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63" r:id="rId2"/>
  </p:sldIdLst>
  <p:sldSz cx="12192000" cy="6858000"/>
  <p:notesSz cx="6805613" cy="99441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813" autoAdjust="0"/>
  </p:normalViewPr>
  <p:slideViewPr>
    <p:cSldViewPr snapToGrid="0">
      <p:cViewPr varScale="1">
        <p:scale>
          <a:sx n="141" d="100"/>
          <a:sy n="141" d="100"/>
        </p:scale>
        <p:origin x="-96" y="-3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8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8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ED97C-F219-42B6-AD25-99B95FCE4967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45271"/>
            <a:ext cx="2949099" cy="4988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271"/>
            <a:ext cx="2949099" cy="4988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C06DA-7F4B-4D17-8309-8A9CE13850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1313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B8358-F7BB-4EB2-83C5-580AD83508F6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0562" y="4785599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1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024A4-EF8F-4F95-9C4A-FBFE475D5F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0511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F999-A7DE-4AE7-9E73-235855A442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888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1D5CD50-6D3F-47FB-B802-DEF25FFC3EB4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F999-A7DE-4AE7-9E73-235855A442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35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1D5CD50-6D3F-47FB-B802-DEF25FFC3EB4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F999-A7DE-4AE7-9E73-235855A442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23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1D5CD50-6D3F-47FB-B802-DEF25FFC3EB4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F999-A7DE-4AE7-9E73-235855A442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717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1D5CD50-6D3F-47FB-B802-DEF25FFC3EB4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F999-A7DE-4AE7-9E73-235855A442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088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1D5CD50-6D3F-47FB-B802-DEF25FFC3EB4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F999-A7DE-4AE7-9E73-235855A442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717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1D5CD50-6D3F-47FB-B802-DEF25FFC3EB4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F999-A7DE-4AE7-9E73-235855A442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13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1D5CD50-6D3F-47FB-B802-DEF25FFC3EB4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F999-A7DE-4AE7-9E73-235855A442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565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1D5CD50-6D3F-47FB-B802-DEF25FFC3EB4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F999-A7DE-4AE7-9E73-235855A442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053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1D5CD50-6D3F-47FB-B802-DEF25FFC3EB4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F999-A7DE-4AE7-9E73-235855A442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418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1D5CD50-6D3F-47FB-B802-DEF25FFC3EB4}" type="datetimeFigureOut">
              <a:rPr lang="nb-NO" smtClean="0"/>
              <a:t>09.01.17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F999-A7DE-4AE7-9E73-235855A442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581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284BF999-A7DE-4AE7-9E73-235855A442B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 descr="logo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0" y="6465944"/>
            <a:ext cx="976089" cy="183326"/>
          </a:xfrm>
          <a:prstGeom prst="rect">
            <a:avLst/>
          </a:prstGeom>
        </p:spPr>
      </p:pic>
      <p:sp>
        <p:nvSpPr>
          <p:cNvPr id="8" name="TekstSylinder 7"/>
          <p:cNvSpPr txBox="1"/>
          <p:nvPr userDrawn="1"/>
        </p:nvSpPr>
        <p:spPr>
          <a:xfrm>
            <a:off x="1529842" y="6437169"/>
            <a:ext cx="2250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effectLst/>
                <a:latin typeface="Arial"/>
                <a:cs typeface="Arial"/>
              </a:rPr>
              <a:t>Kunnskap for en </a:t>
            </a:r>
            <a:r>
              <a:rPr lang="nb-NO" sz="1200" dirty="0" smtClean="0">
                <a:solidFill>
                  <a:srgbClr val="0D3475"/>
                </a:solidFill>
                <a:effectLst/>
                <a:latin typeface="Arial"/>
                <a:cs typeface="Arial"/>
              </a:rPr>
              <a:t>bedre </a:t>
            </a:r>
            <a:r>
              <a:rPr lang="nb-NO" sz="1200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verden</a:t>
            </a:r>
            <a:endParaRPr lang="nb-NO" sz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54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s is NTNU - Med engelske undertekster-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3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</TotalTime>
  <Words>0</Words>
  <Application>Microsoft Macintosh PowerPoint</Application>
  <PresentationFormat>Tilpasset</PresentationFormat>
  <Paragraphs>0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</vt:i4>
      </vt:variant>
    </vt:vector>
  </HeadingPairs>
  <TitlesOfParts>
    <vt:vector size="2" baseType="lpstr">
      <vt:lpstr>Office-tema</vt:lpstr>
      <vt:lpstr>PowerPoint-presentasjon</vt:lpstr>
    </vt:vector>
  </TitlesOfParts>
  <Company>Høgskolen i Sør-Trøndelag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for  fusjonsarbeidet</dc:title>
  <dc:creator>Karina Kojedahl Bjørkedal</dc:creator>
  <cp:lastModifiedBy>Kolbjørn Skarpnes</cp:lastModifiedBy>
  <cp:revision>550</cp:revision>
  <cp:lastPrinted>2015-08-05T09:28:47Z</cp:lastPrinted>
  <dcterms:created xsi:type="dcterms:W3CDTF">2015-05-07T09:11:31Z</dcterms:created>
  <dcterms:modified xsi:type="dcterms:W3CDTF">2017-01-09T13:28:10Z</dcterms:modified>
</cp:coreProperties>
</file>