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19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4" r:id="rId7"/>
    <p:sldMasterId id="2147483660" r:id="rId8"/>
    <p:sldMasterId id="2147483689" r:id="rId9"/>
  </p:sldMasterIdLst>
  <p:notesMasterIdLst>
    <p:notesMasterId r:id="rId28"/>
  </p:notesMasterIdLst>
  <p:sldIdLst>
    <p:sldId id="256" r:id="rId10"/>
    <p:sldId id="350" r:id="rId11"/>
    <p:sldId id="2291" r:id="rId12"/>
    <p:sldId id="2147309243" r:id="rId13"/>
    <p:sldId id="5148" r:id="rId14"/>
    <p:sldId id="3641" r:id="rId15"/>
    <p:sldId id="2147309251" r:id="rId16"/>
    <p:sldId id="2147309130" r:id="rId17"/>
    <p:sldId id="2147309152" r:id="rId18"/>
    <p:sldId id="2147309131" r:id="rId19"/>
    <p:sldId id="2147309244" r:id="rId20"/>
    <p:sldId id="2147309245" r:id="rId21"/>
    <p:sldId id="2147309238" r:id="rId22"/>
    <p:sldId id="2147309135" r:id="rId23"/>
    <p:sldId id="2147309241" r:id="rId24"/>
    <p:sldId id="2147309250" r:id="rId25"/>
    <p:sldId id="2147309132" r:id="rId26"/>
    <p:sldId id="2147309134" r:id="rId27"/>
  </p:sldIdLst>
  <p:sldSz cx="9144000" cy="5143500" type="screen16x9"/>
  <p:notesSz cx="6858000" cy="9144000"/>
  <p:custDataLst>
    <p:tags r:id="rId29"/>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6B578D-FEF2-E3CF-74BA-3633095E5231}" name="Kjersti Bliksås Winsnes" initials="KBW" userId="S::kjerstbw@ntnu.no::ec51a9c2-6b00-48db-9798-85d98926a4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je Ruud" initials="TR" lastIdx="1" clrIdx="0">
    <p:extLst>
      <p:ext uri="{19B8F6BF-5375-455C-9EA6-DF929625EA0E}">
        <p15:presenceInfo xmlns:p15="http://schemas.microsoft.com/office/powerpoint/2012/main" userId="S::terjru@ntnu.no::80210fc6-dbb7-49cc-ba3b-9524c1a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C7B98A"/>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8/10/relationships/authors" Target="authors.xml"/></Relationships>
</file>

<file path=ppt/diagrams/_rels/data1.xml.rels><?xml version="1.0" encoding="UTF-8" standalone="yes"?>
<Relationships xmlns="http://schemas.openxmlformats.org/package/2006/relationships"><Relationship Id="rId2" Type="http://schemas.openxmlformats.org/officeDocument/2006/relationships/hyperlink" Target="https://bevisst.ntnu.no/bevisst/bi/?perspective=authoring&amp;pathRef=.public_folders%2FNTNU%2FPortaler%2FLandingssider%2FLandingsside-Innsikt%2FLandingsside%2BInnsikt&amp;id=iABF1F5DDEC8446FF88FA660FB2A4AA46&amp;objRef=iABF1F5DDEC8446FF88FA660FB2A4AA46&amp;action=run&amp;format=HTML&amp;cmPropStr=%7B%22id%22%3A%22iABF1F5DDEC8446FF88FA660FB2A4AA46%22%2C%22type%22%3A%22report%22%2C%22defaultName%22%3A%22Landingsside%20Innsikt%22%2C%22permissions%22%3A%5B%22execute%22%2C%22read%22%2C%22traverse%22%5D%7D" TargetMode="External"/><Relationship Id="rId1" Type="http://schemas.openxmlformats.org/officeDocument/2006/relationships/hyperlink" Target="https://teams.microsoft.com/l/channel/19%3A64e143d90cab4cfdade4096ed8c01525%40thread.tacv2/tab%3A%3Aa535911d-d969-436d-910b-2cb32067a82a?groupId=7aa7b996-7b2b-4b3f-8ca1-470d4a9295f1&amp;tenantId=09a10672-822f-4467-a5ba-5bb375967c05"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i.ntnu.no/wiki/-/wiki/Norsk/Bott+%C3%B8konomi+og+l%C3%B8nn+-+Oppl%C3%A6ring"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mailto:opplaering-bott-ol.no" TargetMode="External"/><Relationship Id="rId1" Type="http://schemas.openxmlformats.org/officeDocument/2006/relationships/hyperlink" Target="https://i.ntnu.no/wiki/-/wiki/Norsk/BOTT+%C3%98konomi+og+l%C3%B8nn+innf%C3%B8ringsprosjek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bevisst.ntnu.no/bevisst/bi/?perspective=authoring&amp;pathRef=.public_folders%2FNTNU%2FPortaler%2FLandingssider%2FLandingsside-Innsikt%2FLandingsside%2BInnsikt&amp;id=iABF1F5DDEC8446FF88FA660FB2A4AA46&amp;objRef=iABF1F5DDEC8446FF88FA660FB2A4AA46&amp;action=run&amp;format=HTML&amp;cmPropStr=%7B%22id%22%3A%22iABF1F5DDEC8446FF88FA660FB2A4AA46%22%2C%22type%22%3A%22report%22%2C%22defaultName%22%3A%22Landingsside%20Innsikt%22%2C%22permissions%22%3A%5B%22execute%22%2C%22read%22%2C%22traverse%22%5D%7D" TargetMode="External"/><Relationship Id="rId1" Type="http://schemas.openxmlformats.org/officeDocument/2006/relationships/hyperlink" Target="https://teams.microsoft.com/l/channel/19%3A64e143d90cab4cfdade4096ed8c01525%40thread.tacv2/tab%3A%3Aa535911d-d969-436d-910b-2cb32067a82a?groupId=7aa7b996-7b2b-4b3f-8ca1-470d4a9295f1&amp;tenantId=09a10672-822f-4467-a5ba-5bb375967c05"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i.ntnu.no/wiki/-/wiki/Norsk/Bott+%C3%B8konomi+og+l%C3%B8nn+-+Oppl%C3%A6rin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opplaering-bott-ol.no" TargetMode="External"/><Relationship Id="rId1" Type="http://schemas.openxmlformats.org/officeDocument/2006/relationships/hyperlink" Target="https://i.ntnu.no/wiki/-/wiki/Norsk/BOTT+%C3%98konomi+og+l%C3%B8nn+innf%C3%B8ringsprosjek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F58AA-DC45-4BA3-A271-FF3067E6D9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84CFEC42-83F0-4850-8404-7C7236C642E5}">
      <dgm:prSet phldrT="[Text]" custT="1"/>
      <dgm:spPr/>
      <dgm:t>
        <a:bodyPr/>
        <a:lstStyle/>
        <a:p>
          <a:r>
            <a:rPr lang="nb-NO" sz="1400" b="1">
              <a:latin typeface="Verdana Pro Light"/>
            </a:rPr>
            <a:t>Datakonvertering</a:t>
          </a:r>
        </a:p>
      </dgm:t>
    </dgm:pt>
    <dgm:pt modelId="{ED659DF0-0542-47EF-9BEA-50BC689E4A67}" type="parTrans" cxnId="{39AE0C9B-6D42-4CFB-8148-403CBE92CA32}">
      <dgm:prSet/>
      <dgm:spPr/>
      <dgm:t>
        <a:bodyPr/>
        <a:lstStyle/>
        <a:p>
          <a:endParaRPr lang="nb-NO"/>
        </a:p>
      </dgm:t>
    </dgm:pt>
    <dgm:pt modelId="{F2C1C638-786E-4036-B2A5-FDB092511EB0}" type="sibTrans" cxnId="{39AE0C9B-6D42-4CFB-8148-403CBE92CA32}">
      <dgm:prSet/>
      <dgm:spPr/>
      <dgm:t>
        <a:bodyPr/>
        <a:lstStyle/>
        <a:p>
          <a:endParaRPr lang="nb-NO"/>
        </a:p>
      </dgm:t>
    </dgm:pt>
    <dgm:pt modelId="{980BDA4A-FE4B-4265-A522-A7890117E268}">
      <dgm:prSet phldrT="[Text]" custT="1"/>
      <dgm:spPr/>
      <dgm:t>
        <a:bodyPr/>
        <a:lstStyle/>
        <a:p>
          <a:pPr rtl="0">
            <a:buFont typeface="Arial" panose="020B0604020202020204" pitchFamily="34" charset="0"/>
            <a:buChar char="•"/>
          </a:pPr>
          <a:r>
            <a:rPr lang="nb-NO" sz="1200">
              <a:latin typeface="Verdana Pro Light"/>
            </a:rPr>
            <a:t>NTNU har levert til DFØ </a:t>
          </a:r>
          <a:r>
            <a:rPr lang="nb-NO" sz="1200" err="1">
              <a:latin typeface="Verdana Pro Light"/>
            </a:rPr>
            <a:t>org.struktur</a:t>
          </a:r>
          <a:r>
            <a:rPr lang="nb-NO" sz="1200">
              <a:latin typeface="Verdana Pro Light"/>
            </a:rPr>
            <a:t> i SAP og koststedstruktur i Unit4</a:t>
          </a:r>
        </a:p>
      </dgm:t>
    </dgm:pt>
    <dgm:pt modelId="{78442C02-EE1B-40AF-8DC2-8B3F051F8645}" type="parTrans" cxnId="{E1C09A4E-AD92-404B-A5DA-54E744068180}">
      <dgm:prSet/>
      <dgm:spPr/>
      <dgm:t>
        <a:bodyPr/>
        <a:lstStyle/>
        <a:p>
          <a:endParaRPr lang="nb-NO"/>
        </a:p>
      </dgm:t>
    </dgm:pt>
    <dgm:pt modelId="{43AF99C4-8917-407C-BC86-6BD7D853A5F5}" type="sibTrans" cxnId="{E1C09A4E-AD92-404B-A5DA-54E744068180}">
      <dgm:prSet/>
      <dgm:spPr/>
      <dgm:t>
        <a:bodyPr/>
        <a:lstStyle/>
        <a:p>
          <a:endParaRPr lang="nb-NO"/>
        </a:p>
      </dgm:t>
    </dgm:pt>
    <dgm:pt modelId="{1C930ED2-2A6E-4404-A7DD-21B4084133E5}">
      <dgm:prSet phldrT="[Text]" custT="1"/>
      <dgm:spPr/>
      <dgm:t>
        <a:bodyPr/>
        <a:lstStyle/>
        <a:p>
          <a:r>
            <a:rPr lang="nb-NO" sz="1400" b="1">
              <a:latin typeface="Verdana Pro Light"/>
            </a:rPr>
            <a:t>Økonomimodell</a:t>
          </a:r>
        </a:p>
      </dgm:t>
    </dgm:pt>
    <dgm:pt modelId="{B0C1FADE-FC29-4470-80DB-C3815828836B}" type="parTrans" cxnId="{9AAAA266-A427-41FA-BB58-6B0D5C176780}">
      <dgm:prSet/>
      <dgm:spPr/>
      <dgm:t>
        <a:bodyPr/>
        <a:lstStyle/>
        <a:p>
          <a:endParaRPr lang="nb-NO"/>
        </a:p>
      </dgm:t>
    </dgm:pt>
    <dgm:pt modelId="{9BBA9534-BCF7-483A-96A8-2F9E248018F9}" type="sibTrans" cxnId="{9AAAA266-A427-41FA-BB58-6B0D5C176780}">
      <dgm:prSet/>
      <dgm:spPr/>
      <dgm:t>
        <a:bodyPr/>
        <a:lstStyle/>
        <a:p>
          <a:endParaRPr lang="nb-NO"/>
        </a:p>
      </dgm:t>
    </dgm:pt>
    <dgm:pt modelId="{2187273C-952D-4B6F-B721-F76972351ACB}">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solidFill>
                <a:srgbClr val="000000">
                  <a:hueOff val="0"/>
                  <a:satOff val="0"/>
                  <a:lumOff val="0"/>
                  <a:alphaOff val="0"/>
                </a:srgbClr>
              </a:solidFill>
              <a:latin typeface="Verdana Pro Light"/>
              <a:ea typeface="+mn-ea"/>
              <a:cs typeface="+mn-cs"/>
            </a:rPr>
            <a:t>Testdatatransaksjoner fra SAP og Unit4 er overført til BEVISST slik at man kan utforske prosjektstrukturer og bruk av relasjonsverdier i ny økonomimodell ifb. med arbeidet med konvertering av prosjekter</a:t>
          </a:r>
        </a:p>
      </dgm:t>
    </dgm:pt>
    <dgm:pt modelId="{E6DA6064-07FC-49DF-A453-D92B408998BE}" type="parTrans" cxnId="{24FA9C3F-EC39-40B2-B5C0-CD8F161B302B}">
      <dgm:prSet/>
      <dgm:spPr/>
      <dgm:t>
        <a:bodyPr/>
        <a:lstStyle/>
        <a:p>
          <a:endParaRPr lang="nb-NO"/>
        </a:p>
      </dgm:t>
    </dgm:pt>
    <dgm:pt modelId="{E3F675D5-DF12-49E3-908B-2AB37AAF5B2B}" type="sibTrans" cxnId="{24FA9C3F-EC39-40B2-B5C0-CD8F161B302B}">
      <dgm:prSet/>
      <dgm:spPr/>
      <dgm:t>
        <a:bodyPr/>
        <a:lstStyle/>
        <a:p>
          <a:endParaRPr lang="nb-NO"/>
        </a:p>
      </dgm:t>
    </dgm:pt>
    <dgm:pt modelId="{F25CC6D3-D4CE-45C8-BA37-856882FA461F}">
      <dgm:prSet phldrT="[Text]" custT="1"/>
      <dgm:spPr/>
      <dgm:t>
        <a:bodyPr/>
        <a:lstStyle/>
        <a:p>
          <a:pPr>
            <a:buFont typeface="Arial" panose="020B0604020202020204" pitchFamily="34" charset="0"/>
            <a:buChar char="•"/>
          </a:pPr>
          <a:endParaRPr lang="nb-NO" sz="1200">
            <a:latin typeface="Verdana Pro Light" panose="020B0304030504040204" pitchFamily="34" charset="0"/>
          </a:endParaRPr>
        </a:p>
      </dgm:t>
    </dgm:pt>
    <dgm:pt modelId="{3080B085-B0E2-4E21-BE43-7AE6CE58F7D6}" type="parTrans" cxnId="{313B11A3-3113-470D-816A-8165DE50A60E}">
      <dgm:prSet/>
      <dgm:spPr/>
      <dgm:t>
        <a:bodyPr/>
        <a:lstStyle/>
        <a:p>
          <a:endParaRPr lang="nb-NO"/>
        </a:p>
      </dgm:t>
    </dgm:pt>
    <dgm:pt modelId="{35B63E8F-6826-40BE-B3EE-4B1C0C4DDDDB}" type="sibTrans" cxnId="{313B11A3-3113-470D-816A-8165DE50A60E}">
      <dgm:prSet/>
      <dgm:spPr/>
      <dgm:t>
        <a:bodyPr/>
        <a:lstStyle/>
        <a:p>
          <a:endParaRPr lang="nb-NO"/>
        </a:p>
      </dgm:t>
    </dgm:pt>
    <dgm:pt modelId="{D6EA95B4-0B7A-4910-BEDC-7B5681684E98}">
      <dgm:prSet phldrT="[Text]" custT="1"/>
      <dgm:spPr/>
      <dgm:t>
        <a:bodyPr/>
        <a:lstStyle/>
        <a:p>
          <a:pPr rtl="0">
            <a:buFont typeface="Arial" panose="020B0604020202020204" pitchFamily="34" charset="0"/>
            <a:buChar char="•"/>
          </a:pPr>
          <a:r>
            <a:rPr lang="nb-NO" sz="1200">
              <a:latin typeface="Verdana Pro Light"/>
            </a:rPr>
            <a:t>Fakultetene, VM og FA er i gang med å konvertere prosjekter til ny økonomimodell. Frist for å levere er 19. okt</a:t>
          </a:r>
        </a:p>
      </dgm:t>
    </dgm:pt>
    <dgm:pt modelId="{DA13D22E-3CF7-46B0-AB46-16550BA11DD0}" type="parTrans" cxnId="{3BA1E105-9295-4B94-B2D8-61F5729A1840}">
      <dgm:prSet/>
      <dgm:spPr/>
      <dgm:t>
        <a:bodyPr/>
        <a:lstStyle/>
        <a:p>
          <a:endParaRPr lang="nb-NO"/>
        </a:p>
      </dgm:t>
    </dgm:pt>
    <dgm:pt modelId="{0648D6C8-1428-4EA3-B73E-3BAF1E204553}" type="sibTrans" cxnId="{3BA1E105-9295-4B94-B2D8-61F5729A1840}">
      <dgm:prSet/>
      <dgm:spPr/>
      <dgm:t>
        <a:bodyPr/>
        <a:lstStyle/>
        <a:p>
          <a:endParaRPr lang="nb-NO"/>
        </a:p>
      </dgm:t>
    </dgm:pt>
    <dgm:pt modelId="{31941A70-C71A-4B8C-897C-632E68195CC4}">
      <dgm:prSet phldrT="[Text]" custT="1"/>
      <dgm:spPr/>
      <dgm:t>
        <a:bodyPr/>
        <a:lstStyle/>
        <a:p>
          <a:pPr rtl="0">
            <a:buFont typeface="Arial" panose="020B0604020202020204" pitchFamily="34" charset="0"/>
            <a:buChar char="•"/>
          </a:pPr>
          <a:r>
            <a:rPr lang="nb-NO" sz="1200">
              <a:latin typeface="Verdana Pro Light"/>
            </a:rPr>
            <a:t>Oversikt over leveransefrister ifb. med konvertering: </a:t>
          </a:r>
          <a:r>
            <a:rPr lang="nb-NO" sz="1200">
              <a:hlinkClick xmlns:r="http://schemas.openxmlformats.org/officeDocument/2006/relationships" r:id="rId1"/>
            </a:rPr>
            <a:t>Rydding og frister</a:t>
          </a:r>
          <a:endParaRPr lang="nb-NO" sz="1200">
            <a:latin typeface="Verdana Pro Light" panose="020B0304030504040204" pitchFamily="34" charset="0"/>
          </a:endParaRPr>
        </a:p>
      </dgm:t>
    </dgm:pt>
    <dgm:pt modelId="{10F4615B-DF21-41DF-8486-6354CB8F8F06}" type="parTrans" cxnId="{E6E1AE7B-F97C-4792-BF7C-5E9228363DB8}">
      <dgm:prSet/>
      <dgm:spPr/>
      <dgm:t>
        <a:bodyPr/>
        <a:lstStyle/>
        <a:p>
          <a:endParaRPr lang="nb-NO"/>
        </a:p>
      </dgm:t>
    </dgm:pt>
    <dgm:pt modelId="{4CAF1A84-2A20-47E9-917E-9B67F59DDB12}" type="sibTrans" cxnId="{E6E1AE7B-F97C-4792-BF7C-5E9228363DB8}">
      <dgm:prSet/>
      <dgm:spPr/>
      <dgm:t>
        <a:bodyPr/>
        <a:lstStyle/>
        <a:p>
          <a:endParaRPr lang="nb-NO"/>
        </a:p>
      </dgm:t>
    </dgm:pt>
    <dgm:pt modelId="{CE5EF295-F9F1-4D83-AB37-9AF13F37F3F1}">
      <dgm:prSet phldrT="[Text]" custT="1"/>
      <dgm:spPr/>
      <dgm:t>
        <a:bodyPr/>
        <a:lstStyle/>
        <a:p>
          <a:r>
            <a:rPr lang="nb-NO" sz="1200" b="1">
              <a:latin typeface="Verdana Pro Light"/>
            </a:rPr>
            <a:t>BEVISST</a:t>
          </a:r>
          <a:endParaRPr lang="en-US" sz="1200"/>
        </a:p>
      </dgm:t>
    </dgm:pt>
    <dgm:pt modelId="{7E3579A1-2F13-4A6F-8A12-DB3A4C9C6007}" type="parTrans" cxnId="{6DAE6F50-B7BF-4617-AD18-F859B0D80A16}">
      <dgm:prSet/>
      <dgm:spPr/>
      <dgm:t>
        <a:bodyPr/>
        <a:lstStyle/>
        <a:p>
          <a:endParaRPr lang="nb-NO"/>
        </a:p>
      </dgm:t>
    </dgm:pt>
    <dgm:pt modelId="{93284AAC-5A6E-4427-A44B-EF055898C4FC}" type="sibTrans" cxnId="{6DAE6F50-B7BF-4617-AD18-F859B0D80A16}">
      <dgm:prSet/>
      <dgm:spPr/>
      <dgm:t>
        <a:bodyPr/>
        <a:lstStyle/>
        <a:p>
          <a:endParaRPr lang="nb-NO"/>
        </a:p>
      </dgm:t>
    </dgm:pt>
    <dgm:pt modelId="{F303B3E5-DF7F-4BC8-AEBA-337B05B59407}">
      <dgm:prSet phldrT="[Text]" custT="1"/>
      <dgm:spPr/>
      <dgm:t>
        <a:bodyPr/>
        <a:lstStyle/>
        <a:p>
          <a:pPr>
            <a:buFont typeface="Arial" panose="020B0604020202020204" pitchFamily="34" charset="0"/>
            <a:buChar char="•"/>
          </a:pPr>
          <a:r>
            <a:rPr lang="nb-NO" sz="1050" kern="1200">
              <a:solidFill>
                <a:schemeClr val="tx1"/>
              </a:solidFill>
              <a:latin typeface="Verdana Pro Light"/>
            </a:rPr>
            <a:t>Budsjettsammenstillingsmodulen er under ombygging til bruk i budsjettering for 2023. Antatt budsjetteringsfrist er 1. mars</a:t>
          </a:r>
          <a:endParaRPr lang="nb-NO" sz="1050" kern="1200">
            <a:solidFill>
              <a:schemeClr val="tx1"/>
            </a:solidFill>
            <a:latin typeface="Verdana Pro Light" panose="020B0304030504040204" pitchFamily="34" charset="0"/>
          </a:endParaRPr>
        </a:p>
      </dgm:t>
    </dgm:pt>
    <dgm:pt modelId="{719D1762-2BDA-45CE-973D-33815667D710}" type="parTrans" cxnId="{D63E61C4-C3E5-4581-A083-00AA725CEE6B}">
      <dgm:prSet/>
      <dgm:spPr/>
      <dgm:t>
        <a:bodyPr/>
        <a:lstStyle/>
        <a:p>
          <a:endParaRPr lang="nb-NO"/>
        </a:p>
      </dgm:t>
    </dgm:pt>
    <dgm:pt modelId="{97376CAA-6343-4E99-8B4E-6A72981219C3}" type="sibTrans" cxnId="{D63E61C4-C3E5-4581-A083-00AA725CEE6B}">
      <dgm:prSet/>
      <dgm:spPr/>
      <dgm:t>
        <a:bodyPr/>
        <a:lstStyle/>
        <a:p>
          <a:endParaRPr lang="nb-NO"/>
        </a:p>
      </dgm:t>
    </dgm:pt>
    <dgm:pt modelId="{798F3B11-FB45-4D92-A0B6-445FF9387496}">
      <dgm:prSet phldrT="[Text]" custT="1"/>
      <dgm:spPr/>
      <dgm:t>
        <a:bodyPr/>
        <a:lstStyle/>
        <a:p>
          <a:pPr>
            <a:buFont typeface="Arial" panose="020B0604020202020204" pitchFamily="34" charset="0"/>
            <a:buChar char="•"/>
          </a:pPr>
          <a:r>
            <a:rPr lang="nb-NO" sz="1050" kern="1200">
              <a:solidFill>
                <a:schemeClr val="tx1"/>
              </a:solidFill>
              <a:latin typeface="Verdana Pro Light"/>
            </a:rPr>
            <a:t>Bemanningsplanen vil ikke bli ferdig ombygd i tide til budsjett 2023. Det </a:t>
          </a:r>
          <a:r>
            <a:rPr lang="nb-NO" sz="1050" kern="1200">
              <a:solidFill>
                <a:srgbClr val="000000"/>
              </a:solidFill>
              <a:latin typeface="Verdana Pro Light"/>
              <a:ea typeface="+mn-ea"/>
              <a:cs typeface="+mn-cs"/>
            </a:rPr>
            <a:t>skyldes mangel på HR-data fra SAP. Bemanningsplan vil holdes oppdatert med Paga-data frem til 31.12.2022. Nærmere info om budsjettering for 2023 i BEVISST Plan blir gitt fortløpende i HR- og økonomisjeffora samt BEVISST superbrukerfora</a:t>
          </a:r>
          <a:r>
            <a:rPr lang="nb-NO" sz="1200" kern="1200">
              <a:solidFill>
                <a:schemeClr val="tx1"/>
              </a:solidFill>
              <a:latin typeface="Verdana Pro Light"/>
            </a:rPr>
            <a:t>.</a:t>
          </a:r>
          <a:endParaRPr lang="nb-NO" sz="1200" kern="1200">
            <a:solidFill>
              <a:schemeClr val="tx1"/>
            </a:solidFill>
            <a:latin typeface="Verdana Pro Light" panose="020B0304030504040204" pitchFamily="34" charset="0"/>
          </a:endParaRPr>
        </a:p>
      </dgm:t>
    </dgm:pt>
    <dgm:pt modelId="{22C1B2DA-1B87-4CAC-860B-87EB5D9A41A7}" type="parTrans" cxnId="{DD2BD234-F2FE-4496-AF74-1A5BD4E92C96}">
      <dgm:prSet/>
      <dgm:spPr/>
      <dgm:t>
        <a:bodyPr/>
        <a:lstStyle/>
        <a:p>
          <a:endParaRPr lang="nb-NO"/>
        </a:p>
      </dgm:t>
    </dgm:pt>
    <dgm:pt modelId="{3C4ABFA2-1844-41B8-834C-2ACEFA4F8017}" type="sibTrans" cxnId="{DD2BD234-F2FE-4496-AF74-1A5BD4E92C96}">
      <dgm:prSet/>
      <dgm:spPr/>
      <dgm:t>
        <a:bodyPr/>
        <a:lstStyle/>
        <a:p>
          <a:endParaRPr lang="nb-NO"/>
        </a:p>
      </dgm:t>
    </dgm:pt>
    <dgm:pt modelId="{AB56A74A-30BC-4730-A907-D9B190250B57}">
      <dgm:prSet phldrT="[Text]" custT="1"/>
      <dgm:spPr/>
      <dgm:t>
        <a:bodyPr/>
        <a:lstStyle/>
        <a:p>
          <a:pPr>
            <a:buFont typeface="Arial" panose="020B0604020202020204" pitchFamily="34" charset="0"/>
            <a:buNone/>
          </a:pPr>
          <a:r>
            <a:rPr lang="nb-NO" sz="1050" kern="1200">
              <a:solidFill>
                <a:schemeClr val="tx1"/>
              </a:solidFill>
              <a:latin typeface="Verdana Pro Light"/>
            </a:rPr>
            <a:t>BEVISST må bygges om pga. ny økonomimodell og nytt økonomi- og lønnssystem</a:t>
          </a:r>
          <a:endParaRPr lang="en-US" sz="1050" kern="1200"/>
        </a:p>
      </dgm:t>
    </dgm:pt>
    <dgm:pt modelId="{5E1DB8C1-D675-473B-B285-60B5FC9D002D}" type="parTrans" cxnId="{7AA1329D-36A1-44BF-9F72-CFBDA09DEA46}">
      <dgm:prSet/>
      <dgm:spPr/>
      <dgm:t>
        <a:bodyPr/>
        <a:lstStyle/>
        <a:p>
          <a:endParaRPr lang="nb-NO"/>
        </a:p>
      </dgm:t>
    </dgm:pt>
    <dgm:pt modelId="{E06EC998-A948-4448-ACF1-C349B0F29987}" type="sibTrans" cxnId="{7AA1329D-36A1-44BF-9F72-CFBDA09DEA46}">
      <dgm:prSet/>
      <dgm:spPr/>
      <dgm:t>
        <a:bodyPr/>
        <a:lstStyle/>
        <a:p>
          <a:endParaRPr lang="nb-NO"/>
        </a:p>
      </dgm:t>
    </dgm:pt>
    <dgm:pt modelId="{ECBB3634-665C-45FA-8AFD-A9B6D1BF43D0}">
      <dgm:prSet phldrT="[Text]" custT="1"/>
      <dgm:spPr/>
      <dgm:t>
        <a:bodyPr/>
        <a:lstStyle/>
        <a:p>
          <a:pPr rtl="0">
            <a:buFont typeface="Arial" panose="020B0604020202020204" pitchFamily="34" charset="0"/>
            <a:buChar char="•"/>
          </a:pPr>
          <a:r>
            <a:rPr lang="nb-NO" sz="1200">
              <a:latin typeface="Verdana Pro Light"/>
            </a:rPr>
            <a:t>Det er sendt ut lister til fakultetene, VM og FA med oversikt over ansatte for å sikre riktig organisatorisk tilknytning i SAP. Frist for kvalitetssikring er 7. okt.</a:t>
          </a:r>
        </a:p>
      </dgm:t>
    </dgm:pt>
    <dgm:pt modelId="{6AEE6376-A559-4D65-A96A-089E652A2B87}" type="parTrans" cxnId="{490DD2CC-5F9D-4856-8B4D-43519B85C830}">
      <dgm:prSet/>
      <dgm:spPr/>
    </dgm:pt>
    <dgm:pt modelId="{3CEF589D-7796-48CF-A298-3C5DC7063631}" type="sibTrans" cxnId="{490DD2CC-5F9D-4856-8B4D-43519B85C830}">
      <dgm:prSet/>
      <dgm:spPr/>
    </dgm:pt>
    <dgm:pt modelId="{C6805823-E537-496E-8436-157B30ECB84E}">
      <dgm:prSet phldrT="[Text]" custT="1"/>
      <dgm:spPr/>
      <dgm:t>
        <a:bodyPr/>
        <a:lstStyle/>
        <a:p>
          <a:pPr rtl="0">
            <a:buFont typeface="Arial" panose="020B0604020202020204" pitchFamily="34" charset="0"/>
            <a:buChar char="•"/>
          </a:pPr>
          <a:r>
            <a:rPr lang="nb-NO" sz="1200">
              <a:latin typeface="Verdana Pro Light"/>
            </a:rPr>
            <a:t>Innmelding av </a:t>
          </a:r>
          <a:r>
            <a:rPr lang="nb-NO" sz="1200" err="1">
              <a:latin typeface="Verdana Pro Light"/>
            </a:rPr>
            <a:t>kostnadsgodkjennere</a:t>
          </a:r>
          <a:r>
            <a:rPr lang="nb-NO" sz="1200">
              <a:latin typeface="Verdana Pro Light"/>
            </a:rPr>
            <a:t> i Unit4: Det blir møte med fakultetene før høstferien og distribusjon av lister. Frist for innmelding er 11. nov</a:t>
          </a:r>
        </a:p>
      </dgm:t>
    </dgm:pt>
    <dgm:pt modelId="{4F299A5C-C474-403F-8187-8DD00F81E87D}" type="parTrans" cxnId="{6C6E47E9-3B19-4728-967D-088290FD662B}">
      <dgm:prSet/>
      <dgm:spPr/>
      <dgm:t>
        <a:bodyPr/>
        <a:lstStyle/>
        <a:p>
          <a:endParaRPr lang="nb-NO"/>
        </a:p>
      </dgm:t>
    </dgm:pt>
    <dgm:pt modelId="{81327248-3F66-49D8-B2DA-2A578292591D}" type="sibTrans" cxnId="{6C6E47E9-3B19-4728-967D-088290FD662B}">
      <dgm:prSet/>
      <dgm:spPr/>
      <dgm:t>
        <a:bodyPr/>
        <a:lstStyle/>
        <a:p>
          <a:endParaRPr lang="nb-NO"/>
        </a:p>
      </dgm:t>
    </dgm:pt>
    <dgm:pt modelId="{5446F548-23AC-4C41-92D5-5EB00DD3A052}">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ea typeface="+mn-ea"/>
              <a:cs typeface="+mn-cs"/>
            </a:rPr>
            <a:t>Et utvalg </a:t>
          </a:r>
          <a:r>
            <a:rPr lang="nb-NO" sz="1200" kern="1200">
              <a:latin typeface="Verdana Pro Light"/>
              <a:ea typeface="+mn-ea"/>
              <a:cs typeface="+mn-cs"/>
              <a:hlinkClick xmlns:r="http://schemas.openxmlformats.org/officeDocument/2006/relationships" r:id="rId2"/>
            </a:rPr>
            <a:t>nye</a:t>
          </a:r>
          <a:r>
            <a:rPr lang="nb-NO" sz="1200" b="0">
              <a:latin typeface="Verdana Pro Light"/>
              <a:ea typeface="+mn-ea"/>
              <a:cs typeface="+mn-cs"/>
              <a:hlinkClick xmlns:r="http://schemas.openxmlformats.org/officeDocument/2006/relationships" r:id="rId2"/>
            </a:rPr>
            <a:t> rapporter </a:t>
          </a:r>
          <a:r>
            <a:rPr lang="nb-NO" sz="1200" b="0">
              <a:latin typeface="Verdana Pro Light"/>
              <a:ea typeface="+mn-ea"/>
              <a:cs typeface="+mn-cs"/>
            </a:rPr>
            <a:t>i BEVISST til dette formålet er lagt ut i BEVISST Innsikt</a:t>
          </a:r>
          <a:endParaRPr lang="nb-NO" sz="1200" kern="1200">
            <a:solidFill>
              <a:srgbClr val="000000">
                <a:hueOff val="0"/>
                <a:satOff val="0"/>
                <a:lumOff val="0"/>
                <a:alphaOff val="0"/>
              </a:srgbClr>
            </a:solidFill>
            <a:latin typeface="Verdana Pro Light"/>
            <a:ea typeface="+mn-ea"/>
            <a:cs typeface="+mn-cs"/>
          </a:endParaRPr>
        </a:p>
      </dgm:t>
    </dgm:pt>
    <dgm:pt modelId="{85634876-9289-43FD-B721-A1FFEAB3D100}" type="parTrans" cxnId="{346EABDD-C2E5-4A7E-8472-A2588E21488C}">
      <dgm:prSet/>
      <dgm:spPr/>
      <dgm:t>
        <a:bodyPr/>
        <a:lstStyle/>
        <a:p>
          <a:endParaRPr lang="nb-NO"/>
        </a:p>
      </dgm:t>
    </dgm:pt>
    <dgm:pt modelId="{8FC4358C-05C4-45F2-843E-41021E7F422E}" type="sibTrans" cxnId="{346EABDD-C2E5-4A7E-8472-A2588E21488C}">
      <dgm:prSet/>
      <dgm:spPr/>
      <dgm:t>
        <a:bodyPr/>
        <a:lstStyle/>
        <a:p>
          <a:endParaRPr lang="nb-NO"/>
        </a:p>
      </dgm:t>
    </dgm:pt>
    <dgm:pt modelId="{D804C3B4-D723-4169-8FA5-7F737DBE0842}">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endParaRPr lang="nb-NO" sz="1200" kern="1200">
            <a:solidFill>
              <a:srgbClr val="000000">
                <a:hueOff val="0"/>
                <a:satOff val="0"/>
                <a:lumOff val="0"/>
                <a:alphaOff val="0"/>
              </a:srgbClr>
            </a:solidFill>
            <a:latin typeface="Verdana Pro Light"/>
            <a:ea typeface="+mn-ea"/>
            <a:cs typeface="+mn-cs"/>
          </a:endParaRPr>
        </a:p>
      </dgm:t>
    </dgm:pt>
    <dgm:pt modelId="{7430C908-E10F-4F1C-A463-561BB8359222}" type="parTrans" cxnId="{D77827ED-16A6-4244-97D7-F6E8702A15D0}">
      <dgm:prSet/>
      <dgm:spPr/>
      <dgm:t>
        <a:bodyPr/>
        <a:lstStyle/>
        <a:p>
          <a:endParaRPr lang="nb-NO"/>
        </a:p>
      </dgm:t>
    </dgm:pt>
    <dgm:pt modelId="{9813FEDA-2C4B-4B57-BC95-9A1A67E6A847}" type="sibTrans" cxnId="{D77827ED-16A6-4244-97D7-F6E8702A15D0}">
      <dgm:prSet/>
      <dgm:spPr/>
      <dgm:t>
        <a:bodyPr/>
        <a:lstStyle/>
        <a:p>
          <a:endParaRPr lang="nb-NO"/>
        </a:p>
      </dgm:t>
    </dgm:pt>
    <dgm:pt modelId="{7FC61917-BE28-4AD7-A599-A3D2180CE962}">
      <dgm:prSet phldrT="[Text]" custT="1"/>
      <dgm:spPr/>
      <dgm:t>
        <a:bodyPr/>
        <a:lstStyle/>
        <a:p>
          <a:pPr>
            <a:buFont typeface="Arial" panose="020B0604020202020204" pitchFamily="34" charset="0"/>
            <a:buNone/>
          </a:pPr>
          <a:r>
            <a:rPr lang="en-US" sz="1050" u="sng" kern="1200">
              <a:solidFill>
                <a:srgbClr val="000000"/>
              </a:solidFill>
              <a:latin typeface="Verdana Pro Light"/>
              <a:ea typeface="+mn-ea"/>
              <a:cs typeface="+mn-cs"/>
            </a:rPr>
            <a:t>BEVISST INNSIKT</a:t>
          </a:r>
        </a:p>
      </dgm:t>
    </dgm:pt>
    <dgm:pt modelId="{483FB1AD-098C-49CA-80A2-E0B49DA03C0A}" type="parTrans" cxnId="{EF40E4C1-5B10-4716-B554-FB853159FA9C}">
      <dgm:prSet/>
      <dgm:spPr/>
      <dgm:t>
        <a:bodyPr/>
        <a:lstStyle/>
        <a:p>
          <a:endParaRPr lang="nb-NO"/>
        </a:p>
      </dgm:t>
    </dgm:pt>
    <dgm:pt modelId="{466D0EC9-F390-43CA-B6E8-F870402B27CB}" type="sibTrans" cxnId="{EF40E4C1-5B10-4716-B554-FB853159FA9C}">
      <dgm:prSet/>
      <dgm:spPr/>
      <dgm:t>
        <a:bodyPr/>
        <a:lstStyle/>
        <a:p>
          <a:endParaRPr lang="nb-NO"/>
        </a:p>
      </dgm:t>
    </dgm:pt>
    <dgm:pt modelId="{DB1AEE23-9B3E-4D25-A4FA-415AECDDE57C}">
      <dgm:prSet phldrT="[Text]" custT="1"/>
      <dgm:spPr/>
      <dgm:t>
        <a:bodyPr/>
        <a:lstStyle/>
        <a:p>
          <a:pPr>
            <a:buFont typeface="Arial" panose="020B0604020202020204" pitchFamily="34" charset="0"/>
            <a:buChar char="•"/>
          </a:pPr>
          <a:r>
            <a:rPr lang="nb-NO" sz="1050" kern="1200">
              <a:solidFill>
                <a:schemeClr val="tx1"/>
              </a:solidFill>
              <a:latin typeface="Verdana Pro Light" panose="020B0304030504040204" pitchFamily="34" charset="0"/>
            </a:rPr>
            <a:t>Økonomirapporter er ferd med å bygges om</a:t>
          </a:r>
        </a:p>
      </dgm:t>
    </dgm:pt>
    <dgm:pt modelId="{742672A2-C5F7-4A58-A44D-CC3BA7620A79}" type="parTrans" cxnId="{73B4CB81-DC96-4ABC-9CF5-1CAB643643E0}">
      <dgm:prSet/>
      <dgm:spPr/>
      <dgm:t>
        <a:bodyPr/>
        <a:lstStyle/>
        <a:p>
          <a:endParaRPr lang="nb-NO"/>
        </a:p>
      </dgm:t>
    </dgm:pt>
    <dgm:pt modelId="{B83EA42C-E5B0-4B6B-A973-EEABF93499CF}" type="sibTrans" cxnId="{73B4CB81-DC96-4ABC-9CF5-1CAB643643E0}">
      <dgm:prSet/>
      <dgm:spPr/>
      <dgm:t>
        <a:bodyPr/>
        <a:lstStyle/>
        <a:p>
          <a:endParaRPr lang="nb-NO"/>
        </a:p>
      </dgm:t>
    </dgm:pt>
    <dgm:pt modelId="{2FCBDD0F-201D-468F-9A25-11587CDE1076}">
      <dgm:prSet phldrT="[Text]" custT="1"/>
      <dgm:spPr/>
      <dgm:t>
        <a:bodyPr/>
        <a:lstStyle/>
        <a:p>
          <a:pPr>
            <a:buFont typeface="Arial" panose="020B0604020202020204" pitchFamily="34" charset="0"/>
            <a:buChar char="•"/>
          </a:pPr>
          <a:r>
            <a:rPr lang="nb-NO" sz="1050" kern="1200">
              <a:solidFill>
                <a:schemeClr val="tx1"/>
              </a:solidFill>
              <a:latin typeface="Verdana Pro Light" panose="020B0304030504040204" pitchFamily="34" charset="0"/>
            </a:rPr>
            <a:t>Ombygging av HR-rapporter er utsatt, da vi ikke har mottatt SAP-data fra DFØ ennå</a:t>
          </a:r>
        </a:p>
      </dgm:t>
    </dgm:pt>
    <dgm:pt modelId="{D342262E-C330-47E3-BA59-5B38042010D4}" type="parTrans" cxnId="{7DA72A1A-20FD-466D-BE77-D33A0E70C4AB}">
      <dgm:prSet/>
      <dgm:spPr/>
      <dgm:t>
        <a:bodyPr/>
        <a:lstStyle/>
        <a:p>
          <a:endParaRPr lang="nb-NO"/>
        </a:p>
      </dgm:t>
    </dgm:pt>
    <dgm:pt modelId="{75D04F45-7170-41A6-928F-0361A284C005}" type="sibTrans" cxnId="{7DA72A1A-20FD-466D-BE77-D33A0E70C4AB}">
      <dgm:prSet/>
      <dgm:spPr/>
      <dgm:t>
        <a:bodyPr/>
        <a:lstStyle/>
        <a:p>
          <a:endParaRPr lang="nb-NO"/>
        </a:p>
      </dgm:t>
    </dgm:pt>
    <dgm:pt modelId="{209B4D96-E8F5-4C41-8BA4-249FEEBE4A25}">
      <dgm:prSet phldrT="[Text]" custT="1"/>
      <dgm:spPr/>
      <dgm:t>
        <a:bodyPr/>
        <a:lstStyle/>
        <a:p>
          <a:pPr>
            <a:buFont typeface="Arial" panose="020B0604020202020204" pitchFamily="34" charset="0"/>
            <a:buChar char="•"/>
          </a:pPr>
          <a:r>
            <a:rPr lang="nb-NO" sz="1050" kern="1200">
              <a:solidFill>
                <a:schemeClr val="tx1"/>
              </a:solidFill>
              <a:latin typeface="Verdana Pro Light" panose="020B0304030504040204" pitchFamily="34" charset="0"/>
            </a:rPr>
            <a:t>Prosjektlederportal er under utvikling og vil bli klar i starten av neste år</a:t>
          </a:r>
        </a:p>
      </dgm:t>
    </dgm:pt>
    <dgm:pt modelId="{324E6B74-429C-45AE-ABB4-3520CAC39C74}" type="parTrans" cxnId="{7EA1976C-7FD3-44E4-8A3A-810946B780D2}">
      <dgm:prSet/>
      <dgm:spPr/>
      <dgm:t>
        <a:bodyPr/>
        <a:lstStyle/>
        <a:p>
          <a:endParaRPr lang="nb-NO"/>
        </a:p>
      </dgm:t>
    </dgm:pt>
    <dgm:pt modelId="{9E0A0FDF-941A-4528-B2BA-77AABF9A10E8}" type="sibTrans" cxnId="{7EA1976C-7FD3-44E4-8A3A-810946B780D2}">
      <dgm:prSet/>
      <dgm:spPr/>
      <dgm:t>
        <a:bodyPr/>
        <a:lstStyle/>
        <a:p>
          <a:endParaRPr lang="nb-NO"/>
        </a:p>
      </dgm:t>
    </dgm:pt>
    <dgm:pt modelId="{E912D93F-6C9F-41D9-8132-FEBAA06164BE}">
      <dgm:prSet phldrT="[Text]" custT="1"/>
      <dgm:spPr/>
      <dgm:t>
        <a:bodyPr/>
        <a:lstStyle/>
        <a:p>
          <a:pPr>
            <a:buFont typeface="Arial" panose="020B0604020202020204" pitchFamily="34" charset="0"/>
            <a:buNone/>
          </a:pPr>
          <a:r>
            <a:rPr lang="nb-NO" sz="1050" u="sng" kern="1200">
              <a:solidFill>
                <a:schemeClr val="tx1"/>
              </a:solidFill>
              <a:latin typeface="Verdana Pro Light" panose="020B0304030504040204" pitchFamily="34" charset="0"/>
            </a:rPr>
            <a:t>BEVISST PLAN</a:t>
          </a:r>
        </a:p>
      </dgm:t>
    </dgm:pt>
    <dgm:pt modelId="{93D48BC0-1D0E-4546-A461-1581EB866A7F}" type="parTrans" cxnId="{FB7ECCEE-1FFF-43CC-A0C7-94C330E065F3}">
      <dgm:prSet/>
      <dgm:spPr/>
      <dgm:t>
        <a:bodyPr/>
        <a:lstStyle/>
        <a:p>
          <a:endParaRPr lang="nb-NO"/>
        </a:p>
      </dgm:t>
    </dgm:pt>
    <dgm:pt modelId="{6BF84350-5705-4CDD-B8E8-A6E2131FAA8D}" type="sibTrans" cxnId="{FB7ECCEE-1FFF-43CC-A0C7-94C330E065F3}">
      <dgm:prSet/>
      <dgm:spPr/>
      <dgm:t>
        <a:bodyPr/>
        <a:lstStyle/>
        <a:p>
          <a:endParaRPr lang="nb-NO"/>
        </a:p>
      </dgm:t>
    </dgm:pt>
    <dgm:pt modelId="{FB99AD87-37F0-4AC4-A7E9-F0738D613939}" type="pres">
      <dgm:prSet presAssocID="{42DF58AA-DC45-4BA3-A271-FF3067E6D940}" presName="Name0" presStyleCnt="0">
        <dgm:presLayoutVars>
          <dgm:dir/>
          <dgm:animLvl val="lvl"/>
          <dgm:resizeHandles val="exact"/>
        </dgm:presLayoutVars>
      </dgm:prSet>
      <dgm:spPr/>
    </dgm:pt>
    <dgm:pt modelId="{0ED6843B-F4EA-400B-B119-858EEF662380}" type="pres">
      <dgm:prSet presAssocID="{84CFEC42-83F0-4850-8404-7C7236C642E5}" presName="composite" presStyleCnt="0"/>
      <dgm:spPr/>
    </dgm:pt>
    <dgm:pt modelId="{41EB67F7-E4CC-43D3-B46C-F1A502CCD876}" type="pres">
      <dgm:prSet presAssocID="{84CFEC42-83F0-4850-8404-7C7236C642E5}" presName="parTx" presStyleLbl="alignNode1" presStyleIdx="0" presStyleCnt="3">
        <dgm:presLayoutVars>
          <dgm:chMax val="0"/>
          <dgm:chPref val="0"/>
          <dgm:bulletEnabled val="1"/>
        </dgm:presLayoutVars>
      </dgm:prSet>
      <dgm:spPr/>
    </dgm:pt>
    <dgm:pt modelId="{262D8785-58AF-4439-9A34-F349AB813A52}" type="pres">
      <dgm:prSet presAssocID="{84CFEC42-83F0-4850-8404-7C7236C642E5}" presName="desTx" presStyleLbl="alignAccFollowNode1" presStyleIdx="0" presStyleCnt="3">
        <dgm:presLayoutVars>
          <dgm:bulletEnabled val="1"/>
        </dgm:presLayoutVars>
      </dgm:prSet>
      <dgm:spPr/>
    </dgm:pt>
    <dgm:pt modelId="{31F99150-F255-40C5-9507-84B4E807F597}" type="pres">
      <dgm:prSet presAssocID="{F2C1C638-786E-4036-B2A5-FDB092511EB0}" presName="space" presStyleCnt="0"/>
      <dgm:spPr/>
    </dgm:pt>
    <dgm:pt modelId="{CC929616-4F92-4E57-8140-10A39E681742}" type="pres">
      <dgm:prSet presAssocID="{1C930ED2-2A6E-4404-A7DD-21B4084133E5}" presName="composite" presStyleCnt="0"/>
      <dgm:spPr/>
    </dgm:pt>
    <dgm:pt modelId="{F213DB9C-ECDA-4440-A6D7-4FBE269E22E2}" type="pres">
      <dgm:prSet presAssocID="{1C930ED2-2A6E-4404-A7DD-21B4084133E5}" presName="parTx" presStyleLbl="alignNode1" presStyleIdx="1" presStyleCnt="3">
        <dgm:presLayoutVars>
          <dgm:chMax val="0"/>
          <dgm:chPref val="0"/>
          <dgm:bulletEnabled val="1"/>
        </dgm:presLayoutVars>
      </dgm:prSet>
      <dgm:spPr/>
    </dgm:pt>
    <dgm:pt modelId="{67FACF27-5BBF-4EE8-B993-0EB535B6B280}" type="pres">
      <dgm:prSet presAssocID="{1C930ED2-2A6E-4404-A7DD-21B4084133E5}" presName="desTx" presStyleLbl="alignAccFollowNode1" presStyleIdx="1" presStyleCnt="3">
        <dgm:presLayoutVars>
          <dgm:bulletEnabled val="1"/>
        </dgm:presLayoutVars>
      </dgm:prSet>
      <dgm:spPr/>
    </dgm:pt>
    <dgm:pt modelId="{BFFACCE0-E3DD-4A5D-90E2-32E283B477EC}" type="pres">
      <dgm:prSet presAssocID="{9BBA9534-BCF7-483A-96A8-2F9E248018F9}" presName="space" presStyleCnt="0"/>
      <dgm:spPr/>
    </dgm:pt>
    <dgm:pt modelId="{93FB0B6B-5D53-44CD-BEC4-82085F12461E}" type="pres">
      <dgm:prSet presAssocID="{CE5EF295-F9F1-4D83-AB37-9AF13F37F3F1}" presName="composite" presStyleCnt="0"/>
      <dgm:spPr/>
    </dgm:pt>
    <dgm:pt modelId="{4EF99369-D0F6-4763-822A-A81280CF53F1}" type="pres">
      <dgm:prSet presAssocID="{CE5EF295-F9F1-4D83-AB37-9AF13F37F3F1}" presName="parTx" presStyleLbl="alignNode1" presStyleIdx="2" presStyleCnt="3" custLinFactY="-100000" custLinFactNeighborX="-437" custLinFactNeighborY="-147804">
        <dgm:presLayoutVars>
          <dgm:chMax val="0"/>
          <dgm:chPref val="0"/>
          <dgm:bulletEnabled val="1"/>
        </dgm:presLayoutVars>
      </dgm:prSet>
      <dgm:spPr/>
    </dgm:pt>
    <dgm:pt modelId="{464F521F-07FF-487A-9A91-B5400D18BB24}" type="pres">
      <dgm:prSet presAssocID="{CE5EF295-F9F1-4D83-AB37-9AF13F37F3F1}" presName="desTx" presStyleLbl="alignAccFollowNode1" presStyleIdx="2" presStyleCnt="3">
        <dgm:presLayoutVars>
          <dgm:bulletEnabled val="1"/>
        </dgm:presLayoutVars>
      </dgm:prSet>
      <dgm:spPr/>
    </dgm:pt>
  </dgm:ptLst>
  <dgm:cxnLst>
    <dgm:cxn modelId="{47AAF004-711F-40E2-9BFD-5946474F2780}" type="presOf" srcId="{F25CC6D3-D4CE-45C8-BA37-856882FA461F}" destId="{262D8785-58AF-4439-9A34-F349AB813A52}" srcOrd="0" destOrd="5" presId="urn:microsoft.com/office/officeart/2005/8/layout/hList1"/>
    <dgm:cxn modelId="{3BA1E105-9295-4B94-B2D8-61F5729A1840}" srcId="{84CFEC42-83F0-4850-8404-7C7236C642E5}" destId="{D6EA95B4-0B7A-4910-BEDC-7B5681684E98}" srcOrd="3" destOrd="0" parTransId="{DA13D22E-3CF7-46B0-AB46-16550BA11DD0}" sibTransId="{0648D6C8-1428-4EA3-B73E-3BAF1E204553}"/>
    <dgm:cxn modelId="{7DA72A1A-20FD-466D-BE77-D33A0E70C4AB}" srcId="{CE5EF295-F9F1-4D83-AB37-9AF13F37F3F1}" destId="{2FCBDD0F-201D-468F-9A25-11587CDE1076}" srcOrd="3" destOrd="0" parTransId="{D342262E-C330-47E3-BA59-5B38042010D4}" sibTransId="{75D04F45-7170-41A6-928F-0361A284C005}"/>
    <dgm:cxn modelId="{2194C91E-6054-4960-B611-07D984749F46}" type="presOf" srcId="{D6EA95B4-0B7A-4910-BEDC-7B5681684E98}" destId="{262D8785-58AF-4439-9A34-F349AB813A52}" srcOrd="0" destOrd="3" presId="urn:microsoft.com/office/officeart/2005/8/layout/hList1"/>
    <dgm:cxn modelId="{BA39A530-0CE6-4819-82DF-28AA3FE26A48}" type="presOf" srcId="{C6805823-E537-496E-8436-157B30ECB84E}" destId="{262D8785-58AF-4439-9A34-F349AB813A52}" srcOrd="0" destOrd="2" presId="urn:microsoft.com/office/officeart/2005/8/layout/hList1"/>
    <dgm:cxn modelId="{DD2BD234-F2FE-4496-AF74-1A5BD4E92C96}" srcId="{CE5EF295-F9F1-4D83-AB37-9AF13F37F3F1}" destId="{798F3B11-FB45-4D92-A0B6-445FF9387496}" srcOrd="7" destOrd="0" parTransId="{22C1B2DA-1B87-4CAC-860B-87EB5D9A41A7}" sibTransId="{3C4ABFA2-1844-41B8-834C-2ACEFA4F8017}"/>
    <dgm:cxn modelId="{1F05CF3B-2C6E-4D82-9CC4-C4C7EF001140}" type="presOf" srcId="{2FCBDD0F-201D-468F-9A25-11587CDE1076}" destId="{464F521F-07FF-487A-9A91-B5400D18BB24}" srcOrd="0" destOrd="3" presId="urn:microsoft.com/office/officeart/2005/8/layout/hList1"/>
    <dgm:cxn modelId="{24FA9C3F-EC39-40B2-B5C0-CD8F161B302B}" srcId="{1C930ED2-2A6E-4404-A7DD-21B4084133E5}" destId="{2187273C-952D-4B6F-B721-F76972351ACB}" srcOrd="0" destOrd="0" parTransId="{E6DA6064-07FC-49DF-A453-D92B408998BE}" sibTransId="{E3F675D5-DF12-49E3-908B-2AB37AAF5B2B}"/>
    <dgm:cxn modelId="{9AAAA266-A427-41FA-BB58-6B0D5C176780}" srcId="{42DF58AA-DC45-4BA3-A271-FF3067E6D940}" destId="{1C930ED2-2A6E-4404-A7DD-21B4084133E5}" srcOrd="1" destOrd="0" parTransId="{B0C1FADE-FC29-4470-80DB-C3815828836B}" sibTransId="{9BBA9534-BCF7-483A-96A8-2F9E248018F9}"/>
    <dgm:cxn modelId="{CA7EFA48-788A-4766-B55D-DA2E7ABDB4B9}" type="presOf" srcId="{2187273C-952D-4B6F-B721-F76972351ACB}" destId="{67FACF27-5BBF-4EE8-B993-0EB535B6B280}" srcOrd="0" destOrd="0" presId="urn:microsoft.com/office/officeart/2005/8/layout/hList1"/>
    <dgm:cxn modelId="{7EA1976C-7FD3-44E4-8A3A-810946B780D2}" srcId="{CE5EF295-F9F1-4D83-AB37-9AF13F37F3F1}" destId="{209B4D96-E8F5-4C41-8BA4-249FEEBE4A25}" srcOrd="4" destOrd="0" parTransId="{324E6B74-429C-45AE-ABB4-3520CAC39C74}" sibTransId="{9E0A0FDF-941A-4528-B2BA-77AABF9A10E8}"/>
    <dgm:cxn modelId="{E1C09A4E-AD92-404B-A5DA-54E744068180}" srcId="{84CFEC42-83F0-4850-8404-7C7236C642E5}" destId="{980BDA4A-FE4B-4265-A522-A7890117E268}" srcOrd="0" destOrd="0" parTransId="{78442C02-EE1B-40AF-8DC2-8B3F051F8645}" sibTransId="{43AF99C4-8917-407C-BC86-6BD7D853A5F5}"/>
    <dgm:cxn modelId="{6DAE6F50-B7BF-4617-AD18-F859B0D80A16}" srcId="{42DF58AA-DC45-4BA3-A271-FF3067E6D940}" destId="{CE5EF295-F9F1-4D83-AB37-9AF13F37F3F1}" srcOrd="2" destOrd="0" parTransId="{7E3579A1-2F13-4A6F-8A12-DB3A4C9C6007}" sibTransId="{93284AAC-5A6E-4427-A44B-EF055898C4FC}"/>
    <dgm:cxn modelId="{E6E1AE7B-F97C-4792-BF7C-5E9228363DB8}" srcId="{84CFEC42-83F0-4850-8404-7C7236C642E5}" destId="{31941A70-C71A-4B8C-897C-632E68195CC4}" srcOrd="4" destOrd="0" parTransId="{10F4615B-DF21-41DF-8486-6354CB8F8F06}" sibTransId="{4CAF1A84-2A20-47E9-917E-9B67F59DDB12}"/>
    <dgm:cxn modelId="{73B4CB81-DC96-4ABC-9CF5-1CAB643643E0}" srcId="{CE5EF295-F9F1-4D83-AB37-9AF13F37F3F1}" destId="{DB1AEE23-9B3E-4D25-A4FA-415AECDDE57C}" srcOrd="2" destOrd="0" parTransId="{742672A2-C5F7-4A58-A44D-CC3BA7620A79}" sibTransId="{B83EA42C-E5B0-4B6B-A973-EEABF93499CF}"/>
    <dgm:cxn modelId="{FE33F284-78C6-47DD-AB57-952D8B73711B}" type="presOf" srcId="{CE5EF295-F9F1-4D83-AB37-9AF13F37F3F1}" destId="{4EF99369-D0F6-4763-822A-A81280CF53F1}" srcOrd="0" destOrd="0" presId="urn:microsoft.com/office/officeart/2005/8/layout/hList1"/>
    <dgm:cxn modelId="{70B3C18A-0EC2-44CD-A7CC-3A2C4F03108E}" type="presOf" srcId="{980BDA4A-FE4B-4265-A522-A7890117E268}" destId="{262D8785-58AF-4439-9A34-F349AB813A52}" srcOrd="0" destOrd="0" presId="urn:microsoft.com/office/officeart/2005/8/layout/hList1"/>
    <dgm:cxn modelId="{C8E2A48D-C481-4742-9197-31B32BBB1D6B}" type="presOf" srcId="{ECBB3634-665C-45FA-8AFD-A9B6D1BF43D0}" destId="{262D8785-58AF-4439-9A34-F349AB813A52}" srcOrd="0" destOrd="1" presId="urn:microsoft.com/office/officeart/2005/8/layout/hList1"/>
    <dgm:cxn modelId="{35D25692-0761-4950-96E4-5735B43BEF6C}" type="presOf" srcId="{F303B3E5-DF7F-4BC8-AEBA-337B05B59407}" destId="{464F521F-07FF-487A-9A91-B5400D18BB24}" srcOrd="0" destOrd="6" presId="urn:microsoft.com/office/officeart/2005/8/layout/hList1"/>
    <dgm:cxn modelId="{39AE0C9B-6D42-4CFB-8148-403CBE92CA32}" srcId="{42DF58AA-DC45-4BA3-A271-FF3067E6D940}" destId="{84CFEC42-83F0-4850-8404-7C7236C642E5}" srcOrd="0" destOrd="0" parTransId="{ED659DF0-0542-47EF-9BEA-50BC689E4A67}" sibTransId="{F2C1C638-786E-4036-B2A5-FDB092511EB0}"/>
    <dgm:cxn modelId="{5525239B-E9D3-4586-AE10-5B1658B2834C}" type="presOf" srcId="{E912D93F-6C9F-41D9-8132-FEBAA06164BE}" destId="{464F521F-07FF-487A-9A91-B5400D18BB24}" srcOrd="0" destOrd="5" presId="urn:microsoft.com/office/officeart/2005/8/layout/hList1"/>
    <dgm:cxn modelId="{C4279F9B-988B-4EE8-BB7B-198A50E507F4}" type="presOf" srcId="{209B4D96-E8F5-4C41-8BA4-249FEEBE4A25}" destId="{464F521F-07FF-487A-9A91-B5400D18BB24}" srcOrd="0" destOrd="4" presId="urn:microsoft.com/office/officeart/2005/8/layout/hList1"/>
    <dgm:cxn modelId="{0C15799C-3D5D-4952-9B83-C9F858B587B0}" type="presOf" srcId="{7FC61917-BE28-4AD7-A599-A3D2180CE962}" destId="{464F521F-07FF-487A-9A91-B5400D18BB24}" srcOrd="0" destOrd="1" presId="urn:microsoft.com/office/officeart/2005/8/layout/hList1"/>
    <dgm:cxn modelId="{7AA1329D-36A1-44BF-9F72-CFBDA09DEA46}" srcId="{CE5EF295-F9F1-4D83-AB37-9AF13F37F3F1}" destId="{AB56A74A-30BC-4730-A907-D9B190250B57}" srcOrd="0" destOrd="0" parTransId="{5E1DB8C1-D675-473B-B285-60B5FC9D002D}" sibTransId="{E06EC998-A948-4448-ACF1-C349B0F29987}"/>
    <dgm:cxn modelId="{313B11A3-3113-470D-816A-8165DE50A60E}" srcId="{84CFEC42-83F0-4850-8404-7C7236C642E5}" destId="{F25CC6D3-D4CE-45C8-BA37-856882FA461F}" srcOrd="5" destOrd="0" parTransId="{3080B085-B0E2-4E21-BE43-7AE6CE58F7D6}" sibTransId="{35B63E8F-6826-40BE-B3EE-4B1C0C4DDDDB}"/>
    <dgm:cxn modelId="{0D81E5A9-9C74-4083-9A03-A6B8B9D9C253}" type="presOf" srcId="{42DF58AA-DC45-4BA3-A271-FF3067E6D940}" destId="{FB99AD87-37F0-4AC4-A7E9-F0738D613939}" srcOrd="0" destOrd="0" presId="urn:microsoft.com/office/officeart/2005/8/layout/hList1"/>
    <dgm:cxn modelId="{EF40E4C1-5B10-4716-B554-FB853159FA9C}" srcId="{CE5EF295-F9F1-4D83-AB37-9AF13F37F3F1}" destId="{7FC61917-BE28-4AD7-A599-A3D2180CE962}" srcOrd="1" destOrd="0" parTransId="{483FB1AD-098C-49CA-80A2-E0B49DA03C0A}" sibTransId="{466D0EC9-F390-43CA-B6E8-F870402B27CB}"/>
    <dgm:cxn modelId="{D63E61C4-C3E5-4581-A083-00AA725CEE6B}" srcId="{CE5EF295-F9F1-4D83-AB37-9AF13F37F3F1}" destId="{F303B3E5-DF7F-4BC8-AEBA-337B05B59407}" srcOrd="6" destOrd="0" parTransId="{719D1762-2BDA-45CE-973D-33815667D710}" sibTransId="{97376CAA-6343-4E99-8B4E-6A72981219C3}"/>
    <dgm:cxn modelId="{95F421CA-26D0-4583-8842-94F1701C2371}" type="presOf" srcId="{D804C3B4-D723-4169-8FA5-7F737DBE0842}" destId="{67FACF27-5BBF-4EE8-B993-0EB535B6B280}" srcOrd="0" destOrd="2" presId="urn:microsoft.com/office/officeart/2005/8/layout/hList1"/>
    <dgm:cxn modelId="{490DD2CC-5F9D-4856-8B4D-43519B85C830}" srcId="{84CFEC42-83F0-4850-8404-7C7236C642E5}" destId="{ECBB3634-665C-45FA-8AFD-A9B6D1BF43D0}" srcOrd="1" destOrd="0" parTransId="{6AEE6376-A559-4D65-A96A-089E652A2B87}" sibTransId="{3CEF589D-7796-48CF-A298-3C5DC7063631}"/>
    <dgm:cxn modelId="{1BFBC1CE-4393-4C88-9A06-1D5F5B554301}" type="presOf" srcId="{798F3B11-FB45-4D92-A0B6-445FF9387496}" destId="{464F521F-07FF-487A-9A91-B5400D18BB24}" srcOrd="0" destOrd="7" presId="urn:microsoft.com/office/officeart/2005/8/layout/hList1"/>
    <dgm:cxn modelId="{E31840D4-2F70-4826-AB4B-76BB75A72B5A}" type="presOf" srcId="{DB1AEE23-9B3E-4D25-A4FA-415AECDDE57C}" destId="{464F521F-07FF-487A-9A91-B5400D18BB24}" srcOrd="0" destOrd="2" presId="urn:microsoft.com/office/officeart/2005/8/layout/hList1"/>
    <dgm:cxn modelId="{00F875D7-D8B3-43B1-A21E-912487442B23}" type="presOf" srcId="{5446F548-23AC-4C41-92D5-5EB00DD3A052}" destId="{67FACF27-5BBF-4EE8-B993-0EB535B6B280}" srcOrd="0" destOrd="1" presId="urn:microsoft.com/office/officeart/2005/8/layout/hList1"/>
    <dgm:cxn modelId="{18972CDD-A39F-4F5F-9409-690340664C54}" type="presOf" srcId="{AB56A74A-30BC-4730-A907-D9B190250B57}" destId="{464F521F-07FF-487A-9A91-B5400D18BB24}" srcOrd="0" destOrd="0" presId="urn:microsoft.com/office/officeart/2005/8/layout/hList1"/>
    <dgm:cxn modelId="{346EABDD-C2E5-4A7E-8472-A2588E21488C}" srcId="{1C930ED2-2A6E-4404-A7DD-21B4084133E5}" destId="{5446F548-23AC-4C41-92D5-5EB00DD3A052}" srcOrd="1" destOrd="0" parTransId="{85634876-9289-43FD-B721-A1FFEAB3D100}" sibTransId="{8FC4358C-05C4-45F2-843E-41021E7F422E}"/>
    <dgm:cxn modelId="{258A69E1-7321-495D-8D93-BB95A5062258}" type="presOf" srcId="{84CFEC42-83F0-4850-8404-7C7236C642E5}" destId="{41EB67F7-E4CC-43D3-B46C-F1A502CCD876}" srcOrd="0" destOrd="0" presId="urn:microsoft.com/office/officeart/2005/8/layout/hList1"/>
    <dgm:cxn modelId="{AF4063E3-0B64-4524-964F-89C096FA8F1F}" type="presOf" srcId="{31941A70-C71A-4B8C-897C-632E68195CC4}" destId="{262D8785-58AF-4439-9A34-F349AB813A52}" srcOrd="0" destOrd="4" presId="urn:microsoft.com/office/officeart/2005/8/layout/hList1"/>
    <dgm:cxn modelId="{6C6E47E9-3B19-4728-967D-088290FD662B}" srcId="{84CFEC42-83F0-4850-8404-7C7236C642E5}" destId="{C6805823-E537-496E-8436-157B30ECB84E}" srcOrd="2" destOrd="0" parTransId="{4F299A5C-C474-403F-8187-8DD00F81E87D}" sibTransId="{81327248-3F66-49D8-B2DA-2A578292591D}"/>
    <dgm:cxn modelId="{D77827ED-16A6-4244-97D7-F6E8702A15D0}" srcId="{1C930ED2-2A6E-4404-A7DD-21B4084133E5}" destId="{D804C3B4-D723-4169-8FA5-7F737DBE0842}" srcOrd="2" destOrd="0" parTransId="{7430C908-E10F-4F1C-A463-561BB8359222}" sibTransId="{9813FEDA-2C4B-4B57-BC95-9A1A67E6A847}"/>
    <dgm:cxn modelId="{FB7ECCEE-1FFF-43CC-A0C7-94C330E065F3}" srcId="{CE5EF295-F9F1-4D83-AB37-9AF13F37F3F1}" destId="{E912D93F-6C9F-41D9-8132-FEBAA06164BE}" srcOrd="5" destOrd="0" parTransId="{93D48BC0-1D0E-4546-A461-1581EB866A7F}" sibTransId="{6BF84350-5705-4CDD-B8E8-A6E2131FAA8D}"/>
    <dgm:cxn modelId="{D071B0F2-7FDF-4B70-86FC-759A53B042C1}" type="presOf" srcId="{1C930ED2-2A6E-4404-A7DD-21B4084133E5}" destId="{F213DB9C-ECDA-4440-A6D7-4FBE269E22E2}" srcOrd="0" destOrd="0" presId="urn:microsoft.com/office/officeart/2005/8/layout/hList1"/>
    <dgm:cxn modelId="{9EE5EB0C-6191-41C7-AEE6-12A910792E5F}" type="presParOf" srcId="{FB99AD87-37F0-4AC4-A7E9-F0738D613939}" destId="{0ED6843B-F4EA-400B-B119-858EEF662380}" srcOrd="0" destOrd="0" presId="urn:microsoft.com/office/officeart/2005/8/layout/hList1"/>
    <dgm:cxn modelId="{06F28A0C-DC48-4FA7-8B87-387E7DE9D457}" type="presParOf" srcId="{0ED6843B-F4EA-400B-B119-858EEF662380}" destId="{41EB67F7-E4CC-43D3-B46C-F1A502CCD876}" srcOrd="0" destOrd="0" presId="urn:microsoft.com/office/officeart/2005/8/layout/hList1"/>
    <dgm:cxn modelId="{F88B2FEE-235F-40A2-A7E2-A44F78105086}" type="presParOf" srcId="{0ED6843B-F4EA-400B-B119-858EEF662380}" destId="{262D8785-58AF-4439-9A34-F349AB813A52}" srcOrd="1" destOrd="0" presId="urn:microsoft.com/office/officeart/2005/8/layout/hList1"/>
    <dgm:cxn modelId="{BA280A8B-2692-4548-BAA5-4E0FEF6ACA67}" type="presParOf" srcId="{FB99AD87-37F0-4AC4-A7E9-F0738D613939}" destId="{31F99150-F255-40C5-9507-84B4E807F597}" srcOrd="1" destOrd="0" presId="urn:microsoft.com/office/officeart/2005/8/layout/hList1"/>
    <dgm:cxn modelId="{64BD7E84-7ADF-4986-AA40-BF0D2ADF9FDE}" type="presParOf" srcId="{FB99AD87-37F0-4AC4-A7E9-F0738D613939}" destId="{CC929616-4F92-4E57-8140-10A39E681742}" srcOrd="2" destOrd="0" presId="urn:microsoft.com/office/officeart/2005/8/layout/hList1"/>
    <dgm:cxn modelId="{EBFA961C-EA95-4617-ADC9-40CE8BEA812F}" type="presParOf" srcId="{CC929616-4F92-4E57-8140-10A39E681742}" destId="{F213DB9C-ECDA-4440-A6D7-4FBE269E22E2}" srcOrd="0" destOrd="0" presId="urn:microsoft.com/office/officeart/2005/8/layout/hList1"/>
    <dgm:cxn modelId="{9C4457A8-F01A-4612-8A59-96BE4F2A7980}" type="presParOf" srcId="{CC929616-4F92-4E57-8140-10A39E681742}" destId="{67FACF27-5BBF-4EE8-B993-0EB535B6B280}" srcOrd="1" destOrd="0" presId="urn:microsoft.com/office/officeart/2005/8/layout/hList1"/>
    <dgm:cxn modelId="{1080AD8B-6DE7-4E8C-B436-5ADC57AF6F37}" type="presParOf" srcId="{FB99AD87-37F0-4AC4-A7E9-F0738D613939}" destId="{BFFACCE0-E3DD-4A5D-90E2-32E283B477EC}" srcOrd="3" destOrd="0" presId="urn:microsoft.com/office/officeart/2005/8/layout/hList1"/>
    <dgm:cxn modelId="{AB31E0E2-1389-46AA-8ECE-55DA6EDBEB3E}" type="presParOf" srcId="{FB99AD87-37F0-4AC4-A7E9-F0738D613939}" destId="{93FB0B6B-5D53-44CD-BEC4-82085F12461E}" srcOrd="4" destOrd="0" presId="urn:microsoft.com/office/officeart/2005/8/layout/hList1"/>
    <dgm:cxn modelId="{BBE2FFA3-5EA8-428F-B0B0-225C5A8B7EB8}" type="presParOf" srcId="{93FB0B6B-5D53-44CD-BEC4-82085F12461E}" destId="{4EF99369-D0F6-4763-822A-A81280CF53F1}" srcOrd="0" destOrd="0" presId="urn:microsoft.com/office/officeart/2005/8/layout/hList1"/>
    <dgm:cxn modelId="{E0D77963-519F-4EE9-812B-CC62A819EF7A}" type="presParOf" srcId="{93FB0B6B-5D53-44CD-BEC4-82085F12461E}" destId="{464F521F-07FF-487A-9A91-B5400D18BB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F3EBD-DED0-4E43-9A3E-2C34F12044D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0634D6F-7D63-4A11-9E4E-49429C2D87ED}">
      <dgm:prSet/>
      <dgm:spPr/>
      <dgm:t>
        <a:bodyPr/>
        <a:lstStyle/>
        <a:p>
          <a:r>
            <a:rPr lang="nb-NO" b="1" i="0"/>
            <a:t>I uke 38 var det oppstartsmøter for opplæringen innen prosessene Behov til betaling (</a:t>
          </a:r>
          <a:r>
            <a:rPr lang="nb-NO" b="1" i="0" err="1"/>
            <a:t>Btb</a:t>
          </a:r>
          <a:r>
            <a:rPr lang="nb-NO" b="1" i="0"/>
            <a:t>), Prosjektøkonomi og Fordring til innbetaling (</a:t>
          </a:r>
          <a:r>
            <a:rPr lang="nb-NO" b="1" i="0" err="1"/>
            <a:t>Fti</a:t>
          </a:r>
          <a:r>
            <a:rPr lang="nb-NO" b="1" i="0"/>
            <a:t>).</a:t>
          </a:r>
          <a:endParaRPr lang="en-US"/>
        </a:p>
      </dgm:t>
    </dgm:pt>
    <dgm:pt modelId="{E459418D-ED4D-4F34-ADF0-27176A444237}" type="parTrans" cxnId="{FCCB31F5-CA44-4FAC-A6E4-CC9D9DB3C935}">
      <dgm:prSet/>
      <dgm:spPr/>
      <dgm:t>
        <a:bodyPr/>
        <a:lstStyle/>
        <a:p>
          <a:endParaRPr lang="en-US"/>
        </a:p>
      </dgm:t>
    </dgm:pt>
    <dgm:pt modelId="{75D1ED61-BA43-457D-BCAB-8E9722C938B8}" type="sibTrans" cxnId="{FCCB31F5-CA44-4FAC-A6E4-CC9D9DB3C935}">
      <dgm:prSet/>
      <dgm:spPr/>
      <dgm:t>
        <a:bodyPr/>
        <a:lstStyle/>
        <a:p>
          <a:endParaRPr lang="en-US"/>
        </a:p>
      </dgm:t>
    </dgm:pt>
    <dgm:pt modelId="{299391DE-504B-48D2-AA73-783E30C002CA}">
      <dgm:prSet/>
      <dgm:spPr/>
      <dgm:t>
        <a:bodyPr/>
        <a:lstStyle/>
        <a:p>
          <a:r>
            <a:rPr lang="nb-NO" b="0" i="0"/>
            <a:t>Det markerte starten på høstens opplæring for ansatte som har roller i det nye økonomisystemet Unit4, som tas i bruk fra 1. januar 2023.</a:t>
          </a:r>
          <a:endParaRPr lang="en-US"/>
        </a:p>
      </dgm:t>
    </dgm:pt>
    <dgm:pt modelId="{C1D738F9-DDBC-48FB-BE9D-CFF2ED9B3384}" type="parTrans" cxnId="{926E948F-5E48-465A-9E27-7D13E9FE1759}">
      <dgm:prSet/>
      <dgm:spPr/>
      <dgm:t>
        <a:bodyPr/>
        <a:lstStyle/>
        <a:p>
          <a:endParaRPr lang="en-US"/>
        </a:p>
      </dgm:t>
    </dgm:pt>
    <dgm:pt modelId="{43CAA3A2-A15D-418B-8207-572379330E81}" type="sibTrans" cxnId="{926E948F-5E48-465A-9E27-7D13E9FE1759}">
      <dgm:prSet/>
      <dgm:spPr/>
      <dgm:t>
        <a:bodyPr/>
        <a:lstStyle/>
        <a:p>
          <a:endParaRPr lang="en-US"/>
        </a:p>
      </dgm:t>
    </dgm:pt>
    <dgm:pt modelId="{E46701A6-8F89-414C-8E75-ADC8444E9D3F}">
      <dgm:prSet/>
      <dgm:spPr/>
      <dgm:t>
        <a:bodyPr/>
        <a:lstStyle/>
        <a:p>
          <a:r>
            <a:rPr lang="nb-NO" b="0" i="0"/>
            <a:t>På møtene ble det informert om hvorfor vi får nye økonomi- og lønnssystemer, hva som inngår i de nye rollene, hvordan opplæringen er satt sammen og hva som kreves av egenlæring for rolleinnehaverne før videre opplæring.</a:t>
          </a:r>
          <a:endParaRPr lang="en-US"/>
        </a:p>
      </dgm:t>
    </dgm:pt>
    <dgm:pt modelId="{3DB58AC7-864D-4286-A9E9-FE28A826E44E}" type="parTrans" cxnId="{5E74046E-CD58-489C-A255-FC8D67593662}">
      <dgm:prSet/>
      <dgm:spPr/>
      <dgm:t>
        <a:bodyPr/>
        <a:lstStyle/>
        <a:p>
          <a:endParaRPr lang="en-US"/>
        </a:p>
      </dgm:t>
    </dgm:pt>
    <dgm:pt modelId="{DE35BB27-7336-42F9-98B9-9FCBA0725BD0}" type="sibTrans" cxnId="{5E74046E-CD58-489C-A255-FC8D67593662}">
      <dgm:prSet/>
      <dgm:spPr/>
      <dgm:t>
        <a:bodyPr/>
        <a:lstStyle/>
        <a:p>
          <a:endParaRPr lang="en-US"/>
        </a:p>
      </dgm:t>
    </dgm:pt>
    <dgm:pt modelId="{9CCD4BA3-952D-4BC2-A509-3247AEC152F1}">
      <dgm:prSet/>
      <dgm:spPr/>
      <dgm:t>
        <a:bodyPr/>
        <a:lstStyle/>
        <a:p>
          <a:r>
            <a:rPr lang="nb-NO" b="0" i="0"/>
            <a:t>Alle informasjonsmøtene var godt besøkte, med over 500 deltakere til sammen.  </a:t>
          </a:r>
          <a:endParaRPr lang="en-US"/>
        </a:p>
      </dgm:t>
    </dgm:pt>
    <dgm:pt modelId="{49561475-AD3F-4E89-8A60-0158AC8AF31B}" type="parTrans" cxnId="{DD5B57E4-4FAC-40D5-B60D-22B3A6782AD0}">
      <dgm:prSet/>
      <dgm:spPr/>
      <dgm:t>
        <a:bodyPr/>
        <a:lstStyle/>
        <a:p>
          <a:endParaRPr lang="en-US"/>
        </a:p>
      </dgm:t>
    </dgm:pt>
    <dgm:pt modelId="{8BF3BB0A-095E-4F91-89D5-5C917935EB29}" type="sibTrans" cxnId="{DD5B57E4-4FAC-40D5-B60D-22B3A6782AD0}">
      <dgm:prSet/>
      <dgm:spPr/>
      <dgm:t>
        <a:bodyPr/>
        <a:lstStyle/>
        <a:p>
          <a:endParaRPr lang="en-US"/>
        </a:p>
      </dgm:t>
    </dgm:pt>
    <dgm:pt modelId="{0772897E-1F28-44ED-A7EC-5FB450AA4113}">
      <dgm:prSet/>
      <dgm:spPr/>
      <dgm:t>
        <a:bodyPr/>
        <a:lstStyle/>
        <a:p>
          <a:r>
            <a:rPr lang="nb-NO" b="0" i="0"/>
            <a:t>For de som ikke hadde anledning til å være tilstede, eller som skulle ønske å få repetert informasjonen som ble gitt på et av møtene, er det nå mulig å se de i opptak.</a:t>
          </a:r>
          <a:endParaRPr lang="en-US"/>
        </a:p>
      </dgm:t>
    </dgm:pt>
    <dgm:pt modelId="{28334257-F411-46D2-99DB-023E2808763D}" type="parTrans" cxnId="{C80200FE-27E0-4201-95B3-A9F814FB6704}">
      <dgm:prSet/>
      <dgm:spPr/>
      <dgm:t>
        <a:bodyPr/>
        <a:lstStyle/>
        <a:p>
          <a:endParaRPr lang="en-US"/>
        </a:p>
      </dgm:t>
    </dgm:pt>
    <dgm:pt modelId="{D12A8F44-31C9-411E-87C2-FFD9FB10F585}" type="sibTrans" cxnId="{C80200FE-27E0-4201-95B3-A9F814FB6704}">
      <dgm:prSet/>
      <dgm:spPr/>
      <dgm:t>
        <a:bodyPr/>
        <a:lstStyle/>
        <a:p>
          <a:endParaRPr lang="en-US"/>
        </a:p>
      </dgm:t>
    </dgm:pt>
    <dgm:pt modelId="{FF8D8DF9-A24C-4D14-9DF6-7DB7A48A551F}">
      <dgm:prSet/>
      <dgm:spPr/>
      <dgm:t>
        <a:bodyPr/>
        <a:lstStyle/>
        <a:p>
          <a:r>
            <a:rPr lang="nb-NO" b="0" i="0"/>
            <a:t>Både presentasjoner og opptak er tilgjengelig på </a:t>
          </a:r>
          <a:r>
            <a:rPr lang="nb-NO" b="0" i="0">
              <a:hlinkClick xmlns:r="http://schemas.openxmlformats.org/officeDocument/2006/relationships" r:id="rId1"/>
            </a:rPr>
            <a:t>NTNUs opplæringsside</a:t>
          </a:r>
          <a:r>
            <a:rPr lang="nb-NO" b="0" i="0"/>
            <a:t> (se under aktuell prosess).</a:t>
          </a:r>
          <a:endParaRPr lang="en-US"/>
        </a:p>
      </dgm:t>
    </dgm:pt>
    <dgm:pt modelId="{5E845E9C-FF32-42E4-9D84-9616FF820ADE}" type="parTrans" cxnId="{D2B240E1-D6A1-4A52-B86B-8653856BCE74}">
      <dgm:prSet/>
      <dgm:spPr/>
      <dgm:t>
        <a:bodyPr/>
        <a:lstStyle/>
        <a:p>
          <a:endParaRPr lang="en-US"/>
        </a:p>
      </dgm:t>
    </dgm:pt>
    <dgm:pt modelId="{571A0750-787F-4EB8-8089-6D61A0716EB5}" type="sibTrans" cxnId="{D2B240E1-D6A1-4A52-B86B-8653856BCE74}">
      <dgm:prSet/>
      <dgm:spPr/>
      <dgm:t>
        <a:bodyPr/>
        <a:lstStyle/>
        <a:p>
          <a:endParaRPr lang="en-US"/>
        </a:p>
      </dgm:t>
    </dgm:pt>
    <dgm:pt modelId="{78B6F80E-C699-4878-8D87-BF392E5F0F98}" type="pres">
      <dgm:prSet presAssocID="{A9AF3EBD-DED0-4E43-9A3E-2C34F12044D6}" presName="vert0" presStyleCnt="0">
        <dgm:presLayoutVars>
          <dgm:dir/>
          <dgm:animOne val="branch"/>
          <dgm:animLvl val="lvl"/>
        </dgm:presLayoutVars>
      </dgm:prSet>
      <dgm:spPr/>
    </dgm:pt>
    <dgm:pt modelId="{7EF651AC-42CB-4B59-9A2E-A4C5735892AE}" type="pres">
      <dgm:prSet presAssocID="{90634D6F-7D63-4A11-9E4E-49429C2D87ED}" presName="thickLine" presStyleLbl="alignNode1" presStyleIdx="0" presStyleCnt="6"/>
      <dgm:spPr/>
    </dgm:pt>
    <dgm:pt modelId="{E279B5AB-C37A-4784-8F1E-C6DBABA06F72}" type="pres">
      <dgm:prSet presAssocID="{90634D6F-7D63-4A11-9E4E-49429C2D87ED}" presName="horz1" presStyleCnt="0"/>
      <dgm:spPr/>
    </dgm:pt>
    <dgm:pt modelId="{BC41177C-C3F8-4421-93C3-12737FE02701}" type="pres">
      <dgm:prSet presAssocID="{90634D6F-7D63-4A11-9E4E-49429C2D87ED}" presName="tx1" presStyleLbl="revTx" presStyleIdx="0" presStyleCnt="6" custLinFactNeighborX="-27" custLinFactNeighborY="-29333"/>
      <dgm:spPr/>
    </dgm:pt>
    <dgm:pt modelId="{EA49D9CD-DD70-4263-9ADD-C0E6ECDB858A}" type="pres">
      <dgm:prSet presAssocID="{90634D6F-7D63-4A11-9E4E-49429C2D87ED}" presName="vert1" presStyleCnt="0"/>
      <dgm:spPr/>
    </dgm:pt>
    <dgm:pt modelId="{B1146383-F080-4B9A-92A9-E40A9016C0C9}" type="pres">
      <dgm:prSet presAssocID="{299391DE-504B-48D2-AA73-783E30C002CA}" presName="thickLine" presStyleLbl="alignNode1" presStyleIdx="1" presStyleCnt="6"/>
      <dgm:spPr/>
    </dgm:pt>
    <dgm:pt modelId="{D6903EB0-1EFB-46F8-B353-A28077D0343A}" type="pres">
      <dgm:prSet presAssocID="{299391DE-504B-48D2-AA73-783E30C002CA}" presName="horz1" presStyleCnt="0"/>
      <dgm:spPr/>
    </dgm:pt>
    <dgm:pt modelId="{E623FA5C-19DD-415C-A59C-004D80F99E39}" type="pres">
      <dgm:prSet presAssocID="{299391DE-504B-48D2-AA73-783E30C002CA}" presName="tx1" presStyleLbl="revTx" presStyleIdx="1" presStyleCnt="6"/>
      <dgm:spPr/>
    </dgm:pt>
    <dgm:pt modelId="{089F44C6-8FCE-4C7F-93EB-D9E30A27DA9D}" type="pres">
      <dgm:prSet presAssocID="{299391DE-504B-48D2-AA73-783E30C002CA}" presName="vert1" presStyleCnt="0"/>
      <dgm:spPr/>
    </dgm:pt>
    <dgm:pt modelId="{FC7A4366-8622-4638-8AF0-173733A1C8B7}" type="pres">
      <dgm:prSet presAssocID="{E46701A6-8F89-414C-8E75-ADC8444E9D3F}" presName="thickLine" presStyleLbl="alignNode1" presStyleIdx="2" presStyleCnt="6"/>
      <dgm:spPr/>
    </dgm:pt>
    <dgm:pt modelId="{E2343914-066B-4622-B649-3E8577D5CFC2}" type="pres">
      <dgm:prSet presAssocID="{E46701A6-8F89-414C-8E75-ADC8444E9D3F}" presName="horz1" presStyleCnt="0"/>
      <dgm:spPr/>
    </dgm:pt>
    <dgm:pt modelId="{86E290E1-EF78-4688-AB70-DFAFE7701886}" type="pres">
      <dgm:prSet presAssocID="{E46701A6-8F89-414C-8E75-ADC8444E9D3F}" presName="tx1" presStyleLbl="revTx" presStyleIdx="2" presStyleCnt="6"/>
      <dgm:spPr/>
    </dgm:pt>
    <dgm:pt modelId="{100AAEB0-DA6A-40D9-A81C-1C21C028F6E4}" type="pres">
      <dgm:prSet presAssocID="{E46701A6-8F89-414C-8E75-ADC8444E9D3F}" presName="vert1" presStyleCnt="0"/>
      <dgm:spPr/>
    </dgm:pt>
    <dgm:pt modelId="{8ECFEE22-40B0-457C-9D0E-A1C83254D646}" type="pres">
      <dgm:prSet presAssocID="{9CCD4BA3-952D-4BC2-A509-3247AEC152F1}" presName="thickLine" presStyleLbl="alignNode1" presStyleIdx="3" presStyleCnt="6"/>
      <dgm:spPr/>
    </dgm:pt>
    <dgm:pt modelId="{69088D64-7FE9-4699-95F7-BBCDFA697FA1}" type="pres">
      <dgm:prSet presAssocID="{9CCD4BA3-952D-4BC2-A509-3247AEC152F1}" presName="horz1" presStyleCnt="0"/>
      <dgm:spPr/>
    </dgm:pt>
    <dgm:pt modelId="{87F64112-7E90-4187-95F2-7D5C42A84256}" type="pres">
      <dgm:prSet presAssocID="{9CCD4BA3-952D-4BC2-A509-3247AEC152F1}" presName="tx1" presStyleLbl="revTx" presStyleIdx="3" presStyleCnt="6"/>
      <dgm:spPr/>
    </dgm:pt>
    <dgm:pt modelId="{0266FA4D-EE8F-449A-B4A1-96619C2894C5}" type="pres">
      <dgm:prSet presAssocID="{9CCD4BA3-952D-4BC2-A509-3247AEC152F1}" presName="vert1" presStyleCnt="0"/>
      <dgm:spPr/>
    </dgm:pt>
    <dgm:pt modelId="{AE89D916-D310-4E16-94AE-500187B63F2F}" type="pres">
      <dgm:prSet presAssocID="{0772897E-1F28-44ED-A7EC-5FB450AA4113}" presName="thickLine" presStyleLbl="alignNode1" presStyleIdx="4" presStyleCnt="6"/>
      <dgm:spPr/>
    </dgm:pt>
    <dgm:pt modelId="{E97711AF-89C8-4FAE-82FC-18D4D149E6E3}" type="pres">
      <dgm:prSet presAssocID="{0772897E-1F28-44ED-A7EC-5FB450AA4113}" presName="horz1" presStyleCnt="0"/>
      <dgm:spPr/>
    </dgm:pt>
    <dgm:pt modelId="{DEA3F987-5FEF-411F-A41F-3250927A22DF}" type="pres">
      <dgm:prSet presAssocID="{0772897E-1F28-44ED-A7EC-5FB450AA4113}" presName="tx1" presStyleLbl="revTx" presStyleIdx="4" presStyleCnt="6"/>
      <dgm:spPr/>
    </dgm:pt>
    <dgm:pt modelId="{A86A3B5C-EA45-4690-A85A-9FF11ECBD369}" type="pres">
      <dgm:prSet presAssocID="{0772897E-1F28-44ED-A7EC-5FB450AA4113}" presName="vert1" presStyleCnt="0"/>
      <dgm:spPr/>
    </dgm:pt>
    <dgm:pt modelId="{FD765B34-4463-4A8C-843C-E38300446FD7}" type="pres">
      <dgm:prSet presAssocID="{FF8D8DF9-A24C-4D14-9DF6-7DB7A48A551F}" presName="thickLine" presStyleLbl="alignNode1" presStyleIdx="5" presStyleCnt="6"/>
      <dgm:spPr/>
    </dgm:pt>
    <dgm:pt modelId="{E0A19221-8933-4E5A-9807-2982AAD649B8}" type="pres">
      <dgm:prSet presAssocID="{FF8D8DF9-A24C-4D14-9DF6-7DB7A48A551F}" presName="horz1" presStyleCnt="0"/>
      <dgm:spPr/>
    </dgm:pt>
    <dgm:pt modelId="{6070F839-4504-42E8-8243-C01AC4695C77}" type="pres">
      <dgm:prSet presAssocID="{FF8D8DF9-A24C-4D14-9DF6-7DB7A48A551F}" presName="tx1" presStyleLbl="revTx" presStyleIdx="5" presStyleCnt="6"/>
      <dgm:spPr/>
    </dgm:pt>
    <dgm:pt modelId="{AE5D3F43-572B-4E7C-8E82-890E02F5759C}" type="pres">
      <dgm:prSet presAssocID="{FF8D8DF9-A24C-4D14-9DF6-7DB7A48A551F}" presName="vert1" presStyleCnt="0"/>
      <dgm:spPr/>
    </dgm:pt>
  </dgm:ptLst>
  <dgm:cxnLst>
    <dgm:cxn modelId="{CD9D9112-C8AE-4231-9EB6-F0341E8A31A8}" type="presOf" srcId="{E46701A6-8F89-414C-8E75-ADC8444E9D3F}" destId="{86E290E1-EF78-4688-AB70-DFAFE7701886}" srcOrd="0" destOrd="0" presId="urn:microsoft.com/office/officeart/2008/layout/LinedList"/>
    <dgm:cxn modelId="{58CE6E49-0C7A-4D18-91D4-282352E7AE9F}" type="presOf" srcId="{90634D6F-7D63-4A11-9E4E-49429C2D87ED}" destId="{BC41177C-C3F8-4421-93C3-12737FE02701}" srcOrd="0" destOrd="0" presId="urn:microsoft.com/office/officeart/2008/layout/LinedList"/>
    <dgm:cxn modelId="{5E74046E-CD58-489C-A255-FC8D67593662}" srcId="{A9AF3EBD-DED0-4E43-9A3E-2C34F12044D6}" destId="{E46701A6-8F89-414C-8E75-ADC8444E9D3F}" srcOrd="2" destOrd="0" parTransId="{3DB58AC7-864D-4286-A9E9-FE28A826E44E}" sibTransId="{DE35BB27-7336-42F9-98B9-9FCBA0725BD0}"/>
    <dgm:cxn modelId="{5891DD4E-DF10-421A-B382-5D8763585B4D}" type="presOf" srcId="{299391DE-504B-48D2-AA73-783E30C002CA}" destId="{E623FA5C-19DD-415C-A59C-004D80F99E39}" srcOrd="0" destOrd="0" presId="urn:microsoft.com/office/officeart/2008/layout/LinedList"/>
    <dgm:cxn modelId="{926E948F-5E48-465A-9E27-7D13E9FE1759}" srcId="{A9AF3EBD-DED0-4E43-9A3E-2C34F12044D6}" destId="{299391DE-504B-48D2-AA73-783E30C002CA}" srcOrd="1" destOrd="0" parTransId="{C1D738F9-DDBC-48FB-BE9D-CFF2ED9B3384}" sibTransId="{43CAA3A2-A15D-418B-8207-572379330E81}"/>
    <dgm:cxn modelId="{9AE65290-E743-4530-A00F-237D0C28ED05}" type="presOf" srcId="{A9AF3EBD-DED0-4E43-9A3E-2C34F12044D6}" destId="{78B6F80E-C699-4878-8D87-BF392E5F0F98}" srcOrd="0" destOrd="0" presId="urn:microsoft.com/office/officeart/2008/layout/LinedList"/>
    <dgm:cxn modelId="{28D6FC93-58F9-4FEB-82A4-F50F5FC0F281}" type="presOf" srcId="{9CCD4BA3-952D-4BC2-A509-3247AEC152F1}" destId="{87F64112-7E90-4187-95F2-7D5C42A84256}" srcOrd="0" destOrd="0" presId="urn:microsoft.com/office/officeart/2008/layout/LinedList"/>
    <dgm:cxn modelId="{FD221CA9-D4D8-4E90-9A19-F6423FB56147}" type="presOf" srcId="{0772897E-1F28-44ED-A7EC-5FB450AA4113}" destId="{DEA3F987-5FEF-411F-A41F-3250927A22DF}" srcOrd="0" destOrd="0" presId="urn:microsoft.com/office/officeart/2008/layout/LinedList"/>
    <dgm:cxn modelId="{D2B240E1-D6A1-4A52-B86B-8653856BCE74}" srcId="{A9AF3EBD-DED0-4E43-9A3E-2C34F12044D6}" destId="{FF8D8DF9-A24C-4D14-9DF6-7DB7A48A551F}" srcOrd="5" destOrd="0" parTransId="{5E845E9C-FF32-42E4-9D84-9616FF820ADE}" sibTransId="{571A0750-787F-4EB8-8089-6D61A0716EB5}"/>
    <dgm:cxn modelId="{DD5B57E4-4FAC-40D5-B60D-22B3A6782AD0}" srcId="{A9AF3EBD-DED0-4E43-9A3E-2C34F12044D6}" destId="{9CCD4BA3-952D-4BC2-A509-3247AEC152F1}" srcOrd="3" destOrd="0" parTransId="{49561475-AD3F-4E89-8A60-0158AC8AF31B}" sibTransId="{8BF3BB0A-095E-4F91-89D5-5C917935EB29}"/>
    <dgm:cxn modelId="{08316BEB-D823-4324-8C5F-A47E588BAE10}" type="presOf" srcId="{FF8D8DF9-A24C-4D14-9DF6-7DB7A48A551F}" destId="{6070F839-4504-42E8-8243-C01AC4695C77}" srcOrd="0" destOrd="0" presId="urn:microsoft.com/office/officeart/2008/layout/LinedList"/>
    <dgm:cxn modelId="{FCCB31F5-CA44-4FAC-A6E4-CC9D9DB3C935}" srcId="{A9AF3EBD-DED0-4E43-9A3E-2C34F12044D6}" destId="{90634D6F-7D63-4A11-9E4E-49429C2D87ED}" srcOrd="0" destOrd="0" parTransId="{E459418D-ED4D-4F34-ADF0-27176A444237}" sibTransId="{75D1ED61-BA43-457D-BCAB-8E9722C938B8}"/>
    <dgm:cxn modelId="{C80200FE-27E0-4201-95B3-A9F814FB6704}" srcId="{A9AF3EBD-DED0-4E43-9A3E-2C34F12044D6}" destId="{0772897E-1F28-44ED-A7EC-5FB450AA4113}" srcOrd="4" destOrd="0" parTransId="{28334257-F411-46D2-99DB-023E2808763D}" sibTransId="{D12A8F44-31C9-411E-87C2-FFD9FB10F585}"/>
    <dgm:cxn modelId="{A2FB3264-CDDA-477E-8BA6-CC36A5A89CC5}" type="presParOf" srcId="{78B6F80E-C699-4878-8D87-BF392E5F0F98}" destId="{7EF651AC-42CB-4B59-9A2E-A4C5735892AE}" srcOrd="0" destOrd="0" presId="urn:microsoft.com/office/officeart/2008/layout/LinedList"/>
    <dgm:cxn modelId="{272F9A54-8600-46E9-9EB7-6581BD6C02ED}" type="presParOf" srcId="{78B6F80E-C699-4878-8D87-BF392E5F0F98}" destId="{E279B5AB-C37A-4784-8F1E-C6DBABA06F72}" srcOrd="1" destOrd="0" presId="urn:microsoft.com/office/officeart/2008/layout/LinedList"/>
    <dgm:cxn modelId="{C7B04D70-C833-4866-A134-E0EC51CD0978}" type="presParOf" srcId="{E279B5AB-C37A-4784-8F1E-C6DBABA06F72}" destId="{BC41177C-C3F8-4421-93C3-12737FE02701}" srcOrd="0" destOrd="0" presId="urn:microsoft.com/office/officeart/2008/layout/LinedList"/>
    <dgm:cxn modelId="{88612498-5305-4E77-AA56-F0E294151798}" type="presParOf" srcId="{E279B5AB-C37A-4784-8F1E-C6DBABA06F72}" destId="{EA49D9CD-DD70-4263-9ADD-C0E6ECDB858A}" srcOrd="1" destOrd="0" presId="urn:microsoft.com/office/officeart/2008/layout/LinedList"/>
    <dgm:cxn modelId="{3E1A96D2-500E-4EDE-AAAF-959305AC8322}" type="presParOf" srcId="{78B6F80E-C699-4878-8D87-BF392E5F0F98}" destId="{B1146383-F080-4B9A-92A9-E40A9016C0C9}" srcOrd="2" destOrd="0" presId="urn:microsoft.com/office/officeart/2008/layout/LinedList"/>
    <dgm:cxn modelId="{0F165CB0-FB4B-46BB-AABF-4BD86D6CC26C}" type="presParOf" srcId="{78B6F80E-C699-4878-8D87-BF392E5F0F98}" destId="{D6903EB0-1EFB-46F8-B353-A28077D0343A}" srcOrd="3" destOrd="0" presId="urn:microsoft.com/office/officeart/2008/layout/LinedList"/>
    <dgm:cxn modelId="{C3458BB2-F2C7-4714-A713-A4D8F3F70EF4}" type="presParOf" srcId="{D6903EB0-1EFB-46F8-B353-A28077D0343A}" destId="{E623FA5C-19DD-415C-A59C-004D80F99E39}" srcOrd="0" destOrd="0" presId="urn:microsoft.com/office/officeart/2008/layout/LinedList"/>
    <dgm:cxn modelId="{17FFE086-61DE-457B-BE97-06698DE49408}" type="presParOf" srcId="{D6903EB0-1EFB-46F8-B353-A28077D0343A}" destId="{089F44C6-8FCE-4C7F-93EB-D9E30A27DA9D}" srcOrd="1" destOrd="0" presId="urn:microsoft.com/office/officeart/2008/layout/LinedList"/>
    <dgm:cxn modelId="{EC4A277F-E466-41C5-B3E9-9065C176830B}" type="presParOf" srcId="{78B6F80E-C699-4878-8D87-BF392E5F0F98}" destId="{FC7A4366-8622-4638-8AF0-173733A1C8B7}" srcOrd="4" destOrd="0" presId="urn:microsoft.com/office/officeart/2008/layout/LinedList"/>
    <dgm:cxn modelId="{4B09544D-7E08-489A-B998-C12E1AF60DB3}" type="presParOf" srcId="{78B6F80E-C699-4878-8D87-BF392E5F0F98}" destId="{E2343914-066B-4622-B649-3E8577D5CFC2}" srcOrd="5" destOrd="0" presId="urn:microsoft.com/office/officeart/2008/layout/LinedList"/>
    <dgm:cxn modelId="{0737C704-440B-4FC0-A526-F1D7C03D0F00}" type="presParOf" srcId="{E2343914-066B-4622-B649-3E8577D5CFC2}" destId="{86E290E1-EF78-4688-AB70-DFAFE7701886}" srcOrd="0" destOrd="0" presId="urn:microsoft.com/office/officeart/2008/layout/LinedList"/>
    <dgm:cxn modelId="{DA2ABB8A-A82F-4B65-95E2-DE051A270303}" type="presParOf" srcId="{E2343914-066B-4622-B649-3E8577D5CFC2}" destId="{100AAEB0-DA6A-40D9-A81C-1C21C028F6E4}" srcOrd="1" destOrd="0" presId="urn:microsoft.com/office/officeart/2008/layout/LinedList"/>
    <dgm:cxn modelId="{7D214D17-0979-4DA1-99C1-25D2854514AC}" type="presParOf" srcId="{78B6F80E-C699-4878-8D87-BF392E5F0F98}" destId="{8ECFEE22-40B0-457C-9D0E-A1C83254D646}" srcOrd="6" destOrd="0" presId="urn:microsoft.com/office/officeart/2008/layout/LinedList"/>
    <dgm:cxn modelId="{A609B0E2-F62A-45C9-B3FA-76E0C12D790C}" type="presParOf" srcId="{78B6F80E-C699-4878-8D87-BF392E5F0F98}" destId="{69088D64-7FE9-4699-95F7-BBCDFA697FA1}" srcOrd="7" destOrd="0" presId="urn:microsoft.com/office/officeart/2008/layout/LinedList"/>
    <dgm:cxn modelId="{6A29EE93-EE14-46AC-9BEF-B7EF12AE95A2}" type="presParOf" srcId="{69088D64-7FE9-4699-95F7-BBCDFA697FA1}" destId="{87F64112-7E90-4187-95F2-7D5C42A84256}" srcOrd="0" destOrd="0" presId="urn:microsoft.com/office/officeart/2008/layout/LinedList"/>
    <dgm:cxn modelId="{1868A54F-6AE0-4C08-B893-54F07DAA53F8}" type="presParOf" srcId="{69088D64-7FE9-4699-95F7-BBCDFA697FA1}" destId="{0266FA4D-EE8F-449A-B4A1-96619C2894C5}" srcOrd="1" destOrd="0" presId="urn:microsoft.com/office/officeart/2008/layout/LinedList"/>
    <dgm:cxn modelId="{03B96E84-125F-4FD6-870F-5B3B91FDB908}" type="presParOf" srcId="{78B6F80E-C699-4878-8D87-BF392E5F0F98}" destId="{AE89D916-D310-4E16-94AE-500187B63F2F}" srcOrd="8" destOrd="0" presId="urn:microsoft.com/office/officeart/2008/layout/LinedList"/>
    <dgm:cxn modelId="{3EC13F05-AF8C-4223-B615-BBF5729CFA6E}" type="presParOf" srcId="{78B6F80E-C699-4878-8D87-BF392E5F0F98}" destId="{E97711AF-89C8-4FAE-82FC-18D4D149E6E3}" srcOrd="9" destOrd="0" presId="urn:microsoft.com/office/officeart/2008/layout/LinedList"/>
    <dgm:cxn modelId="{8435A2D6-613C-4082-AD9C-9499D85CA6CB}" type="presParOf" srcId="{E97711AF-89C8-4FAE-82FC-18D4D149E6E3}" destId="{DEA3F987-5FEF-411F-A41F-3250927A22DF}" srcOrd="0" destOrd="0" presId="urn:microsoft.com/office/officeart/2008/layout/LinedList"/>
    <dgm:cxn modelId="{7DD6AC9E-2F0E-453C-A5AB-337EA1D006B4}" type="presParOf" srcId="{E97711AF-89C8-4FAE-82FC-18D4D149E6E3}" destId="{A86A3B5C-EA45-4690-A85A-9FF11ECBD369}" srcOrd="1" destOrd="0" presId="urn:microsoft.com/office/officeart/2008/layout/LinedList"/>
    <dgm:cxn modelId="{1C535897-C278-4947-8593-6D678ACE4DDD}" type="presParOf" srcId="{78B6F80E-C699-4878-8D87-BF392E5F0F98}" destId="{FD765B34-4463-4A8C-843C-E38300446FD7}" srcOrd="10" destOrd="0" presId="urn:microsoft.com/office/officeart/2008/layout/LinedList"/>
    <dgm:cxn modelId="{6BACF2EA-9A0B-42DF-A7FE-58E098C69146}" type="presParOf" srcId="{78B6F80E-C699-4878-8D87-BF392E5F0F98}" destId="{E0A19221-8933-4E5A-9807-2982AAD649B8}" srcOrd="11" destOrd="0" presId="urn:microsoft.com/office/officeart/2008/layout/LinedList"/>
    <dgm:cxn modelId="{A990348B-16F2-4160-AE72-5843FA15E540}" type="presParOf" srcId="{E0A19221-8933-4E5A-9807-2982AAD649B8}" destId="{6070F839-4504-42E8-8243-C01AC4695C77}" srcOrd="0" destOrd="0" presId="urn:microsoft.com/office/officeart/2008/layout/LinedList"/>
    <dgm:cxn modelId="{AC727076-B57D-4642-A7B2-6E09164C5C9B}" type="presParOf" srcId="{E0A19221-8933-4E5A-9807-2982AAD649B8}" destId="{AE5D3F43-572B-4E7C-8E82-890E02F575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F3EBD-DED0-4E43-9A3E-2C34F12044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0634D6F-7D63-4A11-9E4E-49429C2D87ED}">
      <dgm:prSet custT="1"/>
      <dgm:spPr/>
      <dgm:t>
        <a:bodyPr/>
        <a:lstStyle/>
        <a:p>
          <a:r>
            <a:rPr lang="en-US" sz="1400" b="1" i="0" kern="1200" err="1">
              <a:solidFill>
                <a:srgbClr val="000000">
                  <a:hueOff val="0"/>
                  <a:satOff val="0"/>
                  <a:lumOff val="0"/>
                  <a:alphaOff val="0"/>
                </a:srgbClr>
              </a:solidFill>
              <a:latin typeface="Arial" panose="020B0604020202020204"/>
              <a:ea typeface="+mn-ea"/>
              <a:cs typeface="+mn-cs"/>
            </a:rPr>
            <a:t>En</a:t>
          </a:r>
          <a:r>
            <a:rPr lang="en-US" sz="1400" b="1" i="0" kern="1200">
              <a:solidFill>
                <a:srgbClr val="000000">
                  <a:hueOff val="0"/>
                  <a:satOff val="0"/>
                  <a:lumOff val="0"/>
                  <a:alphaOff val="0"/>
                </a:srgbClr>
              </a:solidFill>
              <a:latin typeface="Arial" panose="020B0604020202020204"/>
              <a:ea typeface="+mn-ea"/>
              <a:cs typeface="+mn-cs"/>
            </a:rPr>
            <a:t> undersøkelse </a:t>
          </a:r>
          <a:r>
            <a:rPr lang="en-US" sz="1400" b="1" i="0" kern="1200" err="1">
              <a:solidFill>
                <a:srgbClr val="000000">
                  <a:hueOff val="0"/>
                  <a:satOff val="0"/>
                  <a:lumOff val="0"/>
                  <a:alphaOff val="0"/>
                </a:srgbClr>
              </a:solidFill>
              <a:latin typeface="Arial" panose="020B0604020202020204"/>
              <a:ea typeface="+mn-ea"/>
              <a:cs typeface="+mn-cs"/>
            </a:rPr>
            <a:t>fra</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UiO</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viser</a:t>
          </a:r>
          <a:r>
            <a:rPr lang="en-US" sz="1400" b="1" i="0" kern="1200">
              <a:solidFill>
                <a:srgbClr val="000000">
                  <a:hueOff val="0"/>
                  <a:satOff val="0"/>
                  <a:lumOff val="0"/>
                  <a:alphaOff val="0"/>
                </a:srgbClr>
              </a:solidFill>
              <a:latin typeface="Arial" panose="020B0604020202020204"/>
              <a:ea typeface="+mn-ea"/>
              <a:cs typeface="+mn-cs"/>
            </a:rPr>
            <a:t> at de </a:t>
          </a:r>
          <a:r>
            <a:rPr lang="en-US" sz="1400" b="1" i="0" kern="1200" err="1">
              <a:solidFill>
                <a:srgbClr val="000000">
                  <a:hueOff val="0"/>
                  <a:satOff val="0"/>
                  <a:lumOff val="0"/>
                  <a:alphaOff val="0"/>
                </a:srgbClr>
              </a:solidFill>
              <a:latin typeface="Arial" panose="020B0604020202020204"/>
              <a:ea typeface="+mn-ea"/>
              <a:cs typeface="+mn-cs"/>
            </a:rPr>
            <a:t>som</a:t>
          </a:r>
          <a:r>
            <a:rPr lang="en-US" sz="1400" b="1" i="0" kern="1200">
              <a:solidFill>
                <a:srgbClr val="000000">
                  <a:hueOff val="0"/>
                  <a:satOff val="0"/>
                  <a:lumOff val="0"/>
                  <a:alphaOff val="0"/>
                </a:srgbClr>
              </a:solidFill>
              <a:latin typeface="Arial" panose="020B0604020202020204"/>
              <a:ea typeface="+mn-ea"/>
              <a:cs typeface="+mn-cs"/>
            </a:rPr>
            <a:t> er </a:t>
          </a:r>
          <a:r>
            <a:rPr lang="en-US" sz="1400" b="1" i="0" kern="1200" err="1">
              <a:solidFill>
                <a:srgbClr val="000000">
                  <a:hueOff val="0"/>
                  <a:satOff val="0"/>
                  <a:lumOff val="0"/>
                  <a:alphaOff val="0"/>
                </a:srgbClr>
              </a:solidFill>
              <a:latin typeface="Arial" panose="020B0604020202020204"/>
              <a:ea typeface="+mn-ea"/>
              <a:cs typeface="+mn-cs"/>
            </a:rPr>
            <a:t>mest</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usikker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på</a:t>
          </a:r>
          <a:r>
            <a:rPr lang="en-US" sz="1400" b="1" i="0" kern="1200">
              <a:solidFill>
                <a:srgbClr val="000000">
                  <a:hueOff val="0"/>
                  <a:satOff val="0"/>
                  <a:lumOff val="0"/>
                  <a:alphaOff val="0"/>
                </a:srgbClr>
              </a:solidFill>
              <a:latin typeface="Arial" panose="020B0604020202020204"/>
              <a:ea typeface="+mn-ea"/>
              <a:cs typeface="+mn-cs"/>
            </a:rPr>
            <a:t> sin </a:t>
          </a:r>
          <a:r>
            <a:rPr lang="en-US" sz="1400" b="1" i="0" kern="1200" err="1">
              <a:solidFill>
                <a:srgbClr val="000000">
                  <a:hueOff val="0"/>
                  <a:satOff val="0"/>
                  <a:lumOff val="0"/>
                  <a:alphaOff val="0"/>
                </a:srgbClr>
              </a:solidFill>
              <a:latin typeface="Arial" panose="020B0604020202020204"/>
              <a:ea typeface="+mn-ea"/>
              <a:cs typeface="+mn-cs"/>
            </a:rPr>
            <a:t>rolle</a:t>
          </a:r>
          <a:r>
            <a:rPr lang="en-US" sz="1400" b="1" i="0" kern="1200">
              <a:solidFill>
                <a:srgbClr val="000000">
                  <a:hueOff val="0"/>
                  <a:satOff val="0"/>
                  <a:lumOff val="0"/>
                  <a:alphaOff val="0"/>
                </a:srgbClr>
              </a:solidFill>
              <a:latin typeface="Arial" panose="020B0604020202020204"/>
              <a:ea typeface="+mn-ea"/>
              <a:cs typeface="+mn-cs"/>
            </a:rPr>
            <a:t> og/</a:t>
          </a:r>
          <a:r>
            <a:rPr lang="en-US" sz="1400" b="1" i="0" kern="1200" err="1">
              <a:solidFill>
                <a:srgbClr val="000000">
                  <a:hueOff val="0"/>
                  <a:satOff val="0"/>
                  <a:lumOff val="0"/>
                  <a:alphaOff val="0"/>
                </a:srgbClr>
              </a:solidFill>
              <a:latin typeface="Arial" panose="020B0604020202020204"/>
              <a:ea typeface="+mn-ea"/>
              <a:cs typeface="+mn-cs"/>
            </a:rPr>
            <a:t>eller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har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liten</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andel</a:t>
          </a:r>
          <a:r>
            <a:rPr lang="en-US" sz="1400" b="1" i="0" kern="1200">
              <a:solidFill>
                <a:srgbClr val="000000">
                  <a:hueOff val="0"/>
                  <a:satOff val="0"/>
                  <a:lumOff val="0"/>
                  <a:alphaOff val="0"/>
                </a:srgbClr>
              </a:solidFill>
              <a:latin typeface="Arial" panose="020B0604020202020204"/>
              <a:ea typeface="+mn-ea"/>
              <a:cs typeface="+mn-cs"/>
            </a:rPr>
            <a:t> av </a:t>
          </a:r>
          <a:r>
            <a:rPr lang="en-US" sz="1400" b="1" i="0" kern="1200" err="1">
              <a:solidFill>
                <a:srgbClr val="000000">
                  <a:hueOff val="0"/>
                  <a:satOff val="0"/>
                  <a:lumOff val="0"/>
                  <a:alphaOff val="0"/>
                </a:srgbClr>
              </a:solidFill>
              <a:latin typeface="Arial" panose="020B0604020202020204"/>
              <a:ea typeface="+mn-ea"/>
              <a:cs typeface="+mn-cs"/>
            </a:rPr>
            <a:t>stillingen</a:t>
          </a:r>
          <a:r>
            <a:rPr lang="en-US" sz="1400" b="1" i="0" kern="1200">
              <a:solidFill>
                <a:srgbClr val="000000">
                  <a:hueOff val="0"/>
                  <a:satOff val="0"/>
                  <a:lumOff val="0"/>
                  <a:alphaOff val="0"/>
                </a:srgbClr>
              </a:solidFill>
              <a:latin typeface="Arial" panose="020B0604020202020204"/>
              <a:ea typeface="+mn-ea"/>
              <a:cs typeface="+mn-cs"/>
            </a:rPr>
            <a:t> sin i </a:t>
          </a:r>
          <a:r>
            <a:rPr lang="en-US" sz="1400" b="1" i="0" kern="1200" err="1">
              <a:solidFill>
                <a:srgbClr val="000000">
                  <a:hueOff val="0"/>
                  <a:satOff val="0"/>
                  <a:lumOff val="0"/>
                  <a:alphaOff val="0"/>
                </a:srgbClr>
              </a:solidFill>
              <a:latin typeface="Arial" panose="020B0604020202020204"/>
              <a:ea typeface="+mn-ea"/>
              <a:cs typeface="+mn-cs"/>
            </a:rPr>
            <a:t>en</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rolle</a:t>
          </a:r>
          <a:r>
            <a:rPr lang="en-US" sz="1400" b="1" i="0" kern="1200">
              <a:solidFill>
                <a:srgbClr val="000000">
                  <a:hueOff val="0"/>
                  <a:satOff val="0"/>
                  <a:lumOff val="0"/>
                  <a:alphaOff val="0"/>
                </a:srgbClr>
              </a:solidFill>
              <a:latin typeface="Arial" panose="020B0604020202020204"/>
              <a:ea typeface="+mn-ea"/>
              <a:cs typeface="+mn-cs"/>
            </a:rPr>
            <a:t>, er </a:t>
          </a:r>
          <a:r>
            <a:rPr lang="en-US" sz="1400" b="1" i="0" kern="1200" err="1">
              <a:solidFill>
                <a:srgbClr val="000000">
                  <a:hueOff val="0"/>
                  <a:satOff val="0"/>
                  <a:lumOff val="0"/>
                  <a:alphaOff val="0"/>
                </a:srgbClr>
              </a:solidFill>
              <a:latin typeface="Arial" panose="020B0604020202020204"/>
              <a:ea typeface="+mn-ea"/>
              <a:cs typeface="+mn-cs"/>
            </a:rPr>
            <a:t>minst</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tilfreds</a:t>
          </a:r>
          <a:r>
            <a:rPr lang="en-US" sz="1400" b="1" i="0" kern="1200">
              <a:solidFill>
                <a:srgbClr val="000000">
                  <a:hueOff val="0"/>
                  <a:satOff val="0"/>
                  <a:lumOff val="0"/>
                  <a:alphaOff val="0"/>
                </a:srgbClr>
              </a:solidFill>
              <a:latin typeface="Arial" panose="020B0604020202020204"/>
              <a:ea typeface="+mn-ea"/>
              <a:cs typeface="+mn-cs"/>
            </a:rPr>
            <a:t> med </a:t>
          </a:r>
          <a:r>
            <a:rPr lang="en-US" sz="1400" b="1" i="0" kern="1200" err="1">
              <a:solidFill>
                <a:srgbClr val="000000">
                  <a:hueOff val="0"/>
                  <a:satOff val="0"/>
                  <a:lumOff val="0"/>
                  <a:alphaOff val="0"/>
                </a:srgbClr>
              </a:solidFill>
              <a:latin typeface="Arial" panose="020B0604020202020204"/>
              <a:ea typeface="+mn-ea"/>
              <a:cs typeface="+mn-cs"/>
            </a:rPr>
            <a:t>opplæring</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brukerstøtte</a:t>
          </a:r>
          <a:r>
            <a:rPr lang="en-US" sz="1400" b="1" i="0" kern="1200">
              <a:solidFill>
                <a:srgbClr val="000000">
                  <a:hueOff val="0"/>
                  <a:satOff val="0"/>
                  <a:lumOff val="0"/>
                  <a:alphaOff val="0"/>
                </a:srgbClr>
              </a:solidFill>
              <a:latin typeface="Arial" panose="020B0604020202020204"/>
              <a:ea typeface="+mn-ea"/>
              <a:cs typeface="+mn-cs"/>
            </a:rPr>
            <a:t> og nye </a:t>
          </a:r>
          <a:r>
            <a:rPr lang="en-US" sz="1400" b="1" i="0" kern="1200" err="1">
              <a:solidFill>
                <a:srgbClr val="000000">
                  <a:hueOff val="0"/>
                  <a:satOff val="0"/>
                  <a:lumOff val="0"/>
                  <a:alphaOff val="0"/>
                </a:srgbClr>
              </a:solidFill>
              <a:latin typeface="Arial" panose="020B0604020202020204"/>
              <a:ea typeface="+mn-ea"/>
              <a:cs typeface="+mn-cs"/>
            </a:rPr>
            <a:t>systemer</a:t>
          </a:r>
          <a:endParaRPr lang="en-US" sz="1400" b="1" i="0" kern="1200">
            <a:solidFill>
              <a:srgbClr val="000000">
                <a:hueOff val="0"/>
                <a:satOff val="0"/>
                <a:lumOff val="0"/>
                <a:alphaOff val="0"/>
              </a:srgbClr>
            </a:solidFill>
            <a:latin typeface="Arial" panose="020B0604020202020204"/>
            <a:ea typeface="+mn-ea"/>
            <a:cs typeface="+mn-cs"/>
          </a:endParaRPr>
        </a:p>
      </dgm:t>
    </dgm:pt>
    <dgm:pt modelId="{E459418D-ED4D-4F34-ADF0-27176A444237}" type="parTrans" cxnId="{FCCB31F5-CA44-4FAC-A6E4-CC9D9DB3C935}">
      <dgm:prSet/>
      <dgm:spPr/>
      <dgm:t>
        <a:bodyPr/>
        <a:lstStyle/>
        <a:p>
          <a:endParaRPr lang="en-US"/>
        </a:p>
      </dgm:t>
    </dgm:pt>
    <dgm:pt modelId="{75D1ED61-BA43-457D-BCAB-8E9722C938B8}" type="sibTrans" cxnId="{FCCB31F5-CA44-4FAC-A6E4-CC9D9DB3C935}">
      <dgm:prSet/>
      <dgm:spPr/>
      <dgm:t>
        <a:bodyPr/>
        <a:lstStyle/>
        <a:p>
          <a:endParaRPr lang="en-US"/>
        </a:p>
      </dgm:t>
    </dgm:pt>
    <dgm:pt modelId="{299391DE-504B-48D2-AA73-783E30C002CA}">
      <dgm:prSet custT="1"/>
      <dgm:spPr/>
      <dgm:t>
        <a:bodyPr/>
        <a:lstStyle/>
        <a:p>
          <a:r>
            <a:rPr lang="en-US" sz="1400"/>
            <a:t>Det er </a:t>
          </a:r>
          <a:r>
            <a:rPr lang="en-US" sz="1400" err="1"/>
            <a:t>viktig</a:t>
          </a:r>
          <a:r>
            <a:rPr lang="en-US" sz="1400"/>
            <a:t> med god </a:t>
          </a:r>
          <a:r>
            <a:rPr lang="en-US" sz="1400" err="1"/>
            <a:t>informasjon</a:t>
          </a:r>
          <a:r>
            <a:rPr lang="en-US" sz="1400"/>
            <a:t> til </a:t>
          </a:r>
          <a:r>
            <a:rPr lang="en-US" sz="1400" err="1"/>
            <a:t>rolleinnehaverne</a:t>
          </a:r>
          <a:r>
            <a:rPr lang="en-US" sz="1400"/>
            <a:t> om </a:t>
          </a:r>
          <a:r>
            <a:rPr lang="en-US" sz="1400" err="1"/>
            <a:t>hvilke</a:t>
          </a:r>
          <a:r>
            <a:rPr lang="en-US" sz="1400"/>
            <a:t>(n) </a:t>
          </a:r>
          <a:r>
            <a:rPr lang="en-US" sz="1400" err="1"/>
            <a:t>rolle</a:t>
          </a:r>
          <a:r>
            <a:rPr lang="en-US" sz="1400"/>
            <a:t>(r) de </a:t>
          </a:r>
          <a:r>
            <a:rPr lang="en-US" sz="1400" err="1"/>
            <a:t>skal</a:t>
          </a:r>
          <a:r>
            <a:rPr lang="en-US" sz="1400"/>
            <a:t> ha og at e-</a:t>
          </a:r>
          <a:r>
            <a:rPr lang="en-US" sz="1400" err="1"/>
            <a:t>læring</a:t>
          </a:r>
          <a:r>
            <a:rPr lang="en-US" sz="1400"/>
            <a:t> for </a:t>
          </a:r>
          <a:r>
            <a:rPr lang="en-US" sz="1400" err="1"/>
            <a:t>rollen</a:t>
          </a:r>
          <a:r>
            <a:rPr lang="en-US" sz="1400"/>
            <a:t>(e) </a:t>
          </a:r>
          <a:r>
            <a:rPr lang="en-US" sz="1400" err="1"/>
            <a:t>gjennomføres</a:t>
          </a:r>
          <a:r>
            <a:rPr lang="en-US" sz="1400"/>
            <a:t> </a:t>
          </a:r>
          <a:r>
            <a:rPr lang="en-US" sz="1400" err="1"/>
            <a:t>slik</a:t>
          </a:r>
          <a:r>
            <a:rPr lang="en-US" sz="1400"/>
            <a:t> at de </a:t>
          </a:r>
          <a:r>
            <a:rPr lang="en-US" sz="1400" err="1"/>
            <a:t>blir</a:t>
          </a:r>
          <a:r>
            <a:rPr lang="en-US" sz="1400"/>
            <a:t> </a:t>
          </a:r>
          <a:r>
            <a:rPr lang="en-US" sz="1400" err="1"/>
            <a:t>kjent</a:t>
          </a:r>
          <a:r>
            <a:rPr lang="en-US" sz="1400"/>
            <a:t> med </a:t>
          </a:r>
          <a:r>
            <a:rPr lang="en-US" sz="1400" err="1"/>
            <a:t>rollen</a:t>
          </a:r>
          <a:endParaRPr lang="en-US" sz="1400"/>
        </a:p>
      </dgm:t>
    </dgm:pt>
    <dgm:pt modelId="{C1D738F9-DDBC-48FB-BE9D-CFF2ED9B3384}" type="parTrans" cxnId="{926E948F-5E48-465A-9E27-7D13E9FE1759}">
      <dgm:prSet/>
      <dgm:spPr/>
      <dgm:t>
        <a:bodyPr/>
        <a:lstStyle/>
        <a:p>
          <a:endParaRPr lang="en-US"/>
        </a:p>
      </dgm:t>
    </dgm:pt>
    <dgm:pt modelId="{43CAA3A2-A15D-418B-8207-572379330E81}" type="sibTrans" cxnId="{926E948F-5E48-465A-9E27-7D13E9FE1759}">
      <dgm:prSet/>
      <dgm:spPr/>
      <dgm:t>
        <a:bodyPr/>
        <a:lstStyle/>
        <a:p>
          <a:endParaRPr lang="en-US"/>
        </a:p>
      </dgm:t>
    </dgm:pt>
    <dgm:pt modelId="{E46701A6-8F89-414C-8E75-ADC8444E9D3F}">
      <dgm:prSet custT="1"/>
      <dgm:spPr/>
      <dgm:t>
        <a:bodyPr/>
        <a:lstStyle/>
        <a:p>
          <a:r>
            <a:rPr lang="nb-NO" sz="1400" kern="1200">
              <a:solidFill>
                <a:srgbClr val="000000">
                  <a:hueOff val="0"/>
                  <a:satOff val="0"/>
                  <a:lumOff val="0"/>
                  <a:alphaOff val="0"/>
                </a:srgbClr>
              </a:solidFill>
              <a:latin typeface="Arial" panose="020B060402020202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Innføringslederen pr. enhet</a:t>
          </a:r>
          <a:r>
            <a:rPr lang="nb-NO" sz="1400" kern="1200">
              <a:solidFill>
                <a:srgbClr val="000000">
                  <a:hueOff val="0"/>
                  <a:satOff val="0"/>
                  <a:lumOff val="0"/>
                  <a:alphaOff val="0"/>
                </a:srgbClr>
              </a:solidFill>
              <a:latin typeface="Arial" panose="020B0604020202020204"/>
              <a:ea typeface="+mn-ea"/>
              <a:cs typeface="+mn-cs"/>
            </a:rPr>
            <a:t> (se under «Prosjektdetaljer» og «Lokal innføring på enhetene») har oversikt over hvem som har de ulike rollene</a:t>
          </a:r>
          <a:endParaRPr lang="en-US" sz="1400" kern="1200">
            <a:solidFill>
              <a:srgbClr val="000000">
                <a:hueOff val="0"/>
                <a:satOff val="0"/>
                <a:lumOff val="0"/>
                <a:alphaOff val="0"/>
              </a:srgbClr>
            </a:solidFill>
            <a:latin typeface="Arial" panose="020B0604020202020204"/>
            <a:ea typeface="+mn-ea"/>
            <a:cs typeface="+mn-cs"/>
          </a:endParaRPr>
        </a:p>
      </dgm:t>
    </dgm:pt>
    <dgm:pt modelId="{3DB58AC7-864D-4286-A9E9-FE28A826E44E}" type="parTrans" cxnId="{5E74046E-CD58-489C-A255-FC8D67593662}">
      <dgm:prSet/>
      <dgm:spPr/>
      <dgm:t>
        <a:bodyPr/>
        <a:lstStyle/>
        <a:p>
          <a:endParaRPr lang="en-US"/>
        </a:p>
      </dgm:t>
    </dgm:pt>
    <dgm:pt modelId="{DE35BB27-7336-42F9-98B9-9FCBA0725BD0}" type="sibTrans" cxnId="{5E74046E-CD58-489C-A255-FC8D67593662}">
      <dgm:prSet/>
      <dgm:spPr/>
      <dgm:t>
        <a:bodyPr/>
        <a:lstStyle/>
        <a:p>
          <a:endParaRPr lang="en-US"/>
        </a:p>
      </dgm:t>
    </dgm:pt>
    <dgm:pt modelId="{9CCD4BA3-952D-4BC2-A509-3247AEC152F1}">
      <dgm:prSet custT="1"/>
      <dgm:spPr/>
      <dgm:t>
        <a:bodyPr/>
        <a:lstStyle/>
        <a:p>
          <a:r>
            <a:rPr lang="nb-NO" sz="1400" b="0" i="0"/>
            <a:t>Spørsmål om opplæring og eventuell endring i rolleinnehavere som skal ha opplæring sendes til: </a:t>
          </a:r>
          <a:r>
            <a:rPr lang="nb-NO" sz="1400" b="0" i="0">
              <a:hlinkClick xmlns:r="http://schemas.openxmlformats.org/officeDocument/2006/relationships" r:id="rId2"/>
            </a:rPr>
            <a:t>opplaering-bott-ol@ntnu.no</a:t>
          </a:r>
          <a:endParaRPr lang="en-US" sz="1400"/>
        </a:p>
      </dgm:t>
    </dgm:pt>
    <dgm:pt modelId="{49561475-AD3F-4E89-8A60-0158AC8AF31B}" type="parTrans" cxnId="{DD5B57E4-4FAC-40D5-B60D-22B3A6782AD0}">
      <dgm:prSet/>
      <dgm:spPr/>
      <dgm:t>
        <a:bodyPr/>
        <a:lstStyle/>
        <a:p>
          <a:endParaRPr lang="en-US"/>
        </a:p>
      </dgm:t>
    </dgm:pt>
    <dgm:pt modelId="{8BF3BB0A-095E-4F91-89D5-5C917935EB29}" type="sibTrans" cxnId="{DD5B57E4-4FAC-40D5-B60D-22B3A6782AD0}">
      <dgm:prSet/>
      <dgm:spPr/>
      <dgm:t>
        <a:bodyPr/>
        <a:lstStyle/>
        <a:p>
          <a:endParaRPr lang="en-US"/>
        </a:p>
      </dgm:t>
    </dgm:pt>
    <dgm:pt modelId="{FB587DDB-5FE9-43A9-AB67-64B07F34DDAB}">
      <dgm:prSet custT="1"/>
      <dgm:spPr/>
      <dgm:t>
        <a:bodyPr/>
        <a:lstStyle/>
        <a:p>
          <a:r>
            <a:rPr lang="en-US" sz="1400" dirty="0" err="1"/>
            <a:t>Prosjektet</a:t>
          </a:r>
          <a:r>
            <a:rPr lang="en-US" sz="1400" dirty="0"/>
            <a:t> jobber </a:t>
          </a:r>
          <a:r>
            <a:rPr lang="en-US" sz="1400" dirty="0" err="1"/>
            <a:t>sammen</a:t>
          </a:r>
          <a:r>
            <a:rPr lang="en-US" sz="1400" dirty="0"/>
            <a:t> med </a:t>
          </a:r>
          <a:r>
            <a:rPr lang="en-US" sz="1400" dirty="0" err="1"/>
            <a:t>linja</a:t>
          </a:r>
          <a:r>
            <a:rPr lang="en-US" sz="1400" dirty="0"/>
            <a:t> for å </a:t>
          </a:r>
          <a:r>
            <a:rPr lang="en-US" sz="1400" dirty="0" err="1"/>
            <a:t>planlegge</a:t>
          </a:r>
          <a:r>
            <a:rPr lang="en-US" sz="1400" dirty="0"/>
            <a:t> </a:t>
          </a:r>
          <a:r>
            <a:rPr lang="en-US" sz="1400" dirty="0" err="1"/>
            <a:t>brukerstøtte</a:t>
          </a:r>
          <a:r>
            <a:rPr lang="en-US" sz="1400" dirty="0"/>
            <a:t> ved </a:t>
          </a:r>
          <a:r>
            <a:rPr lang="en-US" sz="1400" dirty="0" err="1"/>
            <a:t>oppgang</a:t>
          </a:r>
          <a:r>
            <a:rPr lang="en-US" sz="1400" dirty="0"/>
            <a:t>. Vi ser at de </a:t>
          </a:r>
          <a:r>
            <a:rPr lang="en-US" sz="1400" dirty="0" err="1"/>
            <a:t>ulike</a:t>
          </a:r>
          <a:r>
            <a:rPr lang="en-US" sz="1400" dirty="0"/>
            <a:t> </a:t>
          </a:r>
          <a:r>
            <a:rPr lang="en-US" sz="1400" dirty="0" err="1"/>
            <a:t>prosessene</a:t>
          </a:r>
          <a:r>
            <a:rPr lang="en-US" sz="1400" dirty="0"/>
            <a:t> </a:t>
          </a:r>
          <a:r>
            <a:rPr lang="en-US" sz="1400" dirty="0" err="1"/>
            <a:t>vil</a:t>
          </a:r>
          <a:r>
            <a:rPr lang="en-US" sz="1400" dirty="0"/>
            <a:t> ha </a:t>
          </a:r>
          <a:r>
            <a:rPr lang="en-US" sz="1400" dirty="0" err="1"/>
            <a:t>ulike</a:t>
          </a:r>
          <a:r>
            <a:rPr lang="en-US" sz="1400" dirty="0"/>
            <a:t> </a:t>
          </a:r>
          <a:r>
            <a:rPr lang="en-US" sz="1400" dirty="0" err="1"/>
            <a:t>behov</a:t>
          </a:r>
          <a:r>
            <a:rPr lang="en-US" sz="1400" dirty="0"/>
            <a:t> for </a:t>
          </a:r>
          <a:r>
            <a:rPr lang="en-US" sz="1400" dirty="0" err="1"/>
            <a:t>brukerstøtte</a:t>
          </a:r>
          <a:r>
            <a:rPr lang="en-US" sz="1400" dirty="0"/>
            <a:t>.</a:t>
          </a:r>
        </a:p>
        <a:p>
          <a:endParaRPr lang="en-US" sz="1400" dirty="0"/>
        </a:p>
      </dgm:t>
    </dgm:pt>
    <dgm:pt modelId="{16DB52BF-05BD-425C-83A4-DAE1A6AD1A02}" type="parTrans" cxnId="{D53088BD-C406-4BDA-8D3D-F8B9A4BF31EA}">
      <dgm:prSet/>
      <dgm:spPr/>
      <dgm:t>
        <a:bodyPr/>
        <a:lstStyle/>
        <a:p>
          <a:endParaRPr lang="nb-NO"/>
        </a:p>
      </dgm:t>
    </dgm:pt>
    <dgm:pt modelId="{EC45D7E1-FB67-4AE7-915F-3EC836B94D85}" type="sibTrans" cxnId="{D53088BD-C406-4BDA-8D3D-F8B9A4BF31EA}">
      <dgm:prSet/>
      <dgm:spPr/>
      <dgm:t>
        <a:bodyPr/>
        <a:lstStyle/>
        <a:p>
          <a:endParaRPr lang="nb-NO"/>
        </a:p>
      </dgm:t>
    </dgm:pt>
    <dgm:pt modelId="{78B6F80E-C699-4878-8D87-BF392E5F0F98}" type="pres">
      <dgm:prSet presAssocID="{A9AF3EBD-DED0-4E43-9A3E-2C34F12044D6}" presName="vert0" presStyleCnt="0">
        <dgm:presLayoutVars>
          <dgm:dir/>
          <dgm:animOne val="branch"/>
          <dgm:animLvl val="lvl"/>
        </dgm:presLayoutVars>
      </dgm:prSet>
      <dgm:spPr/>
    </dgm:pt>
    <dgm:pt modelId="{7EF651AC-42CB-4B59-9A2E-A4C5735892AE}" type="pres">
      <dgm:prSet presAssocID="{90634D6F-7D63-4A11-9E4E-49429C2D87ED}" presName="thickLine" presStyleLbl="alignNode1" presStyleIdx="0" presStyleCnt="5"/>
      <dgm:spPr/>
    </dgm:pt>
    <dgm:pt modelId="{E279B5AB-C37A-4784-8F1E-C6DBABA06F72}" type="pres">
      <dgm:prSet presAssocID="{90634D6F-7D63-4A11-9E4E-49429C2D87ED}" presName="horz1" presStyleCnt="0"/>
      <dgm:spPr/>
    </dgm:pt>
    <dgm:pt modelId="{BC41177C-C3F8-4421-93C3-12737FE02701}" type="pres">
      <dgm:prSet presAssocID="{90634D6F-7D63-4A11-9E4E-49429C2D87ED}" presName="tx1" presStyleLbl="revTx" presStyleIdx="0" presStyleCnt="5" custLinFactNeighborX="-27" custLinFactNeighborY="-29333"/>
      <dgm:spPr/>
    </dgm:pt>
    <dgm:pt modelId="{EA49D9CD-DD70-4263-9ADD-C0E6ECDB858A}" type="pres">
      <dgm:prSet presAssocID="{90634D6F-7D63-4A11-9E4E-49429C2D87ED}" presName="vert1" presStyleCnt="0"/>
      <dgm:spPr/>
    </dgm:pt>
    <dgm:pt modelId="{B1146383-F080-4B9A-92A9-E40A9016C0C9}" type="pres">
      <dgm:prSet presAssocID="{299391DE-504B-48D2-AA73-783E30C002CA}" presName="thickLine" presStyleLbl="alignNode1" presStyleIdx="1" presStyleCnt="5"/>
      <dgm:spPr/>
    </dgm:pt>
    <dgm:pt modelId="{D6903EB0-1EFB-46F8-B353-A28077D0343A}" type="pres">
      <dgm:prSet presAssocID="{299391DE-504B-48D2-AA73-783E30C002CA}" presName="horz1" presStyleCnt="0"/>
      <dgm:spPr/>
    </dgm:pt>
    <dgm:pt modelId="{E623FA5C-19DD-415C-A59C-004D80F99E39}" type="pres">
      <dgm:prSet presAssocID="{299391DE-504B-48D2-AA73-783E30C002CA}" presName="tx1" presStyleLbl="revTx" presStyleIdx="1" presStyleCnt="5"/>
      <dgm:spPr/>
    </dgm:pt>
    <dgm:pt modelId="{089F44C6-8FCE-4C7F-93EB-D9E30A27DA9D}" type="pres">
      <dgm:prSet presAssocID="{299391DE-504B-48D2-AA73-783E30C002CA}" presName="vert1" presStyleCnt="0"/>
      <dgm:spPr/>
    </dgm:pt>
    <dgm:pt modelId="{E201FC32-47B7-41F0-B18E-50DB6D629967}" type="pres">
      <dgm:prSet presAssocID="{FB587DDB-5FE9-43A9-AB67-64B07F34DDAB}" presName="thickLine" presStyleLbl="alignNode1" presStyleIdx="2" presStyleCnt="5"/>
      <dgm:spPr/>
    </dgm:pt>
    <dgm:pt modelId="{651A079A-7267-4E88-94F0-69B118A002C8}" type="pres">
      <dgm:prSet presAssocID="{FB587DDB-5FE9-43A9-AB67-64B07F34DDAB}" presName="horz1" presStyleCnt="0"/>
      <dgm:spPr/>
    </dgm:pt>
    <dgm:pt modelId="{3EB19298-FA07-4FD0-9889-2188690879A8}" type="pres">
      <dgm:prSet presAssocID="{FB587DDB-5FE9-43A9-AB67-64B07F34DDAB}" presName="tx1" presStyleLbl="revTx" presStyleIdx="2" presStyleCnt="5"/>
      <dgm:spPr/>
    </dgm:pt>
    <dgm:pt modelId="{639FFD38-63D2-41A2-8CFA-3667A46C61A0}" type="pres">
      <dgm:prSet presAssocID="{FB587DDB-5FE9-43A9-AB67-64B07F34DDAB}" presName="vert1" presStyleCnt="0"/>
      <dgm:spPr/>
    </dgm:pt>
    <dgm:pt modelId="{FC7A4366-8622-4638-8AF0-173733A1C8B7}" type="pres">
      <dgm:prSet presAssocID="{E46701A6-8F89-414C-8E75-ADC8444E9D3F}" presName="thickLine" presStyleLbl="alignNode1" presStyleIdx="3" presStyleCnt="5"/>
      <dgm:spPr/>
    </dgm:pt>
    <dgm:pt modelId="{E2343914-066B-4622-B649-3E8577D5CFC2}" type="pres">
      <dgm:prSet presAssocID="{E46701A6-8F89-414C-8E75-ADC8444E9D3F}" presName="horz1" presStyleCnt="0"/>
      <dgm:spPr/>
    </dgm:pt>
    <dgm:pt modelId="{86E290E1-EF78-4688-AB70-DFAFE7701886}" type="pres">
      <dgm:prSet presAssocID="{E46701A6-8F89-414C-8E75-ADC8444E9D3F}" presName="tx1" presStyleLbl="revTx" presStyleIdx="3" presStyleCnt="5"/>
      <dgm:spPr/>
    </dgm:pt>
    <dgm:pt modelId="{100AAEB0-DA6A-40D9-A81C-1C21C028F6E4}" type="pres">
      <dgm:prSet presAssocID="{E46701A6-8F89-414C-8E75-ADC8444E9D3F}" presName="vert1" presStyleCnt="0"/>
      <dgm:spPr/>
    </dgm:pt>
    <dgm:pt modelId="{8ECFEE22-40B0-457C-9D0E-A1C83254D646}" type="pres">
      <dgm:prSet presAssocID="{9CCD4BA3-952D-4BC2-A509-3247AEC152F1}" presName="thickLine" presStyleLbl="alignNode1" presStyleIdx="4" presStyleCnt="5"/>
      <dgm:spPr/>
    </dgm:pt>
    <dgm:pt modelId="{69088D64-7FE9-4699-95F7-BBCDFA697FA1}" type="pres">
      <dgm:prSet presAssocID="{9CCD4BA3-952D-4BC2-A509-3247AEC152F1}" presName="horz1" presStyleCnt="0"/>
      <dgm:spPr/>
    </dgm:pt>
    <dgm:pt modelId="{87F64112-7E90-4187-95F2-7D5C42A84256}" type="pres">
      <dgm:prSet presAssocID="{9CCD4BA3-952D-4BC2-A509-3247AEC152F1}" presName="tx1" presStyleLbl="revTx" presStyleIdx="4" presStyleCnt="5"/>
      <dgm:spPr/>
    </dgm:pt>
    <dgm:pt modelId="{0266FA4D-EE8F-449A-B4A1-96619C2894C5}" type="pres">
      <dgm:prSet presAssocID="{9CCD4BA3-952D-4BC2-A509-3247AEC152F1}" presName="vert1" presStyleCnt="0"/>
      <dgm:spPr/>
    </dgm:pt>
  </dgm:ptLst>
  <dgm:cxnLst>
    <dgm:cxn modelId="{CD9D9112-C8AE-4231-9EB6-F0341E8A31A8}" type="presOf" srcId="{E46701A6-8F89-414C-8E75-ADC8444E9D3F}" destId="{86E290E1-EF78-4688-AB70-DFAFE7701886}" srcOrd="0" destOrd="0" presId="urn:microsoft.com/office/officeart/2008/layout/LinedList"/>
    <dgm:cxn modelId="{8841AA68-E2EB-4E70-A9FC-C3871DEA7334}" type="presOf" srcId="{FB587DDB-5FE9-43A9-AB67-64B07F34DDAB}" destId="{3EB19298-FA07-4FD0-9889-2188690879A8}" srcOrd="0" destOrd="0" presId="urn:microsoft.com/office/officeart/2008/layout/LinedList"/>
    <dgm:cxn modelId="{58CE6E49-0C7A-4D18-91D4-282352E7AE9F}" type="presOf" srcId="{90634D6F-7D63-4A11-9E4E-49429C2D87ED}" destId="{BC41177C-C3F8-4421-93C3-12737FE02701}" srcOrd="0" destOrd="0" presId="urn:microsoft.com/office/officeart/2008/layout/LinedList"/>
    <dgm:cxn modelId="{5E74046E-CD58-489C-A255-FC8D67593662}" srcId="{A9AF3EBD-DED0-4E43-9A3E-2C34F12044D6}" destId="{E46701A6-8F89-414C-8E75-ADC8444E9D3F}" srcOrd="3" destOrd="0" parTransId="{3DB58AC7-864D-4286-A9E9-FE28A826E44E}" sibTransId="{DE35BB27-7336-42F9-98B9-9FCBA0725BD0}"/>
    <dgm:cxn modelId="{5891DD4E-DF10-421A-B382-5D8763585B4D}" type="presOf" srcId="{299391DE-504B-48D2-AA73-783E30C002CA}" destId="{E623FA5C-19DD-415C-A59C-004D80F99E39}" srcOrd="0" destOrd="0" presId="urn:microsoft.com/office/officeart/2008/layout/LinedList"/>
    <dgm:cxn modelId="{926E948F-5E48-465A-9E27-7D13E9FE1759}" srcId="{A9AF3EBD-DED0-4E43-9A3E-2C34F12044D6}" destId="{299391DE-504B-48D2-AA73-783E30C002CA}" srcOrd="1" destOrd="0" parTransId="{C1D738F9-DDBC-48FB-BE9D-CFF2ED9B3384}" sibTransId="{43CAA3A2-A15D-418B-8207-572379330E81}"/>
    <dgm:cxn modelId="{9AE65290-E743-4530-A00F-237D0C28ED05}" type="presOf" srcId="{A9AF3EBD-DED0-4E43-9A3E-2C34F12044D6}" destId="{78B6F80E-C699-4878-8D87-BF392E5F0F98}" srcOrd="0" destOrd="0" presId="urn:microsoft.com/office/officeart/2008/layout/LinedList"/>
    <dgm:cxn modelId="{28D6FC93-58F9-4FEB-82A4-F50F5FC0F281}" type="presOf" srcId="{9CCD4BA3-952D-4BC2-A509-3247AEC152F1}" destId="{87F64112-7E90-4187-95F2-7D5C42A84256}" srcOrd="0" destOrd="0" presId="urn:microsoft.com/office/officeart/2008/layout/LinedList"/>
    <dgm:cxn modelId="{D53088BD-C406-4BDA-8D3D-F8B9A4BF31EA}" srcId="{A9AF3EBD-DED0-4E43-9A3E-2C34F12044D6}" destId="{FB587DDB-5FE9-43A9-AB67-64B07F34DDAB}" srcOrd="2" destOrd="0" parTransId="{16DB52BF-05BD-425C-83A4-DAE1A6AD1A02}" sibTransId="{EC45D7E1-FB67-4AE7-915F-3EC836B94D85}"/>
    <dgm:cxn modelId="{DD5B57E4-4FAC-40D5-B60D-22B3A6782AD0}" srcId="{A9AF3EBD-DED0-4E43-9A3E-2C34F12044D6}" destId="{9CCD4BA3-952D-4BC2-A509-3247AEC152F1}" srcOrd="4" destOrd="0" parTransId="{49561475-AD3F-4E89-8A60-0158AC8AF31B}" sibTransId="{8BF3BB0A-095E-4F91-89D5-5C917935EB29}"/>
    <dgm:cxn modelId="{FCCB31F5-CA44-4FAC-A6E4-CC9D9DB3C935}" srcId="{A9AF3EBD-DED0-4E43-9A3E-2C34F12044D6}" destId="{90634D6F-7D63-4A11-9E4E-49429C2D87ED}" srcOrd="0" destOrd="0" parTransId="{E459418D-ED4D-4F34-ADF0-27176A444237}" sibTransId="{75D1ED61-BA43-457D-BCAB-8E9722C938B8}"/>
    <dgm:cxn modelId="{A2FB3264-CDDA-477E-8BA6-CC36A5A89CC5}" type="presParOf" srcId="{78B6F80E-C699-4878-8D87-BF392E5F0F98}" destId="{7EF651AC-42CB-4B59-9A2E-A4C5735892AE}" srcOrd="0" destOrd="0" presId="urn:microsoft.com/office/officeart/2008/layout/LinedList"/>
    <dgm:cxn modelId="{272F9A54-8600-46E9-9EB7-6581BD6C02ED}" type="presParOf" srcId="{78B6F80E-C699-4878-8D87-BF392E5F0F98}" destId="{E279B5AB-C37A-4784-8F1E-C6DBABA06F72}" srcOrd="1" destOrd="0" presId="urn:microsoft.com/office/officeart/2008/layout/LinedList"/>
    <dgm:cxn modelId="{C7B04D70-C833-4866-A134-E0EC51CD0978}" type="presParOf" srcId="{E279B5AB-C37A-4784-8F1E-C6DBABA06F72}" destId="{BC41177C-C3F8-4421-93C3-12737FE02701}" srcOrd="0" destOrd="0" presId="urn:microsoft.com/office/officeart/2008/layout/LinedList"/>
    <dgm:cxn modelId="{88612498-5305-4E77-AA56-F0E294151798}" type="presParOf" srcId="{E279B5AB-C37A-4784-8F1E-C6DBABA06F72}" destId="{EA49D9CD-DD70-4263-9ADD-C0E6ECDB858A}" srcOrd="1" destOrd="0" presId="urn:microsoft.com/office/officeart/2008/layout/LinedList"/>
    <dgm:cxn modelId="{3E1A96D2-500E-4EDE-AAAF-959305AC8322}" type="presParOf" srcId="{78B6F80E-C699-4878-8D87-BF392E5F0F98}" destId="{B1146383-F080-4B9A-92A9-E40A9016C0C9}" srcOrd="2" destOrd="0" presId="urn:microsoft.com/office/officeart/2008/layout/LinedList"/>
    <dgm:cxn modelId="{0F165CB0-FB4B-46BB-AABF-4BD86D6CC26C}" type="presParOf" srcId="{78B6F80E-C699-4878-8D87-BF392E5F0F98}" destId="{D6903EB0-1EFB-46F8-B353-A28077D0343A}" srcOrd="3" destOrd="0" presId="urn:microsoft.com/office/officeart/2008/layout/LinedList"/>
    <dgm:cxn modelId="{C3458BB2-F2C7-4714-A713-A4D8F3F70EF4}" type="presParOf" srcId="{D6903EB0-1EFB-46F8-B353-A28077D0343A}" destId="{E623FA5C-19DD-415C-A59C-004D80F99E39}" srcOrd="0" destOrd="0" presId="urn:microsoft.com/office/officeart/2008/layout/LinedList"/>
    <dgm:cxn modelId="{17FFE086-61DE-457B-BE97-06698DE49408}" type="presParOf" srcId="{D6903EB0-1EFB-46F8-B353-A28077D0343A}" destId="{089F44C6-8FCE-4C7F-93EB-D9E30A27DA9D}" srcOrd="1" destOrd="0" presId="urn:microsoft.com/office/officeart/2008/layout/LinedList"/>
    <dgm:cxn modelId="{18876C06-E088-427B-B37F-8F41604A7D8A}" type="presParOf" srcId="{78B6F80E-C699-4878-8D87-BF392E5F0F98}" destId="{E201FC32-47B7-41F0-B18E-50DB6D629967}" srcOrd="4" destOrd="0" presId="urn:microsoft.com/office/officeart/2008/layout/LinedList"/>
    <dgm:cxn modelId="{E7E32D9C-2D6D-4A0F-A8E4-C8160241B9A6}" type="presParOf" srcId="{78B6F80E-C699-4878-8D87-BF392E5F0F98}" destId="{651A079A-7267-4E88-94F0-69B118A002C8}" srcOrd="5" destOrd="0" presId="urn:microsoft.com/office/officeart/2008/layout/LinedList"/>
    <dgm:cxn modelId="{0D817302-A4BF-4DFA-B16E-D83B5004E1A0}" type="presParOf" srcId="{651A079A-7267-4E88-94F0-69B118A002C8}" destId="{3EB19298-FA07-4FD0-9889-2188690879A8}" srcOrd="0" destOrd="0" presId="urn:microsoft.com/office/officeart/2008/layout/LinedList"/>
    <dgm:cxn modelId="{775D12B1-6161-4DC6-8DBD-5088E0DC3520}" type="presParOf" srcId="{651A079A-7267-4E88-94F0-69B118A002C8}" destId="{639FFD38-63D2-41A2-8CFA-3667A46C61A0}" srcOrd="1" destOrd="0" presId="urn:microsoft.com/office/officeart/2008/layout/LinedList"/>
    <dgm:cxn modelId="{EC4A277F-E466-41C5-B3E9-9065C176830B}" type="presParOf" srcId="{78B6F80E-C699-4878-8D87-BF392E5F0F98}" destId="{FC7A4366-8622-4638-8AF0-173733A1C8B7}" srcOrd="6" destOrd="0" presId="urn:microsoft.com/office/officeart/2008/layout/LinedList"/>
    <dgm:cxn modelId="{4B09544D-7E08-489A-B998-C12E1AF60DB3}" type="presParOf" srcId="{78B6F80E-C699-4878-8D87-BF392E5F0F98}" destId="{E2343914-066B-4622-B649-3E8577D5CFC2}" srcOrd="7" destOrd="0" presId="urn:microsoft.com/office/officeart/2008/layout/LinedList"/>
    <dgm:cxn modelId="{0737C704-440B-4FC0-A526-F1D7C03D0F00}" type="presParOf" srcId="{E2343914-066B-4622-B649-3E8577D5CFC2}" destId="{86E290E1-EF78-4688-AB70-DFAFE7701886}" srcOrd="0" destOrd="0" presId="urn:microsoft.com/office/officeart/2008/layout/LinedList"/>
    <dgm:cxn modelId="{DA2ABB8A-A82F-4B65-95E2-DE051A270303}" type="presParOf" srcId="{E2343914-066B-4622-B649-3E8577D5CFC2}" destId="{100AAEB0-DA6A-40D9-A81C-1C21C028F6E4}" srcOrd="1" destOrd="0" presId="urn:microsoft.com/office/officeart/2008/layout/LinedList"/>
    <dgm:cxn modelId="{7D214D17-0979-4DA1-99C1-25D2854514AC}" type="presParOf" srcId="{78B6F80E-C699-4878-8D87-BF392E5F0F98}" destId="{8ECFEE22-40B0-457C-9D0E-A1C83254D646}" srcOrd="8" destOrd="0" presId="urn:microsoft.com/office/officeart/2008/layout/LinedList"/>
    <dgm:cxn modelId="{A609B0E2-F62A-45C9-B3FA-76E0C12D790C}" type="presParOf" srcId="{78B6F80E-C699-4878-8D87-BF392E5F0F98}" destId="{69088D64-7FE9-4699-95F7-BBCDFA697FA1}" srcOrd="9" destOrd="0" presId="urn:microsoft.com/office/officeart/2008/layout/LinedList"/>
    <dgm:cxn modelId="{6A29EE93-EE14-46AC-9BEF-B7EF12AE95A2}" type="presParOf" srcId="{69088D64-7FE9-4699-95F7-BBCDFA697FA1}" destId="{87F64112-7E90-4187-95F2-7D5C42A84256}" srcOrd="0" destOrd="0" presId="urn:microsoft.com/office/officeart/2008/layout/LinedList"/>
    <dgm:cxn modelId="{1868A54F-6AE0-4C08-B893-54F07DAA53F8}" type="presParOf" srcId="{69088D64-7FE9-4699-95F7-BBCDFA697FA1}" destId="{0266FA4D-EE8F-449A-B4A1-96619C2894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B67F7-E4CC-43D3-B46C-F1A502CCD876}">
      <dsp:nvSpPr>
        <dsp:cNvPr id="0" name=""/>
        <dsp:cNvSpPr/>
      </dsp:nvSpPr>
      <dsp:spPr>
        <a:xfrm>
          <a:off x="10842" y="0"/>
          <a:ext cx="2560008" cy="3093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b="1" kern="1200">
              <a:latin typeface="Verdana Pro Light"/>
            </a:rPr>
            <a:t>Datakonvertering</a:t>
          </a:r>
        </a:p>
      </dsp:txBody>
      <dsp:txXfrm>
        <a:off x="10842" y="0"/>
        <a:ext cx="2560008" cy="309376"/>
      </dsp:txXfrm>
    </dsp:sp>
    <dsp:sp modelId="{262D8785-58AF-4439-9A34-F349AB813A52}">
      <dsp:nvSpPr>
        <dsp:cNvPr id="0" name=""/>
        <dsp:cNvSpPr/>
      </dsp:nvSpPr>
      <dsp:spPr>
        <a:xfrm>
          <a:off x="10842" y="309376"/>
          <a:ext cx="2560008" cy="39429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rPr>
            <a:t>NTNU har levert til DFØ </a:t>
          </a:r>
          <a:r>
            <a:rPr lang="nb-NO" sz="1200" kern="1200" err="1">
              <a:latin typeface="Verdana Pro Light"/>
            </a:rPr>
            <a:t>org.struktur</a:t>
          </a:r>
          <a:r>
            <a:rPr lang="nb-NO" sz="1200" kern="1200">
              <a:latin typeface="Verdana Pro Light"/>
            </a:rPr>
            <a:t> i SAP og koststedstruktur i Unit4</a:t>
          </a:r>
        </a:p>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rPr>
            <a:t>Det er sendt ut lister til fakultetene, VM og FA med oversikt over ansatte for å sikre riktig organisatorisk tilknytning i SAP. Frist for kvalitetssikring er 7. okt.</a:t>
          </a:r>
        </a:p>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rPr>
            <a:t>Innmelding av </a:t>
          </a:r>
          <a:r>
            <a:rPr lang="nb-NO" sz="1200" kern="1200" err="1">
              <a:latin typeface="Verdana Pro Light"/>
            </a:rPr>
            <a:t>kostnadsgodkjennere</a:t>
          </a:r>
          <a:r>
            <a:rPr lang="nb-NO" sz="1200" kern="1200">
              <a:latin typeface="Verdana Pro Light"/>
            </a:rPr>
            <a:t> i Unit4: Det blir møte med fakultetene før høstferien og distribusjon av lister. Frist for innmelding er 11. nov</a:t>
          </a:r>
        </a:p>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rPr>
            <a:t>Fakultetene, VM og FA er i gang med å konvertere prosjekter til ny økonomimodell. Frist for å levere er 19. okt</a:t>
          </a:r>
        </a:p>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rPr>
            <a:t>Oversikt over leveransefrister ifb. med konvertering: </a:t>
          </a:r>
          <a:r>
            <a:rPr lang="nb-NO" sz="1200" kern="1200">
              <a:hlinkClick xmlns:r="http://schemas.openxmlformats.org/officeDocument/2006/relationships" r:id="rId1"/>
            </a:rPr>
            <a:t>Rydding og frister</a:t>
          </a:r>
          <a:endParaRPr lang="nb-NO" sz="1200" kern="1200">
            <a:latin typeface="Verdana Pro Light" panose="020B030403050404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nb-NO" sz="1200" kern="1200">
            <a:latin typeface="Verdana Pro Light" panose="020B0304030504040204" pitchFamily="34" charset="0"/>
          </a:endParaRPr>
        </a:p>
      </dsp:txBody>
      <dsp:txXfrm>
        <a:off x="10842" y="309376"/>
        <a:ext cx="2560008" cy="3942929"/>
      </dsp:txXfrm>
    </dsp:sp>
    <dsp:sp modelId="{F213DB9C-ECDA-4440-A6D7-4FBE269E22E2}">
      <dsp:nvSpPr>
        <dsp:cNvPr id="0" name=""/>
        <dsp:cNvSpPr/>
      </dsp:nvSpPr>
      <dsp:spPr>
        <a:xfrm>
          <a:off x="2929252" y="0"/>
          <a:ext cx="2560008" cy="3093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b="1" kern="1200">
              <a:latin typeface="Verdana Pro Light"/>
            </a:rPr>
            <a:t>Økonomimodell</a:t>
          </a:r>
        </a:p>
      </dsp:txBody>
      <dsp:txXfrm>
        <a:off x="2929252" y="0"/>
        <a:ext cx="2560008" cy="309376"/>
      </dsp:txXfrm>
    </dsp:sp>
    <dsp:sp modelId="{67FACF27-5BBF-4EE8-B993-0EB535B6B280}">
      <dsp:nvSpPr>
        <dsp:cNvPr id="0" name=""/>
        <dsp:cNvSpPr/>
      </dsp:nvSpPr>
      <dsp:spPr>
        <a:xfrm>
          <a:off x="2929252" y="309376"/>
          <a:ext cx="2560008" cy="39429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solidFill>
                <a:srgbClr val="000000">
                  <a:hueOff val="0"/>
                  <a:satOff val="0"/>
                  <a:lumOff val="0"/>
                  <a:alphaOff val="0"/>
                </a:srgbClr>
              </a:solidFill>
              <a:latin typeface="Verdana Pro Light"/>
              <a:ea typeface="+mn-ea"/>
              <a:cs typeface="+mn-cs"/>
            </a:rPr>
            <a:t>Testdatatransaksjoner fra SAP og Unit4 er overført til BEVISST slik at man kan utforske prosjektstrukturer og bruk av relasjonsverdier i ny økonomimodell ifb. med arbeidet med konvertering av prosjekter</a:t>
          </a:r>
        </a:p>
        <a:p>
          <a:pPr marL="114300" lvl="1" indent="-114300" algn="l" defTabSz="533400" rtl="0">
            <a:lnSpc>
              <a:spcPct val="90000"/>
            </a:lnSpc>
            <a:spcBef>
              <a:spcPct val="0"/>
            </a:spcBef>
            <a:spcAft>
              <a:spcPct val="15000"/>
            </a:spcAft>
            <a:buFont typeface="Arial" panose="020B0604020202020204" pitchFamily="34" charset="0"/>
            <a:buChar char="•"/>
          </a:pPr>
          <a:r>
            <a:rPr lang="nb-NO" sz="1200" kern="1200">
              <a:latin typeface="Verdana Pro Light"/>
              <a:ea typeface="+mn-ea"/>
              <a:cs typeface="+mn-cs"/>
            </a:rPr>
            <a:t>Et utvalg </a:t>
          </a:r>
          <a:r>
            <a:rPr lang="nb-NO" sz="1200" kern="1200">
              <a:latin typeface="Verdana Pro Light"/>
              <a:ea typeface="+mn-ea"/>
              <a:cs typeface="+mn-cs"/>
              <a:hlinkClick xmlns:r="http://schemas.openxmlformats.org/officeDocument/2006/relationships" r:id="rId2"/>
            </a:rPr>
            <a:t>nye</a:t>
          </a:r>
          <a:r>
            <a:rPr lang="nb-NO" sz="1200" b="0">
              <a:latin typeface="Verdana Pro Light"/>
              <a:ea typeface="+mn-ea"/>
              <a:cs typeface="+mn-cs"/>
              <a:hlinkClick xmlns:r="http://schemas.openxmlformats.org/officeDocument/2006/relationships" r:id="rId2"/>
            </a:rPr>
            <a:t> rapporter </a:t>
          </a:r>
          <a:r>
            <a:rPr lang="nb-NO" sz="1200" b="0">
              <a:latin typeface="Verdana Pro Light"/>
              <a:ea typeface="+mn-ea"/>
              <a:cs typeface="+mn-cs"/>
            </a:rPr>
            <a:t>i BEVISST til dette formålet er lagt ut i BEVISST Innsikt</a:t>
          </a:r>
          <a:endParaRPr lang="nb-NO" sz="1200" kern="1200">
            <a:solidFill>
              <a:srgbClr val="000000">
                <a:hueOff val="0"/>
                <a:satOff val="0"/>
                <a:lumOff val="0"/>
                <a:alphaOff val="0"/>
              </a:srgbClr>
            </a:solidFill>
            <a:latin typeface="Verdana Pro Light"/>
            <a:ea typeface="+mn-ea"/>
            <a:cs typeface="+mn-cs"/>
          </a:endParaRPr>
        </a:p>
        <a:p>
          <a:pPr marL="114300" lvl="1" indent="-114300" algn="l" defTabSz="533400" rtl="0">
            <a:lnSpc>
              <a:spcPct val="90000"/>
            </a:lnSpc>
            <a:spcBef>
              <a:spcPct val="0"/>
            </a:spcBef>
            <a:spcAft>
              <a:spcPct val="15000"/>
            </a:spcAft>
            <a:buFont typeface="Arial" panose="020B0604020202020204" pitchFamily="34" charset="0"/>
            <a:buChar char="•"/>
          </a:pPr>
          <a:endParaRPr lang="nb-NO" sz="1200" kern="1200">
            <a:solidFill>
              <a:srgbClr val="000000">
                <a:hueOff val="0"/>
                <a:satOff val="0"/>
                <a:lumOff val="0"/>
                <a:alphaOff val="0"/>
              </a:srgbClr>
            </a:solidFill>
            <a:latin typeface="Verdana Pro Light"/>
            <a:ea typeface="+mn-ea"/>
            <a:cs typeface="+mn-cs"/>
          </a:endParaRPr>
        </a:p>
      </dsp:txBody>
      <dsp:txXfrm>
        <a:off x="2929252" y="309376"/>
        <a:ext cx="2560008" cy="3942929"/>
      </dsp:txXfrm>
    </dsp:sp>
    <dsp:sp modelId="{4EF99369-D0F6-4763-822A-A81280CF53F1}">
      <dsp:nvSpPr>
        <dsp:cNvPr id="0" name=""/>
        <dsp:cNvSpPr/>
      </dsp:nvSpPr>
      <dsp:spPr>
        <a:xfrm>
          <a:off x="5836474" y="0"/>
          <a:ext cx="2560008" cy="3093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b-NO" sz="1200" b="1" kern="1200">
              <a:latin typeface="Verdana Pro Light"/>
            </a:rPr>
            <a:t>BEVISST</a:t>
          </a:r>
          <a:endParaRPr lang="en-US" sz="1200" kern="1200"/>
        </a:p>
      </dsp:txBody>
      <dsp:txXfrm>
        <a:off x="5836474" y="0"/>
        <a:ext cx="2560008" cy="309376"/>
      </dsp:txXfrm>
    </dsp:sp>
    <dsp:sp modelId="{464F521F-07FF-487A-9A91-B5400D18BB24}">
      <dsp:nvSpPr>
        <dsp:cNvPr id="0" name=""/>
        <dsp:cNvSpPr/>
      </dsp:nvSpPr>
      <dsp:spPr>
        <a:xfrm>
          <a:off x="5847661" y="309376"/>
          <a:ext cx="2560008" cy="39429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None/>
          </a:pPr>
          <a:r>
            <a:rPr lang="nb-NO" sz="1050" kern="1200">
              <a:solidFill>
                <a:schemeClr val="tx1"/>
              </a:solidFill>
              <a:latin typeface="Verdana Pro Light"/>
            </a:rPr>
            <a:t>BEVISST må bygges om pga. ny økonomimodell og nytt økonomi- og lønnssystem</a:t>
          </a:r>
          <a:endParaRPr lang="en-US" sz="1050" kern="1200"/>
        </a:p>
        <a:p>
          <a:pPr marL="57150" lvl="1" indent="-57150" algn="l" defTabSz="466725">
            <a:lnSpc>
              <a:spcPct val="90000"/>
            </a:lnSpc>
            <a:spcBef>
              <a:spcPct val="0"/>
            </a:spcBef>
            <a:spcAft>
              <a:spcPct val="15000"/>
            </a:spcAft>
            <a:buFont typeface="Arial" panose="020B0604020202020204" pitchFamily="34" charset="0"/>
            <a:buNone/>
          </a:pPr>
          <a:r>
            <a:rPr lang="en-US" sz="1050" u="sng" kern="1200">
              <a:solidFill>
                <a:srgbClr val="000000"/>
              </a:solidFill>
              <a:latin typeface="Verdana Pro Light"/>
              <a:ea typeface="+mn-ea"/>
              <a:cs typeface="+mn-cs"/>
            </a:rPr>
            <a:t>BEVISST INNSIKT</a:t>
          </a:r>
        </a:p>
        <a:p>
          <a:pPr marL="57150" lvl="1" indent="-57150" algn="l" defTabSz="466725">
            <a:lnSpc>
              <a:spcPct val="90000"/>
            </a:lnSpc>
            <a:spcBef>
              <a:spcPct val="0"/>
            </a:spcBef>
            <a:spcAft>
              <a:spcPct val="15000"/>
            </a:spcAft>
            <a:buFont typeface="Arial" panose="020B0604020202020204" pitchFamily="34" charset="0"/>
            <a:buChar char="•"/>
          </a:pPr>
          <a:r>
            <a:rPr lang="nb-NO" sz="1050" kern="1200">
              <a:solidFill>
                <a:schemeClr val="tx1"/>
              </a:solidFill>
              <a:latin typeface="Verdana Pro Light" panose="020B0304030504040204" pitchFamily="34" charset="0"/>
            </a:rPr>
            <a:t>Økonomirapporter er ferd med å bygges om</a:t>
          </a:r>
        </a:p>
        <a:p>
          <a:pPr marL="57150" lvl="1" indent="-57150" algn="l" defTabSz="466725">
            <a:lnSpc>
              <a:spcPct val="90000"/>
            </a:lnSpc>
            <a:spcBef>
              <a:spcPct val="0"/>
            </a:spcBef>
            <a:spcAft>
              <a:spcPct val="15000"/>
            </a:spcAft>
            <a:buFont typeface="Arial" panose="020B0604020202020204" pitchFamily="34" charset="0"/>
            <a:buChar char="•"/>
          </a:pPr>
          <a:r>
            <a:rPr lang="nb-NO" sz="1050" kern="1200">
              <a:solidFill>
                <a:schemeClr val="tx1"/>
              </a:solidFill>
              <a:latin typeface="Verdana Pro Light" panose="020B0304030504040204" pitchFamily="34" charset="0"/>
            </a:rPr>
            <a:t>Ombygging av HR-rapporter er utsatt, da vi ikke har mottatt SAP-data fra DFØ ennå</a:t>
          </a:r>
        </a:p>
        <a:p>
          <a:pPr marL="57150" lvl="1" indent="-57150" algn="l" defTabSz="466725">
            <a:lnSpc>
              <a:spcPct val="90000"/>
            </a:lnSpc>
            <a:spcBef>
              <a:spcPct val="0"/>
            </a:spcBef>
            <a:spcAft>
              <a:spcPct val="15000"/>
            </a:spcAft>
            <a:buFont typeface="Arial" panose="020B0604020202020204" pitchFamily="34" charset="0"/>
            <a:buChar char="•"/>
          </a:pPr>
          <a:r>
            <a:rPr lang="nb-NO" sz="1050" kern="1200">
              <a:solidFill>
                <a:schemeClr val="tx1"/>
              </a:solidFill>
              <a:latin typeface="Verdana Pro Light" panose="020B0304030504040204" pitchFamily="34" charset="0"/>
            </a:rPr>
            <a:t>Prosjektlederportal er under utvikling og vil bli klar i starten av neste år</a:t>
          </a:r>
        </a:p>
        <a:p>
          <a:pPr marL="57150" lvl="1" indent="-57150" algn="l" defTabSz="466725">
            <a:lnSpc>
              <a:spcPct val="90000"/>
            </a:lnSpc>
            <a:spcBef>
              <a:spcPct val="0"/>
            </a:spcBef>
            <a:spcAft>
              <a:spcPct val="15000"/>
            </a:spcAft>
            <a:buFont typeface="Arial" panose="020B0604020202020204" pitchFamily="34" charset="0"/>
            <a:buNone/>
          </a:pPr>
          <a:r>
            <a:rPr lang="nb-NO" sz="1050" u="sng" kern="1200">
              <a:solidFill>
                <a:schemeClr val="tx1"/>
              </a:solidFill>
              <a:latin typeface="Verdana Pro Light" panose="020B0304030504040204" pitchFamily="34" charset="0"/>
            </a:rPr>
            <a:t>BEVISST PLAN</a:t>
          </a:r>
        </a:p>
        <a:p>
          <a:pPr marL="57150" lvl="1" indent="-57150" algn="l" defTabSz="466725">
            <a:lnSpc>
              <a:spcPct val="90000"/>
            </a:lnSpc>
            <a:spcBef>
              <a:spcPct val="0"/>
            </a:spcBef>
            <a:spcAft>
              <a:spcPct val="15000"/>
            </a:spcAft>
            <a:buFont typeface="Arial" panose="020B0604020202020204" pitchFamily="34" charset="0"/>
            <a:buChar char="•"/>
          </a:pPr>
          <a:r>
            <a:rPr lang="nb-NO" sz="1050" kern="1200">
              <a:solidFill>
                <a:schemeClr val="tx1"/>
              </a:solidFill>
              <a:latin typeface="Verdana Pro Light"/>
            </a:rPr>
            <a:t>Budsjettsammenstillingsmodulen er under ombygging til bruk i budsjettering for 2023. Antatt budsjetteringsfrist er 1. mars</a:t>
          </a:r>
          <a:endParaRPr lang="nb-NO" sz="1050" kern="1200">
            <a:solidFill>
              <a:schemeClr val="tx1"/>
            </a:solidFill>
            <a:latin typeface="Verdana Pro Light" panose="020B0304030504040204" pitchFamily="34" charset="0"/>
          </a:endParaRPr>
        </a:p>
        <a:p>
          <a:pPr marL="57150" lvl="1" indent="-57150" algn="l" defTabSz="466725">
            <a:lnSpc>
              <a:spcPct val="90000"/>
            </a:lnSpc>
            <a:spcBef>
              <a:spcPct val="0"/>
            </a:spcBef>
            <a:spcAft>
              <a:spcPct val="15000"/>
            </a:spcAft>
            <a:buFont typeface="Arial" panose="020B0604020202020204" pitchFamily="34" charset="0"/>
            <a:buChar char="•"/>
          </a:pPr>
          <a:r>
            <a:rPr lang="nb-NO" sz="1050" kern="1200">
              <a:solidFill>
                <a:schemeClr val="tx1"/>
              </a:solidFill>
              <a:latin typeface="Verdana Pro Light"/>
            </a:rPr>
            <a:t>Bemanningsplanen vil ikke bli ferdig ombygd i tide til budsjett 2023. Det </a:t>
          </a:r>
          <a:r>
            <a:rPr lang="nb-NO" sz="1050" kern="1200">
              <a:solidFill>
                <a:srgbClr val="000000"/>
              </a:solidFill>
              <a:latin typeface="Verdana Pro Light"/>
              <a:ea typeface="+mn-ea"/>
              <a:cs typeface="+mn-cs"/>
            </a:rPr>
            <a:t>skyldes mangel på HR-data fra SAP. Bemanningsplan vil holdes oppdatert med Paga-data frem til 31.12.2022. Nærmere info om budsjettering for 2023 i BEVISST Plan blir gitt fortløpende i HR- og økonomisjeffora samt BEVISST superbrukerfora</a:t>
          </a:r>
          <a:r>
            <a:rPr lang="nb-NO" sz="1200" kern="1200">
              <a:solidFill>
                <a:schemeClr val="tx1"/>
              </a:solidFill>
              <a:latin typeface="Verdana Pro Light"/>
            </a:rPr>
            <a:t>.</a:t>
          </a:r>
          <a:endParaRPr lang="nb-NO" sz="1200" kern="1200">
            <a:solidFill>
              <a:schemeClr val="tx1"/>
            </a:solidFill>
            <a:latin typeface="Verdana Pro Light" panose="020B0304030504040204" pitchFamily="34" charset="0"/>
          </a:endParaRPr>
        </a:p>
      </dsp:txBody>
      <dsp:txXfrm>
        <a:off x="5847661" y="309376"/>
        <a:ext cx="2560008" cy="3942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651AC-42CB-4B59-9A2E-A4C5735892AE}">
      <dsp:nvSpPr>
        <dsp:cNvPr id="0" name=""/>
        <dsp:cNvSpPr/>
      </dsp:nvSpPr>
      <dsp:spPr>
        <a:xfrm>
          <a:off x="0" y="1713"/>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1177C-C3F8-4421-93C3-12737FE02701}">
      <dsp:nvSpPr>
        <dsp:cNvPr id="0" name=""/>
        <dsp:cNvSpPr/>
      </dsp:nvSpPr>
      <dsp:spPr>
        <a:xfrm>
          <a:off x="0" y="0"/>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1" i="0" kern="1200"/>
            <a:t>I uke 38 var det oppstartsmøter for opplæringen innen prosessene Behov til betaling (</a:t>
          </a:r>
          <a:r>
            <a:rPr lang="nb-NO" sz="1200" b="1" i="0" kern="1200" err="1"/>
            <a:t>Btb</a:t>
          </a:r>
          <a:r>
            <a:rPr lang="nb-NO" sz="1200" b="1" i="0" kern="1200"/>
            <a:t>), Prosjektøkonomi og Fordring til innbetaling (</a:t>
          </a:r>
          <a:r>
            <a:rPr lang="nb-NO" sz="1200" b="1" i="0" kern="1200" err="1"/>
            <a:t>Fti</a:t>
          </a:r>
          <a:r>
            <a:rPr lang="nb-NO" sz="1200" b="1" i="0" kern="1200"/>
            <a:t>).</a:t>
          </a:r>
          <a:endParaRPr lang="en-US" sz="1200" kern="1200"/>
        </a:p>
      </dsp:txBody>
      <dsp:txXfrm>
        <a:off x="0" y="0"/>
        <a:ext cx="8374062" cy="584302"/>
      </dsp:txXfrm>
    </dsp:sp>
    <dsp:sp modelId="{B1146383-F080-4B9A-92A9-E40A9016C0C9}">
      <dsp:nvSpPr>
        <dsp:cNvPr id="0" name=""/>
        <dsp:cNvSpPr/>
      </dsp:nvSpPr>
      <dsp:spPr>
        <a:xfrm>
          <a:off x="0" y="586015"/>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3FA5C-19DD-415C-A59C-004D80F99E39}">
      <dsp:nvSpPr>
        <dsp:cNvPr id="0" name=""/>
        <dsp:cNvSpPr/>
      </dsp:nvSpPr>
      <dsp:spPr>
        <a:xfrm>
          <a:off x="0" y="586015"/>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0" i="0" kern="1200"/>
            <a:t>Det markerte starten på høstens opplæring for ansatte som har roller i det nye økonomisystemet Unit4, som tas i bruk fra 1. januar 2023.</a:t>
          </a:r>
          <a:endParaRPr lang="en-US" sz="1200" kern="1200"/>
        </a:p>
      </dsp:txBody>
      <dsp:txXfrm>
        <a:off x="0" y="586015"/>
        <a:ext cx="8374062" cy="584302"/>
      </dsp:txXfrm>
    </dsp:sp>
    <dsp:sp modelId="{FC7A4366-8622-4638-8AF0-173733A1C8B7}">
      <dsp:nvSpPr>
        <dsp:cNvPr id="0" name=""/>
        <dsp:cNvSpPr/>
      </dsp:nvSpPr>
      <dsp:spPr>
        <a:xfrm>
          <a:off x="0" y="1170317"/>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290E1-EF78-4688-AB70-DFAFE7701886}">
      <dsp:nvSpPr>
        <dsp:cNvPr id="0" name=""/>
        <dsp:cNvSpPr/>
      </dsp:nvSpPr>
      <dsp:spPr>
        <a:xfrm>
          <a:off x="0" y="1170317"/>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0" i="0" kern="1200"/>
            <a:t>På møtene ble det informert om hvorfor vi får nye økonomi- og lønnssystemer, hva som inngår i de nye rollene, hvordan opplæringen er satt sammen og hva som kreves av egenlæring for rolleinnehaverne før videre opplæring.</a:t>
          </a:r>
          <a:endParaRPr lang="en-US" sz="1200" kern="1200"/>
        </a:p>
      </dsp:txBody>
      <dsp:txXfrm>
        <a:off x="0" y="1170317"/>
        <a:ext cx="8374062" cy="584302"/>
      </dsp:txXfrm>
    </dsp:sp>
    <dsp:sp modelId="{8ECFEE22-40B0-457C-9D0E-A1C83254D646}">
      <dsp:nvSpPr>
        <dsp:cNvPr id="0" name=""/>
        <dsp:cNvSpPr/>
      </dsp:nvSpPr>
      <dsp:spPr>
        <a:xfrm>
          <a:off x="0" y="1754620"/>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64112-7E90-4187-95F2-7D5C42A84256}">
      <dsp:nvSpPr>
        <dsp:cNvPr id="0" name=""/>
        <dsp:cNvSpPr/>
      </dsp:nvSpPr>
      <dsp:spPr>
        <a:xfrm>
          <a:off x="0" y="1754620"/>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0" i="0" kern="1200"/>
            <a:t>Alle informasjonsmøtene var godt besøkte, med over 500 deltakere til sammen.  </a:t>
          </a:r>
          <a:endParaRPr lang="en-US" sz="1200" kern="1200"/>
        </a:p>
      </dsp:txBody>
      <dsp:txXfrm>
        <a:off x="0" y="1754620"/>
        <a:ext cx="8374062" cy="584302"/>
      </dsp:txXfrm>
    </dsp:sp>
    <dsp:sp modelId="{AE89D916-D310-4E16-94AE-500187B63F2F}">
      <dsp:nvSpPr>
        <dsp:cNvPr id="0" name=""/>
        <dsp:cNvSpPr/>
      </dsp:nvSpPr>
      <dsp:spPr>
        <a:xfrm>
          <a:off x="0" y="2338922"/>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3F987-5FEF-411F-A41F-3250927A22DF}">
      <dsp:nvSpPr>
        <dsp:cNvPr id="0" name=""/>
        <dsp:cNvSpPr/>
      </dsp:nvSpPr>
      <dsp:spPr>
        <a:xfrm>
          <a:off x="0" y="2338922"/>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0" i="0" kern="1200"/>
            <a:t>For de som ikke hadde anledning til å være tilstede, eller som skulle ønske å få repetert informasjonen som ble gitt på et av møtene, er det nå mulig å se de i opptak.</a:t>
          </a:r>
          <a:endParaRPr lang="en-US" sz="1200" kern="1200"/>
        </a:p>
      </dsp:txBody>
      <dsp:txXfrm>
        <a:off x="0" y="2338922"/>
        <a:ext cx="8374062" cy="584302"/>
      </dsp:txXfrm>
    </dsp:sp>
    <dsp:sp modelId="{FD765B34-4463-4A8C-843C-E38300446FD7}">
      <dsp:nvSpPr>
        <dsp:cNvPr id="0" name=""/>
        <dsp:cNvSpPr/>
      </dsp:nvSpPr>
      <dsp:spPr>
        <a:xfrm>
          <a:off x="0" y="2923224"/>
          <a:ext cx="83740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0F839-4504-42E8-8243-C01AC4695C77}">
      <dsp:nvSpPr>
        <dsp:cNvPr id="0" name=""/>
        <dsp:cNvSpPr/>
      </dsp:nvSpPr>
      <dsp:spPr>
        <a:xfrm>
          <a:off x="0" y="2923224"/>
          <a:ext cx="8374062" cy="5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b="0" i="0" kern="1200"/>
            <a:t>Både presentasjoner og opptak er tilgjengelig på </a:t>
          </a:r>
          <a:r>
            <a:rPr lang="nb-NO" sz="1200" b="0" i="0" kern="1200">
              <a:hlinkClick xmlns:r="http://schemas.openxmlformats.org/officeDocument/2006/relationships" r:id="rId1"/>
            </a:rPr>
            <a:t>NTNUs opplæringsside</a:t>
          </a:r>
          <a:r>
            <a:rPr lang="nb-NO" sz="1200" b="0" i="0" kern="1200"/>
            <a:t> (se under aktuell prosess).</a:t>
          </a:r>
          <a:endParaRPr lang="en-US" sz="1200" kern="1200"/>
        </a:p>
      </dsp:txBody>
      <dsp:txXfrm>
        <a:off x="0" y="2923224"/>
        <a:ext cx="8374062" cy="584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651AC-42CB-4B59-9A2E-A4C5735892AE}">
      <dsp:nvSpPr>
        <dsp:cNvPr id="0" name=""/>
        <dsp:cNvSpPr/>
      </dsp:nvSpPr>
      <dsp:spPr>
        <a:xfrm>
          <a:off x="0" y="441"/>
          <a:ext cx="84185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1177C-C3F8-4421-93C3-12737FE02701}">
      <dsp:nvSpPr>
        <dsp:cNvPr id="0" name=""/>
        <dsp:cNvSpPr/>
      </dsp:nvSpPr>
      <dsp:spPr>
        <a:xfrm>
          <a:off x="0" y="0"/>
          <a:ext cx="8418513" cy="72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err="1">
              <a:solidFill>
                <a:srgbClr val="000000">
                  <a:hueOff val="0"/>
                  <a:satOff val="0"/>
                  <a:lumOff val="0"/>
                  <a:alphaOff val="0"/>
                </a:srgbClr>
              </a:solidFill>
              <a:latin typeface="Arial" panose="020B0604020202020204"/>
              <a:ea typeface="+mn-ea"/>
              <a:cs typeface="+mn-cs"/>
            </a:rPr>
            <a:t>En</a:t>
          </a:r>
          <a:r>
            <a:rPr lang="en-US" sz="1400" b="1" i="0" kern="1200">
              <a:solidFill>
                <a:srgbClr val="000000">
                  <a:hueOff val="0"/>
                  <a:satOff val="0"/>
                  <a:lumOff val="0"/>
                  <a:alphaOff val="0"/>
                </a:srgbClr>
              </a:solidFill>
              <a:latin typeface="Arial" panose="020B0604020202020204"/>
              <a:ea typeface="+mn-ea"/>
              <a:cs typeface="+mn-cs"/>
            </a:rPr>
            <a:t> undersøkelse </a:t>
          </a:r>
          <a:r>
            <a:rPr lang="en-US" sz="1400" b="1" i="0" kern="1200" err="1">
              <a:solidFill>
                <a:srgbClr val="000000">
                  <a:hueOff val="0"/>
                  <a:satOff val="0"/>
                  <a:lumOff val="0"/>
                  <a:alphaOff val="0"/>
                </a:srgbClr>
              </a:solidFill>
              <a:latin typeface="Arial" panose="020B0604020202020204"/>
              <a:ea typeface="+mn-ea"/>
              <a:cs typeface="+mn-cs"/>
            </a:rPr>
            <a:t>fra</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UiO</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viser</a:t>
          </a:r>
          <a:r>
            <a:rPr lang="en-US" sz="1400" b="1" i="0" kern="1200">
              <a:solidFill>
                <a:srgbClr val="000000">
                  <a:hueOff val="0"/>
                  <a:satOff val="0"/>
                  <a:lumOff val="0"/>
                  <a:alphaOff val="0"/>
                </a:srgbClr>
              </a:solidFill>
              <a:latin typeface="Arial" panose="020B0604020202020204"/>
              <a:ea typeface="+mn-ea"/>
              <a:cs typeface="+mn-cs"/>
            </a:rPr>
            <a:t> at de </a:t>
          </a:r>
          <a:r>
            <a:rPr lang="en-US" sz="1400" b="1" i="0" kern="1200" err="1">
              <a:solidFill>
                <a:srgbClr val="000000">
                  <a:hueOff val="0"/>
                  <a:satOff val="0"/>
                  <a:lumOff val="0"/>
                  <a:alphaOff val="0"/>
                </a:srgbClr>
              </a:solidFill>
              <a:latin typeface="Arial" panose="020B0604020202020204"/>
              <a:ea typeface="+mn-ea"/>
              <a:cs typeface="+mn-cs"/>
            </a:rPr>
            <a:t>som</a:t>
          </a:r>
          <a:r>
            <a:rPr lang="en-US" sz="1400" b="1" i="0" kern="1200">
              <a:solidFill>
                <a:srgbClr val="000000">
                  <a:hueOff val="0"/>
                  <a:satOff val="0"/>
                  <a:lumOff val="0"/>
                  <a:alphaOff val="0"/>
                </a:srgbClr>
              </a:solidFill>
              <a:latin typeface="Arial" panose="020B0604020202020204"/>
              <a:ea typeface="+mn-ea"/>
              <a:cs typeface="+mn-cs"/>
            </a:rPr>
            <a:t> er </a:t>
          </a:r>
          <a:r>
            <a:rPr lang="en-US" sz="1400" b="1" i="0" kern="1200" err="1">
              <a:solidFill>
                <a:srgbClr val="000000">
                  <a:hueOff val="0"/>
                  <a:satOff val="0"/>
                  <a:lumOff val="0"/>
                  <a:alphaOff val="0"/>
                </a:srgbClr>
              </a:solidFill>
              <a:latin typeface="Arial" panose="020B0604020202020204"/>
              <a:ea typeface="+mn-ea"/>
              <a:cs typeface="+mn-cs"/>
            </a:rPr>
            <a:t>mest</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usikker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på</a:t>
          </a:r>
          <a:r>
            <a:rPr lang="en-US" sz="1400" b="1" i="0" kern="1200">
              <a:solidFill>
                <a:srgbClr val="000000">
                  <a:hueOff val="0"/>
                  <a:satOff val="0"/>
                  <a:lumOff val="0"/>
                  <a:alphaOff val="0"/>
                </a:srgbClr>
              </a:solidFill>
              <a:latin typeface="Arial" panose="020B0604020202020204"/>
              <a:ea typeface="+mn-ea"/>
              <a:cs typeface="+mn-cs"/>
            </a:rPr>
            <a:t> sin </a:t>
          </a:r>
          <a:r>
            <a:rPr lang="en-US" sz="1400" b="1" i="0" kern="1200" err="1">
              <a:solidFill>
                <a:srgbClr val="000000">
                  <a:hueOff val="0"/>
                  <a:satOff val="0"/>
                  <a:lumOff val="0"/>
                  <a:alphaOff val="0"/>
                </a:srgbClr>
              </a:solidFill>
              <a:latin typeface="Arial" panose="020B0604020202020204"/>
              <a:ea typeface="+mn-ea"/>
              <a:cs typeface="+mn-cs"/>
            </a:rPr>
            <a:t>rolle</a:t>
          </a:r>
          <a:r>
            <a:rPr lang="en-US" sz="1400" b="1" i="0" kern="1200">
              <a:solidFill>
                <a:srgbClr val="000000">
                  <a:hueOff val="0"/>
                  <a:satOff val="0"/>
                  <a:lumOff val="0"/>
                  <a:alphaOff val="0"/>
                </a:srgbClr>
              </a:solidFill>
              <a:latin typeface="Arial" panose="020B0604020202020204"/>
              <a:ea typeface="+mn-ea"/>
              <a:cs typeface="+mn-cs"/>
            </a:rPr>
            <a:t> og/</a:t>
          </a:r>
          <a:r>
            <a:rPr lang="en-US" sz="1400" b="1" i="0" kern="1200" err="1">
              <a:solidFill>
                <a:srgbClr val="000000">
                  <a:hueOff val="0"/>
                  <a:satOff val="0"/>
                  <a:lumOff val="0"/>
                  <a:alphaOff val="0"/>
                </a:srgbClr>
              </a:solidFill>
              <a:latin typeface="Arial" panose="020B0604020202020204"/>
              <a:ea typeface="+mn-ea"/>
              <a:cs typeface="+mn-cs"/>
            </a:rPr>
            <a:t>eller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har</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liten</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andel</a:t>
          </a:r>
          <a:r>
            <a:rPr lang="en-US" sz="1400" b="1" i="0" kern="1200">
              <a:solidFill>
                <a:srgbClr val="000000">
                  <a:hueOff val="0"/>
                  <a:satOff val="0"/>
                  <a:lumOff val="0"/>
                  <a:alphaOff val="0"/>
                </a:srgbClr>
              </a:solidFill>
              <a:latin typeface="Arial" panose="020B0604020202020204"/>
              <a:ea typeface="+mn-ea"/>
              <a:cs typeface="+mn-cs"/>
            </a:rPr>
            <a:t> av </a:t>
          </a:r>
          <a:r>
            <a:rPr lang="en-US" sz="1400" b="1" i="0" kern="1200" err="1">
              <a:solidFill>
                <a:srgbClr val="000000">
                  <a:hueOff val="0"/>
                  <a:satOff val="0"/>
                  <a:lumOff val="0"/>
                  <a:alphaOff val="0"/>
                </a:srgbClr>
              </a:solidFill>
              <a:latin typeface="Arial" panose="020B0604020202020204"/>
              <a:ea typeface="+mn-ea"/>
              <a:cs typeface="+mn-cs"/>
            </a:rPr>
            <a:t>stillingen</a:t>
          </a:r>
          <a:r>
            <a:rPr lang="en-US" sz="1400" b="1" i="0" kern="1200">
              <a:solidFill>
                <a:srgbClr val="000000">
                  <a:hueOff val="0"/>
                  <a:satOff val="0"/>
                  <a:lumOff val="0"/>
                  <a:alphaOff val="0"/>
                </a:srgbClr>
              </a:solidFill>
              <a:latin typeface="Arial" panose="020B0604020202020204"/>
              <a:ea typeface="+mn-ea"/>
              <a:cs typeface="+mn-cs"/>
            </a:rPr>
            <a:t> sin i </a:t>
          </a:r>
          <a:r>
            <a:rPr lang="en-US" sz="1400" b="1" i="0" kern="1200" err="1">
              <a:solidFill>
                <a:srgbClr val="000000">
                  <a:hueOff val="0"/>
                  <a:satOff val="0"/>
                  <a:lumOff val="0"/>
                  <a:alphaOff val="0"/>
                </a:srgbClr>
              </a:solidFill>
              <a:latin typeface="Arial" panose="020B0604020202020204"/>
              <a:ea typeface="+mn-ea"/>
              <a:cs typeface="+mn-cs"/>
            </a:rPr>
            <a:t>en</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rolle</a:t>
          </a:r>
          <a:r>
            <a:rPr lang="en-US" sz="1400" b="1" i="0" kern="1200">
              <a:solidFill>
                <a:srgbClr val="000000">
                  <a:hueOff val="0"/>
                  <a:satOff val="0"/>
                  <a:lumOff val="0"/>
                  <a:alphaOff val="0"/>
                </a:srgbClr>
              </a:solidFill>
              <a:latin typeface="Arial" panose="020B0604020202020204"/>
              <a:ea typeface="+mn-ea"/>
              <a:cs typeface="+mn-cs"/>
            </a:rPr>
            <a:t>, er </a:t>
          </a:r>
          <a:r>
            <a:rPr lang="en-US" sz="1400" b="1" i="0" kern="1200" err="1">
              <a:solidFill>
                <a:srgbClr val="000000">
                  <a:hueOff val="0"/>
                  <a:satOff val="0"/>
                  <a:lumOff val="0"/>
                  <a:alphaOff val="0"/>
                </a:srgbClr>
              </a:solidFill>
              <a:latin typeface="Arial" panose="020B0604020202020204"/>
              <a:ea typeface="+mn-ea"/>
              <a:cs typeface="+mn-cs"/>
            </a:rPr>
            <a:t>minst</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tilfreds</a:t>
          </a:r>
          <a:r>
            <a:rPr lang="en-US" sz="1400" b="1" i="0" kern="1200">
              <a:solidFill>
                <a:srgbClr val="000000">
                  <a:hueOff val="0"/>
                  <a:satOff val="0"/>
                  <a:lumOff val="0"/>
                  <a:alphaOff val="0"/>
                </a:srgbClr>
              </a:solidFill>
              <a:latin typeface="Arial" panose="020B0604020202020204"/>
              <a:ea typeface="+mn-ea"/>
              <a:cs typeface="+mn-cs"/>
            </a:rPr>
            <a:t> med </a:t>
          </a:r>
          <a:r>
            <a:rPr lang="en-US" sz="1400" b="1" i="0" kern="1200" err="1">
              <a:solidFill>
                <a:srgbClr val="000000">
                  <a:hueOff val="0"/>
                  <a:satOff val="0"/>
                  <a:lumOff val="0"/>
                  <a:alphaOff val="0"/>
                </a:srgbClr>
              </a:solidFill>
              <a:latin typeface="Arial" panose="020B0604020202020204"/>
              <a:ea typeface="+mn-ea"/>
              <a:cs typeface="+mn-cs"/>
            </a:rPr>
            <a:t>opplæring</a:t>
          </a:r>
          <a:r>
            <a:rPr lang="en-US" sz="1400" b="1" i="0" kern="1200">
              <a:solidFill>
                <a:srgbClr val="000000">
                  <a:hueOff val="0"/>
                  <a:satOff val="0"/>
                  <a:lumOff val="0"/>
                  <a:alphaOff val="0"/>
                </a:srgbClr>
              </a:solidFill>
              <a:latin typeface="Arial" panose="020B0604020202020204"/>
              <a:ea typeface="+mn-ea"/>
              <a:cs typeface="+mn-cs"/>
            </a:rPr>
            <a:t>, </a:t>
          </a:r>
          <a:r>
            <a:rPr lang="en-US" sz="1400" b="1" i="0" kern="1200" err="1">
              <a:solidFill>
                <a:srgbClr val="000000">
                  <a:hueOff val="0"/>
                  <a:satOff val="0"/>
                  <a:lumOff val="0"/>
                  <a:alphaOff val="0"/>
                </a:srgbClr>
              </a:solidFill>
              <a:latin typeface="Arial" panose="020B0604020202020204"/>
              <a:ea typeface="+mn-ea"/>
              <a:cs typeface="+mn-cs"/>
            </a:rPr>
            <a:t>brukerstøtte</a:t>
          </a:r>
          <a:r>
            <a:rPr lang="en-US" sz="1400" b="1" i="0" kern="1200">
              <a:solidFill>
                <a:srgbClr val="000000">
                  <a:hueOff val="0"/>
                  <a:satOff val="0"/>
                  <a:lumOff val="0"/>
                  <a:alphaOff val="0"/>
                </a:srgbClr>
              </a:solidFill>
              <a:latin typeface="Arial" panose="020B0604020202020204"/>
              <a:ea typeface="+mn-ea"/>
              <a:cs typeface="+mn-cs"/>
            </a:rPr>
            <a:t> og nye </a:t>
          </a:r>
          <a:r>
            <a:rPr lang="en-US" sz="1400" b="1" i="0" kern="1200" err="1">
              <a:solidFill>
                <a:srgbClr val="000000">
                  <a:hueOff val="0"/>
                  <a:satOff val="0"/>
                  <a:lumOff val="0"/>
                  <a:alphaOff val="0"/>
                </a:srgbClr>
              </a:solidFill>
              <a:latin typeface="Arial" panose="020B0604020202020204"/>
              <a:ea typeface="+mn-ea"/>
              <a:cs typeface="+mn-cs"/>
            </a:rPr>
            <a:t>systemer</a:t>
          </a:r>
          <a:endParaRPr lang="en-US" sz="1400" b="1" i="0" kern="1200">
            <a:solidFill>
              <a:srgbClr val="000000">
                <a:hueOff val="0"/>
                <a:satOff val="0"/>
                <a:lumOff val="0"/>
                <a:alphaOff val="0"/>
              </a:srgbClr>
            </a:solidFill>
            <a:latin typeface="Arial" panose="020B0604020202020204"/>
            <a:ea typeface="+mn-ea"/>
            <a:cs typeface="+mn-cs"/>
          </a:endParaRPr>
        </a:p>
      </dsp:txBody>
      <dsp:txXfrm>
        <a:off x="0" y="0"/>
        <a:ext cx="8418513" cy="722771"/>
      </dsp:txXfrm>
    </dsp:sp>
    <dsp:sp modelId="{B1146383-F080-4B9A-92A9-E40A9016C0C9}">
      <dsp:nvSpPr>
        <dsp:cNvPr id="0" name=""/>
        <dsp:cNvSpPr/>
      </dsp:nvSpPr>
      <dsp:spPr>
        <a:xfrm>
          <a:off x="0" y="723212"/>
          <a:ext cx="84185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3FA5C-19DD-415C-A59C-004D80F99E39}">
      <dsp:nvSpPr>
        <dsp:cNvPr id="0" name=""/>
        <dsp:cNvSpPr/>
      </dsp:nvSpPr>
      <dsp:spPr>
        <a:xfrm>
          <a:off x="0" y="723212"/>
          <a:ext cx="8418513" cy="72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Det er </a:t>
          </a:r>
          <a:r>
            <a:rPr lang="en-US" sz="1400" kern="1200" err="1"/>
            <a:t>viktig</a:t>
          </a:r>
          <a:r>
            <a:rPr lang="en-US" sz="1400" kern="1200"/>
            <a:t> med god </a:t>
          </a:r>
          <a:r>
            <a:rPr lang="en-US" sz="1400" kern="1200" err="1"/>
            <a:t>informasjon</a:t>
          </a:r>
          <a:r>
            <a:rPr lang="en-US" sz="1400" kern="1200"/>
            <a:t> til </a:t>
          </a:r>
          <a:r>
            <a:rPr lang="en-US" sz="1400" kern="1200" err="1"/>
            <a:t>rolleinnehaverne</a:t>
          </a:r>
          <a:r>
            <a:rPr lang="en-US" sz="1400" kern="1200"/>
            <a:t> om </a:t>
          </a:r>
          <a:r>
            <a:rPr lang="en-US" sz="1400" kern="1200" err="1"/>
            <a:t>hvilke</a:t>
          </a:r>
          <a:r>
            <a:rPr lang="en-US" sz="1400" kern="1200"/>
            <a:t>(n) </a:t>
          </a:r>
          <a:r>
            <a:rPr lang="en-US" sz="1400" kern="1200" err="1"/>
            <a:t>rolle</a:t>
          </a:r>
          <a:r>
            <a:rPr lang="en-US" sz="1400" kern="1200"/>
            <a:t>(r) de </a:t>
          </a:r>
          <a:r>
            <a:rPr lang="en-US" sz="1400" kern="1200" err="1"/>
            <a:t>skal</a:t>
          </a:r>
          <a:r>
            <a:rPr lang="en-US" sz="1400" kern="1200"/>
            <a:t> ha og at e-</a:t>
          </a:r>
          <a:r>
            <a:rPr lang="en-US" sz="1400" kern="1200" err="1"/>
            <a:t>læring</a:t>
          </a:r>
          <a:r>
            <a:rPr lang="en-US" sz="1400" kern="1200"/>
            <a:t> for </a:t>
          </a:r>
          <a:r>
            <a:rPr lang="en-US" sz="1400" kern="1200" err="1"/>
            <a:t>rollen</a:t>
          </a:r>
          <a:r>
            <a:rPr lang="en-US" sz="1400" kern="1200"/>
            <a:t>(e) </a:t>
          </a:r>
          <a:r>
            <a:rPr lang="en-US" sz="1400" kern="1200" err="1"/>
            <a:t>gjennomføres</a:t>
          </a:r>
          <a:r>
            <a:rPr lang="en-US" sz="1400" kern="1200"/>
            <a:t> </a:t>
          </a:r>
          <a:r>
            <a:rPr lang="en-US" sz="1400" kern="1200" err="1"/>
            <a:t>slik</a:t>
          </a:r>
          <a:r>
            <a:rPr lang="en-US" sz="1400" kern="1200"/>
            <a:t> at de </a:t>
          </a:r>
          <a:r>
            <a:rPr lang="en-US" sz="1400" kern="1200" err="1"/>
            <a:t>blir</a:t>
          </a:r>
          <a:r>
            <a:rPr lang="en-US" sz="1400" kern="1200"/>
            <a:t> </a:t>
          </a:r>
          <a:r>
            <a:rPr lang="en-US" sz="1400" kern="1200" err="1"/>
            <a:t>kjent</a:t>
          </a:r>
          <a:r>
            <a:rPr lang="en-US" sz="1400" kern="1200"/>
            <a:t> med </a:t>
          </a:r>
          <a:r>
            <a:rPr lang="en-US" sz="1400" kern="1200" err="1"/>
            <a:t>rollen</a:t>
          </a:r>
          <a:endParaRPr lang="en-US" sz="1400" kern="1200"/>
        </a:p>
      </dsp:txBody>
      <dsp:txXfrm>
        <a:off x="0" y="723212"/>
        <a:ext cx="8418513" cy="722771"/>
      </dsp:txXfrm>
    </dsp:sp>
    <dsp:sp modelId="{E201FC32-47B7-41F0-B18E-50DB6D629967}">
      <dsp:nvSpPr>
        <dsp:cNvPr id="0" name=""/>
        <dsp:cNvSpPr/>
      </dsp:nvSpPr>
      <dsp:spPr>
        <a:xfrm>
          <a:off x="0" y="1445983"/>
          <a:ext cx="84185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19298-FA07-4FD0-9889-2188690879A8}">
      <dsp:nvSpPr>
        <dsp:cNvPr id="0" name=""/>
        <dsp:cNvSpPr/>
      </dsp:nvSpPr>
      <dsp:spPr>
        <a:xfrm>
          <a:off x="0" y="1445983"/>
          <a:ext cx="8418513" cy="72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Prosjektet</a:t>
          </a:r>
          <a:r>
            <a:rPr lang="en-US" sz="1400" kern="1200" dirty="0"/>
            <a:t> jobber </a:t>
          </a:r>
          <a:r>
            <a:rPr lang="en-US" sz="1400" kern="1200" dirty="0" err="1"/>
            <a:t>sammen</a:t>
          </a:r>
          <a:r>
            <a:rPr lang="en-US" sz="1400" kern="1200" dirty="0"/>
            <a:t> med </a:t>
          </a:r>
          <a:r>
            <a:rPr lang="en-US" sz="1400" kern="1200" dirty="0" err="1"/>
            <a:t>linja</a:t>
          </a:r>
          <a:r>
            <a:rPr lang="en-US" sz="1400" kern="1200" dirty="0"/>
            <a:t> for å </a:t>
          </a:r>
          <a:r>
            <a:rPr lang="en-US" sz="1400" kern="1200" dirty="0" err="1"/>
            <a:t>planlegge</a:t>
          </a:r>
          <a:r>
            <a:rPr lang="en-US" sz="1400" kern="1200" dirty="0"/>
            <a:t> </a:t>
          </a:r>
          <a:r>
            <a:rPr lang="en-US" sz="1400" kern="1200" dirty="0" err="1"/>
            <a:t>brukerstøtte</a:t>
          </a:r>
          <a:r>
            <a:rPr lang="en-US" sz="1400" kern="1200" dirty="0"/>
            <a:t> ved </a:t>
          </a:r>
          <a:r>
            <a:rPr lang="en-US" sz="1400" kern="1200" dirty="0" err="1"/>
            <a:t>oppgang</a:t>
          </a:r>
          <a:r>
            <a:rPr lang="en-US" sz="1400" kern="1200" dirty="0"/>
            <a:t>. Vi ser at de </a:t>
          </a:r>
          <a:r>
            <a:rPr lang="en-US" sz="1400" kern="1200" dirty="0" err="1"/>
            <a:t>ulike</a:t>
          </a:r>
          <a:r>
            <a:rPr lang="en-US" sz="1400" kern="1200" dirty="0"/>
            <a:t> </a:t>
          </a:r>
          <a:r>
            <a:rPr lang="en-US" sz="1400" kern="1200" dirty="0" err="1"/>
            <a:t>prosessene</a:t>
          </a:r>
          <a:r>
            <a:rPr lang="en-US" sz="1400" kern="1200" dirty="0"/>
            <a:t> </a:t>
          </a:r>
          <a:r>
            <a:rPr lang="en-US" sz="1400" kern="1200" dirty="0" err="1"/>
            <a:t>vil</a:t>
          </a:r>
          <a:r>
            <a:rPr lang="en-US" sz="1400" kern="1200" dirty="0"/>
            <a:t> ha </a:t>
          </a:r>
          <a:r>
            <a:rPr lang="en-US" sz="1400" kern="1200" dirty="0" err="1"/>
            <a:t>ulike</a:t>
          </a:r>
          <a:r>
            <a:rPr lang="en-US" sz="1400" kern="1200" dirty="0"/>
            <a:t> </a:t>
          </a:r>
          <a:r>
            <a:rPr lang="en-US" sz="1400" kern="1200" dirty="0" err="1"/>
            <a:t>behov</a:t>
          </a:r>
          <a:r>
            <a:rPr lang="en-US" sz="1400" kern="1200" dirty="0"/>
            <a:t> for </a:t>
          </a:r>
          <a:r>
            <a:rPr lang="en-US" sz="1400" kern="1200" dirty="0" err="1"/>
            <a:t>brukerstøtte</a:t>
          </a:r>
          <a:r>
            <a:rPr lang="en-US" sz="1400" kern="1200" dirty="0"/>
            <a:t>.</a:t>
          </a:r>
        </a:p>
        <a:p>
          <a:pPr marL="0" lvl="0" indent="0" algn="l" defTabSz="622300">
            <a:lnSpc>
              <a:spcPct val="90000"/>
            </a:lnSpc>
            <a:spcBef>
              <a:spcPct val="0"/>
            </a:spcBef>
            <a:spcAft>
              <a:spcPct val="35000"/>
            </a:spcAft>
            <a:buNone/>
          </a:pPr>
          <a:endParaRPr lang="en-US" sz="1400" kern="1200" dirty="0"/>
        </a:p>
      </dsp:txBody>
      <dsp:txXfrm>
        <a:off x="0" y="1445983"/>
        <a:ext cx="8418513" cy="722771"/>
      </dsp:txXfrm>
    </dsp:sp>
    <dsp:sp modelId="{FC7A4366-8622-4638-8AF0-173733A1C8B7}">
      <dsp:nvSpPr>
        <dsp:cNvPr id="0" name=""/>
        <dsp:cNvSpPr/>
      </dsp:nvSpPr>
      <dsp:spPr>
        <a:xfrm>
          <a:off x="0" y="2168754"/>
          <a:ext cx="84185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290E1-EF78-4688-AB70-DFAFE7701886}">
      <dsp:nvSpPr>
        <dsp:cNvPr id="0" name=""/>
        <dsp:cNvSpPr/>
      </dsp:nvSpPr>
      <dsp:spPr>
        <a:xfrm>
          <a:off x="0" y="2168754"/>
          <a:ext cx="8418513" cy="72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b-NO" sz="1400" kern="1200">
              <a:solidFill>
                <a:srgbClr val="000000">
                  <a:hueOff val="0"/>
                  <a:satOff val="0"/>
                  <a:lumOff val="0"/>
                  <a:alphaOff val="0"/>
                </a:srgbClr>
              </a:solidFill>
              <a:latin typeface="Arial" panose="020B060402020202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Innføringslederen pr. enhet</a:t>
          </a:r>
          <a:r>
            <a:rPr lang="nb-NO" sz="1400" kern="1200">
              <a:solidFill>
                <a:srgbClr val="000000">
                  <a:hueOff val="0"/>
                  <a:satOff val="0"/>
                  <a:lumOff val="0"/>
                  <a:alphaOff val="0"/>
                </a:srgbClr>
              </a:solidFill>
              <a:latin typeface="Arial" panose="020B0604020202020204"/>
              <a:ea typeface="+mn-ea"/>
              <a:cs typeface="+mn-cs"/>
            </a:rPr>
            <a:t> (se under «Prosjektdetaljer» og «Lokal innføring på enhetene») har oversikt over hvem som har de ulike rollene</a:t>
          </a:r>
          <a:endParaRPr lang="en-US" sz="1400" kern="1200">
            <a:solidFill>
              <a:srgbClr val="000000">
                <a:hueOff val="0"/>
                <a:satOff val="0"/>
                <a:lumOff val="0"/>
                <a:alphaOff val="0"/>
              </a:srgbClr>
            </a:solidFill>
            <a:latin typeface="Arial" panose="020B0604020202020204"/>
            <a:ea typeface="+mn-ea"/>
            <a:cs typeface="+mn-cs"/>
          </a:endParaRPr>
        </a:p>
      </dsp:txBody>
      <dsp:txXfrm>
        <a:off x="0" y="2168754"/>
        <a:ext cx="8418513" cy="722771"/>
      </dsp:txXfrm>
    </dsp:sp>
    <dsp:sp modelId="{8ECFEE22-40B0-457C-9D0E-A1C83254D646}">
      <dsp:nvSpPr>
        <dsp:cNvPr id="0" name=""/>
        <dsp:cNvSpPr/>
      </dsp:nvSpPr>
      <dsp:spPr>
        <a:xfrm>
          <a:off x="0" y="2891525"/>
          <a:ext cx="84185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64112-7E90-4187-95F2-7D5C42A84256}">
      <dsp:nvSpPr>
        <dsp:cNvPr id="0" name=""/>
        <dsp:cNvSpPr/>
      </dsp:nvSpPr>
      <dsp:spPr>
        <a:xfrm>
          <a:off x="0" y="2891525"/>
          <a:ext cx="8418513" cy="72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b-NO" sz="1400" b="0" i="0" kern="1200"/>
            <a:t>Spørsmål om opplæring og eventuell endring i rolleinnehavere som skal ha opplæring sendes til: </a:t>
          </a:r>
          <a:r>
            <a:rPr lang="nb-NO" sz="1400" b="0" i="0" kern="1200">
              <a:hlinkClick xmlns:r="http://schemas.openxmlformats.org/officeDocument/2006/relationships" r:id="rId2"/>
            </a:rPr>
            <a:t>opplaering-bott-ol@ntnu.no</a:t>
          </a:r>
          <a:endParaRPr lang="en-US" sz="1400" kern="1200"/>
        </a:p>
      </dsp:txBody>
      <dsp:txXfrm>
        <a:off x="0" y="2891525"/>
        <a:ext cx="8418513" cy="72277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8CC36-20A9-4475-AD10-755A462C1802}" type="datetimeFigureOut">
              <a:rPr lang="nb-NO" smtClean="0"/>
              <a:t>04.10.2022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4DA3-6165-49BD-8AC9-2D6780F7D3FA}" type="slidenum">
              <a:rPr lang="nb-NO" smtClean="0"/>
              <a:t>‹#›</a:t>
            </a:fld>
            <a:endParaRPr lang="nb-NO"/>
          </a:p>
        </p:txBody>
      </p:sp>
    </p:spTree>
    <p:extLst>
      <p:ext uri="{BB962C8B-B14F-4D97-AF65-F5344CB8AC3E}">
        <p14:creationId xmlns:p14="http://schemas.microsoft.com/office/powerpoint/2010/main" val="209669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udntnu.sharepoint.com/sites/o365_BOTTSAInnforing/Delte%20dokumenter/General/Prosjektadministrasjon/NTNU%20Sak%20-%20Prosjektorganisering.pptx?web=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6211CE02-016B-4607-B79A-B59DDB6195E9}" type="slidenum">
              <a:rPr lang="nb-NO" smtClean="0"/>
              <a:t>2</a:t>
            </a:fld>
            <a:endParaRPr lang="nb-NO"/>
          </a:p>
        </p:txBody>
      </p:sp>
    </p:spTree>
    <p:extLst>
      <p:ext uri="{BB962C8B-B14F-4D97-AF65-F5344CB8AC3E}">
        <p14:creationId xmlns:p14="http://schemas.microsoft.com/office/powerpoint/2010/main" val="210028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For flere detaljer om organisering, se </a:t>
            </a:r>
            <a:r>
              <a:rPr lang="nb-NO" sz="1200">
                <a:hlinkClick r:id="rId3"/>
              </a:rPr>
              <a:t>lenke</a:t>
            </a:r>
            <a:endParaRPr lang="nb-NO" sz="1200"/>
          </a:p>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3</a:t>
            </a:fld>
            <a:endParaRPr lang="nb-NO"/>
          </a:p>
        </p:txBody>
      </p:sp>
    </p:spTree>
    <p:extLst>
      <p:ext uri="{BB962C8B-B14F-4D97-AF65-F5344CB8AC3E}">
        <p14:creationId xmlns:p14="http://schemas.microsoft.com/office/powerpoint/2010/main" val="401692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3C3AC-4638-4488-96B4-68FD54516EFE}"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011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31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9</a:t>
            </a:fld>
            <a:endParaRPr lang="nb-NO"/>
          </a:p>
        </p:txBody>
      </p:sp>
    </p:spTree>
    <p:extLst>
      <p:ext uri="{BB962C8B-B14F-4D97-AF65-F5344CB8AC3E}">
        <p14:creationId xmlns:p14="http://schemas.microsoft.com/office/powerpoint/2010/main" val="122998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13</a:t>
            </a:fld>
            <a:endParaRPr lang="en-US"/>
          </a:p>
        </p:txBody>
      </p:sp>
    </p:spTree>
    <p:extLst>
      <p:ext uri="{BB962C8B-B14F-4D97-AF65-F5344CB8AC3E}">
        <p14:creationId xmlns:p14="http://schemas.microsoft.com/office/powerpoint/2010/main" val="138172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4E183B9-F656-48B6-943E-5D1C1A77CD1E}" type="slidenum">
              <a:rPr lang="nb-NO" smtClean="0"/>
              <a:t>16</a:t>
            </a:fld>
            <a:endParaRPr lang="nb-NO"/>
          </a:p>
        </p:txBody>
      </p:sp>
    </p:spTree>
    <p:extLst>
      <p:ext uri="{BB962C8B-B14F-4D97-AF65-F5344CB8AC3E}">
        <p14:creationId xmlns:p14="http://schemas.microsoft.com/office/powerpoint/2010/main" val="418316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18</a:t>
            </a:fld>
            <a:endParaRPr lang="nb-NO"/>
          </a:p>
        </p:txBody>
      </p:sp>
    </p:spTree>
    <p:extLst>
      <p:ext uri="{BB962C8B-B14F-4D97-AF65-F5344CB8AC3E}">
        <p14:creationId xmlns:p14="http://schemas.microsoft.com/office/powerpoint/2010/main" val="365773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tel rød">
    <p:spTree>
      <p:nvGrpSpPr>
        <p:cNvPr id="1" name=""/>
        <p:cNvGrpSpPr/>
        <p:nvPr/>
      </p:nvGrpSpPr>
      <p:grpSpPr>
        <a:xfrm>
          <a:off x="0" y="0"/>
          <a:ext cx="0" cy="0"/>
          <a:chOff x="0" y="0"/>
          <a:chExt cx="0" cy="0"/>
        </a:xfrm>
      </p:grpSpPr>
      <p:sp>
        <p:nvSpPr>
          <p:cNvPr id="18" name="Rectangle 17"/>
          <p:cNvSpPr/>
          <p:nvPr userDrawn="1"/>
        </p:nvSpPr>
        <p:spPr>
          <a:xfrm>
            <a:off x="0" y="-973"/>
            <a:ext cx="9139428" cy="4585734"/>
          </a:xfrm>
          <a:prstGeom prst="rect">
            <a:avLst/>
          </a:prstGeom>
          <a:solidFill>
            <a:srgbClr val="C7B98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noProof="0">
              <a:solidFill>
                <a:schemeClr val="tx1"/>
              </a:solidFill>
            </a:endParaRP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06522" y="2187057"/>
            <a:ext cx="3638746" cy="1350000"/>
          </a:xfrm>
        </p:spPr>
        <p:txBody>
          <a:bodyPr anchor="t">
            <a:normAutofit/>
          </a:bodyPr>
          <a:lstStyle>
            <a:lvl1pPr marL="0" indent="0">
              <a:spcBef>
                <a:spcPts val="0"/>
              </a:spcBef>
              <a:buNone/>
              <a:defRPr sz="3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06522" y="3321057"/>
            <a:ext cx="3638746" cy="216000"/>
          </a:xfrm>
        </p:spPr>
        <p:txBody>
          <a:bodyPr>
            <a:noAutofit/>
          </a:bodyPr>
          <a:lstStyle>
            <a:lvl1pPr marL="0" indent="0">
              <a:buNone/>
              <a:defRPr sz="2000" b="0" cap="none" baseline="0">
                <a:solidFill>
                  <a:schemeClr val="tx2"/>
                </a:solidFill>
              </a:defRPr>
            </a:lvl1pPr>
          </a:lstStyle>
          <a:p>
            <a:pPr lvl="0"/>
            <a:r>
              <a:rPr lang="nb-NO" noProof="0"/>
              <a:t>Sett inn undertittel</a:t>
            </a:r>
          </a:p>
        </p:txBody>
      </p:sp>
      <p:sp>
        <p:nvSpPr>
          <p:cNvPr id="5" name="Titre 1">
            <a:extLst>
              <a:ext uri="{FF2B5EF4-FFF2-40B4-BE49-F238E27FC236}">
                <a16:creationId xmlns:a16="http://schemas.microsoft.com/office/drawing/2014/main" id="{EB9C6A43-9882-44C2-9457-A2617A413822}"/>
              </a:ext>
            </a:extLst>
          </p:cNvPr>
          <p:cNvSpPr>
            <a:spLocks noGrp="1"/>
          </p:cNvSpPr>
          <p:nvPr>
            <p:ph type="title" hasCustomPrompt="1"/>
          </p:nvPr>
        </p:nvSpPr>
        <p:spPr>
          <a:xfrm>
            <a:off x="406521" y="619274"/>
            <a:ext cx="2160000" cy="1650452"/>
          </a:xfrm>
        </p:spPr>
        <p:txBody>
          <a:bodyPr anchor="ctr"/>
          <a:lstStyle>
            <a:lvl1pPr>
              <a:defRPr sz="10125" b="1">
                <a:solidFill>
                  <a:schemeClr val="bg1"/>
                </a:solidFill>
              </a:defRPr>
            </a:lvl1pPr>
          </a:lstStyle>
          <a:p>
            <a:r>
              <a:rPr lang="nb-NO" noProof="0"/>
              <a:t>NN</a:t>
            </a:r>
          </a:p>
        </p:txBody>
      </p:sp>
      <p:cxnSp>
        <p:nvCxnSpPr>
          <p:cNvPr id="6" name="Connecteur droit 13">
            <a:extLst>
              <a:ext uri="{FF2B5EF4-FFF2-40B4-BE49-F238E27FC236}">
                <a16:creationId xmlns:a16="http://schemas.microsoft.com/office/drawing/2014/main" id="{156CB738-4016-4654-8FC6-3D9653A3361F}"/>
              </a:ext>
            </a:extLst>
          </p:cNvPr>
          <p:cNvCxnSpPr>
            <a:cxnSpLocks/>
          </p:cNvCxnSpPr>
          <p:nvPr userDrawn="1"/>
        </p:nvCxnSpPr>
        <p:spPr>
          <a:xfrm>
            <a:off x="9349451" y="0"/>
            <a:ext cx="0" cy="3119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BC841E41-B260-4AD9-A20A-BA7314B6E808}"/>
              </a:ext>
            </a:extLst>
          </p:cNvPr>
          <p:cNvSpPr txBox="1"/>
          <p:nvPr userDrawn="1"/>
        </p:nvSpPr>
        <p:spPr>
          <a:xfrm>
            <a:off x="9395171" y="-34343"/>
            <a:ext cx="2127504" cy="369332"/>
          </a:xfrm>
          <a:prstGeom prst="rect">
            <a:avLst/>
          </a:prstGeom>
          <a:noFill/>
        </p:spPr>
        <p:txBody>
          <a:bodyPr wrap="square" rtlCol="0">
            <a:spAutoFit/>
          </a:bodyPr>
          <a:lstStyle/>
          <a:p>
            <a:r>
              <a:rPr lang="en-GB" sz="900" noProof="0"/>
              <a:t>Rediger NN-boks for å endre kapittelnummer.</a:t>
            </a:r>
          </a:p>
        </p:txBody>
      </p:sp>
    </p:spTree>
    <p:extLst>
      <p:ext uri="{BB962C8B-B14F-4D97-AF65-F5344CB8AC3E}">
        <p14:creationId xmlns:p14="http://schemas.microsoft.com/office/powerpoint/2010/main" val="14657989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36326747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en-US"/>
              <a:t>Click to edit Master title style</a:t>
            </a:r>
            <a:endParaRPr lang="nb-NO"/>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9" y="238125"/>
            <a:ext cx="8402002" cy="523876"/>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376239" y="488701"/>
            <a:ext cx="840200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376239" y="1248967"/>
            <a:ext cx="3979184" cy="3537346"/>
          </a:xfrm>
          <a:prstGeom prst="rect">
            <a:avLst/>
          </a:prstGeom>
        </p:spPr>
        <p:txBody>
          <a:bodyPr/>
          <a:lstStyle>
            <a:lvl1pPr>
              <a:tabLst>
                <a:tab pos="3771900" algn="r"/>
              </a:tabLst>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5" y="1248967"/>
            <a:ext cx="3992086" cy="3537346"/>
          </a:xfrm>
          <a:prstGeom prst="rect">
            <a:avLst/>
          </a:prstGeom>
        </p:spPr>
        <p:txBody>
          <a:bodyPr/>
          <a:lstStyle>
            <a:lvl1pPr>
              <a:tabLst>
                <a:tab pos="3771900" algn="r"/>
              </a:tabLst>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ooter Placeholder 1">
            <a:extLst>
              <a:ext uri="{FF2B5EF4-FFF2-40B4-BE49-F238E27FC236}">
                <a16:creationId xmlns:a16="http://schemas.microsoft.com/office/drawing/2014/main" id="{27C49464-4D49-41F0-8BC7-CEE8435FEB3B}"/>
              </a:ext>
            </a:extLst>
          </p:cNvPr>
          <p:cNvSpPr>
            <a:spLocks noGrp="1"/>
          </p:cNvSpPr>
          <p:nvPr>
            <p:ph type="ftr" sz="quarter" idx="21"/>
          </p:nvPr>
        </p:nvSpPr>
        <p:spPr/>
        <p:txBody>
          <a:bodyPr/>
          <a:lstStyle/>
          <a:p>
            <a:endParaRPr lang="en-GB"/>
          </a:p>
        </p:txBody>
      </p:sp>
      <p:sp>
        <p:nvSpPr>
          <p:cNvPr id="3" name="Slide Number Placeholder 2">
            <a:extLst>
              <a:ext uri="{FF2B5EF4-FFF2-40B4-BE49-F238E27FC236}">
                <a16:creationId xmlns:a16="http://schemas.microsoft.com/office/drawing/2014/main" id="{3E9F5817-4CA8-40AE-B5FB-7B5C1A5098FF}"/>
              </a:ext>
            </a:extLst>
          </p:cNvPr>
          <p:cNvSpPr>
            <a:spLocks noGrp="1"/>
          </p:cNvSpPr>
          <p:nvPr>
            <p:ph type="sldNum" sz="quarter" idx="22"/>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39967560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002069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151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477707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47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875064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2559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42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153240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1729232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82860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55036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2"/>
            <a:ext cx="7772400" cy="675821"/>
          </a:xfr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4186802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3803753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tel 1"/>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
        <p:nvSpPr>
          <p:cNvPr id="3" name="Plassholder for innhold 2"/>
          <p:cNvSpPr>
            <a:spLocks noGrp="1"/>
          </p:cNvSpPr>
          <p:nvPr>
            <p:ph idx="1"/>
          </p:nvPr>
        </p:nvSpPr>
        <p:spPr>
          <a:xfrm>
            <a:off x="738963" y="572679"/>
            <a:ext cx="8319121" cy="4306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lysbildenummer 5"/>
          <p:cNvSpPr txBox="1">
            <a:spLocks/>
          </p:cNvSpPr>
          <p:nvPr userDrawn="1"/>
        </p:nvSpPr>
        <p:spPr>
          <a:xfrm>
            <a:off x="0"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a:latin typeface="Arial"/>
              <a:cs typeface="Arial"/>
            </a:endParaRPr>
          </a:p>
        </p:txBody>
      </p:sp>
    </p:spTree>
    <p:extLst>
      <p:ext uri="{BB962C8B-B14F-4D97-AF65-F5344CB8AC3E}">
        <p14:creationId xmlns:p14="http://schemas.microsoft.com/office/powerpoint/2010/main" val="2814106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3305176"/>
            <a:ext cx="7458948"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1035765" y="2180035"/>
            <a:ext cx="7458948"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pic>
        <p:nvPicPr>
          <p:cNvPr id="4" name="Picture 3" descr="A large building&#10;&#10;Description automatically generated">
            <a:extLst>
              <a:ext uri="{FF2B5EF4-FFF2-40B4-BE49-F238E27FC236}">
                <a16:creationId xmlns:a16="http://schemas.microsoft.com/office/drawing/2014/main" id="{30833E1C-FD1B-4D44-8B74-03E71DE9E4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60000" contrast="-40000"/>
                    </a14:imgEffect>
                  </a14:imgLayer>
                </a14:imgProps>
              </a:ext>
            </a:extLst>
          </a:blip>
          <a:srcRect l="11300" t="13640" r="704" b="6632"/>
          <a:stretch/>
        </p:blipFill>
        <p:spPr>
          <a:xfrm>
            <a:off x="633587" y="0"/>
            <a:ext cx="8517557" cy="5143500"/>
          </a:xfrm>
          <a:prstGeom prst="rect">
            <a:avLst/>
          </a:prstGeom>
        </p:spPr>
      </p:pic>
    </p:spTree>
    <p:extLst>
      <p:ext uri="{BB962C8B-B14F-4D97-AF65-F5344CB8AC3E}">
        <p14:creationId xmlns:p14="http://schemas.microsoft.com/office/powerpoint/2010/main" val="228223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2" y="205979"/>
            <a:ext cx="7407404" cy="857250"/>
          </a:xfrm>
        </p:spPr>
        <p:txBody>
          <a:bodyPr/>
          <a:lstStyle/>
          <a:p>
            <a:r>
              <a:rPr lang="en-US"/>
              <a:t>Click to edit Master title style</a:t>
            </a:r>
            <a:endParaRPr lang="nb-NO"/>
          </a:p>
        </p:txBody>
      </p:sp>
      <p:sp>
        <p:nvSpPr>
          <p:cNvPr id="3"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305713"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92993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05979"/>
            <a:ext cx="7407404" cy="85725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1069677" y="1151335"/>
            <a:ext cx="37669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Plassholder for innhold 3"/>
          <p:cNvSpPr>
            <a:spLocks noGrp="1"/>
          </p:cNvSpPr>
          <p:nvPr>
            <p:ph sz="half" idx="2"/>
          </p:nvPr>
        </p:nvSpPr>
        <p:spPr>
          <a:xfrm>
            <a:off x="1069677" y="1631156"/>
            <a:ext cx="376691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5257503" y="1151335"/>
            <a:ext cx="38122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Plassholder for innhold 5"/>
          <p:cNvSpPr>
            <a:spLocks noGrp="1"/>
          </p:cNvSpPr>
          <p:nvPr>
            <p:ph sz="quarter" idx="4"/>
          </p:nvPr>
        </p:nvSpPr>
        <p:spPr>
          <a:xfrm>
            <a:off x="5257503" y="1631156"/>
            <a:ext cx="381221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622832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4699B5-2AD2-48CF-909D-E57B9626DE27}"/>
              </a:ext>
            </a:extLst>
          </p:cNvPr>
          <p:cNvGraphicFramePr>
            <a:graphicFrameLocks noChangeAspect="1"/>
          </p:cNvGraphicFramePr>
          <p:nvPr userDrawn="1">
            <p:custDataLst>
              <p:tags r:id="rId1"/>
            </p:custDataLst>
            <p:extLst>
              <p:ext uri="{D42A27DB-BD31-4B8C-83A1-F6EECF244321}">
                <p14:modId xmlns:p14="http://schemas.microsoft.com/office/powerpoint/2010/main" val="1586140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6F4699B5-2AD2-48CF-909D-E57B9626DE2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D6C080-AE40-4C58-8F28-F653FD3641E3}"/>
              </a:ext>
            </a:extLst>
          </p:cNvPr>
          <p:cNvSpPr/>
          <p:nvPr userDrawn="1">
            <p:custDataLst>
              <p:tags r:id="rId2"/>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tel 1">
            <a:extLst>
              <a:ext uri="{FF2B5EF4-FFF2-40B4-BE49-F238E27FC236}">
                <a16:creationId xmlns:a16="http://schemas.microsoft.com/office/drawing/2014/main" id="{5CA6CD50-0F54-43F5-A409-5B47087139E2}"/>
              </a:ext>
            </a:extLst>
          </p:cNvPr>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Tree>
    <p:extLst>
      <p:ext uri="{BB962C8B-B14F-4D97-AF65-F5344CB8AC3E}">
        <p14:creationId xmlns:p14="http://schemas.microsoft.com/office/powerpoint/2010/main" val="1667370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30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3"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142492" y="204789"/>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1024643"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887574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331149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117541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017752" y="205980"/>
            <a:ext cx="5459249"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483832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52425" y="301941"/>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4" name="Text Placeholder 8"/>
          <p:cNvSpPr>
            <a:spLocks noGrp="1"/>
          </p:cNvSpPr>
          <p:nvPr>
            <p:ph type="body" sz="quarter" idx="13" hasCustomPrompt="1"/>
          </p:nvPr>
        </p:nvSpPr>
        <p:spPr>
          <a:xfrm>
            <a:off x="352425" y="552518"/>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6811842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marL="356391" indent="0">
              <a:buNone/>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1670171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23505955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2.jpeg"/><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3.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oleObject" Target="../embeddings/oleObject4.bin"/><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ags" Target="../tags/tag8.xml"/><Relationship Id="rId2" Type="http://schemas.openxmlformats.org/officeDocument/2006/relationships/slideLayout" Target="../slideLayouts/slideLayout38.xml"/><Relationship Id="rId16" Type="http://schemas.openxmlformats.org/officeDocument/2006/relationships/tags" Target="../tags/tag7.xml"/><Relationship Id="rId20"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image" Target="../media/image1.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1B811-3D2A-4B1C-A4F3-90F0D0673E0F}"/>
              </a:ext>
            </a:extLst>
          </p:cNvPr>
          <p:cNvGraphicFramePr>
            <a:graphicFrameLocks noChangeAspect="1"/>
          </p:cNvGraphicFramePr>
          <p:nvPr userDrawn="1">
            <p:custDataLst>
              <p:tags r:id="rId15"/>
            </p:custDataLst>
            <p:extLst>
              <p:ext uri="{D42A27DB-BD31-4B8C-83A1-F6EECF244321}">
                <p14:modId xmlns:p14="http://schemas.microsoft.com/office/powerpoint/2010/main" val="3036113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F861B811-3D2A-4B1C-A4F3-90F0D0673E0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421389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73231957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514623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ext uri="{D42A27DB-BD31-4B8C-83A1-F6EECF244321}">
                <p14:modId xmlns:p14="http://schemas.microsoft.com/office/powerpoint/2010/main" val="111240882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5" name="Object 4" hidden="1"/>
                      <p:cNvPicPr/>
                      <p:nvPr/>
                    </p:nvPicPr>
                    <p:blipFill>
                      <a:blip r:embed="rId19"/>
                      <a:stretch>
                        <a:fillRect/>
                      </a:stretch>
                    </p:blipFill>
                    <p:spPr>
                      <a:xfrm>
                        <a:off x="1192" y="1192"/>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2E437-770C-457B-8206-896B2E374B33}"/>
              </a:ext>
            </a:extLst>
          </p:cNvPr>
          <p:cNvSpPr/>
          <p:nvPr userDrawn="1">
            <p:custDataLst>
              <p:tags r:id="rId17"/>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1194628" y="205979"/>
            <a:ext cx="7407404" cy="85725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1194628" y="1200151"/>
            <a:ext cx="7407404"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tripe_16_9.jp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 y="0"/>
            <a:ext cx="645602" cy="5143500"/>
          </a:xfrm>
          <a:prstGeom prst="rect">
            <a:avLst/>
          </a:prstGeom>
        </p:spPr>
      </p:pic>
    </p:spTree>
    <p:extLst>
      <p:ext uri="{BB962C8B-B14F-4D97-AF65-F5344CB8AC3E}">
        <p14:creationId xmlns:p14="http://schemas.microsoft.com/office/powerpoint/2010/main" val="22726689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i.ntnu.no/wiki/-/wiki/Norsk/Bott+%C3%B8konomi+og+l%C3%B8nn+-+Oppl%C3%A6ring"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innsida.ntnu.no/start#/feed/1b66e817-80b2-3d0d-a340-60f1cd2a8110/c621e83c-28c2-3e30-af67-9dbefd366d0a"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199.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studntnu.sharepoint.com/:p:/s/o365_BOTTkonomiogLnninnfringNTNU/EbE06nLpkQxLphVK6c4dDcwB-OsaMQkjN9onU2uAo4zelg?e=bGhdUu" TargetMode="External"/><Relationship Id="rId7" Type="http://schemas.openxmlformats.org/officeDocument/2006/relationships/hyperlink" Target="https://i.ntnu.no/wiki/-/wiki/Norsk/Bott+%C3%B8konomi+og+l%C3%B8nn+-+Oppl%C3%A6ri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s.ntnu.no/bott-ol" TargetMode="External"/><Relationship Id="rId5" Type="http://schemas.openxmlformats.org/officeDocument/2006/relationships/hyperlink" Target="https://innsida.ntnu.no/start#/feed/tags:%23bott-%C3%B8l" TargetMode="External"/><Relationship Id="rId4" Type="http://schemas.openxmlformats.org/officeDocument/2006/relationships/hyperlink" Target="https://innsida.ntnu.no/start#/feed/610592a9-1fa5-3581-96bf-a1b92e13c58a" TargetMode="External"/><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6" Type="http://schemas.openxmlformats.org/officeDocument/2006/relationships/tags" Target="../tags/tag37.xml"/><Relationship Id="rId117" Type="http://schemas.openxmlformats.org/officeDocument/2006/relationships/tags" Target="../tags/tag128.xml"/><Relationship Id="rId21" Type="http://schemas.openxmlformats.org/officeDocument/2006/relationships/tags" Target="../tags/tag32.xml"/><Relationship Id="rId42" Type="http://schemas.openxmlformats.org/officeDocument/2006/relationships/tags" Target="../tags/tag53.xml"/><Relationship Id="rId47" Type="http://schemas.openxmlformats.org/officeDocument/2006/relationships/tags" Target="../tags/tag58.xml"/><Relationship Id="rId63" Type="http://schemas.openxmlformats.org/officeDocument/2006/relationships/tags" Target="../tags/tag74.xml"/><Relationship Id="rId68" Type="http://schemas.openxmlformats.org/officeDocument/2006/relationships/tags" Target="../tags/tag79.xml"/><Relationship Id="rId84" Type="http://schemas.openxmlformats.org/officeDocument/2006/relationships/tags" Target="../tags/tag95.xml"/><Relationship Id="rId89" Type="http://schemas.openxmlformats.org/officeDocument/2006/relationships/tags" Target="../tags/tag100.xml"/><Relationship Id="rId112" Type="http://schemas.openxmlformats.org/officeDocument/2006/relationships/tags" Target="../tags/tag123.xml"/><Relationship Id="rId133" Type="http://schemas.openxmlformats.org/officeDocument/2006/relationships/tags" Target="../tags/tag144.xml"/><Relationship Id="rId138" Type="http://schemas.openxmlformats.org/officeDocument/2006/relationships/tags" Target="../tags/tag149.xml"/><Relationship Id="rId154" Type="http://schemas.openxmlformats.org/officeDocument/2006/relationships/tags" Target="../tags/tag165.xml"/><Relationship Id="rId159" Type="http://schemas.openxmlformats.org/officeDocument/2006/relationships/tags" Target="../tags/tag170.xml"/><Relationship Id="rId175" Type="http://schemas.openxmlformats.org/officeDocument/2006/relationships/tags" Target="../tags/tag186.xml"/><Relationship Id="rId170" Type="http://schemas.openxmlformats.org/officeDocument/2006/relationships/tags" Target="../tags/tag181.xml"/><Relationship Id="rId191" Type="http://schemas.openxmlformats.org/officeDocument/2006/relationships/image" Target="../media/image1.emf"/><Relationship Id="rId16" Type="http://schemas.openxmlformats.org/officeDocument/2006/relationships/tags" Target="../tags/tag27.xml"/><Relationship Id="rId107" Type="http://schemas.openxmlformats.org/officeDocument/2006/relationships/tags" Target="../tags/tag118.xml"/><Relationship Id="rId11" Type="http://schemas.openxmlformats.org/officeDocument/2006/relationships/tags" Target="../tags/tag22.xml"/><Relationship Id="rId32" Type="http://schemas.openxmlformats.org/officeDocument/2006/relationships/tags" Target="../tags/tag43.xml"/><Relationship Id="rId37" Type="http://schemas.openxmlformats.org/officeDocument/2006/relationships/tags" Target="../tags/tag48.xml"/><Relationship Id="rId53" Type="http://schemas.openxmlformats.org/officeDocument/2006/relationships/tags" Target="../tags/tag64.xml"/><Relationship Id="rId58" Type="http://schemas.openxmlformats.org/officeDocument/2006/relationships/tags" Target="../tags/tag69.xml"/><Relationship Id="rId74" Type="http://schemas.openxmlformats.org/officeDocument/2006/relationships/tags" Target="../tags/tag85.xml"/><Relationship Id="rId79" Type="http://schemas.openxmlformats.org/officeDocument/2006/relationships/tags" Target="../tags/tag90.xml"/><Relationship Id="rId102" Type="http://schemas.openxmlformats.org/officeDocument/2006/relationships/tags" Target="../tags/tag113.xml"/><Relationship Id="rId123" Type="http://schemas.openxmlformats.org/officeDocument/2006/relationships/tags" Target="../tags/tag134.xml"/><Relationship Id="rId128" Type="http://schemas.openxmlformats.org/officeDocument/2006/relationships/tags" Target="../tags/tag139.xml"/><Relationship Id="rId144" Type="http://schemas.openxmlformats.org/officeDocument/2006/relationships/tags" Target="../tags/tag155.xml"/><Relationship Id="rId149" Type="http://schemas.openxmlformats.org/officeDocument/2006/relationships/tags" Target="../tags/tag160.xml"/><Relationship Id="rId5" Type="http://schemas.openxmlformats.org/officeDocument/2006/relationships/tags" Target="../tags/tag16.xml"/><Relationship Id="rId90" Type="http://schemas.openxmlformats.org/officeDocument/2006/relationships/tags" Target="../tags/tag101.xml"/><Relationship Id="rId95" Type="http://schemas.openxmlformats.org/officeDocument/2006/relationships/tags" Target="../tags/tag106.xml"/><Relationship Id="rId160" Type="http://schemas.openxmlformats.org/officeDocument/2006/relationships/tags" Target="../tags/tag171.xml"/><Relationship Id="rId165" Type="http://schemas.openxmlformats.org/officeDocument/2006/relationships/tags" Target="../tags/tag176.xml"/><Relationship Id="rId181" Type="http://schemas.openxmlformats.org/officeDocument/2006/relationships/tags" Target="../tags/tag192.xml"/><Relationship Id="rId186" Type="http://schemas.openxmlformats.org/officeDocument/2006/relationships/tags" Target="../tags/tag197.xml"/><Relationship Id="rId22" Type="http://schemas.openxmlformats.org/officeDocument/2006/relationships/tags" Target="../tags/tag33.xml"/><Relationship Id="rId27" Type="http://schemas.openxmlformats.org/officeDocument/2006/relationships/tags" Target="../tags/tag38.xml"/><Relationship Id="rId43" Type="http://schemas.openxmlformats.org/officeDocument/2006/relationships/tags" Target="../tags/tag54.xml"/><Relationship Id="rId48" Type="http://schemas.openxmlformats.org/officeDocument/2006/relationships/tags" Target="../tags/tag59.xml"/><Relationship Id="rId64" Type="http://schemas.openxmlformats.org/officeDocument/2006/relationships/tags" Target="../tags/tag75.xml"/><Relationship Id="rId69" Type="http://schemas.openxmlformats.org/officeDocument/2006/relationships/tags" Target="../tags/tag80.xml"/><Relationship Id="rId113" Type="http://schemas.openxmlformats.org/officeDocument/2006/relationships/tags" Target="../tags/tag124.xml"/><Relationship Id="rId118" Type="http://schemas.openxmlformats.org/officeDocument/2006/relationships/tags" Target="../tags/tag129.xml"/><Relationship Id="rId134" Type="http://schemas.openxmlformats.org/officeDocument/2006/relationships/tags" Target="../tags/tag145.xml"/><Relationship Id="rId139" Type="http://schemas.openxmlformats.org/officeDocument/2006/relationships/tags" Target="../tags/tag150.xml"/><Relationship Id="rId80" Type="http://schemas.openxmlformats.org/officeDocument/2006/relationships/tags" Target="../tags/tag91.xml"/><Relationship Id="rId85" Type="http://schemas.openxmlformats.org/officeDocument/2006/relationships/tags" Target="../tags/tag96.xml"/><Relationship Id="rId150" Type="http://schemas.openxmlformats.org/officeDocument/2006/relationships/tags" Target="../tags/tag161.xml"/><Relationship Id="rId155" Type="http://schemas.openxmlformats.org/officeDocument/2006/relationships/tags" Target="../tags/tag166.xml"/><Relationship Id="rId171" Type="http://schemas.openxmlformats.org/officeDocument/2006/relationships/tags" Target="../tags/tag182.xml"/><Relationship Id="rId176" Type="http://schemas.openxmlformats.org/officeDocument/2006/relationships/tags" Target="../tags/tag187.xml"/><Relationship Id="rId12" Type="http://schemas.openxmlformats.org/officeDocument/2006/relationships/tags" Target="../tags/tag23.xml"/><Relationship Id="rId17" Type="http://schemas.openxmlformats.org/officeDocument/2006/relationships/tags" Target="../tags/tag28.xml"/><Relationship Id="rId33" Type="http://schemas.openxmlformats.org/officeDocument/2006/relationships/tags" Target="../tags/tag44.xml"/><Relationship Id="rId38" Type="http://schemas.openxmlformats.org/officeDocument/2006/relationships/tags" Target="../tags/tag49.xml"/><Relationship Id="rId59" Type="http://schemas.openxmlformats.org/officeDocument/2006/relationships/tags" Target="../tags/tag70.xml"/><Relationship Id="rId103" Type="http://schemas.openxmlformats.org/officeDocument/2006/relationships/tags" Target="../tags/tag114.xml"/><Relationship Id="rId108" Type="http://schemas.openxmlformats.org/officeDocument/2006/relationships/tags" Target="../tags/tag119.xml"/><Relationship Id="rId124" Type="http://schemas.openxmlformats.org/officeDocument/2006/relationships/tags" Target="../tags/tag135.xml"/><Relationship Id="rId129" Type="http://schemas.openxmlformats.org/officeDocument/2006/relationships/tags" Target="../tags/tag140.xml"/><Relationship Id="rId54" Type="http://schemas.openxmlformats.org/officeDocument/2006/relationships/tags" Target="../tags/tag65.xml"/><Relationship Id="rId70" Type="http://schemas.openxmlformats.org/officeDocument/2006/relationships/tags" Target="../tags/tag81.xml"/><Relationship Id="rId75" Type="http://schemas.openxmlformats.org/officeDocument/2006/relationships/tags" Target="../tags/tag86.xml"/><Relationship Id="rId91" Type="http://schemas.openxmlformats.org/officeDocument/2006/relationships/tags" Target="../tags/tag102.xml"/><Relationship Id="rId96" Type="http://schemas.openxmlformats.org/officeDocument/2006/relationships/tags" Target="../tags/tag107.xml"/><Relationship Id="rId140" Type="http://schemas.openxmlformats.org/officeDocument/2006/relationships/tags" Target="../tags/tag151.xml"/><Relationship Id="rId145" Type="http://schemas.openxmlformats.org/officeDocument/2006/relationships/tags" Target="../tags/tag156.xml"/><Relationship Id="rId161" Type="http://schemas.openxmlformats.org/officeDocument/2006/relationships/tags" Target="../tags/tag172.xml"/><Relationship Id="rId166" Type="http://schemas.openxmlformats.org/officeDocument/2006/relationships/tags" Target="../tags/tag177.xml"/><Relationship Id="rId182" Type="http://schemas.openxmlformats.org/officeDocument/2006/relationships/tags" Target="../tags/tag193.xml"/><Relationship Id="rId187" Type="http://schemas.openxmlformats.org/officeDocument/2006/relationships/tags" Target="../tags/tag198.xml"/><Relationship Id="rId1" Type="http://schemas.openxmlformats.org/officeDocument/2006/relationships/customXml" Target="../../customXml/item4.xml"/><Relationship Id="rId6" Type="http://schemas.openxmlformats.org/officeDocument/2006/relationships/tags" Target="../tags/tag17.xml"/><Relationship Id="rId23" Type="http://schemas.openxmlformats.org/officeDocument/2006/relationships/tags" Target="../tags/tag34.xml"/><Relationship Id="rId28" Type="http://schemas.openxmlformats.org/officeDocument/2006/relationships/tags" Target="../tags/tag39.xml"/><Relationship Id="rId49" Type="http://schemas.openxmlformats.org/officeDocument/2006/relationships/tags" Target="../tags/tag60.xml"/><Relationship Id="rId114" Type="http://schemas.openxmlformats.org/officeDocument/2006/relationships/tags" Target="../tags/tag125.xml"/><Relationship Id="rId119" Type="http://schemas.openxmlformats.org/officeDocument/2006/relationships/tags" Target="../tags/tag130.xml"/><Relationship Id="rId44" Type="http://schemas.openxmlformats.org/officeDocument/2006/relationships/tags" Target="../tags/tag55.xml"/><Relationship Id="rId60" Type="http://schemas.openxmlformats.org/officeDocument/2006/relationships/tags" Target="../tags/tag71.xml"/><Relationship Id="rId65" Type="http://schemas.openxmlformats.org/officeDocument/2006/relationships/tags" Target="../tags/tag76.xml"/><Relationship Id="rId81" Type="http://schemas.openxmlformats.org/officeDocument/2006/relationships/tags" Target="../tags/tag92.xml"/><Relationship Id="rId86" Type="http://schemas.openxmlformats.org/officeDocument/2006/relationships/tags" Target="../tags/tag97.xml"/><Relationship Id="rId130" Type="http://schemas.openxmlformats.org/officeDocument/2006/relationships/tags" Target="../tags/tag141.xml"/><Relationship Id="rId135" Type="http://schemas.openxmlformats.org/officeDocument/2006/relationships/tags" Target="../tags/tag146.xml"/><Relationship Id="rId151" Type="http://schemas.openxmlformats.org/officeDocument/2006/relationships/tags" Target="../tags/tag162.xml"/><Relationship Id="rId156" Type="http://schemas.openxmlformats.org/officeDocument/2006/relationships/tags" Target="../tags/tag167.xml"/><Relationship Id="rId177" Type="http://schemas.openxmlformats.org/officeDocument/2006/relationships/tags" Target="../tags/tag188.xml"/><Relationship Id="rId172" Type="http://schemas.openxmlformats.org/officeDocument/2006/relationships/tags" Target="../tags/tag183.xml"/><Relationship Id="rId13" Type="http://schemas.openxmlformats.org/officeDocument/2006/relationships/tags" Target="../tags/tag24.xml"/><Relationship Id="rId18" Type="http://schemas.openxmlformats.org/officeDocument/2006/relationships/tags" Target="../tags/tag29.xml"/><Relationship Id="rId39" Type="http://schemas.openxmlformats.org/officeDocument/2006/relationships/tags" Target="../tags/tag50.xml"/><Relationship Id="rId109" Type="http://schemas.openxmlformats.org/officeDocument/2006/relationships/tags" Target="../tags/tag120.xml"/><Relationship Id="rId34" Type="http://schemas.openxmlformats.org/officeDocument/2006/relationships/tags" Target="../tags/tag45.xml"/><Relationship Id="rId50" Type="http://schemas.openxmlformats.org/officeDocument/2006/relationships/tags" Target="../tags/tag61.xml"/><Relationship Id="rId55" Type="http://schemas.openxmlformats.org/officeDocument/2006/relationships/tags" Target="../tags/tag66.xml"/><Relationship Id="rId76" Type="http://schemas.openxmlformats.org/officeDocument/2006/relationships/tags" Target="../tags/tag87.xml"/><Relationship Id="rId97" Type="http://schemas.openxmlformats.org/officeDocument/2006/relationships/tags" Target="../tags/tag108.xml"/><Relationship Id="rId104" Type="http://schemas.openxmlformats.org/officeDocument/2006/relationships/tags" Target="../tags/tag115.xml"/><Relationship Id="rId120" Type="http://schemas.openxmlformats.org/officeDocument/2006/relationships/tags" Target="../tags/tag131.xml"/><Relationship Id="rId125" Type="http://schemas.openxmlformats.org/officeDocument/2006/relationships/tags" Target="../tags/tag136.xml"/><Relationship Id="rId141" Type="http://schemas.openxmlformats.org/officeDocument/2006/relationships/tags" Target="../tags/tag152.xml"/><Relationship Id="rId146" Type="http://schemas.openxmlformats.org/officeDocument/2006/relationships/tags" Target="../tags/tag157.xml"/><Relationship Id="rId167" Type="http://schemas.openxmlformats.org/officeDocument/2006/relationships/tags" Target="../tags/tag178.xml"/><Relationship Id="rId188" Type="http://schemas.openxmlformats.org/officeDocument/2006/relationships/slideLayout" Target="../slideLayouts/slideLayout25.xml"/><Relationship Id="rId7" Type="http://schemas.openxmlformats.org/officeDocument/2006/relationships/tags" Target="../tags/tag18.xml"/><Relationship Id="rId71" Type="http://schemas.openxmlformats.org/officeDocument/2006/relationships/tags" Target="../tags/tag82.xml"/><Relationship Id="rId92" Type="http://schemas.openxmlformats.org/officeDocument/2006/relationships/tags" Target="../tags/tag103.xml"/><Relationship Id="rId162" Type="http://schemas.openxmlformats.org/officeDocument/2006/relationships/tags" Target="../tags/tag173.xml"/><Relationship Id="rId183" Type="http://schemas.openxmlformats.org/officeDocument/2006/relationships/tags" Target="../tags/tag194.xml"/><Relationship Id="rId2" Type="http://schemas.openxmlformats.org/officeDocument/2006/relationships/customXml" Target="../../customXml/item3.xml"/><Relationship Id="rId29" Type="http://schemas.openxmlformats.org/officeDocument/2006/relationships/tags" Target="../tags/tag40.xml"/><Relationship Id="rId24" Type="http://schemas.openxmlformats.org/officeDocument/2006/relationships/tags" Target="../tags/tag35.xml"/><Relationship Id="rId40" Type="http://schemas.openxmlformats.org/officeDocument/2006/relationships/tags" Target="../tags/tag51.xml"/><Relationship Id="rId45" Type="http://schemas.openxmlformats.org/officeDocument/2006/relationships/tags" Target="../tags/tag56.xml"/><Relationship Id="rId66" Type="http://schemas.openxmlformats.org/officeDocument/2006/relationships/tags" Target="../tags/tag77.xml"/><Relationship Id="rId87" Type="http://schemas.openxmlformats.org/officeDocument/2006/relationships/tags" Target="../tags/tag98.xml"/><Relationship Id="rId110" Type="http://schemas.openxmlformats.org/officeDocument/2006/relationships/tags" Target="../tags/tag121.xml"/><Relationship Id="rId115" Type="http://schemas.openxmlformats.org/officeDocument/2006/relationships/tags" Target="../tags/tag126.xml"/><Relationship Id="rId131" Type="http://schemas.openxmlformats.org/officeDocument/2006/relationships/tags" Target="../tags/tag142.xml"/><Relationship Id="rId136" Type="http://schemas.openxmlformats.org/officeDocument/2006/relationships/tags" Target="../tags/tag147.xml"/><Relationship Id="rId157" Type="http://schemas.openxmlformats.org/officeDocument/2006/relationships/tags" Target="../tags/tag168.xml"/><Relationship Id="rId178" Type="http://schemas.openxmlformats.org/officeDocument/2006/relationships/tags" Target="../tags/tag189.xml"/><Relationship Id="rId61" Type="http://schemas.openxmlformats.org/officeDocument/2006/relationships/tags" Target="../tags/tag72.xml"/><Relationship Id="rId82" Type="http://schemas.openxmlformats.org/officeDocument/2006/relationships/tags" Target="../tags/tag93.xml"/><Relationship Id="rId152" Type="http://schemas.openxmlformats.org/officeDocument/2006/relationships/tags" Target="../tags/tag163.xml"/><Relationship Id="rId173" Type="http://schemas.openxmlformats.org/officeDocument/2006/relationships/tags" Target="../tags/tag184.xml"/><Relationship Id="rId19" Type="http://schemas.openxmlformats.org/officeDocument/2006/relationships/tags" Target="../tags/tag30.xml"/><Relationship Id="rId14" Type="http://schemas.openxmlformats.org/officeDocument/2006/relationships/tags" Target="../tags/tag25.xml"/><Relationship Id="rId30" Type="http://schemas.openxmlformats.org/officeDocument/2006/relationships/tags" Target="../tags/tag41.xml"/><Relationship Id="rId35" Type="http://schemas.openxmlformats.org/officeDocument/2006/relationships/tags" Target="../tags/tag46.xml"/><Relationship Id="rId56" Type="http://schemas.openxmlformats.org/officeDocument/2006/relationships/tags" Target="../tags/tag67.xml"/><Relationship Id="rId77" Type="http://schemas.openxmlformats.org/officeDocument/2006/relationships/tags" Target="../tags/tag88.xml"/><Relationship Id="rId100" Type="http://schemas.openxmlformats.org/officeDocument/2006/relationships/tags" Target="../tags/tag111.xml"/><Relationship Id="rId105" Type="http://schemas.openxmlformats.org/officeDocument/2006/relationships/tags" Target="../tags/tag116.xml"/><Relationship Id="rId126" Type="http://schemas.openxmlformats.org/officeDocument/2006/relationships/tags" Target="../tags/tag137.xml"/><Relationship Id="rId147" Type="http://schemas.openxmlformats.org/officeDocument/2006/relationships/tags" Target="../tags/tag158.xml"/><Relationship Id="rId168" Type="http://schemas.openxmlformats.org/officeDocument/2006/relationships/tags" Target="../tags/tag179.xml"/><Relationship Id="rId8" Type="http://schemas.openxmlformats.org/officeDocument/2006/relationships/tags" Target="../tags/tag19.xml"/><Relationship Id="rId51" Type="http://schemas.openxmlformats.org/officeDocument/2006/relationships/tags" Target="../tags/tag62.xml"/><Relationship Id="rId72" Type="http://schemas.openxmlformats.org/officeDocument/2006/relationships/tags" Target="../tags/tag83.xml"/><Relationship Id="rId93" Type="http://schemas.openxmlformats.org/officeDocument/2006/relationships/tags" Target="../tags/tag104.xml"/><Relationship Id="rId98" Type="http://schemas.openxmlformats.org/officeDocument/2006/relationships/tags" Target="../tags/tag109.xml"/><Relationship Id="rId121" Type="http://schemas.openxmlformats.org/officeDocument/2006/relationships/tags" Target="../tags/tag132.xml"/><Relationship Id="rId142" Type="http://schemas.openxmlformats.org/officeDocument/2006/relationships/tags" Target="../tags/tag153.xml"/><Relationship Id="rId163" Type="http://schemas.openxmlformats.org/officeDocument/2006/relationships/tags" Target="../tags/tag174.xml"/><Relationship Id="rId184" Type="http://schemas.openxmlformats.org/officeDocument/2006/relationships/tags" Target="../tags/tag195.xml"/><Relationship Id="rId189" Type="http://schemas.openxmlformats.org/officeDocument/2006/relationships/notesSlide" Target="../notesSlides/notesSlide4.xml"/><Relationship Id="rId3" Type="http://schemas.openxmlformats.org/officeDocument/2006/relationships/tags" Target="../tags/tag14.xml"/><Relationship Id="rId25" Type="http://schemas.openxmlformats.org/officeDocument/2006/relationships/tags" Target="../tags/tag36.xml"/><Relationship Id="rId46" Type="http://schemas.openxmlformats.org/officeDocument/2006/relationships/tags" Target="../tags/tag57.xml"/><Relationship Id="rId67" Type="http://schemas.openxmlformats.org/officeDocument/2006/relationships/tags" Target="../tags/tag78.xml"/><Relationship Id="rId116" Type="http://schemas.openxmlformats.org/officeDocument/2006/relationships/tags" Target="../tags/tag127.xml"/><Relationship Id="rId137" Type="http://schemas.openxmlformats.org/officeDocument/2006/relationships/tags" Target="../tags/tag148.xml"/><Relationship Id="rId158" Type="http://schemas.openxmlformats.org/officeDocument/2006/relationships/tags" Target="../tags/tag169.xml"/><Relationship Id="rId20" Type="http://schemas.openxmlformats.org/officeDocument/2006/relationships/tags" Target="../tags/tag31.xml"/><Relationship Id="rId41" Type="http://schemas.openxmlformats.org/officeDocument/2006/relationships/tags" Target="../tags/tag52.xml"/><Relationship Id="rId62" Type="http://schemas.openxmlformats.org/officeDocument/2006/relationships/tags" Target="../tags/tag73.xml"/><Relationship Id="rId83" Type="http://schemas.openxmlformats.org/officeDocument/2006/relationships/tags" Target="../tags/tag94.xml"/><Relationship Id="rId88" Type="http://schemas.openxmlformats.org/officeDocument/2006/relationships/tags" Target="../tags/tag99.xml"/><Relationship Id="rId111" Type="http://schemas.openxmlformats.org/officeDocument/2006/relationships/tags" Target="../tags/tag122.xml"/><Relationship Id="rId132" Type="http://schemas.openxmlformats.org/officeDocument/2006/relationships/tags" Target="../tags/tag143.xml"/><Relationship Id="rId153" Type="http://schemas.openxmlformats.org/officeDocument/2006/relationships/tags" Target="../tags/tag164.xml"/><Relationship Id="rId174" Type="http://schemas.openxmlformats.org/officeDocument/2006/relationships/tags" Target="../tags/tag185.xml"/><Relationship Id="rId179" Type="http://schemas.openxmlformats.org/officeDocument/2006/relationships/tags" Target="../tags/tag190.xml"/><Relationship Id="rId190" Type="http://schemas.openxmlformats.org/officeDocument/2006/relationships/oleObject" Target="../embeddings/oleObject8.bin"/><Relationship Id="rId15" Type="http://schemas.openxmlformats.org/officeDocument/2006/relationships/tags" Target="../tags/tag26.xml"/><Relationship Id="rId36" Type="http://schemas.openxmlformats.org/officeDocument/2006/relationships/tags" Target="../tags/tag47.xml"/><Relationship Id="rId57" Type="http://schemas.openxmlformats.org/officeDocument/2006/relationships/tags" Target="../tags/tag68.xml"/><Relationship Id="rId106" Type="http://schemas.openxmlformats.org/officeDocument/2006/relationships/tags" Target="../tags/tag117.xml"/><Relationship Id="rId127" Type="http://schemas.openxmlformats.org/officeDocument/2006/relationships/tags" Target="../tags/tag138.xml"/><Relationship Id="rId10" Type="http://schemas.openxmlformats.org/officeDocument/2006/relationships/tags" Target="../tags/tag21.xml"/><Relationship Id="rId31" Type="http://schemas.openxmlformats.org/officeDocument/2006/relationships/tags" Target="../tags/tag42.xml"/><Relationship Id="rId52" Type="http://schemas.openxmlformats.org/officeDocument/2006/relationships/tags" Target="../tags/tag63.xml"/><Relationship Id="rId73" Type="http://schemas.openxmlformats.org/officeDocument/2006/relationships/tags" Target="../tags/tag84.xml"/><Relationship Id="rId78" Type="http://schemas.openxmlformats.org/officeDocument/2006/relationships/tags" Target="../tags/tag89.xml"/><Relationship Id="rId94" Type="http://schemas.openxmlformats.org/officeDocument/2006/relationships/tags" Target="../tags/tag105.xml"/><Relationship Id="rId99" Type="http://schemas.openxmlformats.org/officeDocument/2006/relationships/tags" Target="../tags/tag110.xml"/><Relationship Id="rId101" Type="http://schemas.openxmlformats.org/officeDocument/2006/relationships/tags" Target="../tags/tag112.xml"/><Relationship Id="rId122" Type="http://schemas.openxmlformats.org/officeDocument/2006/relationships/tags" Target="../tags/tag133.xml"/><Relationship Id="rId143" Type="http://schemas.openxmlformats.org/officeDocument/2006/relationships/tags" Target="../tags/tag154.xml"/><Relationship Id="rId148" Type="http://schemas.openxmlformats.org/officeDocument/2006/relationships/tags" Target="../tags/tag159.xml"/><Relationship Id="rId164" Type="http://schemas.openxmlformats.org/officeDocument/2006/relationships/tags" Target="../tags/tag175.xml"/><Relationship Id="rId169" Type="http://schemas.openxmlformats.org/officeDocument/2006/relationships/tags" Target="../tags/tag180.xml"/><Relationship Id="rId185" Type="http://schemas.openxmlformats.org/officeDocument/2006/relationships/tags" Target="../tags/tag196.xml"/><Relationship Id="rId4" Type="http://schemas.openxmlformats.org/officeDocument/2006/relationships/tags" Target="../tags/tag15.xml"/><Relationship Id="rId9" Type="http://schemas.openxmlformats.org/officeDocument/2006/relationships/tags" Target="../tags/tag20.xml"/><Relationship Id="rId180" Type="http://schemas.openxmlformats.org/officeDocument/2006/relationships/tags" Target="../tags/tag1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
          <p:cNvSpPr>
            <a:spLocks noGrp="1"/>
          </p:cNvSpPr>
          <p:nvPr>
            <p:ph type="ctrTitle"/>
          </p:nvPr>
        </p:nvSpPr>
        <p:spPr>
          <a:xfrm>
            <a:off x="514956" y="2429423"/>
            <a:ext cx="8114088" cy="646331"/>
          </a:xfrm>
        </p:spPr>
        <p:txBody>
          <a:bodyPr/>
          <a:lstStyle/>
          <a:p>
            <a:pPr algn="ctr"/>
            <a:r>
              <a:rPr lang="nb-NO">
                <a:solidFill>
                  <a:schemeClr val="bg1"/>
                </a:solidFill>
              </a:rPr>
              <a:t>September BOTT ØL</a:t>
            </a:r>
          </a:p>
        </p:txBody>
      </p:sp>
      <p:sp>
        <p:nvSpPr>
          <p:cNvPr id="10" name="Undertittel 2"/>
          <p:cNvSpPr>
            <a:spLocks noGrp="1"/>
          </p:cNvSpPr>
          <p:nvPr>
            <p:ph type="subTitle" idx="1"/>
          </p:nvPr>
        </p:nvSpPr>
        <p:spPr>
          <a:xfrm>
            <a:off x="514956" y="3069682"/>
            <a:ext cx="8114089" cy="598097"/>
          </a:xfrm>
        </p:spPr>
        <p:txBody>
          <a:bodyPr vert="horz" lIns="91440" tIns="45720" rIns="91440" bIns="45720" rtlCol="0" anchor="t">
            <a:normAutofit/>
          </a:bodyPr>
          <a:lstStyle/>
          <a:p>
            <a:pPr algn="ctr"/>
            <a:r>
              <a:rPr lang="nb-NO">
                <a:solidFill>
                  <a:schemeClr val="bg1">
                    <a:lumMod val="85000"/>
                  </a:schemeClr>
                </a:solidFill>
              </a:rPr>
              <a:t>Pakke til ledere på enheter og i Fellesadministrasjonen</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2"/>
          <a:stretch>
            <a:fillRect/>
          </a:stretch>
        </p:blipFill>
        <p:spPr>
          <a:xfrm>
            <a:off x="1868815" y="1160664"/>
            <a:ext cx="5406359" cy="433297"/>
          </a:xfrm>
          <a:prstGeom prst="rect">
            <a:avLst/>
          </a:prstGeom>
        </p:spPr>
      </p:pic>
      <p:sp>
        <p:nvSpPr>
          <p:cNvPr id="3" name="TekstSylinder 2">
            <a:extLst>
              <a:ext uri="{FF2B5EF4-FFF2-40B4-BE49-F238E27FC236}">
                <a16:creationId xmlns:a16="http://schemas.microsoft.com/office/drawing/2014/main" id="{6D4352E3-D06E-4913-9799-0D05A1AB8454}"/>
              </a:ext>
            </a:extLst>
          </p:cNvPr>
          <p:cNvSpPr txBox="1"/>
          <p:nvPr/>
        </p:nvSpPr>
        <p:spPr>
          <a:xfrm>
            <a:off x="6723742" y="135082"/>
            <a:ext cx="218209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chemeClr val="tx2"/>
                </a:solidFill>
              </a:rPr>
              <a:t>Dato: 30.09.2022</a:t>
            </a:r>
            <a:endParaRPr lang="nb-NO">
              <a:solidFill>
                <a:schemeClr val="tx2"/>
              </a:solidFill>
              <a:cs typeface="Aria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8330957" cy="1350000"/>
          </a:xfrm>
        </p:spPr>
        <p:txBody>
          <a:bodyPr>
            <a:normAutofit/>
          </a:bodyPr>
          <a:lstStyle/>
          <a:p>
            <a:r>
              <a:rPr lang="nb-NO"/>
              <a:t>Prosessinnføring, brukerstøtte og opplæring</a:t>
            </a:r>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a:t>03</a:t>
            </a:r>
          </a:p>
        </p:txBody>
      </p:sp>
    </p:spTree>
    <p:extLst>
      <p:ext uri="{BB962C8B-B14F-4D97-AF65-F5344CB8AC3E}">
        <p14:creationId xmlns:p14="http://schemas.microsoft.com/office/powerpoint/2010/main" val="267814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ECC6CE-0AB4-3BE1-B7F0-6932250E1F8C}"/>
              </a:ext>
            </a:extLst>
          </p:cNvPr>
          <p:cNvSpPr>
            <a:spLocks noGrp="1"/>
          </p:cNvSpPr>
          <p:nvPr>
            <p:ph type="title"/>
          </p:nvPr>
        </p:nvSpPr>
        <p:spPr>
          <a:xfrm>
            <a:off x="376239" y="238125"/>
            <a:ext cx="8371762" cy="523876"/>
          </a:xfrm>
        </p:spPr>
        <p:txBody>
          <a:bodyPr anchor="t">
            <a:normAutofit/>
          </a:bodyPr>
          <a:lstStyle/>
          <a:p>
            <a:pPr>
              <a:lnSpc>
                <a:spcPct val="90000"/>
              </a:lnSpc>
            </a:pPr>
            <a:r>
              <a:rPr lang="nb-NO"/>
              <a:t>Opplæring</a:t>
            </a:r>
          </a:p>
        </p:txBody>
      </p:sp>
      <p:graphicFrame>
        <p:nvGraphicFramePr>
          <p:cNvPr id="5" name="Plassholder for innhold 2">
            <a:extLst>
              <a:ext uri="{FF2B5EF4-FFF2-40B4-BE49-F238E27FC236}">
                <a16:creationId xmlns:a16="http://schemas.microsoft.com/office/drawing/2014/main" id="{1B474693-7B9F-0B14-09CB-D8946D871175}"/>
              </a:ext>
            </a:extLst>
          </p:cNvPr>
          <p:cNvGraphicFramePr>
            <a:graphicFrameLocks noGrp="1"/>
          </p:cNvGraphicFramePr>
          <p:nvPr>
            <p:ph idx="1"/>
            <p:extLst>
              <p:ext uri="{D42A27DB-BD31-4B8C-83A1-F6EECF244321}">
                <p14:modId xmlns:p14="http://schemas.microsoft.com/office/powerpoint/2010/main" val="703775926"/>
              </p:ext>
            </p:extLst>
          </p:nvPr>
        </p:nvGraphicFramePr>
        <p:xfrm>
          <a:off x="373939" y="1077197"/>
          <a:ext cx="8374062" cy="350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2753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38DBB5-6084-5CFF-3722-6CC8F9F6239A}"/>
              </a:ext>
            </a:extLst>
          </p:cNvPr>
          <p:cNvSpPr>
            <a:spLocks noGrp="1"/>
          </p:cNvSpPr>
          <p:nvPr>
            <p:ph type="title"/>
          </p:nvPr>
        </p:nvSpPr>
        <p:spPr/>
        <p:txBody>
          <a:bodyPr/>
          <a:lstStyle/>
          <a:p>
            <a:r>
              <a:rPr lang="nb-NO"/>
              <a:t>Brukerstøtte</a:t>
            </a:r>
          </a:p>
        </p:txBody>
      </p:sp>
      <p:graphicFrame>
        <p:nvGraphicFramePr>
          <p:cNvPr id="4" name="Plassholder for innhold 2">
            <a:extLst>
              <a:ext uri="{FF2B5EF4-FFF2-40B4-BE49-F238E27FC236}">
                <a16:creationId xmlns:a16="http://schemas.microsoft.com/office/drawing/2014/main" id="{18675072-0ED8-1D27-6ADD-361363ABB37C}"/>
              </a:ext>
            </a:extLst>
          </p:cNvPr>
          <p:cNvGraphicFramePr>
            <a:graphicFrameLocks noGrp="1"/>
          </p:cNvGraphicFramePr>
          <p:nvPr>
            <p:ph idx="1"/>
            <p:extLst>
              <p:ext uri="{D42A27DB-BD31-4B8C-83A1-F6EECF244321}">
                <p14:modId xmlns:p14="http://schemas.microsoft.com/office/powerpoint/2010/main" val="3588689166"/>
              </p:ext>
            </p:extLst>
          </p:nvPr>
        </p:nvGraphicFramePr>
        <p:xfrm>
          <a:off x="301625" y="1009650"/>
          <a:ext cx="8418513"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55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57FA24-B0C8-6382-AC4C-81BF61349259}"/>
              </a:ext>
            </a:extLst>
          </p:cNvPr>
          <p:cNvPicPr>
            <a:picLocks noChangeAspect="1"/>
          </p:cNvPicPr>
          <p:nvPr/>
        </p:nvPicPr>
        <p:blipFill>
          <a:blip r:embed="rId3"/>
          <a:stretch>
            <a:fillRect/>
          </a:stretch>
        </p:blipFill>
        <p:spPr>
          <a:xfrm>
            <a:off x="0" y="1"/>
            <a:ext cx="9144001" cy="5174564"/>
          </a:xfrm>
          <a:prstGeom prst="rect">
            <a:avLst/>
          </a:prstGeom>
        </p:spPr>
      </p:pic>
      <p:sp>
        <p:nvSpPr>
          <p:cNvPr id="2" name="Title 1">
            <a:extLst>
              <a:ext uri="{FF2B5EF4-FFF2-40B4-BE49-F238E27FC236}">
                <a16:creationId xmlns:a16="http://schemas.microsoft.com/office/drawing/2014/main" id="{FF4E12B2-33E5-A727-6C33-382397418190}"/>
              </a:ext>
            </a:extLst>
          </p:cNvPr>
          <p:cNvSpPr>
            <a:spLocks noGrp="1"/>
          </p:cNvSpPr>
          <p:nvPr>
            <p:ph type="title"/>
          </p:nvPr>
        </p:nvSpPr>
        <p:spPr>
          <a:xfrm>
            <a:off x="2571750" y="298339"/>
            <a:ext cx="6148382" cy="556179"/>
          </a:xfrm>
        </p:spPr>
        <p:txBody>
          <a:bodyPr/>
          <a:lstStyle/>
          <a:p>
            <a:r>
              <a:rPr lang="nb-NO" sz="3000" dirty="0"/>
              <a:t>Møteplan oktober 2022</a:t>
            </a:r>
          </a:p>
        </p:txBody>
      </p:sp>
      <p:sp>
        <p:nvSpPr>
          <p:cNvPr id="7" name="TextBox 6">
            <a:extLst>
              <a:ext uri="{FF2B5EF4-FFF2-40B4-BE49-F238E27FC236}">
                <a16:creationId xmlns:a16="http://schemas.microsoft.com/office/drawing/2014/main" id="{7F87AF0A-F890-7542-B047-61342C557EA2}"/>
              </a:ext>
            </a:extLst>
          </p:cNvPr>
          <p:cNvSpPr txBox="1"/>
          <p:nvPr/>
        </p:nvSpPr>
        <p:spPr>
          <a:xfrm>
            <a:off x="2192101" y="904008"/>
            <a:ext cx="4759797" cy="30777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r>
              <a:rPr lang="nb-NO" sz="1400">
                <a:solidFill>
                  <a:schemeClr val="tx1"/>
                </a:solidFill>
              </a:rPr>
              <a:t>Møte med innføringsledere hver 14. dag</a:t>
            </a:r>
          </a:p>
        </p:txBody>
      </p:sp>
      <p:sp>
        <p:nvSpPr>
          <p:cNvPr id="8" name="TextBox 7">
            <a:extLst>
              <a:ext uri="{FF2B5EF4-FFF2-40B4-BE49-F238E27FC236}">
                <a16:creationId xmlns:a16="http://schemas.microsoft.com/office/drawing/2014/main" id="{285DFFD5-8EBF-DC00-FB6E-27544799EDEC}"/>
              </a:ext>
            </a:extLst>
          </p:cNvPr>
          <p:cNvSpPr txBox="1"/>
          <p:nvPr/>
        </p:nvSpPr>
        <p:spPr>
          <a:xfrm>
            <a:off x="2192100" y="1278633"/>
            <a:ext cx="4759797"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r>
              <a:rPr lang="nb-NO" sz="1400">
                <a:solidFill>
                  <a:schemeClr val="tx1"/>
                </a:solidFill>
              </a:rPr>
              <a:t>Månedlig informasjonsmøte for ledere med NTNU Sak</a:t>
            </a:r>
          </a:p>
          <a:p>
            <a:pPr marL="257175" indent="-257175">
              <a:buFont typeface="Arial" panose="020B0604020202020204" pitchFamily="34" charset="0"/>
              <a:buChar char="•"/>
            </a:pPr>
            <a:r>
              <a:rPr lang="nb-NO" sz="1400">
                <a:solidFill>
                  <a:schemeClr val="tx1"/>
                </a:solidFill>
              </a:rPr>
              <a:t>Informasjonsmøte fredag 7. oktober </a:t>
            </a:r>
            <a:r>
              <a:rPr lang="nb-NO" sz="1400" err="1">
                <a:solidFill>
                  <a:schemeClr val="tx1"/>
                </a:solidFill>
              </a:rPr>
              <a:t>kl</a:t>
            </a:r>
            <a:r>
              <a:rPr lang="nb-NO" sz="1400">
                <a:solidFill>
                  <a:schemeClr val="tx1"/>
                </a:solidFill>
              </a:rPr>
              <a:t> 10-11</a:t>
            </a:r>
          </a:p>
        </p:txBody>
      </p:sp>
      <p:sp>
        <p:nvSpPr>
          <p:cNvPr id="9" name="TextBox 8">
            <a:extLst>
              <a:ext uri="{FF2B5EF4-FFF2-40B4-BE49-F238E27FC236}">
                <a16:creationId xmlns:a16="http://schemas.microsoft.com/office/drawing/2014/main" id="{60F74064-85B7-0EAC-01AD-71B779C22621}"/>
              </a:ext>
            </a:extLst>
          </p:cNvPr>
          <p:cNvSpPr txBox="1"/>
          <p:nvPr/>
        </p:nvSpPr>
        <p:spPr>
          <a:xfrm>
            <a:off x="2192100" y="1833086"/>
            <a:ext cx="4759796"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r>
              <a:rPr lang="nb-NO" sz="1400" dirty="0">
                <a:solidFill>
                  <a:schemeClr val="tx1"/>
                </a:solidFill>
              </a:rPr>
              <a:t>Månedlig </a:t>
            </a:r>
            <a:r>
              <a:rPr lang="nb-NO" sz="1400" dirty="0" err="1">
                <a:solidFill>
                  <a:schemeClr val="tx1"/>
                </a:solidFill>
              </a:rPr>
              <a:t>kafè</a:t>
            </a:r>
            <a:r>
              <a:rPr lang="nb-NO" sz="1400" dirty="0">
                <a:solidFill>
                  <a:schemeClr val="tx1"/>
                </a:solidFill>
              </a:rPr>
              <a:t> </a:t>
            </a:r>
          </a:p>
          <a:p>
            <a:pPr marL="557213" lvl="1" indent="-214313">
              <a:buFont typeface="Arial" panose="020B0604020202020204" pitchFamily="34" charset="0"/>
              <a:buChar char="•"/>
            </a:pPr>
            <a:r>
              <a:rPr lang="nb-NO" sz="1400" dirty="0">
                <a:solidFill>
                  <a:schemeClr val="tx1"/>
                </a:solidFill>
              </a:rPr>
              <a:t>Kafe for kommunikasjonsmedarbeidere 20. </a:t>
            </a:r>
            <a:r>
              <a:rPr lang="nb-NO" sz="1400" dirty="0" err="1">
                <a:solidFill>
                  <a:schemeClr val="tx1"/>
                </a:solidFill>
              </a:rPr>
              <a:t>okt</a:t>
            </a:r>
            <a:r>
              <a:rPr lang="nb-NO" sz="1400" dirty="0">
                <a:solidFill>
                  <a:schemeClr val="tx1"/>
                </a:solidFill>
              </a:rPr>
              <a:t> </a:t>
            </a:r>
          </a:p>
          <a:p>
            <a:pPr marL="1014413" lvl="2" indent="-214313">
              <a:buFont typeface="Arial" panose="020B0604020202020204" pitchFamily="34" charset="0"/>
              <a:buChar char="•"/>
            </a:pPr>
            <a:r>
              <a:rPr lang="nb-NO" sz="1400" dirty="0">
                <a:solidFill>
                  <a:schemeClr val="tx1"/>
                </a:solidFill>
              </a:rPr>
              <a:t> sammen med NTNU Sak</a:t>
            </a:r>
          </a:p>
        </p:txBody>
      </p:sp>
      <p:sp>
        <p:nvSpPr>
          <p:cNvPr id="11" name="TextBox 10">
            <a:extLst>
              <a:ext uri="{FF2B5EF4-FFF2-40B4-BE49-F238E27FC236}">
                <a16:creationId xmlns:a16="http://schemas.microsoft.com/office/drawing/2014/main" id="{C21BABA8-9DCD-17F8-0031-CE32665FFFE3}"/>
              </a:ext>
            </a:extLst>
          </p:cNvPr>
          <p:cNvSpPr txBox="1"/>
          <p:nvPr/>
        </p:nvSpPr>
        <p:spPr>
          <a:xfrm>
            <a:off x="2192100" y="2622214"/>
            <a:ext cx="4759796" cy="30777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r>
              <a:rPr lang="nb-NO" sz="1400" dirty="0">
                <a:solidFill>
                  <a:schemeClr val="tx1"/>
                </a:solidFill>
              </a:rPr>
              <a:t>Prosessrådgivernettverk</a:t>
            </a:r>
          </a:p>
        </p:txBody>
      </p:sp>
    </p:spTree>
    <p:extLst>
      <p:ext uri="{BB962C8B-B14F-4D97-AF65-F5344CB8AC3E}">
        <p14:creationId xmlns:p14="http://schemas.microsoft.com/office/powerpoint/2010/main" val="299198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8610478" cy="1350000"/>
          </a:xfrm>
        </p:spPr>
        <p:txBody>
          <a:bodyPr>
            <a:normAutofit/>
          </a:bodyPr>
          <a:lstStyle/>
          <a:p>
            <a:r>
              <a:rPr lang="en-US" err="1"/>
              <a:t>Hva</a:t>
            </a:r>
            <a:r>
              <a:rPr lang="en-US"/>
              <a:t> </a:t>
            </a:r>
            <a:r>
              <a:rPr lang="en-US" err="1"/>
              <a:t>må</a:t>
            </a:r>
            <a:r>
              <a:rPr lang="en-US"/>
              <a:t> du </a:t>
            </a:r>
            <a:r>
              <a:rPr lang="en-US" err="1"/>
              <a:t>som</a:t>
            </a:r>
            <a:r>
              <a:rPr lang="en-US"/>
              <a:t> </a:t>
            </a:r>
            <a:r>
              <a:rPr lang="en-US" err="1"/>
              <a:t>leder</a:t>
            </a:r>
            <a:r>
              <a:rPr lang="en-US"/>
              <a:t> ha </a:t>
            </a:r>
            <a:r>
              <a:rPr lang="en-US" err="1"/>
              <a:t>fokus</a:t>
            </a:r>
            <a:r>
              <a:rPr lang="en-US"/>
              <a:t> </a:t>
            </a:r>
            <a:r>
              <a:rPr lang="en-US" err="1"/>
              <a:t>på</a:t>
            </a:r>
            <a:r>
              <a:rPr lang="en-US"/>
              <a:t> </a:t>
            </a:r>
            <a:r>
              <a:rPr lang="en-US" err="1"/>
              <a:t>denne</a:t>
            </a:r>
            <a:r>
              <a:rPr lang="en-US"/>
              <a:t> </a:t>
            </a:r>
            <a:r>
              <a:rPr lang="en-US" err="1"/>
              <a:t>måneden</a:t>
            </a:r>
            <a:r>
              <a:rPr lang="en-US"/>
              <a:t>?</a:t>
            </a:r>
          </a:p>
          <a:p>
            <a:endParaRPr lang="nb-NO"/>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a:t>04</a:t>
            </a:r>
          </a:p>
        </p:txBody>
      </p:sp>
    </p:spTree>
    <p:extLst>
      <p:ext uri="{BB962C8B-B14F-4D97-AF65-F5344CB8AC3E}">
        <p14:creationId xmlns:p14="http://schemas.microsoft.com/office/powerpoint/2010/main" val="102672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with low confidence">
            <a:extLst>
              <a:ext uri="{FF2B5EF4-FFF2-40B4-BE49-F238E27FC236}">
                <a16:creationId xmlns:a16="http://schemas.microsoft.com/office/drawing/2014/main" id="{763E47B5-B682-20E3-EFA0-AE51686CD760}"/>
              </a:ext>
            </a:extLst>
          </p:cNvPr>
          <p:cNvPicPr>
            <a:picLocks noChangeAspect="1"/>
          </p:cNvPicPr>
          <p:nvPr/>
        </p:nvPicPr>
        <p:blipFill>
          <a:blip r:embed="rId2"/>
          <a:stretch>
            <a:fillRect/>
          </a:stretch>
        </p:blipFill>
        <p:spPr>
          <a:xfrm>
            <a:off x="5779293" y="640556"/>
            <a:ext cx="3346777" cy="3966533"/>
          </a:xfrm>
          <a:prstGeom prst="rect">
            <a:avLst/>
          </a:prstGeom>
        </p:spPr>
      </p:pic>
      <p:sp>
        <p:nvSpPr>
          <p:cNvPr id="2" name="Title 1">
            <a:extLst>
              <a:ext uri="{FF2B5EF4-FFF2-40B4-BE49-F238E27FC236}">
                <a16:creationId xmlns:a16="http://schemas.microsoft.com/office/drawing/2014/main" id="{965CF84A-D1F9-493B-47CA-E5F77A8D1609}"/>
              </a:ext>
            </a:extLst>
          </p:cNvPr>
          <p:cNvSpPr>
            <a:spLocks noGrp="1"/>
          </p:cNvSpPr>
          <p:nvPr>
            <p:ph type="title"/>
          </p:nvPr>
        </p:nvSpPr>
        <p:spPr>
          <a:xfrm>
            <a:off x="457201" y="204787"/>
            <a:ext cx="7754470" cy="871538"/>
          </a:xfrm>
        </p:spPr>
        <p:txBody>
          <a:bodyPr anchor="b">
            <a:normAutofit fontScale="90000"/>
          </a:bodyPr>
          <a:lstStyle/>
          <a:p>
            <a:pPr>
              <a:lnSpc>
                <a:spcPct val="90000"/>
              </a:lnSpc>
            </a:pPr>
            <a:r>
              <a:rPr lang="en-US" sz="2400" err="1"/>
              <a:t>Hva</a:t>
            </a:r>
            <a:r>
              <a:rPr lang="en-US" sz="2400"/>
              <a:t> </a:t>
            </a:r>
            <a:r>
              <a:rPr lang="en-US" sz="2400" err="1"/>
              <a:t>skal</a:t>
            </a:r>
            <a:r>
              <a:rPr lang="en-US" sz="2400"/>
              <a:t> du </a:t>
            </a:r>
            <a:r>
              <a:rPr lang="en-US" sz="2400" err="1"/>
              <a:t>som</a:t>
            </a:r>
            <a:r>
              <a:rPr lang="en-US" sz="2400"/>
              <a:t> </a:t>
            </a:r>
            <a:r>
              <a:rPr lang="en-US" sz="2400" err="1"/>
              <a:t>leder</a:t>
            </a:r>
            <a:r>
              <a:rPr lang="en-US" sz="2400"/>
              <a:t> ha </a:t>
            </a:r>
            <a:r>
              <a:rPr lang="en-US" sz="2400" err="1"/>
              <a:t>fokus</a:t>
            </a:r>
            <a:r>
              <a:rPr lang="en-US" sz="2400"/>
              <a:t> </a:t>
            </a:r>
            <a:r>
              <a:rPr lang="en-US" sz="2400" err="1"/>
              <a:t>på</a:t>
            </a:r>
            <a:r>
              <a:rPr lang="en-US" sz="2400"/>
              <a:t> </a:t>
            </a:r>
            <a:r>
              <a:rPr lang="en-US" sz="2400" err="1"/>
              <a:t>denne</a:t>
            </a:r>
            <a:r>
              <a:rPr lang="en-US" sz="2400"/>
              <a:t> </a:t>
            </a:r>
            <a:r>
              <a:rPr lang="en-US" sz="2400" err="1"/>
              <a:t>måneden</a:t>
            </a:r>
            <a:r>
              <a:rPr lang="en-US" sz="2400"/>
              <a:t>?</a:t>
            </a:r>
            <a:br>
              <a:rPr lang="en-US" sz="2400"/>
            </a:br>
            <a:endParaRPr lang="nb-NO" sz="2400"/>
          </a:p>
        </p:txBody>
      </p:sp>
      <p:sp>
        <p:nvSpPr>
          <p:cNvPr id="3" name="Content Placeholder 2">
            <a:extLst>
              <a:ext uri="{FF2B5EF4-FFF2-40B4-BE49-F238E27FC236}">
                <a16:creationId xmlns:a16="http://schemas.microsoft.com/office/drawing/2014/main" id="{24D5C343-DD94-F00B-CDD8-9DCBFA421B7E}"/>
              </a:ext>
            </a:extLst>
          </p:cNvPr>
          <p:cNvSpPr>
            <a:spLocks noGrp="1"/>
          </p:cNvSpPr>
          <p:nvPr>
            <p:ph type="body" sz="half" idx="2"/>
          </p:nvPr>
        </p:nvSpPr>
        <p:spPr>
          <a:xfrm>
            <a:off x="550069" y="984647"/>
            <a:ext cx="5229224" cy="3518297"/>
          </a:xfrm>
        </p:spPr>
        <p:txBody>
          <a:bodyPr>
            <a:normAutofit fontScale="92500" lnSpcReduction="20000"/>
          </a:bodyPr>
          <a:lstStyle/>
          <a:p>
            <a:pPr>
              <a:lnSpc>
                <a:spcPct val="90000"/>
              </a:lnSpc>
            </a:pPr>
            <a:r>
              <a:rPr lang="nb-NO" sz="1800" b="1" dirty="0"/>
              <a:t>Forstå din rolle og ansvar som leder i innføringsarbeidet</a:t>
            </a:r>
          </a:p>
          <a:p>
            <a:pPr marL="628650" lvl="1" indent="-171450">
              <a:lnSpc>
                <a:spcPct val="90000"/>
              </a:lnSpc>
              <a:buFont typeface="Arial" panose="020B0604020202020204" pitchFamily="34" charset="0"/>
              <a:buChar char="•"/>
            </a:pPr>
            <a:r>
              <a:rPr lang="nb-NO" sz="1300" dirty="0"/>
              <a:t>Delta på informasjonsmøte for ledere 7. oktober </a:t>
            </a:r>
            <a:r>
              <a:rPr lang="nb-NO" sz="1300" dirty="0" err="1"/>
              <a:t>kl</a:t>
            </a:r>
            <a:r>
              <a:rPr lang="nb-NO" sz="1300" dirty="0"/>
              <a:t> 10-11</a:t>
            </a:r>
          </a:p>
          <a:p>
            <a:pPr marL="628650" lvl="1" indent="-171450">
              <a:lnSpc>
                <a:spcPct val="90000"/>
              </a:lnSpc>
              <a:buFont typeface="Arial" panose="020B0604020202020204" pitchFamily="34" charset="0"/>
              <a:buChar char="•"/>
            </a:pPr>
            <a:r>
              <a:rPr lang="nb-NO" sz="1300" dirty="0"/>
              <a:t>Gjør deg kjent på prosjektets nettside: s.ntnu.no/bott-ol</a:t>
            </a:r>
          </a:p>
          <a:p>
            <a:pPr marL="628650" lvl="1" indent="-171450">
              <a:lnSpc>
                <a:spcPct val="90000"/>
              </a:lnSpc>
              <a:buFont typeface="Arial" panose="020B0604020202020204" pitchFamily="34" charset="0"/>
              <a:buChar char="•"/>
            </a:pPr>
            <a:r>
              <a:rPr lang="nb-NO" sz="1300" dirty="0"/>
              <a:t>Følg BOTT- og UH-samarbeidet på Innsida, her annonseres blant annet kafeer med ulike temaer</a:t>
            </a:r>
          </a:p>
          <a:p>
            <a:pPr marL="628650" lvl="1" indent="-171450">
              <a:lnSpc>
                <a:spcPct val="90000"/>
              </a:lnSpc>
              <a:buFont typeface="Arial" panose="020B0604020202020204" pitchFamily="34" charset="0"/>
              <a:buChar char="•"/>
            </a:pPr>
            <a:r>
              <a:rPr lang="nb-NO" sz="1300" dirty="0"/>
              <a:t>Sørge for at dine ansatte som har roller i BOTT ØL har kapasitet til å gå på </a:t>
            </a:r>
            <a:r>
              <a:rPr lang="nb-NO" sz="1300" dirty="0">
                <a:hlinkClick r:id="rId3">
                  <a:extLst>
                    <a:ext uri="{A12FA001-AC4F-418D-AE19-62706E023703}">
                      <ahyp:hlinkClr xmlns:ahyp="http://schemas.microsoft.com/office/drawing/2018/hyperlinkcolor" val="tx"/>
                    </a:ext>
                  </a:extLst>
                </a:hlinkClick>
              </a:rPr>
              <a:t>opplæring</a:t>
            </a:r>
            <a:r>
              <a:rPr lang="nb-NO" sz="1300" dirty="0"/>
              <a:t> og følg opp at </a:t>
            </a:r>
            <a:r>
              <a:rPr lang="nb-NO" sz="1300" dirty="0">
                <a:hlinkClick r:id="rId3">
                  <a:extLst>
                    <a:ext uri="{A12FA001-AC4F-418D-AE19-62706E023703}">
                      <ahyp:hlinkClr xmlns:ahyp="http://schemas.microsoft.com/office/drawing/2018/hyperlinkcolor" val="tx"/>
                    </a:ext>
                  </a:extLst>
                </a:hlinkClick>
              </a:rPr>
              <a:t>opplæring</a:t>
            </a:r>
            <a:r>
              <a:rPr lang="nb-NO" sz="1300" dirty="0"/>
              <a:t> blir gjennomført</a:t>
            </a:r>
          </a:p>
          <a:p>
            <a:pPr marL="628650" lvl="1" indent="-171450">
              <a:lnSpc>
                <a:spcPct val="90000"/>
              </a:lnSpc>
              <a:buFont typeface="Arial" panose="020B0604020202020204" pitchFamily="34" charset="0"/>
              <a:buChar char="•"/>
            </a:pPr>
            <a:r>
              <a:rPr lang="nb-NO" sz="1300" dirty="0"/>
              <a:t>Sørge for at de riktige medarbeiderne deltar på de riktige møtene (informasjonsmøter, kafeer)</a:t>
            </a:r>
          </a:p>
          <a:p>
            <a:pPr marL="628650" lvl="1" indent="-171450">
              <a:lnSpc>
                <a:spcPct val="90000"/>
              </a:lnSpc>
              <a:buFont typeface="Arial" panose="020B0604020202020204" pitchFamily="34" charset="0"/>
              <a:buChar char="•"/>
            </a:pPr>
            <a:r>
              <a:rPr lang="nb-NO" sz="1300" dirty="0"/>
              <a:t>Følg opp at dine </a:t>
            </a:r>
            <a:r>
              <a:rPr lang="nb-NO" sz="1300" dirty="0" err="1"/>
              <a:t>dine</a:t>
            </a:r>
            <a:r>
              <a:rPr lang="nb-NO" sz="1300" dirty="0"/>
              <a:t> ansatte rydder i HR-portalen, for at datakvaliteten i nytt system skal bli så god som mulig</a:t>
            </a:r>
          </a:p>
          <a:p>
            <a:pPr marL="628650" lvl="1" indent="-171450">
              <a:lnSpc>
                <a:spcPct val="90000"/>
              </a:lnSpc>
              <a:buFont typeface="Arial" panose="020B0604020202020204" pitchFamily="34" charset="0"/>
              <a:buChar char="•"/>
            </a:pPr>
            <a:r>
              <a:rPr lang="nb-NO" sz="1300" dirty="0"/>
              <a:t>Ansvar for kommunikasjon lokalt – sørge for at informasjonen når ut til dine ansatte. </a:t>
            </a:r>
          </a:p>
          <a:p>
            <a:pPr marL="628650" lvl="1" indent="-171450">
              <a:lnSpc>
                <a:spcPct val="90000"/>
              </a:lnSpc>
              <a:buFont typeface="Arial" panose="020B0604020202020204" pitchFamily="34" charset="0"/>
              <a:buChar char="•"/>
            </a:pPr>
            <a:r>
              <a:rPr lang="nb-NO" sz="1300" dirty="0"/>
              <a:t>Sørge for at dine ledere har det de trenger for å drive god lederforankring lokalt</a:t>
            </a:r>
          </a:p>
          <a:p>
            <a:pPr marL="628650" lvl="1" indent="-171450">
              <a:lnSpc>
                <a:spcPct val="90000"/>
              </a:lnSpc>
              <a:buFont typeface="Arial" panose="020B0604020202020204" pitchFamily="34" charset="0"/>
              <a:buChar char="•"/>
            </a:pPr>
            <a:r>
              <a:rPr lang="nb-NO" sz="1300" dirty="0">
                <a:hlinkClick r:id="rId4"/>
              </a:rPr>
              <a:t>Dette må du og dine ansatte gjøre før vi får nye økonomi- og lønnssystemer</a:t>
            </a:r>
            <a:endParaRPr lang="nb-NO" sz="1300" dirty="0"/>
          </a:p>
          <a:p>
            <a:pPr marL="628650" lvl="1" indent="-171450">
              <a:lnSpc>
                <a:spcPct val="90000"/>
              </a:lnSpc>
              <a:buFont typeface="Arial" panose="020B0604020202020204" pitchFamily="34" charset="0"/>
              <a:buChar char="•"/>
            </a:pPr>
            <a:r>
              <a:rPr lang="nb-NO" sz="1300" dirty="0"/>
              <a:t>Sørge for at alle medarbeidere vet hva BOTT ØL er og hva endringene betyr for den enkelte. Få enheten med seg på å forstå endringene som kommer</a:t>
            </a:r>
          </a:p>
          <a:p>
            <a:pPr marL="628650" lvl="1" indent="-171450">
              <a:lnSpc>
                <a:spcPct val="90000"/>
              </a:lnSpc>
              <a:buFont typeface="Arial" panose="020B0604020202020204" pitchFamily="34" charset="0"/>
              <a:buChar char="•"/>
            </a:pPr>
            <a:r>
              <a:rPr lang="nb-NO" sz="1300" dirty="0"/>
              <a:t>Gi tilbakemelding til prosjektet dersom dere trenger hjelp</a:t>
            </a:r>
          </a:p>
        </p:txBody>
      </p:sp>
    </p:spTree>
    <p:extLst>
      <p:ext uri="{BB962C8B-B14F-4D97-AF65-F5344CB8AC3E}">
        <p14:creationId xmlns:p14="http://schemas.microsoft.com/office/powerpoint/2010/main" val="220009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E6474E-7A36-4456-839F-0D3F6E285FA5}"/>
              </a:ext>
            </a:extLst>
          </p:cNvPr>
          <p:cNvGraphicFramePr>
            <a:graphicFrameLocks noChangeAspect="1"/>
          </p:cNvGraphicFramePr>
          <p:nvPr>
            <p:custDataLst>
              <p:tags r:id="rId1"/>
            </p:custDataLst>
            <p:extLst>
              <p:ext uri="{D42A27DB-BD31-4B8C-83A1-F6EECF244321}">
                <p14:modId xmlns:p14="http://schemas.microsoft.com/office/powerpoint/2010/main" val="306535481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EAE6474E-7A36-4456-839F-0D3F6E285FA5}"/>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2" name="Rectangle 141" hidden="1">
            <a:extLst>
              <a:ext uri="{FF2B5EF4-FFF2-40B4-BE49-F238E27FC236}">
                <a16:creationId xmlns:a16="http://schemas.microsoft.com/office/drawing/2014/main" id="{1DDBB3A6-2CC7-47D1-B4D8-0159A2F5A9EE}"/>
              </a:ext>
            </a:extLst>
          </p:cNvPr>
          <p:cNvSpPr/>
          <p:nvPr/>
        </p:nvSpPr>
        <p:spPr>
          <a:xfrm>
            <a:off x="0" y="0"/>
            <a:ext cx="119063" cy="11906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nb-NO" sz="900" b="1">
              <a:latin typeface="Arial" panose="020B0604020202020204" pitchFamily="34" charset="0"/>
              <a:cs typeface="Arial" panose="020B0604020202020204" pitchFamily="34" charset="0"/>
            </a:endParaRPr>
          </a:p>
        </p:txBody>
      </p:sp>
      <p:sp>
        <p:nvSpPr>
          <p:cNvPr id="182" name="Rectangle 181" hidden="1">
            <a:extLst>
              <a:ext uri="{FF2B5EF4-FFF2-40B4-BE49-F238E27FC236}">
                <a16:creationId xmlns:a16="http://schemas.microsoft.com/office/drawing/2014/main" id="{3DB8DB2D-6EDE-4548-B3F2-D10F100A7D35}"/>
              </a:ext>
            </a:extLst>
          </p:cNvPr>
          <p:cNvSpPr/>
          <p:nvPr/>
        </p:nvSpPr>
        <p:spPr>
          <a:xfrm>
            <a:off x="0" y="0"/>
            <a:ext cx="119063" cy="11906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nb-NO" sz="900" b="1">
              <a:latin typeface="Arial" panose="020B0604020202020204" pitchFamily="34" charset="0"/>
              <a:cs typeface="Arial" panose="020B0604020202020204" pitchFamily="34" charset="0"/>
            </a:endParaRPr>
          </a:p>
        </p:txBody>
      </p:sp>
      <p:sp>
        <p:nvSpPr>
          <p:cNvPr id="263" name="Rectangle 262">
            <a:extLst>
              <a:ext uri="{FF2B5EF4-FFF2-40B4-BE49-F238E27FC236}">
                <a16:creationId xmlns:a16="http://schemas.microsoft.com/office/drawing/2014/main" id="{480E8F46-4501-4902-90E5-2D375993D6A4}"/>
              </a:ext>
            </a:extLst>
          </p:cNvPr>
          <p:cNvSpPr/>
          <p:nvPr/>
        </p:nvSpPr>
        <p:spPr>
          <a:xfrm>
            <a:off x="83343" y="1514713"/>
            <a:ext cx="8977314" cy="1702328"/>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nb-NO" sz="1200" b="1">
                <a:solidFill>
                  <a:schemeClr val="tx2"/>
                </a:solidFill>
              </a:rPr>
              <a:t>	</a:t>
            </a:r>
          </a:p>
          <a:p>
            <a:br>
              <a:rPr lang="nb-NO" sz="675">
                <a:solidFill>
                  <a:schemeClr val="tx1"/>
                </a:solidFill>
              </a:rPr>
            </a:br>
            <a:endParaRPr lang="nb-NO" sz="675">
              <a:solidFill>
                <a:schemeClr val="tx1"/>
              </a:solidFill>
            </a:endParaRPr>
          </a:p>
        </p:txBody>
      </p:sp>
      <p:sp>
        <p:nvSpPr>
          <p:cNvPr id="264" name="Rectangle 263">
            <a:extLst>
              <a:ext uri="{FF2B5EF4-FFF2-40B4-BE49-F238E27FC236}">
                <a16:creationId xmlns:a16="http://schemas.microsoft.com/office/drawing/2014/main" id="{5244B7EC-D7B2-4A37-8DA7-C23446755982}"/>
              </a:ext>
            </a:extLst>
          </p:cNvPr>
          <p:cNvSpPr/>
          <p:nvPr/>
        </p:nvSpPr>
        <p:spPr>
          <a:xfrm>
            <a:off x="83343" y="566464"/>
            <a:ext cx="5978901" cy="868637"/>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nb-NO" sz="1200" b="1">
                <a:solidFill>
                  <a:schemeClr val="tx2"/>
                </a:solidFill>
              </a:rPr>
              <a:t>Hovedfokus i perioden – nivå 2 og 3</a:t>
            </a:r>
          </a:p>
          <a:p>
            <a:pPr marL="214313" indent="-214313">
              <a:buFont typeface="Arial" panose="020B0604020202020204" pitchFamily="34" charset="0"/>
              <a:buChar char="•"/>
            </a:pPr>
            <a:endParaRPr lang="nb-NO" sz="1050">
              <a:solidFill>
                <a:schemeClr val="tx1"/>
              </a:solidFill>
            </a:endParaRPr>
          </a:p>
          <a:p>
            <a:pPr marL="214313" indent="-214313">
              <a:buFont typeface="Arial" panose="020B0604020202020204" pitchFamily="34" charset="0"/>
              <a:buChar char="•"/>
            </a:pPr>
            <a:endParaRPr lang="nb-NO" sz="1050">
              <a:solidFill>
                <a:schemeClr val="tx1"/>
              </a:solidFill>
            </a:endParaRPr>
          </a:p>
          <a:p>
            <a:pPr marL="214313" indent="-214313">
              <a:buFont typeface="Arial" panose="020B0604020202020204" pitchFamily="34" charset="0"/>
              <a:buChar char="•"/>
            </a:pPr>
            <a:endParaRPr lang="nb-NO" sz="1050">
              <a:solidFill>
                <a:schemeClr val="tx1"/>
              </a:solidFill>
            </a:endParaRPr>
          </a:p>
          <a:p>
            <a:endParaRPr lang="nb-NO" sz="1200" b="1">
              <a:solidFill>
                <a:schemeClr val="tx2"/>
              </a:solidFill>
            </a:endParaRPr>
          </a:p>
        </p:txBody>
      </p:sp>
      <p:sp>
        <p:nvSpPr>
          <p:cNvPr id="265" name="Rectangle 264">
            <a:extLst>
              <a:ext uri="{FF2B5EF4-FFF2-40B4-BE49-F238E27FC236}">
                <a16:creationId xmlns:a16="http://schemas.microsoft.com/office/drawing/2014/main" id="{BDDFF152-5153-48EC-8C62-B9D32D38A9D2}"/>
              </a:ext>
            </a:extLst>
          </p:cNvPr>
          <p:cNvSpPr/>
          <p:nvPr/>
        </p:nvSpPr>
        <p:spPr>
          <a:xfrm>
            <a:off x="6119543" y="570396"/>
            <a:ext cx="2941115" cy="864705"/>
          </a:xfrm>
          <a:prstGeom prst="rect">
            <a:avLst/>
          </a:prstGeom>
          <a:solidFill>
            <a:schemeClr val="bg1"/>
          </a:solidFill>
          <a:ln>
            <a:solidFill>
              <a:schemeClr val="tx2"/>
            </a:solidFill>
            <a:prstDash val="sys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nb-NO" sz="1200" b="1">
                <a:solidFill>
                  <a:schemeClr val="tx2"/>
                </a:solidFill>
              </a:rPr>
              <a:t>Prosjektstatus lokalt 	</a:t>
            </a:r>
          </a:p>
          <a:p>
            <a:endParaRPr lang="nb-NO" sz="1050">
              <a:solidFill>
                <a:schemeClr val="tx1"/>
              </a:solidFill>
            </a:endParaRPr>
          </a:p>
          <a:p>
            <a:r>
              <a:rPr lang="nb-NO" sz="1200">
                <a:solidFill>
                  <a:schemeClr val="tx1"/>
                </a:solidFill>
              </a:rPr>
              <a:t>Fremdrift:		        Risiko: </a:t>
            </a:r>
          </a:p>
          <a:p>
            <a:pPr marL="214313" indent="-214313">
              <a:buFont typeface="Arial" panose="020B0604020202020204" pitchFamily="34" charset="0"/>
              <a:buChar char="•"/>
            </a:pPr>
            <a:endParaRPr lang="nb-NO" sz="1050">
              <a:solidFill>
                <a:schemeClr val="tx1"/>
              </a:solidFill>
            </a:endParaRPr>
          </a:p>
        </p:txBody>
      </p:sp>
      <p:graphicFrame>
        <p:nvGraphicFramePr>
          <p:cNvPr id="5" name="Table 4">
            <a:extLst>
              <a:ext uri="{FF2B5EF4-FFF2-40B4-BE49-F238E27FC236}">
                <a16:creationId xmlns:a16="http://schemas.microsoft.com/office/drawing/2014/main" id="{A631F21E-19B6-4AA8-B88E-6AABBA045DE5}"/>
              </a:ext>
            </a:extLst>
          </p:cNvPr>
          <p:cNvGraphicFramePr>
            <a:graphicFrameLocks noGrp="1"/>
          </p:cNvGraphicFramePr>
          <p:nvPr>
            <p:extLst>
              <p:ext uri="{D42A27DB-BD31-4B8C-83A1-F6EECF244321}">
                <p14:modId xmlns:p14="http://schemas.microsoft.com/office/powerpoint/2010/main" val="2279687774"/>
              </p:ext>
            </p:extLst>
          </p:nvPr>
        </p:nvGraphicFramePr>
        <p:xfrm>
          <a:off x="83345" y="55007"/>
          <a:ext cx="9003506" cy="457258"/>
        </p:xfrm>
        <a:graphic>
          <a:graphicData uri="http://schemas.openxmlformats.org/drawingml/2006/table">
            <a:tbl>
              <a:tblPr firstRow="1" bandRow="1">
                <a:tableStyleId>{5C22544A-7EE6-4342-B048-85BDC9FD1C3A}</a:tableStyleId>
              </a:tblPr>
              <a:tblGrid>
                <a:gridCol w="1046850">
                  <a:extLst>
                    <a:ext uri="{9D8B030D-6E8A-4147-A177-3AD203B41FA5}">
                      <a16:colId xmlns:a16="http://schemas.microsoft.com/office/drawing/2014/main" val="4067136508"/>
                    </a:ext>
                  </a:extLst>
                </a:gridCol>
                <a:gridCol w="994582">
                  <a:extLst>
                    <a:ext uri="{9D8B030D-6E8A-4147-A177-3AD203B41FA5}">
                      <a16:colId xmlns:a16="http://schemas.microsoft.com/office/drawing/2014/main" val="719865309"/>
                    </a:ext>
                  </a:extLst>
                </a:gridCol>
                <a:gridCol w="994582">
                  <a:extLst>
                    <a:ext uri="{9D8B030D-6E8A-4147-A177-3AD203B41FA5}">
                      <a16:colId xmlns:a16="http://schemas.microsoft.com/office/drawing/2014/main" val="565873337"/>
                    </a:ext>
                  </a:extLst>
                </a:gridCol>
                <a:gridCol w="994582">
                  <a:extLst>
                    <a:ext uri="{9D8B030D-6E8A-4147-A177-3AD203B41FA5}">
                      <a16:colId xmlns:a16="http://schemas.microsoft.com/office/drawing/2014/main" val="745897871"/>
                    </a:ext>
                  </a:extLst>
                </a:gridCol>
                <a:gridCol w="994582">
                  <a:extLst>
                    <a:ext uri="{9D8B030D-6E8A-4147-A177-3AD203B41FA5}">
                      <a16:colId xmlns:a16="http://schemas.microsoft.com/office/drawing/2014/main" val="1245719088"/>
                    </a:ext>
                  </a:extLst>
                </a:gridCol>
                <a:gridCol w="994582">
                  <a:extLst>
                    <a:ext uri="{9D8B030D-6E8A-4147-A177-3AD203B41FA5}">
                      <a16:colId xmlns:a16="http://schemas.microsoft.com/office/drawing/2014/main" val="740747146"/>
                    </a:ext>
                  </a:extLst>
                </a:gridCol>
                <a:gridCol w="994582">
                  <a:extLst>
                    <a:ext uri="{9D8B030D-6E8A-4147-A177-3AD203B41FA5}">
                      <a16:colId xmlns:a16="http://schemas.microsoft.com/office/drawing/2014/main" val="638805356"/>
                    </a:ext>
                  </a:extLst>
                </a:gridCol>
                <a:gridCol w="994582">
                  <a:extLst>
                    <a:ext uri="{9D8B030D-6E8A-4147-A177-3AD203B41FA5}">
                      <a16:colId xmlns:a16="http://schemas.microsoft.com/office/drawing/2014/main" val="1770744546"/>
                    </a:ext>
                  </a:extLst>
                </a:gridCol>
                <a:gridCol w="994582">
                  <a:extLst>
                    <a:ext uri="{9D8B030D-6E8A-4147-A177-3AD203B41FA5}">
                      <a16:colId xmlns:a16="http://schemas.microsoft.com/office/drawing/2014/main" val="1610833690"/>
                    </a:ext>
                  </a:extLst>
                </a:gridCol>
              </a:tblGrid>
              <a:tr h="457258">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1" u="none">
                        <a:solidFill>
                          <a:schemeClr val="tx1"/>
                        </a:solidFill>
                        <a:latin typeface="+mn-lt"/>
                        <a:cs typeface="Arial" panose="020B0604020202020204" pitchFamily="34" charset="0"/>
                      </a:endParaRPr>
                    </a:p>
                  </a:txBody>
                  <a:tcPr marL="68580" marR="68580" marT="34290" marB="34290"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1">
                        <a:solidFill>
                          <a:schemeClr val="tx1"/>
                        </a:solidFill>
                      </a:endParaRPr>
                    </a:p>
                  </a:txBody>
                  <a:tcPr marL="68580" marR="68580" marT="34290" marB="34290"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u="none">
                        <a:solidFill>
                          <a:schemeClr val="bg1"/>
                        </a:solidFill>
                      </a:endParaRPr>
                    </a:p>
                  </a:txBody>
                  <a:tcPr marL="68580" marR="68580" marT="34290" marB="34290"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u="none">
                        <a:solidFill>
                          <a:schemeClr val="bg1"/>
                        </a:solidFill>
                      </a:endParaRPr>
                    </a:p>
                  </a:txBody>
                  <a:tcPr marL="68580" marR="68580" marT="34290" marB="34290"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800" b="0" u="none">
                          <a:solidFill>
                            <a:schemeClr val="tx1"/>
                          </a:solidFill>
                        </a:rPr>
                        <a:t>Oktober</a:t>
                      </a:r>
                    </a:p>
                  </a:txBody>
                  <a:tcPr marL="68580" marR="68580" marT="34290" marB="34290" anchor="ctr">
                    <a:solidFill>
                      <a:srgbClr val="F7D019"/>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a:solidFill>
                          <a:schemeClr val="bg1">
                            <a:lumMod val="65000"/>
                          </a:schemeClr>
                        </a:solidFill>
                        <a:latin typeface="+mn-lt"/>
                        <a:cs typeface="Arial" panose="020B0604020202020204" pitchFamily="34" charset="0"/>
                      </a:endParaRPr>
                    </a:p>
                  </a:txBody>
                  <a:tcPr marL="68580" marR="68580" marT="34290" marB="34290"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a:solidFill>
                          <a:schemeClr val="bg1">
                            <a:lumMod val="65000"/>
                          </a:schemeClr>
                        </a:solidFill>
                      </a:endParaRPr>
                    </a:p>
                  </a:txBody>
                  <a:tcPr marL="68580" marR="68580" marT="34290" marB="34290"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a:solidFill>
                          <a:schemeClr val="bg1">
                            <a:lumMod val="65000"/>
                          </a:schemeClr>
                        </a:solidFill>
                      </a:endParaRPr>
                    </a:p>
                  </a:txBody>
                  <a:tcPr marL="68580" marR="68580" marT="34290" marB="34290"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800" b="0">
                        <a:solidFill>
                          <a:schemeClr val="bg1">
                            <a:lumMod val="65000"/>
                          </a:schemeClr>
                        </a:solidFill>
                      </a:endParaRPr>
                    </a:p>
                  </a:txBody>
                  <a:tcPr marL="68580" marR="68580" marT="34290" marB="34290" anchor="ctr">
                    <a:solidFill>
                      <a:schemeClr val="bg1">
                        <a:lumMod val="85000"/>
                      </a:schemeClr>
                    </a:solidFill>
                  </a:tcPr>
                </a:tc>
                <a:extLst>
                  <a:ext uri="{0D108BD9-81ED-4DB2-BD59-A6C34878D82A}">
                    <a16:rowId xmlns:a16="http://schemas.microsoft.com/office/drawing/2014/main" val="2293952835"/>
                  </a:ext>
                </a:extLst>
              </a:tr>
            </a:tbl>
          </a:graphicData>
        </a:graphic>
      </p:graphicFrame>
      <p:sp>
        <p:nvSpPr>
          <p:cNvPr id="9" name="Rectangle 8">
            <a:extLst>
              <a:ext uri="{FF2B5EF4-FFF2-40B4-BE49-F238E27FC236}">
                <a16:creationId xmlns:a16="http://schemas.microsoft.com/office/drawing/2014/main" id="{858ACFDB-4BF8-4D6B-B66B-F09E61D5B332}"/>
              </a:ext>
            </a:extLst>
          </p:cNvPr>
          <p:cNvSpPr/>
          <p:nvPr/>
        </p:nvSpPr>
        <p:spPr>
          <a:xfrm>
            <a:off x="83343" y="3278064"/>
            <a:ext cx="9003504" cy="1454710"/>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nb-NO" sz="1200" b="1">
                <a:solidFill>
                  <a:schemeClr val="tx2"/>
                </a:solidFill>
              </a:rPr>
              <a:t>				Informasjonsbehov – målgrupper/interessentgrupper:</a:t>
            </a:r>
          </a:p>
          <a:p>
            <a:endParaRPr lang="nb-NO" sz="1050">
              <a:solidFill>
                <a:schemeClr val="tx1"/>
              </a:solidFill>
            </a:endParaRPr>
          </a:p>
          <a:p>
            <a:r>
              <a:rPr lang="nb-NO" sz="1050">
                <a:solidFill>
                  <a:schemeClr val="tx1"/>
                </a:solidFill>
              </a:rPr>
              <a:t> </a:t>
            </a:r>
          </a:p>
          <a:p>
            <a:endParaRPr lang="nb-NO" sz="1200" b="1">
              <a:solidFill>
                <a:schemeClr val="tx2"/>
              </a:solidFill>
            </a:endParaRPr>
          </a:p>
          <a:p>
            <a:pPr marL="214313" indent="-214313">
              <a:buFont typeface="Arial" panose="020B0604020202020204" pitchFamily="34" charset="0"/>
              <a:buChar char="•"/>
            </a:pPr>
            <a:endParaRPr lang="nb-NO" sz="1050">
              <a:solidFill>
                <a:schemeClr val="tx1"/>
              </a:solidFill>
            </a:endParaRPr>
          </a:p>
        </p:txBody>
      </p:sp>
      <p:sp>
        <p:nvSpPr>
          <p:cNvPr id="17" name="Rectangle 16">
            <a:extLst>
              <a:ext uri="{FF2B5EF4-FFF2-40B4-BE49-F238E27FC236}">
                <a16:creationId xmlns:a16="http://schemas.microsoft.com/office/drawing/2014/main" id="{EC4F2B5A-A442-4A70-839A-5F464DA4E869}"/>
              </a:ext>
            </a:extLst>
          </p:cNvPr>
          <p:cNvSpPr/>
          <p:nvPr/>
        </p:nvSpPr>
        <p:spPr>
          <a:xfrm>
            <a:off x="1635677" y="3579725"/>
            <a:ext cx="1383991"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Instituttleder</a:t>
            </a:r>
          </a:p>
          <a:p>
            <a:pPr marL="128588" indent="-128588">
              <a:buFont typeface="Arial" panose="020B0604020202020204" pitchFamily="34" charset="0"/>
              <a:buChar char="•"/>
              <a:defRPr/>
            </a:pPr>
            <a:r>
              <a:rPr lang="nb-NO" sz="788">
                <a:solidFill>
                  <a:srgbClr val="000000"/>
                </a:solidFill>
                <a:latin typeface="Arial" panose="020B0604020202020204"/>
              </a:rPr>
              <a:t>Orientere om prosjektstatus,  hovedaktiviteter og ressurssituasjon</a:t>
            </a:r>
          </a:p>
          <a:p>
            <a:pPr marL="128588" indent="-128588">
              <a:buFont typeface="Arial" panose="020B0604020202020204" pitchFamily="34" charset="0"/>
              <a:buChar char="•"/>
              <a:defRPr/>
            </a:pPr>
            <a:r>
              <a:rPr lang="nb-NO" sz="788">
                <a:solidFill>
                  <a:srgbClr val="000000"/>
                </a:solidFill>
                <a:latin typeface="Arial" panose="020B0604020202020204"/>
              </a:rPr>
              <a:t>Forventningsstyring og bevisstgjøring rundt hvorfor BOTT ØL og service ved overgang </a:t>
            </a:r>
            <a:r>
              <a:rPr lang="nb-NO" sz="900">
                <a:solidFill>
                  <a:srgbClr val="000000"/>
                </a:solidFill>
                <a:latin typeface="Arial" panose="020B0604020202020204"/>
              </a:rPr>
              <a:t>	</a:t>
            </a:r>
          </a:p>
        </p:txBody>
      </p:sp>
      <p:sp>
        <p:nvSpPr>
          <p:cNvPr id="18" name="Rectangle 17">
            <a:extLst>
              <a:ext uri="{FF2B5EF4-FFF2-40B4-BE49-F238E27FC236}">
                <a16:creationId xmlns:a16="http://schemas.microsoft.com/office/drawing/2014/main" id="{9BA6818F-7E07-4FD7-9874-312CEFDB3521}"/>
              </a:ext>
            </a:extLst>
          </p:cNvPr>
          <p:cNvSpPr/>
          <p:nvPr/>
        </p:nvSpPr>
        <p:spPr>
          <a:xfrm>
            <a:off x="167515" y="3579725"/>
            <a:ext cx="1383991"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LOSAM</a:t>
            </a:r>
          </a:p>
          <a:p>
            <a:pPr marL="128588" indent="-128588">
              <a:buFont typeface="Arial" panose="020B0604020202020204" pitchFamily="34" charset="0"/>
              <a:buChar char="•"/>
              <a:defRPr/>
            </a:pPr>
            <a:r>
              <a:rPr lang="nb-NO" sz="825">
                <a:solidFill>
                  <a:srgbClr val="000000"/>
                </a:solidFill>
                <a:latin typeface="Arial" panose="020B0604020202020204"/>
              </a:rPr>
              <a:t>Informere om prosjektstatus og opplæringsløp</a:t>
            </a:r>
          </a:p>
          <a:p>
            <a:pPr marL="128588" indent="-128588">
              <a:buFont typeface="Arial" panose="020B0604020202020204" pitchFamily="34" charset="0"/>
              <a:buChar char="•"/>
              <a:defRPr/>
            </a:pPr>
            <a:r>
              <a:rPr lang="nb-NO" sz="825">
                <a:solidFill>
                  <a:srgbClr val="000000"/>
                </a:solidFill>
                <a:latin typeface="Arial" panose="020B0604020202020204"/>
              </a:rPr>
              <a:t>Forventningsstyring </a:t>
            </a:r>
            <a:r>
              <a:rPr lang="nb-NO" sz="825" err="1">
                <a:solidFill>
                  <a:srgbClr val="000000"/>
                </a:solidFill>
                <a:latin typeface="Arial" panose="020B0604020202020204"/>
              </a:rPr>
              <a:t>mht</a:t>
            </a:r>
            <a:r>
              <a:rPr lang="nb-NO" sz="825">
                <a:solidFill>
                  <a:srgbClr val="000000"/>
                </a:solidFill>
                <a:latin typeface="Arial" panose="020B0604020202020204"/>
              </a:rPr>
              <a:t> utfordringer i et innføringsløp</a:t>
            </a:r>
          </a:p>
          <a:p>
            <a:pPr>
              <a:defRPr/>
            </a:pPr>
            <a:endParaRPr lang="nb-NO" sz="900">
              <a:solidFill>
                <a:srgbClr val="000000"/>
              </a:solidFill>
              <a:latin typeface="Arial" panose="020B0604020202020204"/>
            </a:endParaRPr>
          </a:p>
        </p:txBody>
      </p:sp>
      <p:sp>
        <p:nvSpPr>
          <p:cNvPr id="19" name="Rectangle 18">
            <a:extLst>
              <a:ext uri="{FF2B5EF4-FFF2-40B4-BE49-F238E27FC236}">
                <a16:creationId xmlns:a16="http://schemas.microsoft.com/office/drawing/2014/main" id="{92E2638A-E34D-43AB-BC9F-721F9B98A097}"/>
              </a:ext>
            </a:extLst>
          </p:cNvPr>
          <p:cNvSpPr/>
          <p:nvPr/>
        </p:nvSpPr>
        <p:spPr>
          <a:xfrm>
            <a:off x="3069470" y="3579725"/>
            <a:ext cx="1464429"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Kontor-/ seksjonssjef</a:t>
            </a:r>
          </a:p>
          <a:p>
            <a:pPr marL="128588" indent="-128588">
              <a:buFont typeface="Arial" panose="020B0604020202020204" pitchFamily="34" charset="0"/>
              <a:buChar char="•"/>
              <a:defRPr/>
            </a:pPr>
            <a:r>
              <a:rPr lang="nb-NO" sz="675">
                <a:solidFill>
                  <a:srgbClr val="000000"/>
                </a:solidFill>
                <a:latin typeface="Arial" panose="020B0604020202020204"/>
              </a:rPr>
              <a:t>Info om hvor de kan finne informasjon til bruk i innføringsarbeid</a:t>
            </a:r>
          </a:p>
          <a:p>
            <a:pPr marL="128588" indent="-128588">
              <a:buFont typeface="Arial" panose="020B0604020202020204" pitchFamily="34" charset="0"/>
              <a:buChar char="•"/>
              <a:defRPr/>
            </a:pPr>
            <a:r>
              <a:rPr lang="nb-NO" sz="675">
                <a:solidFill>
                  <a:srgbClr val="000000"/>
                </a:solidFill>
                <a:latin typeface="Arial" panose="020B0604020202020204"/>
              </a:rPr>
              <a:t>Orientere om prosjektstatus</a:t>
            </a:r>
          </a:p>
          <a:p>
            <a:pPr marL="128588" indent="-128588">
              <a:buFont typeface="Arial" panose="020B0604020202020204" pitchFamily="34" charset="0"/>
              <a:buChar char="•"/>
              <a:defRPr/>
            </a:pPr>
            <a:r>
              <a:rPr lang="nb-NO" sz="675">
                <a:solidFill>
                  <a:srgbClr val="000000"/>
                </a:solidFill>
                <a:latin typeface="Arial" panose="020B0604020202020204"/>
              </a:rPr>
              <a:t>Tydeliggjøring av leveranser og planer</a:t>
            </a:r>
          </a:p>
          <a:p>
            <a:pPr marL="128588" indent="-128588">
              <a:buFont typeface="Arial" panose="020B0604020202020204" pitchFamily="34" charset="0"/>
              <a:buChar char="•"/>
              <a:defRPr/>
            </a:pPr>
            <a:r>
              <a:rPr lang="nb-NO" sz="675">
                <a:solidFill>
                  <a:srgbClr val="000000"/>
                </a:solidFill>
                <a:latin typeface="Arial" panose="020B0604020202020204"/>
              </a:rPr>
              <a:t>Forventningsstyring</a:t>
            </a:r>
          </a:p>
          <a:p>
            <a:pPr marL="128588" indent="-128588">
              <a:buFont typeface="Arial" panose="020B0604020202020204" pitchFamily="34" charset="0"/>
              <a:buChar char="•"/>
              <a:defRPr/>
            </a:pPr>
            <a:r>
              <a:rPr lang="nb-NO" sz="675">
                <a:solidFill>
                  <a:srgbClr val="000000"/>
                </a:solidFill>
                <a:latin typeface="Arial" panose="020B0604020202020204"/>
              </a:rPr>
              <a:t>Forståelse for lokale endringsbehov</a:t>
            </a:r>
          </a:p>
        </p:txBody>
      </p:sp>
      <p:sp>
        <p:nvSpPr>
          <p:cNvPr id="20" name="Rectangle 19">
            <a:extLst>
              <a:ext uri="{FF2B5EF4-FFF2-40B4-BE49-F238E27FC236}">
                <a16:creationId xmlns:a16="http://schemas.microsoft.com/office/drawing/2014/main" id="{EA4A20E0-1AEB-416F-8690-F33A36F20110}"/>
              </a:ext>
            </a:extLst>
          </p:cNvPr>
          <p:cNvSpPr/>
          <p:nvPr/>
        </p:nvSpPr>
        <p:spPr>
          <a:xfrm>
            <a:off x="4580606" y="3579725"/>
            <a:ext cx="1383991"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Prosessrådgiver</a:t>
            </a:r>
          </a:p>
          <a:p>
            <a:pPr marL="128588" indent="-128588">
              <a:buFont typeface="Arial" panose="020B0604020202020204" pitchFamily="34" charset="0"/>
              <a:buChar char="•"/>
              <a:defRPr/>
            </a:pPr>
            <a:r>
              <a:rPr lang="nb-NO" sz="825">
                <a:solidFill>
                  <a:srgbClr val="000000"/>
                </a:solidFill>
                <a:latin typeface="Arial" panose="020B0604020202020204"/>
              </a:rPr>
              <a:t>Innsikt i prosesser, roller og system</a:t>
            </a:r>
          </a:p>
          <a:p>
            <a:pPr marL="128588" indent="-128588">
              <a:buFont typeface="Arial" panose="020B0604020202020204" pitchFamily="34" charset="0"/>
              <a:buChar char="•"/>
              <a:defRPr/>
            </a:pPr>
            <a:r>
              <a:rPr lang="nb-NO" sz="825">
                <a:solidFill>
                  <a:srgbClr val="000000"/>
                </a:solidFill>
                <a:latin typeface="Arial" panose="020B0604020202020204"/>
              </a:rPr>
              <a:t>Erfaringsdeling og læring med andre prosessrådgivere</a:t>
            </a:r>
          </a:p>
          <a:p>
            <a:pPr marL="128588" indent="-128588">
              <a:buFont typeface="Arial" panose="020B0604020202020204" pitchFamily="34" charset="0"/>
              <a:buChar char="•"/>
              <a:defRPr/>
            </a:pPr>
            <a:endParaRPr lang="nb-NO" sz="900">
              <a:solidFill>
                <a:srgbClr val="000000"/>
              </a:solidFill>
              <a:latin typeface="Arial" panose="020B0604020202020204"/>
            </a:endParaRPr>
          </a:p>
        </p:txBody>
      </p:sp>
      <p:sp>
        <p:nvSpPr>
          <p:cNvPr id="21" name="Rectangle 20">
            <a:extLst>
              <a:ext uri="{FF2B5EF4-FFF2-40B4-BE49-F238E27FC236}">
                <a16:creationId xmlns:a16="http://schemas.microsoft.com/office/drawing/2014/main" id="{79E00E4E-B6EE-40AB-9D34-6662F244D7FC}"/>
              </a:ext>
            </a:extLst>
          </p:cNvPr>
          <p:cNvSpPr/>
          <p:nvPr/>
        </p:nvSpPr>
        <p:spPr>
          <a:xfrm>
            <a:off x="6047340" y="3579725"/>
            <a:ext cx="1383991"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Lokal fagressurs / fagnettverk</a:t>
            </a:r>
          </a:p>
          <a:p>
            <a:pPr marL="128588" indent="-128588">
              <a:buFont typeface="Arial" panose="020B0604020202020204" pitchFamily="34" charset="0"/>
              <a:buChar char="•"/>
              <a:defRPr/>
            </a:pPr>
            <a:r>
              <a:rPr lang="nb-NO" sz="750">
                <a:solidFill>
                  <a:srgbClr val="000000"/>
                </a:solidFill>
                <a:latin typeface="Arial" panose="020B0604020202020204"/>
              </a:rPr>
              <a:t>Info om opplæringsaktiviteter</a:t>
            </a:r>
          </a:p>
          <a:p>
            <a:pPr marL="128588" indent="-128588">
              <a:buFont typeface="Arial" panose="020B0604020202020204" pitchFamily="34" charset="0"/>
              <a:buChar char="•"/>
              <a:defRPr/>
            </a:pPr>
            <a:r>
              <a:rPr lang="nb-NO" sz="750">
                <a:solidFill>
                  <a:srgbClr val="000000"/>
                </a:solidFill>
                <a:latin typeface="Arial" panose="020B0604020202020204"/>
              </a:rPr>
              <a:t>Innsikt i systemløsning gjennom prosessrådgivere </a:t>
            </a:r>
          </a:p>
          <a:p>
            <a:pPr marL="128588" indent="-128588">
              <a:buFont typeface="Arial" panose="020B0604020202020204" pitchFamily="34" charset="0"/>
              <a:buChar char="•"/>
              <a:defRPr/>
            </a:pPr>
            <a:r>
              <a:rPr lang="nb-NO" sz="750">
                <a:solidFill>
                  <a:srgbClr val="000000"/>
                </a:solidFill>
                <a:latin typeface="Arial" panose="020B0604020202020204"/>
              </a:rPr>
              <a:t>Info om oppgaver </a:t>
            </a:r>
            <a:r>
              <a:rPr lang="nb-NO" sz="750" err="1">
                <a:solidFill>
                  <a:srgbClr val="000000"/>
                </a:solidFill>
                <a:latin typeface="Arial" panose="020B0604020202020204"/>
              </a:rPr>
              <a:t>ifm</a:t>
            </a:r>
            <a:r>
              <a:rPr lang="nb-NO" sz="750">
                <a:solidFill>
                  <a:srgbClr val="000000"/>
                </a:solidFill>
                <a:latin typeface="Arial" panose="020B0604020202020204"/>
              </a:rPr>
              <a:t> ajourhold av data</a:t>
            </a:r>
            <a:endParaRPr lang="nb-NO" sz="900">
              <a:solidFill>
                <a:srgbClr val="000000"/>
              </a:solidFill>
              <a:latin typeface="Arial" panose="020B0604020202020204"/>
            </a:endParaRPr>
          </a:p>
        </p:txBody>
      </p:sp>
      <p:sp>
        <p:nvSpPr>
          <p:cNvPr id="22" name="Rectangle 21">
            <a:extLst>
              <a:ext uri="{FF2B5EF4-FFF2-40B4-BE49-F238E27FC236}">
                <a16:creationId xmlns:a16="http://schemas.microsoft.com/office/drawing/2014/main" id="{87D29B90-C0E6-45B9-A7D1-8CD0C3A7E630}"/>
              </a:ext>
            </a:extLst>
          </p:cNvPr>
          <p:cNvSpPr/>
          <p:nvPr/>
        </p:nvSpPr>
        <p:spPr>
          <a:xfrm>
            <a:off x="7567094" y="3579725"/>
            <a:ext cx="1383991" cy="1038594"/>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nb-NO" sz="825" b="1">
                <a:solidFill>
                  <a:srgbClr val="000000"/>
                </a:solidFill>
                <a:latin typeface="Arial" panose="020B0604020202020204"/>
              </a:rPr>
              <a:t>Ansatt</a:t>
            </a:r>
          </a:p>
          <a:p>
            <a:pPr marL="128588" indent="-128588">
              <a:buFont typeface="Arial" panose="020B0604020202020204" pitchFamily="34" charset="0"/>
              <a:buChar char="•"/>
              <a:defRPr/>
            </a:pPr>
            <a:r>
              <a:rPr lang="nb-NO" sz="825">
                <a:solidFill>
                  <a:srgbClr val="000000"/>
                </a:solidFill>
                <a:latin typeface="Arial" panose="020B0604020202020204"/>
              </a:rPr>
              <a:t>Info om ajourhold av reiseregninger og persondata</a:t>
            </a:r>
          </a:p>
          <a:p>
            <a:pPr marL="128588" indent="-128588">
              <a:buFont typeface="Arial" panose="020B0604020202020204" pitchFamily="34" charset="0"/>
              <a:buChar char="•"/>
              <a:defRPr/>
            </a:pPr>
            <a:r>
              <a:rPr lang="nb-NO" sz="825">
                <a:solidFill>
                  <a:srgbClr val="000000"/>
                </a:solidFill>
                <a:latin typeface="Arial" panose="020B0604020202020204"/>
              </a:rPr>
              <a:t>Forventningsstyring knyttet til oppgang 1.1.23 og ev. kapasitetsutfordringer </a:t>
            </a:r>
          </a:p>
        </p:txBody>
      </p:sp>
      <p:sp>
        <p:nvSpPr>
          <p:cNvPr id="3" name="Oval 2">
            <a:extLst>
              <a:ext uri="{FF2B5EF4-FFF2-40B4-BE49-F238E27FC236}">
                <a16:creationId xmlns:a16="http://schemas.microsoft.com/office/drawing/2014/main" id="{868FA75D-DE0B-47C5-BD39-D05873BCB637}"/>
              </a:ext>
            </a:extLst>
          </p:cNvPr>
          <p:cNvSpPr/>
          <p:nvPr/>
        </p:nvSpPr>
        <p:spPr>
          <a:xfrm>
            <a:off x="7047327" y="923946"/>
            <a:ext cx="201706" cy="201707"/>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26" name="Oval 25">
            <a:extLst>
              <a:ext uri="{FF2B5EF4-FFF2-40B4-BE49-F238E27FC236}">
                <a16:creationId xmlns:a16="http://schemas.microsoft.com/office/drawing/2014/main" id="{37E100D0-762E-4B77-BDF8-7668E8D29728}"/>
              </a:ext>
            </a:extLst>
          </p:cNvPr>
          <p:cNvSpPr/>
          <p:nvPr/>
        </p:nvSpPr>
        <p:spPr>
          <a:xfrm>
            <a:off x="8473542" y="972888"/>
            <a:ext cx="201706" cy="201707"/>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graphicFrame>
        <p:nvGraphicFramePr>
          <p:cNvPr id="6" name="Table 7">
            <a:extLst>
              <a:ext uri="{FF2B5EF4-FFF2-40B4-BE49-F238E27FC236}">
                <a16:creationId xmlns:a16="http://schemas.microsoft.com/office/drawing/2014/main" id="{AD372CE2-31AB-4CFC-8563-491B815CF910}"/>
              </a:ext>
            </a:extLst>
          </p:cNvPr>
          <p:cNvGraphicFramePr>
            <a:graphicFrameLocks noGrp="1"/>
          </p:cNvGraphicFramePr>
          <p:nvPr>
            <p:extLst>
              <p:ext uri="{D42A27DB-BD31-4B8C-83A1-F6EECF244321}">
                <p14:modId xmlns:p14="http://schemas.microsoft.com/office/powerpoint/2010/main" val="3953804601"/>
              </p:ext>
            </p:extLst>
          </p:nvPr>
        </p:nvGraphicFramePr>
        <p:xfrm>
          <a:off x="118303" y="1682854"/>
          <a:ext cx="4266246" cy="1541562"/>
        </p:xfrm>
        <a:graphic>
          <a:graphicData uri="http://schemas.openxmlformats.org/drawingml/2006/table">
            <a:tbl>
              <a:tblPr firstRow="1" bandRow="1">
                <a:tableStyleId>{2D5ABB26-0587-4C30-8999-92F81FD0307C}</a:tableStyleId>
              </a:tblPr>
              <a:tblGrid>
                <a:gridCol w="3343618">
                  <a:extLst>
                    <a:ext uri="{9D8B030D-6E8A-4147-A177-3AD203B41FA5}">
                      <a16:colId xmlns:a16="http://schemas.microsoft.com/office/drawing/2014/main" val="1114275643"/>
                    </a:ext>
                  </a:extLst>
                </a:gridCol>
                <a:gridCol w="461314">
                  <a:extLst>
                    <a:ext uri="{9D8B030D-6E8A-4147-A177-3AD203B41FA5}">
                      <a16:colId xmlns:a16="http://schemas.microsoft.com/office/drawing/2014/main" val="1473739436"/>
                    </a:ext>
                  </a:extLst>
                </a:gridCol>
                <a:gridCol w="461314">
                  <a:extLst>
                    <a:ext uri="{9D8B030D-6E8A-4147-A177-3AD203B41FA5}">
                      <a16:colId xmlns:a16="http://schemas.microsoft.com/office/drawing/2014/main" val="1807013994"/>
                    </a:ext>
                  </a:extLst>
                </a:gridCol>
              </a:tblGrid>
              <a:tr h="188656">
                <a:tc>
                  <a:txBody>
                    <a:bodyPr/>
                    <a:lstStyle/>
                    <a:p>
                      <a:r>
                        <a:rPr lang="nb-NO" sz="700" b="1"/>
                        <a:t>Forstå lokalt endringsbehov – hvordan BOTT ØL treffer enheten</a:t>
                      </a:r>
                    </a:p>
                  </a:txBody>
                  <a:tcPr marL="68580" marR="68580" marT="34290" marB="34290"/>
                </a:tc>
                <a:tc>
                  <a:txBody>
                    <a:bodyPr/>
                    <a:lstStyle/>
                    <a:p>
                      <a:endParaRPr lang="nb-NO" sz="800"/>
                    </a:p>
                  </a:txBody>
                  <a:tcPr marL="68580" marR="68580" marT="34290" marB="34290">
                    <a:noFill/>
                  </a:tcPr>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141256891"/>
                  </a:ext>
                </a:extLst>
              </a:tr>
              <a:tr h="288344">
                <a:tc>
                  <a:txBody>
                    <a:bodyPr/>
                    <a:lstStyle/>
                    <a:p>
                      <a:pPr marL="171450" indent="-171450">
                        <a:buFont typeface="Arial" panose="020B0604020202020204" pitchFamily="34" charset="0"/>
                        <a:buChar char="•"/>
                      </a:pPr>
                      <a:r>
                        <a:rPr lang="nb-NO" sz="700" b="0" i="1"/>
                        <a:t>Forstå nye prosesser, roller og rutiner og kartlegge gap mot nåværende organisering og prosessflyt</a:t>
                      </a:r>
                    </a:p>
                  </a:txBody>
                  <a:tcPr marL="68580" marR="68580" marT="34290" marB="34290"/>
                </a:tc>
                <a:tc>
                  <a:txBody>
                    <a:bodyPr/>
                    <a:lstStyle/>
                    <a:p>
                      <a:endParaRPr lang="nb-NO" sz="800"/>
                    </a:p>
                  </a:txBody>
                  <a:tcPr marL="68580" marR="68580" marT="34290" marB="34290">
                    <a:noFill/>
                  </a:tcPr>
                </a:tc>
                <a:tc>
                  <a:txBody>
                    <a:bodyPr/>
                    <a:lstStyle/>
                    <a:p>
                      <a:endParaRPr lang="nb-NO" sz="800" dirty="0"/>
                    </a:p>
                  </a:txBody>
                  <a:tcPr marL="68580" marR="68580" marT="34290" marB="34290">
                    <a:solidFill>
                      <a:schemeClr val="bg1">
                        <a:lumMod val="95000"/>
                      </a:schemeClr>
                    </a:solidFill>
                  </a:tcPr>
                </a:tc>
                <a:extLst>
                  <a:ext uri="{0D108BD9-81ED-4DB2-BD59-A6C34878D82A}">
                    <a16:rowId xmlns:a16="http://schemas.microsoft.com/office/drawing/2014/main" val="3531849513"/>
                  </a:ext>
                </a:extLst>
              </a:tr>
              <a:tr h="188656">
                <a:tc>
                  <a:txBody>
                    <a:bodyPr/>
                    <a:lstStyle/>
                    <a:p>
                      <a:pPr marL="171450" indent="-171450">
                        <a:buFont typeface="Arial" panose="020B0604020202020204" pitchFamily="34" charset="0"/>
                        <a:buChar char="•"/>
                      </a:pPr>
                      <a:r>
                        <a:rPr lang="nb-NO" sz="700" b="0" i="1"/>
                        <a:t>Identifisere ev. manglende rutiner eller retningslinjer</a:t>
                      </a:r>
                    </a:p>
                  </a:txBody>
                  <a:tcPr marL="68580" marR="68580" marT="34290" marB="34290"/>
                </a:tc>
                <a:tc>
                  <a:txBody>
                    <a:bodyPr/>
                    <a:lstStyle/>
                    <a:p>
                      <a:endParaRPr lang="nb-NO" sz="800"/>
                    </a:p>
                  </a:txBody>
                  <a:tcPr marL="68580" marR="68580" marT="34290" marB="34290">
                    <a:noFill/>
                  </a:tcPr>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2696417778"/>
                  </a:ext>
                </a:extLst>
              </a:tr>
              <a:tr h="188656">
                <a:tc>
                  <a:txBody>
                    <a:bodyPr/>
                    <a:lstStyle/>
                    <a:p>
                      <a:r>
                        <a:rPr lang="nb-NO" sz="700" b="1"/>
                        <a:t>Opplæring</a:t>
                      </a:r>
                    </a:p>
                  </a:txBody>
                  <a:tcPr marL="68580" marR="68580" marT="34290" marB="34290"/>
                </a:tc>
                <a:tc>
                  <a:txBody>
                    <a:bodyPr/>
                    <a:lstStyle/>
                    <a:p>
                      <a:endParaRPr lang="nb-NO" sz="800"/>
                    </a:p>
                  </a:txBody>
                  <a:tcPr marL="68580" marR="68580" marT="34290" marB="34290">
                    <a:noFill/>
                  </a:tcPr>
                </a:tc>
                <a:tc>
                  <a:txBody>
                    <a:bodyPr/>
                    <a:lstStyle/>
                    <a:p>
                      <a:endParaRPr lang="nb-NO" sz="800" dirty="0"/>
                    </a:p>
                  </a:txBody>
                  <a:tcPr marL="68580" marR="68580" marT="34290" marB="34290">
                    <a:solidFill>
                      <a:schemeClr val="bg1">
                        <a:lumMod val="95000"/>
                      </a:schemeClr>
                    </a:solidFill>
                  </a:tcPr>
                </a:tc>
                <a:extLst>
                  <a:ext uri="{0D108BD9-81ED-4DB2-BD59-A6C34878D82A}">
                    <a16:rowId xmlns:a16="http://schemas.microsoft.com/office/drawing/2014/main" val="3712373920"/>
                  </a:ext>
                </a:extLst>
              </a:tr>
              <a:tr h="188656">
                <a:tc>
                  <a:txBody>
                    <a:bodyPr/>
                    <a:lstStyle/>
                    <a:p>
                      <a:pPr marL="171450" indent="-171450">
                        <a:buFont typeface="Arial" panose="020B0604020202020204" pitchFamily="34" charset="0"/>
                        <a:buChar char="•"/>
                      </a:pPr>
                      <a:r>
                        <a:rPr lang="nb-NO" sz="700" i="1"/>
                        <a:t>Iverksette og følge opp lokale opplæringsaktiviteter </a:t>
                      </a:r>
                    </a:p>
                  </a:txBody>
                  <a:tcPr marL="68580" marR="68580" marT="34290" marB="34290"/>
                </a:tc>
                <a:tc>
                  <a:txBody>
                    <a:bodyPr/>
                    <a:lstStyle/>
                    <a:p>
                      <a:endParaRPr lang="nb-NO" sz="800"/>
                    </a:p>
                  </a:txBody>
                  <a:tcPr marL="68580" marR="68580" marT="34290" marB="34290">
                    <a:noFill/>
                  </a:tcPr>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3237773113"/>
                  </a:ext>
                </a:extLst>
              </a:tr>
              <a:tr h="288344">
                <a:tc>
                  <a:txBody>
                    <a:bodyPr/>
                    <a:lstStyle/>
                    <a:p>
                      <a:pPr marL="171450" indent="-171450">
                        <a:buFont typeface="Arial" panose="020B0604020202020204" pitchFamily="34" charset="0"/>
                        <a:buChar char="•"/>
                      </a:pPr>
                      <a:r>
                        <a:rPr lang="nb-NO" sz="700" i="1" dirty="0"/>
                        <a:t>Følge opp at opplæringsløp følges og identifisere ytterligere opplæringsbehov</a:t>
                      </a:r>
                    </a:p>
                  </a:txBody>
                  <a:tcPr marL="68580" marR="68580" marT="34290" marB="34290"/>
                </a:tc>
                <a:tc>
                  <a:txBody>
                    <a:bodyPr/>
                    <a:lstStyle/>
                    <a:p>
                      <a:endParaRPr lang="nb-NO" sz="800"/>
                    </a:p>
                  </a:txBody>
                  <a:tcPr marL="68580" marR="68580" marT="34290" marB="34290">
                    <a:noFill/>
                  </a:tcPr>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3473575341"/>
                  </a:ext>
                </a:extLst>
              </a:tr>
              <a:tr h="202874">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700" b="1" i="0"/>
                        <a:t>Avklare kostnadsgodkjennere i Unit4 ERP</a:t>
                      </a:r>
                    </a:p>
                  </a:txBody>
                  <a:tcPr marL="68580" marR="68580" marT="34290" marB="34290"/>
                </a:tc>
                <a:tc>
                  <a:txBody>
                    <a:bodyPr/>
                    <a:lstStyle/>
                    <a:p>
                      <a:endParaRPr lang="nb-NO" sz="800"/>
                    </a:p>
                  </a:txBody>
                  <a:tcPr marL="68580" marR="68580" marT="34290" marB="34290">
                    <a:noFill/>
                  </a:tcPr>
                </a:tc>
                <a:tc>
                  <a:txBody>
                    <a:bodyPr/>
                    <a:lstStyle/>
                    <a:p>
                      <a:r>
                        <a:rPr lang="nb-NO" sz="800" b="1" dirty="0"/>
                        <a:t>11.11</a:t>
                      </a:r>
                    </a:p>
                  </a:txBody>
                  <a:tcPr marL="68580" marR="68580" marT="34290" marB="34290">
                    <a:solidFill>
                      <a:schemeClr val="bg1">
                        <a:lumMod val="95000"/>
                      </a:schemeClr>
                    </a:solidFill>
                  </a:tcPr>
                </a:tc>
                <a:extLst>
                  <a:ext uri="{0D108BD9-81ED-4DB2-BD59-A6C34878D82A}">
                    <a16:rowId xmlns:a16="http://schemas.microsoft.com/office/drawing/2014/main" val="3781331294"/>
                  </a:ext>
                </a:extLst>
              </a:tr>
            </a:tbl>
          </a:graphicData>
        </a:graphic>
      </p:graphicFrame>
      <p:graphicFrame>
        <p:nvGraphicFramePr>
          <p:cNvPr id="24" name="Table 7">
            <a:extLst>
              <a:ext uri="{FF2B5EF4-FFF2-40B4-BE49-F238E27FC236}">
                <a16:creationId xmlns:a16="http://schemas.microsoft.com/office/drawing/2014/main" id="{9DB1C5C4-BE4E-4924-AD00-28C660EE254E}"/>
              </a:ext>
            </a:extLst>
          </p:cNvPr>
          <p:cNvGraphicFramePr>
            <a:graphicFrameLocks noGrp="1"/>
          </p:cNvGraphicFramePr>
          <p:nvPr>
            <p:extLst>
              <p:ext uri="{D42A27DB-BD31-4B8C-83A1-F6EECF244321}">
                <p14:modId xmlns:p14="http://schemas.microsoft.com/office/powerpoint/2010/main" val="2519472701"/>
              </p:ext>
            </p:extLst>
          </p:nvPr>
        </p:nvGraphicFramePr>
        <p:xfrm>
          <a:off x="4653392" y="1706868"/>
          <a:ext cx="4221922" cy="1517004"/>
        </p:xfrm>
        <a:graphic>
          <a:graphicData uri="http://schemas.openxmlformats.org/drawingml/2006/table">
            <a:tbl>
              <a:tblPr firstRow="1" bandRow="1">
                <a:tableStyleId>{2D5ABB26-0587-4C30-8999-92F81FD0307C}</a:tableStyleId>
              </a:tblPr>
              <a:tblGrid>
                <a:gridCol w="3745967">
                  <a:extLst>
                    <a:ext uri="{9D8B030D-6E8A-4147-A177-3AD203B41FA5}">
                      <a16:colId xmlns:a16="http://schemas.microsoft.com/office/drawing/2014/main" val="1114275643"/>
                    </a:ext>
                  </a:extLst>
                </a:gridCol>
                <a:gridCol w="475955">
                  <a:extLst>
                    <a:ext uri="{9D8B030D-6E8A-4147-A177-3AD203B41FA5}">
                      <a16:colId xmlns:a16="http://schemas.microsoft.com/office/drawing/2014/main" val="1807013994"/>
                    </a:ext>
                  </a:extLst>
                </a:gridCol>
              </a:tblGrid>
              <a:tr h="193003">
                <a:tc>
                  <a:txBody>
                    <a:bodyPr/>
                    <a:lstStyle/>
                    <a:p>
                      <a:r>
                        <a:rPr lang="nb-NO" sz="700" b="1" dirty="0"/>
                        <a:t>Rydde i data  - økonomi</a:t>
                      </a:r>
                    </a:p>
                  </a:txBody>
                  <a:tcPr marL="68580" marR="68580" marT="34290" marB="34290"/>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141256891"/>
                  </a:ext>
                </a:extLst>
              </a:tr>
              <a:tr h="193003">
                <a:tc>
                  <a:txBody>
                    <a:bodyPr/>
                    <a:lstStyle/>
                    <a:p>
                      <a:pPr marL="171450" indent="-171450">
                        <a:buFont typeface="Arial" panose="020B0604020202020204" pitchFamily="34" charset="0"/>
                        <a:buChar char="•"/>
                      </a:pPr>
                      <a:r>
                        <a:rPr lang="nb-NO" sz="700" b="0" i="1" dirty="0"/>
                        <a:t>Rydde i kundereskontro</a:t>
                      </a:r>
                    </a:p>
                  </a:txBody>
                  <a:tcPr marL="68580" marR="68580" marT="34290" marB="34290"/>
                </a:tc>
                <a:tc>
                  <a:txBody>
                    <a:bodyPr/>
                    <a:lstStyle/>
                    <a:p>
                      <a:r>
                        <a:rPr lang="nb-NO" sz="800" b="1" dirty="0"/>
                        <a:t>01.11</a:t>
                      </a:r>
                    </a:p>
                  </a:txBody>
                  <a:tcPr marL="68580" marR="68580" marT="34290" marB="34290">
                    <a:solidFill>
                      <a:schemeClr val="bg1">
                        <a:lumMod val="95000"/>
                      </a:schemeClr>
                    </a:solidFill>
                  </a:tcPr>
                </a:tc>
                <a:extLst>
                  <a:ext uri="{0D108BD9-81ED-4DB2-BD59-A6C34878D82A}">
                    <a16:rowId xmlns:a16="http://schemas.microsoft.com/office/drawing/2014/main" val="1294722326"/>
                  </a:ext>
                </a:extLst>
              </a:tr>
              <a:tr h="312665">
                <a:tc>
                  <a:txBody>
                    <a:bodyPr/>
                    <a:lstStyle/>
                    <a:p>
                      <a:pPr marL="171450" indent="-171450">
                        <a:buFont typeface="Arial" panose="020B0604020202020204" pitchFamily="34" charset="0"/>
                        <a:buChar char="•"/>
                      </a:pPr>
                      <a:r>
                        <a:rPr lang="nb-NO" sz="700" b="0" i="1" dirty="0"/>
                        <a:t>Ajourhold økonomi (faktura/kreditnota, uferdige bestillinger, anleggsregister, finansieringskategorier, avslutte prosjekter)</a:t>
                      </a:r>
                    </a:p>
                  </a:txBody>
                  <a:tcPr marL="68580" marR="68580" marT="34290" marB="34290"/>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3712373920"/>
                  </a:ext>
                </a:extLst>
              </a:tr>
              <a:tr h="193003">
                <a:tc>
                  <a:txBody>
                    <a:bodyPr/>
                    <a:lstStyle/>
                    <a:p>
                      <a:r>
                        <a:rPr lang="nb-NO" sz="700" b="1"/>
                        <a:t>Rydde i data - Paga</a:t>
                      </a:r>
                    </a:p>
                  </a:txBody>
                  <a:tcPr marL="68580" marR="68580" marT="34290" marB="34290"/>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2915909384"/>
                  </a:ext>
                </a:extLst>
              </a:tr>
              <a:tr h="312665">
                <a:tc>
                  <a:txBody>
                    <a:bodyPr/>
                    <a:lstStyle/>
                    <a:p>
                      <a:pPr marL="171450" indent="-171450">
                        <a:buFont typeface="Arial" panose="020B0604020202020204" pitchFamily="34" charset="0"/>
                        <a:buChar char="•"/>
                      </a:pPr>
                      <a:r>
                        <a:rPr lang="nb-NO" sz="700" b="0" i="1" dirty="0"/>
                        <a:t>Ajourhold: Timelønnede, eksterne oppdragstakere, feriesaldo/fleksitid/reisetid, reiseregninger, skjema i HR –portal, personinformasjon i HR-portal)</a:t>
                      </a:r>
                    </a:p>
                  </a:txBody>
                  <a:tcPr marL="68580" marR="68580" marT="34290" marB="34290"/>
                </a:tc>
                <a:tc>
                  <a:txBody>
                    <a:bodyPr/>
                    <a:lstStyle/>
                    <a:p>
                      <a:endParaRPr lang="nb-NO" sz="800"/>
                    </a:p>
                  </a:txBody>
                  <a:tcPr marL="68580" marR="68580" marT="34290" marB="34290">
                    <a:solidFill>
                      <a:schemeClr val="bg1">
                        <a:lumMod val="95000"/>
                      </a:schemeClr>
                    </a:solidFill>
                  </a:tcPr>
                </a:tc>
                <a:extLst>
                  <a:ext uri="{0D108BD9-81ED-4DB2-BD59-A6C34878D82A}">
                    <a16:rowId xmlns:a16="http://schemas.microsoft.com/office/drawing/2014/main" val="3245973525"/>
                  </a:ext>
                </a:extLst>
              </a:tr>
              <a:tr h="312665">
                <a:tc>
                  <a:txBody>
                    <a:bodyPr/>
                    <a:lstStyle/>
                    <a:p>
                      <a:pPr marL="0" indent="0">
                        <a:buFont typeface="Arial" panose="020B0604020202020204" pitchFamily="34" charset="0"/>
                        <a:buNone/>
                      </a:pPr>
                      <a:r>
                        <a:rPr lang="nb-NO" sz="700" b="1" i="0"/>
                        <a:t>Kvalitetssikre organisatorisk tilknytning per ansatt i SAP mht korrekt koststed og prosjekt</a:t>
                      </a:r>
                    </a:p>
                  </a:txBody>
                  <a:tcPr marL="68580" marR="68580" marT="34290" marB="34290"/>
                </a:tc>
                <a:tc>
                  <a:txBody>
                    <a:bodyPr/>
                    <a:lstStyle/>
                    <a:p>
                      <a:r>
                        <a:rPr lang="nb-NO" sz="800" b="1" dirty="0"/>
                        <a:t>07.10</a:t>
                      </a:r>
                    </a:p>
                  </a:txBody>
                  <a:tcPr marL="68580" marR="68580" marT="34290" marB="34290">
                    <a:solidFill>
                      <a:schemeClr val="bg1">
                        <a:lumMod val="95000"/>
                      </a:schemeClr>
                    </a:solidFill>
                  </a:tcPr>
                </a:tc>
                <a:extLst>
                  <a:ext uri="{0D108BD9-81ED-4DB2-BD59-A6C34878D82A}">
                    <a16:rowId xmlns:a16="http://schemas.microsoft.com/office/drawing/2014/main" val="4011251085"/>
                  </a:ext>
                </a:extLst>
              </a:tr>
            </a:tbl>
          </a:graphicData>
        </a:graphic>
      </p:graphicFrame>
      <p:sp>
        <p:nvSpPr>
          <p:cNvPr id="2" name="TextBox 1">
            <a:extLst>
              <a:ext uri="{FF2B5EF4-FFF2-40B4-BE49-F238E27FC236}">
                <a16:creationId xmlns:a16="http://schemas.microsoft.com/office/drawing/2014/main" id="{37C70347-3C43-4ED8-840C-83565F33053F}"/>
              </a:ext>
            </a:extLst>
          </p:cNvPr>
          <p:cNvSpPr txBox="1"/>
          <p:nvPr/>
        </p:nvSpPr>
        <p:spPr>
          <a:xfrm>
            <a:off x="4653392" y="1496125"/>
            <a:ext cx="3173025" cy="276999"/>
          </a:xfrm>
          <a:prstGeom prst="rect">
            <a:avLst/>
          </a:prstGeom>
          <a:noFill/>
        </p:spPr>
        <p:txBody>
          <a:bodyPr wrap="square" rtlCol="0">
            <a:spAutoFit/>
          </a:bodyPr>
          <a:lstStyle/>
          <a:p>
            <a:r>
              <a:rPr lang="nb-NO" sz="1200" b="1">
                <a:solidFill>
                  <a:schemeClr val="tx2"/>
                </a:solidFill>
              </a:rPr>
              <a:t>Lokale aktiviteter i perioden (nivå 2 og 3)</a:t>
            </a:r>
          </a:p>
        </p:txBody>
      </p:sp>
      <p:sp>
        <p:nvSpPr>
          <p:cNvPr id="25" name="TextBox 24">
            <a:extLst>
              <a:ext uri="{FF2B5EF4-FFF2-40B4-BE49-F238E27FC236}">
                <a16:creationId xmlns:a16="http://schemas.microsoft.com/office/drawing/2014/main" id="{A0ADB80D-F562-4360-9FDB-40DC4A06AB16}"/>
              </a:ext>
            </a:extLst>
          </p:cNvPr>
          <p:cNvSpPr txBox="1"/>
          <p:nvPr/>
        </p:nvSpPr>
        <p:spPr>
          <a:xfrm>
            <a:off x="8290647" y="1496125"/>
            <a:ext cx="907291" cy="276999"/>
          </a:xfrm>
          <a:prstGeom prst="rect">
            <a:avLst/>
          </a:prstGeom>
          <a:noFill/>
        </p:spPr>
        <p:txBody>
          <a:bodyPr wrap="square" rtlCol="0">
            <a:spAutoFit/>
          </a:bodyPr>
          <a:lstStyle/>
          <a:p>
            <a:r>
              <a:rPr lang="nb-NO" sz="1200" b="1">
                <a:solidFill>
                  <a:schemeClr val="tx2"/>
                </a:solidFill>
              </a:rPr>
              <a:t>Status</a:t>
            </a:r>
          </a:p>
        </p:txBody>
      </p:sp>
      <p:sp>
        <p:nvSpPr>
          <p:cNvPr id="27" name="TextBox 26">
            <a:extLst>
              <a:ext uri="{FF2B5EF4-FFF2-40B4-BE49-F238E27FC236}">
                <a16:creationId xmlns:a16="http://schemas.microsoft.com/office/drawing/2014/main" id="{9AF6DE74-78B0-4C66-94AE-6E5DB7C989DF}"/>
              </a:ext>
            </a:extLst>
          </p:cNvPr>
          <p:cNvSpPr txBox="1"/>
          <p:nvPr/>
        </p:nvSpPr>
        <p:spPr>
          <a:xfrm>
            <a:off x="83343" y="1496125"/>
            <a:ext cx="3173025" cy="276999"/>
          </a:xfrm>
          <a:prstGeom prst="rect">
            <a:avLst/>
          </a:prstGeom>
          <a:noFill/>
        </p:spPr>
        <p:txBody>
          <a:bodyPr wrap="square" rtlCol="0">
            <a:spAutoFit/>
          </a:bodyPr>
          <a:lstStyle/>
          <a:p>
            <a:r>
              <a:rPr lang="nb-NO" sz="1200" b="1">
                <a:solidFill>
                  <a:schemeClr val="tx2"/>
                </a:solidFill>
              </a:rPr>
              <a:t>Lokale aktiviteter i perioden (nivå 2 og 3)</a:t>
            </a:r>
          </a:p>
        </p:txBody>
      </p:sp>
      <p:sp>
        <p:nvSpPr>
          <p:cNvPr id="23" name="TextBox 22">
            <a:extLst>
              <a:ext uri="{FF2B5EF4-FFF2-40B4-BE49-F238E27FC236}">
                <a16:creationId xmlns:a16="http://schemas.microsoft.com/office/drawing/2014/main" id="{1856006F-67AB-4111-9A9C-B7124A03B7D0}"/>
              </a:ext>
            </a:extLst>
          </p:cNvPr>
          <p:cNvSpPr txBox="1"/>
          <p:nvPr/>
        </p:nvSpPr>
        <p:spPr>
          <a:xfrm>
            <a:off x="3858573" y="1496125"/>
            <a:ext cx="907291" cy="276999"/>
          </a:xfrm>
          <a:prstGeom prst="rect">
            <a:avLst/>
          </a:prstGeom>
          <a:noFill/>
        </p:spPr>
        <p:txBody>
          <a:bodyPr wrap="square" rtlCol="0">
            <a:spAutoFit/>
          </a:bodyPr>
          <a:lstStyle/>
          <a:p>
            <a:r>
              <a:rPr lang="nb-NO" sz="1200" b="1">
                <a:solidFill>
                  <a:schemeClr val="tx2"/>
                </a:solidFill>
              </a:rPr>
              <a:t>Status</a:t>
            </a:r>
          </a:p>
        </p:txBody>
      </p:sp>
      <p:sp>
        <p:nvSpPr>
          <p:cNvPr id="28" name="TextBox 27">
            <a:extLst>
              <a:ext uri="{FF2B5EF4-FFF2-40B4-BE49-F238E27FC236}">
                <a16:creationId xmlns:a16="http://schemas.microsoft.com/office/drawing/2014/main" id="{A805E185-42E1-404E-9F1F-E69D1907143E}"/>
              </a:ext>
            </a:extLst>
          </p:cNvPr>
          <p:cNvSpPr txBox="1"/>
          <p:nvPr/>
        </p:nvSpPr>
        <p:spPr>
          <a:xfrm>
            <a:off x="153166" y="765687"/>
            <a:ext cx="3081989" cy="854080"/>
          </a:xfrm>
          <a:prstGeom prst="rect">
            <a:avLst/>
          </a:prstGeom>
          <a:noFill/>
        </p:spPr>
        <p:txBody>
          <a:bodyPr wrap="square" rtlCol="0">
            <a:spAutoFit/>
          </a:bodyPr>
          <a:lstStyle/>
          <a:p>
            <a:pPr marL="214313" indent="-214313">
              <a:buFont typeface="Arial" panose="020B0604020202020204" pitchFamily="34" charset="0"/>
              <a:buChar char="•"/>
            </a:pPr>
            <a:r>
              <a:rPr lang="nb-NO" sz="825"/>
              <a:t>Rydde i data -  økonomi (685-prosjekter som ikke lenger skal benyttes)</a:t>
            </a:r>
          </a:p>
          <a:p>
            <a:pPr marL="214313" indent="-214313">
              <a:buFont typeface="Arial" panose="020B0604020202020204" pitchFamily="34" charset="0"/>
              <a:buChar char="•"/>
            </a:pPr>
            <a:r>
              <a:rPr lang="nb-NO" sz="825"/>
              <a:t>Klargjøre for innlesning av kunder og leverandører </a:t>
            </a:r>
          </a:p>
          <a:p>
            <a:pPr marL="214313" indent="-214313">
              <a:buFont typeface="Arial" panose="020B0604020202020204" pitchFamily="34" charset="0"/>
              <a:buChar char="•"/>
            </a:pPr>
            <a:r>
              <a:rPr lang="nb-NO" sz="825"/>
              <a:t>Kvalitetssikre </a:t>
            </a:r>
            <a:r>
              <a:rPr lang="nb-NO" sz="825" err="1"/>
              <a:t>org.tilknytning</a:t>
            </a:r>
            <a:r>
              <a:rPr lang="nb-NO" sz="825"/>
              <a:t> per ansatt i SAP</a:t>
            </a:r>
          </a:p>
          <a:p>
            <a:pPr marL="214313" indent="-214313">
              <a:buFont typeface="Arial" panose="020B0604020202020204" pitchFamily="34" charset="0"/>
              <a:buChar char="•"/>
            </a:pPr>
            <a:r>
              <a:rPr lang="nb-NO" sz="825"/>
              <a:t>Avklare </a:t>
            </a:r>
            <a:r>
              <a:rPr lang="nb-NO" sz="825" err="1"/>
              <a:t>kostnadsgodkjennere</a:t>
            </a:r>
            <a:r>
              <a:rPr lang="nb-NO" sz="825"/>
              <a:t> i Unit4</a:t>
            </a:r>
          </a:p>
          <a:p>
            <a:endParaRPr lang="nb-NO" sz="825"/>
          </a:p>
        </p:txBody>
      </p:sp>
      <p:sp>
        <p:nvSpPr>
          <p:cNvPr id="29" name="Rectangle 28">
            <a:extLst>
              <a:ext uri="{FF2B5EF4-FFF2-40B4-BE49-F238E27FC236}">
                <a16:creationId xmlns:a16="http://schemas.microsoft.com/office/drawing/2014/main" id="{8C6BD8A2-8E8C-46DC-B648-4A1114B16DC3}"/>
              </a:ext>
            </a:extLst>
          </p:cNvPr>
          <p:cNvSpPr/>
          <p:nvPr/>
        </p:nvSpPr>
        <p:spPr>
          <a:xfrm>
            <a:off x="4831461" y="4824674"/>
            <a:ext cx="528066" cy="185024"/>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30" name="Rectangle 29">
            <a:extLst>
              <a:ext uri="{FF2B5EF4-FFF2-40B4-BE49-F238E27FC236}">
                <a16:creationId xmlns:a16="http://schemas.microsoft.com/office/drawing/2014/main" id="{712BF061-BB2F-4923-BA84-3FEF3DF96482}"/>
              </a:ext>
            </a:extLst>
          </p:cNvPr>
          <p:cNvSpPr/>
          <p:nvPr/>
        </p:nvSpPr>
        <p:spPr>
          <a:xfrm>
            <a:off x="6073124" y="4850892"/>
            <a:ext cx="528066" cy="158806"/>
          </a:xfrm>
          <a:prstGeom prst="rect">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31" name="Rectangle 30">
            <a:extLst>
              <a:ext uri="{FF2B5EF4-FFF2-40B4-BE49-F238E27FC236}">
                <a16:creationId xmlns:a16="http://schemas.microsoft.com/office/drawing/2014/main" id="{84EE6183-938F-4752-B34B-39245596E057}"/>
              </a:ext>
            </a:extLst>
          </p:cNvPr>
          <p:cNvSpPr/>
          <p:nvPr/>
        </p:nvSpPr>
        <p:spPr>
          <a:xfrm>
            <a:off x="7246208" y="4850892"/>
            <a:ext cx="528066" cy="158806"/>
          </a:xfrm>
          <a:prstGeom prst="rect">
            <a:avLst/>
          </a:prstGeom>
          <a:solidFill>
            <a:srgbClr val="92D05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32" name="TextBox 31">
            <a:extLst>
              <a:ext uri="{FF2B5EF4-FFF2-40B4-BE49-F238E27FC236}">
                <a16:creationId xmlns:a16="http://schemas.microsoft.com/office/drawing/2014/main" id="{535C0BF8-FF35-4ACE-9D25-2965D017BD8C}"/>
              </a:ext>
            </a:extLst>
          </p:cNvPr>
          <p:cNvSpPr txBox="1"/>
          <p:nvPr/>
        </p:nvSpPr>
        <p:spPr>
          <a:xfrm>
            <a:off x="5359527" y="4825802"/>
            <a:ext cx="943340" cy="219291"/>
          </a:xfrm>
          <a:prstGeom prst="rect">
            <a:avLst/>
          </a:prstGeom>
          <a:noFill/>
        </p:spPr>
        <p:txBody>
          <a:bodyPr wrap="square" rtlCol="0">
            <a:spAutoFit/>
          </a:bodyPr>
          <a:lstStyle/>
          <a:p>
            <a:r>
              <a:rPr lang="nb-NO" sz="825"/>
              <a:t>Identifisert</a:t>
            </a:r>
          </a:p>
        </p:txBody>
      </p:sp>
      <p:sp>
        <p:nvSpPr>
          <p:cNvPr id="33" name="TextBox 32">
            <a:extLst>
              <a:ext uri="{FF2B5EF4-FFF2-40B4-BE49-F238E27FC236}">
                <a16:creationId xmlns:a16="http://schemas.microsoft.com/office/drawing/2014/main" id="{BCEA2021-2205-4129-92FB-363ECAF16E8C}"/>
              </a:ext>
            </a:extLst>
          </p:cNvPr>
          <p:cNvSpPr txBox="1"/>
          <p:nvPr/>
        </p:nvSpPr>
        <p:spPr>
          <a:xfrm>
            <a:off x="6601191" y="4829287"/>
            <a:ext cx="943340" cy="219291"/>
          </a:xfrm>
          <a:prstGeom prst="rect">
            <a:avLst/>
          </a:prstGeom>
          <a:noFill/>
        </p:spPr>
        <p:txBody>
          <a:bodyPr wrap="square" rtlCol="0">
            <a:spAutoFit/>
          </a:bodyPr>
          <a:lstStyle/>
          <a:p>
            <a:r>
              <a:rPr lang="nb-NO" sz="825"/>
              <a:t>Påbegynt</a:t>
            </a:r>
          </a:p>
        </p:txBody>
      </p:sp>
      <p:sp>
        <p:nvSpPr>
          <p:cNvPr id="34" name="TextBox 33">
            <a:extLst>
              <a:ext uri="{FF2B5EF4-FFF2-40B4-BE49-F238E27FC236}">
                <a16:creationId xmlns:a16="http://schemas.microsoft.com/office/drawing/2014/main" id="{16035C69-3706-4DA2-8DB8-59F96E380FCF}"/>
              </a:ext>
            </a:extLst>
          </p:cNvPr>
          <p:cNvSpPr txBox="1"/>
          <p:nvPr/>
        </p:nvSpPr>
        <p:spPr>
          <a:xfrm>
            <a:off x="7839427" y="4847392"/>
            <a:ext cx="943340" cy="219291"/>
          </a:xfrm>
          <a:prstGeom prst="rect">
            <a:avLst/>
          </a:prstGeom>
          <a:noFill/>
        </p:spPr>
        <p:txBody>
          <a:bodyPr wrap="square" rtlCol="0">
            <a:spAutoFit/>
          </a:bodyPr>
          <a:lstStyle/>
          <a:p>
            <a:r>
              <a:rPr lang="nb-NO" sz="825"/>
              <a:t>Fullført</a:t>
            </a:r>
          </a:p>
        </p:txBody>
      </p:sp>
      <p:sp>
        <p:nvSpPr>
          <p:cNvPr id="35" name="TextBox 34">
            <a:extLst>
              <a:ext uri="{FF2B5EF4-FFF2-40B4-BE49-F238E27FC236}">
                <a16:creationId xmlns:a16="http://schemas.microsoft.com/office/drawing/2014/main" id="{225C0733-840E-4798-8487-A911664CCF19}"/>
              </a:ext>
            </a:extLst>
          </p:cNvPr>
          <p:cNvSpPr txBox="1"/>
          <p:nvPr/>
        </p:nvSpPr>
        <p:spPr>
          <a:xfrm>
            <a:off x="3179446" y="784032"/>
            <a:ext cx="2911448" cy="727122"/>
          </a:xfrm>
          <a:prstGeom prst="rect">
            <a:avLst/>
          </a:prstGeom>
          <a:noFill/>
        </p:spPr>
        <p:txBody>
          <a:bodyPr wrap="square" rtlCol="0">
            <a:spAutoFit/>
          </a:bodyPr>
          <a:lstStyle/>
          <a:p>
            <a:pPr marL="214313" indent="-214313">
              <a:buFont typeface="Arial" panose="020B0604020202020204" pitchFamily="34" charset="0"/>
              <a:buChar char="•"/>
            </a:pPr>
            <a:r>
              <a:rPr lang="nb-NO" sz="825"/>
              <a:t>Iverksette lokale opplæringsaktiviteter og følge opp opplæring </a:t>
            </a:r>
          </a:p>
          <a:p>
            <a:pPr marL="214313" indent="-214313">
              <a:buFont typeface="Arial" panose="020B0604020202020204" pitchFamily="34" charset="0"/>
              <a:buChar char="•"/>
            </a:pPr>
            <a:r>
              <a:rPr lang="nb-NO" sz="825"/>
              <a:t>Sørge for at kundereskontro er mest mulig korrekt </a:t>
            </a:r>
          </a:p>
          <a:p>
            <a:pPr marL="214313" indent="-214313">
              <a:buFont typeface="Arial" panose="020B0604020202020204" pitchFamily="34" charset="0"/>
              <a:buChar char="•"/>
            </a:pPr>
            <a:r>
              <a:rPr lang="nb-NO" sz="825"/>
              <a:t>Informere og forventningsstyre</a:t>
            </a:r>
          </a:p>
          <a:p>
            <a:endParaRPr lang="nb-NO" sz="825"/>
          </a:p>
        </p:txBody>
      </p:sp>
    </p:spTree>
    <p:extLst>
      <p:ext uri="{BB962C8B-B14F-4D97-AF65-F5344CB8AC3E}">
        <p14:creationId xmlns:p14="http://schemas.microsoft.com/office/powerpoint/2010/main" val="303261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5011126" cy="1350000"/>
          </a:xfrm>
        </p:spPr>
        <p:txBody>
          <a:bodyPr/>
          <a:lstStyle/>
          <a:p>
            <a:r>
              <a:rPr lang="nb-NO"/>
              <a:t>Kommunikasjon</a:t>
            </a:r>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sz="10100"/>
              <a:t>05</a:t>
            </a:r>
            <a:endParaRPr lang="nb-NO"/>
          </a:p>
        </p:txBody>
      </p:sp>
    </p:spTree>
    <p:extLst>
      <p:ext uri="{BB962C8B-B14F-4D97-AF65-F5344CB8AC3E}">
        <p14:creationId xmlns:p14="http://schemas.microsoft.com/office/powerpoint/2010/main" val="85275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3120-1E09-4DB2-8D8F-57D73D27DB25}"/>
              </a:ext>
            </a:extLst>
          </p:cNvPr>
          <p:cNvSpPr>
            <a:spLocks noGrp="1"/>
          </p:cNvSpPr>
          <p:nvPr>
            <p:ph type="title"/>
          </p:nvPr>
        </p:nvSpPr>
        <p:spPr>
          <a:xfrm>
            <a:off x="457200" y="205979"/>
            <a:ext cx="8229600" cy="857250"/>
          </a:xfrm>
        </p:spPr>
        <p:txBody>
          <a:bodyPr anchor="t">
            <a:normAutofit/>
          </a:bodyPr>
          <a:lstStyle/>
          <a:p>
            <a:r>
              <a:rPr lang="nb-NO"/>
              <a:t>Informasjon om NTNU BOTT ØL</a:t>
            </a:r>
          </a:p>
        </p:txBody>
      </p:sp>
      <p:sp>
        <p:nvSpPr>
          <p:cNvPr id="3" name="Content Placeholder 2">
            <a:extLst>
              <a:ext uri="{FF2B5EF4-FFF2-40B4-BE49-F238E27FC236}">
                <a16:creationId xmlns:a16="http://schemas.microsoft.com/office/drawing/2014/main" id="{B5B0C417-A517-407F-BC39-5CE480EFCBBE}"/>
              </a:ext>
            </a:extLst>
          </p:cNvPr>
          <p:cNvSpPr>
            <a:spLocks noGrp="1"/>
          </p:cNvSpPr>
          <p:nvPr>
            <p:ph sz="half" idx="1"/>
          </p:nvPr>
        </p:nvSpPr>
        <p:spPr>
          <a:xfrm>
            <a:off x="457200" y="1200151"/>
            <a:ext cx="4038600" cy="3394472"/>
          </a:xfrm>
        </p:spPr>
        <p:txBody>
          <a:bodyPr>
            <a:normAutofit fontScale="92500"/>
          </a:bodyPr>
          <a:lstStyle/>
          <a:p>
            <a:pPr>
              <a:lnSpc>
                <a:spcPct val="90000"/>
              </a:lnSpc>
            </a:pPr>
            <a:r>
              <a:rPr lang="nb-NO" sz="2400" dirty="0">
                <a:hlinkClick r:id="rId3"/>
              </a:rPr>
              <a:t>Presentasjon med mer info om BOTT ØL</a:t>
            </a:r>
            <a:endParaRPr lang="nb-NO" sz="2400" dirty="0"/>
          </a:p>
          <a:p>
            <a:pPr>
              <a:lnSpc>
                <a:spcPct val="90000"/>
              </a:lnSpc>
            </a:pPr>
            <a:r>
              <a:rPr lang="nb-NO" sz="2400" dirty="0"/>
              <a:t>Følg kanalen </a:t>
            </a:r>
            <a:r>
              <a:rPr lang="nb-NO" sz="2400" dirty="0">
                <a:hlinkClick r:id="rId4"/>
              </a:rPr>
              <a:t>BOTT- og UH-samarbeidet på Innsida</a:t>
            </a:r>
            <a:endParaRPr lang="nb-NO" sz="2400" dirty="0"/>
          </a:p>
          <a:p>
            <a:pPr>
              <a:lnSpc>
                <a:spcPct val="90000"/>
              </a:lnSpc>
            </a:pPr>
            <a:r>
              <a:rPr lang="nb-NO" sz="2400" b="0" i="0" u="none" strike="noStrike" dirty="0">
                <a:effectLst/>
              </a:rPr>
              <a:t>Følg </a:t>
            </a:r>
            <a:r>
              <a:rPr lang="nb-NO" sz="2400" b="0" i="0" strike="noStrike" dirty="0">
                <a:effectLst/>
                <a:hlinkClick r:id="rId5"/>
              </a:rPr>
              <a:t>taggen </a:t>
            </a:r>
            <a:r>
              <a:rPr lang="nb-NO" sz="2400" dirty="0">
                <a:hlinkClick r:id="rId5"/>
              </a:rPr>
              <a:t>bott-øl </a:t>
            </a:r>
            <a:r>
              <a:rPr lang="nb-NO" sz="2400" b="0" i="0" u="none" strike="noStrike" dirty="0">
                <a:effectLst/>
              </a:rPr>
              <a:t>på Innsida </a:t>
            </a:r>
            <a:endParaRPr lang="nb-NO" sz="2400" dirty="0"/>
          </a:p>
          <a:p>
            <a:pPr>
              <a:lnSpc>
                <a:spcPct val="90000"/>
              </a:lnSpc>
            </a:pPr>
            <a:r>
              <a:rPr lang="nb-NO" sz="2400" dirty="0"/>
              <a:t>Prosjektets nettside: </a:t>
            </a:r>
            <a:r>
              <a:rPr lang="nb-NO" sz="2400" b="0" i="0" strike="noStrike" dirty="0">
                <a:effectLst/>
                <a:hlinkClick r:id="rId6"/>
              </a:rPr>
              <a:t>https://s.ntnu.no/bott-ol</a:t>
            </a:r>
            <a:endParaRPr lang="nb-NO" sz="2400" b="0" i="0" strike="noStrike" dirty="0">
              <a:effectLst/>
            </a:endParaRPr>
          </a:p>
          <a:p>
            <a:pPr lvl="1">
              <a:lnSpc>
                <a:spcPct val="90000"/>
              </a:lnSpc>
            </a:pPr>
            <a:r>
              <a:rPr lang="nb-NO" sz="2000" dirty="0">
                <a:hlinkClick r:id="rId7"/>
              </a:rPr>
              <a:t>Opplæring</a:t>
            </a:r>
            <a:endParaRPr lang="nb-NO" sz="2000" dirty="0"/>
          </a:p>
          <a:p>
            <a:pPr lvl="1">
              <a:lnSpc>
                <a:spcPct val="90000"/>
              </a:lnSpc>
            </a:pPr>
            <a:r>
              <a:rPr lang="nb-NO" sz="2000" dirty="0"/>
              <a:t>Siste nytt</a:t>
            </a:r>
          </a:p>
          <a:p>
            <a:pPr marL="457200" lvl="1" indent="0">
              <a:lnSpc>
                <a:spcPct val="90000"/>
              </a:lnSpc>
              <a:buNone/>
            </a:pPr>
            <a:endParaRPr lang="nb-NO" sz="2000" dirty="0"/>
          </a:p>
        </p:txBody>
      </p:sp>
      <p:pic>
        <p:nvPicPr>
          <p:cNvPr id="5" name="Graphic 4" descr="Information with solid fill">
            <a:extLst>
              <a:ext uri="{FF2B5EF4-FFF2-40B4-BE49-F238E27FC236}">
                <a16:creationId xmlns:a16="http://schemas.microsoft.com/office/drawing/2014/main" id="{B5D405A9-796B-4BAC-981C-26C9389153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0264" y="1200151"/>
            <a:ext cx="3394472" cy="3394472"/>
          </a:xfrm>
          <a:prstGeom prst="rect">
            <a:avLst/>
          </a:prstGeom>
        </p:spPr>
      </p:pic>
    </p:spTree>
    <p:extLst>
      <p:ext uri="{BB962C8B-B14F-4D97-AF65-F5344CB8AC3E}">
        <p14:creationId xmlns:p14="http://schemas.microsoft.com/office/powerpoint/2010/main" val="81363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B768-8D31-435A-9B2A-351C5A148493}"/>
              </a:ext>
            </a:extLst>
          </p:cNvPr>
          <p:cNvSpPr>
            <a:spLocks noGrp="1"/>
          </p:cNvSpPr>
          <p:nvPr>
            <p:ph type="title"/>
          </p:nvPr>
        </p:nvSpPr>
        <p:spPr>
          <a:xfrm>
            <a:off x="457200" y="205979"/>
            <a:ext cx="8229600" cy="646331"/>
          </a:xfrm>
        </p:spPr>
        <p:txBody>
          <a:bodyPr/>
          <a:lstStyle/>
          <a:p>
            <a:r>
              <a:rPr lang="nb-NO"/>
              <a:t>Innhold</a:t>
            </a:r>
          </a:p>
        </p:txBody>
      </p:sp>
      <p:graphicFrame>
        <p:nvGraphicFramePr>
          <p:cNvPr id="3" name="Table 2">
            <a:extLst>
              <a:ext uri="{FF2B5EF4-FFF2-40B4-BE49-F238E27FC236}">
                <a16:creationId xmlns:a16="http://schemas.microsoft.com/office/drawing/2014/main" id="{CE4045AC-BDCC-4620-8280-DB13E4BB0351}"/>
              </a:ext>
            </a:extLst>
          </p:cNvPr>
          <p:cNvGraphicFramePr>
            <a:graphicFrameLocks noGrp="1"/>
          </p:cNvGraphicFramePr>
          <p:nvPr>
            <p:extLst>
              <p:ext uri="{D42A27DB-BD31-4B8C-83A1-F6EECF244321}">
                <p14:modId xmlns:p14="http://schemas.microsoft.com/office/powerpoint/2010/main" val="2311162465"/>
              </p:ext>
            </p:extLst>
          </p:nvPr>
        </p:nvGraphicFramePr>
        <p:xfrm>
          <a:off x="540000" y="1440000"/>
          <a:ext cx="8146800" cy="2595880"/>
        </p:xfrm>
        <a:graphic>
          <a:graphicData uri="http://schemas.openxmlformats.org/drawingml/2006/table">
            <a:tbl>
              <a:tblPr firstRow="1" bandRow="1">
                <a:tableStyleId>{2D5ABB26-0587-4C30-8999-92F81FD0307C}</a:tableStyleId>
              </a:tblPr>
              <a:tblGrid>
                <a:gridCol w="8146800">
                  <a:extLst>
                    <a:ext uri="{9D8B030D-6E8A-4147-A177-3AD203B41FA5}">
                      <a16:colId xmlns:a16="http://schemas.microsoft.com/office/drawing/2014/main" val="104263442"/>
                    </a:ext>
                  </a:extLst>
                </a:gridCol>
              </a:tblGrid>
              <a:tr h="370840">
                <a:tc>
                  <a:txBody>
                    <a:bodyPr/>
                    <a:lstStyle/>
                    <a:p>
                      <a:pPr lvl="0">
                        <a:buNone/>
                      </a:pPr>
                      <a:r>
                        <a:rPr lang="nb-NO" sz="1800" b="1" i="0" u="none" strike="noStrike" kern="1200" baseline="0">
                          <a:solidFill>
                            <a:schemeClr val="tx1"/>
                          </a:solidFill>
                          <a:latin typeface="+mn-lt"/>
                          <a:ea typeface="+mn-ea"/>
                          <a:cs typeface="+mn-cs"/>
                        </a:rPr>
                        <a:t>01 Kort status fra prosjektet</a:t>
                      </a:r>
                    </a:p>
                  </a:txBody>
                  <a:tcPr>
                    <a:solidFill>
                      <a:schemeClr val="bg1"/>
                    </a:solidFill>
                  </a:tcPr>
                </a:tc>
                <a:extLst>
                  <a:ext uri="{0D108BD9-81ED-4DB2-BD59-A6C34878D82A}">
                    <a16:rowId xmlns:a16="http://schemas.microsoft.com/office/drawing/2014/main" val="46928838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sz="1800" b="1" i="0" u="none" strike="noStrike" kern="1200" baseline="0">
                          <a:solidFill>
                            <a:schemeClr val="tx1"/>
                          </a:solidFill>
                          <a:latin typeface="+mn-lt"/>
                          <a:ea typeface="+mn-ea"/>
                          <a:cs typeface="+mn-cs"/>
                        </a:rPr>
                        <a:t>02 </a:t>
                      </a:r>
                      <a:r>
                        <a:rPr lang="nb-NO" sz="1800" b="1" i="0" kern="1200">
                          <a:solidFill>
                            <a:schemeClr val="tx1"/>
                          </a:solidFill>
                          <a:effectLst/>
                          <a:latin typeface="+mn-lt"/>
                          <a:ea typeface="+mn-ea"/>
                          <a:cs typeface="+mn-cs"/>
                        </a:rPr>
                        <a:t>Datakonvertering, økonomimodell og BEVISST</a:t>
                      </a:r>
                      <a:endParaRPr lang="en-US" sz="1800" b="1"/>
                    </a:p>
                  </a:txBody>
                  <a:tcPr/>
                </a:tc>
                <a:extLst>
                  <a:ext uri="{0D108BD9-81ED-4DB2-BD59-A6C34878D82A}">
                    <a16:rowId xmlns:a16="http://schemas.microsoft.com/office/drawing/2014/main" val="4010926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t>03 </a:t>
                      </a:r>
                      <a:r>
                        <a:rPr lang="nb-NO" b="1"/>
                        <a:t>Prosessinnføring, brukerstøtte og opplæring</a:t>
                      </a:r>
                    </a:p>
                  </a:txBody>
                  <a:tcPr/>
                </a:tc>
                <a:extLst>
                  <a:ext uri="{0D108BD9-81ED-4DB2-BD59-A6C34878D82A}">
                    <a16:rowId xmlns:a16="http://schemas.microsoft.com/office/drawing/2014/main" val="428070243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dirty="0"/>
                        <a:t>04 </a:t>
                      </a:r>
                      <a:r>
                        <a:rPr lang="en-US" sz="1800" b="1" dirty="0" err="1"/>
                        <a:t>Hva</a:t>
                      </a:r>
                      <a:r>
                        <a:rPr lang="en-US" sz="1800" b="1" dirty="0"/>
                        <a:t> </a:t>
                      </a:r>
                      <a:r>
                        <a:rPr lang="en-US" sz="1800" b="1" dirty="0" err="1"/>
                        <a:t>må</a:t>
                      </a:r>
                      <a:r>
                        <a:rPr lang="en-US" sz="1800" b="1" dirty="0"/>
                        <a:t> du </a:t>
                      </a:r>
                      <a:r>
                        <a:rPr lang="en-US" sz="1800" b="1" dirty="0" err="1"/>
                        <a:t>som</a:t>
                      </a:r>
                      <a:r>
                        <a:rPr lang="en-US" sz="1800" b="1" dirty="0"/>
                        <a:t> </a:t>
                      </a:r>
                      <a:r>
                        <a:rPr lang="en-US" sz="1800" b="1" dirty="0" err="1"/>
                        <a:t>leder</a:t>
                      </a:r>
                      <a:r>
                        <a:rPr lang="en-US" sz="1800" b="1" dirty="0"/>
                        <a:t> ha </a:t>
                      </a:r>
                      <a:r>
                        <a:rPr lang="en-US" sz="1800" b="1" dirty="0" err="1"/>
                        <a:t>fokus</a:t>
                      </a:r>
                      <a:r>
                        <a:rPr lang="en-US" sz="1800" b="1" dirty="0"/>
                        <a:t> </a:t>
                      </a:r>
                      <a:r>
                        <a:rPr lang="en-US" sz="1800" b="1" dirty="0" err="1"/>
                        <a:t>på</a:t>
                      </a:r>
                      <a:r>
                        <a:rPr lang="en-US" sz="1800" b="1" dirty="0"/>
                        <a:t> </a:t>
                      </a:r>
                      <a:r>
                        <a:rPr lang="en-US" sz="1800" b="1" dirty="0" err="1"/>
                        <a:t>denne</a:t>
                      </a:r>
                      <a:r>
                        <a:rPr lang="en-US" sz="1800" b="1" dirty="0"/>
                        <a:t> </a:t>
                      </a:r>
                      <a:r>
                        <a:rPr lang="en-US" sz="1800" b="1" dirty="0" err="1"/>
                        <a:t>måneden</a:t>
                      </a:r>
                      <a:r>
                        <a:rPr lang="en-US" sz="1800" b="1" dirty="0"/>
                        <a:t>?</a:t>
                      </a:r>
                    </a:p>
                  </a:txBody>
                  <a:tcPr/>
                </a:tc>
                <a:extLst>
                  <a:ext uri="{0D108BD9-81ED-4DB2-BD59-A6C34878D82A}">
                    <a16:rowId xmlns:a16="http://schemas.microsoft.com/office/drawing/2014/main" val="12814601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t>05 </a:t>
                      </a:r>
                      <a:r>
                        <a:rPr lang="en-US" sz="1800" b="1" err="1"/>
                        <a:t>Kommunikasjon</a:t>
                      </a:r>
                      <a:endParaRPr lang="en-US" sz="1800" b="1"/>
                    </a:p>
                  </a:txBody>
                  <a:tcPr/>
                </a:tc>
                <a:extLst>
                  <a:ext uri="{0D108BD9-81ED-4DB2-BD59-A6C34878D82A}">
                    <a16:rowId xmlns:a16="http://schemas.microsoft.com/office/drawing/2014/main" val="2189522469"/>
                  </a:ext>
                </a:extLst>
              </a:tr>
              <a:tr h="370840">
                <a:tc>
                  <a:txBody>
                    <a:bodyPr/>
                    <a:lstStyle/>
                    <a:p>
                      <a:pPr marL="0" marR="0" lvl="0" indent="0" algn="l">
                        <a:lnSpc>
                          <a:spcPct val="100000"/>
                        </a:lnSpc>
                        <a:spcBef>
                          <a:spcPts val="0"/>
                        </a:spcBef>
                        <a:spcAft>
                          <a:spcPts val="0"/>
                        </a:spcAft>
                        <a:buNone/>
                      </a:pPr>
                      <a:endParaRPr lang="en-US" sz="1800" b="1"/>
                    </a:p>
                  </a:txBody>
                  <a:tcPr/>
                </a:tc>
                <a:extLst>
                  <a:ext uri="{0D108BD9-81ED-4DB2-BD59-A6C34878D82A}">
                    <a16:rowId xmlns:a16="http://schemas.microsoft.com/office/drawing/2014/main" val="47213776"/>
                  </a:ext>
                </a:extLst>
              </a:tr>
              <a:tr h="370840">
                <a:tc>
                  <a:txBody>
                    <a:bodyPr/>
                    <a:lstStyle/>
                    <a:p>
                      <a:pPr marL="0" marR="0" lvl="0" indent="0" algn="l">
                        <a:lnSpc>
                          <a:spcPct val="100000"/>
                        </a:lnSpc>
                        <a:spcBef>
                          <a:spcPts val="0"/>
                        </a:spcBef>
                        <a:spcAft>
                          <a:spcPts val="0"/>
                        </a:spcAft>
                        <a:buNone/>
                      </a:pPr>
                      <a:endParaRPr lang="en-US" sz="1800" dirty="0"/>
                    </a:p>
                  </a:txBody>
                  <a:tcPr/>
                </a:tc>
                <a:extLst>
                  <a:ext uri="{0D108BD9-81ED-4DB2-BD59-A6C34878D82A}">
                    <a16:rowId xmlns:a16="http://schemas.microsoft.com/office/drawing/2014/main" val="3589561763"/>
                  </a:ext>
                </a:extLst>
              </a:tr>
            </a:tbl>
          </a:graphicData>
        </a:graphic>
      </p:graphicFrame>
    </p:spTree>
    <p:extLst>
      <p:ext uri="{BB962C8B-B14F-4D97-AF65-F5344CB8AC3E}">
        <p14:creationId xmlns:p14="http://schemas.microsoft.com/office/powerpoint/2010/main" val="51248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7395061" cy="1350000"/>
          </a:xfrm>
        </p:spPr>
        <p:txBody>
          <a:bodyPr>
            <a:normAutofit/>
          </a:bodyPr>
          <a:lstStyle/>
          <a:p>
            <a:r>
              <a:rPr lang="nb-NO"/>
              <a:t>Kort status fra prosjektet</a:t>
            </a:r>
          </a:p>
          <a:p>
            <a:endParaRPr lang="nb-NO"/>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a:t>01</a:t>
            </a:r>
          </a:p>
        </p:txBody>
      </p:sp>
    </p:spTree>
    <p:extLst>
      <p:ext uri="{BB962C8B-B14F-4D97-AF65-F5344CB8AC3E}">
        <p14:creationId xmlns:p14="http://schemas.microsoft.com/office/powerpoint/2010/main" val="15199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75A7FD6-0642-204B-8A4A-E343A91C170E}"/>
              </a:ext>
            </a:extLst>
          </p:cNvPr>
          <p:cNvSpPr>
            <a:spLocks noGrp="1"/>
          </p:cNvSpPr>
          <p:nvPr>
            <p:ph type="title"/>
          </p:nvPr>
        </p:nvSpPr>
        <p:spPr>
          <a:xfrm>
            <a:off x="280219" y="205979"/>
            <a:ext cx="8229600" cy="646331"/>
          </a:xfrm>
        </p:spPr>
        <p:txBody>
          <a:bodyPr anchor="t">
            <a:normAutofit/>
          </a:bodyPr>
          <a:lstStyle/>
          <a:p>
            <a:r>
              <a:rPr lang="nn-NO" dirty="0"/>
              <a:t>Prosjektleders </a:t>
            </a:r>
            <a:r>
              <a:rPr lang="nn-NO" dirty="0" err="1"/>
              <a:t>refleksjoner</a:t>
            </a:r>
            <a:endParaRPr lang="nb-NO" dirty="0"/>
          </a:p>
        </p:txBody>
      </p:sp>
      <p:pic>
        <p:nvPicPr>
          <p:cNvPr id="5" name="Picture 4" descr="A person wearing glasses&#10;&#10;Description automatically generated with medium confidence">
            <a:extLst>
              <a:ext uri="{FF2B5EF4-FFF2-40B4-BE49-F238E27FC236}">
                <a16:creationId xmlns:a16="http://schemas.microsoft.com/office/drawing/2014/main" id="{17A772BE-EDCB-FA6B-4360-9A4B7CD2950F}"/>
              </a:ext>
            </a:extLst>
          </p:cNvPr>
          <p:cNvPicPr>
            <a:picLocks noChangeAspect="1"/>
          </p:cNvPicPr>
          <p:nvPr/>
        </p:nvPicPr>
        <p:blipFill rotWithShape="1">
          <a:blip r:embed="rId2"/>
          <a:srcRect t="7498" r="-5" b="9244"/>
          <a:stretch/>
        </p:blipFill>
        <p:spPr>
          <a:xfrm>
            <a:off x="5899448" y="1291471"/>
            <a:ext cx="2610372" cy="2173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Plasshaldar for tekst 1">
            <a:extLst>
              <a:ext uri="{FF2B5EF4-FFF2-40B4-BE49-F238E27FC236}">
                <a16:creationId xmlns:a16="http://schemas.microsoft.com/office/drawing/2014/main" id="{44BB38BD-3E1F-5AA1-FA0B-ACEFABA71C70}"/>
              </a:ext>
            </a:extLst>
          </p:cNvPr>
          <p:cNvSpPr>
            <a:spLocks noGrp="1"/>
          </p:cNvSpPr>
          <p:nvPr>
            <p:ph sz="quarter" idx="4"/>
          </p:nvPr>
        </p:nvSpPr>
        <p:spPr>
          <a:xfrm>
            <a:off x="280218" y="1291472"/>
            <a:ext cx="4989366" cy="3230522"/>
          </a:xfrm>
        </p:spPr>
        <p:txBody>
          <a:bodyPr vert="horz" lIns="90000" tIns="46800" rIns="90000" bIns="46800" rtlCol="0">
            <a:normAutofit fontScale="92500"/>
          </a:bodyPr>
          <a:lstStyle/>
          <a:p>
            <a:pPr marL="0" indent="0">
              <a:lnSpc>
                <a:spcPct val="90000"/>
              </a:lnSpc>
              <a:buNone/>
            </a:pPr>
            <a:r>
              <a:rPr lang="nn-NO" sz="1200" dirty="0"/>
              <a:t>Det er full fart i prosjektet – og me ser målstreken på fyrste etappe der me går over på dei nye løysingane 01.01.23. Dette er prosjektets viktigaste milepåle. Før dette skal me ha konvertert all data, gitt opplæring til alle brukarane og sikra sikkert teknisk drift i overgangen. Det er her me skal fokusera framover. </a:t>
            </a:r>
          </a:p>
          <a:p>
            <a:pPr marL="0" indent="0">
              <a:lnSpc>
                <a:spcPct val="90000"/>
              </a:lnSpc>
              <a:buNone/>
            </a:pPr>
            <a:endParaRPr lang="nn-NO" sz="1200" dirty="0"/>
          </a:p>
          <a:p>
            <a:pPr marL="0" indent="0">
              <a:lnSpc>
                <a:spcPct val="90000"/>
              </a:lnSpc>
              <a:buNone/>
            </a:pPr>
            <a:r>
              <a:rPr lang="nn-NO" sz="1200" dirty="0"/>
              <a:t>Men det er òg nyttig å løfta blikket og sjå på korleis me skal få til vedvarande endring. Om me ikkje forstår samanhengane i prosessar, rollar og system (PSO) og held fast på nye måtar å arbeida på når me kjem i drift får me ikkje til dei positive effektane av BOTT ØL.</a:t>
            </a:r>
          </a:p>
          <a:p>
            <a:pPr marL="0" indent="0">
              <a:lnSpc>
                <a:spcPct val="90000"/>
              </a:lnSpc>
              <a:buNone/>
            </a:pPr>
            <a:endParaRPr lang="nn-NO" sz="1200" dirty="0"/>
          </a:p>
          <a:p>
            <a:pPr marL="0" indent="0">
              <a:lnSpc>
                <a:spcPct val="90000"/>
              </a:lnSpc>
              <a:buNone/>
            </a:pPr>
            <a:r>
              <a:rPr lang="nn-NO" sz="1200" dirty="0"/>
              <a:t>Det er difor utruleg viktig at me nyttar dei siste tre månadane til å gi oss sjølv tryggleiken på korleis desse tre perspektiva (PSO) heng saman og innsikta i korleis me skal jobba ikkje berre 2. januar, men òg i mange år framover. Bruk rolleskildringar, </a:t>
            </a:r>
            <a:r>
              <a:rPr lang="nn-NO" sz="1200" dirty="0" err="1"/>
              <a:t>brukarhistoriar</a:t>
            </a:r>
            <a:r>
              <a:rPr lang="nn-NO" sz="1200" dirty="0"/>
              <a:t>, testsystem, prosessrådgjevarar og kvarandre.</a:t>
            </a:r>
          </a:p>
          <a:p>
            <a:pPr marL="0" indent="0">
              <a:lnSpc>
                <a:spcPct val="90000"/>
              </a:lnSpc>
              <a:buNone/>
            </a:pPr>
            <a:endParaRPr lang="nn-NO" sz="1200" dirty="0"/>
          </a:p>
          <a:p>
            <a:pPr marL="0" indent="0">
              <a:lnSpc>
                <a:spcPct val="90000"/>
              </a:lnSpc>
              <a:buNone/>
            </a:pPr>
            <a:r>
              <a:rPr lang="nn-NO" sz="1200" dirty="0"/>
              <a:t>Klarar me dette, og i fellesskap held på endringane når det sikkert blir nokre overgangsutfordringar i januar – har me alle føresetnader til at NTNU får det beste ut av BOTT ØL.</a:t>
            </a:r>
          </a:p>
          <a:p>
            <a:pPr marL="0" indent="0">
              <a:lnSpc>
                <a:spcPct val="90000"/>
              </a:lnSpc>
              <a:buNone/>
            </a:pPr>
            <a:endParaRPr lang="nn-NO" sz="1200" dirty="0"/>
          </a:p>
        </p:txBody>
      </p:sp>
      <p:sp>
        <p:nvSpPr>
          <p:cNvPr id="6" name="TextBox 5">
            <a:extLst>
              <a:ext uri="{FF2B5EF4-FFF2-40B4-BE49-F238E27FC236}">
                <a16:creationId xmlns:a16="http://schemas.microsoft.com/office/drawing/2014/main" id="{3BF1A4B7-C299-7407-C1C6-758A5E76D011}"/>
              </a:ext>
            </a:extLst>
          </p:cNvPr>
          <p:cNvSpPr txBox="1"/>
          <p:nvPr/>
        </p:nvSpPr>
        <p:spPr>
          <a:xfrm>
            <a:off x="6068530" y="3675280"/>
            <a:ext cx="2272207" cy="769441"/>
          </a:xfrm>
          <a:prstGeom prst="rect">
            <a:avLst/>
          </a:prstGeom>
          <a:noFill/>
        </p:spPr>
        <p:txBody>
          <a:bodyPr wrap="square" rtlCol="0">
            <a:spAutoFit/>
          </a:bodyPr>
          <a:lstStyle/>
          <a:p>
            <a:pPr algn="ctr"/>
            <a:r>
              <a:rPr lang="nn-NO" sz="1000" b="1" dirty="0"/>
              <a:t>Tor Sivertsen Prestegard</a:t>
            </a:r>
          </a:p>
          <a:p>
            <a:pPr algn="ctr"/>
            <a:r>
              <a:rPr lang="nn-NO" sz="1000" b="1" dirty="0"/>
              <a:t>Prosjektleder BOTT ØL Innføring</a:t>
            </a:r>
          </a:p>
          <a:p>
            <a:endParaRPr lang="nb-NO" sz="2400" dirty="0"/>
          </a:p>
        </p:txBody>
      </p:sp>
    </p:spTree>
    <p:extLst>
      <p:ext uri="{BB962C8B-B14F-4D97-AF65-F5344CB8AC3E}">
        <p14:creationId xmlns:p14="http://schemas.microsoft.com/office/powerpoint/2010/main" val="29484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29102CE-CE1C-4F4A-A162-2B55C67B3E3C}"/>
              </a:ext>
            </a:extLst>
          </p:cNvPr>
          <p:cNvGraphicFramePr>
            <a:graphicFrameLocks noGrp="1"/>
          </p:cNvGraphicFramePr>
          <p:nvPr/>
        </p:nvGraphicFramePr>
        <p:xfrm>
          <a:off x="7065319" y="587255"/>
          <a:ext cx="1944000" cy="308610"/>
        </p:xfrm>
        <a:graphic>
          <a:graphicData uri="http://schemas.openxmlformats.org/drawingml/2006/table">
            <a:tbl>
              <a:tblPr/>
              <a:tblGrid>
                <a:gridCol w="1944000">
                  <a:extLst>
                    <a:ext uri="{9D8B030D-6E8A-4147-A177-3AD203B41FA5}">
                      <a16:colId xmlns:a16="http://schemas.microsoft.com/office/drawing/2014/main" val="3014484910"/>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Overordnet status</a:t>
                      </a:r>
                    </a:p>
                  </a:txBody>
                  <a:tcPr marL="68580" marR="68580" marT="34290" marB="3429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7" name="Object 6" hidden="1">
            <a:extLst>
              <a:ext uri="{FF2B5EF4-FFF2-40B4-BE49-F238E27FC236}">
                <a16:creationId xmlns:a16="http://schemas.microsoft.com/office/drawing/2014/main" id="{E14D96C9-0742-497F-8889-19409489A1E5}"/>
              </a:ext>
            </a:extLst>
          </p:cNvPr>
          <p:cNvGraphicFramePr>
            <a:graphicFrameLocks noChangeAspect="1"/>
          </p:cNvGraphicFramePr>
          <p:nvPr>
            <p:custDataLst>
              <p:tags r:id="rId1"/>
            </p:custDataLst>
            <p:extLst>
              <p:ext uri="{D42A27DB-BD31-4B8C-83A1-F6EECF244321}">
                <p14:modId xmlns:p14="http://schemas.microsoft.com/office/powerpoint/2010/main" val="8278280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E14D96C9-0742-497F-8889-19409489A1E5}"/>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1ACDD7B-C24F-4389-BB65-A6F6FFE0B283}"/>
              </a:ext>
            </a:extLst>
          </p:cNvPr>
          <p:cNvSpPr>
            <a:spLocks noGrp="1"/>
          </p:cNvSpPr>
          <p:nvPr>
            <p:ph type="body" sz="quarter" idx="13"/>
          </p:nvPr>
        </p:nvSpPr>
        <p:spPr>
          <a:xfrm>
            <a:off x="798444" y="380632"/>
            <a:ext cx="2803956" cy="567941"/>
          </a:xfrm>
        </p:spPr>
        <p:txBody>
          <a:bodyPr/>
          <a:lstStyle/>
          <a:p>
            <a:r>
              <a:rPr lang="nb-NO">
                <a:latin typeface="Arial" panose="020B0604020202020204" pitchFamily="34" charset="0"/>
                <a:cs typeface="Arial" panose="020B0604020202020204" pitchFamily="34" charset="0"/>
              </a:rPr>
              <a:t>BOTT ØL Hovedprosjektet</a:t>
            </a:r>
          </a:p>
        </p:txBody>
      </p:sp>
      <p:graphicFrame>
        <p:nvGraphicFramePr>
          <p:cNvPr id="15" name="Table 14">
            <a:extLst>
              <a:ext uri="{FF2B5EF4-FFF2-40B4-BE49-F238E27FC236}">
                <a16:creationId xmlns:a16="http://schemas.microsoft.com/office/drawing/2014/main" id="{8760E7EF-7A77-4973-9293-F010CA902A26}"/>
              </a:ext>
            </a:extLst>
          </p:cNvPr>
          <p:cNvGraphicFramePr>
            <a:graphicFrameLocks noGrp="1"/>
          </p:cNvGraphicFramePr>
          <p:nvPr/>
        </p:nvGraphicFramePr>
        <p:xfrm>
          <a:off x="4947789" y="587255"/>
          <a:ext cx="1944000" cy="308610"/>
        </p:xfrm>
        <a:graphic>
          <a:graphicData uri="http://schemas.openxmlformats.org/drawingml/2006/table">
            <a:tbl>
              <a:tblPr/>
              <a:tblGrid>
                <a:gridCol w="1944000">
                  <a:extLst>
                    <a:ext uri="{9D8B030D-6E8A-4147-A177-3AD203B41FA5}">
                      <a16:colId xmlns:a16="http://schemas.microsoft.com/office/drawing/2014/main" val="1973345947"/>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Fremdrift</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4" name="Table 53">
            <a:extLst>
              <a:ext uri="{FF2B5EF4-FFF2-40B4-BE49-F238E27FC236}">
                <a16:creationId xmlns:a16="http://schemas.microsoft.com/office/drawing/2014/main" id="{C29950D2-642E-4512-8C38-5433238EB590}"/>
              </a:ext>
            </a:extLst>
          </p:cNvPr>
          <p:cNvGraphicFramePr>
            <a:graphicFrameLocks noGrp="1"/>
          </p:cNvGraphicFramePr>
          <p:nvPr>
            <p:extLst>
              <p:ext uri="{D42A27DB-BD31-4B8C-83A1-F6EECF244321}">
                <p14:modId xmlns:p14="http://schemas.microsoft.com/office/powerpoint/2010/main" val="3610050899"/>
              </p:ext>
            </p:extLst>
          </p:nvPr>
        </p:nvGraphicFramePr>
        <p:xfrm>
          <a:off x="752111" y="593946"/>
          <a:ext cx="4149343" cy="2247392"/>
        </p:xfrm>
        <a:graphic>
          <a:graphicData uri="http://schemas.openxmlformats.org/drawingml/2006/table">
            <a:tbl>
              <a:tblPr/>
              <a:tblGrid>
                <a:gridCol w="4149343">
                  <a:extLst>
                    <a:ext uri="{9D8B030D-6E8A-4147-A177-3AD203B41FA5}">
                      <a16:colId xmlns:a16="http://schemas.microsoft.com/office/drawing/2014/main" val="79375080"/>
                    </a:ext>
                  </a:extLst>
                </a:gridCol>
              </a:tblGrid>
              <a:tr h="260985">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800" b="0" i="0" u="none" strike="noStrike" cap="none" normalizeH="0" baseline="0" noProof="0">
                          <a:ln>
                            <a:noFill/>
                          </a:ln>
                          <a:solidFill>
                            <a:schemeClr val="bg1"/>
                          </a:solidFill>
                          <a:effectLst/>
                          <a:latin typeface="Arial"/>
                          <a:cs typeface="Arial"/>
                        </a:rPr>
                        <a:t>Aktiviteter inneværende periode 07</a:t>
                      </a:r>
                      <a:r>
                        <a:rPr lang="nb-NO" sz="800" b="0" i="0" u="none" strike="noStrike" cap="none" normalizeH="0" baseline="0" noProof="0">
                          <a:ln>
                            <a:noFill/>
                          </a:ln>
                          <a:solidFill>
                            <a:schemeClr val="bg1"/>
                          </a:solidFill>
                          <a:effectLst/>
                          <a:latin typeface="Arial"/>
                          <a:cs typeface="Arial"/>
                        </a:rPr>
                        <a:t>.09 – 04.10</a:t>
                      </a:r>
                      <a:endParaRPr kumimoji="0" lang="nb-NO" sz="800" b="0" i="0" u="none" strike="noStrike" cap="none" normalizeH="0" baseline="0" noProof="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957531">
                <a:tc>
                  <a:txBody>
                    <a:bodyPr/>
                    <a:lstStyle/>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a:ln>
                            <a:noFill/>
                          </a:ln>
                          <a:solidFill>
                            <a:schemeClr val="tx1"/>
                          </a:solidFill>
                          <a:effectLst/>
                          <a:latin typeface="Arial"/>
                          <a:cs typeface="Arial"/>
                        </a:rPr>
                        <a:t>Fullført  systemgjennomgang med DFØ uten at det ble avdekket mangler som er til hinder for oppgang.  </a:t>
                      </a:r>
                    </a:p>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kern="1200" cap="none" normalizeH="0" baseline="0" noProof="0">
                          <a:ln>
                            <a:noFill/>
                          </a:ln>
                          <a:solidFill>
                            <a:schemeClr val="tx1"/>
                          </a:solidFill>
                          <a:effectLst/>
                          <a:latin typeface="Arial"/>
                          <a:ea typeface="+mn-ea"/>
                          <a:cs typeface="Arial"/>
                        </a:rPr>
                        <a:t>Levert i tett samarbeid med fakultet og FA organisasjonsstruktur, KSTED og SAP struktur</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a:ln>
                            <a:noFill/>
                          </a:ln>
                          <a:solidFill>
                            <a:schemeClr val="tx1"/>
                          </a:solidFill>
                          <a:effectLst/>
                          <a:latin typeface="Arial"/>
                          <a:cs typeface="Arial"/>
                        </a:rPr>
                        <a:t>Oppstart introduksjonssamlinger (Samling 1 NTNU) </a:t>
                      </a:r>
                      <a:r>
                        <a:rPr lang="nb-NO" sz="800" b="0" i="0" u="none" strike="noStrike" cap="none" normalizeH="0" baseline="0" noProof="0" err="1">
                          <a:ln>
                            <a:noFill/>
                          </a:ln>
                          <a:solidFill>
                            <a:schemeClr val="tx1"/>
                          </a:solidFill>
                          <a:effectLst/>
                          <a:latin typeface="Arial"/>
                          <a:cs typeface="Arial"/>
                        </a:rPr>
                        <a:t>ihht</a:t>
                      </a:r>
                      <a:r>
                        <a:rPr lang="nb-NO" sz="800" b="0" i="0" u="none" strike="noStrike" cap="none" normalizeH="0" baseline="0" noProof="0">
                          <a:ln>
                            <a:noFill/>
                          </a:ln>
                          <a:solidFill>
                            <a:schemeClr val="tx1"/>
                          </a:solidFill>
                          <a:effectLst/>
                          <a:latin typeface="Arial"/>
                          <a:cs typeface="Arial"/>
                        </a:rPr>
                        <a:t> opplæringsplan. Videre testing av prosesser og dataflyt på </a:t>
                      </a:r>
                      <a:r>
                        <a:rPr lang="nb-NO" sz="800" b="0" i="0" u="none" strike="noStrike" cap="none" normalizeH="0" baseline="0" noProof="0" err="1">
                          <a:ln>
                            <a:noFill/>
                          </a:ln>
                          <a:solidFill>
                            <a:schemeClr val="tx1"/>
                          </a:solidFill>
                          <a:effectLst/>
                          <a:latin typeface="Arial"/>
                          <a:cs typeface="Arial"/>
                        </a:rPr>
                        <a:t>testdatabaser</a:t>
                      </a:r>
                      <a:r>
                        <a:rPr lang="nb-NO" sz="800" b="0" i="0" u="none" strike="noStrike" cap="none" normalizeH="0" baseline="0" noProof="0">
                          <a:ln>
                            <a:noFill/>
                          </a:ln>
                          <a:solidFill>
                            <a:schemeClr val="tx1"/>
                          </a:solidFill>
                          <a:effectLst/>
                          <a:latin typeface="Arial"/>
                          <a:cs typeface="Arial"/>
                        </a:rPr>
                        <a:t>.</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a:ln>
                            <a:noFill/>
                          </a:ln>
                          <a:solidFill>
                            <a:schemeClr val="tx1"/>
                          </a:solidFill>
                          <a:effectLst/>
                          <a:latin typeface="Arial"/>
                          <a:cs typeface="Arial"/>
                        </a:rPr>
                        <a:t>Videreutviklet informasjonspakker utarbeidet for Innføringslederne (Prosessboka med bl.a. oversikt over leveranser, Brukerhistorier, Informasjonsmateriell, Opplæringsplan på Web, mm)</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a:ln>
                            <a:noFill/>
                          </a:ln>
                          <a:solidFill>
                            <a:schemeClr val="tx1"/>
                          </a:solidFill>
                          <a:effectLst/>
                          <a:latin typeface="Arial"/>
                          <a:cs typeface="Arial"/>
                        </a:rPr>
                        <a:t>Startet arbeidet med å utarbeide versjon 1 av </a:t>
                      </a:r>
                      <a:r>
                        <a:rPr lang="nb-NO" sz="800" b="0" i="0" u="none" strike="noStrike" cap="none" normalizeH="0" baseline="0" noProof="0" err="1">
                          <a:ln>
                            <a:noFill/>
                          </a:ln>
                          <a:solidFill>
                            <a:schemeClr val="tx1"/>
                          </a:solidFill>
                          <a:effectLst/>
                          <a:latin typeface="Arial"/>
                          <a:cs typeface="Arial"/>
                        </a:rPr>
                        <a:t>Cutoff</a:t>
                      </a:r>
                      <a:r>
                        <a:rPr lang="nb-NO" sz="800" b="0" i="0" u="none" strike="noStrike" cap="none" normalizeH="0" baseline="0" noProof="0">
                          <a:ln>
                            <a:noFill/>
                          </a:ln>
                          <a:solidFill>
                            <a:schemeClr val="tx1"/>
                          </a:solidFill>
                          <a:effectLst/>
                          <a:latin typeface="Arial"/>
                          <a:cs typeface="Arial"/>
                        </a:rPr>
                        <a:t> plan, Beredskapsplan,  videreutvikling av Brukerstøtte </a:t>
                      </a:r>
                      <a:r>
                        <a:rPr lang="nb-NO" sz="800" b="0" i="0" u="none" strike="noStrike" cap="none" normalizeH="0" baseline="0" noProof="0" err="1">
                          <a:ln>
                            <a:noFill/>
                          </a:ln>
                          <a:solidFill>
                            <a:schemeClr val="tx1"/>
                          </a:solidFill>
                          <a:effectLst/>
                          <a:latin typeface="Arial"/>
                          <a:cs typeface="Arial"/>
                        </a:rPr>
                        <a:t>ifbm</a:t>
                      </a:r>
                      <a:r>
                        <a:rPr lang="nb-NO" sz="800" b="0" i="0" u="none" strike="noStrike" cap="none" normalizeH="0" baseline="0" noProof="0">
                          <a:ln>
                            <a:noFill/>
                          </a:ln>
                          <a:solidFill>
                            <a:schemeClr val="tx1"/>
                          </a:solidFill>
                          <a:effectLst/>
                          <a:latin typeface="Arial"/>
                          <a:cs typeface="Arial"/>
                        </a:rPr>
                        <a:t> oppgang og plan for overlevering prosjekt til linje</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a:ln>
                            <a:noFill/>
                          </a:ln>
                          <a:solidFill>
                            <a:schemeClr val="tx1"/>
                          </a:solidFill>
                          <a:effectLst/>
                          <a:latin typeface="Arial"/>
                          <a:cs typeface="Arial"/>
                        </a:rPr>
                        <a:t>Stor aktivitet i alle delprosjekter, fremdrift og aktiviteter </a:t>
                      </a:r>
                      <a:r>
                        <a:rPr lang="nb-NO" sz="800" b="0" i="0" u="none" strike="noStrike" cap="none" normalizeH="0" baseline="0" noProof="0" err="1">
                          <a:ln>
                            <a:noFill/>
                          </a:ln>
                          <a:solidFill>
                            <a:schemeClr val="tx1"/>
                          </a:solidFill>
                          <a:effectLst/>
                          <a:latin typeface="Arial"/>
                          <a:cs typeface="Arial"/>
                        </a:rPr>
                        <a:t>ihht</a:t>
                      </a:r>
                      <a:r>
                        <a:rPr lang="nb-NO" sz="800" b="0" i="0" u="none" strike="noStrike" cap="none" normalizeH="0" baseline="0" noProof="0">
                          <a:ln>
                            <a:noFill/>
                          </a:ln>
                          <a:solidFill>
                            <a:schemeClr val="tx1"/>
                          </a:solidFill>
                          <a:effectLst/>
                          <a:latin typeface="Arial"/>
                          <a:cs typeface="Arial"/>
                        </a:rPr>
                        <a:t> plan</a:t>
                      </a:r>
                      <a:endParaRPr lang="nb-NO" sz="800" b="0" i="0" u="none" strike="noStrike" cap="none" normalizeH="0" baseline="0" noProof="0">
                        <a:ln>
                          <a:noFill/>
                        </a:ln>
                        <a:solidFill>
                          <a:schemeClr val="tx1"/>
                        </a:solidFill>
                        <a:effectLst/>
                        <a:latin typeface="+mn-lt"/>
                      </a:endParaRP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5" name="Table 54">
            <a:extLst>
              <a:ext uri="{FF2B5EF4-FFF2-40B4-BE49-F238E27FC236}">
                <a16:creationId xmlns:a16="http://schemas.microsoft.com/office/drawing/2014/main" id="{5ED5296F-0ADE-4F0F-AE87-EEB57F166A67}"/>
              </a:ext>
            </a:extLst>
          </p:cNvPr>
          <p:cNvGraphicFramePr>
            <a:graphicFrameLocks noGrp="1"/>
          </p:cNvGraphicFramePr>
          <p:nvPr/>
        </p:nvGraphicFramePr>
        <p:xfrm>
          <a:off x="4947790" y="927848"/>
          <a:ext cx="4060295" cy="1850143"/>
        </p:xfrm>
        <a:graphic>
          <a:graphicData uri="http://schemas.openxmlformats.org/drawingml/2006/table">
            <a:tbl>
              <a:tblPr/>
              <a:tblGrid>
                <a:gridCol w="4060295">
                  <a:extLst>
                    <a:ext uri="{9D8B030D-6E8A-4147-A177-3AD203B41FA5}">
                      <a16:colId xmlns:a16="http://schemas.microsoft.com/office/drawing/2014/main" val="79375080"/>
                    </a:ext>
                  </a:extLst>
                </a:gridCol>
              </a:tblGrid>
              <a:tr h="272273">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lang="nb-NO" sz="900" b="0" i="0" u="none" strike="noStrike" cap="none" normalizeH="0" baseline="0" noProof="0">
                          <a:ln>
                            <a:noFill/>
                          </a:ln>
                          <a:solidFill>
                            <a:schemeClr val="bg1"/>
                          </a:solidFill>
                          <a:effectLst/>
                          <a:latin typeface="Arial"/>
                          <a:cs typeface="Arial"/>
                        </a:rPr>
                        <a:t>Små seiere siden sist</a:t>
                      </a:r>
                      <a:endParaRPr kumimoji="0" lang="nb-NO" sz="900" b="0" i="0" u="none" strike="noStrike" cap="none" normalizeH="0" baseline="0" noProof="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577870">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God stemning i prosjektet og opplevd god forankring i organisasjonen</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Mer innsikt og økt synlighet</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Detaljert kunnskap om prosesser og avdekning av ulike mindre problemstillinger som kan løses før oppgang – vi er i forkant!</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God start på gjennomføring av opplæringsplan og lett tilgjengelig informasjon om opplæringsaktiviteter på nett</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Etter mye arbeid, kontroll med lønnskjøring for september og retting av feil. Klar for kjøring av oktober lønn </a:t>
                      </a: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8" name="Table 57">
            <a:extLst>
              <a:ext uri="{FF2B5EF4-FFF2-40B4-BE49-F238E27FC236}">
                <a16:creationId xmlns:a16="http://schemas.microsoft.com/office/drawing/2014/main" id="{98C7C119-5689-4DE0-8254-EC0D6B9F4BF0}"/>
              </a:ext>
            </a:extLst>
          </p:cNvPr>
          <p:cNvGraphicFramePr>
            <a:graphicFrameLocks noGrp="1"/>
          </p:cNvGraphicFramePr>
          <p:nvPr>
            <p:extLst>
              <p:ext uri="{D42A27DB-BD31-4B8C-83A1-F6EECF244321}">
                <p14:modId xmlns:p14="http://schemas.microsoft.com/office/powerpoint/2010/main" val="1394486711"/>
              </p:ext>
            </p:extLst>
          </p:nvPr>
        </p:nvGraphicFramePr>
        <p:xfrm>
          <a:off x="798445" y="2851166"/>
          <a:ext cx="4149344" cy="2298853"/>
        </p:xfrm>
        <a:graphic>
          <a:graphicData uri="http://schemas.openxmlformats.org/drawingml/2006/table">
            <a:tbl>
              <a:tblPr/>
              <a:tblGrid>
                <a:gridCol w="4149344">
                  <a:extLst>
                    <a:ext uri="{9D8B030D-6E8A-4147-A177-3AD203B41FA5}">
                      <a16:colId xmlns:a16="http://schemas.microsoft.com/office/drawing/2014/main" val="79375080"/>
                    </a:ext>
                  </a:extLst>
                </a:gridCol>
              </a:tblGrid>
              <a:tr h="261709">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800" b="0" i="0" u="none" strike="noStrike" cap="none" normalizeH="0" baseline="0" noProof="0">
                          <a:ln>
                            <a:noFill/>
                          </a:ln>
                          <a:solidFill>
                            <a:schemeClr val="bg1"/>
                          </a:solidFill>
                          <a:effectLst/>
                          <a:latin typeface="Arial"/>
                          <a:cs typeface="Arial"/>
                        </a:rPr>
                        <a:t>Sentrale aktiviteter neste periode</a:t>
                      </a:r>
                      <a:r>
                        <a:rPr lang="nb-NO" sz="800" b="0" i="0" u="none" strike="noStrike" cap="none" normalizeH="0" baseline="0" noProof="0">
                          <a:ln>
                            <a:noFill/>
                          </a:ln>
                          <a:solidFill>
                            <a:schemeClr val="bg1"/>
                          </a:solidFill>
                          <a:effectLst/>
                          <a:latin typeface="Arial"/>
                          <a:cs typeface="Arial"/>
                        </a:rPr>
                        <a:t> 04.10 - 07.11</a:t>
                      </a:r>
                      <a:endParaRPr kumimoji="0" lang="nb-NO" sz="800" b="0" i="0" u="none" strike="noStrike" cap="none" normalizeH="0" baseline="0" noProof="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2007489">
                <a:tc>
                  <a:txBody>
                    <a:bodyPr/>
                    <a:lstStyle/>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kern="1200" cap="none" normalizeH="0" baseline="0" noProof="0">
                          <a:ln>
                            <a:noFill/>
                          </a:ln>
                          <a:solidFill>
                            <a:schemeClr val="tx1"/>
                          </a:solidFill>
                          <a:effectLst/>
                          <a:latin typeface="Arial"/>
                          <a:ea typeface="+mn-ea"/>
                          <a:cs typeface="Arial"/>
                        </a:rPr>
                        <a:t>I løpet av oktober begynner vi med sentrale leveranser av data til DFØ </a:t>
                      </a:r>
                      <a:r>
                        <a:rPr lang="nb-NO" sz="800" b="0" i="0" u="none" strike="noStrike" kern="1200" cap="none" normalizeH="0" baseline="0" noProof="0" err="1">
                          <a:ln>
                            <a:noFill/>
                          </a:ln>
                          <a:solidFill>
                            <a:schemeClr val="tx1"/>
                          </a:solidFill>
                          <a:effectLst/>
                          <a:latin typeface="Arial"/>
                          <a:ea typeface="+mn-ea"/>
                          <a:cs typeface="Arial"/>
                        </a:rPr>
                        <a:t>ihht</a:t>
                      </a:r>
                      <a:r>
                        <a:rPr lang="nb-NO" sz="800" b="0" i="0" u="none" strike="noStrike" kern="1200" cap="none" normalizeH="0" baseline="0" noProof="0">
                          <a:ln>
                            <a:noFill/>
                          </a:ln>
                          <a:solidFill>
                            <a:schemeClr val="tx1"/>
                          </a:solidFill>
                          <a:effectLst/>
                          <a:latin typeface="Arial"/>
                          <a:ea typeface="+mn-ea"/>
                          <a:cs typeface="Arial"/>
                        </a:rPr>
                        <a:t> til omforente arbeidspakker. Sentral leveranser vil blant annet være lønnsdata etter kjøring av oktober lønn</a:t>
                      </a:r>
                    </a:p>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kern="1200" cap="none" normalizeH="0" baseline="0" noProof="0">
                          <a:ln>
                            <a:noFill/>
                          </a:ln>
                          <a:solidFill>
                            <a:schemeClr val="tx1"/>
                          </a:solidFill>
                          <a:effectLst/>
                          <a:latin typeface="Arial"/>
                          <a:ea typeface="+mn-ea"/>
                          <a:cs typeface="Arial"/>
                        </a:rPr>
                        <a:t>Sluttføre og forankre Beredskaps-, </a:t>
                      </a:r>
                      <a:r>
                        <a:rPr lang="nb-NO" sz="800" b="0" i="0" u="none" strike="noStrike" kern="1200" cap="none" normalizeH="0" baseline="0" noProof="0" err="1">
                          <a:ln>
                            <a:noFill/>
                          </a:ln>
                          <a:solidFill>
                            <a:schemeClr val="tx1"/>
                          </a:solidFill>
                          <a:effectLst/>
                          <a:latin typeface="Arial"/>
                          <a:ea typeface="+mn-ea"/>
                          <a:cs typeface="Arial"/>
                        </a:rPr>
                        <a:t>Cutoff</a:t>
                      </a:r>
                      <a:r>
                        <a:rPr lang="nb-NO" sz="800" b="0" i="0" u="none" strike="noStrike" kern="1200" cap="none" normalizeH="0" baseline="0" noProof="0">
                          <a:ln>
                            <a:noFill/>
                          </a:ln>
                          <a:solidFill>
                            <a:schemeClr val="tx1"/>
                          </a:solidFill>
                          <a:effectLst/>
                          <a:latin typeface="Arial"/>
                          <a:ea typeface="+mn-ea"/>
                          <a:cs typeface="Arial"/>
                        </a:rPr>
                        <a:t>- , Brukerstøtte- og overleveringsplan </a:t>
                      </a:r>
                    </a:p>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kern="1200" cap="none" normalizeH="0" baseline="0" noProof="0">
                          <a:ln>
                            <a:noFill/>
                          </a:ln>
                          <a:solidFill>
                            <a:schemeClr val="tx1"/>
                          </a:solidFill>
                          <a:effectLst/>
                          <a:latin typeface="Arial"/>
                          <a:ea typeface="+mn-ea"/>
                          <a:cs typeface="Arial"/>
                        </a:rPr>
                        <a:t>Sluttføre fase 1 og ta i bruk Dataplattform under utvikling av DFØ. </a:t>
                      </a:r>
                    </a:p>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kern="1200" cap="none" normalizeH="0" baseline="0" noProof="0">
                          <a:ln>
                            <a:noFill/>
                          </a:ln>
                          <a:solidFill>
                            <a:schemeClr val="tx1"/>
                          </a:solidFill>
                          <a:effectLst/>
                          <a:latin typeface="Arial"/>
                          <a:ea typeface="+mn-ea"/>
                          <a:cs typeface="Arial"/>
                        </a:rPr>
                        <a:t>Videre arbeid inkl. minisprit for å løse utfordringer med lesetilgang SAP</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a:ln>
                            <a:noFill/>
                          </a:ln>
                          <a:solidFill>
                            <a:schemeClr val="tx1"/>
                          </a:solidFill>
                          <a:effectLst/>
                          <a:latin typeface="Arial"/>
                          <a:ea typeface="+mn-ea"/>
                          <a:cs typeface="Arial"/>
                        </a:rPr>
                        <a:t>Videreføre arbeid i henhold til planer i ulike delprosjekter og arbeidsgrupper</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a:ln>
                            <a:noFill/>
                          </a:ln>
                          <a:solidFill>
                            <a:schemeClr val="tx1"/>
                          </a:solidFill>
                          <a:effectLst/>
                          <a:latin typeface="Arial"/>
                          <a:ea typeface="+mn-ea"/>
                          <a:cs typeface="Arial"/>
                        </a:rPr>
                        <a:t>Gjennomføre opplæringsplan </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a:ln>
                            <a:noFill/>
                          </a:ln>
                          <a:solidFill>
                            <a:schemeClr val="tx1"/>
                          </a:solidFill>
                          <a:effectLst/>
                          <a:latin typeface="Arial"/>
                          <a:ea typeface="+mn-ea"/>
                          <a:cs typeface="Arial"/>
                        </a:rPr>
                        <a:t>Videreføre systematisk kommunikasjonsarbeid tilpasset ulike interessentgrupper </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a:ln>
                            <a:noFill/>
                          </a:ln>
                          <a:solidFill>
                            <a:schemeClr val="tx1"/>
                          </a:solidFill>
                          <a:effectLst/>
                          <a:latin typeface="Arial"/>
                          <a:ea typeface="+mn-ea"/>
                          <a:cs typeface="Arial"/>
                        </a:rPr>
                        <a:t>I økende grad løse ad hoc spørsmål knyttet til leveranser og løpende prosjektarbeid</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a:ln>
                            <a:noFill/>
                          </a:ln>
                          <a:solidFill>
                            <a:schemeClr val="tx1"/>
                          </a:solidFill>
                          <a:effectLst/>
                          <a:latin typeface="Arial"/>
                          <a:ea typeface="+mn-ea"/>
                          <a:cs typeface="Arial"/>
                        </a:rPr>
                        <a:t>Sikre kapasitet og kompetanse i hele prosjektorganisasjonen</a:t>
                      </a: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9" name="Table 58">
            <a:extLst>
              <a:ext uri="{FF2B5EF4-FFF2-40B4-BE49-F238E27FC236}">
                <a16:creationId xmlns:a16="http://schemas.microsoft.com/office/drawing/2014/main" id="{DEDFA25C-16FE-49F0-9563-24E9F533099A}"/>
              </a:ext>
            </a:extLst>
          </p:cNvPr>
          <p:cNvGraphicFramePr>
            <a:graphicFrameLocks noGrp="1"/>
          </p:cNvGraphicFramePr>
          <p:nvPr/>
        </p:nvGraphicFramePr>
        <p:xfrm>
          <a:off x="4954283" y="2789301"/>
          <a:ext cx="4051886" cy="2356108"/>
        </p:xfrm>
        <a:graphic>
          <a:graphicData uri="http://schemas.openxmlformats.org/drawingml/2006/table">
            <a:tbl>
              <a:tblPr/>
              <a:tblGrid>
                <a:gridCol w="4051886">
                  <a:extLst>
                    <a:ext uri="{9D8B030D-6E8A-4147-A177-3AD203B41FA5}">
                      <a16:colId xmlns:a16="http://schemas.microsoft.com/office/drawing/2014/main" val="79375080"/>
                    </a:ext>
                  </a:extLst>
                </a:gridCol>
              </a:tblGrid>
              <a:tr h="314996">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900" b="0" i="0" u="none" strike="noStrike" cap="none" normalizeH="0" baseline="0" noProof="0">
                          <a:ln>
                            <a:noFill/>
                          </a:ln>
                          <a:solidFill>
                            <a:schemeClr val="bg1"/>
                          </a:solidFill>
                          <a:effectLst/>
                          <a:latin typeface="Arial"/>
                          <a:cs typeface="Arial"/>
                        </a:rPr>
                        <a:t>Bekymringer, risiko, nødvendige beslutninger</a:t>
                      </a: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2041112">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Tempo i å rette opp mangler og feil ved eksisterende løsninger fra DFØ, overgang fra prosjekt til forvaltning er utsatt en måned</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Det tar lang tid å eventuelt endre på standardiserte løsninger som er tilpasset BOTT. Det er få muligheter til å gjøre endringer i systemene før oppgang</a:t>
                      </a:r>
                    </a:p>
                    <a:p>
                      <a:pPr marL="171450" marR="0" lvl="0" indent="-171450" algn="l" defTabSz="609585" rtl="0" eaLnBrk="1" fontAlgn="auto" latinLnBrk="0" hangingPunct="1">
                        <a:lnSpc>
                          <a:spcPct val="106000"/>
                        </a:lnSpc>
                        <a:spcBef>
                          <a:spcPct val="50000"/>
                        </a:spcBef>
                        <a:spcAft>
                          <a:spcPct val="0"/>
                        </a:spcAft>
                        <a:buClr>
                          <a:srgbClr val="000000"/>
                        </a:buClr>
                        <a:buSzTx/>
                        <a:buFont typeface="Arial" panose="020B0604020202020204" pitchFamily="34" charset="0"/>
                        <a:buChar char="•"/>
                        <a:tabLst/>
                        <a:defRPr/>
                      </a:pPr>
                      <a:r>
                        <a:rPr lang="nb-NO" sz="800" b="0" i="0" u="none" strike="noStrike" cap="none" normalizeH="0" baseline="0" noProof="0">
                          <a:ln>
                            <a:noFill/>
                          </a:ln>
                          <a:solidFill>
                            <a:schemeClr val="tx1"/>
                          </a:solidFill>
                          <a:effectLst/>
                          <a:latin typeface="Arial"/>
                          <a:cs typeface="Arial"/>
                        </a:rPr>
                        <a:t>Begrensninger (GDPR) i innsyn til data (lesetilgang SAP) kan medføre mer arbeidskrevende prosesser for å løse konkrete arbeidsoppgaver </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Betydelig arbeid som skal gjøres i høst og i forbindelse med oppgang/overgang og belastning dette vil medføre for sentrale medarbeidere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Sikre tilstrekkelig kapasitet i prosjektfasen og god brukerstøtte i forbindelse med oppgang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a:ln>
                            <a:noFill/>
                          </a:ln>
                          <a:solidFill>
                            <a:schemeClr val="tx1"/>
                          </a:solidFill>
                          <a:effectLst/>
                          <a:latin typeface="Arial"/>
                          <a:cs typeface="Arial"/>
                        </a:rPr>
                        <a:t>Usikkerhet knyttet til overgang fra prosjekt til linje og styring av prosjektet i denne fasen</a:t>
                      </a: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49" name="Table 48">
            <a:extLst>
              <a:ext uri="{FF2B5EF4-FFF2-40B4-BE49-F238E27FC236}">
                <a16:creationId xmlns:a16="http://schemas.microsoft.com/office/drawing/2014/main" id="{ADF530C2-9C70-49BF-9519-DEE31FEDBAEF}"/>
              </a:ext>
            </a:extLst>
          </p:cNvPr>
          <p:cNvGraphicFramePr>
            <a:graphicFrameLocks noGrp="1"/>
          </p:cNvGraphicFramePr>
          <p:nvPr/>
        </p:nvGraphicFramePr>
        <p:xfrm>
          <a:off x="4947789" y="236129"/>
          <a:ext cx="1944000" cy="308610"/>
        </p:xfrm>
        <a:graphic>
          <a:graphicData uri="http://schemas.openxmlformats.org/drawingml/2006/table">
            <a:tbl>
              <a:tblPr/>
              <a:tblGrid>
                <a:gridCol w="1944000">
                  <a:extLst>
                    <a:ext uri="{9D8B030D-6E8A-4147-A177-3AD203B41FA5}">
                      <a16:colId xmlns:a16="http://schemas.microsoft.com/office/drawing/2014/main" val="1244777604"/>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Prosjektrisiko</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1" name="Table 50">
            <a:extLst>
              <a:ext uri="{FF2B5EF4-FFF2-40B4-BE49-F238E27FC236}">
                <a16:creationId xmlns:a16="http://schemas.microsoft.com/office/drawing/2014/main" id="{A156A9D6-4721-47D8-8A2F-88EB66FF09F3}"/>
              </a:ext>
            </a:extLst>
          </p:cNvPr>
          <p:cNvGraphicFramePr>
            <a:graphicFrameLocks noGrp="1"/>
          </p:cNvGraphicFramePr>
          <p:nvPr/>
        </p:nvGraphicFramePr>
        <p:xfrm>
          <a:off x="7065319" y="231025"/>
          <a:ext cx="1944000" cy="308610"/>
        </p:xfrm>
        <a:graphic>
          <a:graphicData uri="http://schemas.openxmlformats.org/drawingml/2006/table">
            <a:tbl>
              <a:tblPr/>
              <a:tblGrid>
                <a:gridCol w="1063762">
                  <a:extLst>
                    <a:ext uri="{9D8B030D-6E8A-4147-A177-3AD203B41FA5}">
                      <a16:colId xmlns:a16="http://schemas.microsoft.com/office/drawing/2014/main" val="1244777604"/>
                    </a:ext>
                  </a:extLst>
                </a:gridCol>
                <a:gridCol w="880238">
                  <a:extLst>
                    <a:ext uri="{9D8B030D-6E8A-4147-A177-3AD203B41FA5}">
                      <a16:colId xmlns:a16="http://schemas.microsoft.com/office/drawing/2014/main" val="1874488101"/>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a:ea typeface="+mn-ea"/>
                          <a:cs typeface="Arial"/>
                        </a:rPr>
                        <a:t>Dato</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lang="nb-NO" sz="1000" b="0" i="0" u="none" strike="noStrike" kern="1200" cap="none" normalizeH="0" baseline="0" noProof="0">
                          <a:ln>
                            <a:noFill/>
                          </a:ln>
                          <a:solidFill>
                            <a:schemeClr val="tx1"/>
                          </a:solidFill>
                          <a:effectLst/>
                          <a:latin typeface="Arial"/>
                          <a:ea typeface="+mn-ea"/>
                          <a:cs typeface="Arial"/>
                        </a:rPr>
                        <a:t>04.10.2022</a:t>
                      </a:r>
                      <a:endPar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sp>
        <p:nvSpPr>
          <p:cNvPr id="31" name="Title 13">
            <a:extLst>
              <a:ext uri="{FF2B5EF4-FFF2-40B4-BE49-F238E27FC236}">
                <a16:creationId xmlns:a16="http://schemas.microsoft.com/office/drawing/2014/main" id="{FB98550C-7E16-4BFA-84A7-B18FCCB03C22}"/>
              </a:ext>
            </a:extLst>
          </p:cNvPr>
          <p:cNvSpPr txBox="1">
            <a:spLocks/>
          </p:cNvSpPr>
          <p:nvPr/>
        </p:nvSpPr>
        <p:spPr>
          <a:xfrm>
            <a:off x="738963" y="67899"/>
            <a:ext cx="3177718" cy="320957"/>
          </a:xfrm>
          <a:prstGeom prst="rect">
            <a:avLst/>
          </a:prstGeom>
        </p:spPr>
        <p:txBody>
          <a:bodyPr vert="horz" lIns="68580" tIns="34290" rIns="68580" bIns="34290" rtlCol="0" anchor="ctr">
            <a:noAutofit/>
          </a:bodyPr>
          <a:lstStyle>
            <a:lvl1pPr algn="l" defTabSz="609585" rtl="0" eaLnBrk="1" latinLnBrk="0" hangingPunct="1">
              <a:spcBef>
                <a:spcPct val="0"/>
              </a:spcBef>
              <a:buNone/>
              <a:defRPr sz="3600" b="1" i="0" kern="1200">
                <a:solidFill>
                  <a:schemeClr val="tx1"/>
                </a:solidFill>
                <a:latin typeface="Arial"/>
                <a:ea typeface="+mj-ea"/>
                <a:cs typeface="Arial"/>
              </a:defRPr>
            </a:lvl1pPr>
          </a:lstStyle>
          <a:p>
            <a:pPr defTabSz="457189">
              <a:defRPr/>
            </a:pPr>
            <a:r>
              <a:rPr lang="nb-NO" sz="2700">
                <a:solidFill>
                  <a:sysClr val="windowText" lastClr="000000"/>
                </a:solidFill>
              </a:rPr>
              <a:t>Statusoppdatering</a:t>
            </a:r>
          </a:p>
        </p:txBody>
      </p:sp>
      <p:sp>
        <p:nvSpPr>
          <p:cNvPr id="36" name="Slide Number Placeholder 5">
            <a:extLst>
              <a:ext uri="{FF2B5EF4-FFF2-40B4-BE49-F238E27FC236}">
                <a16:creationId xmlns:a16="http://schemas.microsoft.com/office/drawing/2014/main" id="{1EBAC813-DB5D-45DF-B5FE-546058E28272}"/>
              </a:ext>
            </a:extLst>
          </p:cNvPr>
          <p:cNvSpPr>
            <a:spLocks noGrp="1"/>
          </p:cNvSpPr>
          <p:nvPr/>
        </p:nvSpPr>
        <p:spPr>
          <a:xfrm>
            <a:off x="8801126" y="327466"/>
            <a:ext cx="216161" cy="102683"/>
          </a:xfrm>
          <a:prstGeom prst="rect">
            <a:avLst/>
          </a:prstGeom>
        </p:spPr>
        <p:txBody>
          <a:bodyPr vert="horz" lIns="68580" tIns="34290" rIns="68580" bIns="34290" rtlCol="0"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endParaRPr lang="nb-NO" sz="675">
              <a:solidFill>
                <a:prstClr val="black"/>
              </a:solidFill>
              <a:latin typeface="Arial" panose="020B0604020202020204" pitchFamily="34" charset="0"/>
              <a:cs typeface="Arial" panose="020B0604020202020204" pitchFamily="34" charset="0"/>
            </a:endParaRPr>
          </a:p>
        </p:txBody>
      </p:sp>
      <p:sp>
        <p:nvSpPr>
          <p:cNvPr id="37" name="TextBox 2">
            <a:extLst>
              <a:ext uri="{FF2B5EF4-FFF2-40B4-BE49-F238E27FC236}">
                <a16:creationId xmlns:a16="http://schemas.microsoft.com/office/drawing/2014/main" id="{B5B6164F-A602-476D-A3CB-088F9A399C71}"/>
              </a:ext>
            </a:extLst>
          </p:cNvPr>
          <p:cNvSpPr txBox="1"/>
          <p:nvPr/>
        </p:nvSpPr>
        <p:spPr>
          <a:xfrm>
            <a:off x="5426345" y="19050"/>
            <a:ext cx="1362092" cy="196208"/>
          </a:xfrm>
          <a:prstGeom prst="rect">
            <a:avLst/>
          </a:prstGeom>
          <a:solidFill>
            <a:schemeClr val="bg1"/>
          </a:solidFill>
        </p:spPr>
        <p:txBody>
          <a:bodyPr wrap="square" lIns="27000" rIns="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Kritiske avvik, tiltak må iverksettes</a:t>
            </a:r>
          </a:p>
        </p:txBody>
      </p:sp>
      <p:sp>
        <p:nvSpPr>
          <p:cNvPr id="38" name="TextBox 3">
            <a:extLst>
              <a:ext uri="{FF2B5EF4-FFF2-40B4-BE49-F238E27FC236}">
                <a16:creationId xmlns:a16="http://schemas.microsoft.com/office/drawing/2014/main" id="{D6C73D5C-2709-4F78-8AA6-7C52780AF6F1}"/>
              </a:ext>
            </a:extLst>
          </p:cNvPr>
          <p:cNvSpPr txBox="1"/>
          <p:nvPr/>
        </p:nvSpPr>
        <p:spPr>
          <a:xfrm>
            <a:off x="7021000" y="19050"/>
            <a:ext cx="708553" cy="196208"/>
          </a:xfrm>
          <a:prstGeom prst="rect">
            <a:avLst/>
          </a:prstGeom>
          <a:solidFill>
            <a:schemeClr val="bg1"/>
          </a:solidFill>
        </p:spPr>
        <p:txBody>
          <a:bodyPr wrap="none" lIns="27000" rIns="27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Avvik, ikke kritisk</a:t>
            </a:r>
          </a:p>
        </p:txBody>
      </p:sp>
      <p:sp>
        <p:nvSpPr>
          <p:cNvPr id="40" name="TextBox 4">
            <a:extLst>
              <a:ext uri="{FF2B5EF4-FFF2-40B4-BE49-F238E27FC236}">
                <a16:creationId xmlns:a16="http://schemas.microsoft.com/office/drawing/2014/main" id="{DC218BD6-0642-4446-81EF-A2E901A66611}"/>
              </a:ext>
            </a:extLst>
          </p:cNvPr>
          <p:cNvSpPr txBox="1"/>
          <p:nvPr/>
        </p:nvSpPr>
        <p:spPr>
          <a:xfrm>
            <a:off x="7981044" y="19050"/>
            <a:ext cx="684508" cy="196208"/>
          </a:xfrm>
          <a:prstGeom prst="rect">
            <a:avLst/>
          </a:prstGeom>
          <a:solidFill>
            <a:schemeClr val="bg1"/>
          </a:solidFill>
        </p:spPr>
        <p:txBody>
          <a:bodyPr wrap="none" lIns="27000" rIns="27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I henhold til plan</a:t>
            </a:r>
          </a:p>
        </p:txBody>
      </p:sp>
      <p:sp>
        <p:nvSpPr>
          <p:cNvPr id="41" name="Oval 40">
            <a:extLst>
              <a:ext uri="{FF2B5EF4-FFF2-40B4-BE49-F238E27FC236}">
                <a16:creationId xmlns:a16="http://schemas.microsoft.com/office/drawing/2014/main" id="{B393FAFE-C915-41B7-986D-7FD2158BA6B8}"/>
              </a:ext>
            </a:extLst>
          </p:cNvPr>
          <p:cNvSpPr>
            <a:spLocks noChangeArrowheads="1"/>
          </p:cNvSpPr>
          <p:nvPr/>
        </p:nvSpPr>
        <p:spPr bwMode="auto">
          <a:xfrm>
            <a:off x="5291345" y="38112"/>
            <a:ext cx="135000" cy="135000"/>
          </a:xfrm>
          <a:prstGeom prst="ellipse">
            <a:avLst/>
          </a:prstGeom>
          <a:solidFill>
            <a:srgbClr val="DA291C"/>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83C25739-0569-4C50-8411-F7E0FB63E884}"/>
              </a:ext>
            </a:extLst>
          </p:cNvPr>
          <p:cNvSpPr>
            <a:spLocks noChangeArrowheads="1"/>
          </p:cNvSpPr>
          <p:nvPr/>
        </p:nvSpPr>
        <p:spPr bwMode="auto">
          <a:xfrm>
            <a:off x="6845447" y="57162"/>
            <a:ext cx="135000" cy="135000"/>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E83FD1C3-051A-4DAC-83A1-0242A30CD2A9}"/>
              </a:ext>
            </a:extLst>
          </p:cNvPr>
          <p:cNvSpPr>
            <a:spLocks noChangeArrowheads="1"/>
          </p:cNvSpPr>
          <p:nvPr/>
        </p:nvSpPr>
        <p:spPr bwMode="auto">
          <a:xfrm>
            <a:off x="7812656" y="39843"/>
            <a:ext cx="135000" cy="135000"/>
          </a:xfrm>
          <a:prstGeom prst="ellipse">
            <a:avLst/>
          </a:prstGeom>
          <a:solidFill>
            <a:srgbClr val="009A44"/>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1702F561-D9C9-43F1-A4DD-F0B6432B0C32}"/>
              </a:ext>
            </a:extLst>
          </p:cNvPr>
          <p:cNvSpPr>
            <a:spLocks noChangeArrowheads="1"/>
          </p:cNvSpPr>
          <p:nvPr/>
        </p:nvSpPr>
        <p:spPr bwMode="auto">
          <a:xfrm>
            <a:off x="6564616" y="279357"/>
            <a:ext cx="224202" cy="224202"/>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22435665-5B01-438D-BA09-2289B904B074}"/>
              </a:ext>
            </a:extLst>
          </p:cNvPr>
          <p:cNvSpPr>
            <a:spLocks noChangeArrowheads="1"/>
          </p:cNvSpPr>
          <p:nvPr/>
        </p:nvSpPr>
        <p:spPr bwMode="auto">
          <a:xfrm>
            <a:off x="6564615" y="630050"/>
            <a:ext cx="224202" cy="224202"/>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5C714FF2-D8A9-4894-86C8-2A231A011B51}"/>
              </a:ext>
            </a:extLst>
          </p:cNvPr>
          <p:cNvSpPr>
            <a:spLocks noChangeArrowheads="1"/>
          </p:cNvSpPr>
          <p:nvPr/>
        </p:nvSpPr>
        <p:spPr bwMode="auto">
          <a:xfrm>
            <a:off x="8688257" y="630050"/>
            <a:ext cx="224202" cy="224202"/>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8945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19C4BCBB-2E88-4658-9166-1A817D6844F2}"/>
              </a:ext>
            </a:extLst>
          </p:cNvPr>
          <p:cNvGraphicFramePr>
            <a:graphicFrameLocks noChangeAspect="1"/>
          </p:cNvGraphicFramePr>
          <p:nvPr>
            <p:custDataLst>
              <p:tags r:id="rId3"/>
            </p:custDataLst>
            <p:extLst>
              <p:ext uri="{D42A27DB-BD31-4B8C-83A1-F6EECF244321}">
                <p14:modId xmlns:p14="http://schemas.microsoft.com/office/powerpoint/2010/main" val="159650612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90" imgW="592" imgH="591" progId="TCLayout.ActiveDocument.1">
                  <p:embed/>
                </p:oleObj>
              </mc:Choice>
              <mc:Fallback>
                <p:oleObj name="think-cell Slide" r:id="rId190" imgW="592" imgH="591" progId="TCLayout.ActiveDocument.1">
                  <p:embed/>
                  <p:pic>
                    <p:nvPicPr>
                      <p:cNvPr id="21" name="Object 20" hidden="1">
                        <a:extLst>
                          <a:ext uri="{FF2B5EF4-FFF2-40B4-BE49-F238E27FC236}">
                            <a16:creationId xmlns:a16="http://schemas.microsoft.com/office/drawing/2014/main" id="{19C4BCBB-2E88-4658-9166-1A817D6844F2}"/>
                          </a:ext>
                        </a:extLst>
                      </p:cNvPr>
                      <p:cNvPicPr/>
                      <p:nvPr/>
                    </p:nvPicPr>
                    <p:blipFill>
                      <a:blip r:embed="rId191"/>
                      <a:stretch>
                        <a:fillRect/>
                      </a:stretch>
                    </p:blipFill>
                    <p:spPr>
                      <a:xfrm>
                        <a:off x="1191" y="1191"/>
                        <a:ext cx="1191" cy="1191"/>
                      </a:xfrm>
                      <a:prstGeom prst="rect">
                        <a:avLst/>
                      </a:prstGeom>
                    </p:spPr>
                  </p:pic>
                </p:oleObj>
              </mc:Fallback>
            </mc:AlternateContent>
          </a:graphicData>
        </a:graphic>
      </p:graphicFrame>
      <p:sp>
        <p:nvSpPr>
          <p:cNvPr id="311" name="Rectangle 310">
            <a:extLst>
              <a:ext uri="{FF2B5EF4-FFF2-40B4-BE49-F238E27FC236}">
                <a16:creationId xmlns:a16="http://schemas.microsoft.com/office/drawing/2014/main" id="{82640086-305C-497B-A02E-3E0E45B3B240}"/>
              </a:ext>
            </a:extLst>
          </p:cNvPr>
          <p:cNvSpPr/>
          <p:nvPr>
            <p:custDataLst>
              <p:tags r:id="rId4"/>
            </p:custDataLst>
          </p:nvPr>
        </p:nvSpPr>
        <p:spPr bwMode="auto">
          <a:xfrm>
            <a:off x="598488" y="581025"/>
            <a:ext cx="8139113" cy="285750"/>
          </a:xfrm>
          <a:prstGeom prst="rect">
            <a:avLst/>
          </a:prstGeom>
          <a:solidFill>
            <a:srgbClr val="D0D0CE"/>
          </a:solidFill>
          <a:ln w="19050" algn="ctr">
            <a:no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12" name="Rectangle 311">
            <a:extLst>
              <a:ext uri="{FF2B5EF4-FFF2-40B4-BE49-F238E27FC236}">
                <a16:creationId xmlns:a16="http://schemas.microsoft.com/office/drawing/2014/main" id="{20EFF422-7C9D-4849-9487-409D1666AB8E}"/>
              </a:ext>
            </a:extLst>
          </p:cNvPr>
          <p:cNvSpPr/>
          <p:nvPr>
            <p:custDataLst>
              <p:tags r:id="rId5"/>
            </p:custDataLst>
          </p:nvPr>
        </p:nvSpPr>
        <p:spPr bwMode="auto">
          <a:xfrm>
            <a:off x="4683125" y="581025"/>
            <a:ext cx="568325" cy="3768725"/>
          </a:xfrm>
          <a:prstGeom prst="rect">
            <a:avLst/>
          </a:prstGeom>
          <a:solidFill>
            <a:schemeClr val="tx2"/>
          </a:solidFill>
          <a:ln w="19050" algn="ctr">
            <a:no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18" name="Text Placeholder 18">
            <a:extLst>
              <a:ext uri="{FF2B5EF4-FFF2-40B4-BE49-F238E27FC236}">
                <a16:creationId xmlns:a16="http://schemas.microsoft.com/office/drawing/2014/main" id="{178FB222-773C-4C47-8805-5640F3AE2B1D}"/>
              </a:ext>
            </a:extLst>
          </p:cNvPr>
          <p:cNvSpPr>
            <a:spLocks noGrp="1"/>
          </p:cNvSpPr>
          <p:nvPr>
            <p:custDataLst>
              <p:tags r:id="rId6"/>
            </p:custDataLst>
          </p:nvPr>
        </p:nvSpPr>
        <p:spPr bwMode="auto">
          <a:xfrm>
            <a:off x="2197100"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B7AF5590-0C3B-4BD3-AD4E-1343C3FE476B}" type="datetime'''''''''''''j''''''''''''''''''a''''''''''n'''''''''''''''''">
              <a:rPr lang="nb-NO" altLang="en-US" sz="900" b="1">
                <a:solidFill>
                  <a:prstClr val="black"/>
                </a:solidFill>
                <a:latin typeface="Calibri Light"/>
              </a:rPr>
              <a:pPr algn="ctr" defTabSz="685800">
                <a:spcBef>
                  <a:spcPct val="0"/>
                </a:spcBef>
                <a:spcAft>
                  <a:spcPct val="0"/>
                </a:spcAft>
                <a:defRPr/>
              </a:pPr>
              <a:t>jan</a:t>
            </a:fld>
            <a:endParaRPr lang="nb-NO" sz="900" b="1">
              <a:solidFill>
                <a:prstClr val="black"/>
              </a:solidFill>
              <a:latin typeface="Calibri Light"/>
            </a:endParaRPr>
          </a:p>
        </p:txBody>
      </p:sp>
      <p:sp>
        <p:nvSpPr>
          <p:cNvPr id="319" name="Text Placeholder 18">
            <a:extLst>
              <a:ext uri="{FF2B5EF4-FFF2-40B4-BE49-F238E27FC236}">
                <a16:creationId xmlns:a16="http://schemas.microsoft.com/office/drawing/2014/main" id="{F52B571D-AC7A-4866-BDDE-BBE3BE4D0730}"/>
              </a:ext>
            </a:extLst>
          </p:cNvPr>
          <p:cNvSpPr>
            <a:spLocks noGrp="1"/>
          </p:cNvSpPr>
          <p:nvPr>
            <p:custDataLst>
              <p:tags r:id="rId7"/>
            </p:custDataLst>
          </p:nvPr>
        </p:nvSpPr>
        <p:spPr bwMode="auto">
          <a:xfrm>
            <a:off x="2616200" y="409575"/>
            <a:ext cx="377825"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787CB8C7-CD82-4268-A70B-119E924A171D}" type="datetime'''''''''''''''''f''e''''''''''''''''''''''''''''''''b'''">
              <a:rPr lang="nb-NO" altLang="en-US" sz="900" b="1">
                <a:solidFill>
                  <a:prstClr val="black"/>
                </a:solidFill>
                <a:latin typeface="Calibri Light"/>
              </a:rPr>
              <a:pPr algn="ctr" defTabSz="685800">
                <a:spcBef>
                  <a:spcPct val="0"/>
                </a:spcBef>
                <a:spcAft>
                  <a:spcPct val="0"/>
                </a:spcAft>
                <a:defRPr/>
              </a:pPr>
              <a:t>feb</a:t>
            </a:fld>
            <a:endParaRPr lang="nb-NO" sz="900" b="1">
              <a:solidFill>
                <a:prstClr val="black"/>
              </a:solidFill>
              <a:latin typeface="Calibri Light"/>
            </a:endParaRPr>
          </a:p>
        </p:txBody>
      </p:sp>
      <p:sp>
        <p:nvSpPr>
          <p:cNvPr id="320" name="Text Placeholder 18">
            <a:extLst>
              <a:ext uri="{FF2B5EF4-FFF2-40B4-BE49-F238E27FC236}">
                <a16:creationId xmlns:a16="http://schemas.microsoft.com/office/drawing/2014/main" id="{33A4CA0A-CDE6-4A77-8412-1B82A1710A7D}"/>
              </a:ext>
            </a:extLst>
          </p:cNvPr>
          <p:cNvSpPr>
            <a:spLocks noGrp="1"/>
          </p:cNvSpPr>
          <p:nvPr>
            <p:custDataLst>
              <p:tags r:id="rId8"/>
            </p:custDataLst>
          </p:nvPr>
        </p:nvSpPr>
        <p:spPr bwMode="auto">
          <a:xfrm>
            <a:off x="2994025"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5D5F14CE-9F5C-4D87-84B5-B0699D3F1112}" type="datetime'''''''''''''''''ma''''''''''''''''''''''''r'''">
              <a:rPr lang="nb-NO" altLang="en-US" sz="900" b="1">
                <a:solidFill>
                  <a:prstClr val="black"/>
                </a:solidFill>
                <a:latin typeface="Calibri Light"/>
              </a:rPr>
              <a:pPr algn="ctr" defTabSz="685800">
                <a:spcBef>
                  <a:spcPct val="0"/>
                </a:spcBef>
                <a:spcAft>
                  <a:spcPct val="0"/>
                </a:spcAft>
                <a:defRPr/>
              </a:pPr>
              <a:t>mar</a:t>
            </a:fld>
            <a:endParaRPr lang="nb-NO" sz="900" b="1">
              <a:solidFill>
                <a:prstClr val="black"/>
              </a:solidFill>
              <a:latin typeface="Calibri Light"/>
            </a:endParaRPr>
          </a:p>
        </p:txBody>
      </p:sp>
      <p:sp>
        <p:nvSpPr>
          <p:cNvPr id="321" name="Text Placeholder 18">
            <a:extLst>
              <a:ext uri="{FF2B5EF4-FFF2-40B4-BE49-F238E27FC236}">
                <a16:creationId xmlns:a16="http://schemas.microsoft.com/office/drawing/2014/main" id="{CD0E0D0A-EA4B-4F55-9576-80087DE52FD0}"/>
              </a:ext>
            </a:extLst>
          </p:cNvPr>
          <p:cNvSpPr>
            <a:spLocks noGrp="1"/>
          </p:cNvSpPr>
          <p:nvPr>
            <p:custDataLst>
              <p:tags r:id="rId9"/>
            </p:custDataLst>
          </p:nvPr>
        </p:nvSpPr>
        <p:spPr bwMode="auto">
          <a:xfrm>
            <a:off x="3413125" y="409575"/>
            <a:ext cx="404813"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F2320288-8FFB-43D2-923A-430EB4F2D5EB}" type="datetime'''''''''''a''''''''''p''''''''r'''''''''''''''''''''''''''''''">
              <a:rPr lang="nb-NO" altLang="en-US" sz="900" b="1">
                <a:solidFill>
                  <a:prstClr val="black"/>
                </a:solidFill>
                <a:latin typeface="Calibri Light"/>
              </a:rPr>
              <a:pPr algn="ctr" defTabSz="685800">
                <a:spcBef>
                  <a:spcPct val="0"/>
                </a:spcBef>
                <a:spcAft>
                  <a:spcPct val="0"/>
                </a:spcAft>
                <a:defRPr/>
              </a:pPr>
              <a:t>apr</a:t>
            </a:fld>
            <a:endParaRPr lang="nb-NO" sz="900" b="1">
              <a:solidFill>
                <a:prstClr val="black"/>
              </a:solidFill>
              <a:latin typeface="Calibri Light"/>
            </a:endParaRPr>
          </a:p>
        </p:txBody>
      </p:sp>
      <p:sp>
        <p:nvSpPr>
          <p:cNvPr id="322" name="Text Placeholder 18">
            <a:extLst>
              <a:ext uri="{FF2B5EF4-FFF2-40B4-BE49-F238E27FC236}">
                <a16:creationId xmlns:a16="http://schemas.microsoft.com/office/drawing/2014/main" id="{4B55448B-FBE2-46FD-B34C-1E975D988817}"/>
              </a:ext>
            </a:extLst>
          </p:cNvPr>
          <p:cNvSpPr>
            <a:spLocks noGrp="1"/>
          </p:cNvSpPr>
          <p:nvPr>
            <p:custDataLst>
              <p:tags r:id="rId10"/>
            </p:custDataLst>
          </p:nvPr>
        </p:nvSpPr>
        <p:spPr bwMode="auto">
          <a:xfrm>
            <a:off x="3817938"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8B3BF779-6744-4769-950D-A071131B57F2}" type="datetime'''m''a''''''''''''''''''''''''''''''''''''''''''''''i'''''''''">
              <a:rPr lang="nb-NO" altLang="en-US" sz="900" b="1">
                <a:solidFill>
                  <a:prstClr val="black"/>
                </a:solidFill>
                <a:latin typeface="Calibri Light"/>
              </a:rPr>
              <a:pPr algn="ctr" defTabSz="685800">
                <a:spcBef>
                  <a:spcPct val="0"/>
                </a:spcBef>
                <a:spcAft>
                  <a:spcPct val="0"/>
                </a:spcAft>
                <a:defRPr/>
              </a:pPr>
              <a:t>mai</a:t>
            </a:fld>
            <a:endParaRPr lang="nb-NO" sz="900" b="1">
              <a:solidFill>
                <a:prstClr val="black"/>
              </a:solidFill>
              <a:latin typeface="Calibri Light"/>
            </a:endParaRPr>
          </a:p>
        </p:txBody>
      </p:sp>
      <p:sp>
        <p:nvSpPr>
          <p:cNvPr id="323" name="Text Placeholder 18">
            <a:extLst>
              <a:ext uri="{FF2B5EF4-FFF2-40B4-BE49-F238E27FC236}">
                <a16:creationId xmlns:a16="http://schemas.microsoft.com/office/drawing/2014/main" id="{89732BBF-8CF6-4E39-B99B-AF4680E68C6F}"/>
              </a:ext>
            </a:extLst>
          </p:cNvPr>
          <p:cNvSpPr>
            <a:spLocks noGrp="1"/>
          </p:cNvSpPr>
          <p:nvPr>
            <p:custDataLst>
              <p:tags r:id="rId11"/>
            </p:custDataLst>
          </p:nvPr>
        </p:nvSpPr>
        <p:spPr bwMode="auto">
          <a:xfrm>
            <a:off x="4237038" y="409575"/>
            <a:ext cx="4064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EE49D703-2917-403C-A24C-3D9B3180B96C}" type="datetime'j''''''''''''''''''''un'''''''''''''''''''''''''">
              <a:rPr lang="nb-NO" altLang="en-US" sz="900" b="1">
                <a:solidFill>
                  <a:prstClr val="black"/>
                </a:solidFill>
                <a:latin typeface="Calibri Light"/>
              </a:rPr>
              <a:pPr algn="ctr" defTabSz="685800">
                <a:spcBef>
                  <a:spcPct val="0"/>
                </a:spcBef>
                <a:spcAft>
                  <a:spcPct val="0"/>
                </a:spcAft>
                <a:defRPr/>
              </a:pPr>
              <a:t>jun</a:t>
            </a:fld>
            <a:endParaRPr lang="nb-NO" sz="900" b="1">
              <a:solidFill>
                <a:prstClr val="black"/>
              </a:solidFill>
              <a:latin typeface="Calibri Light"/>
            </a:endParaRPr>
          </a:p>
        </p:txBody>
      </p:sp>
      <p:sp>
        <p:nvSpPr>
          <p:cNvPr id="324" name="Text Placeholder 18">
            <a:extLst>
              <a:ext uri="{FF2B5EF4-FFF2-40B4-BE49-F238E27FC236}">
                <a16:creationId xmlns:a16="http://schemas.microsoft.com/office/drawing/2014/main" id="{12611675-A1BD-4AF9-8593-AD391A17E0ED}"/>
              </a:ext>
            </a:extLst>
          </p:cNvPr>
          <p:cNvSpPr>
            <a:spLocks noGrp="1"/>
          </p:cNvSpPr>
          <p:nvPr>
            <p:custDataLst>
              <p:tags r:id="rId12"/>
            </p:custDataLst>
          </p:nvPr>
        </p:nvSpPr>
        <p:spPr bwMode="auto">
          <a:xfrm>
            <a:off x="4643438"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2F346038-CE02-4BFB-90C1-E8A70CEADD71}" type="datetime'''''''''''''''''''''ju''''''''l'''''''''''''">
              <a:rPr lang="nb-NO" altLang="en-US" sz="900" b="1">
                <a:solidFill>
                  <a:prstClr val="black"/>
                </a:solidFill>
                <a:latin typeface="Calibri Light"/>
              </a:rPr>
              <a:pPr algn="ctr" defTabSz="685800">
                <a:spcBef>
                  <a:spcPct val="0"/>
                </a:spcBef>
                <a:spcAft>
                  <a:spcPct val="0"/>
                </a:spcAft>
                <a:defRPr/>
              </a:pPr>
              <a:t>jul</a:t>
            </a:fld>
            <a:endParaRPr lang="nb-NO" sz="900" b="1">
              <a:solidFill>
                <a:prstClr val="black"/>
              </a:solidFill>
              <a:latin typeface="Calibri Light"/>
            </a:endParaRPr>
          </a:p>
        </p:txBody>
      </p:sp>
      <p:sp>
        <p:nvSpPr>
          <p:cNvPr id="325" name="Text Placeholder 18">
            <a:extLst>
              <a:ext uri="{FF2B5EF4-FFF2-40B4-BE49-F238E27FC236}">
                <a16:creationId xmlns:a16="http://schemas.microsoft.com/office/drawing/2014/main" id="{79160F9C-597D-4514-A12B-FDA7956C8CCE}"/>
              </a:ext>
            </a:extLst>
          </p:cNvPr>
          <p:cNvSpPr>
            <a:spLocks noGrp="1"/>
          </p:cNvSpPr>
          <p:nvPr>
            <p:custDataLst>
              <p:tags r:id="rId13"/>
            </p:custDataLst>
          </p:nvPr>
        </p:nvSpPr>
        <p:spPr bwMode="auto">
          <a:xfrm>
            <a:off x="5062538" y="409575"/>
            <a:ext cx="417513"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9403392B-0D9D-40C1-9009-548E7C6155ED}" type="datetime'''''a''''''''''''''''''''u''''''''''''g'''''''">
              <a:rPr lang="nb-NO" altLang="en-US" sz="900" b="1">
                <a:solidFill>
                  <a:prstClr val="black"/>
                </a:solidFill>
                <a:latin typeface="Calibri Light"/>
              </a:rPr>
              <a:pPr algn="ctr" defTabSz="685800">
                <a:spcBef>
                  <a:spcPct val="0"/>
                </a:spcBef>
                <a:spcAft>
                  <a:spcPct val="0"/>
                </a:spcAft>
                <a:defRPr/>
              </a:pPr>
              <a:t>aug</a:t>
            </a:fld>
            <a:endParaRPr lang="nb-NO" sz="900" b="1">
              <a:solidFill>
                <a:prstClr val="black"/>
              </a:solidFill>
              <a:latin typeface="Calibri Light"/>
            </a:endParaRPr>
          </a:p>
        </p:txBody>
      </p:sp>
      <p:sp>
        <p:nvSpPr>
          <p:cNvPr id="326" name="Text Placeholder 18">
            <a:extLst>
              <a:ext uri="{FF2B5EF4-FFF2-40B4-BE49-F238E27FC236}">
                <a16:creationId xmlns:a16="http://schemas.microsoft.com/office/drawing/2014/main" id="{3DDA2B8F-0C80-4821-9ABA-BBDDD28A9DB5}"/>
              </a:ext>
            </a:extLst>
          </p:cNvPr>
          <p:cNvSpPr>
            <a:spLocks noGrp="1"/>
          </p:cNvSpPr>
          <p:nvPr>
            <p:custDataLst>
              <p:tags r:id="rId14"/>
            </p:custDataLst>
          </p:nvPr>
        </p:nvSpPr>
        <p:spPr bwMode="auto">
          <a:xfrm>
            <a:off x="5480050" y="409575"/>
            <a:ext cx="4064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A91CFFF3-92F4-42A3-9B42-CC8DB0400946}" type="datetime'''''''''s''''''''''e''''''''p'''''''''''''''''">
              <a:rPr lang="nb-NO" altLang="en-US" sz="900" b="1">
                <a:solidFill>
                  <a:prstClr val="black"/>
                </a:solidFill>
                <a:latin typeface="Calibri Light"/>
              </a:rPr>
              <a:pPr algn="ctr" defTabSz="685800">
                <a:spcBef>
                  <a:spcPct val="0"/>
                </a:spcBef>
                <a:spcAft>
                  <a:spcPct val="0"/>
                </a:spcAft>
                <a:defRPr/>
              </a:pPr>
              <a:t>sep</a:t>
            </a:fld>
            <a:endParaRPr lang="nb-NO" sz="900" b="1">
              <a:solidFill>
                <a:prstClr val="black"/>
              </a:solidFill>
              <a:latin typeface="Calibri Light"/>
            </a:endParaRPr>
          </a:p>
        </p:txBody>
      </p:sp>
      <p:sp>
        <p:nvSpPr>
          <p:cNvPr id="327" name="Text Placeholder 18">
            <a:extLst>
              <a:ext uri="{FF2B5EF4-FFF2-40B4-BE49-F238E27FC236}">
                <a16:creationId xmlns:a16="http://schemas.microsoft.com/office/drawing/2014/main" id="{720C49E9-B172-474A-BBF0-8214C59ADAB9}"/>
              </a:ext>
            </a:extLst>
          </p:cNvPr>
          <p:cNvSpPr>
            <a:spLocks noGrp="1"/>
          </p:cNvSpPr>
          <p:nvPr>
            <p:custDataLst>
              <p:tags r:id="rId15"/>
            </p:custDataLst>
          </p:nvPr>
        </p:nvSpPr>
        <p:spPr bwMode="auto">
          <a:xfrm>
            <a:off x="5886450"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7E24F3D6-08F3-4A53-A243-3DC76C88E967}" type="datetime'''''o''''''''''''''''''''kt'''''''''''''''''''''''''''">
              <a:rPr lang="nb-NO" altLang="en-US" sz="900" b="1">
                <a:solidFill>
                  <a:prstClr val="black"/>
                </a:solidFill>
                <a:latin typeface="Calibri Light"/>
              </a:rPr>
              <a:pPr algn="ctr" defTabSz="685800">
                <a:spcBef>
                  <a:spcPct val="0"/>
                </a:spcBef>
                <a:spcAft>
                  <a:spcPct val="0"/>
                </a:spcAft>
                <a:defRPr/>
              </a:pPr>
              <a:t>okt</a:t>
            </a:fld>
            <a:endParaRPr lang="nb-NO" sz="900" b="1">
              <a:solidFill>
                <a:prstClr val="black"/>
              </a:solidFill>
              <a:latin typeface="Calibri Light"/>
            </a:endParaRPr>
          </a:p>
        </p:txBody>
      </p:sp>
      <p:sp>
        <p:nvSpPr>
          <p:cNvPr id="328" name="Text Placeholder 18">
            <a:extLst>
              <a:ext uri="{FF2B5EF4-FFF2-40B4-BE49-F238E27FC236}">
                <a16:creationId xmlns:a16="http://schemas.microsoft.com/office/drawing/2014/main" id="{11DC9986-4B68-4DD7-A247-4AADC1EAAB7E}"/>
              </a:ext>
            </a:extLst>
          </p:cNvPr>
          <p:cNvSpPr>
            <a:spLocks noGrp="1"/>
          </p:cNvSpPr>
          <p:nvPr>
            <p:custDataLst>
              <p:tags r:id="rId16"/>
            </p:custDataLst>
          </p:nvPr>
        </p:nvSpPr>
        <p:spPr bwMode="auto">
          <a:xfrm>
            <a:off x="6305550" y="409575"/>
            <a:ext cx="404813"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AB5D2CEC-1F37-41F3-930F-CF20B91769B9}" type="datetime'''no''''''''''v'''''''''''''''''''''">
              <a:rPr lang="nb-NO" altLang="en-US" sz="900" b="1">
                <a:solidFill>
                  <a:prstClr val="black"/>
                </a:solidFill>
                <a:latin typeface="Calibri Light"/>
              </a:rPr>
              <a:pPr algn="ctr" defTabSz="685800">
                <a:spcBef>
                  <a:spcPct val="0"/>
                </a:spcBef>
                <a:spcAft>
                  <a:spcPct val="0"/>
                </a:spcAft>
                <a:defRPr/>
              </a:pPr>
              <a:t>nov</a:t>
            </a:fld>
            <a:endParaRPr lang="nb-NO" sz="900" b="1">
              <a:solidFill>
                <a:prstClr val="black"/>
              </a:solidFill>
              <a:latin typeface="Calibri Light"/>
            </a:endParaRPr>
          </a:p>
        </p:txBody>
      </p:sp>
      <p:sp>
        <p:nvSpPr>
          <p:cNvPr id="329" name="Text Placeholder 18">
            <a:extLst>
              <a:ext uri="{FF2B5EF4-FFF2-40B4-BE49-F238E27FC236}">
                <a16:creationId xmlns:a16="http://schemas.microsoft.com/office/drawing/2014/main" id="{39BC5F72-389A-43C1-ABAB-2F6DA3156BFB}"/>
              </a:ext>
            </a:extLst>
          </p:cNvPr>
          <p:cNvSpPr>
            <a:spLocks noGrp="1"/>
          </p:cNvSpPr>
          <p:nvPr>
            <p:custDataLst>
              <p:tags r:id="rId17"/>
            </p:custDataLst>
          </p:nvPr>
        </p:nvSpPr>
        <p:spPr bwMode="auto">
          <a:xfrm>
            <a:off x="6710363"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D9557C03-3F93-4FF3-82C9-6BFF9946E6BC}" type="datetime'''''''''d''''''''''''e''s'''''''">
              <a:rPr lang="nb-NO" altLang="en-US" sz="900" b="1">
                <a:solidFill>
                  <a:prstClr val="black"/>
                </a:solidFill>
                <a:latin typeface="Calibri Light"/>
              </a:rPr>
              <a:pPr algn="ctr" defTabSz="685800">
                <a:spcBef>
                  <a:spcPct val="0"/>
                </a:spcBef>
                <a:spcAft>
                  <a:spcPct val="0"/>
                </a:spcAft>
                <a:defRPr/>
              </a:pPr>
              <a:t>des</a:t>
            </a:fld>
            <a:endParaRPr lang="nb-NO" sz="900" b="1">
              <a:solidFill>
                <a:prstClr val="black"/>
              </a:solidFill>
              <a:latin typeface="Calibri Light"/>
            </a:endParaRPr>
          </a:p>
        </p:txBody>
      </p:sp>
      <p:sp>
        <p:nvSpPr>
          <p:cNvPr id="330" name="Text Placeholder 18">
            <a:extLst>
              <a:ext uri="{FF2B5EF4-FFF2-40B4-BE49-F238E27FC236}">
                <a16:creationId xmlns:a16="http://schemas.microsoft.com/office/drawing/2014/main" id="{5B367E55-1172-4FBC-87DB-A9FE5B53F918}"/>
              </a:ext>
            </a:extLst>
          </p:cNvPr>
          <p:cNvSpPr>
            <a:spLocks noGrp="1"/>
          </p:cNvSpPr>
          <p:nvPr>
            <p:custDataLst>
              <p:tags r:id="rId18"/>
            </p:custDataLst>
          </p:nvPr>
        </p:nvSpPr>
        <p:spPr bwMode="auto">
          <a:xfrm>
            <a:off x="7129463" y="409575"/>
            <a:ext cx="419100"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6CCB1ED1-2EC9-4D5F-8A80-14D6C2F547A5}" type="datetime'''j''''''''''''''''''''''a''''''''n'">
              <a:rPr lang="nb-NO" altLang="en-US" sz="900" b="1">
                <a:solidFill>
                  <a:prstClr val="black"/>
                </a:solidFill>
                <a:latin typeface="Calibri Light"/>
              </a:rPr>
              <a:pPr algn="ctr" defTabSz="685800">
                <a:spcBef>
                  <a:spcPct val="0"/>
                </a:spcBef>
                <a:spcAft>
                  <a:spcPct val="0"/>
                </a:spcAft>
                <a:defRPr/>
              </a:pPr>
              <a:t>jan</a:t>
            </a:fld>
            <a:endParaRPr lang="nb-NO" sz="900" b="1">
              <a:solidFill>
                <a:prstClr val="black"/>
              </a:solidFill>
              <a:latin typeface="Calibri Light"/>
            </a:endParaRPr>
          </a:p>
        </p:txBody>
      </p:sp>
      <p:sp>
        <p:nvSpPr>
          <p:cNvPr id="331" name="Text Placeholder 18">
            <a:extLst>
              <a:ext uri="{FF2B5EF4-FFF2-40B4-BE49-F238E27FC236}">
                <a16:creationId xmlns:a16="http://schemas.microsoft.com/office/drawing/2014/main" id="{16A14A63-EB6C-4898-9FD4-F0F44204C2B1}"/>
              </a:ext>
            </a:extLst>
          </p:cNvPr>
          <p:cNvSpPr>
            <a:spLocks noGrp="1"/>
          </p:cNvSpPr>
          <p:nvPr>
            <p:custDataLst>
              <p:tags r:id="rId19"/>
            </p:custDataLst>
          </p:nvPr>
        </p:nvSpPr>
        <p:spPr bwMode="auto">
          <a:xfrm>
            <a:off x="7548563" y="409575"/>
            <a:ext cx="377825" cy="171450"/>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7860" rIns="0" bIns="17860"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6625D6EE-B230-4D97-980F-931987C890D3}" type="datetime'''f''''''''''e''''''''''''''''''''''''b'''''''''''''">
              <a:rPr lang="nb-NO" altLang="en-US" sz="900" b="1">
                <a:solidFill>
                  <a:prstClr val="black"/>
                </a:solidFill>
                <a:latin typeface="Calibri Light"/>
              </a:rPr>
              <a:pPr algn="ctr" defTabSz="685800">
                <a:spcBef>
                  <a:spcPct val="0"/>
                </a:spcBef>
                <a:spcAft>
                  <a:spcPct val="0"/>
                </a:spcAft>
                <a:defRPr/>
              </a:pPr>
              <a:t>feb</a:t>
            </a:fld>
            <a:endParaRPr lang="nb-NO" sz="900" b="1">
              <a:solidFill>
                <a:prstClr val="black"/>
              </a:solidFill>
              <a:latin typeface="Calibri Light"/>
            </a:endParaRPr>
          </a:p>
        </p:txBody>
      </p:sp>
      <p:cxnSp>
        <p:nvCxnSpPr>
          <p:cNvPr id="344" name="Straight Connector 343">
            <a:extLst>
              <a:ext uri="{FF2B5EF4-FFF2-40B4-BE49-F238E27FC236}">
                <a16:creationId xmlns:a16="http://schemas.microsoft.com/office/drawing/2014/main" id="{56BE58A9-7307-4712-A3EC-57277F0803B3}"/>
              </a:ext>
            </a:extLst>
          </p:cNvPr>
          <p:cNvCxnSpPr/>
          <p:nvPr>
            <p:custDataLst>
              <p:tags r:id="rId20"/>
            </p:custDataLst>
          </p:nvPr>
        </p:nvCxnSpPr>
        <p:spPr bwMode="auto">
          <a:xfrm>
            <a:off x="5062538"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7DF96939-728D-4058-99B3-A61B0F1CEA09}"/>
              </a:ext>
            </a:extLst>
          </p:cNvPr>
          <p:cNvCxnSpPr/>
          <p:nvPr>
            <p:custDataLst>
              <p:tags r:id="rId21"/>
            </p:custDataLst>
          </p:nvPr>
        </p:nvCxnSpPr>
        <p:spPr bwMode="auto">
          <a:xfrm>
            <a:off x="4237038"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0" name="Straight Connector 339">
            <a:extLst>
              <a:ext uri="{FF2B5EF4-FFF2-40B4-BE49-F238E27FC236}">
                <a16:creationId xmlns:a16="http://schemas.microsoft.com/office/drawing/2014/main" id="{32A7D388-6371-4DB1-A861-91CF410EA218}"/>
              </a:ext>
            </a:extLst>
          </p:cNvPr>
          <p:cNvCxnSpPr/>
          <p:nvPr>
            <p:custDataLst>
              <p:tags r:id="rId22"/>
            </p:custDataLst>
          </p:nvPr>
        </p:nvCxnSpPr>
        <p:spPr bwMode="auto">
          <a:xfrm>
            <a:off x="4643438"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D3C3EC5F-381C-4053-9B17-30EEF8457377}"/>
              </a:ext>
            </a:extLst>
          </p:cNvPr>
          <p:cNvCxnSpPr/>
          <p:nvPr>
            <p:custDataLst>
              <p:tags r:id="rId23"/>
            </p:custDataLst>
          </p:nvPr>
        </p:nvCxnSpPr>
        <p:spPr bwMode="auto">
          <a:xfrm>
            <a:off x="5480050"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656882FA-B1FC-4E2B-A07D-A4853C00E147}"/>
              </a:ext>
            </a:extLst>
          </p:cNvPr>
          <p:cNvCxnSpPr/>
          <p:nvPr>
            <p:custDataLst>
              <p:tags r:id="rId24"/>
            </p:custDataLst>
          </p:nvPr>
        </p:nvCxnSpPr>
        <p:spPr bwMode="auto">
          <a:xfrm>
            <a:off x="7548563"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24E3FD3E-907C-4C54-98EB-8DBFE1BF1A65}"/>
              </a:ext>
            </a:extLst>
          </p:cNvPr>
          <p:cNvCxnSpPr/>
          <p:nvPr>
            <p:custDataLst>
              <p:tags r:id="rId25"/>
            </p:custDataLst>
          </p:nvPr>
        </p:nvCxnSpPr>
        <p:spPr bwMode="auto">
          <a:xfrm>
            <a:off x="6710363"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29F27DEB-484E-455D-AD8C-2536977D0274}"/>
              </a:ext>
            </a:extLst>
          </p:cNvPr>
          <p:cNvCxnSpPr/>
          <p:nvPr>
            <p:custDataLst>
              <p:tags r:id="rId26"/>
            </p:custDataLst>
          </p:nvPr>
        </p:nvCxnSpPr>
        <p:spPr bwMode="auto">
          <a:xfrm>
            <a:off x="7926388" y="581025"/>
            <a:ext cx="0" cy="3768725"/>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A31280CF-42E9-4CF4-808D-6EA66470FE3C}"/>
              </a:ext>
            </a:extLst>
          </p:cNvPr>
          <p:cNvCxnSpPr/>
          <p:nvPr>
            <p:custDataLst>
              <p:tags r:id="rId27"/>
            </p:custDataLst>
          </p:nvPr>
        </p:nvCxnSpPr>
        <p:spPr bwMode="auto">
          <a:xfrm>
            <a:off x="6305550"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CE0AEDDC-05B8-4D35-843C-F262410D349B}"/>
              </a:ext>
            </a:extLst>
          </p:cNvPr>
          <p:cNvCxnSpPr/>
          <p:nvPr>
            <p:custDataLst>
              <p:tags r:id="rId28"/>
            </p:custDataLst>
          </p:nvPr>
        </p:nvCxnSpPr>
        <p:spPr bwMode="auto">
          <a:xfrm>
            <a:off x="3817938"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8E79DDD-9A95-4A75-94A0-5444BCFFD3A6}"/>
              </a:ext>
            </a:extLst>
          </p:cNvPr>
          <p:cNvCxnSpPr/>
          <p:nvPr>
            <p:custDataLst>
              <p:tags r:id="rId29"/>
            </p:custDataLst>
          </p:nvPr>
        </p:nvCxnSpPr>
        <p:spPr bwMode="auto">
          <a:xfrm>
            <a:off x="3413125" y="581025"/>
            <a:ext cx="0" cy="3768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DAE86F90-5747-453D-8CED-5B1BDD900D63}"/>
              </a:ext>
            </a:extLst>
          </p:cNvPr>
          <p:cNvCxnSpPr/>
          <p:nvPr>
            <p:custDataLst>
              <p:tags r:id="rId30"/>
            </p:custDataLst>
          </p:nvPr>
        </p:nvCxnSpPr>
        <p:spPr bwMode="auto">
          <a:xfrm>
            <a:off x="2994025"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D1D2F46C-B435-4AB4-84CE-3F9D68DC1DB4}"/>
              </a:ext>
            </a:extLst>
          </p:cNvPr>
          <p:cNvCxnSpPr/>
          <p:nvPr>
            <p:custDataLst>
              <p:tags r:id="rId31"/>
            </p:custDataLst>
          </p:nvPr>
        </p:nvCxnSpPr>
        <p:spPr bwMode="auto">
          <a:xfrm>
            <a:off x="2616200" y="581025"/>
            <a:ext cx="0" cy="3768725"/>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367B7BDC-5CAC-4C7F-847B-88F6AD25B675}"/>
              </a:ext>
            </a:extLst>
          </p:cNvPr>
          <p:cNvCxnSpPr/>
          <p:nvPr>
            <p:custDataLst>
              <p:tags r:id="rId32"/>
            </p:custDataLst>
          </p:nvPr>
        </p:nvCxnSpPr>
        <p:spPr bwMode="auto">
          <a:xfrm>
            <a:off x="2197100" y="581025"/>
            <a:ext cx="0" cy="3768725"/>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F47B785A-9E11-4039-994D-370B653C14A4}"/>
              </a:ext>
            </a:extLst>
          </p:cNvPr>
          <p:cNvCxnSpPr/>
          <p:nvPr>
            <p:custDataLst>
              <p:tags r:id="rId33"/>
            </p:custDataLst>
          </p:nvPr>
        </p:nvCxnSpPr>
        <p:spPr bwMode="auto">
          <a:xfrm>
            <a:off x="598488" y="581025"/>
            <a:ext cx="0" cy="3768725"/>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11444503-66B4-44BA-8968-0094D47359D0}"/>
              </a:ext>
            </a:extLst>
          </p:cNvPr>
          <p:cNvCxnSpPr/>
          <p:nvPr>
            <p:custDataLst>
              <p:tags r:id="rId34"/>
            </p:custDataLst>
          </p:nvPr>
        </p:nvCxnSpPr>
        <p:spPr bwMode="auto">
          <a:xfrm>
            <a:off x="8737600" y="581025"/>
            <a:ext cx="0" cy="3768725"/>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353F74CA-3342-40AE-A558-95AC9EB9CCE1}"/>
              </a:ext>
            </a:extLst>
          </p:cNvPr>
          <p:cNvCxnSpPr/>
          <p:nvPr>
            <p:custDataLst>
              <p:tags r:id="rId35"/>
            </p:custDataLst>
          </p:nvPr>
        </p:nvCxnSpPr>
        <p:spPr bwMode="auto">
          <a:xfrm>
            <a:off x="52514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B4788EF-6A34-43CF-848A-F859B3CABCCB}"/>
              </a:ext>
            </a:extLst>
          </p:cNvPr>
          <p:cNvCxnSpPr/>
          <p:nvPr>
            <p:custDataLst>
              <p:tags r:id="rId36"/>
            </p:custDataLst>
          </p:nvPr>
        </p:nvCxnSpPr>
        <p:spPr bwMode="auto">
          <a:xfrm>
            <a:off x="3736975" y="581025"/>
            <a:ext cx="0" cy="3768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E17BC7CA-C66C-42E0-A70A-F7AB44E75A95}"/>
              </a:ext>
            </a:extLst>
          </p:cNvPr>
          <p:cNvCxnSpPr/>
          <p:nvPr>
            <p:custDataLst>
              <p:tags r:id="rId37"/>
            </p:custDataLst>
          </p:nvPr>
        </p:nvCxnSpPr>
        <p:spPr bwMode="auto">
          <a:xfrm>
            <a:off x="59134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BFD50ED2-79D0-4558-ADD2-14A67362B954}"/>
              </a:ext>
            </a:extLst>
          </p:cNvPr>
          <p:cNvCxnSpPr/>
          <p:nvPr>
            <p:custDataLst>
              <p:tags r:id="rId38"/>
            </p:custDataLst>
          </p:nvPr>
        </p:nvCxnSpPr>
        <p:spPr bwMode="auto">
          <a:xfrm>
            <a:off x="51562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0100FC66-CE4F-462E-917F-9477EAEE5C8B}"/>
              </a:ext>
            </a:extLst>
          </p:cNvPr>
          <p:cNvCxnSpPr/>
          <p:nvPr>
            <p:custDataLst>
              <p:tags r:id="rId39"/>
            </p:custDataLst>
          </p:nvPr>
        </p:nvCxnSpPr>
        <p:spPr bwMode="auto">
          <a:xfrm>
            <a:off x="77104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149C3FB0-B9D0-4E16-A3D0-94B6D87CA57F}"/>
              </a:ext>
            </a:extLst>
          </p:cNvPr>
          <p:cNvCxnSpPr/>
          <p:nvPr>
            <p:custDataLst>
              <p:tags r:id="rId40"/>
            </p:custDataLst>
          </p:nvPr>
        </p:nvCxnSpPr>
        <p:spPr bwMode="auto">
          <a:xfrm>
            <a:off x="49672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180C536D-963B-408B-8EA4-04FF937EAE61}"/>
              </a:ext>
            </a:extLst>
          </p:cNvPr>
          <p:cNvCxnSpPr/>
          <p:nvPr>
            <p:custDataLst>
              <p:tags r:id="rId41"/>
            </p:custDataLst>
          </p:nvPr>
        </p:nvCxnSpPr>
        <p:spPr bwMode="auto">
          <a:xfrm>
            <a:off x="46831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8" name="Straight Connector 357">
            <a:extLst>
              <a:ext uri="{FF2B5EF4-FFF2-40B4-BE49-F238E27FC236}">
                <a16:creationId xmlns:a16="http://schemas.microsoft.com/office/drawing/2014/main" id="{3C754BDE-2326-4E89-850B-AFE90C68C525}"/>
              </a:ext>
            </a:extLst>
          </p:cNvPr>
          <p:cNvCxnSpPr/>
          <p:nvPr>
            <p:custDataLst>
              <p:tags r:id="rId42"/>
            </p:custDataLst>
          </p:nvPr>
        </p:nvCxnSpPr>
        <p:spPr bwMode="auto">
          <a:xfrm>
            <a:off x="45894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A8D84A90-449E-41AD-8D0C-A599A493430A}"/>
              </a:ext>
            </a:extLst>
          </p:cNvPr>
          <p:cNvCxnSpPr/>
          <p:nvPr>
            <p:custDataLst>
              <p:tags r:id="rId43"/>
            </p:custDataLst>
          </p:nvPr>
        </p:nvCxnSpPr>
        <p:spPr bwMode="auto">
          <a:xfrm>
            <a:off x="74263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id="{E67CC87B-FAE6-474C-93E0-4D6760D10C11}"/>
              </a:ext>
            </a:extLst>
          </p:cNvPr>
          <p:cNvCxnSpPr/>
          <p:nvPr>
            <p:custDataLst>
              <p:tags r:id="rId44"/>
            </p:custDataLst>
          </p:nvPr>
        </p:nvCxnSpPr>
        <p:spPr bwMode="auto">
          <a:xfrm>
            <a:off x="44942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5B9DBBFD-9C7E-4477-8BB0-EC12AA6A766D}"/>
              </a:ext>
            </a:extLst>
          </p:cNvPr>
          <p:cNvCxnSpPr/>
          <p:nvPr>
            <p:custDataLst>
              <p:tags r:id="rId45"/>
            </p:custDataLst>
          </p:nvPr>
        </p:nvCxnSpPr>
        <p:spPr bwMode="auto">
          <a:xfrm>
            <a:off x="43989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B5F01F72-3449-491E-999A-AF57579E046A}"/>
              </a:ext>
            </a:extLst>
          </p:cNvPr>
          <p:cNvCxnSpPr/>
          <p:nvPr>
            <p:custDataLst>
              <p:tags r:id="rId46"/>
            </p:custDataLst>
          </p:nvPr>
        </p:nvCxnSpPr>
        <p:spPr bwMode="auto">
          <a:xfrm>
            <a:off x="43053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8A411F4-5494-4691-A7F1-D18FE05D8FB3}"/>
              </a:ext>
            </a:extLst>
          </p:cNvPr>
          <p:cNvCxnSpPr/>
          <p:nvPr>
            <p:custDataLst>
              <p:tags r:id="rId47"/>
            </p:custDataLst>
          </p:nvPr>
        </p:nvCxnSpPr>
        <p:spPr bwMode="auto">
          <a:xfrm>
            <a:off x="26971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1C7CC69D-A0F0-4C23-B142-D41099A3DC51}"/>
              </a:ext>
            </a:extLst>
          </p:cNvPr>
          <p:cNvCxnSpPr/>
          <p:nvPr>
            <p:custDataLst>
              <p:tags r:id="rId48"/>
            </p:custDataLst>
          </p:nvPr>
        </p:nvCxnSpPr>
        <p:spPr bwMode="auto">
          <a:xfrm>
            <a:off x="40211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73FFD40-9AF7-4A0E-BDCA-1AC422E8D587}"/>
              </a:ext>
            </a:extLst>
          </p:cNvPr>
          <p:cNvCxnSpPr/>
          <p:nvPr>
            <p:custDataLst>
              <p:tags r:id="rId49"/>
            </p:custDataLst>
          </p:nvPr>
        </p:nvCxnSpPr>
        <p:spPr bwMode="auto">
          <a:xfrm>
            <a:off x="3927475" y="581025"/>
            <a:ext cx="0" cy="3768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86366B8E-027C-407F-84EC-5E2843A1545A}"/>
              </a:ext>
            </a:extLst>
          </p:cNvPr>
          <p:cNvCxnSpPr/>
          <p:nvPr>
            <p:custDataLst>
              <p:tags r:id="rId50"/>
            </p:custDataLst>
          </p:nvPr>
        </p:nvCxnSpPr>
        <p:spPr bwMode="auto">
          <a:xfrm>
            <a:off x="38322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03CBFE2-8A3C-4B7B-95E6-7D2F183815BC}"/>
              </a:ext>
            </a:extLst>
          </p:cNvPr>
          <p:cNvCxnSpPr/>
          <p:nvPr>
            <p:custDataLst>
              <p:tags r:id="rId51"/>
            </p:custDataLst>
          </p:nvPr>
        </p:nvCxnSpPr>
        <p:spPr bwMode="auto">
          <a:xfrm>
            <a:off x="3643313" y="581025"/>
            <a:ext cx="0" cy="3768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E2E15BD2-C5A2-4CD7-AEBB-39DEC38A7CF8}"/>
              </a:ext>
            </a:extLst>
          </p:cNvPr>
          <p:cNvCxnSpPr/>
          <p:nvPr>
            <p:custDataLst>
              <p:tags r:id="rId52"/>
            </p:custDataLst>
          </p:nvPr>
        </p:nvCxnSpPr>
        <p:spPr bwMode="auto">
          <a:xfrm>
            <a:off x="35480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18F24A6A-DC2E-40D0-ABCD-DB94ADB82AC6}"/>
              </a:ext>
            </a:extLst>
          </p:cNvPr>
          <p:cNvCxnSpPr/>
          <p:nvPr>
            <p:custDataLst>
              <p:tags r:id="rId53"/>
            </p:custDataLst>
          </p:nvPr>
        </p:nvCxnSpPr>
        <p:spPr bwMode="auto">
          <a:xfrm>
            <a:off x="34544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C17219B3-13A7-4CE4-BFCB-E2AEEACAF461}"/>
              </a:ext>
            </a:extLst>
          </p:cNvPr>
          <p:cNvCxnSpPr/>
          <p:nvPr>
            <p:custDataLst>
              <p:tags r:id="rId54"/>
            </p:custDataLst>
          </p:nvPr>
        </p:nvCxnSpPr>
        <p:spPr bwMode="auto">
          <a:xfrm>
            <a:off x="33591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1CA245F-DE0B-4F9C-8437-5048D1A58098}"/>
              </a:ext>
            </a:extLst>
          </p:cNvPr>
          <p:cNvCxnSpPr/>
          <p:nvPr>
            <p:custDataLst>
              <p:tags r:id="rId55"/>
            </p:custDataLst>
          </p:nvPr>
        </p:nvCxnSpPr>
        <p:spPr bwMode="auto">
          <a:xfrm>
            <a:off x="32639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id="{7019A1BC-5270-47AB-A288-8749BAE08F8B}"/>
              </a:ext>
            </a:extLst>
          </p:cNvPr>
          <p:cNvCxnSpPr/>
          <p:nvPr>
            <p:custDataLst>
              <p:tags r:id="rId56"/>
            </p:custDataLst>
          </p:nvPr>
        </p:nvCxnSpPr>
        <p:spPr bwMode="auto">
          <a:xfrm>
            <a:off x="31702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5157747-9A21-453F-9204-BA9E7D921B0D}"/>
              </a:ext>
            </a:extLst>
          </p:cNvPr>
          <p:cNvCxnSpPr/>
          <p:nvPr>
            <p:custDataLst>
              <p:tags r:id="rId57"/>
            </p:custDataLst>
          </p:nvPr>
        </p:nvCxnSpPr>
        <p:spPr bwMode="auto">
          <a:xfrm>
            <a:off x="30749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1157BB67-4782-4B80-8CDF-CD6859945B76}"/>
              </a:ext>
            </a:extLst>
          </p:cNvPr>
          <p:cNvCxnSpPr/>
          <p:nvPr>
            <p:custDataLst>
              <p:tags r:id="rId58"/>
            </p:custDataLst>
          </p:nvPr>
        </p:nvCxnSpPr>
        <p:spPr bwMode="auto">
          <a:xfrm>
            <a:off x="27924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971A9BD9-3762-402F-88A4-EC3906C6E61F}"/>
              </a:ext>
            </a:extLst>
          </p:cNvPr>
          <p:cNvCxnSpPr/>
          <p:nvPr>
            <p:custDataLst>
              <p:tags r:id="rId59"/>
            </p:custDataLst>
          </p:nvPr>
        </p:nvCxnSpPr>
        <p:spPr bwMode="auto">
          <a:xfrm>
            <a:off x="67643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3CFA3C1-58D9-462A-8C19-556B3AC29B39}"/>
              </a:ext>
            </a:extLst>
          </p:cNvPr>
          <p:cNvCxnSpPr/>
          <p:nvPr>
            <p:custDataLst>
              <p:tags r:id="rId60"/>
            </p:custDataLst>
          </p:nvPr>
        </p:nvCxnSpPr>
        <p:spPr bwMode="auto">
          <a:xfrm>
            <a:off x="26019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1A5CADD4-F515-4E3B-BDDB-3E229B4E9CEA}"/>
              </a:ext>
            </a:extLst>
          </p:cNvPr>
          <p:cNvCxnSpPr/>
          <p:nvPr>
            <p:custDataLst>
              <p:tags r:id="rId61"/>
            </p:custDataLst>
          </p:nvPr>
        </p:nvCxnSpPr>
        <p:spPr bwMode="auto">
          <a:xfrm>
            <a:off x="48720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43E2857E-1C25-4FB9-9037-1FA14CDBB2DC}"/>
              </a:ext>
            </a:extLst>
          </p:cNvPr>
          <p:cNvCxnSpPr/>
          <p:nvPr>
            <p:custDataLst>
              <p:tags r:id="rId62"/>
            </p:custDataLst>
          </p:nvPr>
        </p:nvCxnSpPr>
        <p:spPr bwMode="auto">
          <a:xfrm>
            <a:off x="25082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9B7B49DD-58A0-425F-A553-C1D7627F1410}"/>
              </a:ext>
            </a:extLst>
          </p:cNvPr>
          <p:cNvCxnSpPr/>
          <p:nvPr>
            <p:custDataLst>
              <p:tags r:id="rId63"/>
            </p:custDataLst>
          </p:nvPr>
        </p:nvCxnSpPr>
        <p:spPr bwMode="auto">
          <a:xfrm>
            <a:off x="24130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C2A3E499-835E-4C9E-BC62-1A0097E5A57A}"/>
              </a:ext>
            </a:extLst>
          </p:cNvPr>
          <p:cNvCxnSpPr/>
          <p:nvPr>
            <p:custDataLst>
              <p:tags r:id="rId64"/>
            </p:custDataLst>
          </p:nvPr>
        </p:nvCxnSpPr>
        <p:spPr bwMode="auto">
          <a:xfrm>
            <a:off x="23193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F89E30FD-7BEC-4DD9-8F35-D8320EC84113}"/>
              </a:ext>
            </a:extLst>
          </p:cNvPr>
          <p:cNvCxnSpPr/>
          <p:nvPr>
            <p:custDataLst>
              <p:tags r:id="rId65"/>
            </p:custDataLst>
          </p:nvPr>
        </p:nvCxnSpPr>
        <p:spPr bwMode="auto">
          <a:xfrm>
            <a:off x="22240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FCC433D0-E7CA-49A5-B5C7-359B49F44853}"/>
              </a:ext>
            </a:extLst>
          </p:cNvPr>
          <p:cNvCxnSpPr/>
          <p:nvPr>
            <p:custDataLst>
              <p:tags r:id="rId66"/>
            </p:custDataLst>
          </p:nvPr>
        </p:nvCxnSpPr>
        <p:spPr bwMode="auto">
          <a:xfrm>
            <a:off x="63865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3B0E8E47-343F-4509-BCB4-5F0379FC6698}"/>
              </a:ext>
            </a:extLst>
          </p:cNvPr>
          <p:cNvCxnSpPr/>
          <p:nvPr>
            <p:custDataLst>
              <p:tags r:id="rId67"/>
            </p:custDataLst>
          </p:nvPr>
        </p:nvCxnSpPr>
        <p:spPr bwMode="auto">
          <a:xfrm>
            <a:off x="41163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7D6DB002-7E29-4FC0-94BD-120B794C3CB8}"/>
              </a:ext>
            </a:extLst>
          </p:cNvPr>
          <p:cNvCxnSpPr/>
          <p:nvPr>
            <p:custDataLst>
              <p:tags r:id="rId68"/>
            </p:custDataLst>
          </p:nvPr>
        </p:nvCxnSpPr>
        <p:spPr bwMode="auto">
          <a:xfrm>
            <a:off x="57245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422D8C7E-C866-4074-8248-BCB590CF95BD}"/>
              </a:ext>
            </a:extLst>
          </p:cNvPr>
          <p:cNvCxnSpPr/>
          <p:nvPr>
            <p:custDataLst>
              <p:tags r:id="rId69"/>
            </p:custDataLst>
          </p:nvPr>
        </p:nvCxnSpPr>
        <p:spPr bwMode="auto">
          <a:xfrm>
            <a:off x="56292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72E61FE3-0D30-4669-8365-A1B9BF92B9C7}"/>
              </a:ext>
            </a:extLst>
          </p:cNvPr>
          <p:cNvCxnSpPr/>
          <p:nvPr>
            <p:custDataLst>
              <p:tags r:id="rId70"/>
            </p:custDataLst>
          </p:nvPr>
        </p:nvCxnSpPr>
        <p:spPr bwMode="auto">
          <a:xfrm>
            <a:off x="55340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E3370705-5BB4-416D-904F-52A4BA3A7DDF}"/>
              </a:ext>
            </a:extLst>
          </p:cNvPr>
          <p:cNvCxnSpPr/>
          <p:nvPr>
            <p:custDataLst>
              <p:tags r:id="rId71"/>
            </p:custDataLst>
          </p:nvPr>
        </p:nvCxnSpPr>
        <p:spPr bwMode="auto">
          <a:xfrm>
            <a:off x="54403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F04D14FB-F0CF-4A78-8E7C-288E697CA8CD}"/>
              </a:ext>
            </a:extLst>
          </p:cNvPr>
          <p:cNvCxnSpPr/>
          <p:nvPr>
            <p:custDataLst>
              <p:tags r:id="rId72"/>
            </p:custDataLst>
          </p:nvPr>
        </p:nvCxnSpPr>
        <p:spPr bwMode="auto">
          <a:xfrm>
            <a:off x="58181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467EF6-736D-4ADA-80DB-191DD7ACEAF3}"/>
              </a:ext>
            </a:extLst>
          </p:cNvPr>
          <p:cNvCxnSpPr/>
          <p:nvPr>
            <p:custDataLst>
              <p:tags r:id="rId73"/>
            </p:custDataLst>
          </p:nvPr>
        </p:nvCxnSpPr>
        <p:spPr bwMode="auto">
          <a:xfrm>
            <a:off x="28860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B98AC1E5-1F98-46E3-842B-58CB34716648}"/>
              </a:ext>
            </a:extLst>
          </p:cNvPr>
          <p:cNvCxnSpPr/>
          <p:nvPr>
            <p:custDataLst>
              <p:tags r:id="rId74"/>
            </p:custDataLst>
          </p:nvPr>
        </p:nvCxnSpPr>
        <p:spPr bwMode="auto">
          <a:xfrm>
            <a:off x="47783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6" name="Straight Connector 375">
            <a:extLst>
              <a:ext uri="{FF2B5EF4-FFF2-40B4-BE49-F238E27FC236}">
                <a16:creationId xmlns:a16="http://schemas.microsoft.com/office/drawing/2014/main" id="{B1BE6668-B0C4-47E3-88F5-96176E67AD7B}"/>
              </a:ext>
            </a:extLst>
          </p:cNvPr>
          <p:cNvCxnSpPr/>
          <p:nvPr>
            <p:custDataLst>
              <p:tags r:id="rId75"/>
            </p:custDataLst>
          </p:nvPr>
        </p:nvCxnSpPr>
        <p:spPr bwMode="auto">
          <a:xfrm>
            <a:off x="60071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8" name="Straight Connector 377">
            <a:extLst>
              <a:ext uri="{FF2B5EF4-FFF2-40B4-BE49-F238E27FC236}">
                <a16:creationId xmlns:a16="http://schemas.microsoft.com/office/drawing/2014/main" id="{A6A92831-62E0-4DBC-817C-0A4A8641B087}"/>
              </a:ext>
            </a:extLst>
          </p:cNvPr>
          <p:cNvCxnSpPr/>
          <p:nvPr>
            <p:custDataLst>
              <p:tags r:id="rId76"/>
            </p:custDataLst>
          </p:nvPr>
        </p:nvCxnSpPr>
        <p:spPr bwMode="auto">
          <a:xfrm>
            <a:off x="62912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7" name="Straight Connector 376">
            <a:extLst>
              <a:ext uri="{FF2B5EF4-FFF2-40B4-BE49-F238E27FC236}">
                <a16:creationId xmlns:a16="http://schemas.microsoft.com/office/drawing/2014/main" id="{C8477A89-1A83-4693-BF88-6253B8EB8F5D}"/>
              </a:ext>
            </a:extLst>
          </p:cNvPr>
          <p:cNvCxnSpPr/>
          <p:nvPr>
            <p:custDataLst>
              <p:tags r:id="rId77"/>
            </p:custDataLst>
          </p:nvPr>
        </p:nvCxnSpPr>
        <p:spPr bwMode="auto">
          <a:xfrm>
            <a:off x="61023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902D836D-26E9-4130-B21F-58A9251A2DD6}"/>
              </a:ext>
            </a:extLst>
          </p:cNvPr>
          <p:cNvCxnSpPr/>
          <p:nvPr>
            <p:custDataLst>
              <p:tags r:id="rId78"/>
            </p:custDataLst>
          </p:nvPr>
        </p:nvCxnSpPr>
        <p:spPr bwMode="auto">
          <a:xfrm>
            <a:off x="61960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C78DFB1D-2892-4FA1-BB43-BA1926E4B22D}"/>
              </a:ext>
            </a:extLst>
          </p:cNvPr>
          <p:cNvCxnSpPr/>
          <p:nvPr>
            <p:custDataLst>
              <p:tags r:id="rId79"/>
            </p:custDataLst>
          </p:nvPr>
        </p:nvCxnSpPr>
        <p:spPr bwMode="auto">
          <a:xfrm>
            <a:off x="64801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D0E3728D-BB85-48F8-B4F8-679C666A8B4D}"/>
              </a:ext>
            </a:extLst>
          </p:cNvPr>
          <p:cNvCxnSpPr/>
          <p:nvPr>
            <p:custDataLst>
              <p:tags r:id="rId80"/>
            </p:custDataLst>
          </p:nvPr>
        </p:nvCxnSpPr>
        <p:spPr bwMode="auto">
          <a:xfrm>
            <a:off x="65754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B1A816CE-1A59-42CE-848A-FE660D56916C}"/>
              </a:ext>
            </a:extLst>
          </p:cNvPr>
          <p:cNvCxnSpPr/>
          <p:nvPr>
            <p:custDataLst>
              <p:tags r:id="rId81"/>
            </p:custDataLst>
          </p:nvPr>
        </p:nvCxnSpPr>
        <p:spPr bwMode="auto">
          <a:xfrm>
            <a:off x="66690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E4926DEE-479D-4D8C-B253-8FA9986D0425}"/>
              </a:ext>
            </a:extLst>
          </p:cNvPr>
          <p:cNvCxnSpPr/>
          <p:nvPr>
            <p:custDataLst>
              <p:tags r:id="rId82"/>
            </p:custDataLst>
          </p:nvPr>
        </p:nvCxnSpPr>
        <p:spPr bwMode="auto">
          <a:xfrm>
            <a:off x="685958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A06F5085-D8CE-413F-A929-DDADC8CA9399}"/>
              </a:ext>
            </a:extLst>
          </p:cNvPr>
          <p:cNvCxnSpPr/>
          <p:nvPr>
            <p:custDataLst>
              <p:tags r:id="rId83"/>
            </p:custDataLst>
          </p:nvPr>
        </p:nvCxnSpPr>
        <p:spPr bwMode="auto">
          <a:xfrm>
            <a:off x="69532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5" name="Straight Connector 384">
            <a:extLst>
              <a:ext uri="{FF2B5EF4-FFF2-40B4-BE49-F238E27FC236}">
                <a16:creationId xmlns:a16="http://schemas.microsoft.com/office/drawing/2014/main" id="{1DF739BC-A151-4D72-B54E-A3D4B26F0420}"/>
              </a:ext>
            </a:extLst>
          </p:cNvPr>
          <p:cNvCxnSpPr/>
          <p:nvPr>
            <p:custDataLst>
              <p:tags r:id="rId84"/>
            </p:custDataLst>
          </p:nvPr>
        </p:nvCxnSpPr>
        <p:spPr bwMode="auto">
          <a:xfrm>
            <a:off x="714216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id="{3C7F1733-1B3D-494C-9F0C-4E37D782CF2A}"/>
              </a:ext>
            </a:extLst>
          </p:cNvPr>
          <p:cNvCxnSpPr/>
          <p:nvPr>
            <p:custDataLst>
              <p:tags r:id="rId85"/>
            </p:custDataLst>
          </p:nvPr>
        </p:nvCxnSpPr>
        <p:spPr bwMode="auto">
          <a:xfrm>
            <a:off x="72374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A888E60C-6AE2-4376-A6AD-5CDA81B2B0E2}"/>
              </a:ext>
            </a:extLst>
          </p:cNvPr>
          <p:cNvCxnSpPr/>
          <p:nvPr>
            <p:custDataLst>
              <p:tags r:id="rId86"/>
            </p:custDataLst>
          </p:nvPr>
        </p:nvCxnSpPr>
        <p:spPr bwMode="auto">
          <a:xfrm>
            <a:off x="73310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9F984EE6-2532-4DFF-BE0D-2F2B46790983}"/>
              </a:ext>
            </a:extLst>
          </p:cNvPr>
          <p:cNvCxnSpPr/>
          <p:nvPr>
            <p:custDataLst>
              <p:tags r:id="rId87"/>
            </p:custDataLst>
          </p:nvPr>
        </p:nvCxnSpPr>
        <p:spPr bwMode="auto">
          <a:xfrm>
            <a:off x="752157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BF9DB030-AD04-4620-BB87-8AF0B6FAEC23}"/>
              </a:ext>
            </a:extLst>
          </p:cNvPr>
          <p:cNvCxnSpPr/>
          <p:nvPr>
            <p:custDataLst>
              <p:tags r:id="rId88"/>
            </p:custDataLst>
          </p:nvPr>
        </p:nvCxnSpPr>
        <p:spPr bwMode="auto">
          <a:xfrm>
            <a:off x="7615238"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AF078C04-BDCE-42B1-AF5C-453539047DA8}"/>
              </a:ext>
            </a:extLst>
          </p:cNvPr>
          <p:cNvCxnSpPr/>
          <p:nvPr>
            <p:custDataLst>
              <p:tags r:id="rId89"/>
            </p:custDataLst>
          </p:nvPr>
        </p:nvCxnSpPr>
        <p:spPr bwMode="auto">
          <a:xfrm>
            <a:off x="780415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120E7E26-1008-4326-888A-B58753BF43D1}"/>
              </a:ext>
            </a:extLst>
          </p:cNvPr>
          <p:cNvCxnSpPr/>
          <p:nvPr>
            <p:custDataLst>
              <p:tags r:id="rId90"/>
            </p:custDataLst>
          </p:nvPr>
        </p:nvCxnSpPr>
        <p:spPr bwMode="auto">
          <a:xfrm>
            <a:off x="78994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4625F98F-CE83-4073-95EF-F97326BB22D8}"/>
              </a:ext>
            </a:extLst>
          </p:cNvPr>
          <p:cNvCxnSpPr/>
          <p:nvPr>
            <p:custDataLst>
              <p:tags r:id="rId91"/>
            </p:custDataLst>
          </p:nvPr>
        </p:nvCxnSpPr>
        <p:spPr bwMode="auto">
          <a:xfrm>
            <a:off x="5345113"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7" name="Straight Connector 406">
            <a:extLst>
              <a:ext uri="{FF2B5EF4-FFF2-40B4-BE49-F238E27FC236}">
                <a16:creationId xmlns:a16="http://schemas.microsoft.com/office/drawing/2014/main" id="{B1B35FAE-2A98-473C-BB72-424AF79AD574}"/>
              </a:ext>
            </a:extLst>
          </p:cNvPr>
          <p:cNvCxnSpPr/>
          <p:nvPr>
            <p:custDataLst>
              <p:tags r:id="rId92"/>
            </p:custDataLst>
          </p:nvPr>
        </p:nvCxnSpPr>
        <p:spPr bwMode="auto">
          <a:xfrm>
            <a:off x="7048500"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793DA0A-C182-464F-94DB-568D694DEB39}"/>
              </a:ext>
            </a:extLst>
          </p:cNvPr>
          <p:cNvCxnSpPr/>
          <p:nvPr>
            <p:custDataLst>
              <p:tags r:id="rId93"/>
            </p:custDataLst>
          </p:nvPr>
        </p:nvCxnSpPr>
        <p:spPr bwMode="auto">
          <a:xfrm>
            <a:off x="2981325" y="581025"/>
            <a:ext cx="0" cy="3768725"/>
          </a:xfrm>
          <a:prstGeom prst="line">
            <a:avLst/>
          </a:prstGeom>
          <a:ln w="3175" cap="flat" cmpd="sng" algn="ctr">
            <a:solidFill>
              <a:schemeClr val="tx1"/>
            </a:solidFill>
            <a:prstDash val="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F63E33A-C33D-43F1-8918-59EDFE5D40DD}"/>
              </a:ext>
            </a:extLst>
          </p:cNvPr>
          <p:cNvCxnSpPr/>
          <p:nvPr>
            <p:custDataLst>
              <p:tags r:id="rId94"/>
            </p:custDataLst>
          </p:nvPr>
        </p:nvCxnSpPr>
        <p:spPr bwMode="auto">
          <a:xfrm>
            <a:off x="4210050" y="581025"/>
            <a:ext cx="0" cy="3768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3FEAB595-73E3-4417-81C4-B06BAC0334CB}"/>
              </a:ext>
            </a:extLst>
          </p:cNvPr>
          <p:cNvCxnSpPr/>
          <p:nvPr>
            <p:custDataLst>
              <p:tags r:id="rId95"/>
            </p:custDataLst>
          </p:nvPr>
        </p:nvCxnSpPr>
        <p:spPr bwMode="auto">
          <a:xfrm>
            <a:off x="598488" y="1635125"/>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id="{5284360A-CB2D-40B0-A76B-6530372E5B1B}"/>
              </a:ext>
            </a:extLst>
          </p:cNvPr>
          <p:cNvCxnSpPr/>
          <p:nvPr>
            <p:custDataLst>
              <p:tags r:id="rId96"/>
            </p:custDataLst>
          </p:nvPr>
        </p:nvCxnSpPr>
        <p:spPr bwMode="auto">
          <a:xfrm>
            <a:off x="598488" y="1238250"/>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8" name="Straight Connector 437">
            <a:extLst>
              <a:ext uri="{FF2B5EF4-FFF2-40B4-BE49-F238E27FC236}">
                <a16:creationId xmlns:a16="http://schemas.microsoft.com/office/drawing/2014/main" id="{8EE63714-5D0E-4A2A-88D2-10D0183F57E2}"/>
              </a:ext>
            </a:extLst>
          </p:cNvPr>
          <p:cNvCxnSpPr/>
          <p:nvPr>
            <p:custDataLst>
              <p:tags r:id="rId97"/>
            </p:custDataLst>
          </p:nvPr>
        </p:nvCxnSpPr>
        <p:spPr bwMode="auto">
          <a:xfrm>
            <a:off x="598488" y="2032000"/>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5B49B136-04FB-4BF1-8CFD-5AFD58EF144F}"/>
              </a:ext>
            </a:extLst>
          </p:cNvPr>
          <p:cNvCxnSpPr/>
          <p:nvPr>
            <p:custDataLst>
              <p:tags r:id="rId98"/>
            </p:custDataLst>
          </p:nvPr>
        </p:nvCxnSpPr>
        <p:spPr bwMode="auto">
          <a:xfrm>
            <a:off x="598488" y="2565400"/>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E78CAB65-C4E5-4256-B013-5238353EB2FC}"/>
              </a:ext>
            </a:extLst>
          </p:cNvPr>
          <p:cNvCxnSpPr/>
          <p:nvPr>
            <p:custDataLst>
              <p:tags r:id="rId99"/>
            </p:custDataLst>
          </p:nvPr>
        </p:nvCxnSpPr>
        <p:spPr bwMode="auto">
          <a:xfrm>
            <a:off x="598488" y="4010025"/>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3EA8A359-86E9-49C2-A7E5-F2331A2AB58A}"/>
              </a:ext>
            </a:extLst>
          </p:cNvPr>
          <p:cNvCxnSpPr/>
          <p:nvPr>
            <p:custDataLst>
              <p:tags r:id="rId100"/>
            </p:custDataLst>
          </p:nvPr>
        </p:nvCxnSpPr>
        <p:spPr bwMode="auto">
          <a:xfrm>
            <a:off x="598488" y="2827338"/>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296EE072-BCA0-4D46-9D90-3848C4987088}"/>
              </a:ext>
            </a:extLst>
          </p:cNvPr>
          <p:cNvCxnSpPr/>
          <p:nvPr>
            <p:custDataLst>
              <p:tags r:id="rId101"/>
            </p:custDataLst>
          </p:nvPr>
        </p:nvCxnSpPr>
        <p:spPr bwMode="auto">
          <a:xfrm>
            <a:off x="598488" y="3746500"/>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D8375188-17F4-4DB8-A27D-37F6432A6939}"/>
              </a:ext>
            </a:extLst>
          </p:cNvPr>
          <p:cNvCxnSpPr/>
          <p:nvPr>
            <p:custDataLst>
              <p:tags r:id="rId102"/>
            </p:custDataLst>
          </p:nvPr>
        </p:nvCxnSpPr>
        <p:spPr bwMode="auto">
          <a:xfrm>
            <a:off x="598488" y="3224213"/>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1254E4FB-71ED-4144-A53B-FB05C3C49AF9}"/>
              </a:ext>
            </a:extLst>
          </p:cNvPr>
          <p:cNvCxnSpPr/>
          <p:nvPr>
            <p:custDataLst>
              <p:tags r:id="rId103"/>
            </p:custDataLst>
          </p:nvPr>
        </p:nvCxnSpPr>
        <p:spPr bwMode="auto">
          <a:xfrm>
            <a:off x="598488" y="3484563"/>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84C067E1-F248-411B-BBC6-429057D05B1C}"/>
              </a:ext>
            </a:extLst>
          </p:cNvPr>
          <p:cNvCxnSpPr/>
          <p:nvPr>
            <p:custDataLst>
              <p:tags r:id="rId104"/>
            </p:custDataLst>
          </p:nvPr>
        </p:nvCxnSpPr>
        <p:spPr bwMode="auto">
          <a:xfrm>
            <a:off x="598488" y="866775"/>
            <a:ext cx="8139113" cy="0"/>
          </a:xfrm>
          <a:prstGeom prst="line">
            <a:avLst/>
          </a:prstGeom>
          <a:ln w="317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F19839D1-8DB2-4A58-80A4-187E95737D18}"/>
              </a:ext>
            </a:extLst>
          </p:cNvPr>
          <p:cNvCxnSpPr/>
          <p:nvPr>
            <p:custDataLst>
              <p:tags r:id="rId105"/>
            </p:custDataLst>
          </p:nvPr>
        </p:nvCxnSpPr>
        <p:spPr bwMode="gray">
          <a:xfrm>
            <a:off x="7129463" y="581025"/>
            <a:ext cx="0" cy="3768725"/>
          </a:xfrm>
          <a:prstGeom prst="line">
            <a:avLst/>
          </a:prstGeom>
          <a:ln w="19050" cap="flat" cmpd="sng" algn="ctr">
            <a:solidFill>
              <a:srgbClr val="DA291C"/>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AB99B6AB-4BCA-4E53-BEAE-141342FE9484}"/>
              </a:ext>
            </a:extLst>
          </p:cNvPr>
          <p:cNvCxnSpPr/>
          <p:nvPr>
            <p:custDataLst>
              <p:tags r:id="rId106"/>
            </p:custDataLst>
          </p:nvPr>
        </p:nvCxnSpPr>
        <p:spPr bwMode="auto">
          <a:xfrm>
            <a:off x="598488" y="4349750"/>
            <a:ext cx="8139113"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ECD2F5D-CB65-4022-ABDF-B96C468D1884}"/>
              </a:ext>
            </a:extLst>
          </p:cNvPr>
          <p:cNvCxnSpPr/>
          <p:nvPr>
            <p:custDataLst>
              <p:tags r:id="rId107"/>
            </p:custDataLst>
          </p:nvPr>
        </p:nvCxnSpPr>
        <p:spPr bwMode="gray">
          <a:xfrm>
            <a:off x="5886450" y="581025"/>
            <a:ext cx="0" cy="3932238"/>
          </a:xfrm>
          <a:prstGeom prst="line">
            <a:avLst/>
          </a:prstGeom>
          <a:ln w="19050" cap="flat" cmpd="sng" algn="ctr">
            <a:solidFill>
              <a:srgbClr val="DA291C"/>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374C6BE3-7F5B-4AEA-86CC-79363B086C7A}"/>
              </a:ext>
            </a:extLst>
          </p:cNvPr>
          <p:cNvCxnSpPr/>
          <p:nvPr>
            <p:custDataLst>
              <p:tags r:id="rId108"/>
            </p:custDataLst>
          </p:nvPr>
        </p:nvCxnSpPr>
        <p:spPr bwMode="auto">
          <a:xfrm>
            <a:off x="598488" y="581025"/>
            <a:ext cx="8139113"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5" name="Text Placeholder 18">
            <a:extLst>
              <a:ext uri="{FF2B5EF4-FFF2-40B4-BE49-F238E27FC236}">
                <a16:creationId xmlns:a16="http://schemas.microsoft.com/office/drawing/2014/main" id="{4950A764-9586-4C0F-A340-1441180CFDF1}"/>
              </a:ext>
            </a:extLst>
          </p:cNvPr>
          <p:cNvSpPr>
            <a:spLocks noGrp="1"/>
          </p:cNvSpPr>
          <p:nvPr>
            <p:custDataLst>
              <p:tags r:id="rId109"/>
            </p:custDataLst>
          </p:nvPr>
        </p:nvSpPr>
        <p:spPr bwMode="auto">
          <a:xfrm>
            <a:off x="6577013" y="612775"/>
            <a:ext cx="971550" cy="196850"/>
          </a:xfrm>
          <a:prstGeom prst="chevron">
            <a:avLst>
              <a:gd name="adj" fmla="val 18548"/>
            </a:avLst>
          </a:prstGeom>
          <a:solidFill>
            <a:srgbClr val="00509E"/>
          </a:solidFill>
          <a:ln w="9525" algn="ctr">
            <a:solidFill>
              <a:schemeClr val="tx1"/>
            </a:solidFill>
          </a:ln>
        </p:spPr>
        <p:txBody>
          <a:bodyPr vert="horz" wrap="none" lIns="90488" tIns="46038" rIns="0" bIns="46038"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50">
                <a:solidFill>
                  <a:prstClr val="white"/>
                </a:solidFill>
                <a:latin typeface="Calibri Light"/>
              </a:rPr>
              <a:t>Sikker drift</a:t>
            </a:r>
            <a:endParaRPr lang="nb-NO" sz="750">
              <a:solidFill>
                <a:prstClr val="white"/>
              </a:solidFill>
              <a:latin typeface="Calibri Light"/>
            </a:endParaRPr>
          </a:p>
        </p:txBody>
      </p:sp>
      <p:sp>
        <p:nvSpPr>
          <p:cNvPr id="446" name="Text Placeholder 18">
            <a:extLst>
              <a:ext uri="{FF2B5EF4-FFF2-40B4-BE49-F238E27FC236}">
                <a16:creationId xmlns:a16="http://schemas.microsoft.com/office/drawing/2014/main" id="{DEBB5D7B-2B12-471F-91A3-14A628906C37}"/>
              </a:ext>
            </a:extLst>
          </p:cNvPr>
          <p:cNvSpPr>
            <a:spLocks noGrp="1"/>
          </p:cNvSpPr>
          <p:nvPr>
            <p:custDataLst>
              <p:tags r:id="rId110"/>
            </p:custDataLst>
          </p:nvPr>
        </p:nvSpPr>
        <p:spPr bwMode="auto">
          <a:xfrm>
            <a:off x="6157913" y="612775"/>
            <a:ext cx="457200" cy="196850"/>
          </a:xfrm>
          <a:prstGeom prst="chevron">
            <a:avLst>
              <a:gd name="adj" fmla="val 18548"/>
            </a:avLst>
          </a:prstGeom>
          <a:solidFill>
            <a:srgbClr val="00509E"/>
          </a:solidFill>
          <a:ln w="9525" algn="ctr">
            <a:solidFill>
              <a:schemeClr val="tx1"/>
            </a:solidFill>
          </a:ln>
        </p:spPr>
        <p:txBody>
          <a:bodyPr vert="horz" wrap="none" lIns="90488" tIns="46038" rIns="0" bIns="46038"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50">
                <a:solidFill>
                  <a:prstClr val="white"/>
                </a:solidFill>
                <a:latin typeface="Calibri Light"/>
              </a:rPr>
              <a:t>Opplæring</a:t>
            </a:r>
            <a:endParaRPr lang="nb-NO" sz="750">
              <a:solidFill>
                <a:prstClr val="white"/>
              </a:solidFill>
              <a:latin typeface="Calibri Light"/>
            </a:endParaRPr>
          </a:p>
        </p:txBody>
      </p:sp>
      <p:sp>
        <p:nvSpPr>
          <p:cNvPr id="447" name="Text Placeholder 18">
            <a:extLst>
              <a:ext uri="{FF2B5EF4-FFF2-40B4-BE49-F238E27FC236}">
                <a16:creationId xmlns:a16="http://schemas.microsoft.com/office/drawing/2014/main" id="{9DD79D37-1398-46F4-A312-FEF083725248}"/>
              </a:ext>
            </a:extLst>
          </p:cNvPr>
          <p:cNvSpPr>
            <a:spLocks noGrp="1"/>
          </p:cNvSpPr>
          <p:nvPr>
            <p:custDataLst>
              <p:tags r:id="rId111"/>
            </p:custDataLst>
          </p:nvPr>
        </p:nvSpPr>
        <p:spPr bwMode="auto">
          <a:xfrm>
            <a:off x="5251450" y="612775"/>
            <a:ext cx="944563" cy="196850"/>
          </a:xfrm>
          <a:prstGeom prst="homePlate">
            <a:avLst>
              <a:gd name="adj" fmla="val 18548"/>
            </a:avLst>
          </a:prstGeom>
          <a:solidFill>
            <a:srgbClr val="00509E"/>
          </a:solidFill>
          <a:ln w="9525" algn="ctr">
            <a:solidFill>
              <a:schemeClr val="tx1"/>
            </a:solidFill>
          </a:ln>
        </p:spPr>
        <p:txBody>
          <a:bodyPr vert="horz" wrap="none" lIns="90488" tIns="46038" rIns="0" bIns="46038"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750">
                <a:solidFill>
                  <a:prstClr val="white"/>
                </a:solidFill>
                <a:latin typeface="Calibri Light"/>
              </a:rPr>
              <a:t>Konvertering</a:t>
            </a:r>
          </a:p>
        </p:txBody>
      </p:sp>
      <p:sp>
        <p:nvSpPr>
          <p:cNvPr id="448" name="Text Placeholder 18">
            <a:extLst>
              <a:ext uri="{FF2B5EF4-FFF2-40B4-BE49-F238E27FC236}">
                <a16:creationId xmlns:a16="http://schemas.microsoft.com/office/drawing/2014/main" id="{0392623B-409E-447F-8F9B-21E44969E536}"/>
              </a:ext>
            </a:extLst>
          </p:cNvPr>
          <p:cNvSpPr>
            <a:spLocks noGrp="1"/>
          </p:cNvSpPr>
          <p:nvPr>
            <p:custDataLst>
              <p:tags r:id="rId112"/>
            </p:custDataLst>
          </p:nvPr>
        </p:nvSpPr>
        <p:spPr bwMode="auto">
          <a:xfrm>
            <a:off x="2197100" y="612775"/>
            <a:ext cx="2486025" cy="196850"/>
          </a:xfrm>
          <a:prstGeom prst="homePlate">
            <a:avLst>
              <a:gd name="adj" fmla="val 18548"/>
            </a:avLst>
          </a:prstGeom>
          <a:solidFill>
            <a:srgbClr val="00509E"/>
          </a:solidFill>
          <a:ln w="9525" algn="ctr">
            <a:solidFill>
              <a:schemeClr val="tx1"/>
            </a:solidFill>
          </a:ln>
        </p:spPr>
        <p:txBody>
          <a:bodyPr vert="horz" wrap="none" lIns="90488" tIns="46038" rIns="0" bIns="46038" numCol="1" spcCol="0" rtlCol="0" anchor="ctr"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750">
                <a:solidFill>
                  <a:prstClr val="white"/>
                </a:solidFill>
                <a:latin typeface="Calibri Light"/>
              </a:rPr>
              <a:t>Planlegge, innsikt, testing, prosesser</a:t>
            </a:r>
          </a:p>
        </p:txBody>
      </p:sp>
      <p:sp>
        <p:nvSpPr>
          <p:cNvPr id="453" name="Rectangle 452">
            <a:extLst>
              <a:ext uri="{FF2B5EF4-FFF2-40B4-BE49-F238E27FC236}">
                <a16:creationId xmlns:a16="http://schemas.microsoft.com/office/drawing/2014/main" id="{68A676B6-16D2-45E5-9B7F-0DB8849BEB9F}"/>
              </a:ext>
            </a:extLst>
          </p:cNvPr>
          <p:cNvSpPr/>
          <p:nvPr>
            <p:custDataLst>
              <p:tags r:id="rId113"/>
            </p:custDataLst>
          </p:nvPr>
        </p:nvSpPr>
        <p:spPr bwMode="auto">
          <a:xfrm>
            <a:off x="2224088" y="927100"/>
            <a:ext cx="4824413" cy="79375"/>
          </a:xfrm>
          <a:prstGeom prst="rect">
            <a:avLst/>
          </a:prstGeom>
          <a:solidFill>
            <a:schemeClr val="bg1"/>
          </a:solidFill>
          <a:ln w="19050" algn="ctr">
            <a:solidFill>
              <a:srgbClr val="00509E"/>
            </a:solidFill>
            <a:prstDash val="dash"/>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9" name="Rectangle 28">
            <a:extLst>
              <a:ext uri="{FF2B5EF4-FFF2-40B4-BE49-F238E27FC236}">
                <a16:creationId xmlns:a16="http://schemas.microsoft.com/office/drawing/2014/main" id="{AF2AD8B7-4AB3-45CD-A033-519E1676D912}"/>
              </a:ext>
            </a:extLst>
          </p:cNvPr>
          <p:cNvSpPr/>
          <p:nvPr>
            <p:custDataLst>
              <p:tags r:id="rId114"/>
            </p:custDataLst>
          </p:nvPr>
        </p:nvSpPr>
        <p:spPr bwMode="gray">
          <a:xfrm>
            <a:off x="5156200" y="2117725"/>
            <a:ext cx="2392363"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59" name="Rectangle 458">
            <a:extLst>
              <a:ext uri="{FF2B5EF4-FFF2-40B4-BE49-F238E27FC236}">
                <a16:creationId xmlns:a16="http://schemas.microsoft.com/office/drawing/2014/main" id="{63C0033D-C00C-46C3-BECF-1744EE98464B}"/>
              </a:ext>
            </a:extLst>
          </p:cNvPr>
          <p:cNvSpPr/>
          <p:nvPr>
            <p:custDataLst>
              <p:tags r:id="rId115"/>
            </p:custDataLst>
          </p:nvPr>
        </p:nvSpPr>
        <p:spPr bwMode="gray">
          <a:xfrm>
            <a:off x="5886450" y="3570288"/>
            <a:ext cx="1662113"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 name="Rectangle 2">
            <a:extLst>
              <a:ext uri="{FF2B5EF4-FFF2-40B4-BE49-F238E27FC236}">
                <a16:creationId xmlns:a16="http://schemas.microsoft.com/office/drawing/2014/main" id="{E2463B66-9DB3-4CD5-B728-E1AC386FD82A}"/>
              </a:ext>
            </a:extLst>
          </p:cNvPr>
          <p:cNvSpPr/>
          <p:nvPr>
            <p:custDataLst>
              <p:tags r:id="rId116"/>
            </p:custDataLst>
          </p:nvPr>
        </p:nvSpPr>
        <p:spPr bwMode="gray">
          <a:xfrm>
            <a:off x="5251450" y="3570288"/>
            <a:ext cx="188913"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56" name="Rectangle 455">
            <a:extLst>
              <a:ext uri="{FF2B5EF4-FFF2-40B4-BE49-F238E27FC236}">
                <a16:creationId xmlns:a16="http://schemas.microsoft.com/office/drawing/2014/main" id="{9EB758E5-0B60-46C5-AF64-5DDDFF4791FA}"/>
              </a:ext>
            </a:extLst>
          </p:cNvPr>
          <p:cNvSpPr/>
          <p:nvPr>
            <p:custDataLst>
              <p:tags r:id="rId117"/>
            </p:custDataLst>
          </p:nvPr>
        </p:nvSpPr>
        <p:spPr bwMode="gray">
          <a:xfrm>
            <a:off x="3817938" y="2117725"/>
            <a:ext cx="960438"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3" name="Rectangle 22">
            <a:extLst>
              <a:ext uri="{FF2B5EF4-FFF2-40B4-BE49-F238E27FC236}">
                <a16:creationId xmlns:a16="http://schemas.microsoft.com/office/drawing/2014/main" id="{ED95E449-9A1B-442A-9861-202AA8E9A03B}"/>
              </a:ext>
            </a:extLst>
          </p:cNvPr>
          <p:cNvSpPr/>
          <p:nvPr>
            <p:custDataLst>
              <p:tags r:id="rId118"/>
            </p:custDataLst>
          </p:nvPr>
        </p:nvSpPr>
        <p:spPr bwMode="gray">
          <a:xfrm>
            <a:off x="5345113" y="1720850"/>
            <a:ext cx="1514475"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0" name="Rectangle 19">
            <a:extLst>
              <a:ext uri="{FF2B5EF4-FFF2-40B4-BE49-F238E27FC236}">
                <a16:creationId xmlns:a16="http://schemas.microsoft.com/office/drawing/2014/main" id="{B5F6D7EC-97BA-4F47-A744-21842E04C92C}"/>
              </a:ext>
            </a:extLst>
          </p:cNvPr>
          <p:cNvSpPr/>
          <p:nvPr>
            <p:custDataLst>
              <p:tags r:id="rId119"/>
            </p:custDataLst>
          </p:nvPr>
        </p:nvSpPr>
        <p:spPr bwMode="gray">
          <a:xfrm>
            <a:off x="2886075" y="2117725"/>
            <a:ext cx="568325" cy="79375"/>
          </a:xfrm>
          <a:prstGeom prst="rect">
            <a:avLst/>
          </a:prstGeom>
          <a:solidFill>
            <a:srgbClr val="005587"/>
          </a:solidFill>
          <a:ln w="19050" algn="ctr">
            <a:solidFill>
              <a:srgbClr val="005587"/>
            </a:solidFill>
            <a:prstDash val="solid"/>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1" name="Rectangle 10">
            <a:extLst>
              <a:ext uri="{FF2B5EF4-FFF2-40B4-BE49-F238E27FC236}">
                <a16:creationId xmlns:a16="http://schemas.microsoft.com/office/drawing/2014/main" id="{A97BF5E7-8264-4AC5-99A2-A166100FC4D6}"/>
              </a:ext>
            </a:extLst>
          </p:cNvPr>
          <p:cNvSpPr/>
          <p:nvPr>
            <p:custDataLst>
              <p:tags r:id="rId120"/>
            </p:custDataLst>
          </p:nvPr>
        </p:nvSpPr>
        <p:spPr bwMode="gray">
          <a:xfrm>
            <a:off x="5332413" y="2652713"/>
            <a:ext cx="863600"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2" name="Rectangle 11">
            <a:extLst>
              <a:ext uri="{FF2B5EF4-FFF2-40B4-BE49-F238E27FC236}">
                <a16:creationId xmlns:a16="http://schemas.microsoft.com/office/drawing/2014/main" id="{D76A1954-B896-49C5-8248-031F2F474CC6}"/>
              </a:ext>
            </a:extLst>
          </p:cNvPr>
          <p:cNvSpPr/>
          <p:nvPr>
            <p:custDataLst>
              <p:tags r:id="rId121"/>
            </p:custDataLst>
          </p:nvPr>
        </p:nvSpPr>
        <p:spPr bwMode="gray">
          <a:xfrm>
            <a:off x="3817938" y="3570288"/>
            <a:ext cx="865188"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4" name="Rectangle 33">
            <a:extLst>
              <a:ext uri="{FF2B5EF4-FFF2-40B4-BE49-F238E27FC236}">
                <a16:creationId xmlns:a16="http://schemas.microsoft.com/office/drawing/2014/main" id="{09729976-7331-4B40-9E09-FBC72F5E1991}"/>
              </a:ext>
            </a:extLst>
          </p:cNvPr>
          <p:cNvSpPr/>
          <p:nvPr>
            <p:custDataLst>
              <p:tags r:id="rId122"/>
            </p:custDataLst>
          </p:nvPr>
        </p:nvSpPr>
        <p:spPr bwMode="gray">
          <a:xfrm>
            <a:off x="5440363" y="3309938"/>
            <a:ext cx="850900"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57" name="Rectangle 456">
            <a:extLst>
              <a:ext uri="{FF2B5EF4-FFF2-40B4-BE49-F238E27FC236}">
                <a16:creationId xmlns:a16="http://schemas.microsoft.com/office/drawing/2014/main" id="{22CBBF50-0409-4062-83BC-8284432CCA16}"/>
              </a:ext>
            </a:extLst>
          </p:cNvPr>
          <p:cNvSpPr/>
          <p:nvPr>
            <p:custDataLst>
              <p:tags r:id="rId123"/>
            </p:custDataLst>
          </p:nvPr>
        </p:nvSpPr>
        <p:spPr bwMode="gray">
          <a:xfrm>
            <a:off x="4129088" y="1720850"/>
            <a:ext cx="514350"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58" name="Rectangle 457">
            <a:extLst>
              <a:ext uri="{FF2B5EF4-FFF2-40B4-BE49-F238E27FC236}">
                <a16:creationId xmlns:a16="http://schemas.microsoft.com/office/drawing/2014/main" id="{904E9A11-760B-4576-BEA9-F48AD0534600}"/>
              </a:ext>
            </a:extLst>
          </p:cNvPr>
          <p:cNvSpPr/>
          <p:nvPr>
            <p:custDataLst>
              <p:tags r:id="rId124"/>
            </p:custDataLst>
          </p:nvPr>
        </p:nvSpPr>
        <p:spPr bwMode="gray">
          <a:xfrm>
            <a:off x="2616200" y="2652713"/>
            <a:ext cx="2027238"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 name="Rectangle 3">
            <a:extLst>
              <a:ext uri="{FF2B5EF4-FFF2-40B4-BE49-F238E27FC236}">
                <a16:creationId xmlns:a16="http://schemas.microsoft.com/office/drawing/2014/main" id="{AE184209-82BE-4763-8949-A92AE7B94D8B}"/>
              </a:ext>
            </a:extLst>
          </p:cNvPr>
          <p:cNvSpPr/>
          <p:nvPr>
            <p:custDataLst>
              <p:tags r:id="rId125"/>
            </p:custDataLst>
          </p:nvPr>
        </p:nvSpPr>
        <p:spPr bwMode="gray">
          <a:xfrm>
            <a:off x="3170238" y="3570288"/>
            <a:ext cx="473075" cy="79375"/>
          </a:xfrm>
          <a:prstGeom prst="rect">
            <a:avLst/>
          </a:prstGeom>
          <a:solidFill>
            <a:srgbClr val="00509E"/>
          </a:solidFill>
          <a:ln w="19050" algn="ctr">
            <a:solidFill>
              <a:srgbClr val="00509E"/>
            </a:solidFill>
            <a:prstDash val="solid"/>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66" name="Rectangle 465">
            <a:extLst>
              <a:ext uri="{FF2B5EF4-FFF2-40B4-BE49-F238E27FC236}">
                <a16:creationId xmlns:a16="http://schemas.microsoft.com/office/drawing/2014/main" id="{8FE4AD91-D171-4777-AC0B-C3FFEA758D35}"/>
              </a:ext>
            </a:extLst>
          </p:cNvPr>
          <p:cNvSpPr/>
          <p:nvPr>
            <p:custDataLst>
              <p:tags r:id="rId126"/>
            </p:custDataLst>
          </p:nvPr>
        </p:nvSpPr>
        <p:spPr bwMode="gray">
          <a:xfrm>
            <a:off x="2224088" y="1323975"/>
            <a:ext cx="1189038"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60" name="Rectangle 459">
            <a:extLst>
              <a:ext uri="{FF2B5EF4-FFF2-40B4-BE49-F238E27FC236}">
                <a16:creationId xmlns:a16="http://schemas.microsoft.com/office/drawing/2014/main" id="{1A6486EC-C6F3-46B2-B9FB-F6B564AA40E1}"/>
              </a:ext>
            </a:extLst>
          </p:cNvPr>
          <p:cNvSpPr/>
          <p:nvPr>
            <p:custDataLst>
              <p:tags r:id="rId127"/>
            </p:custDataLst>
          </p:nvPr>
        </p:nvSpPr>
        <p:spPr bwMode="gray">
          <a:xfrm>
            <a:off x="2994025" y="1720850"/>
            <a:ext cx="1027113"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71" name="Rectangle 470">
            <a:extLst>
              <a:ext uri="{FF2B5EF4-FFF2-40B4-BE49-F238E27FC236}">
                <a16:creationId xmlns:a16="http://schemas.microsoft.com/office/drawing/2014/main" id="{7D3F2A86-2F33-4040-A48D-6DC171989EEE}"/>
              </a:ext>
            </a:extLst>
          </p:cNvPr>
          <p:cNvSpPr/>
          <p:nvPr>
            <p:custDataLst>
              <p:tags r:id="rId128"/>
            </p:custDataLst>
          </p:nvPr>
        </p:nvSpPr>
        <p:spPr bwMode="gray">
          <a:xfrm>
            <a:off x="6440488" y="2913063"/>
            <a:ext cx="1174750"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55" name="Rectangle 454">
            <a:extLst>
              <a:ext uri="{FF2B5EF4-FFF2-40B4-BE49-F238E27FC236}">
                <a16:creationId xmlns:a16="http://schemas.microsoft.com/office/drawing/2014/main" id="{629E549C-E11B-4C21-8AF9-EF925DDBC462}"/>
              </a:ext>
            </a:extLst>
          </p:cNvPr>
          <p:cNvSpPr/>
          <p:nvPr>
            <p:custDataLst>
              <p:tags r:id="rId129"/>
            </p:custDataLst>
          </p:nvPr>
        </p:nvSpPr>
        <p:spPr bwMode="gray">
          <a:xfrm>
            <a:off x="3454400" y="3309938"/>
            <a:ext cx="1189038" cy="79375"/>
          </a:xfrm>
          <a:prstGeom prst="rect">
            <a:avLst/>
          </a:prstGeom>
          <a:solidFill>
            <a:srgbClr val="00509E"/>
          </a:solidFill>
          <a:ln w="19050" algn="ctr">
            <a:solidFill>
              <a:srgbClr val="00509E"/>
            </a:solidFill>
            <a:prstDash val="solid"/>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65" name="Rectangle 464">
            <a:extLst>
              <a:ext uri="{FF2B5EF4-FFF2-40B4-BE49-F238E27FC236}">
                <a16:creationId xmlns:a16="http://schemas.microsoft.com/office/drawing/2014/main" id="{32AACA33-589E-4664-B26B-DF9A8867F52F}"/>
              </a:ext>
            </a:extLst>
          </p:cNvPr>
          <p:cNvSpPr/>
          <p:nvPr>
            <p:custDataLst>
              <p:tags r:id="rId130"/>
            </p:custDataLst>
          </p:nvPr>
        </p:nvSpPr>
        <p:spPr bwMode="gray">
          <a:xfrm>
            <a:off x="6305550" y="3835400"/>
            <a:ext cx="1243013" cy="79375"/>
          </a:xfrm>
          <a:prstGeom prst="rect">
            <a:avLst/>
          </a:prstGeom>
          <a:solidFill>
            <a:srgbClr val="00509E"/>
          </a:solidFill>
          <a:ln w="19050" algn="ctr">
            <a:solidFill>
              <a:srgbClr val="00509E"/>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75" name="Isosceles Triangle 474">
            <a:extLst>
              <a:ext uri="{FF2B5EF4-FFF2-40B4-BE49-F238E27FC236}">
                <a16:creationId xmlns:a16="http://schemas.microsoft.com/office/drawing/2014/main" id="{EB16829C-5010-4A6D-A2D9-DEDF85A17E22}"/>
              </a:ext>
            </a:extLst>
          </p:cNvPr>
          <p:cNvSpPr/>
          <p:nvPr>
            <p:custDataLst>
              <p:tags r:id="rId131"/>
            </p:custDataLst>
          </p:nvPr>
        </p:nvSpPr>
        <p:spPr bwMode="auto">
          <a:xfrm rot="10800000">
            <a:off x="4860925" y="4494213"/>
            <a:ext cx="212725" cy="107950"/>
          </a:xfrm>
          <a:prstGeom prst="triangle">
            <a:avLst>
              <a:gd name="adj" fmla="val 50000"/>
            </a:avLst>
          </a:prstGeom>
          <a:solidFill>
            <a:schemeClr val="tx1"/>
          </a:solidFill>
          <a:ln w="19050" algn="ctr">
            <a:no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73" name="Right Bracket 472">
            <a:extLst>
              <a:ext uri="{FF2B5EF4-FFF2-40B4-BE49-F238E27FC236}">
                <a16:creationId xmlns:a16="http://schemas.microsoft.com/office/drawing/2014/main" id="{E73584E2-B034-4A17-8C99-978604BB155C}"/>
              </a:ext>
            </a:extLst>
          </p:cNvPr>
          <p:cNvSpPr/>
          <p:nvPr>
            <p:custDataLst>
              <p:tags r:id="rId132"/>
            </p:custDataLst>
          </p:nvPr>
        </p:nvSpPr>
        <p:spPr bwMode="auto">
          <a:xfrm rot="5400000">
            <a:off x="4913313" y="4156075"/>
            <a:ext cx="107950" cy="568325"/>
          </a:xfrm>
          <a:prstGeom prst="rightBracket">
            <a:avLst>
              <a:gd name="adj" fmla="val 0"/>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nb-NO" sz="1350">
              <a:solidFill>
                <a:prstClr val="black"/>
              </a:solidFill>
              <a:latin typeface="Calibri Light"/>
            </a:endParaRPr>
          </a:p>
        </p:txBody>
      </p:sp>
      <p:sp>
        <p:nvSpPr>
          <p:cNvPr id="28" name="Isosceles Triangle 27">
            <a:extLst>
              <a:ext uri="{FF2B5EF4-FFF2-40B4-BE49-F238E27FC236}">
                <a16:creationId xmlns:a16="http://schemas.microsoft.com/office/drawing/2014/main" id="{DA3E9269-064B-4BAA-AF9B-7F2685042DE1}"/>
              </a:ext>
            </a:extLst>
          </p:cNvPr>
          <p:cNvSpPr/>
          <p:nvPr>
            <p:custDataLst>
              <p:tags r:id="rId133"/>
            </p:custDataLst>
          </p:nvPr>
        </p:nvSpPr>
        <p:spPr bwMode="gray">
          <a:xfrm>
            <a:off x="7072313" y="2100263"/>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7" name="Isosceles Triangle 26">
            <a:extLst>
              <a:ext uri="{FF2B5EF4-FFF2-40B4-BE49-F238E27FC236}">
                <a16:creationId xmlns:a16="http://schemas.microsoft.com/office/drawing/2014/main" id="{C967622A-8613-439A-BFDE-B76AD914240F}"/>
              </a:ext>
            </a:extLst>
          </p:cNvPr>
          <p:cNvSpPr/>
          <p:nvPr>
            <p:custDataLst>
              <p:tags r:id="rId134"/>
            </p:custDataLst>
          </p:nvPr>
        </p:nvSpPr>
        <p:spPr bwMode="gray">
          <a:xfrm>
            <a:off x="6896100" y="2100263"/>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6" name="Isosceles Triangle 25">
            <a:extLst>
              <a:ext uri="{FF2B5EF4-FFF2-40B4-BE49-F238E27FC236}">
                <a16:creationId xmlns:a16="http://schemas.microsoft.com/office/drawing/2014/main" id="{BB1474FE-D16E-4512-9E25-936FC1E5E58A}"/>
              </a:ext>
            </a:extLst>
          </p:cNvPr>
          <p:cNvSpPr/>
          <p:nvPr>
            <p:custDataLst>
              <p:tags r:id="rId135"/>
            </p:custDataLst>
          </p:nvPr>
        </p:nvSpPr>
        <p:spPr bwMode="gray">
          <a:xfrm>
            <a:off x="6611938" y="2100263"/>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5" name="Isosceles Triangle 24">
            <a:extLst>
              <a:ext uri="{FF2B5EF4-FFF2-40B4-BE49-F238E27FC236}">
                <a16:creationId xmlns:a16="http://schemas.microsoft.com/office/drawing/2014/main" id="{E40BC4C8-8383-4B55-B25A-1036A30D3C8A}"/>
              </a:ext>
            </a:extLst>
          </p:cNvPr>
          <p:cNvSpPr/>
          <p:nvPr>
            <p:custDataLst>
              <p:tags r:id="rId136"/>
            </p:custDataLst>
          </p:nvPr>
        </p:nvSpPr>
        <p:spPr bwMode="gray">
          <a:xfrm>
            <a:off x="6423025" y="2100263"/>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4" name="Isosceles Triangle 23">
            <a:extLst>
              <a:ext uri="{FF2B5EF4-FFF2-40B4-BE49-F238E27FC236}">
                <a16:creationId xmlns:a16="http://schemas.microsoft.com/office/drawing/2014/main" id="{E547EAA8-6327-4152-A525-89252632A5F0}"/>
              </a:ext>
            </a:extLst>
          </p:cNvPr>
          <p:cNvSpPr/>
          <p:nvPr>
            <p:custDataLst>
              <p:tags r:id="rId137"/>
            </p:custDataLst>
          </p:nvPr>
        </p:nvSpPr>
        <p:spPr bwMode="gray">
          <a:xfrm>
            <a:off x="6138863" y="2100263"/>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2" name="Isosceles Triangle 31">
            <a:extLst>
              <a:ext uri="{FF2B5EF4-FFF2-40B4-BE49-F238E27FC236}">
                <a16:creationId xmlns:a16="http://schemas.microsoft.com/office/drawing/2014/main" id="{995014A5-2A3C-41AD-AC85-E61AC4D6E899}"/>
              </a:ext>
            </a:extLst>
          </p:cNvPr>
          <p:cNvSpPr/>
          <p:nvPr>
            <p:custDataLst>
              <p:tags r:id="rId138"/>
            </p:custDataLst>
          </p:nvPr>
        </p:nvSpPr>
        <p:spPr bwMode="gray">
          <a:xfrm>
            <a:off x="5383213" y="2635250"/>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22" name="Isosceles Triangle 21">
            <a:extLst>
              <a:ext uri="{FF2B5EF4-FFF2-40B4-BE49-F238E27FC236}">
                <a16:creationId xmlns:a16="http://schemas.microsoft.com/office/drawing/2014/main" id="{E8F9E180-4AAF-4018-9BF4-6AAF08818244}"/>
              </a:ext>
            </a:extLst>
          </p:cNvPr>
          <p:cNvSpPr/>
          <p:nvPr>
            <p:custDataLst>
              <p:tags r:id="rId139"/>
            </p:custDataLst>
          </p:nvPr>
        </p:nvSpPr>
        <p:spPr bwMode="gray">
          <a:xfrm>
            <a:off x="5829300" y="2100263"/>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9" name="Isosceles Triangle 38">
            <a:extLst>
              <a:ext uri="{FF2B5EF4-FFF2-40B4-BE49-F238E27FC236}">
                <a16:creationId xmlns:a16="http://schemas.microsoft.com/office/drawing/2014/main" id="{2A3E9F08-1B82-46D8-8240-42A2112DF9FF}"/>
              </a:ext>
            </a:extLst>
          </p:cNvPr>
          <p:cNvSpPr/>
          <p:nvPr>
            <p:custDataLst>
              <p:tags r:id="rId140"/>
            </p:custDataLst>
          </p:nvPr>
        </p:nvSpPr>
        <p:spPr bwMode="gray">
          <a:xfrm>
            <a:off x="5613400" y="1703388"/>
            <a:ext cx="114300" cy="114300"/>
          </a:xfrm>
          <a:prstGeom prst="triangle">
            <a:avLst/>
          </a:prstGeom>
          <a:solidFill>
            <a:srgbClr val="86BC25"/>
          </a:solidFill>
          <a:ln w="9525" algn="ctr">
            <a:solidFill>
              <a:srgbClr val="86BC25"/>
            </a:solidFill>
            <a:miter lim="800000"/>
            <a:headEnd/>
            <a:tailEnd/>
          </a:ln>
          <a:effectLst/>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1" name="Isosceles Triangle 30">
            <a:extLst>
              <a:ext uri="{FF2B5EF4-FFF2-40B4-BE49-F238E27FC236}">
                <a16:creationId xmlns:a16="http://schemas.microsoft.com/office/drawing/2014/main" id="{C4CBB43A-9323-4D9C-9FE2-37A69B652D0A}"/>
              </a:ext>
            </a:extLst>
          </p:cNvPr>
          <p:cNvSpPr/>
          <p:nvPr>
            <p:custDataLst>
              <p:tags r:id="rId141"/>
            </p:custDataLst>
          </p:nvPr>
        </p:nvSpPr>
        <p:spPr bwMode="gray">
          <a:xfrm>
            <a:off x="4152900" y="2635250"/>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9" name="Isosceles Triangle 18">
            <a:extLst>
              <a:ext uri="{FF2B5EF4-FFF2-40B4-BE49-F238E27FC236}">
                <a16:creationId xmlns:a16="http://schemas.microsoft.com/office/drawing/2014/main" id="{D1F13F0A-0E64-4E73-990F-3F05A5764371}"/>
              </a:ext>
            </a:extLst>
          </p:cNvPr>
          <p:cNvSpPr/>
          <p:nvPr>
            <p:custDataLst>
              <p:tags r:id="rId142"/>
            </p:custDataLst>
          </p:nvPr>
        </p:nvSpPr>
        <p:spPr bwMode="gray">
          <a:xfrm>
            <a:off x="4586288" y="2100263"/>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7" name="Isosceles Triangle 16">
            <a:extLst>
              <a:ext uri="{FF2B5EF4-FFF2-40B4-BE49-F238E27FC236}">
                <a16:creationId xmlns:a16="http://schemas.microsoft.com/office/drawing/2014/main" id="{C20E3AB9-5042-4273-B3DD-19463CC55449}"/>
              </a:ext>
            </a:extLst>
          </p:cNvPr>
          <p:cNvSpPr/>
          <p:nvPr>
            <p:custDataLst>
              <p:tags r:id="rId143"/>
            </p:custDataLst>
          </p:nvPr>
        </p:nvSpPr>
        <p:spPr bwMode="gray">
          <a:xfrm>
            <a:off x="4586288" y="1703388"/>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7" name="Isosceles Triangle 36">
            <a:extLst>
              <a:ext uri="{FF2B5EF4-FFF2-40B4-BE49-F238E27FC236}">
                <a16:creationId xmlns:a16="http://schemas.microsoft.com/office/drawing/2014/main" id="{4066EFA6-EB2D-4787-AE10-F848927A5BC3}"/>
              </a:ext>
            </a:extLst>
          </p:cNvPr>
          <p:cNvSpPr/>
          <p:nvPr>
            <p:custDataLst>
              <p:tags r:id="rId144"/>
            </p:custDataLst>
          </p:nvPr>
        </p:nvSpPr>
        <p:spPr bwMode="gray">
          <a:xfrm>
            <a:off x="5856288" y="3552825"/>
            <a:ext cx="114300" cy="114300"/>
          </a:xfrm>
          <a:prstGeom prst="triangle">
            <a:avLst/>
          </a:prstGeom>
          <a:solidFill>
            <a:schemeClr val="accent1"/>
          </a:solidFill>
          <a:ln w="9525" algn="ctr">
            <a:solidFill>
              <a:schemeClr val="accent1"/>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8" name="Isosceles Triangle 17">
            <a:extLst>
              <a:ext uri="{FF2B5EF4-FFF2-40B4-BE49-F238E27FC236}">
                <a16:creationId xmlns:a16="http://schemas.microsoft.com/office/drawing/2014/main" id="{B1EC6658-5937-4D2E-9A33-8C877DBE9778}"/>
              </a:ext>
            </a:extLst>
          </p:cNvPr>
          <p:cNvSpPr/>
          <p:nvPr>
            <p:custDataLst>
              <p:tags r:id="rId145"/>
            </p:custDataLst>
          </p:nvPr>
        </p:nvSpPr>
        <p:spPr bwMode="gray">
          <a:xfrm>
            <a:off x="3397250" y="2100263"/>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5" name="Oval 4">
            <a:extLst>
              <a:ext uri="{FF2B5EF4-FFF2-40B4-BE49-F238E27FC236}">
                <a16:creationId xmlns:a16="http://schemas.microsoft.com/office/drawing/2014/main" id="{C297AA66-1ED2-4C39-B4C0-585129A54D63}"/>
              </a:ext>
            </a:extLst>
          </p:cNvPr>
          <p:cNvSpPr/>
          <p:nvPr>
            <p:custDataLst>
              <p:tags r:id="rId146"/>
            </p:custDataLst>
          </p:nvPr>
        </p:nvSpPr>
        <p:spPr bwMode="gray">
          <a:xfrm>
            <a:off x="5829300" y="4456113"/>
            <a:ext cx="114300" cy="114300"/>
          </a:xfrm>
          <a:prstGeom prst="ellips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13" name="Isosceles Triangle 12">
            <a:extLst>
              <a:ext uri="{FF2B5EF4-FFF2-40B4-BE49-F238E27FC236}">
                <a16:creationId xmlns:a16="http://schemas.microsoft.com/office/drawing/2014/main" id="{7FFA8638-FB1D-416B-B90C-A3177E114421}"/>
              </a:ext>
            </a:extLst>
          </p:cNvPr>
          <p:cNvSpPr/>
          <p:nvPr>
            <p:custDataLst>
              <p:tags r:id="rId147"/>
            </p:custDataLst>
          </p:nvPr>
        </p:nvSpPr>
        <p:spPr bwMode="gray">
          <a:xfrm>
            <a:off x="3397250" y="1703388"/>
            <a:ext cx="114300" cy="114300"/>
          </a:xfrm>
          <a:prstGeom prst="triangle">
            <a:avLst/>
          </a:prstGeom>
          <a:solidFill>
            <a:srgbClr val="86BC25"/>
          </a:solidFill>
          <a:ln w="9525" algn="ctr">
            <a:solidFill>
              <a:srgbClr val="86BC25"/>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5" name="Isosceles Triangle 34">
            <a:extLst>
              <a:ext uri="{FF2B5EF4-FFF2-40B4-BE49-F238E27FC236}">
                <a16:creationId xmlns:a16="http://schemas.microsoft.com/office/drawing/2014/main" id="{E4225C0A-7CB6-43EF-BDBF-037F71D546C7}"/>
              </a:ext>
            </a:extLst>
          </p:cNvPr>
          <p:cNvSpPr/>
          <p:nvPr>
            <p:custDataLst>
              <p:tags r:id="rId148"/>
            </p:custDataLst>
          </p:nvPr>
        </p:nvSpPr>
        <p:spPr bwMode="gray">
          <a:xfrm>
            <a:off x="3586163" y="3552825"/>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481" name="Isosceles Triangle 480">
            <a:extLst>
              <a:ext uri="{FF2B5EF4-FFF2-40B4-BE49-F238E27FC236}">
                <a16:creationId xmlns:a16="http://schemas.microsoft.com/office/drawing/2014/main" id="{9CF55BA8-C093-42B8-AB01-9815D844F191}"/>
              </a:ext>
            </a:extLst>
          </p:cNvPr>
          <p:cNvSpPr/>
          <p:nvPr>
            <p:custDataLst>
              <p:tags r:id="rId149"/>
            </p:custDataLst>
          </p:nvPr>
        </p:nvSpPr>
        <p:spPr bwMode="gray">
          <a:xfrm>
            <a:off x="7072313" y="4078288"/>
            <a:ext cx="114300" cy="114300"/>
          </a:xfrm>
          <a:prstGeom prst="triangle">
            <a:avLst/>
          </a:prstGeom>
          <a:solidFill>
            <a:srgbClr val="DA291C"/>
          </a:solidFill>
          <a:ln w="9525" algn="ctr">
            <a:solidFill>
              <a:srgbClr val="DA291C"/>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6" name="Isosceles Triangle 5">
            <a:extLst>
              <a:ext uri="{FF2B5EF4-FFF2-40B4-BE49-F238E27FC236}">
                <a16:creationId xmlns:a16="http://schemas.microsoft.com/office/drawing/2014/main" id="{00DE18A2-6EA0-4B30-9C45-90D9DE95F20B}"/>
              </a:ext>
            </a:extLst>
          </p:cNvPr>
          <p:cNvSpPr/>
          <p:nvPr>
            <p:custDataLst>
              <p:tags r:id="rId150"/>
            </p:custDataLst>
          </p:nvPr>
        </p:nvSpPr>
        <p:spPr bwMode="gray">
          <a:xfrm>
            <a:off x="3302000" y="1306513"/>
            <a:ext cx="114300" cy="114300"/>
          </a:xfrm>
          <a:prstGeom prst="triangle">
            <a:avLst/>
          </a:prstGeom>
          <a:solidFill>
            <a:srgbClr val="86BC25"/>
          </a:solidFill>
          <a:ln w="9525" algn="ctr">
            <a:solidFill>
              <a:srgbClr val="86BC25"/>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p:nvSpPr>
          <p:cNvPr id="30" name="Isosceles Triangle 29">
            <a:extLst>
              <a:ext uri="{FF2B5EF4-FFF2-40B4-BE49-F238E27FC236}">
                <a16:creationId xmlns:a16="http://schemas.microsoft.com/office/drawing/2014/main" id="{CB7AEE90-04F3-4840-9AE3-8AE9C6CC6CA3}"/>
              </a:ext>
            </a:extLst>
          </p:cNvPr>
          <p:cNvSpPr/>
          <p:nvPr>
            <p:custDataLst>
              <p:tags r:id="rId151"/>
            </p:custDataLst>
          </p:nvPr>
        </p:nvSpPr>
        <p:spPr bwMode="gray">
          <a:xfrm>
            <a:off x="3397250" y="2635250"/>
            <a:ext cx="114300" cy="114300"/>
          </a:xfrm>
          <a:prstGeom prst="triangle">
            <a:avLst/>
          </a:prstGeom>
          <a:solidFill>
            <a:schemeClr val="accent3"/>
          </a:solidFill>
          <a:ln w="9525" algn="ctr">
            <a:solidFill>
              <a:schemeClr val="accent3"/>
            </a:solidFill>
            <a:miter lim="800000"/>
            <a:headEnd/>
            <a:tailEnd/>
          </a:ln>
        </p:spPr>
        <p:txBody>
          <a:bodyPr wrap="square" lIns="66675" tIns="66675" rIns="66675" bIns="66675" rtlCol="0" anchor="ctr"/>
          <a:lstStyle/>
          <a:p>
            <a:pPr algn="ctr" defTabSz="685800">
              <a:lnSpc>
                <a:spcPct val="106000"/>
              </a:lnSpc>
              <a:defRPr/>
            </a:pPr>
            <a:endParaRPr lang="nb-NO" sz="1200" b="1">
              <a:solidFill>
                <a:prstClr val="white"/>
              </a:solidFill>
              <a:latin typeface="Calibri Light"/>
            </a:endParaRPr>
          </a:p>
        </p:txBody>
      </p:sp>
      <p:sp useBgFill="1">
        <p:nvSpPr>
          <p:cNvPr id="494" name="Text Placeholder 18">
            <a:extLst>
              <a:ext uri="{FF2B5EF4-FFF2-40B4-BE49-F238E27FC236}">
                <a16:creationId xmlns:a16="http://schemas.microsoft.com/office/drawing/2014/main" id="{C22EA884-6CCF-4F66-A0BB-CD6D3D793BB4}"/>
              </a:ext>
            </a:extLst>
          </p:cNvPr>
          <p:cNvSpPr>
            <a:spLocks noGrp="1"/>
          </p:cNvSpPr>
          <p:nvPr>
            <p:custDataLst>
              <p:tags r:id="rId152"/>
            </p:custDataLst>
          </p:nvPr>
        </p:nvSpPr>
        <p:spPr bwMode="auto">
          <a:xfrm>
            <a:off x="3486150" y="1033463"/>
            <a:ext cx="2300288"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prstClr val="black"/>
                </a:solidFill>
                <a:latin typeface="Calibri Light"/>
              </a:rPr>
              <a:t>Forbedring, prosessutvikling og tilpasning før nytt system</a:t>
            </a:r>
            <a:endParaRPr lang="nb-NO" sz="788">
              <a:solidFill>
                <a:prstClr val="black"/>
              </a:solidFill>
              <a:latin typeface="Calibri Light"/>
            </a:endParaRPr>
          </a:p>
        </p:txBody>
      </p:sp>
      <p:sp>
        <p:nvSpPr>
          <p:cNvPr id="518" name="Text Placeholder 18">
            <a:extLst>
              <a:ext uri="{FF2B5EF4-FFF2-40B4-BE49-F238E27FC236}">
                <a16:creationId xmlns:a16="http://schemas.microsoft.com/office/drawing/2014/main" id="{75040CE1-A63E-4AEE-BB04-674474DC4793}"/>
              </a:ext>
            </a:extLst>
          </p:cNvPr>
          <p:cNvSpPr>
            <a:spLocks noGrp="1"/>
          </p:cNvSpPr>
          <p:nvPr>
            <p:custDataLst>
              <p:tags r:id="rId153"/>
            </p:custDataLst>
          </p:nvPr>
        </p:nvSpPr>
        <p:spPr bwMode="auto">
          <a:xfrm>
            <a:off x="7986713" y="427039"/>
            <a:ext cx="527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900" b="1">
                <a:solidFill>
                  <a:prstClr val="black"/>
                </a:solidFill>
                <a:latin typeface="Calibri Light"/>
              </a:rPr>
              <a:t>Hovedaktør</a:t>
            </a:r>
          </a:p>
        </p:txBody>
      </p:sp>
      <p:sp>
        <p:nvSpPr>
          <p:cNvPr id="525" name="Text Placeholder 18">
            <a:extLst>
              <a:ext uri="{FF2B5EF4-FFF2-40B4-BE49-F238E27FC236}">
                <a16:creationId xmlns:a16="http://schemas.microsoft.com/office/drawing/2014/main" id="{5E85D6FF-7E60-4FDA-856F-35090B456B3C}"/>
              </a:ext>
            </a:extLst>
          </p:cNvPr>
          <p:cNvSpPr>
            <a:spLocks noGrp="1"/>
          </p:cNvSpPr>
          <p:nvPr>
            <p:custDataLst>
              <p:tags r:id="rId154"/>
            </p:custDataLst>
          </p:nvPr>
        </p:nvSpPr>
        <p:spPr bwMode="auto">
          <a:xfrm>
            <a:off x="7986713" y="2628900"/>
            <a:ext cx="1158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P2</a:t>
            </a:r>
            <a:endParaRPr lang="nb-NO" sz="900">
              <a:solidFill>
                <a:prstClr val="black"/>
              </a:solidFill>
              <a:latin typeface="Calibri Light"/>
            </a:endParaRPr>
          </a:p>
        </p:txBody>
      </p:sp>
      <p:sp useBgFill="1">
        <p:nvSpPr>
          <p:cNvPr id="506" name="Text Placeholder 18">
            <a:extLst>
              <a:ext uri="{FF2B5EF4-FFF2-40B4-BE49-F238E27FC236}">
                <a16:creationId xmlns:a16="http://schemas.microsoft.com/office/drawing/2014/main" id="{D27B67F7-3F83-4BA4-B24D-73E17CCA7E38}"/>
              </a:ext>
            </a:extLst>
          </p:cNvPr>
          <p:cNvSpPr>
            <a:spLocks noGrp="1"/>
          </p:cNvSpPr>
          <p:nvPr>
            <p:custDataLst>
              <p:tags r:id="rId155"/>
            </p:custDataLst>
          </p:nvPr>
        </p:nvSpPr>
        <p:spPr bwMode="auto">
          <a:xfrm>
            <a:off x="4665663" y="4619626"/>
            <a:ext cx="604838" cy="136525"/>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Sommerferie</a:t>
            </a:r>
            <a:endParaRPr lang="nb-NO" sz="900">
              <a:solidFill>
                <a:prstClr val="black"/>
              </a:solidFill>
              <a:latin typeface="Calibri Light"/>
            </a:endParaRPr>
          </a:p>
        </p:txBody>
      </p:sp>
      <p:sp>
        <p:nvSpPr>
          <p:cNvPr id="495" name="Text Placeholder 18">
            <a:extLst>
              <a:ext uri="{FF2B5EF4-FFF2-40B4-BE49-F238E27FC236}">
                <a16:creationId xmlns:a16="http://schemas.microsoft.com/office/drawing/2014/main" id="{E83BBDE9-8A15-4602-815F-E2827269705D}"/>
              </a:ext>
            </a:extLst>
          </p:cNvPr>
          <p:cNvSpPr>
            <a:spLocks noGrp="1"/>
          </p:cNvSpPr>
          <p:nvPr>
            <p:custDataLst>
              <p:tags r:id="rId156"/>
            </p:custDataLst>
          </p:nvPr>
        </p:nvSpPr>
        <p:spPr bwMode="auto">
          <a:xfrm>
            <a:off x="658813" y="2628900"/>
            <a:ext cx="6683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Prosessarbeid </a:t>
            </a:r>
            <a:endParaRPr lang="nb-NO" sz="900">
              <a:solidFill>
                <a:prstClr val="black"/>
              </a:solidFill>
              <a:latin typeface="Calibri Light"/>
            </a:endParaRPr>
          </a:p>
        </p:txBody>
      </p:sp>
      <p:sp>
        <p:nvSpPr>
          <p:cNvPr id="539" name="Text Placeholder 18">
            <a:extLst>
              <a:ext uri="{FF2B5EF4-FFF2-40B4-BE49-F238E27FC236}">
                <a16:creationId xmlns:a16="http://schemas.microsoft.com/office/drawing/2014/main" id="{EABAA5A9-A245-4878-81B6-A72CACD46494}"/>
              </a:ext>
            </a:extLst>
          </p:cNvPr>
          <p:cNvSpPr>
            <a:spLocks noGrp="1"/>
          </p:cNvSpPr>
          <p:nvPr>
            <p:custDataLst>
              <p:tags r:id="rId157"/>
            </p:custDataLst>
          </p:nvPr>
        </p:nvSpPr>
        <p:spPr bwMode="auto">
          <a:xfrm>
            <a:off x="7986713" y="1300163"/>
            <a:ext cx="1063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PL</a:t>
            </a:r>
            <a:endParaRPr lang="nb-NO" sz="900">
              <a:solidFill>
                <a:prstClr val="black"/>
              </a:solidFill>
              <a:latin typeface="Calibri Light"/>
            </a:endParaRPr>
          </a:p>
        </p:txBody>
      </p:sp>
      <p:sp useBgFill="1">
        <p:nvSpPr>
          <p:cNvPr id="180" name="Text Placeholder 18">
            <a:extLst>
              <a:ext uri="{FF2B5EF4-FFF2-40B4-BE49-F238E27FC236}">
                <a16:creationId xmlns:a16="http://schemas.microsoft.com/office/drawing/2014/main" id="{6118A799-AFD0-4FFD-B9B6-E59FE39398A6}"/>
              </a:ext>
            </a:extLst>
          </p:cNvPr>
          <p:cNvSpPr>
            <a:spLocks noGrp="1"/>
          </p:cNvSpPr>
          <p:nvPr>
            <p:custDataLst>
              <p:tags r:id="rId158"/>
            </p:custDataLst>
          </p:nvPr>
        </p:nvSpPr>
        <p:spPr bwMode="auto">
          <a:xfrm>
            <a:off x="5695950" y="4592638"/>
            <a:ext cx="382588"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r>
              <a:rPr lang="nb-NO" altLang="en-US" sz="788">
                <a:solidFill>
                  <a:srgbClr val="000000"/>
                </a:solidFill>
                <a:latin typeface="Calibri Light"/>
              </a:rPr>
              <a:t>Fremdrift</a:t>
            </a:r>
            <a:endParaRPr lang="nb-NO" sz="788">
              <a:solidFill>
                <a:srgbClr val="000000"/>
              </a:solidFill>
              <a:latin typeface="Calibri Light"/>
            </a:endParaRPr>
          </a:p>
        </p:txBody>
      </p:sp>
      <p:sp>
        <p:nvSpPr>
          <p:cNvPr id="521" name="Text Placeholder 18">
            <a:extLst>
              <a:ext uri="{FF2B5EF4-FFF2-40B4-BE49-F238E27FC236}">
                <a16:creationId xmlns:a16="http://schemas.microsoft.com/office/drawing/2014/main" id="{CEF6FAA0-02E4-4360-A7FD-358CB2B842D0}"/>
              </a:ext>
            </a:extLst>
          </p:cNvPr>
          <p:cNvSpPr>
            <a:spLocks noGrp="1"/>
          </p:cNvSpPr>
          <p:nvPr>
            <p:custDataLst>
              <p:tags r:id="rId159"/>
            </p:custDataLst>
          </p:nvPr>
        </p:nvSpPr>
        <p:spPr bwMode="auto">
          <a:xfrm>
            <a:off x="7986713" y="903288"/>
            <a:ext cx="690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Tjenestesenter</a:t>
            </a:r>
            <a:endParaRPr lang="nb-NO" sz="900">
              <a:solidFill>
                <a:prstClr val="black"/>
              </a:solidFill>
              <a:latin typeface="Calibri Light"/>
            </a:endParaRPr>
          </a:p>
        </p:txBody>
      </p:sp>
      <p:sp useBgFill="1">
        <p:nvSpPr>
          <p:cNvPr id="515" name="Text Placeholder 18">
            <a:extLst>
              <a:ext uri="{FF2B5EF4-FFF2-40B4-BE49-F238E27FC236}">
                <a16:creationId xmlns:a16="http://schemas.microsoft.com/office/drawing/2014/main" id="{FB83E2D0-A4FB-4634-B688-D39ADF70959C}"/>
              </a:ext>
            </a:extLst>
          </p:cNvPr>
          <p:cNvSpPr>
            <a:spLocks noGrp="1"/>
          </p:cNvSpPr>
          <p:nvPr>
            <p:custDataLst>
              <p:tags r:id="rId160"/>
            </p:custDataLst>
          </p:nvPr>
        </p:nvSpPr>
        <p:spPr bwMode="auto">
          <a:xfrm>
            <a:off x="3876675" y="2224088"/>
            <a:ext cx="841375"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prstClr val="black"/>
                </a:solidFill>
                <a:latin typeface="Calibri Light"/>
              </a:rPr>
              <a:t>Videreutvikle løsning</a:t>
            </a:r>
            <a:endParaRPr lang="nb-NO" sz="788">
              <a:solidFill>
                <a:prstClr val="black"/>
              </a:solidFill>
              <a:latin typeface="Calibri Light"/>
            </a:endParaRPr>
          </a:p>
        </p:txBody>
      </p:sp>
      <p:sp useBgFill="1">
        <p:nvSpPr>
          <p:cNvPr id="263" name="Text Placeholder 18">
            <a:extLst>
              <a:ext uri="{FF2B5EF4-FFF2-40B4-BE49-F238E27FC236}">
                <a16:creationId xmlns:a16="http://schemas.microsoft.com/office/drawing/2014/main" id="{A71DBBDF-4B83-4F3D-BD1D-27DE37656E9C}"/>
              </a:ext>
            </a:extLst>
          </p:cNvPr>
          <p:cNvSpPr>
            <a:spLocks noGrp="1"/>
          </p:cNvSpPr>
          <p:nvPr>
            <p:custDataLst>
              <p:tags r:id="rId161"/>
            </p:custDataLst>
          </p:nvPr>
        </p:nvSpPr>
        <p:spPr bwMode="auto">
          <a:xfrm>
            <a:off x="2901950" y="2224088"/>
            <a:ext cx="538163"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srgbClr val="000000"/>
                </a:solidFill>
                <a:latin typeface="Calibri Light"/>
              </a:rPr>
              <a:t>Rammer DFØ</a:t>
            </a:r>
            <a:endParaRPr lang="nb-NO" sz="788">
              <a:solidFill>
                <a:srgbClr val="000000"/>
              </a:solidFill>
              <a:latin typeface="Calibri Light"/>
            </a:endParaRPr>
          </a:p>
        </p:txBody>
      </p:sp>
      <p:sp>
        <p:nvSpPr>
          <p:cNvPr id="537" name="Text Placeholder 18">
            <a:extLst>
              <a:ext uri="{FF2B5EF4-FFF2-40B4-BE49-F238E27FC236}">
                <a16:creationId xmlns:a16="http://schemas.microsoft.com/office/drawing/2014/main" id="{BB2DBC66-F27C-452C-8C54-DCB0E820D8EA}"/>
              </a:ext>
            </a:extLst>
          </p:cNvPr>
          <p:cNvSpPr>
            <a:spLocks noGrp="1"/>
          </p:cNvSpPr>
          <p:nvPr>
            <p:custDataLst>
              <p:tags r:id="rId162"/>
            </p:custDataLst>
          </p:nvPr>
        </p:nvSpPr>
        <p:spPr bwMode="auto">
          <a:xfrm>
            <a:off x="7986713" y="1697038"/>
            <a:ext cx="430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P3/P1/P2</a:t>
            </a:r>
            <a:endParaRPr lang="nb-NO" sz="900">
              <a:solidFill>
                <a:prstClr val="black"/>
              </a:solidFill>
              <a:latin typeface="Calibri Light"/>
            </a:endParaRPr>
          </a:p>
        </p:txBody>
      </p:sp>
      <p:sp>
        <p:nvSpPr>
          <p:cNvPr id="483" name="Text Placeholder 18">
            <a:extLst>
              <a:ext uri="{FF2B5EF4-FFF2-40B4-BE49-F238E27FC236}">
                <a16:creationId xmlns:a16="http://schemas.microsoft.com/office/drawing/2014/main" id="{59DDF1BD-BFDF-407C-A188-E7791CFD898F}"/>
              </a:ext>
            </a:extLst>
          </p:cNvPr>
          <p:cNvSpPr>
            <a:spLocks noGrp="1"/>
          </p:cNvSpPr>
          <p:nvPr>
            <p:custDataLst>
              <p:tags r:id="rId163"/>
            </p:custDataLst>
          </p:nvPr>
        </p:nvSpPr>
        <p:spPr bwMode="auto">
          <a:xfrm>
            <a:off x="658813" y="1697038"/>
            <a:ext cx="63976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Testmiljø og</a:t>
            </a:r>
          </a:p>
          <a:p>
            <a:pPr defTabSz="685800">
              <a:spcBef>
                <a:spcPct val="0"/>
              </a:spcBef>
              <a:spcAft>
                <a:spcPct val="0"/>
              </a:spcAft>
              <a:defRPr/>
            </a:pPr>
            <a:r>
              <a:rPr lang="nb-NO" altLang="en-US" sz="900">
                <a:solidFill>
                  <a:prstClr val="black"/>
                </a:solidFill>
                <a:latin typeface="Calibri Light"/>
              </a:rPr>
              <a:t> integrasjoner</a:t>
            </a:r>
            <a:endParaRPr lang="nb-NO" sz="900">
              <a:solidFill>
                <a:prstClr val="black"/>
              </a:solidFill>
              <a:latin typeface="Calibri Light"/>
            </a:endParaRPr>
          </a:p>
        </p:txBody>
      </p:sp>
      <p:sp useBgFill="1">
        <p:nvSpPr>
          <p:cNvPr id="190" name="Text Placeholder 18">
            <a:extLst>
              <a:ext uri="{FF2B5EF4-FFF2-40B4-BE49-F238E27FC236}">
                <a16:creationId xmlns:a16="http://schemas.microsoft.com/office/drawing/2014/main" id="{DFE080B5-0694-43F0-B124-D0181AF1E668}"/>
              </a:ext>
            </a:extLst>
          </p:cNvPr>
          <p:cNvSpPr>
            <a:spLocks noGrp="1"/>
          </p:cNvSpPr>
          <p:nvPr>
            <p:custDataLst>
              <p:tags r:id="rId164"/>
            </p:custDataLst>
          </p:nvPr>
        </p:nvSpPr>
        <p:spPr bwMode="auto">
          <a:xfrm>
            <a:off x="5780088" y="2224088"/>
            <a:ext cx="1144588"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srgbClr val="000000"/>
                </a:solidFill>
                <a:latin typeface="Calibri Light"/>
              </a:rPr>
              <a:t>Konvertering og produksjon </a:t>
            </a:r>
            <a:endParaRPr lang="nb-NO" sz="788">
              <a:solidFill>
                <a:srgbClr val="000000"/>
              </a:solidFill>
              <a:latin typeface="Calibri Light"/>
            </a:endParaRPr>
          </a:p>
        </p:txBody>
      </p:sp>
      <p:sp useBgFill="1">
        <p:nvSpPr>
          <p:cNvPr id="184" name="Text Placeholder 18">
            <a:extLst>
              <a:ext uri="{FF2B5EF4-FFF2-40B4-BE49-F238E27FC236}">
                <a16:creationId xmlns:a16="http://schemas.microsoft.com/office/drawing/2014/main" id="{51E7B158-738F-47B0-904A-4284DBDC247B}"/>
              </a:ext>
            </a:extLst>
          </p:cNvPr>
          <p:cNvSpPr>
            <a:spLocks noGrp="1"/>
          </p:cNvSpPr>
          <p:nvPr>
            <p:custDataLst>
              <p:tags r:id="rId165"/>
            </p:custDataLst>
          </p:nvPr>
        </p:nvSpPr>
        <p:spPr bwMode="auto">
          <a:xfrm>
            <a:off x="6021388" y="3676650"/>
            <a:ext cx="1390650" cy="136525"/>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err="1">
                <a:solidFill>
                  <a:prstClr val="black"/>
                </a:solidFill>
                <a:latin typeface="Calibri Light"/>
              </a:rPr>
              <a:t>Hovedopplæring</a:t>
            </a:r>
            <a:r>
              <a:rPr lang="nb-NO" altLang="en-US" sz="900">
                <a:solidFill>
                  <a:prstClr val="black"/>
                </a:solidFill>
                <a:latin typeface="Calibri Light"/>
              </a:rPr>
              <a:t>/brukerstøtte</a:t>
            </a:r>
            <a:endParaRPr lang="nb-NO" sz="900">
              <a:solidFill>
                <a:prstClr val="black"/>
              </a:solidFill>
              <a:latin typeface="Calibri Light"/>
            </a:endParaRPr>
          </a:p>
        </p:txBody>
      </p:sp>
      <p:sp useBgFill="1">
        <p:nvSpPr>
          <p:cNvPr id="179" name="Text Placeholder 18">
            <a:extLst>
              <a:ext uri="{FF2B5EF4-FFF2-40B4-BE49-F238E27FC236}">
                <a16:creationId xmlns:a16="http://schemas.microsoft.com/office/drawing/2014/main" id="{FD152628-9A0E-47EA-B702-39FE27CDE687}"/>
              </a:ext>
            </a:extLst>
          </p:cNvPr>
          <p:cNvSpPr>
            <a:spLocks noGrp="1"/>
          </p:cNvSpPr>
          <p:nvPr>
            <p:custDataLst>
              <p:tags r:id="rId166"/>
            </p:custDataLst>
          </p:nvPr>
        </p:nvSpPr>
        <p:spPr bwMode="auto">
          <a:xfrm>
            <a:off x="3879850" y="3676650"/>
            <a:ext cx="739775" cy="136525"/>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Tidlig opplæring</a:t>
            </a:r>
            <a:endParaRPr lang="nb-NO" sz="900">
              <a:solidFill>
                <a:prstClr val="black"/>
              </a:solidFill>
              <a:latin typeface="Calibri Light"/>
            </a:endParaRPr>
          </a:p>
        </p:txBody>
      </p:sp>
      <p:sp>
        <p:nvSpPr>
          <p:cNvPr id="499" name="Text Placeholder 18">
            <a:extLst>
              <a:ext uri="{FF2B5EF4-FFF2-40B4-BE49-F238E27FC236}">
                <a16:creationId xmlns:a16="http://schemas.microsoft.com/office/drawing/2014/main" id="{0002C9D5-DEBF-4410-A2C1-81A1044DAFC6}"/>
              </a:ext>
            </a:extLst>
          </p:cNvPr>
          <p:cNvSpPr>
            <a:spLocks noGrp="1"/>
          </p:cNvSpPr>
          <p:nvPr>
            <p:custDataLst>
              <p:tags r:id="rId167"/>
            </p:custDataLst>
          </p:nvPr>
        </p:nvSpPr>
        <p:spPr bwMode="auto">
          <a:xfrm>
            <a:off x="658813" y="2093913"/>
            <a:ext cx="1273175" cy="4095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Plan DFØ</a:t>
            </a:r>
            <a:br>
              <a:rPr lang="nb-NO" altLang="en-US" sz="900">
                <a:solidFill>
                  <a:prstClr val="black"/>
                </a:solidFill>
                <a:latin typeface="Calibri Light"/>
              </a:rPr>
            </a:br>
            <a:r>
              <a:rPr lang="nb-NO" altLang="en-US" sz="900">
                <a:solidFill>
                  <a:prstClr val="black"/>
                </a:solidFill>
                <a:latin typeface="Calibri Light"/>
              </a:rPr>
              <a:t>Datainnsamling,</a:t>
            </a:r>
            <a:br>
              <a:rPr lang="nb-NO" altLang="en-US" sz="900">
                <a:solidFill>
                  <a:prstClr val="black"/>
                </a:solidFill>
                <a:latin typeface="Calibri Light"/>
              </a:rPr>
            </a:br>
            <a:r>
              <a:rPr lang="nb-NO" altLang="en-US" sz="900">
                <a:solidFill>
                  <a:prstClr val="black"/>
                </a:solidFill>
                <a:latin typeface="Calibri Light"/>
              </a:rPr>
              <a:t>konvertering og produksjon</a:t>
            </a:r>
            <a:endParaRPr lang="nb-NO" sz="900">
              <a:solidFill>
                <a:prstClr val="black"/>
              </a:solidFill>
              <a:latin typeface="Calibri Light"/>
            </a:endParaRPr>
          </a:p>
        </p:txBody>
      </p:sp>
      <p:sp>
        <p:nvSpPr>
          <p:cNvPr id="547" name="Text Placeholder 18">
            <a:extLst>
              <a:ext uri="{FF2B5EF4-FFF2-40B4-BE49-F238E27FC236}">
                <a16:creationId xmlns:a16="http://schemas.microsoft.com/office/drawing/2014/main" id="{3DBD9A50-7A5F-4FE1-B005-5AEB2E1726E3}"/>
              </a:ext>
            </a:extLst>
          </p:cNvPr>
          <p:cNvSpPr>
            <a:spLocks noGrp="1"/>
          </p:cNvSpPr>
          <p:nvPr>
            <p:custDataLst>
              <p:tags r:id="rId168"/>
            </p:custDataLst>
          </p:nvPr>
        </p:nvSpPr>
        <p:spPr bwMode="auto">
          <a:xfrm>
            <a:off x="7986713" y="2093913"/>
            <a:ext cx="466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900">
                <a:solidFill>
                  <a:prstClr val="black"/>
                </a:solidFill>
                <a:latin typeface="Calibri Light"/>
              </a:rPr>
              <a:t>DFØ + alle</a:t>
            </a:r>
          </a:p>
        </p:txBody>
      </p:sp>
      <p:sp useBgFill="1">
        <p:nvSpPr>
          <p:cNvPr id="183" name="Text Placeholder 18">
            <a:extLst>
              <a:ext uri="{FF2B5EF4-FFF2-40B4-BE49-F238E27FC236}">
                <a16:creationId xmlns:a16="http://schemas.microsoft.com/office/drawing/2014/main" id="{D9B1B977-F5FD-4EAE-8DBB-00FA912DAF13}"/>
              </a:ext>
            </a:extLst>
          </p:cNvPr>
          <p:cNvSpPr>
            <a:spLocks noGrp="1"/>
          </p:cNvSpPr>
          <p:nvPr>
            <p:custDataLst>
              <p:tags r:id="rId169"/>
            </p:custDataLst>
          </p:nvPr>
        </p:nvSpPr>
        <p:spPr bwMode="auto">
          <a:xfrm>
            <a:off x="5518150" y="1827213"/>
            <a:ext cx="1168400"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srgbClr val="000000"/>
                </a:solidFill>
                <a:latin typeface="Calibri Light"/>
              </a:rPr>
              <a:t>Videreutvikle bruke og forstå</a:t>
            </a:r>
            <a:endParaRPr lang="nb-NO" sz="788">
              <a:solidFill>
                <a:srgbClr val="000000"/>
              </a:solidFill>
              <a:latin typeface="Calibri Light"/>
            </a:endParaRPr>
          </a:p>
        </p:txBody>
      </p:sp>
      <p:sp>
        <p:nvSpPr>
          <p:cNvPr id="485" name="Text Placeholder 18">
            <a:extLst>
              <a:ext uri="{FF2B5EF4-FFF2-40B4-BE49-F238E27FC236}">
                <a16:creationId xmlns:a16="http://schemas.microsoft.com/office/drawing/2014/main" id="{AD9E22A9-182C-4CA4-84F2-321AF5BFCC34}"/>
              </a:ext>
            </a:extLst>
          </p:cNvPr>
          <p:cNvSpPr>
            <a:spLocks noGrp="1"/>
          </p:cNvSpPr>
          <p:nvPr>
            <p:custDataLst>
              <p:tags r:id="rId170"/>
            </p:custDataLst>
          </p:nvPr>
        </p:nvSpPr>
        <p:spPr bwMode="auto">
          <a:xfrm>
            <a:off x="658813" y="3546475"/>
            <a:ext cx="12303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Opplæring og brukerstøtte</a:t>
            </a:r>
            <a:endParaRPr lang="nb-NO" sz="900">
              <a:solidFill>
                <a:prstClr val="black"/>
              </a:solidFill>
              <a:latin typeface="Calibri Light"/>
            </a:endParaRPr>
          </a:p>
        </p:txBody>
      </p:sp>
      <p:sp useBgFill="1">
        <p:nvSpPr>
          <p:cNvPr id="501" name="Text Placeholder 18">
            <a:extLst>
              <a:ext uri="{FF2B5EF4-FFF2-40B4-BE49-F238E27FC236}">
                <a16:creationId xmlns:a16="http://schemas.microsoft.com/office/drawing/2014/main" id="{89549C60-A882-4BDC-BCC1-591FB0822DA1}"/>
              </a:ext>
            </a:extLst>
          </p:cNvPr>
          <p:cNvSpPr>
            <a:spLocks noGrp="1"/>
          </p:cNvSpPr>
          <p:nvPr>
            <p:custDataLst>
              <p:tags r:id="rId171"/>
            </p:custDataLst>
          </p:nvPr>
        </p:nvSpPr>
        <p:spPr bwMode="auto">
          <a:xfrm>
            <a:off x="3173413" y="1827213"/>
            <a:ext cx="666750"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prstClr val="black"/>
                </a:solidFill>
                <a:latin typeface="Calibri Light"/>
              </a:rPr>
              <a:t>Etablere fra DFØ</a:t>
            </a:r>
            <a:endParaRPr lang="nb-NO" sz="788">
              <a:solidFill>
                <a:prstClr val="black"/>
              </a:solidFill>
              <a:latin typeface="Calibri Light"/>
            </a:endParaRPr>
          </a:p>
        </p:txBody>
      </p:sp>
      <p:sp useBgFill="1">
        <p:nvSpPr>
          <p:cNvPr id="177" name="Text Placeholder 18">
            <a:extLst>
              <a:ext uri="{FF2B5EF4-FFF2-40B4-BE49-F238E27FC236}">
                <a16:creationId xmlns:a16="http://schemas.microsoft.com/office/drawing/2014/main" id="{B14CC824-E42A-4CBA-BC39-65583D0F33B9}"/>
              </a:ext>
            </a:extLst>
          </p:cNvPr>
          <p:cNvSpPr>
            <a:spLocks noGrp="1"/>
          </p:cNvSpPr>
          <p:nvPr>
            <p:custDataLst>
              <p:tags r:id="rId172"/>
            </p:custDataLst>
          </p:nvPr>
        </p:nvSpPr>
        <p:spPr bwMode="auto">
          <a:xfrm>
            <a:off x="3103563" y="3676650"/>
            <a:ext cx="608013" cy="136525"/>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Etablere plan</a:t>
            </a:r>
            <a:endParaRPr lang="nb-NO" sz="900">
              <a:solidFill>
                <a:prstClr val="black"/>
              </a:solidFill>
              <a:latin typeface="Calibri Light"/>
            </a:endParaRPr>
          </a:p>
        </p:txBody>
      </p:sp>
      <p:sp>
        <p:nvSpPr>
          <p:cNvPr id="493" name="Text Placeholder 18">
            <a:extLst>
              <a:ext uri="{FF2B5EF4-FFF2-40B4-BE49-F238E27FC236}">
                <a16:creationId xmlns:a16="http://schemas.microsoft.com/office/drawing/2014/main" id="{F64F2AFF-9726-4295-B0E4-24885B1B68CF}"/>
              </a:ext>
            </a:extLst>
          </p:cNvPr>
          <p:cNvSpPr>
            <a:spLocks noGrp="1"/>
          </p:cNvSpPr>
          <p:nvPr>
            <p:custDataLst>
              <p:tags r:id="rId173"/>
            </p:custDataLst>
          </p:nvPr>
        </p:nvSpPr>
        <p:spPr bwMode="auto">
          <a:xfrm>
            <a:off x="658813" y="1300163"/>
            <a:ext cx="147796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900">
                <a:solidFill>
                  <a:prstClr val="black"/>
                </a:solidFill>
                <a:latin typeface="Calibri Light"/>
              </a:rPr>
              <a:t>Etablere plan, avklare portefølje</a:t>
            </a:r>
            <a:br>
              <a:rPr lang="nb-NO" sz="900">
                <a:solidFill>
                  <a:prstClr val="black"/>
                </a:solidFill>
                <a:latin typeface="Calibri Light"/>
              </a:rPr>
            </a:br>
            <a:r>
              <a:rPr lang="nb-NO" sz="900">
                <a:solidFill>
                  <a:prstClr val="black"/>
                </a:solidFill>
                <a:latin typeface="Calibri Light"/>
              </a:rPr>
              <a:t>og erfaringslæring</a:t>
            </a:r>
          </a:p>
        </p:txBody>
      </p:sp>
      <p:sp>
        <p:nvSpPr>
          <p:cNvPr id="512" name="Text Placeholder 18">
            <a:extLst>
              <a:ext uri="{FF2B5EF4-FFF2-40B4-BE49-F238E27FC236}">
                <a16:creationId xmlns:a16="http://schemas.microsoft.com/office/drawing/2014/main" id="{452C5CE2-B01E-44C2-BBA4-2D460EAFC18C}"/>
              </a:ext>
            </a:extLst>
          </p:cNvPr>
          <p:cNvSpPr>
            <a:spLocks noGrp="1"/>
          </p:cNvSpPr>
          <p:nvPr>
            <p:custDataLst>
              <p:tags r:id="rId174"/>
            </p:custDataLst>
          </p:nvPr>
        </p:nvSpPr>
        <p:spPr bwMode="auto">
          <a:xfrm>
            <a:off x="658813" y="3811588"/>
            <a:ext cx="4984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Sikker drift</a:t>
            </a:r>
            <a:endParaRPr lang="nb-NO" sz="900">
              <a:solidFill>
                <a:prstClr val="black"/>
              </a:solidFill>
              <a:latin typeface="Calibri Light"/>
            </a:endParaRPr>
          </a:p>
        </p:txBody>
      </p:sp>
      <p:sp>
        <p:nvSpPr>
          <p:cNvPr id="529" name="Text Placeholder 18">
            <a:extLst>
              <a:ext uri="{FF2B5EF4-FFF2-40B4-BE49-F238E27FC236}">
                <a16:creationId xmlns:a16="http://schemas.microsoft.com/office/drawing/2014/main" id="{65E2E929-931E-45B7-A07A-D8F829A43F1E}"/>
              </a:ext>
            </a:extLst>
          </p:cNvPr>
          <p:cNvSpPr>
            <a:spLocks noGrp="1"/>
          </p:cNvSpPr>
          <p:nvPr>
            <p:custDataLst>
              <p:tags r:id="rId175"/>
            </p:custDataLst>
          </p:nvPr>
        </p:nvSpPr>
        <p:spPr bwMode="auto">
          <a:xfrm>
            <a:off x="7986713" y="3286125"/>
            <a:ext cx="1063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PL</a:t>
            </a:r>
            <a:endParaRPr lang="nb-NO" sz="900">
              <a:solidFill>
                <a:prstClr val="black"/>
              </a:solidFill>
              <a:latin typeface="Calibri Light"/>
            </a:endParaRPr>
          </a:p>
        </p:txBody>
      </p:sp>
      <p:sp>
        <p:nvSpPr>
          <p:cNvPr id="533" name="Text Placeholder 18">
            <a:extLst>
              <a:ext uri="{FF2B5EF4-FFF2-40B4-BE49-F238E27FC236}">
                <a16:creationId xmlns:a16="http://schemas.microsoft.com/office/drawing/2014/main" id="{FDE8D227-B2AF-4D80-AAEE-9DDF719E6765}"/>
              </a:ext>
            </a:extLst>
          </p:cNvPr>
          <p:cNvSpPr>
            <a:spLocks noGrp="1"/>
          </p:cNvSpPr>
          <p:nvPr>
            <p:custDataLst>
              <p:tags r:id="rId176"/>
            </p:custDataLst>
          </p:nvPr>
        </p:nvSpPr>
        <p:spPr bwMode="auto">
          <a:xfrm>
            <a:off x="7986713" y="3811588"/>
            <a:ext cx="1063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PL</a:t>
            </a:r>
            <a:endParaRPr lang="nb-NO" sz="900">
              <a:solidFill>
                <a:prstClr val="black"/>
              </a:solidFill>
              <a:latin typeface="Calibri Light"/>
            </a:endParaRPr>
          </a:p>
        </p:txBody>
      </p:sp>
      <p:sp>
        <p:nvSpPr>
          <p:cNvPr id="491" name="Text Placeholder 18">
            <a:extLst>
              <a:ext uri="{FF2B5EF4-FFF2-40B4-BE49-F238E27FC236}">
                <a16:creationId xmlns:a16="http://schemas.microsoft.com/office/drawing/2014/main" id="{BFA2D785-C514-44ED-84C5-54D7AD72F09E}"/>
              </a:ext>
            </a:extLst>
          </p:cNvPr>
          <p:cNvSpPr>
            <a:spLocks noGrp="1"/>
          </p:cNvSpPr>
          <p:nvPr>
            <p:custDataLst>
              <p:tags r:id="rId177"/>
            </p:custDataLst>
          </p:nvPr>
        </p:nvSpPr>
        <p:spPr bwMode="auto">
          <a:xfrm>
            <a:off x="658813" y="3286125"/>
            <a:ext cx="14065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Organisatorisk tilpassing/roller</a:t>
            </a:r>
            <a:endParaRPr lang="nb-NO" sz="900">
              <a:solidFill>
                <a:prstClr val="black"/>
              </a:solidFill>
              <a:latin typeface="Calibri Light"/>
            </a:endParaRPr>
          </a:p>
        </p:txBody>
      </p:sp>
      <p:sp useBgFill="1">
        <p:nvSpPr>
          <p:cNvPr id="511" name="Text Placeholder 18">
            <a:extLst>
              <a:ext uri="{FF2B5EF4-FFF2-40B4-BE49-F238E27FC236}">
                <a16:creationId xmlns:a16="http://schemas.microsoft.com/office/drawing/2014/main" id="{BA31F0BD-BD2B-42BB-84E0-0B240E673F79}"/>
              </a:ext>
            </a:extLst>
          </p:cNvPr>
          <p:cNvSpPr>
            <a:spLocks noGrp="1"/>
          </p:cNvSpPr>
          <p:nvPr>
            <p:custDataLst>
              <p:tags r:id="rId178"/>
            </p:custDataLst>
          </p:nvPr>
        </p:nvSpPr>
        <p:spPr bwMode="auto">
          <a:xfrm>
            <a:off x="6902450" y="4214813"/>
            <a:ext cx="454025"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defTabSz="685800">
              <a:spcBef>
                <a:spcPct val="0"/>
              </a:spcBef>
              <a:spcAft>
                <a:spcPct val="0"/>
              </a:spcAft>
              <a:defRPr/>
            </a:pPr>
            <a:fld id="{3BC553CD-9E63-472B-9E16-3053410A4F2B}" type="datetime'0''''''''''''''''''''''1''''''''.''''0''1''.''2''''0''2''''3'">
              <a:rPr lang="nb-NO" altLang="en-US" sz="788">
                <a:solidFill>
                  <a:prstClr val="black"/>
                </a:solidFill>
                <a:latin typeface="Calibri Light"/>
              </a:rPr>
              <a:pPr algn="ctr" defTabSz="685800">
                <a:spcBef>
                  <a:spcPct val="0"/>
                </a:spcBef>
                <a:spcAft>
                  <a:spcPct val="0"/>
                </a:spcAft>
                <a:defRPr/>
              </a:pPr>
              <a:t>01.01.2023</a:t>
            </a:fld>
            <a:endParaRPr lang="nb-NO" sz="788">
              <a:solidFill>
                <a:prstClr val="black"/>
              </a:solidFill>
              <a:latin typeface="Calibri Light"/>
            </a:endParaRPr>
          </a:p>
        </p:txBody>
      </p:sp>
      <p:sp>
        <p:nvSpPr>
          <p:cNvPr id="531" name="Text Placeholder 18">
            <a:extLst>
              <a:ext uri="{FF2B5EF4-FFF2-40B4-BE49-F238E27FC236}">
                <a16:creationId xmlns:a16="http://schemas.microsoft.com/office/drawing/2014/main" id="{4496B630-A397-4C83-BF68-3E2983CC944C}"/>
              </a:ext>
            </a:extLst>
          </p:cNvPr>
          <p:cNvSpPr>
            <a:spLocks noGrp="1"/>
          </p:cNvSpPr>
          <p:nvPr>
            <p:custDataLst>
              <p:tags r:id="rId179"/>
            </p:custDataLst>
          </p:nvPr>
        </p:nvSpPr>
        <p:spPr bwMode="auto">
          <a:xfrm>
            <a:off x="7986713" y="3546475"/>
            <a:ext cx="1158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P2</a:t>
            </a:r>
            <a:endParaRPr lang="nb-NO" sz="900">
              <a:solidFill>
                <a:prstClr val="black"/>
              </a:solidFill>
              <a:latin typeface="Calibri Light"/>
            </a:endParaRPr>
          </a:p>
        </p:txBody>
      </p:sp>
      <p:sp>
        <p:nvSpPr>
          <p:cNvPr id="496" name="Text Placeholder 18">
            <a:extLst>
              <a:ext uri="{FF2B5EF4-FFF2-40B4-BE49-F238E27FC236}">
                <a16:creationId xmlns:a16="http://schemas.microsoft.com/office/drawing/2014/main" id="{CC3B3120-17FC-4CA3-A676-0E3DD8888560}"/>
              </a:ext>
            </a:extLst>
          </p:cNvPr>
          <p:cNvSpPr>
            <a:spLocks noGrp="1"/>
          </p:cNvSpPr>
          <p:nvPr>
            <p:custDataLst>
              <p:tags r:id="rId180"/>
            </p:custDataLst>
          </p:nvPr>
        </p:nvSpPr>
        <p:spPr bwMode="auto">
          <a:xfrm>
            <a:off x="658813" y="903288"/>
            <a:ext cx="6731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900">
                <a:solidFill>
                  <a:prstClr val="black"/>
                </a:solidFill>
                <a:latin typeface="Calibri Light"/>
              </a:rPr>
              <a:t>Etablere felles</a:t>
            </a:r>
            <a:br>
              <a:rPr lang="nb-NO" sz="900">
                <a:solidFill>
                  <a:prstClr val="black"/>
                </a:solidFill>
                <a:latin typeface="Calibri Light"/>
              </a:rPr>
            </a:br>
            <a:r>
              <a:rPr lang="nb-NO" sz="900">
                <a:solidFill>
                  <a:prstClr val="black"/>
                </a:solidFill>
                <a:latin typeface="Calibri Light"/>
              </a:rPr>
              <a:t>tjenestesenter</a:t>
            </a:r>
          </a:p>
        </p:txBody>
      </p:sp>
      <p:sp>
        <p:nvSpPr>
          <p:cNvPr id="513" name="Text Placeholder 18">
            <a:extLst>
              <a:ext uri="{FF2B5EF4-FFF2-40B4-BE49-F238E27FC236}">
                <a16:creationId xmlns:a16="http://schemas.microsoft.com/office/drawing/2014/main" id="{013713F4-5A89-4745-919E-3D3BDFBF479D}"/>
              </a:ext>
            </a:extLst>
          </p:cNvPr>
          <p:cNvSpPr>
            <a:spLocks noGrp="1"/>
          </p:cNvSpPr>
          <p:nvPr>
            <p:custDataLst>
              <p:tags r:id="rId181"/>
            </p:custDataLst>
          </p:nvPr>
        </p:nvSpPr>
        <p:spPr bwMode="auto">
          <a:xfrm>
            <a:off x="658813" y="2889250"/>
            <a:ext cx="83026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cs typeface="Calibri Light"/>
              </a:rPr>
              <a:t>Budsjettering i ny </a:t>
            </a:r>
            <a:br>
              <a:rPr lang="nb-NO" altLang="en-US" sz="900">
                <a:solidFill>
                  <a:prstClr val="black"/>
                </a:solidFill>
                <a:latin typeface="Calibri Light"/>
              </a:rPr>
            </a:br>
            <a:r>
              <a:rPr lang="nb-NO" altLang="en-US" sz="900" err="1">
                <a:solidFill>
                  <a:prstClr val="black"/>
                </a:solidFill>
                <a:latin typeface="Calibri Light"/>
                <a:cs typeface="Calibri Light"/>
              </a:rPr>
              <a:t>økmod</a:t>
            </a:r>
            <a:r>
              <a:rPr lang="nb-NO" altLang="en-US" sz="900">
                <a:solidFill>
                  <a:prstClr val="black"/>
                </a:solidFill>
                <a:latin typeface="Calibri Light"/>
                <a:cs typeface="Calibri Light"/>
              </a:rPr>
              <a:t> i BEVISST</a:t>
            </a:r>
            <a:endParaRPr lang="nb-NO" sz="900">
              <a:solidFill>
                <a:prstClr val="black"/>
              </a:solidFill>
              <a:latin typeface="Calibri Light"/>
              <a:cs typeface="Calibri Light"/>
            </a:endParaRPr>
          </a:p>
        </p:txBody>
      </p:sp>
      <p:sp>
        <p:nvSpPr>
          <p:cNvPr id="486" name="Text Placeholder 18">
            <a:extLst>
              <a:ext uri="{FF2B5EF4-FFF2-40B4-BE49-F238E27FC236}">
                <a16:creationId xmlns:a16="http://schemas.microsoft.com/office/drawing/2014/main" id="{FB9D4E25-2751-4ACA-A95C-EC5600D09BD8}"/>
              </a:ext>
            </a:extLst>
          </p:cNvPr>
          <p:cNvSpPr>
            <a:spLocks noGrp="1"/>
          </p:cNvSpPr>
          <p:nvPr>
            <p:custDataLst>
              <p:tags r:id="rId182"/>
            </p:custDataLst>
          </p:nvPr>
        </p:nvSpPr>
        <p:spPr bwMode="auto">
          <a:xfrm>
            <a:off x="658813" y="4071938"/>
            <a:ext cx="3254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sz="900">
                <a:solidFill>
                  <a:prstClr val="black"/>
                </a:solidFill>
                <a:latin typeface="Calibri Light"/>
              </a:rPr>
              <a:t>Go-live</a:t>
            </a:r>
          </a:p>
        </p:txBody>
      </p:sp>
      <p:sp>
        <p:nvSpPr>
          <p:cNvPr id="535" name="Text Placeholder 18">
            <a:extLst>
              <a:ext uri="{FF2B5EF4-FFF2-40B4-BE49-F238E27FC236}">
                <a16:creationId xmlns:a16="http://schemas.microsoft.com/office/drawing/2014/main" id="{82E68513-91AA-4249-A6D9-A077072441B1}"/>
              </a:ext>
            </a:extLst>
          </p:cNvPr>
          <p:cNvSpPr>
            <a:spLocks noGrp="1"/>
          </p:cNvSpPr>
          <p:nvPr>
            <p:custDataLst>
              <p:tags r:id="rId183"/>
            </p:custDataLst>
          </p:nvPr>
        </p:nvSpPr>
        <p:spPr bwMode="auto">
          <a:xfrm>
            <a:off x="7986713" y="4071938"/>
            <a:ext cx="1063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PL</a:t>
            </a:r>
            <a:endParaRPr lang="nb-NO" sz="900">
              <a:solidFill>
                <a:prstClr val="black"/>
              </a:solidFill>
              <a:latin typeface="Calibri Light"/>
            </a:endParaRPr>
          </a:p>
        </p:txBody>
      </p:sp>
      <p:sp>
        <p:nvSpPr>
          <p:cNvPr id="488" name="Text Placeholder 18">
            <a:extLst>
              <a:ext uri="{FF2B5EF4-FFF2-40B4-BE49-F238E27FC236}">
                <a16:creationId xmlns:a16="http://schemas.microsoft.com/office/drawing/2014/main" id="{C88AC69D-6F8A-4839-BC3D-4637D2086E3B}"/>
              </a:ext>
            </a:extLst>
          </p:cNvPr>
          <p:cNvSpPr>
            <a:spLocks noGrp="1"/>
          </p:cNvSpPr>
          <p:nvPr>
            <p:custDataLst>
              <p:tags r:id="rId184"/>
            </p:custDataLst>
          </p:nvPr>
        </p:nvSpPr>
        <p:spPr bwMode="auto">
          <a:xfrm>
            <a:off x="658813" y="642938"/>
            <a:ext cx="547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Hovedfokus</a:t>
            </a:r>
            <a:endParaRPr lang="nb-NO" sz="900">
              <a:solidFill>
                <a:prstClr val="black"/>
              </a:solidFill>
              <a:latin typeface="Calibri Light"/>
            </a:endParaRPr>
          </a:p>
        </p:txBody>
      </p:sp>
      <p:sp useBgFill="1">
        <p:nvSpPr>
          <p:cNvPr id="502" name="Text Placeholder 18">
            <a:extLst>
              <a:ext uri="{FF2B5EF4-FFF2-40B4-BE49-F238E27FC236}">
                <a16:creationId xmlns:a16="http://schemas.microsoft.com/office/drawing/2014/main" id="{9DBB2D35-F62D-4BD2-AD8B-EBF114D9CD37}"/>
              </a:ext>
            </a:extLst>
          </p:cNvPr>
          <p:cNvSpPr>
            <a:spLocks noGrp="1"/>
          </p:cNvSpPr>
          <p:nvPr>
            <p:custDataLst>
              <p:tags r:id="rId185"/>
            </p:custDataLst>
          </p:nvPr>
        </p:nvSpPr>
        <p:spPr bwMode="auto">
          <a:xfrm>
            <a:off x="3908425" y="1827213"/>
            <a:ext cx="955675" cy="12065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788">
                <a:solidFill>
                  <a:prstClr val="black"/>
                </a:solidFill>
                <a:latin typeface="Calibri Light"/>
              </a:rPr>
              <a:t>Teste, justere og utvikle</a:t>
            </a:r>
            <a:endParaRPr lang="nb-NO" sz="788">
              <a:solidFill>
                <a:prstClr val="black"/>
              </a:solidFill>
              <a:latin typeface="Calibri Light"/>
            </a:endParaRPr>
          </a:p>
        </p:txBody>
      </p:sp>
      <p:sp>
        <p:nvSpPr>
          <p:cNvPr id="527" name="Text Placeholder 18">
            <a:extLst>
              <a:ext uri="{FF2B5EF4-FFF2-40B4-BE49-F238E27FC236}">
                <a16:creationId xmlns:a16="http://schemas.microsoft.com/office/drawing/2014/main" id="{9A0C6F5C-263E-4D43-9132-5D8510C757CD}"/>
              </a:ext>
            </a:extLst>
          </p:cNvPr>
          <p:cNvSpPr>
            <a:spLocks noGrp="1"/>
          </p:cNvSpPr>
          <p:nvPr>
            <p:custDataLst>
              <p:tags r:id="rId186"/>
            </p:custDataLst>
          </p:nvPr>
        </p:nvSpPr>
        <p:spPr bwMode="auto">
          <a:xfrm>
            <a:off x="7986713" y="2889250"/>
            <a:ext cx="1158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a:solidFill>
                  <a:prstClr val="black"/>
                </a:solidFill>
                <a:latin typeface="Calibri Light"/>
              </a:rPr>
              <a:t>P1</a:t>
            </a:r>
            <a:endParaRPr lang="nb-NO" sz="900">
              <a:solidFill>
                <a:prstClr val="black"/>
              </a:solidFill>
              <a:latin typeface="Calibri Light"/>
            </a:endParaRPr>
          </a:p>
        </p:txBody>
      </p:sp>
      <p:sp>
        <p:nvSpPr>
          <p:cNvPr id="490" name="Text Placeholder 18">
            <a:extLst>
              <a:ext uri="{FF2B5EF4-FFF2-40B4-BE49-F238E27FC236}">
                <a16:creationId xmlns:a16="http://schemas.microsoft.com/office/drawing/2014/main" id="{060B79F7-5BE9-4787-9F88-F6197F27C42C}"/>
              </a:ext>
            </a:extLst>
          </p:cNvPr>
          <p:cNvSpPr>
            <a:spLocks noGrp="1"/>
          </p:cNvSpPr>
          <p:nvPr>
            <p:custDataLst>
              <p:tags r:id="rId187"/>
            </p:custDataLst>
          </p:nvPr>
        </p:nvSpPr>
        <p:spPr bwMode="auto">
          <a:xfrm>
            <a:off x="658813" y="427039"/>
            <a:ext cx="514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685800">
              <a:spcBef>
                <a:spcPct val="0"/>
              </a:spcBef>
              <a:spcAft>
                <a:spcPct val="0"/>
              </a:spcAft>
              <a:defRPr/>
            </a:pPr>
            <a:r>
              <a:rPr lang="nb-NO" altLang="en-US" sz="900" b="1">
                <a:solidFill>
                  <a:prstClr val="black"/>
                </a:solidFill>
                <a:latin typeface="Calibri Light"/>
              </a:rPr>
              <a:t>Delprosjekt</a:t>
            </a:r>
            <a:endParaRPr lang="nb-NO" sz="900" b="1">
              <a:solidFill>
                <a:prstClr val="black"/>
              </a:solidFill>
              <a:latin typeface="Calibri Light"/>
            </a:endParaRPr>
          </a:p>
        </p:txBody>
      </p:sp>
      <p:sp>
        <p:nvSpPr>
          <p:cNvPr id="178" name="Title 1">
            <a:extLst>
              <a:ext uri="{FF2B5EF4-FFF2-40B4-BE49-F238E27FC236}">
                <a16:creationId xmlns:a16="http://schemas.microsoft.com/office/drawing/2014/main" id="{9CBFBD3F-EA26-4591-8998-7F2E7F6F6815}"/>
              </a:ext>
            </a:extLst>
          </p:cNvPr>
          <p:cNvSpPr txBox="1">
            <a:spLocks/>
          </p:cNvSpPr>
          <p:nvPr/>
        </p:nvSpPr>
        <p:spPr>
          <a:xfrm>
            <a:off x="598884" y="-14796"/>
            <a:ext cx="8229600" cy="530915"/>
          </a:xfrm>
          <a:prstGeom prst="rect">
            <a:avLst/>
          </a:prstGeom>
        </p:spPr>
        <p:txBody>
          <a:bodyPr vert="horz" lIns="68580" tIns="34290" rIns="68580" bIns="3429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pPr defTabSz="457189">
              <a:defRPr/>
            </a:pPr>
            <a:r>
              <a:rPr lang="nb-NO" sz="3000">
                <a:solidFill>
                  <a:prstClr val="black"/>
                </a:solidFill>
              </a:rPr>
              <a:t>Prosjektfremdriftsplan</a:t>
            </a:r>
          </a:p>
        </p:txBody>
      </p:sp>
      <p:sp>
        <p:nvSpPr>
          <p:cNvPr id="2" name="Rectangle 1">
            <a:extLst>
              <a:ext uri="{FF2B5EF4-FFF2-40B4-BE49-F238E27FC236}">
                <a16:creationId xmlns:a16="http://schemas.microsoft.com/office/drawing/2014/main" id="{631FD5EC-738C-4AD3-A11E-520C7DF631ED}"/>
              </a:ext>
            </a:extLst>
          </p:cNvPr>
          <p:cNvSpPr/>
          <p:nvPr/>
        </p:nvSpPr>
        <p:spPr bwMode="gray">
          <a:xfrm>
            <a:off x="7853362" y="0"/>
            <a:ext cx="1290638" cy="240507"/>
          </a:xfrm>
          <a:prstGeom prst="rect">
            <a:avLst/>
          </a:prstGeom>
          <a:solidFill>
            <a:schemeClr val="accent6"/>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r>
              <a:rPr lang="en-US" sz="1200" b="1" err="1">
                <a:solidFill>
                  <a:schemeClr val="bg1"/>
                </a:solidFill>
              </a:rPr>
              <a:t>Pr</a:t>
            </a:r>
            <a:r>
              <a:rPr lang="en-US" sz="1200" b="1">
                <a:solidFill>
                  <a:schemeClr val="bg1"/>
                </a:solidFill>
              </a:rPr>
              <a:t> 30.09.22</a:t>
            </a:r>
            <a:endParaRPr lang="nb-NO" sz="1200" b="1">
              <a:solidFill>
                <a:schemeClr val="bg1"/>
              </a:solidFill>
            </a:endParaRPr>
          </a:p>
        </p:txBody>
      </p:sp>
    </p:spTree>
    <p:custDataLst>
      <p:custData r:id="rId1"/>
      <p:custData r:id="rId2"/>
    </p:custDataLst>
    <p:extLst>
      <p:ext uri="{BB962C8B-B14F-4D97-AF65-F5344CB8AC3E}">
        <p14:creationId xmlns:p14="http://schemas.microsoft.com/office/powerpoint/2010/main" val="34934825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0C7-02B5-CDB6-CFB1-734A1A898815}"/>
              </a:ext>
            </a:extLst>
          </p:cNvPr>
          <p:cNvSpPr>
            <a:spLocks noGrp="1"/>
          </p:cNvSpPr>
          <p:nvPr>
            <p:ph type="title"/>
          </p:nvPr>
        </p:nvSpPr>
        <p:spPr>
          <a:xfrm>
            <a:off x="301385" y="298339"/>
            <a:ext cx="8418747" cy="1202510"/>
          </a:xfrm>
        </p:spPr>
        <p:txBody>
          <a:bodyPr/>
          <a:lstStyle/>
          <a:p>
            <a:r>
              <a:rPr lang="nb-NO" dirty="0">
                <a:latin typeface="Calibri" panose="020F0502020204030204" pitchFamily="34" charset="0"/>
                <a:ea typeface="Times New Roman" panose="02020603050405020304" pitchFamily="18" charset="0"/>
                <a:cs typeface="Times New Roman" panose="02020603050405020304" pitchFamily="18" charset="0"/>
              </a:rPr>
              <a:t>S</a:t>
            </a:r>
            <a:r>
              <a:rPr lang="nb-NO" sz="3600" b="1" dirty="0">
                <a:effectLst/>
                <a:latin typeface="Calibri" panose="020F0502020204030204" pitchFamily="34" charset="0"/>
                <a:ea typeface="Times New Roman" panose="02020603050405020304" pitchFamily="18" charset="0"/>
                <a:cs typeface="Times New Roman" panose="02020603050405020304" pitchFamily="18" charset="0"/>
              </a:rPr>
              <a:t>tyringsgruppemøte 12.09</a:t>
            </a:r>
            <a:br>
              <a:rPr lang="nb-NO" sz="3600" dirty="0">
                <a:effectLst/>
                <a:latin typeface="Arial" panose="020B0604020202020204" pitchFamily="34" charset="0"/>
                <a:ea typeface="Times New Roman" panose="02020603050405020304" pitchFamily="18" charset="0"/>
                <a:cs typeface="Times New Roman" panose="02020603050405020304" pitchFamily="18" charset="0"/>
              </a:rPr>
            </a:br>
            <a:endParaRPr lang="nb-NO" dirty="0"/>
          </a:p>
        </p:txBody>
      </p:sp>
      <p:sp>
        <p:nvSpPr>
          <p:cNvPr id="3" name="Content Placeholder 2">
            <a:extLst>
              <a:ext uri="{FF2B5EF4-FFF2-40B4-BE49-F238E27FC236}">
                <a16:creationId xmlns:a16="http://schemas.microsoft.com/office/drawing/2014/main" id="{07534576-B2BF-A6E2-4E0D-0EAF4B3A4E95}"/>
              </a:ext>
            </a:extLst>
          </p:cNvPr>
          <p:cNvSpPr>
            <a:spLocks noGrp="1"/>
          </p:cNvSpPr>
          <p:nvPr>
            <p:ph idx="1"/>
          </p:nvPr>
        </p:nvSpPr>
        <p:spPr/>
        <p:txBody>
          <a:bodyPr/>
          <a:lstStyle/>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Velkommen</a:t>
            </a:r>
            <a:r>
              <a:rPr lang="en-US"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r>
              <a:rPr lang="nb-NO" sz="1800" dirty="0">
                <a:solidFill>
                  <a:srgbClr val="000000"/>
                </a:solidFill>
                <a:effectLst/>
                <a:latin typeface="Arial" panose="020B0604020202020204" pitchFamily="34" charset="0"/>
                <a:ea typeface="Times New Roman" panose="02020603050405020304" pitchFamily="18" charset="0"/>
              </a:rPr>
              <a:t>60/22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Referat fra styringsgruppemøte 22.08 (beslutningssak)</a:t>
            </a:r>
            <a:r>
              <a:rPr lang="en-US"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61/22 Status i prosjektet (orienteringssak) </a:t>
            </a:r>
            <a:r>
              <a:rPr lang="en-US"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62/22 Fokus: Systemgjennomgang med DFØ (orienteringssak) </a:t>
            </a:r>
            <a:r>
              <a:rPr lang="nb-NO"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63/22 Status ny rammeavtale for støtte BOTT ØL (diskusjonssak) </a:t>
            </a:r>
            <a:r>
              <a:rPr lang="nb-NO"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64/22 Risiko, mulighet og kontrollport (diskusjonssak) </a:t>
            </a:r>
            <a:r>
              <a:rPr lang="nb-NO"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65/22 Eventuelt (diskusjonssak) </a:t>
            </a:r>
            <a:r>
              <a:rPr lang="en-US" sz="1800" dirty="0">
                <a:effectLst/>
                <a:latin typeface="Arial" panose="020B0604020202020204" pitchFamily="34" charset="0"/>
                <a:ea typeface="Times New Roman" panose="02020603050405020304" pitchFamily="18" charset="0"/>
              </a:rPr>
              <a:t>​</a:t>
            </a:r>
            <a:r>
              <a:rPr lang="nb-NO" sz="1800" dirty="0">
                <a:effectLst/>
                <a:latin typeface="Times New Roman" panose="02020603050405020304" pitchFamily="18" charset="0"/>
                <a:ea typeface="Times New Roman" panose="02020603050405020304" pitchFamily="18" charset="0"/>
              </a:rPr>
              <a:t> </a:t>
            </a:r>
          </a:p>
          <a:p>
            <a:pPr marR="53975">
              <a:spcAft>
                <a:spcPts val="300"/>
              </a:spcAft>
            </a:pPr>
            <a:r>
              <a:rPr lang="nb-NO" sz="1800" dirty="0">
                <a:solidFill>
                  <a:srgbClr val="000000"/>
                </a:solidFill>
                <a:effectLst/>
                <a:latin typeface="Arial" panose="020B0604020202020204" pitchFamily="34" charset="0"/>
                <a:ea typeface="Times New Roman" panose="02020603050405020304" pitchFamily="18" charset="0"/>
              </a:rPr>
              <a:t>66/22 Foreløpige saker til neste møte (orienteringssak) </a:t>
            </a:r>
            <a:r>
              <a:rPr lang="nb-NO" sz="1800" dirty="0">
                <a:effectLst/>
                <a:latin typeface="Times New Roman" panose="02020603050405020304" pitchFamily="18" charset="0"/>
                <a:ea typeface="Times New Roman" panose="02020603050405020304" pitchFamily="18" charset="0"/>
              </a:rPr>
              <a:t> </a:t>
            </a:r>
            <a:endParaRPr lang="nb-NO" dirty="0"/>
          </a:p>
        </p:txBody>
      </p:sp>
    </p:spTree>
    <p:extLst>
      <p:ext uri="{BB962C8B-B14F-4D97-AF65-F5344CB8AC3E}">
        <p14:creationId xmlns:p14="http://schemas.microsoft.com/office/powerpoint/2010/main" val="16344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8638866" cy="1350000"/>
          </a:xfrm>
        </p:spPr>
        <p:txBody>
          <a:bodyPr>
            <a:normAutofit/>
          </a:bodyPr>
          <a:lstStyle/>
          <a:p>
            <a:r>
              <a:rPr lang="nb-NO"/>
              <a:t>Datakonvertering, økonomimodell og BEVISST</a:t>
            </a:r>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a:t>02</a:t>
            </a:r>
          </a:p>
        </p:txBody>
      </p:sp>
    </p:spTree>
    <p:extLst>
      <p:ext uri="{BB962C8B-B14F-4D97-AF65-F5344CB8AC3E}">
        <p14:creationId xmlns:p14="http://schemas.microsoft.com/office/powerpoint/2010/main" val="359297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557AC7B-E30A-4E39-B4BD-A21877CB2C97}"/>
              </a:ext>
            </a:extLst>
          </p:cNvPr>
          <p:cNvGraphicFramePr>
            <a:graphicFrameLocks noGrp="1"/>
          </p:cNvGraphicFramePr>
          <p:nvPr>
            <p:ph idx="1"/>
            <p:extLst>
              <p:ext uri="{D42A27DB-BD31-4B8C-83A1-F6EECF244321}">
                <p14:modId xmlns:p14="http://schemas.microsoft.com/office/powerpoint/2010/main" val="190707485"/>
              </p:ext>
            </p:extLst>
          </p:nvPr>
        </p:nvGraphicFramePr>
        <p:xfrm>
          <a:off x="276687" y="320468"/>
          <a:ext cx="8418513" cy="425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Database outline">
            <a:extLst>
              <a:ext uri="{FF2B5EF4-FFF2-40B4-BE49-F238E27FC236}">
                <a16:creationId xmlns:a16="http://schemas.microsoft.com/office/drawing/2014/main" id="{88C0A16F-DB1F-F67F-10CC-704E8E8814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7423" y="304970"/>
            <a:ext cx="322754" cy="322754"/>
          </a:xfrm>
          <a:prstGeom prst="rect">
            <a:avLst/>
          </a:prstGeom>
        </p:spPr>
      </p:pic>
      <p:pic>
        <p:nvPicPr>
          <p:cNvPr id="6" name="Graphic 5" descr="Good Inventory outline">
            <a:extLst>
              <a:ext uri="{FF2B5EF4-FFF2-40B4-BE49-F238E27FC236}">
                <a16:creationId xmlns:a16="http://schemas.microsoft.com/office/drawing/2014/main" id="{62EB39D4-8CD9-2573-E63D-19078B736B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34106" y="304970"/>
            <a:ext cx="322754" cy="322754"/>
          </a:xfrm>
          <a:prstGeom prst="rect">
            <a:avLst/>
          </a:prstGeom>
        </p:spPr>
      </p:pic>
      <p:pic>
        <p:nvPicPr>
          <p:cNvPr id="9" name="Graphic 8" descr="Search Inventory outline">
            <a:extLst>
              <a:ext uri="{FF2B5EF4-FFF2-40B4-BE49-F238E27FC236}">
                <a16:creationId xmlns:a16="http://schemas.microsoft.com/office/drawing/2014/main" id="{3EDE503E-4FC2-6650-4F26-F3B53338BC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80789" y="294482"/>
            <a:ext cx="348740" cy="348740"/>
          </a:xfrm>
          <a:prstGeom prst="rect">
            <a:avLst/>
          </a:prstGeom>
        </p:spPr>
      </p:pic>
      <p:pic>
        <p:nvPicPr>
          <p:cNvPr id="3" name="Picture 2">
            <a:extLst>
              <a:ext uri="{FF2B5EF4-FFF2-40B4-BE49-F238E27FC236}">
                <a16:creationId xmlns:a16="http://schemas.microsoft.com/office/drawing/2014/main" id="{56E349A3-E1CD-B516-970D-B484BEEA1025}"/>
              </a:ext>
            </a:extLst>
          </p:cNvPr>
          <p:cNvPicPr>
            <a:picLocks noChangeAspect="1"/>
          </p:cNvPicPr>
          <p:nvPr/>
        </p:nvPicPr>
        <p:blipFill>
          <a:blip r:embed="rId14"/>
          <a:stretch>
            <a:fillRect/>
          </a:stretch>
        </p:blipFill>
        <p:spPr>
          <a:xfrm>
            <a:off x="3395483" y="2815628"/>
            <a:ext cx="2099781" cy="1558328"/>
          </a:xfrm>
          <a:prstGeom prst="rect">
            <a:avLst/>
          </a:prstGeom>
        </p:spPr>
      </p:pic>
    </p:spTree>
    <p:extLst>
      <p:ext uri="{BB962C8B-B14F-4D97-AF65-F5344CB8AC3E}">
        <p14:creationId xmlns:p14="http://schemas.microsoft.com/office/powerpoint/2010/main" val="676240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0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u0XiLGdSCWaDNOe0C12a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9Y4G_ZdWSwtyb8ke8oSr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VkMU00JTVlfwfa5c4Pdl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ylP4vKirCoPh3pyMiyR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jPP_jWj54sUO1mytsSq0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Y8DDIxDZwWfxBVFXb_zZ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9pzc8RGFF8l47oURb.YF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3u_DhvUpxlDh3JLLPa2_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Y.j4lepAtB3ZW7V7OAPF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7MV.8PB7meo_h0R95Lyh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JuJM5e4vh0T3PJEq7Wl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3e7NnfThrcEXR7XAbsKU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88yKWJqNhpw3I4gDWH34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b7hNVu37YWZKS87foRXT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Ev1vFLPeD2a6qRQlbmHl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ibQfVYSw4rzCqN0Wx9Wu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awtB6XDuJzq5tF2KhGiE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2wbKyHcz31m7o8Zj1Cvk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3S_TOoFeF69FM.GlTnP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uaofQQ5fkZxUmR0kzjD7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Vz95VN_nCITGWQ7JCrq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4RNjCMGU4P4gbqtfxr.UY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B_esS84WGX1vNNjIMWU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heSaKS6PbgFEnhEuimDF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OzwkcL07q8aTp1mL8v3z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GUKA8kqlLctAC.vqyYEL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ymvUQmmrCWeYrQ3Yg_gcK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JeUYQ4GS75tXmqC6JftRf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4747ITn1xNALCo4z0kbo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0fjNHfUhFuQXOHcNsxR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fy_1w45nTkArkbHEyFb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vYq409PHr1mdv98k1Un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8C.nTrVRDxHgNBdTDPkn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SLe.T52Z.VMWJA5hNlP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liL5c8FYBma6e8rLYbJe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SnlR5txDn1yIMcJ.9aRe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39WFCpb91L3MI8Dvzpj6u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2U8RctB_NIcSmIa.nP3L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77NbZBAY4ajvfOoeNRQ58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_kQ3jdH0fULM9DNXUaxK4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5tuB61rGL91QWfFV0WvBb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eGAVPNU9SGKX8DLsZsl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wkm5iIe5kbl8LMZU4lAD6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cQEyxgOpA29zcIrRgceb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luG6tb2pbKkJtULoQkVE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52p5XGTPxmUNRC3FfZ561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0qY8Bz8hpQlaqeCZJzYO5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gSpyAjCHRbBp3QuQJJsRl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uuztG2JZHCWKDkxFedWZo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rg3w36zA.w._wVJ0ETgm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6tC.ElWx2JqMCg16dGoPP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1TPhT6D5ukm3KH8jr7j3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Cd7e4ZMVK6FCSFUIeco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QKsuzmszBpmadZllPyhef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CIRATDZfyZihnYUdMHTK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qDxSHRqH2O7LkOVR3GCi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Levz8XRi0X6z8OiWByH7Z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ylnX86KMbqlj3Pq2GUNy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1PONOcccmMkwWOJRlWs0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jUs5pyMZODrU7b8nHzcUW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IRLgYp5tHi9aZQDLLnxOC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3pl_3NH3ugq5dHVhrPRf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WPyPEHTAmqa9ArqlNawD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9LB_mlaOVdaKQrif.ES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BAyb8MgHvn9LuODDn3U.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8Fb3wIUwvi5CERTe2UpcR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mF6GOXWbjpW7N2m2dTUf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9lv6s.ILBgeCCJeWZiBz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uGQOJpuxZdcb68IYIabS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OZbvXb9PvQaryk62ixn_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4t.MZc0Bvir_9Xx27BKml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_ZTgD_RjzRy2ul.Lg6gVa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6R6NIQaDsxlK8hpBaObTW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Fxp1PemVhM6VEsh.XR61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q6Cv_diumnomEDLsKhXh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2KbIWvOjHi5ngpSA2hrZc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d32p_UOmfbFOnzfyYISUJ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raxob0h6VRhILMJlyWYd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1IzP47_6lwAhwxBycfbka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sFjD1HDI8Q3.Wys2OFWF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1IwYDnF3xAyM57GvDxbSq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TdVqrWXtIvKAPdBOM8LPN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zFYN96Fpqw9BS93v6XOpz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j8s6dCo4HnqpfHXKebPP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DHF23r2Tv3MCt5jCqVge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z3KX54iZOfOJ06xxBmwp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eBbbOj8yQK8Mx4n_cFe6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Fm0z6Gx5hpMxaG.wLgFJA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lskNRj392PzaO_NOhooR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Sf3OoLDZSsECco.PbWHRb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GGmR9HfuQBST1S33Uimo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QSl31ScE3.LIk9PF2llXA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s85721e11frc_ra6ORWo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JcTGup7XC2LNsNhA6eZtr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LxOrdpTlth0zrOxaKVJEA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a2vXQr0OiZjliEt5.GJv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PPrhYgnGaD9k5F6ha5Kd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2VDu.f5lXij7NOB33uPY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n0stZRlJUMs_x0ivPVmC9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BKGqvLqYqnrK4Oj8jpHt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g94i746kcQkHKr9K3Eht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5zjMionyIumBTWYLuAvfI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XSxaUERHz2VM6HPvtLGV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QCuFelLJz7dZvRB9IUiV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fjW0Cl3W8Sm_XT3Zg8_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_CK3TK3WhXmwI.EyJhBR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aRRBUoTfqhjdD5lxBq6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IrfSFh2bBIOxa.dJpNu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qWiG7HIn_XNg7om204J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Wu6JfUqnfKxKaI4iat.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VcN1yolHENP6BEW8SB9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xYWv8qha2xxIh4MfNbmw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P2Z0Lf1EpsBZ0PuoMU2m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IpA9nkhkigj5U5lFLH_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XWiEbBxE185Xmy.3eeN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mSmGrUGa6coFNO8XPdg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cCgcnelddjBYgimXh6s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pBPYQmcrUQruEZGqGPA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dbeRD2Fab5nhXGx9Dqm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xbZhtBSNSLvw3Fe50.O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7AQV4DlwjDM87VEX2tM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b72EYB0rc4E1y3LDYv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amuF9TPPQUa.5mWNgPN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PD1rs5UxGS55Jc5OSwb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aLzD0V_4ydDSctx8lpQ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465cN2parKNbP3O5Y_P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_raP5TcGQPrC55a7r5hp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7fqJsPqiM_DZIvS7y.Gp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6UP94wWbftClwg4FQMCD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Onos4U9COMMi8LNL81uA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BlBRTSXJq8GdMpqSWHo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0Pqg2Fm.7Otj0zzjE5sIp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sjlTV1h.tSJzt9MCJox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daoOohTd9pu.FVjvfdLH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rvg5RV.gyB0eRrQOHUe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VAuz9rxrk0.Q4bIkojN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RMD3yY.pYBG1LTerP5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r_kbvpOmTg8.qrGyLIj5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vjEhCWy5ELmERXRVpuqE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q_M9vbXVvpPb4XnJ4ZP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xOKqidaHbmofctv7aLl6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XWTWdw46OotvqMzdQZcH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2oIYwHfuOZFvx3qZxN.e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V0BgwFzKowELP9MrZ6rD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DYHnoPAl2PxqR.aX8Y1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_IOpOqyQbw030aHYgEUx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qAU5ciUe7vVixMwOZZ1i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6IHnWmImC1.SVn0gtilaj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2F7zzCpwHeZlqoMDosI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N0YcnbFEt0bONK7U1f_Z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tY0V5ZDOrO8Z5RjNYKx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_uVHNoqNJpsDAk0kHFe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_bHOAEt2jnTXNMDozhmo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UaLv6hxD4Q.dgz3m8wrW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igj0QG0KDCfQ7VcCsIRl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8VO6yvaQIg0MD1T1ezji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t1_AIgKaF8yL7THuBOUr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OCW0IrtzupUXf.uEkj1X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4hTPOJ6NvCCNYZeK4cIIi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5mL2j44oDRoJJoaO5bLA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6QtmUu2h40Sry7dyeFqia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Cft8FqhKet2tploV9Gz8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nEIQTO3B20GLZSbEKO4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1LDOjPWugqedEtz50nHK4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Zgyagjux1vm_7by2t3H3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6A7k.xFrDz4UjewrKdcm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Sov64GH9G.SKzA8ih_J_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xJqSWEaHHGukPV4kK6wX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suAHc25pWGFlsCe8Etzs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BJncj9sK0yYkT7U284W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9j_FWKpnfQN6u_PnuQq_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cWi0sJNCm83lhgTvdMrH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_Xqj2ACQ7jmdiBA4of8l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Y74qjHCrhhDPE.c0W5xbj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J_CPogJr3i46pPxiWAW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qds02qpGaF8Okxs9TfI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paI3NIm_SUJF1inIWPv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3J81BtIlq0Fm2AsGGwEy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Z9bDpzgfH_ZiHe3BU.Xn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z1dey_a20VIoUBiAuNyE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mCN8xPaFkbb_4Bd_HhU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7qm8sPy133Cw0yThdTPc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5bk873DWaX4J9qYdEGh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2tp.DiaKuDgI0xAHsF6o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OcCWeUu4DdgiispVMERA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wNO4I0_w1PhjuySN5CVk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HqJqcnBfbW4_UeTAVLUmw"/>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509D"/>
        </a:solidFill>
        <a:ln>
          <a:noFill/>
        </a:ln>
      </a:spPr>
      <a:bodyPr vert="horz" wrap="square" lIns="121446" tIns="60723" rIns="121446" bIns="60723" numCol="1" anchor="t" anchorCtr="0" compatLnSpc="1">
        <a:prstTxWarp prst="textNoShape">
          <a:avLst/>
        </a:prstTxWarp>
      </a:bodyPr>
      <a:lstStyle>
        <a:defPPr>
          <a:defRPr sz="319"/>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TaxCatchAll xmlns="5a015d52-1a8c-45a9-b108-712092158594" xsi:nil="true"/>
    <lcf76f155ced4ddcb4097134ff3c332f xmlns="92f31348-0739-4467-8087-a9e650b26e61">
      <Terms xmlns="http://schemas.microsoft.com/office/infopath/2007/PartnerControls"/>
    </lcf76f155ced4ddcb4097134ff3c332f>
    <Kommentar xmlns="92f31348-0739-4467-8087-a9e650b26e61" xsi:nil="true"/>
  </documentManagement>
</p:properties>
</file>

<file path=customXml/itemProps1.xml><?xml version="1.0" encoding="utf-8"?>
<ds:datastoreItem xmlns:ds="http://schemas.openxmlformats.org/officeDocument/2006/customXml" ds:itemID="{668A4069-ED5D-49DB-8916-A0E91E0AC090}">
  <ds:schemaRefs>
    <ds:schemaRef ds:uri="http://schemas.microsoft.com/sharepoint/v3/contenttype/forms"/>
  </ds:schemaRefs>
</ds:datastoreItem>
</file>

<file path=customXml/itemProps2.xml><?xml version="1.0" encoding="utf-8"?>
<ds:datastoreItem xmlns:ds="http://schemas.openxmlformats.org/officeDocument/2006/customXml" ds:itemID="{6A02C44B-0075-4E92-BFE8-506628541689}">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EB9165-DB25-4326-BEA9-977F1700387B}">
  <ds:schemaRefs/>
</ds:datastoreItem>
</file>

<file path=customXml/itemProps4.xml><?xml version="1.0" encoding="utf-8"?>
<ds:datastoreItem xmlns:ds="http://schemas.openxmlformats.org/officeDocument/2006/customXml" ds:itemID="{50FA997F-AA13-41FB-9B9B-944C12776B2C}">
  <ds:schemaRefs/>
</ds:datastoreItem>
</file>

<file path=customXml/itemProps5.xml><?xml version="1.0" encoding="utf-8"?>
<ds:datastoreItem xmlns:ds="http://schemas.openxmlformats.org/officeDocument/2006/customXml" ds:itemID="{3D07E016-80F8-4D01-8461-E552AD5BCF21}">
  <ds:schemaRefs>
    <ds:schemaRef ds:uri="92f31348-0739-4467-8087-a9e650b26e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a015d52-1a8c-45a9-b108-7120921585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ntnu_enkel_16_9</Template>
  <TotalTime>0</TotalTime>
  <Words>2155</Words>
  <Application>Microsoft Office PowerPoint</Application>
  <PresentationFormat>On-screen Show (16:9)</PresentationFormat>
  <Paragraphs>269</Paragraphs>
  <Slides>18</Slides>
  <Notes>8</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0" baseType="lpstr">
      <vt:lpstr>Arial</vt:lpstr>
      <vt:lpstr>Arial,Sans-Serif</vt:lpstr>
      <vt:lpstr>Calibri</vt:lpstr>
      <vt:lpstr>Calibri Light</vt:lpstr>
      <vt:lpstr>Times New Roman</vt:lpstr>
      <vt:lpstr>Verdana Pro Light</vt:lpstr>
      <vt:lpstr>Wingdings 2</vt:lpstr>
      <vt:lpstr>Office-tema</vt:lpstr>
      <vt:lpstr>Office-tema</vt:lpstr>
      <vt:lpstr>1_Office-tema</vt:lpstr>
      <vt:lpstr>3_Office-tema</vt:lpstr>
      <vt:lpstr>think-cell Slide</vt:lpstr>
      <vt:lpstr>September BOTT ØL</vt:lpstr>
      <vt:lpstr>Innhold</vt:lpstr>
      <vt:lpstr>01</vt:lpstr>
      <vt:lpstr>Prosjektleders refleksjoner</vt:lpstr>
      <vt:lpstr>PowerPoint Presentation</vt:lpstr>
      <vt:lpstr>PowerPoint Presentation</vt:lpstr>
      <vt:lpstr>Styringsgruppemøte 12.09 </vt:lpstr>
      <vt:lpstr>02</vt:lpstr>
      <vt:lpstr>PowerPoint Presentation</vt:lpstr>
      <vt:lpstr>03</vt:lpstr>
      <vt:lpstr>Opplæring</vt:lpstr>
      <vt:lpstr>Brukerstøtte</vt:lpstr>
      <vt:lpstr>Møteplan oktober 2022</vt:lpstr>
      <vt:lpstr>04</vt:lpstr>
      <vt:lpstr>Hva skal du som leder ha fokus på denne måneden? </vt:lpstr>
      <vt:lpstr>PowerPoint Presentation</vt:lpstr>
      <vt:lpstr>05</vt:lpstr>
      <vt:lpstr>Informasjon om NTNU BOTT ØL</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 BOTT ØL</dc:title>
  <dc:creator>Merete Aagesen</dc:creator>
  <cp:lastModifiedBy>Merete Aagesen</cp:lastModifiedBy>
  <cp:revision>7</cp:revision>
  <dcterms:created xsi:type="dcterms:W3CDTF">2022-02-01T11:24:20Z</dcterms:created>
  <dcterms:modified xsi:type="dcterms:W3CDTF">2022-10-04T21:06:21Z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MSIP_Label_ea60d57e-af5b-4752-ac57-3e4f28ca11dc_Enabled">
    <vt:lpwstr>true</vt:lpwstr>
  </property>
  <property fmtid="{D5CDD505-2E9C-101B-9397-08002B2CF9AE}" pid="4" name="MSIP_Label_ea60d57e-af5b-4752-ac57-3e4f28ca11dc_SetDate">
    <vt:lpwstr>2022-02-03T13:03:54Z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eff410fd-fa36-4848-a9a8-dc3313366886</vt:lpwstr>
  </property>
  <property fmtid="{D5CDD505-2E9C-101B-9397-08002B2CF9AE}" pid="9" name="MSIP_Label_ea60d57e-af5b-4752-ac57-3e4f28ca11dc_ContentBits">
    <vt:lpwstr>0</vt:lpwstr>
  </property>
  <property fmtid="{D5CDD505-2E9C-101B-9397-08002B2CF9AE}" pid="10" name="GtProjectPhase">
    <vt:lpwstr/>
  </property>
  <property fmtid="{D5CDD505-2E9C-101B-9397-08002B2CF9AE}" pid="11" name="MediaServiceImageTags">
    <vt:lpwstr/>
  </property>
</Properties>
</file>