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7" r:id="rId2"/>
    <p:sldId id="265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21420138" cy="50399950"/>
  <p:notesSz cx="6858000" cy="9144000"/>
  <p:defaultTextStyle>
    <a:defPPr>
      <a:defRPr lang="nb-NO"/>
    </a:defPPr>
    <a:lvl1pPr marL="0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1pPr>
    <a:lvl2pPr marL="1723644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2pPr>
    <a:lvl3pPr marL="3447288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3pPr>
    <a:lvl4pPr marL="5170932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4pPr>
    <a:lvl5pPr marL="6894576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5pPr>
    <a:lvl6pPr marL="8618220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6pPr>
    <a:lvl7pPr marL="10341864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7pPr>
    <a:lvl8pPr marL="12065508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8pPr>
    <a:lvl9pPr marL="13789152" algn="l" defTabSz="3447288" rtl="0" eaLnBrk="1" latinLnBrk="0" hangingPunct="1">
      <a:defRPr sz="678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74" userDrawn="1">
          <p15:clr>
            <a:srgbClr val="A4A3A4"/>
          </p15:clr>
        </p15:guide>
        <p15:guide id="2" pos="67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15" d="100"/>
          <a:sy n="15" d="100"/>
        </p:scale>
        <p:origin x="3024" y="234"/>
      </p:cViewPr>
      <p:guideLst>
        <p:guide orient="horz" pos="15874"/>
        <p:guide pos="67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96C584-A71A-17C8-6AC0-0514CECEC7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99058-5757-6652-E514-2A7746C00F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26C7C-7935-45A3-908A-DB119AEA9CC0}" type="datetimeFigureOut">
              <a:rPr lang="nb-NO" smtClean="0"/>
              <a:t>08.04.2024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1D9FB-F481-3AE8-6E84-0BD004F607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62D55-2FAB-ED20-6102-9DEDEFEFF5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7066E-A423-4925-91B9-7E5D8E1923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71311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CF0CEF-E000-8FEE-878A-F87F32C287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33589"/>
            <a:ext cx="21420138" cy="25199975"/>
          </a:xfrm>
        </p:spPr>
        <p:txBody>
          <a:bodyPr/>
          <a:lstStyle/>
          <a:p>
            <a:endParaRPr lang="nb-NO"/>
          </a:p>
        </p:txBody>
      </p:sp>
      <p:pic>
        <p:nvPicPr>
          <p:cNvPr id="16" name="Picture 15" descr="A group of colorful circles&#10;&#10;Description automatically generated">
            <a:extLst>
              <a:ext uri="{FF2B5EF4-FFF2-40B4-BE49-F238E27FC236}">
                <a16:creationId xmlns:a16="http://schemas.microsoft.com/office/drawing/2014/main" id="{63EDFF7E-CBBF-B0ED-496D-56E1B527C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5"/>
          <a:stretch/>
        </p:blipFill>
        <p:spPr>
          <a:xfrm>
            <a:off x="5703666" y="35470218"/>
            <a:ext cx="10012806" cy="368852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07A261E-A8CD-4914-6692-E997BED2B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717" t="29394" r="15058" b="29906"/>
          <a:stretch/>
        </p:blipFill>
        <p:spPr>
          <a:xfrm>
            <a:off x="1253924" y="44527871"/>
            <a:ext cx="5728051" cy="17319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121146-A6A0-2132-A5A5-7F192209F5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820" y="44859043"/>
            <a:ext cx="3696148" cy="10696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842089-0C24-F579-4F02-E032A118AD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41" y="42114393"/>
            <a:ext cx="5401067" cy="99669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2400E66-AFC8-4AB4-9446-207DE8C6509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0873" y="44980346"/>
            <a:ext cx="6654450" cy="826998"/>
          </a:xfrm>
          <a:prstGeom prst="rect">
            <a:avLst/>
          </a:prstGeom>
        </p:spPr>
      </p:pic>
      <p:pic>
        <p:nvPicPr>
          <p:cNvPr id="28" name="Picture 27" descr="A blue and black sign&#10;&#10;Description automatically generated">
            <a:extLst>
              <a:ext uri="{FF2B5EF4-FFF2-40B4-BE49-F238E27FC236}">
                <a16:creationId xmlns:a16="http://schemas.microsoft.com/office/drawing/2014/main" id="{559A9C7A-7525-4C73-B661-07719A9CC6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49" y="41711037"/>
            <a:ext cx="6054751" cy="1475586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D19B9E9-28D2-A039-5B92-231FD656EA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3450" y="30000575"/>
            <a:ext cx="16868775" cy="3045829"/>
          </a:xfrm>
        </p:spPr>
        <p:txBody>
          <a:bodyPr>
            <a:normAutofit/>
          </a:bodyPr>
          <a:lstStyle>
            <a:lvl1pPr marL="0" indent="0">
              <a:buNone/>
              <a:defRPr sz="9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Senternavn</a:t>
            </a:r>
            <a:r>
              <a:rPr lang="en-US" dirty="0"/>
              <a:t>”</a:t>
            </a:r>
            <a:endParaRPr lang="nb-NO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7DB986-5A91-34BB-D91D-49D6922D0660}"/>
              </a:ext>
            </a:extLst>
          </p:cNvPr>
          <p:cNvSpPr txBox="1"/>
          <p:nvPr userDrawn="1"/>
        </p:nvSpPr>
        <p:spPr>
          <a:xfrm>
            <a:off x="2203450" y="26472187"/>
            <a:ext cx="168687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600" dirty="0">
                <a:latin typeface="+mj-lt"/>
              </a:rPr>
              <a:t>GEMINI-SENTER</a:t>
            </a:r>
          </a:p>
        </p:txBody>
      </p:sp>
    </p:spTree>
    <p:extLst>
      <p:ext uri="{BB962C8B-B14F-4D97-AF65-F5344CB8AC3E}">
        <p14:creationId xmlns:p14="http://schemas.microsoft.com/office/powerpoint/2010/main" val="4258488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74" userDrawn="1">
          <p15:clr>
            <a:srgbClr val="FBAE40"/>
          </p15:clr>
        </p15:guide>
        <p15:guide id="2" pos="674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CF0CEF-E000-8FEE-878A-F87F32C287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261559"/>
            <a:ext cx="21420138" cy="36235440"/>
          </a:xfrm>
        </p:spPr>
        <p:txBody>
          <a:bodyPr/>
          <a:lstStyle/>
          <a:p>
            <a:endParaRPr lang="nb-NO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07A261E-A8CD-4914-6692-E997BED2B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121146-A6A0-2132-A5A5-7F192209F5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842089-0C24-F579-4F02-E032A118A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2400E66-AFC8-4AB4-9446-207DE8C650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28" name="Picture 27" descr="A blue and black sign&#10;&#10;Description automatically generated">
            <a:extLst>
              <a:ext uri="{FF2B5EF4-FFF2-40B4-BE49-F238E27FC236}">
                <a16:creationId xmlns:a16="http://schemas.microsoft.com/office/drawing/2014/main" id="{559A9C7A-7525-4C73-B661-07719A9CC6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D19B9E9-28D2-A039-5B92-231FD656EA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70" y="21420918"/>
            <a:ext cx="13124740" cy="5847755"/>
          </a:xfrm>
        </p:spPr>
        <p:txBody>
          <a:bodyPr>
            <a:normAutofit/>
          </a:bodyPr>
          <a:lstStyle>
            <a:lvl1pPr marL="0" indent="0">
              <a:buNone/>
              <a:defRPr sz="115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Senternavn</a:t>
            </a:r>
            <a:r>
              <a:rPr lang="en-US" dirty="0"/>
              <a:t>”</a:t>
            </a:r>
            <a:endParaRPr lang="nb-NO" dirty="0"/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6A10CE2-5FF7-1B00-2B67-75A66403A5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pic>
        <p:nvPicPr>
          <p:cNvPr id="3" name="Picture 2" descr="A black rectangular object with a white border&#10;&#10;Description automatically generated">
            <a:extLst>
              <a:ext uri="{FF2B5EF4-FFF2-40B4-BE49-F238E27FC236}">
                <a16:creationId xmlns:a16="http://schemas.microsoft.com/office/drawing/2014/main" id="{D8FDA473-B2BA-A9A9-7E6E-A20D4349B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5"/>
          <a:stretch/>
        </p:blipFill>
        <p:spPr>
          <a:xfrm>
            <a:off x="0" y="39138390"/>
            <a:ext cx="21420138" cy="112615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529209-452C-80A4-CFA3-25AF4AD7CADF}"/>
              </a:ext>
            </a:extLst>
          </p:cNvPr>
          <p:cNvSpPr/>
          <p:nvPr userDrawn="1"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E8ECE-92C1-E15B-2BE9-5C9B6ED64607}"/>
              </a:ext>
            </a:extLst>
          </p:cNvPr>
          <p:cNvSpPr/>
          <p:nvPr userDrawn="1"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4EDB4A-7DAF-6637-3FA8-54B6DF8585FC}"/>
              </a:ext>
            </a:extLst>
          </p:cNvPr>
          <p:cNvSpPr/>
          <p:nvPr userDrawn="1"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7DB986-5A91-34BB-D91D-49D6922D0660}"/>
              </a:ext>
            </a:extLst>
          </p:cNvPr>
          <p:cNvSpPr txBox="1"/>
          <p:nvPr userDrawn="1"/>
        </p:nvSpPr>
        <p:spPr>
          <a:xfrm>
            <a:off x="4147699" y="14308533"/>
            <a:ext cx="1312473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700" dirty="0">
                <a:solidFill>
                  <a:schemeClr val="bg1"/>
                </a:solidFill>
                <a:latin typeface="+mj-lt"/>
              </a:rPr>
              <a:t>GEMINI-SENTER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9D24B4-5E22-AC75-D3ED-90D2495B33A2}"/>
              </a:ext>
            </a:extLst>
          </p:cNvPr>
          <p:cNvSpPr/>
          <p:nvPr userDrawn="1"/>
        </p:nvSpPr>
        <p:spPr>
          <a:xfrm>
            <a:off x="20488163" y="10780295"/>
            <a:ext cx="960869" cy="29592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82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74" userDrawn="1">
          <p15:clr>
            <a:srgbClr val="FBAE40"/>
          </p15:clr>
        </p15:guide>
        <p15:guide id="2" pos="67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6DD092-1A3B-73B7-BF2F-2698615D4EC8}"/>
              </a:ext>
            </a:extLst>
          </p:cNvPr>
          <p:cNvSpPr/>
          <p:nvPr userDrawn="1"/>
        </p:nvSpPr>
        <p:spPr>
          <a:xfrm>
            <a:off x="0" y="29131141"/>
            <a:ext cx="21420138" cy="2126880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CF0CEF-E000-8FEE-878A-F87F32C287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33589"/>
            <a:ext cx="21420138" cy="29164730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6" name="Picture 15" descr="A group of colorful circles&#10;&#10;Description automatically generated">
            <a:extLst>
              <a:ext uri="{FF2B5EF4-FFF2-40B4-BE49-F238E27FC236}">
                <a16:creationId xmlns:a16="http://schemas.microsoft.com/office/drawing/2014/main" id="{63EDFF7E-CBBF-B0ED-496D-56E1B527C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5"/>
          <a:stretch/>
        </p:blipFill>
        <p:spPr>
          <a:xfrm>
            <a:off x="28226782" y="32486386"/>
            <a:ext cx="10012806" cy="368852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07A261E-A8CD-4914-6692-E997BED2B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0" b="20610"/>
          <a:stretch/>
        </p:blipFill>
        <p:spPr>
          <a:xfrm>
            <a:off x="0" y="44131576"/>
            <a:ext cx="8245034" cy="24929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121146-A6A0-2132-A5A5-7F192209F5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820" y="44859043"/>
            <a:ext cx="3696148" cy="10696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842089-0C24-F579-4F02-E032A118AD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41" y="42403149"/>
            <a:ext cx="5401067" cy="99669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2400E66-AFC8-4AB4-9446-207DE8C6509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0873" y="44982307"/>
            <a:ext cx="6654450" cy="823076"/>
          </a:xfrm>
          <a:prstGeom prst="rect">
            <a:avLst/>
          </a:prstGeom>
        </p:spPr>
      </p:pic>
      <p:pic>
        <p:nvPicPr>
          <p:cNvPr id="28" name="Picture 27" descr="A blue and black sign&#10;&#10;Description automatically generated">
            <a:extLst>
              <a:ext uri="{FF2B5EF4-FFF2-40B4-BE49-F238E27FC236}">
                <a16:creationId xmlns:a16="http://schemas.microsoft.com/office/drawing/2014/main" id="{559A9C7A-7525-4C73-B661-07719A9CC6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49" y="41999793"/>
            <a:ext cx="6054751" cy="1475586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D19B9E9-28D2-A039-5B92-231FD656EA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3450" y="34331949"/>
            <a:ext cx="16868775" cy="3045829"/>
          </a:xfrm>
        </p:spPr>
        <p:txBody>
          <a:bodyPr>
            <a:normAutofit/>
          </a:bodyPr>
          <a:lstStyle>
            <a:lvl1pPr marL="0" indent="0">
              <a:buNone/>
              <a:defRPr sz="9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Senternavn</a:t>
            </a:r>
            <a:r>
              <a:rPr lang="en-US" dirty="0"/>
              <a:t>”</a:t>
            </a:r>
            <a:endParaRPr lang="nb-NO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7DB986-5A91-34BB-D91D-49D6922D0660}"/>
              </a:ext>
            </a:extLst>
          </p:cNvPr>
          <p:cNvSpPr txBox="1"/>
          <p:nvPr userDrawn="1"/>
        </p:nvSpPr>
        <p:spPr>
          <a:xfrm>
            <a:off x="2203450" y="30803561"/>
            <a:ext cx="168687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600" dirty="0">
                <a:solidFill>
                  <a:schemeClr val="bg1"/>
                </a:solidFill>
                <a:latin typeface="+mj-lt"/>
              </a:rPr>
              <a:t>GEMINI-SENTER</a:t>
            </a:r>
          </a:p>
        </p:txBody>
      </p:sp>
    </p:spTree>
    <p:extLst>
      <p:ext uri="{BB962C8B-B14F-4D97-AF65-F5344CB8AC3E}">
        <p14:creationId xmlns:p14="http://schemas.microsoft.com/office/powerpoint/2010/main" val="2215874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74" userDrawn="1">
          <p15:clr>
            <a:srgbClr val="FBAE40"/>
          </p15:clr>
        </p15:guide>
        <p15:guide id="2" pos="674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92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B2CAF-1B7D-8077-137B-7C7E62D0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635" y="2683334"/>
            <a:ext cx="18474869" cy="974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913DB-48AB-6AE0-1EC3-7B81A5324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2635" y="13416653"/>
            <a:ext cx="18474869" cy="31978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485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874" userDrawn="1">
          <p15:clr>
            <a:srgbClr val="F26B43"/>
          </p15:clr>
        </p15:guide>
        <p15:guide id="2" pos="67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6" r="4487" b="26449"/>
          <a:stretch/>
        </p:blipFill>
        <p:spPr>
          <a:xfrm>
            <a:off x="0" y="11261725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</a:t>
            </a:r>
            <a:r>
              <a:rPr lang="en-US" dirty="0" err="1"/>
              <a:t>Senternavn</a:t>
            </a:r>
            <a:r>
              <a:rPr lang="en-US" dirty="0"/>
              <a:t>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030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2" r="28652"/>
          <a:stretch/>
        </p:blipFill>
        <p:spPr>
          <a:xfrm>
            <a:off x="0" y="11294382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206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1" r="38325" b="13009"/>
          <a:stretch/>
        </p:blipFill>
        <p:spPr>
          <a:xfrm>
            <a:off x="0" y="11261725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427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r="16913"/>
          <a:stretch/>
        </p:blipFill>
        <p:spPr>
          <a:xfrm>
            <a:off x="0" y="11261725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014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1" t="86" r="21788" b="53597"/>
          <a:stretch/>
        </p:blipFill>
        <p:spPr>
          <a:xfrm>
            <a:off x="0" y="11294382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844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r="30295"/>
          <a:stretch/>
        </p:blipFill>
        <p:spPr>
          <a:xfrm>
            <a:off x="0" y="11294382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7378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r="6162"/>
          <a:stretch/>
        </p:blipFill>
        <p:spPr>
          <a:xfrm>
            <a:off x="0" y="11294382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150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r="16623" b="16058"/>
          <a:stretch/>
        </p:blipFill>
        <p:spPr>
          <a:xfrm>
            <a:off x="0" y="11294382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250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3" r="34948" b="16677"/>
          <a:stretch/>
        </p:blipFill>
        <p:spPr>
          <a:xfrm>
            <a:off x="0" y="11294382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310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5CF9CF-C273-D9D6-39BB-020F68F111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r="6276"/>
          <a:stretch/>
        </p:blipFill>
        <p:spPr>
          <a:xfrm>
            <a:off x="0" y="11294382"/>
            <a:ext cx="21420138" cy="36234688"/>
          </a:xfrm>
        </p:spPr>
      </p:pic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C1C8E9F-0E30-7DD0-FE64-F39C6E26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5" y="11714035"/>
            <a:ext cx="5319786" cy="531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2B6CEF-924B-2C20-89C5-F92FD67ACF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9625" y="13607166"/>
            <a:ext cx="165279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500" dirty="0">
                <a:solidFill>
                  <a:schemeClr val="bg1"/>
                </a:solidFill>
                <a:latin typeface="+mj-lt"/>
              </a:rPr>
              <a:t>  GEMINI-SENTER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92A3D-40A3-16F7-8F89-7CDE0E59BC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1420138" cy="20213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E312F-7520-F889-DA39-5F809C55E3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21306"/>
            <a:ext cx="10710069" cy="102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DA2BE-2E7B-8016-13AF-40F5349FD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09439" y="2021306"/>
            <a:ext cx="10710069" cy="102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F6052-4E46-6A89-9D83-12ADAC8C8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/>
        </p:blipFill>
        <p:spPr>
          <a:xfrm>
            <a:off x="0" y="39209333"/>
            <a:ext cx="21285200" cy="111906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4F9E1-A005-0012-B040-99EA028E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75601" y="10780294"/>
            <a:ext cx="773432" cy="3684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8BE5A-131F-7544-A3ED-106CCC0A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 t="29394" r="15058" b="29906"/>
          <a:stretch/>
        </p:blipFill>
        <p:spPr>
          <a:xfrm>
            <a:off x="1304945" y="7288149"/>
            <a:ext cx="5728051" cy="173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5AA7-C27B-062E-3324-100A2AC9A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41" y="7619321"/>
            <a:ext cx="3696148" cy="106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04996-017D-F622-39AA-7B767214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08" y="4642065"/>
            <a:ext cx="6922343" cy="127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0B05279-FAF2-B44F-A519-AB7324352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1894" y="7740624"/>
            <a:ext cx="6654450" cy="826998"/>
          </a:xfrm>
          <a:prstGeom prst="rect">
            <a:avLst/>
          </a:prstGeom>
        </p:spPr>
      </p:pic>
      <p:pic>
        <p:nvPicPr>
          <p:cNvPr id="7" name="Picture 6" descr="A blue and black sign&#10;&#10;Description automatically generated">
            <a:extLst>
              <a:ext uri="{FF2B5EF4-FFF2-40B4-BE49-F238E27FC236}">
                <a16:creationId xmlns:a16="http://schemas.microsoft.com/office/drawing/2014/main" id="{F839DDD4-EF96-7584-5AE2-F2E42EAE8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29" y="4248202"/>
            <a:ext cx="7760146" cy="1891203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3F1900F-2618-10E4-ED6C-9FC19211DD35}"/>
              </a:ext>
            </a:extLst>
          </p:cNvPr>
          <p:cNvSpPr txBox="1">
            <a:spLocks/>
          </p:cNvSpPr>
          <p:nvPr/>
        </p:nvSpPr>
        <p:spPr>
          <a:xfrm>
            <a:off x="4168970" y="16271402"/>
            <a:ext cx="13124740" cy="5847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“Senternavn”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4223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dre Sammen_Havte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179"/>
      </a:accent1>
      <a:accent2>
        <a:srgbClr val="004594"/>
      </a:accent2>
      <a:accent3>
        <a:srgbClr val="A9C40F"/>
      </a:accent3>
      <a:accent4>
        <a:srgbClr val="F09100"/>
      </a:accent4>
      <a:accent5>
        <a:srgbClr val="FFFFFF"/>
      </a:accent5>
      <a:accent6>
        <a:srgbClr val="FFFFFF"/>
      </a:accent6>
      <a:hlink>
        <a:srgbClr val="004594"/>
      </a:hlink>
      <a:folHlink>
        <a:srgbClr val="004179"/>
      </a:folHlink>
    </a:clrScheme>
    <a:fontScheme name="Custom 4">
      <a:majorFont>
        <a:latin typeface="Open Sans Semi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Egendefinert</PresentationFormat>
  <Paragraphs>20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Open Sans Light</vt:lpstr>
      <vt:lpstr>Open Sans Semibold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Tora Margrete Tjosaas Mæhle</dc:creator>
  <cp:lastModifiedBy>Sara Ylva Louise Edin</cp:lastModifiedBy>
  <cp:revision>8</cp:revision>
  <dcterms:created xsi:type="dcterms:W3CDTF">2024-02-08T09:20:47Z</dcterms:created>
  <dcterms:modified xsi:type="dcterms:W3CDTF">2024-04-08T12:11:20Z</dcterms:modified>
</cp:coreProperties>
</file>