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4768"/>
  </p:normalViewPr>
  <p:slideViewPr>
    <p:cSldViewPr snapToGrid="0" snapToObjects="1">
      <p:cViewPr varScale="1">
        <p:scale>
          <a:sx n="180" d="100"/>
          <a:sy n="180" d="100"/>
        </p:scale>
        <p:origin x="24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1597" y="3442447"/>
            <a:ext cx="7772400" cy="451986"/>
          </a:xfrm>
        </p:spPr>
        <p:txBody>
          <a:bodyPr>
            <a:normAutofit/>
          </a:bodyPr>
          <a:lstStyle/>
          <a:p>
            <a:r>
              <a:rPr lang="nb-NO" sz="2200" dirty="0"/>
              <a:t>Titteltitteltittel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29887" y="3894433"/>
            <a:ext cx="7772400" cy="838932"/>
          </a:xfrm>
        </p:spPr>
        <p:txBody>
          <a:bodyPr>
            <a:normAutofit/>
          </a:bodyPr>
          <a:lstStyle/>
          <a:p>
            <a:r>
              <a:rPr lang="nb-NO" sz="1400" dirty="0"/>
              <a:t>Undertittel / Navn på foredragsholder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4CA84A96-77B9-314A-B2F7-648B9EAC5B1A}"/>
              </a:ext>
            </a:extLst>
          </p:cNvPr>
          <p:cNvSpPr txBox="1">
            <a:spLocks/>
          </p:cNvSpPr>
          <p:nvPr/>
        </p:nvSpPr>
        <p:spPr>
          <a:xfrm>
            <a:off x="0" y="923364"/>
            <a:ext cx="9143999" cy="2070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7000"/>
              </a:lnSpc>
            </a:pPr>
            <a:r>
              <a:rPr lang="nb-NO" sz="8000" spc="-15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  <a:br>
              <a:rPr lang="nb-NO" sz="8000" spc="-15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nb-NO" sz="8000" spc="-150" dirty="0">
                <a:latin typeface="Arial Narrow" panose="020B0604020202020204" pitchFamily="34" charset="0"/>
                <a:cs typeface="Arial Narrow" panose="020B0604020202020204" pitchFamily="34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59007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FUEL</a:t>
            </a:r>
          </a:p>
        </p:txBody>
      </p:sp>
    </p:spTree>
    <p:extLst>
      <p:ext uri="{BB962C8B-B14F-4D97-AF65-F5344CB8AC3E}">
        <p14:creationId xmlns:p14="http://schemas.microsoft.com/office/powerpoint/2010/main" val="369631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CB2C17DD-FD98-A84A-9E5B-D58D93723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4585" y="221414"/>
            <a:ext cx="619394" cy="261806"/>
          </a:xfr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483220"/>
            <a:ext cx="1659435" cy="465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LANGUAGE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5BD7C47-ED54-1447-9F38-11531E5EBDE7}"/>
              </a:ext>
            </a:extLst>
          </p:cNvPr>
          <p:cNvSpPr txBox="1"/>
          <p:nvPr/>
        </p:nvSpPr>
        <p:spPr>
          <a:xfrm>
            <a:off x="457200" y="12340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5875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22FAFE9-2C03-B440-88FB-C28983E9B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8810" y="407219"/>
            <a:ext cx="496392" cy="209815"/>
          </a:xfr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1926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61540F9-DA3F-394D-B927-4FB982F1CAE3}"/>
              </a:ext>
            </a:extLst>
          </p:cNvPr>
          <p:cNvSpPr txBox="1"/>
          <p:nvPr/>
        </p:nvSpPr>
        <p:spPr>
          <a:xfrm>
            <a:off x="457200" y="12340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026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1926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6E2DA74-9305-4C42-9E15-48EAA9069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8872" y="401444"/>
            <a:ext cx="660555" cy="279204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F9B38D8-17AE-4B4C-89FA-258ED9EA74C0}"/>
              </a:ext>
            </a:extLst>
          </p:cNvPr>
          <p:cNvSpPr txBox="1"/>
          <p:nvPr/>
        </p:nvSpPr>
        <p:spPr>
          <a:xfrm>
            <a:off x="457200" y="12340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41399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1111110011</a:t>
            </a:r>
          </a:p>
        </p:txBody>
      </p:sp>
    </p:spTree>
    <p:extLst>
      <p:ext uri="{BB962C8B-B14F-4D97-AF65-F5344CB8AC3E}">
        <p14:creationId xmlns:p14="http://schemas.microsoft.com/office/powerpoint/2010/main" val="286322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50694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0799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INEQUALITY</a:t>
            </a:r>
          </a:p>
        </p:txBody>
      </p:sp>
    </p:spTree>
    <p:extLst>
      <p:ext uri="{BB962C8B-B14F-4D97-AF65-F5344CB8AC3E}">
        <p14:creationId xmlns:p14="http://schemas.microsoft.com/office/powerpoint/2010/main" val="234212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423599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C9982804-0F1A-0C4D-99D2-DDAACB02B12D}"/>
              </a:ext>
            </a:extLst>
          </p:cNvPr>
          <p:cNvSpPr txBox="1">
            <a:spLocks/>
          </p:cNvSpPr>
          <p:nvPr/>
        </p:nvSpPr>
        <p:spPr>
          <a:xfrm>
            <a:off x="833717" y="1138518"/>
            <a:ext cx="7135906" cy="26176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nb-NO" sz="7000" spc="-15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  <a:br>
              <a:rPr lang="nb-NO" sz="7000" spc="-15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nb-NO" sz="7000" spc="-150" dirty="0">
                <a:latin typeface="Arial Narrow" panose="020B0604020202020204" pitchFamily="34" charset="0"/>
                <a:cs typeface="Arial Narrow" panose="020B0604020202020204" pitchFamily="34" charset="0"/>
              </a:rPr>
              <a:t>KNOWLEDGE FOR</a:t>
            </a:r>
            <a:br>
              <a:rPr lang="nb-NO" sz="7000" spc="-15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nb-NO" sz="7000" spc="-150" dirty="0">
                <a:latin typeface="Arial Narrow" panose="020B0604020202020204" pitchFamily="34" charset="0"/>
                <a:cs typeface="Arial Narrow" panose="020B0604020202020204" pitchFamily="34" charset="0"/>
              </a:rPr>
              <a:t>A BETTER WORLD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5D7CACE-9AF6-094D-9545-949AC9449175}"/>
              </a:ext>
            </a:extLst>
          </p:cNvPr>
          <p:cNvSpPr txBox="1"/>
          <p:nvPr/>
        </p:nvSpPr>
        <p:spPr>
          <a:xfrm>
            <a:off x="193288" y="89210"/>
            <a:ext cx="8014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rgbClr val="C00000"/>
                </a:solidFill>
              </a:rPr>
              <a:t>Skrifttypen som brukes heter Arial </a:t>
            </a:r>
            <a:r>
              <a:rPr lang="nb-NO" sz="800" dirty="0" err="1">
                <a:solidFill>
                  <a:srgbClr val="C00000"/>
                </a:solidFill>
              </a:rPr>
              <a:t>Narrow</a:t>
            </a:r>
            <a:r>
              <a:rPr lang="nb-NO" sz="800" dirty="0">
                <a:solidFill>
                  <a:srgbClr val="C00000"/>
                </a:solidFill>
              </a:rPr>
              <a:t> Bold. Den finnes på alle NTNU PC og Mac-er. Blåfargen til «CHALLENGE» er RGB: </a:t>
            </a:r>
            <a:r>
              <a:rPr lang="nb-NO" sz="800" dirty="0">
                <a:solidFill>
                  <a:srgbClr val="0D3475"/>
                </a:solidFill>
              </a:rPr>
              <a:t>0, 80, 158</a:t>
            </a:r>
          </a:p>
          <a:p>
            <a:r>
              <a:rPr lang="nb-NO" sz="800" dirty="0">
                <a:solidFill>
                  <a:srgbClr val="C00000"/>
                </a:solidFill>
              </a:rPr>
              <a:t>Du kan sette inn </a:t>
            </a:r>
            <a:r>
              <a:rPr lang="nb-NO" sz="800">
                <a:solidFill>
                  <a:srgbClr val="C00000"/>
                </a:solidFill>
              </a:rPr>
              <a:t>annet «Challenge-ord</a:t>
            </a:r>
            <a:r>
              <a:rPr lang="nb-NO" sz="800" dirty="0">
                <a:solidFill>
                  <a:srgbClr val="C00000"/>
                </a:solidFill>
              </a:rPr>
              <a:t>» i stedet for «KNOWLEDGE FOR A BETTER WORLD», men bruk alltid STORE BOKSTAVER.</a:t>
            </a:r>
          </a:p>
        </p:txBody>
      </p:sp>
    </p:spTree>
    <p:extLst>
      <p:ext uri="{BB962C8B-B14F-4D97-AF65-F5344CB8AC3E}">
        <p14:creationId xmlns:p14="http://schemas.microsoft.com/office/powerpoint/2010/main" val="3436237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16816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THE SUN</a:t>
            </a:r>
          </a:p>
        </p:txBody>
      </p:sp>
    </p:spTree>
    <p:extLst>
      <p:ext uri="{BB962C8B-B14F-4D97-AF65-F5344CB8AC3E}">
        <p14:creationId xmlns:p14="http://schemas.microsoft.com/office/powerpoint/2010/main" val="217627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172768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Velg selv hvilke, og hvor mange CHALLENGE-varianter du ønsker å bruke (eller skriv inn egne).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EVERYTHING</a:t>
            </a:r>
          </a:p>
        </p:txBody>
      </p: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NTNU</a:t>
            </a:r>
          </a:p>
        </p:txBody>
      </p:sp>
    </p:spTree>
    <p:extLst>
      <p:ext uri="{BB962C8B-B14F-4D97-AF65-F5344CB8AC3E}">
        <p14:creationId xmlns:p14="http://schemas.microsoft.com/office/powerpoint/2010/main" val="360646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YOUR PROFESSOR</a:t>
            </a:r>
          </a:p>
        </p:txBody>
      </p:sp>
    </p:spTree>
    <p:extLst>
      <p:ext uri="{BB962C8B-B14F-4D97-AF65-F5344CB8AC3E}">
        <p14:creationId xmlns:p14="http://schemas.microsoft.com/office/powerpoint/2010/main" val="25697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YOURSELF</a:t>
            </a:r>
          </a:p>
        </p:txBody>
      </p:sp>
    </p:spTree>
    <p:extLst>
      <p:ext uri="{BB962C8B-B14F-4D97-AF65-F5344CB8AC3E}">
        <p14:creationId xmlns:p14="http://schemas.microsoft.com/office/powerpoint/2010/main" val="394603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INDIFFERENCE</a:t>
            </a:r>
          </a:p>
        </p:txBody>
      </p:sp>
    </p:spTree>
    <p:extLst>
      <p:ext uri="{BB962C8B-B14F-4D97-AF65-F5344CB8AC3E}">
        <p14:creationId xmlns:p14="http://schemas.microsoft.com/office/powerpoint/2010/main" val="291105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37849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86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7086600" cy="33944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5FB11D3-EF95-5E49-BDED-B843C6268107}"/>
              </a:ext>
            </a:extLst>
          </p:cNvPr>
          <p:cNvSpPr txBox="1">
            <a:spLocks/>
          </p:cNvSpPr>
          <p:nvPr/>
        </p:nvSpPr>
        <p:spPr>
          <a:xfrm>
            <a:off x="7484565" y="223699"/>
            <a:ext cx="1659435" cy="725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nb-NO" sz="1400" dirty="0">
                <a:solidFill>
                  <a:srgbClr val="0050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</a:t>
            </a:r>
          </a:p>
          <a:p>
            <a:pPr algn="ctr">
              <a:lnSpc>
                <a:spcPts val="1200"/>
              </a:lnSpc>
            </a:pPr>
            <a:r>
              <a:rPr lang="nb-NO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HUNGER</a:t>
            </a:r>
          </a:p>
        </p:txBody>
      </p:sp>
    </p:spTree>
    <p:extLst>
      <p:ext uri="{BB962C8B-B14F-4D97-AF65-F5344CB8AC3E}">
        <p14:creationId xmlns:p14="http://schemas.microsoft.com/office/powerpoint/2010/main" val="27618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122</Words>
  <Application>Microsoft Macintosh PowerPoint</Application>
  <PresentationFormat>Skjermfremvisning (16:9)</PresentationFormat>
  <Paragraphs>47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Arial</vt:lpstr>
      <vt:lpstr>Arial Narrow</vt:lpstr>
      <vt:lpstr>Office-tema</vt:lpstr>
      <vt:lpstr>Titteltitteltittel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Mads Nordtvedt</cp:lastModifiedBy>
  <cp:revision>122</cp:revision>
  <dcterms:created xsi:type="dcterms:W3CDTF">2013-06-10T16:56:09Z</dcterms:created>
  <dcterms:modified xsi:type="dcterms:W3CDTF">2018-09-06T08:41:13Z</dcterms:modified>
</cp:coreProperties>
</file>