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50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055600"/>
            <a:ext cx="7772400" cy="675821"/>
          </a:xfrm>
        </p:spPr>
        <p:txBody>
          <a:bodyPr/>
          <a:lstStyle/>
          <a:p>
            <a:r>
              <a:rPr lang="nb-NO" dirty="0"/>
              <a:t>Åpningsside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6083" y="2796230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/>
              <a:t>Undertittel. Evt. </a:t>
            </a:r>
            <a:r>
              <a:rPr lang="nb-NO"/>
              <a:t>navn/dato/årstall</a:t>
            </a:r>
            <a:endParaRPr lang="nb-NO" dirty="0"/>
          </a:p>
        </p:txBody>
      </p:sp>
      <p:grpSp>
        <p:nvGrpSpPr>
          <p:cNvPr id="16" name="Gruppe 15"/>
          <p:cNvGrpSpPr/>
          <p:nvPr/>
        </p:nvGrpSpPr>
        <p:grpSpPr>
          <a:xfrm>
            <a:off x="6429510" y="337780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2" name="Bilde 11">
            <a:extLst>
              <a:ext uri="{FF2B5EF4-FFF2-40B4-BE49-F238E27FC236}">
                <a16:creationId xmlns:a16="http://schemas.microsoft.com/office/drawing/2014/main" id="{D8F297EE-BF99-0347-94BA-EFFA5776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85" y="491687"/>
            <a:ext cx="2978398" cy="8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1" y="4122595"/>
            <a:ext cx="9145697" cy="1080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0" name="Plassholder for innhold 2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688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10</Words>
  <Application>Microsoft Macintosh PowerPoint</Application>
  <PresentationFormat>Skjermfremvisning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4" baseType="lpstr">
      <vt:lpstr>Arial</vt:lpstr>
      <vt:lpstr>Office-tema</vt:lpstr>
      <vt:lpstr>Åpningsside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Kolbjørn Skarpnes</cp:lastModifiedBy>
  <cp:revision>93</cp:revision>
  <dcterms:created xsi:type="dcterms:W3CDTF">2013-06-10T16:56:09Z</dcterms:created>
  <dcterms:modified xsi:type="dcterms:W3CDTF">2019-11-15T07:51:23Z</dcterms:modified>
</cp:coreProperties>
</file>