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E071CC0-6C5A-B243-B121-B527D3DA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74638"/>
            <a:ext cx="8229600" cy="64633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040A5E7-D956-F543-AC4D-11C43C4C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053548"/>
            <a:ext cx="82296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53548"/>
            <a:ext cx="8229600" cy="54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/>
          <a:lstStyle/>
          <a:p>
            <a:r>
              <a:rPr lang="nb-NO" dirty="0"/>
              <a:t>Åpningsside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r>
              <a:rPr lang="nb-NO" dirty="0"/>
              <a:t>Undertittel. Evt. </a:t>
            </a:r>
            <a:r>
              <a:rPr lang="nb-NO"/>
              <a:t>navn/dato/årstall</a:t>
            </a:r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>
            <a:extLst>
              <a:ext uri="{FF2B5EF4-FFF2-40B4-BE49-F238E27FC236}">
                <a16:creationId xmlns:a16="http://schemas.microsoft.com/office/drawing/2014/main" id="{B64CD134-7AD0-4540-8FDE-2011A9D2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8F1B1-D54D-DB43-80B7-EB14C06B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4C5513-00FF-0E47-8BC8-99FB24D4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49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10</Words>
  <Application>Microsoft Macintosh PowerPoint</Application>
  <PresentationFormat>Skjermfremvisning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Åpningsside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89</cp:revision>
  <dcterms:created xsi:type="dcterms:W3CDTF">2013-06-10T16:56:09Z</dcterms:created>
  <dcterms:modified xsi:type="dcterms:W3CDTF">2019-11-15T07:40:50Z</dcterms:modified>
</cp:coreProperties>
</file>