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5" autoAdjust="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7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07505" y="274638"/>
            <a:ext cx="8229600" cy="646331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7505" y="1053548"/>
            <a:ext cx="8229600" cy="507261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87627" y="274638"/>
            <a:ext cx="82296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87627" y="1053548"/>
            <a:ext cx="8229600" cy="5072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C0807EA-5966-194A-905E-E067732C23E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0697" y="6396308"/>
            <a:ext cx="2415039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AC90DCE2-5E7D-A249-86DD-162E10C7EA1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246C89DC-16D3-8A43-9623-1DEB5DCEE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956" y="3249230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ÅPNINGSSIDE/TITTEL HER</a:t>
            </a:r>
          </a:p>
        </p:txBody>
      </p:sp>
      <p:sp>
        <p:nvSpPr>
          <p:cNvPr id="13" name="Undertittel 2">
            <a:extLst>
              <a:ext uri="{FF2B5EF4-FFF2-40B4-BE49-F238E27FC236}">
                <a16:creationId xmlns:a16="http://schemas.microsoft.com/office/drawing/2014/main" id="{9E09D804-9946-144D-B7A7-253EB7B67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6" y="3889489"/>
            <a:ext cx="8114089" cy="598097"/>
          </a:xfrm>
        </p:spPr>
        <p:txBody>
          <a:bodyPr>
            <a:normAutofit/>
          </a:bodyPr>
          <a:lstStyle/>
          <a:p>
            <a:pPr algn="ctr"/>
            <a:r>
              <a:rPr lang="nb-NO" dirty="0">
                <a:solidFill>
                  <a:schemeClr val="bg1">
                    <a:lumMod val="85000"/>
                  </a:schemeClr>
                </a:solidFill>
              </a:rPr>
              <a:t>Undertittel. Evt. navn/dato/årstall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1EB287EC-8247-FD42-9E5F-3CD8F12CA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21" y="1519075"/>
            <a:ext cx="5406359" cy="46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80F177-7914-8A45-85B2-E48F8EF9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1C22532-2F36-B147-BADC-CC6CDD542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381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13</Words>
  <Application>Microsoft Macintosh PowerPoint</Application>
  <PresentationFormat>Skjermfremvisning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ÅPNINGSSIDE/TITTEL HER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110</cp:revision>
  <dcterms:created xsi:type="dcterms:W3CDTF">2013-06-10T16:56:09Z</dcterms:created>
  <dcterms:modified xsi:type="dcterms:W3CDTF">2019-11-18T11:27:00Z</dcterms:modified>
</cp:coreProperties>
</file>