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/>
  </p:normalViewPr>
  <p:slideViewPr>
    <p:cSldViewPr snapToGrid="0" snapToObjects="1">
      <p:cViewPr varScale="1">
        <p:scale>
          <a:sx n="166" d="100"/>
          <a:sy n="166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A15C49A1-BC26-B840-8B82-5FC8C44A8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587" y="274638"/>
            <a:ext cx="8502294" cy="646331"/>
          </a:xfrm>
        </p:spPr>
        <p:txBody>
          <a:bodyPr wrap="square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1DE0F04C-E32E-A34D-9B7C-4A11215E7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587" y="1073426"/>
            <a:ext cx="8502294" cy="5138531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7993" y="274638"/>
            <a:ext cx="843832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7993" y="1053548"/>
            <a:ext cx="8438320" cy="5072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A7BC7E5-424A-A34B-8998-E7929AAFE4D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5115" y="6421247"/>
            <a:ext cx="2693470" cy="24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EEA7ACF6-5787-234C-A802-A4DD4EC2805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F39DFD39-9D6A-7C45-8FB1-8D615446E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3249230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EB2E6B2E-0ED6-1348-BE3E-82AEC75E7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889489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D11BDE5A-5D6A-D348-9185-C1EA5CC45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21" y="1493736"/>
            <a:ext cx="5406359" cy="50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4E9320-82CB-6B47-9656-1B549951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7524D1-ADBD-8C45-9DC3-F343D7DEE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28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13</Words>
  <Application>Microsoft Macintosh PowerPoint</Application>
  <PresentationFormat>Skjermfremvisning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113</cp:revision>
  <dcterms:created xsi:type="dcterms:W3CDTF">2013-06-10T16:56:09Z</dcterms:created>
  <dcterms:modified xsi:type="dcterms:W3CDTF">2019-11-18T11:28:36Z</dcterms:modified>
</cp:coreProperties>
</file>