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5" autoAdjust="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7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25185F7D-64E0-1D46-A4BC-ABFBDCB95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05" y="274638"/>
            <a:ext cx="8229600" cy="646331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61C331-DF52-9842-A822-8A344077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5" y="1053548"/>
            <a:ext cx="8229600" cy="507261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97566" y="274638"/>
            <a:ext cx="844826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97566" y="1090308"/>
            <a:ext cx="8448260" cy="5035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64207B79-B5F5-C442-B450-15FB119FC0D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2509" y="6418693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D8111A02-5DC5-2043-B18C-E2918446F2D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642FBE76-A0C0-9E40-9549-433895386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956" y="3249230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ÅPNINGSSIDE/TITTEL HER</a:t>
            </a:r>
          </a:p>
        </p:txBody>
      </p:sp>
      <p:sp>
        <p:nvSpPr>
          <p:cNvPr id="13" name="Undertittel 2">
            <a:extLst>
              <a:ext uri="{FF2B5EF4-FFF2-40B4-BE49-F238E27FC236}">
                <a16:creationId xmlns:a16="http://schemas.microsoft.com/office/drawing/2014/main" id="{602DC60D-4EDB-FA40-B334-CAC62B0B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6" y="3889489"/>
            <a:ext cx="8114089" cy="598097"/>
          </a:xfrm>
        </p:spPr>
        <p:txBody>
          <a:bodyPr>
            <a:normAutofit/>
          </a:bodyPr>
          <a:lstStyle/>
          <a:p>
            <a:pPr algn="ctr"/>
            <a:r>
              <a:rPr lang="nb-NO" dirty="0">
                <a:solidFill>
                  <a:schemeClr val="bg1">
                    <a:lumMod val="85000"/>
                  </a:schemeClr>
                </a:solidFill>
              </a:rPr>
              <a:t>Undertittel. Evt. navn/dato/årstall</a:t>
            </a:r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8928ADE2-81E1-784E-8BA7-7A9A35BC7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15" y="1528523"/>
            <a:ext cx="5406359" cy="43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EEC3E5-7A85-ED47-911C-2D80DA6C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31118C-52EA-2445-A8FB-DAE196A94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1059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13</Words>
  <Application>Microsoft Macintosh PowerPoint</Application>
  <PresentationFormat>Skjermfremvisning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ÅPNINGSSIDE/TITTEL HER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110</cp:revision>
  <dcterms:created xsi:type="dcterms:W3CDTF">2013-06-10T16:56:09Z</dcterms:created>
  <dcterms:modified xsi:type="dcterms:W3CDTF">2019-11-18T11:27:49Z</dcterms:modified>
</cp:coreProperties>
</file>