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69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1496" y="205979"/>
            <a:ext cx="5455504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646331"/>
          </a:xfrm>
        </p:spPr>
        <p:txBody>
          <a:bodyPr wrap="square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82193" y="943896"/>
            <a:ext cx="7681516" cy="387203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57940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8EE9C375-BC40-0640-9640-640C9BF9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86" y="243149"/>
            <a:ext cx="7934515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DCEF1B6-FE1E-4743-AAB6-A99F18ACA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6986" y="1481512"/>
            <a:ext cx="386060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A381883D-106E-334A-B002-3BC8289A1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959" y="1001692"/>
            <a:ext cx="3932542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5" name="Plassholder for innhold 5">
            <a:extLst>
              <a:ext uri="{FF2B5EF4-FFF2-40B4-BE49-F238E27FC236}">
                <a16:creationId xmlns:a16="http://schemas.microsoft.com/office/drawing/2014/main" id="{08174DEA-F61E-5044-BC38-EC3A8D3D6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8959" y="1481512"/>
            <a:ext cx="393254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6" name="Plassholder for tekst 4">
            <a:extLst>
              <a:ext uri="{FF2B5EF4-FFF2-40B4-BE49-F238E27FC236}">
                <a16:creationId xmlns:a16="http://schemas.microsoft.com/office/drawing/2014/main" id="{765D39EB-2DDF-6741-98F3-CCA0D1E857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986" y="1001691"/>
            <a:ext cx="3862118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45245" y="205979"/>
            <a:ext cx="786624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45245" y="942109"/>
            <a:ext cx="7866245" cy="399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100410"/>
            <a:ext cx="7772400" cy="675821"/>
          </a:xfrm>
        </p:spPr>
        <p:txBody>
          <a:bodyPr/>
          <a:lstStyle/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1744145"/>
            <a:ext cx="7423591" cy="1314450"/>
          </a:xfrm>
        </p:spPr>
        <p:txBody>
          <a:bodyPr>
            <a:normAutofit/>
          </a:bodyPr>
          <a:lstStyle/>
          <a:p>
            <a:r>
              <a:rPr lang="nb-NO" dirty="0"/>
              <a:t>Undertittel. Evt. navn/dato/årstall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88B3FBE-76CD-1148-BC1F-D21DEEDDD173}"/>
              </a:ext>
            </a:extLst>
          </p:cNvPr>
          <p:cNvSpPr txBox="1"/>
          <p:nvPr/>
        </p:nvSpPr>
        <p:spPr>
          <a:xfrm rot="16200000">
            <a:off x="-821636" y="2061242"/>
            <a:ext cx="225099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>
                <a:solidFill>
                  <a:schemeClr val="bg1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B2F9DC-DA16-4A45-AF4F-677A9866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3015F1-9783-5C45-B5CC-64184D6CC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65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15</Words>
  <Application>Microsoft Macintosh PowerPoint</Application>
  <PresentationFormat>Skjermfremvisning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Tittel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113</cp:revision>
  <dcterms:created xsi:type="dcterms:W3CDTF">2013-06-10T16:56:09Z</dcterms:created>
  <dcterms:modified xsi:type="dcterms:W3CDTF">2019-11-15T07:53:49Z</dcterms:modified>
</cp:coreProperties>
</file>