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1496" y="274638"/>
            <a:ext cx="5455504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7"/>
            <a:ext cx="862779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B98A5EAF-C667-3549-B456-6DA1FFCD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63884D6-B931-C04B-94EA-8F33C16C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628" y="1063487"/>
            <a:ext cx="7407404" cy="535775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5794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74638"/>
            <a:ext cx="7407404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1" y="1600200"/>
            <a:ext cx="36678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1" y="1600200"/>
            <a:ext cx="36739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59523" y="274638"/>
            <a:ext cx="74074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535113"/>
            <a:ext cx="376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2174875"/>
            <a:ext cx="376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535113"/>
            <a:ext cx="38122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1" y="2174875"/>
            <a:ext cx="381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73050"/>
            <a:ext cx="47650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290" cy="68580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033670"/>
            <a:ext cx="7407404" cy="554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467214"/>
            <a:ext cx="7772400" cy="901094"/>
          </a:xfrm>
        </p:spPr>
        <p:txBody>
          <a:bodyPr/>
          <a:lstStyle/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2104667"/>
            <a:ext cx="7772400" cy="1752600"/>
          </a:xfrm>
        </p:spPr>
        <p:txBody>
          <a:bodyPr>
            <a:normAutofit/>
          </a:bodyPr>
          <a:lstStyle/>
          <a:p>
            <a:r>
              <a:rPr lang="nb-NO" dirty="0"/>
              <a:t>Undertittel. Evt. </a:t>
            </a:r>
            <a:r>
              <a:rPr lang="nb-NO"/>
              <a:t>navn/dato/årstall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137F23B-408B-F34C-8E3B-25CE4399C7A7}"/>
              </a:ext>
            </a:extLst>
          </p:cNvPr>
          <p:cNvSpPr txBox="1"/>
          <p:nvPr/>
        </p:nvSpPr>
        <p:spPr>
          <a:xfrm rot="16200000">
            <a:off x="-1057229" y="2764770"/>
            <a:ext cx="289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A8EC63-1352-AB48-9DDF-ABA05D63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F3B3C0-9425-7C4C-B1B9-4100D2454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01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15</Words>
  <Application>Microsoft Macintosh PowerPoint</Application>
  <PresentationFormat>Skjermfremvisning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Tittel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108</cp:revision>
  <dcterms:created xsi:type="dcterms:W3CDTF">2013-06-10T16:56:09Z</dcterms:created>
  <dcterms:modified xsi:type="dcterms:W3CDTF">2019-11-15T07:44:22Z</dcterms:modified>
</cp:coreProperties>
</file>