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3475"/>
    <a:srgbClr val="BBA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37" autoAdjust="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6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4753" y="2677415"/>
            <a:ext cx="7772400" cy="901094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4753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16000" y="274638"/>
            <a:ext cx="54610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4628" y="274638"/>
            <a:ext cx="7407404" cy="646331"/>
          </a:xfrm>
        </p:spPr>
        <p:txBody>
          <a:bodyPr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94628" y="1063487"/>
            <a:ext cx="7407404" cy="5357759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lysbildenummer 5"/>
          <p:cNvSpPr txBox="1">
            <a:spLocks/>
          </p:cNvSpPr>
          <p:nvPr userDrawn="1"/>
        </p:nvSpPr>
        <p:spPr>
          <a:xfrm>
            <a:off x="-1" y="6421247"/>
            <a:ext cx="862779" cy="365125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latin typeface="Arial"/>
                <a:cs typeface="Arial"/>
              </a:rPr>
              <a:pPr algn="ctr"/>
              <a:t>‹#›</a:t>
            </a:fld>
            <a:endParaRPr lang="nb-NO" b="1" i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57940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794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1095551" y="274638"/>
            <a:ext cx="7407404" cy="1143000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sz="half" idx="1"/>
          </p:nvPr>
        </p:nvSpPr>
        <p:spPr>
          <a:xfrm>
            <a:off x="1114711" y="1600200"/>
            <a:ext cx="366784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innhold 3"/>
          <p:cNvSpPr>
            <a:spLocks noGrp="1"/>
          </p:cNvSpPr>
          <p:nvPr>
            <p:ph sz="half" idx="2"/>
          </p:nvPr>
        </p:nvSpPr>
        <p:spPr>
          <a:xfrm>
            <a:off x="5305711" y="1600200"/>
            <a:ext cx="367394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1"/>
          <p:cNvSpPr>
            <a:spLocks noGrp="1"/>
          </p:cNvSpPr>
          <p:nvPr>
            <p:ph type="title"/>
          </p:nvPr>
        </p:nvSpPr>
        <p:spPr>
          <a:xfrm>
            <a:off x="1059523" y="274638"/>
            <a:ext cx="740740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1" name="Plassholder for tekst 2"/>
          <p:cNvSpPr>
            <a:spLocks noGrp="1"/>
          </p:cNvSpPr>
          <p:nvPr>
            <p:ph type="body" idx="1"/>
          </p:nvPr>
        </p:nvSpPr>
        <p:spPr>
          <a:xfrm>
            <a:off x="1069676" y="1535113"/>
            <a:ext cx="376691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Plassholder for innhold 3"/>
          <p:cNvSpPr>
            <a:spLocks noGrp="1"/>
          </p:cNvSpPr>
          <p:nvPr>
            <p:ph sz="half" idx="2"/>
          </p:nvPr>
        </p:nvSpPr>
        <p:spPr>
          <a:xfrm>
            <a:off x="1069676" y="2174875"/>
            <a:ext cx="376691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3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257502" y="1535113"/>
            <a:ext cx="381221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Plassholder for innhold 5"/>
          <p:cNvSpPr>
            <a:spLocks noGrp="1"/>
          </p:cNvSpPr>
          <p:nvPr>
            <p:ph sz="quarter" idx="4"/>
          </p:nvPr>
        </p:nvSpPr>
        <p:spPr>
          <a:xfrm>
            <a:off x="5257501" y="2174875"/>
            <a:ext cx="38122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102464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4142491" y="273050"/>
            <a:ext cx="476508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464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60290" cy="6858000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194628" y="274638"/>
            <a:ext cx="7407404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194628" y="1043610"/>
            <a:ext cx="7407404" cy="5539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67185" y="1467214"/>
            <a:ext cx="7361808" cy="646331"/>
          </a:xfrm>
        </p:spPr>
        <p:txBody>
          <a:bodyPr/>
          <a:lstStyle/>
          <a:p>
            <a:r>
              <a:rPr lang="nb-NO" dirty="0" err="1"/>
              <a:t>Opening</a:t>
            </a:r>
            <a:r>
              <a:rPr lang="nb-NO" dirty="0"/>
              <a:t> slide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267185" y="2104667"/>
            <a:ext cx="7361808" cy="1752600"/>
          </a:xfrm>
        </p:spPr>
        <p:txBody>
          <a:bodyPr>
            <a:normAutofit/>
          </a:bodyPr>
          <a:lstStyle/>
          <a:p>
            <a:r>
              <a:rPr lang="nb-NO" dirty="0" err="1"/>
              <a:t>Subtitle</a:t>
            </a:r>
            <a:r>
              <a:rPr lang="nb-NO" dirty="0"/>
              <a:t> or </a:t>
            </a:r>
            <a:r>
              <a:rPr lang="nb-NO" dirty="0" err="1"/>
              <a:t>name</a:t>
            </a:r>
            <a:r>
              <a:rPr lang="nb-NO" dirty="0"/>
              <a:t>/date/</a:t>
            </a:r>
            <a:r>
              <a:rPr lang="nb-NO" dirty="0" err="1"/>
              <a:t>year</a:t>
            </a:r>
            <a:endParaRPr 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FFC39862-C639-2845-8021-A1E800754F1E}"/>
              </a:ext>
            </a:extLst>
          </p:cNvPr>
          <p:cNvSpPr txBox="1"/>
          <p:nvPr/>
        </p:nvSpPr>
        <p:spPr>
          <a:xfrm rot="16200000">
            <a:off x="-2254454" y="3825986"/>
            <a:ext cx="5284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Norwegian </a:t>
            </a:r>
            <a:r>
              <a:rPr lang="nb-NO" dirty="0" err="1">
                <a:solidFill>
                  <a:schemeClr val="bg1"/>
                </a:solidFill>
              </a:rPr>
              <a:t>University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of</a:t>
            </a:r>
            <a:r>
              <a:rPr lang="nb-NO" dirty="0">
                <a:solidFill>
                  <a:schemeClr val="bg1"/>
                </a:solidFill>
              </a:rPr>
              <a:t> Science and Technology</a:t>
            </a:r>
          </a:p>
        </p:txBody>
      </p:sp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62F2E9-B8AB-094F-B90C-4444E9B99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9DD62EB-21AD-344B-B571-AAB9E3E88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4368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3034</TotalTime>
  <Words>15</Words>
  <Application>Microsoft Macintosh PowerPoint</Application>
  <PresentationFormat>Skjermfremvisning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4" baseType="lpstr">
      <vt:lpstr>Arial</vt:lpstr>
      <vt:lpstr>Office-tema</vt:lpstr>
      <vt:lpstr>Opening slide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Kolbjørn Skarpnes</cp:lastModifiedBy>
  <cp:revision>107</cp:revision>
  <dcterms:created xsi:type="dcterms:W3CDTF">2013-06-10T16:56:09Z</dcterms:created>
  <dcterms:modified xsi:type="dcterms:W3CDTF">2019-11-15T07:44:48Z</dcterms:modified>
</cp:coreProperties>
</file>