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61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05EC2AE0-B44F-054E-BFCD-76CABF1D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71B43E3-0CFC-1744-898D-8BFB6751A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CB60B315-8747-3D4A-B631-78885B903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B542A489-F3D2-C548-950A-36FB292BF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2C5FD02-ABC7-DC40-AB2C-6439D5A58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F31E274-9051-D14F-8975-C186AEDC0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434436D4-0315-0747-8EE7-1FEDFC66B2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03196" y="205979"/>
            <a:ext cx="85231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03196" y="943276"/>
            <a:ext cx="8523170" cy="365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Bilde 5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675821"/>
          </a:xfrm>
        </p:spPr>
        <p:txBody>
          <a:bodyPr/>
          <a:lstStyle/>
          <a:p>
            <a:r>
              <a:rPr lang="nb-NO" dirty="0"/>
              <a:t>Åpningsside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416" y="1672721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/>
              <a:t>Undertittel. Evt. </a:t>
            </a:r>
            <a:r>
              <a:rPr lang="nb-NO" dirty="0"/>
              <a:t>navn/dato/årstall</a:t>
            </a:r>
            <a:endParaRPr lang="nb-NO" sz="240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9070A41-1D3B-014A-A244-E11745070860}"/>
              </a:ext>
            </a:extLst>
          </p:cNvPr>
          <p:cNvSpPr txBox="1"/>
          <p:nvPr/>
        </p:nvSpPr>
        <p:spPr>
          <a:xfrm rot="16200000">
            <a:off x="7295730" y="1528836"/>
            <a:ext cx="29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ei betre verd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B2929D-DDD2-1B4B-B6BB-AC5EAB06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B0465A-47ED-104D-B2CB-A5B964515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634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15</Words>
  <Application>Microsoft Macintosh PowerPoint</Application>
  <PresentationFormat>Skjermfremvisning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113</cp:revision>
  <dcterms:created xsi:type="dcterms:W3CDTF">2013-06-10T16:56:09Z</dcterms:created>
  <dcterms:modified xsi:type="dcterms:W3CDTF">2019-11-15T07:49:13Z</dcterms:modified>
</cp:coreProperties>
</file>