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5" autoAdjust="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73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677415"/>
            <a:ext cx="7772400" cy="901094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19" y="6537870"/>
            <a:ext cx="342081" cy="252102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66406DDF-8012-9A46-A051-CAF097DFA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331"/>
          </a:xfrm>
        </p:spPr>
        <p:txBody>
          <a:bodyPr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7086D7B9-FE3F-3447-A84A-5B259C05D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73426"/>
            <a:ext cx="8229600" cy="5052737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053548"/>
            <a:ext cx="8229600" cy="50726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5" name="Bilde 4" descr="hor_blaa_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83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7126" y="1335165"/>
            <a:ext cx="7772400" cy="901094"/>
          </a:xfrm>
        </p:spPr>
        <p:txBody>
          <a:bodyPr/>
          <a:lstStyle/>
          <a:p>
            <a:r>
              <a:rPr lang="nb-NO" dirty="0"/>
              <a:t>Åpningsside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17126" y="1998743"/>
            <a:ext cx="7772400" cy="1752600"/>
          </a:xfrm>
        </p:spPr>
        <p:txBody>
          <a:bodyPr>
            <a:normAutofit/>
          </a:bodyPr>
          <a:lstStyle/>
          <a:p>
            <a:r>
              <a:rPr lang="nb-NO" dirty="0"/>
              <a:t>Undertittel. Evt. navn/dato/årstall</a:t>
            </a:r>
            <a:endParaRPr lang="nb-NO" sz="2400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2735F154-6CE9-2B4B-85F5-58BFCBDA7A55}"/>
              </a:ext>
            </a:extLst>
          </p:cNvPr>
          <p:cNvSpPr txBox="1"/>
          <p:nvPr/>
        </p:nvSpPr>
        <p:spPr>
          <a:xfrm rot="16200000">
            <a:off x="7252818" y="1476973"/>
            <a:ext cx="287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D4788"/>
                </a:solidFill>
              </a:rPr>
              <a:t>Kunnskap for ei betre verd</a:t>
            </a:r>
          </a:p>
        </p:txBody>
      </p:sp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204013-69A2-6245-A7DC-84E8FD895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5A21424-D634-E445-A8B0-6C748C138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2089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15</Words>
  <Application>Microsoft Macintosh PowerPoint</Application>
  <PresentationFormat>Skjermfremvisning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4" baseType="lpstr">
      <vt:lpstr>Arial</vt:lpstr>
      <vt:lpstr>Office-tema</vt:lpstr>
      <vt:lpstr>Åpningsside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Kolbjørn Skarpnes</cp:lastModifiedBy>
  <cp:revision>108</cp:revision>
  <dcterms:created xsi:type="dcterms:W3CDTF">2013-06-10T16:56:09Z</dcterms:created>
  <dcterms:modified xsi:type="dcterms:W3CDTF">2019-11-15T07:45:50Z</dcterms:modified>
</cp:coreProperties>
</file>