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61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AD5656F-EF39-BD40-B46F-28C614BE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F5D824DA-FDAB-4E4D-80C7-D81149C33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93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8457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5FCB9A19-4BFE-AD46-9DE5-76595BDC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DF7D3BBE-AAF2-5744-8C3F-D3AF14E50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6B66B91E-5343-3043-B4C9-81ABDFE8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3853BC78-AB65-9F41-B56D-07FFF98E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2B6B33E9-15E0-1843-916A-9DD6788569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93570" y="205979"/>
            <a:ext cx="8532795" cy="6463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93570" y="943276"/>
            <a:ext cx="8532795" cy="365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75821"/>
          </a:xfrm>
        </p:spPr>
        <p:txBody>
          <a:bodyPr/>
          <a:lstStyle/>
          <a:p>
            <a:r>
              <a:rPr lang="nb-NO" dirty="0" err="1"/>
              <a:t>Opening</a:t>
            </a:r>
            <a:r>
              <a:rPr lang="nb-NO" dirty="0"/>
              <a:t> slide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230" y="1728986"/>
            <a:ext cx="7772400" cy="1314450"/>
          </a:xfrm>
        </p:spPr>
        <p:txBody>
          <a:bodyPr>
            <a:normAutofit/>
          </a:bodyPr>
          <a:lstStyle/>
          <a:p>
            <a:r>
              <a:rPr lang="nb-NO" dirty="0" err="1"/>
              <a:t>Subtitle</a:t>
            </a:r>
            <a:r>
              <a:rPr lang="nb-NO" dirty="0"/>
              <a:t> or </a:t>
            </a:r>
            <a:r>
              <a:rPr lang="nb-NO" dirty="0" err="1"/>
              <a:t>name</a:t>
            </a:r>
            <a:r>
              <a:rPr lang="nb-NO" dirty="0"/>
              <a:t>/date/</a:t>
            </a:r>
            <a:r>
              <a:rPr lang="nb-NO" dirty="0" err="1"/>
              <a:t>year</a:t>
            </a:r>
            <a:r>
              <a:rPr lang="nb-NO" dirty="0"/>
              <a:t> 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E63D033-DBF5-2049-8F7B-F3EEDE30F5E9}"/>
              </a:ext>
            </a:extLst>
          </p:cNvPr>
          <p:cNvSpPr txBox="1"/>
          <p:nvPr/>
        </p:nvSpPr>
        <p:spPr>
          <a:xfrm rot="16200000">
            <a:off x="6576133" y="2176100"/>
            <a:ext cx="44368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D4788"/>
                </a:solidFill>
              </a:rPr>
              <a:t>Norwegian </a:t>
            </a:r>
            <a:r>
              <a:rPr lang="nb-NO" sz="1500" dirty="0" err="1">
                <a:solidFill>
                  <a:srgbClr val="0D4788"/>
                </a:solidFill>
              </a:rPr>
              <a:t>University</a:t>
            </a:r>
            <a:r>
              <a:rPr lang="nb-NO" sz="1500" dirty="0">
                <a:solidFill>
                  <a:srgbClr val="0D4788"/>
                </a:solidFill>
              </a:rPr>
              <a:t> </a:t>
            </a:r>
            <a:r>
              <a:rPr lang="nb-NO" sz="1500" dirty="0" err="1">
                <a:solidFill>
                  <a:srgbClr val="0D4788"/>
                </a:solidFill>
              </a:rPr>
              <a:t>of</a:t>
            </a:r>
            <a:r>
              <a:rPr lang="nb-NO" sz="1500" dirty="0">
                <a:solidFill>
                  <a:srgbClr val="0D4788"/>
                </a:solidFill>
              </a:rPr>
              <a:t> Science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2B0F66-3EE0-6D4F-9CCE-66F47748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338092-8A47-2E43-8194-FBA8F4BBB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639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15</Words>
  <Application>Microsoft Macintosh PowerPoint</Application>
  <PresentationFormat>Skjermfremvisning (16:9)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Opening slide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113</cp:revision>
  <dcterms:created xsi:type="dcterms:W3CDTF">2013-06-10T16:56:09Z</dcterms:created>
  <dcterms:modified xsi:type="dcterms:W3CDTF">2019-11-15T07:49:33Z</dcterms:modified>
</cp:coreProperties>
</file>