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5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7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</p:spPr>
        <p:txBody>
          <a:bodyPr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73426"/>
            <a:ext cx="8229600" cy="5052737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053548"/>
            <a:ext cx="8229600" cy="5072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335165"/>
            <a:ext cx="7596860" cy="646331"/>
          </a:xfrm>
        </p:spPr>
        <p:txBody>
          <a:bodyPr/>
          <a:lstStyle/>
          <a:p>
            <a:r>
              <a:rPr lang="nb-NO" dirty="0" err="1"/>
              <a:t>Opening</a:t>
            </a:r>
            <a:r>
              <a:rPr lang="nb-NO" dirty="0"/>
              <a:t> slide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7126" y="1998743"/>
            <a:ext cx="7596860" cy="1752600"/>
          </a:xfrm>
        </p:spPr>
        <p:txBody>
          <a:bodyPr>
            <a:normAutofit/>
          </a:bodyPr>
          <a:lstStyle/>
          <a:p>
            <a:r>
              <a:rPr lang="nb-NO" dirty="0" err="1"/>
              <a:t>Subtitle</a:t>
            </a:r>
            <a:r>
              <a:rPr lang="nb-NO" dirty="0"/>
              <a:t> or </a:t>
            </a:r>
            <a:r>
              <a:rPr lang="nb-NO" dirty="0" err="1"/>
              <a:t>name</a:t>
            </a:r>
            <a:r>
              <a:rPr lang="nb-NO" dirty="0"/>
              <a:t>/date/</a:t>
            </a:r>
            <a:r>
              <a:rPr lang="nb-NO" dirty="0" err="1"/>
              <a:t>year</a:t>
            </a:r>
            <a:endParaRPr lang="nb-NO" sz="2400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7328988D-4D06-6C42-947A-C7194253A792}"/>
              </a:ext>
            </a:extLst>
          </p:cNvPr>
          <p:cNvSpPr txBox="1"/>
          <p:nvPr/>
        </p:nvSpPr>
        <p:spPr>
          <a:xfrm rot="16200000">
            <a:off x="6102098" y="2645234"/>
            <a:ext cx="517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rgbClr val="0D4788"/>
                </a:solidFill>
              </a:rPr>
              <a:t>Norwegian </a:t>
            </a:r>
            <a:r>
              <a:rPr lang="nb-NO" dirty="0" err="1">
                <a:solidFill>
                  <a:srgbClr val="0D4788"/>
                </a:solidFill>
              </a:rPr>
              <a:t>University</a:t>
            </a:r>
            <a:r>
              <a:rPr lang="nb-NO" dirty="0">
                <a:solidFill>
                  <a:srgbClr val="0D4788"/>
                </a:solidFill>
              </a:rPr>
              <a:t> </a:t>
            </a:r>
            <a:r>
              <a:rPr lang="nb-NO" dirty="0" err="1">
                <a:solidFill>
                  <a:srgbClr val="0D4788"/>
                </a:solidFill>
              </a:rPr>
              <a:t>of</a:t>
            </a:r>
            <a:r>
              <a:rPr lang="nb-NO" dirty="0">
                <a:solidFill>
                  <a:srgbClr val="0D4788"/>
                </a:solidFill>
              </a:rPr>
              <a:t> Science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E2CCD3-F947-C34D-A4DC-5BE1F64DD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9C97C2-C848-BB42-B49E-1250B992E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42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15</Words>
  <Application>Microsoft Macintosh PowerPoint</Application>
  <PresentationFormat>Skjermfremvisning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Opening slide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114</cp:revision>
  <dcterms:created xsi:type="dcterms:W3CDTF">2013-06-10T16:56:09Z</dcterms:created>
  <dcterms:modified xsi:type="dcterms:W3CDTF">2019-11-15T07:46:31Z</dcterms:modified>
</cp:coreProperties>
</file>