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788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5" autoAdjust="0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616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827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EDDF0375-0873-B843-9EC0-A06479A8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E8648CE-2671-CD47-B4B1-0ED8BB680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49043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40043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15AB0DDD-5101-CF40-8356-9C539FE92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234AFF7B-7C34-7B47-812A-63DDBA93A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7B44B46-B0BE-A64D-8CD4-1109D4692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1C4D38D1-6ECD-794C-8B46-83AEE2679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BD8E673F-9EC8-124B-9ACB-8BF4AAF39D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49043" y="205979"/>
            <a:ext cx="8552985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49043" y="952901"/>
            <a:ext cx="8552985" cy="3641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001374"/>
            <a:ext cx="7772400" cy="675821"/>
          </a:xfrm>
        </p:spPr>
        <p:txBody>
          <a:bodyPr/>
          <a:lstStyle/>
          <a:p>
            <a:r>
              <a:rPr lang="nb-NO" dirty="0"/>
              <a:t>Åpningsside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95416" y="1651013"/>
            <a:ext cx="7772400" cy="1314450"/>
          </a:xfrm>
        </p:spPr>
        <p:txBody>
          <a:bodyPr>
            <a:normAutofit/>
          </a:bodyPr>
          <a:lstStyle/>
          <a:p>
            <a:r>
              <a:rPr lang="nb-NO" dirty="0"/>
              <a:t>Undertittel. Evt. navn/dato/årstall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02E93105-4AEF-5144-BDE5-9DB9B1670EF5}"/>
              </a:ext>
            </a:extLst>
          </p:cNvPr>
          <p:cNvSpPr txBox="1"/>
          <p:nvPr/>
        </p:nvSpPr>
        <p:spPr>
          <a:xfrm rot="16200000">
            <a:off x="7128750" y="1687862"/>
            <a:ext cx="3267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D4788"/>
                </a:solidFill>
              </a:rPr>
              <a:t>Kunnskap for en bedre verden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B6F7FE-1C5B-314E-9EB6-C3D6F9363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10C514-EF45-4E45-AC21-B580BE9D8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893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15</Words>
  <Application>Microsoft Macintosh PowerPoint</Application>
  <PresentationFormat>Skjermfremvisning (16:9)</PresentationFormat>
  <Paragraphs>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Åpningsside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113</cp:revision>
  <dcterms:created xsi:type="dcterms:W3CDTF">2013-06-10T16:56:09Z</dcterms:created>
  <dcterms:modified xsi:type="dcterms:W3CDTF">2019-11-15T07:49:49Z</dcterms:modified>
</cp:coreProperties>
</file>