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E4972AE-3763-654A-B961-EBA891A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704B3B7-4AA5-0949-A8C8-0DC8AD58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2148"/>
            <a:ext cx="8229600" cy="4844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901094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772400" cy="1752600"/>
          </a:xfrm>
        </p:spPr>
        <p:txBody>
          <a:bodyPr>
            <a:normAutofit/>
          </a:bodyPr>
          <a:lstStyle/>
          <a:p>
            <a:r>
              <a:rPr lang="nb-NO" dirty="0"/>
              <a:t>Undertittel. Evt. </a:t>
            </a:r>
            <a:r>
              <a:rPr lang="nb-NO"/>
              <a:t>navn/dato/årstall</a:t>
            </a:r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10F8AE0-50F8-F448-AB65-035F61FC64C9}"/>
              </a:ext>
            </a:extLst>
          </p:cNvPr>
          <p:cNvSpPr txBox="1"/>
          <p:nvPr/>
        </p:nvSpPr>
        <p:spPr>
          <a:xfrm rot="16200000">
            <a:off x="7050322" y="1707201"/>
            <a:ext cx="327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964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109</cp:revision>
  <dcterms:created xsi:type="dcterms:W3CDTF">2013-06-10T16:56:09Z</dcterms:created>
  <dcterms:modified xsi:type="dcterms:W3CDTF">2019-11-15T07:45:10Z</dcterms:modified>
</cp:coreProperties>
</file>