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1" y="205979"/>
            <a:ext cx="5459249" cy="4388644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D937378-229C-1949-B054-BBD9C0C8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C91E42C-57DE-0347-977E-6B972EE4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3305176"/>
            <a:ext cx="7458948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180035"/>
            <a:ext cx="745894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FCDCCE35-0F13-7E43-B915-27AECD9F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6C7D8F5B-4488-624E-9B7E-DA67D4873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A4593312-CBE8-2646-A9D3-533DF0750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EB26063-6A57-B84C-A306-43905FC06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B91E079-BBA0-8E45-BAA3-55605ED0A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68297" y="205979"/>
            <a:ext cx="7933731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8297" y="934065"/>
            <a:ext cx="7933731" cy="4003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675821"/>
          </a:xfrm>
        </p:spPr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1744145"/>
            <a:ext cx="7352029" cy="1314450"/>
          </a:xfrm>
        </p:spPr>
        <p:txBody>
          <a:bodyPr>
            <a:normAutofit/>
          </a:bodyPr>
          <a:lstStyle/>
          <a:p>
            <a:r>
              <a:rPr lang="nb-NO" dirty="0"/>
              <a:t>Undertittel. Evt. navn/dato/årstall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381CA1A-7C5C-7340-A843-93C9A64E89B5}"/>
              </a:ext>
            </a:extLst>
          </p:cNvPr>
          <p:cNvSpPr txBox="1"/>
          <p:nvPr/>
        </p:nvSpPr>
        <p:spPr>
          <a:xfrm rot="16200000">
            <a:off x="-910022" y="2166813"/>
            <a:ext cx="24277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>
                <a:solidFill>
                  <a:schemeClr val="bg1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1CF3B-E048-4443-B306-7C5D14AD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CA0718-3017-BE42-9AF6-9AF12BEA2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65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15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Tittel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108</cp:revision>
  <dcterms:created xsi:type="dcterms:W3CDTF">2013-06-10T16:56:09Z</dcterms:created>
  <dcterms:modified xsi:type="dcterms:W3CDTF">2019-11-15T07:50:05Z</dcterms:modified>
</cp:coreProperties>
</file>