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475"/>
    <a:srgbClr val="BBA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 autoAdjust="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6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4753" y="2677415"/>
            <a:ext cx="7772400" cy="901094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4753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17750" y="274638"/>
            <a:ext cx="5459249" cy="5851525"/>
          </a:xfrm>
        </p:spPr>
        <p:txBody>
          <a:bodyPr vert="eaVert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5"/>
          <p:cNvSpPr txBox="1">
            <a:spLocks/>
          </p:cNvSpPr>
          <p:nvPr userDrawn="1"/>
        </p:nvSpPr>
        <p:spPr>
          <a:xfrm>
            <a:off x="-1" y="6421247"/>
            <a:ext cx="862779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latin typeface="Arial"/>
                <a:cs typeface="Arial"/>
              </a:rPr>
              <a:pPr algn="ctr"/>
              <a:t>‹#›</a:t>
            </a:fld>
            <a:endParaRPr lang="nb-NO" b="1" i="0" dirty="0"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FDADA50-9BEE-6246-AA16-1729DA45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628" y="274638"/>
            <a:ext cx="7407404" cy="646331"/>
          </a:xfrm>
        </p:spPr>
        <p:txBody>
          <a:bodyPr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F486B6F-A89E-CF41-ABF1-BCC6ABDB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628" y="1063487"/>
            <a:ext cx="7407404" cy="5357759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35765" y="4406900"/>
            <a:ext cx="745894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35765" y="2906713"/>
            <a:ext cx="745894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5551" y="274638"/>
            <a:ext cx="7407404" cy="1143000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14711" y="1600200"/>
            <a:ext cx="36678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305711" y="1600200"/>
            <a:ext cx="367394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59523" y="274638"/>
            <a:ext cx="740740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676" y="1535113"/>
            <a:ext cx="3766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676" y="2174875"/>
            <a:ext cx="376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257502" y="1535113"/>
            <a:ext cx="38122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257501" y="2174875"/>
            <a:ext cx="381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64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142491" y="273050"/>
            <a:ext cx="476508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464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194628" y="274638"/>
            <a:ext cx="7407404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94628" y="1043610"/>
            <a:ext cx="7407404" cy="553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6" name="Bilde 5" descr="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02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7185" y="1467214"/>
            <a:ext cx="7772400" cy="901094"/>
          </a:xfrm>
        </p:spPr>
        <p:txBody>
          <a:bodyPr/>
          <a:lstStyle/>
          <a:p>
            <a:r>
              <a:rPr lang="nb-NO" dirty="0"/>
              <a:t>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67185" y="2104667"/>
            <a:ext cx="7772400" cy="1752600"/>
          </a:xfrm>
        </p:spPr>
        <p:txBody>
          <a:bodyPr>
            <a:normAutofit/>
          </a:bodyPr>
          <a:lstStyle/>
          <a:p>
            <a:r>
              <a:rPr lang="nb-NO" dirty="0"/>
              <a:t>Undertittel. Evt. </a:t>
            </a:r>
            <a:r>
              <a:rPr lang="nb-NO"/>
              <a:t>navn/dato/årstall</a:t>
            </a:r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213D219-FE5E-A142-8D89-370DA72D0EE7}"/>
              </a:ext>
            </a:extLst>
          </p:cNvPr>
          <p:cNvSpPr txBox="1"/>
          <p:nvPr/>
        </p:nvSpPr>
        <p:spPr>
          <a:xfrm rot="16200000">
            <a:off x="-1251027" y="2958567"/>
            <a:ext cx="327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Kunnskap for en bedre verden</a:t>
            </a:r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C2DF06-FA29-054B-A82C-AFD78D8D4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AE7864-DA55-D84C-914D-A7337440D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5919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15</Words>
  <Application>Microsoft Macintosh PowerPoint</Application>
  <PresentationFormat>Skjermfremvisning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Tittel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107</cp:revision>
  <dcterms:created xsi:type="dcterms:W3CDTF">2013-06-10T16:56:09Z</dcterms:created>
  <dcterms:modified xsi:type="dcterms:W3CDTF">2019-11-15T07:43:56Z</dcterms:modified>
</cp:coreProperties>
</file>