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98A"/>
    <a:srgbClr val="43B7B0"/>
    <a:srgbClr val="229BCB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 autoAdjust="0"/>
    <p:restoredTop sz="94558"/>
  </p:normalViewPr>
  <p:slideViewPr>
    <p:cSldViewPr snapToGrid="0" snapToObjects="1">
      <p:cViewPr varScale="1">
        <p:scale>
          <a:sx n="161" d="100"/>
          <a:sy n="161" d="100"/>
        </p:scale>
        <p:origin x="992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878912"/>
            <a:ext cx="7772400" cy="675821"/>
          </a:xfrm>
        </p:spPr>
        <p:txBody>
          <a:bodyPr/>
          <a:lstStyle/>
          <a:p>
            <a:r>
              <a:rPr lang="nb-NO" dirty="0"/>
              <a:t>Åpningsside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6806" y="2600116"/>
            <a:ext cx="7772400" cy="1314450"/>
          </a:xfrm>
        </p:spPr>
        <p:txBody>
          <a:bodyPr>
            <a:normAutofit/>
          </a:bodyPr>
          <a:lstStyle/>
          <a:p>
            <a:r>
              <a:rPr lang="nb-NO" dirty="0"/>
              <a:t>Undertittel. Evt. navn/dato/årstall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8FA13D59-2894-5240-81B4-A3D7DAE8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79" y="625995"/>
            <a:ext cx="3214264" cy="8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AC330B-2145-724B-93FA-3839B5D4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4531D8-C4A6-6A4A-B804-B1023927E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9702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</TotalTime>
  <Words>10</Words>
  <Application>Microsoft Macintosh PowerPoint</Application>
  <PresentationFormat>Skjermfremvisning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4" baseType="lpstr">
      <vt:lpstr>Arial</vt:lpstr>
      <vt:lpstr>Office-tema</vt:lpstr>
      <vt:lpstr>Åpningsside</vt:lpstr>
      <vt:lpstr>PowerPoint-presentasjon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Kolbjørn Skarpnes</cp:lastModifiedBy>
  <cp:revision>115</cp:revision>
  <dcterms:created xsi:type="dcterms:W3CDTF">2013-06-10T16:56:09Z</dcterms:created>
  <dcterms:modified xsi:type="dcterms:W3CDTF">2019-11-15T07:50:25Z</dcterms:modified>
</cp:coreProperties>
</file>