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AC76"/>
    <a:srgbClr val="0D34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37" autoAdjust="0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162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68315" y="2677415"/>
            <a:ext cx="7772400" cy="901094"/>
          </a:xfrm>
        </p:spPr>
        <p:txBody>
          <a:bodyPr anchor="t" anchorCtr="0"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68315" y="3645154"/>
            <a:ext cx="7772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1000159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983850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031831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41800" y="3073400"/>
            <a:ext cx="647700" cy="698500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41800" y="3073400"/>
            <a:ext cx="647700" cy="698500"/>
          </a:xfrm>
          <a:prstGeom prst="rect">
            <a:avLst/>
          </a:prstGeom>
        </p:spPr>
      </p:pic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8474800" y="6421247"/>
            <a:ext cx="342081" cy="365125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b="0" i="0" smtClean="0">
                <a:solidFill>
                  <a:schemeClr val="tx1"/>
                </a:solidFill>
                <a:latin typeface="Arial"/>
                <a:cs typeface="Arial"/>
              </a:rPr>
              <a:pPr algn="ctr"/>
              <a:t>‹#›</a:t>
            </a:fld>
            <a:endParaRPr lang="nb-NO" b="0" i="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DB00AE52-E9C6-4743-97C1-BA307B77B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505" y="274638"/>
            <a:ext cx="8229600" cy="646331"/>
          </a:xfrm>
        </p:spPr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10" name="Plassholder for innhold 2">
            <a:extLst>
              <a:ext uri="{FF2B5EF4-FFF2-40B4-BE49-F238E27FC236}">
                <a16:creationId xmlns:a16="http://schemas.microsoft.com/office/drawing/2014/main" id="{AD591F58-54D5-E14F-820C-12FC2A7C39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505" y="1053548"/>
            <a:ext cx="8229600" cy="5367699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06001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982460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37291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702236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172249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9718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59648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532236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63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043609"/>
            <a:ext cx="8229600" cy="538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4" name="Bilde 3" descr="sirkler.jpg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51"/>
          <a:stretch/>
        </p:blipFill>
        <p:spPr>
          <a:xfrm>
            <a:off x="7993703" y="511250"/>
            <a:ext cx="1151994" cy="114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7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17126" y="2505216"/>
            <a:ext cx="7772400" cy="901094"/>
          </a:xfrm>
        </p:spPr>
        <p:txBody>
          <a:bodyPr/>
          <a:lstStyle/>
          <a:p>
            <a:r>
              <a:rPr lang="nb-NO" dirty="0"/>
              <a:t>Åpningsside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17126" y="3168794"/>
            <a:ext cx="7772400" cy="1752600"/>
          </a:xfrm>
        </p:spPr>
        <p:txBody>
          <a:bodyPr>
            <a:normAutofit/>
          </a:bodyPr>
          <a:lstStyle/>
          <a:p>
            <a:r>
              <a:rPr lang="nb-NO" dirty="0"/>
              <a:t>Undertittel. Evt. navn/dato/årstall</a:t>
            </a:r>
          </a:p>
        </p:txBody>
      </p:sp>
      <p:grpSp>
        <p:nvGrpSpPr>
          <p:cNvPr id="6" name="Gruppe 5"/>
          <p:cNvGrpSpPr/>
          <p:nvPr/>
        </p:nvGrpSpPr>
        <p:grpSpPr>
          <a:xfrm>
            <a:off x="6517094" y="359678"/>
            <a:ext cx="2155389" cy="1751325"/>
            <a:chOff x="6429510" y="337780"/>
            <a:chExt cx="2155389" cy="1751325"/>
          </a:xfrm>
        </p:grpSpPr>
        <p:sp>
          <p:nvSpPr>
            <p:cNvPr id="5" name="Ellipse 4"/>
            <p:cNvSpPr/>
            <p:nvPr/>
          </p:nvSpPr>
          <p:spPr>
            <a:xfrm>
              <a:off x="7596009" y="337780"/>
              <a:ext cx="988890" cy="988890"/>
            </a:xfrm>
            <a:prstGeom prst="ellipse">
              <a:avLst/>
            </a:prstGeom>
            <a:solidFill>
              <a:srgbClr val="0D3475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" name="Ellipse 11"/>
            <p:cNvSpPr/>
            <p:nvPr/>
          </p:nvSpPr>
          <p:spPr>
            <a:xfrm>
              <a:off x="6815720" y="641606"/>
              <a:ext cx="475240" cy="475240"/>
            </a:xfrm>
            <a:prstGeom prst="ellipse">
              <a:avLst/>
            </a:prstGeom>
            <a:solidFill>
              <a:srgbClr val="0D34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" name="Ellipse 13"/>
            <p:cNvSpPr/>
            <p:nvPr/>
          </p:nvSpPr>
          <p:spPr>
            <a:xfrm>
              <a:off x="6995176" y="1326670"/>
              <a:ext cx="762435" cy="762435"/>
            </a:xfrm>
            <a:prstGeom prst="ellipse">
              <a:avLst/>
            </a:prstGeom>
            <a:solidFill>
              <a:srgbClr val="BBAC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" name="Ellipse 14"/>
            <p:cNvSpPr/>
            <p:nvPr/>
          </p:nvSpPr>
          <p:spPr>
            <a:xfrm>
              <a:off x="6429510" y="1339986"/>
              <a:ext cx="218266" cy="218266"/>
            </a:xfrm>
            <a:prstGeom prst="ellipse">
              <a:avLst/>
            </a:prstGeom>
            <a:solidFill>
              <a:srgbClr val="BBAC76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pic>
        <p:nvPicPr>
          <p:cNvPr id="13" name="Bilde 12">
            <a:extLst>
              <a:ext uri="{FF2B5EF4-FFF2-40B4-BE49-F238E27FC236}">
                <a16:creationId xmlns:a16="http://schemas.microsoft.com/office/drawing/2014/main" id="{2302874F-91E4-2C4F-95FC-E62146C4C3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679" y="625995"/>
            <a:ext cx="3214264" cy="829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102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9BA41B3-4160-3D42-B7C1-A4A5043EC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0BD1264-9082-834A-A2C6-A3944D4898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552190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NTNU FARGER UU">
      <a:dk1>
        <a:srgbClr val="000000"/>
      </a:dk1>
      <a:lt1>
        <a:srgbClr val="FFFFFF"/>
      </a:lt1>
      <a:dk2>
        <a:srgbClr val="014693"/>
      </a:dk2>
      <a:lt2>
        <a:srgbClr val="D6D7D6"/>
      </a:lt2>
      <a:accent1>
        <a:srgbClr val="B6C8E9"/>
      </a:accent1>
      <a:accent2>
        <a:srgbClr val="014693"/>
      </a:accent2>
      <a:accent3>
        <a:srgbClr val="BCD024"/>
      </a:accent3>
      <a:accent4>
        <a:srgbClr val="B01B81"/>
      </a:accent4>
      <a:accent5>
        <a:srgbClr val="F7D019"/>
      </a:accent5>
      <a:accent6>
        <a:srgbClr val="ED8013"/>
      </a:accent6>
      <a:hlink>
        <a:srgbClr val="3D2A68"/>
      </a:hlink>
      <a:folHlink>
        <a:srgbClr val="338C8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3B7B0"/>
        </a:solidFill>
        <a:ln>
          <a:noFill/>
        </a:ln>
        <a:effectLst>
          <a:outerShdw blurRad="114300" dist="12700" dir="5400000" rotWithShape="0">
            <a:srgbClr val="000000">
              <a:alpha val="35000"/>
            </a:srgbClr>
          </a:outerShdw>
        </a:effec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1392</TotalTime>
  <Words>10</Words>
  <Application>Microsoft Macintosh PowerPoint</Application>
  <PresentationFormat>Skjermfremvisning (4:3)</PresentationFormat>
  <Paragraphs>2</Paragraphs>
  <Slides>2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1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</vt:i4>
      </vt:variant>
    </vt:vector>
  </HeadingPairs>
  <TitlesOfParts>
    <vt:vector size="4" baseType="lpstr">
      <vt:lpstr>Arial</vt:lpstr>
      <vt:lpstr>Office-tema</vt:lpstr>
      <vt:lpstr>Åpningsside</vt:lpstr>
      <vt:lpstr>PowerPoint-presentasjon</vt:lpstr>
    </vt:vector>
  </TitlesOfParts>
  <Company>NTNU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Kolbjørn Skarpnes</dc:creator>
  <cp:lastModifiedBy>Kolbjørn Skarpnes</cp:lastModifiedBy>
  <cp:revision>90</cp:revision>
  <dcterms:created xsi:type="dcterms:W3CDTF">2013-06-10T16:56:09Z</dcterms:created>
  <dcterms:modified xsi:type="dcterms:W3CDTF">2019-11-15T07:40:33Z</dcterms:modified>
</cp:coreProperties>
</file>