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4" r:id="rId2"/>
  </p:sldMasterIdLst>
  <p:notesMasterIdLst>
    <p:notesMasterId r:id="rId11"/>
  </p:notesMasterIdLst>
  <p:sldIdLst>
    <p:sldId id="325" r:id="rId3"/>
    <p:sldId id="321" r:id="rId4"/>
    <p:sldId id="322" r:id="rId5"/>
    <p:sldId id="323" r:id="rId6"/>
    <p:sldId id="326" r:id="rId7"/>
    <p:sldId id="327" r:id="rId8"/>
    <p:sldId id="329" r:id="rId9"/>
    <p:sldId id="328" r:id="rId10"/>
  </p:sldIdLst>
  <p:sldSz cx="9144000" cy="5143500" type="screen16x9"/>
  <p:notesSz cx="7010400" cy="92964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464" autoAdjust="0"/>
  </p:normalViewPr>
  <p:slideViewPr>
    <p:cSldViewPr snapToGrid="0" snapToObjects="1">
      <p:cViewPr varScale="1">
        <p:scale>
          <a:sx n="73" d="100"/>
          <a:sy n="73" d="100"/>
        </p:scale>
        <p:origin x="208" y="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107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B43633-1169-4F0B-809A-3AEB9C0C07BE}" type="datetimeFigureOut">
              <a:rPr lang="nb-NO" smtClean="0"/>
              <a:t>01.03.2019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0508D76-3926-45C0-B99F-EC61A5C28C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5698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08D76-3926-45C0-B99F-EC61A5C28C6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2929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6263-C12D-7849-BF01-3B51A619035B}" type="datetimeFigureOut">
              <a:rPr lang="nb-NO" smtClean="0"/>
              <a:t>01.03.2019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2F6AB-77E3-944E-8616-FB39C395BA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730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6263-C12D-7849-BF01-3B51A619035B}" type="datetimeFigureOut">
              <a:rPr lang="nb-NO" smtClean="0"/>
              <a:t>01.03.2019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2F6AB-77E3-944E-8616-FB39C395BA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8589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6263-C12D-7849-BF01-3B51A619035B}" type="datetimeFigureOut">
              <a:rPr lang="nb-NO" smtClean="0"/>
              <a:t>01.03.2019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2F6AB-77E3-944E-8616-FB39C395BA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591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6D134378-A619-A14F-90E9-B8F4D59939C3}" type="datetimeFigureOut">
              <a:rPr lang="nb-NO" smtClean="0">
                <a:solidFill>
                  <a:prstClr val="black"/>
                </a:solidFill>
              </a:rPr>
              <a:pPr defTabSz="685800"/>
              <a:t>01.03.2019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745BA0B7-A583-1D47-BC11-4EDE6ECAD2D3}" type="slidenum">
              <a:rPr lang="nb-NO" smtClean="0">
                <a:solidFill>
                  <a:prstClr val="black"/>
                </a:solidFill>
              </a:rPr>
              <a:pPr defTabSz="685800"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6D134378-A619-A14F-90E9-B8F4D59939C3}" type="datetimeFigureOut">
              <a:rPr lang="nb-NO" smtClean="0">
                <a:solidFill>
                  <a:prstClr val="black"/>
                </a:solidFill>
              </a:rPr>
              <a:pPr defTabSz="685800"/>
              <a:t>01.03.2019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745BA0B7-A583-1D47-BC11-4EDE6ECAD2D3}" type="slidenum">
              <a:rPr lang="nb-NO" smtClean="0">
                <a:solidFill>
                  <a:prstClr val="black"/>
                </a:solidFill>
              </a:rPr>
              <a:pPr defTabSz="685800"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6D134378-A619-A14F-90E9-B8F4D59939C3}" type="datetimeFigureOut">
              <a:rPr lang="nb-NO" smtClean="0">
                <a:solidFill>
                  <a:prstClr val="black"/>
                </a:solidFill>
              </a:rPr>
              <a:pPr defTabSz="685800"/>
              <a:t>01.03.2019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745BA0B7-A583-1D47-BC11-4EDE6ECAD2D3}" type="slidenum">
              <a:rPr lang="nb-NO" smtClean="0">
                <a:solidFill>
                  <a:prstClr val="black"/>
                </a:solidFill>
              </a:rPr>
              <a:pPr defTabSz="685800"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6D134378-A619-A14F-90E9-B8F4D59939C3}" type="datetimeFigureOut">
              <a:rPr lang="nb-NO" smtClean="0">
                <a:solidFill>
                  <a:prstClr val="black"/>
                </a:solidFill>
              </a:rPr>
              <a:pPr defTabSz="685800"/>
              <a:t>01.03.2019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nb-NO">
              <a:solidFill>
                <a:prstClr val="black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745BA0B7-A583-1D47-BC11-4EDE6ECAD2D3}" type="slidenum">
              <a:rPr lang="nb-NO" smtClean="0">
                <a:solidFill>
                  <a:prstClr val="black"/>
                </a:solidFill>
              </a:rPr>
              <a:pPr defTabSz="685800"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6D134378-A619-A14F-90E9-B8F4D59939C3}" type="datetimeFigureOut">
              <a:rPr lang="nb-NO" smtClean="0">
                <a:solidFill>
                  <a:prstClr val="black"/>
                </a:solidFill>
              </a:rPr>
              <a:pPr defTabSz="685800"/>
              <a:t>01.03.2019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nb-NO">
              <a:solidFill>
                <a:prstClr val="black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745BA0B7-A583-1D47-BC11-4EDE6ECAD2D3}" type="slidenum">
              <a:rPr lang="nb-NO" smtClean="0">
                <a:solidFill>
                  <a:prstClr val="black"/>
                </a:solidFill>
              </a:rPr>
              <a:pPr defTabSz="685800"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6D134378-A619-A14F-90E9-B8F4D59939C3}" type="datetimeFigureOut">
              <a:rPr lang="nb-NO" smtClean="0">
                <a:solidFill>
                  <a:prstClr val="black"/>
                </a:solidFill>
              </a:rPr>
              <a:pPr defTabSz="685800"/>
              <a:t>01.03.2019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745BA0B7-A583-1D47-BC11-4EDE6ECAD2D3}" type="slidenum">
              <a:rPr lang="nb-NO" smtClean="0">
                <a:solidFill>
                  <a:prstClr val="black"/>
                </a:solidFill>
              </a:rPr>
              <a:pPr defTabSz="685800"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6D134378-A619-A14F-90E9-B8F4D59939C3}" type="datetimeFigureOut">
              <a:rPr lang="nb-NO" smtClean="0">
                <a:solidFill>
                  <a:prstClr val="black"/>
                </a:solidFill>
              </a:rPr>
              <a:pPr defTabSz="685800"/>
              <a:t>01.03.2019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nb-NO">
              <a:solidFill>
                <a:prstClr val="black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745BA0B7-A583-1D47-BC11-4EDE6ECAD2D3}" type="slidenum">
              <a:rPr lang="nb-NO" smtClean="0">
                <a:solidFill>
                  <a:prstClr val="black"/>
                </a:solidFill>
              </a:rPr>
              <a:pPr defTabSz="685800"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6D134378-A619-A14F-90E9-B8F4D59939C3}" type="datetimeFigureOut">
              <a:rPr lang="nb-NO" smtClean="0">
                <a:solidFill>
                  <a:prstClr val="black"/>
                </a:solidFill>
              </a:rPr>
              <a:pPr defTabSz="685800"/>
              <a:t>01.03.2019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nb-NO">
              <a:solidFill>
                <a:prstClr val="black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745BA0B7-A583-1D47-BC11-4EDE6ECAD2D3}" type="slidenum">
              <a:rPr lang="nb-NO" smtClean="0">
                <a:solidFill>
                  <a:prstClr val="black"/>
                </a:solidFill>
              </a:rPr>
              <a:pPr defTabSz="685800"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6263-C12D-7849-BF01-3B51A619035B}" type="datetimeFigureOut">
              <a:rPr lang="nb-NO" smtClean="0"/>
              <a:t>01.03.2019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2F6AB-77E3-944E-8616-FB39C395BA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1186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6D134378-A619-A14F-90E9-B8F4D59939C3}" type="datetimeFigureOut">
              <a:rPr lang="nb-NO" smtClean="0">
                <a:solidFill>
                  <a:prstClr val="black"/>
                </a:solidFill>
              </a:rPr>
              <a:pPr defTabSz="685800"/>
              <a:t>01.03.2019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nb-NO">
              <a:solidFill>
                <a:prstClr val="black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745BA0B7-A583-1D47-BC11-4EDE6ECAD2D3}" type="slidenum">
              <a:rPr lang="nb-NO" smtClean="0">
                <a:solidFill>
                  <a:prstClr val="black"/>
                </a:solidFill>
              </a:rPr>
              <a:pPr defTabSz="685800"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6D134378-A619-A14F-90E9-B8F4D59939C3}" type="datetimeFigureOut">
              <a:rPr lang="nb-NO" smtClean="0">
                <a:solidFill>
                  <a:prstClr val="black"/>
                </a:solidFill>
              </a:rPr>
              <a:pPr defTabSz="685800"/>
              <a:t>01.03.2019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745BA0B7-A583-1D47-BC11-4EDE6ECAD2D3}" type="slidenum">
              <a:rPr lang="nb-NO" smtClean="0">
                <a:solidFill>
                  <a:prstClr val="black"/>
                </a:solidFill>
              </a:rPr>
              <a:pPr defTabSz="685800"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6D134378-A619-A14F-90E9-B8F4D59939C3}" type="datetimeFigureOut">
              <a:rPr lang="nb-NO" smtClean="0">
                <a:solidFill>
                  <a:prstClr val="black"/>
                </a:solidFill>
              </a:rPr>
              <a:pPr defTabSz="685800"/>
              <a:t>01.03.2019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745BA0B7-A583-1D47-BC11-4EDE6ECAD2D3}" type="slidenum">
              <a:rPr lang="nb-NO" smtClean="0">
                <a:solidFill>
                  <a:prstClr val="black"/>
                </a:solidFill>
              </a:rPr>
              <a:pPr defTabSz="685800"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6263-C12D-7849-BF01-3B51A619035B}" type="datetimeFigureOut">
              <a:rPr lang="nb-NO" smtClean="0"/>
              <a:t>01.03.2019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2F6AB-77E3-944E-8616-FB39C395BA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155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6263-C12D-7849-BF01-3B51A619035B}" type="datetimeFigureOut">
              <a:rPr lang="nb-NO" smtClean="0"/>
              <a:t>01.03.2019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2F6AB-77E3-944E-8616-FB39C395BA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9201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6263-C12D-7849-BF01-3B51A619035B}" type="datetimeFigureOut">
              <a:rPr lang="nb-NO" smtClean="0"/>
              <a:t>01.03.2019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2F6AB-77E3-944E-8616-FB39C395BA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4457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6263-C12D-7849-BF01-3B51A619035B}" type="datetimeFigureOut">
              <a:rPr lang="nb-NO" smtClean="0"/>
              <a:t>01.03.2019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2F6AB-77E3-944E-8616-FB39C395BA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309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6263-C12D-7849-BF01-3B51A619035B}" type="datetimeFigureOut">
              <a:rPr lang="nb-NO" smtClean="0"/>
              <a:t>01.03.2019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2F6AB-77E3-944E-8616-FB39C395BA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1104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6263-C12D-7849-BF01-3B51A619035B}" type="datetimeFigureOut">
              <a:rPr lang="nb-NO" smtClean="0"/>
              <a:t>01.03.2019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2F6AB-77E3-944E-8616-FB39C395BA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298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6263-C12D-7849-BF01-3B51A619035B}" type="datetimeFigureOut">
              <a:rPr lang="nb-NO" smtClean="0"/>
              <a:t>01.03.2019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2F6AB-77E3-944E-8616-FB39C395BA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3621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A6263-C12D-7849-BF01-3B51A619035B}" type="datetimeFigureOut">
              <a:rPr lang="nb-NO" smtClean="0"/>
              <a:t>01.03.2019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2F6AB-77E3-944E-8616-FB39C395BA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5054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11270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isWCitwSLY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2404" r="-22404"/>
          <a:stretch>
            <a:fillRect/>
          </a:stretch>
        </p:blipFill>
        <p:spPr>
          <a:xfrm>
            <a:off x="457200" y="1200150"/>
            <a:ext cx="8229600" cy="3394075"/>
          </a:xfrm>
        </p:spPr>
      </p:pic>
    </p:spTree>
    <p:extLst>
      <p:ext uri="{BB962C8B-B14F-4D97-AF65-F5344CB8AC3E}">
        <p14:creationId xmlns:p14="http://schemas.microsoft.com/office/powerpoint/2010/main" val="1042217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Blomster-figu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0"/>
            <a:ext cx="5143500" cy="5143500"/>
          </a:xfrm>
          <a:prstGeom prst="rect">
            <a:avLst/>
          </a:prstGeom>
        </p:spPr>
      </p:pic>
      <p:pic>
        <p:nvPicPr>
          <p:cNvPr id="4" name="Bilde 3" descr="ENgage-log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514" y="4358109"/>
            <a:ext cx="1494382" cy="747191"/>
          </a:xfrm>
          <a:prstGeom prst="rect">
            <a:avLst/>
          </a:prstGeom>
        </p:spPr>
      </p:pic>
      <p:pic>
        <p:nvPicPr>
          <p:cNvPr id="3" name="Bilde 2" descr="Blomster-figur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2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881587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5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dirty="0" smtClean="0"/>
              <a:t>change agent</a:t>
            </a:r>
          </a:p>
        </p:txBody>
      </p:sp>
    </p:spTree>
    <p:extLst>
      <p:ext uri="{BB962C8B-B14F-4D97-AF65-F5344CB8AC3E}">
        <p14:creationId xmlns:p14="http://schemas.microsoft.com/office/powerpoint/2010/main" val="233341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8320" b="-28320"/>
          <a:stretch>
            <a:fillRect/>
          </a:stretch>
        </p:blipFill>
        <p:spPr>
          <a:xfrm>
            <a:off x="1654964" y="1303484"/>
            <a:ext cx="5708987" cy="2354791"/>
          </a:xfrm>
        </p:spPr>
      </p:pic>
      <p:sp>
        <p:nvSpPr>
          <p:cNvPr id="5" name="Rectangle 4"/>
          <p:cNvSpPr/>
          <p:nvPr/>
        </p:nvSpPr>
        <p:spPr>
          <a:xfrm>
            <a:off x="2939930" y="4631754"/>
            <a:ext cx="3033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https://youtu.be/9isWCitwSLY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85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11098" r="-63908" b="-33001"/>
          <a:stretch/>
        </p:blipFill>
        <p:spPr>
          <a:xfrm>
            <a:off x="640176" y="-485580"/>
            <a:ext cx="8229600" cy="33940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09" y="1636257"/>
            <a:ext cx="3936991" cy="28976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10128"/>
            <a:ext cx="4297776" cy="226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628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</a:t>
            </a:r>
            <a:r>
              <a:rPr lang="en-US" smtClean="0"/>
              <a:t>ngasjerte</a:t>
            </a:r>
            <a:r>
              <a:rPr lang="en-US" dirty="0" smtClean="0"/>
              <a:t> </a:t>
            </a:r>
            <a:r>
              <a:rPr lang="en-US" dirty="0" err="1" smtClean="0"/>
              <a:t>studenter</a:t>
            </a:r>
            <a:r>
              <a:rPr lang="en-US" dirty="0" smtClean="0"/>
              <a:t> tar </a:t>
            </a:r>
            <a:r>
              <a:rPr lang="en-US" dirty="0" err="1" smtClean="0"/>
              <a:t>ansvar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157" b="2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49827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400" dirty="0" err="1" smtClean="0"/>
              <a:t>refleksjoner</a:t>
            </a:r>
            <a:r>
              <a:rPr lang="en-US" sz="4400" dirty="0"/>
              <a:t> </a:t>
            </a:r>
            <a:r>
              <a:rPr lang="en-US" sz="4400" dirty="0" err="1" smtClean="0"/>
              <a:t>og</a:t>
            </a:r>
            <a:r>
              <a:rPr lang="en-US" sz="4400" dirty="0" smtClean="0"/>
              <a:t> </a:t>
            </a:r>
            <a:r>
              <a:rPr lang="en-US" sz="4400" dirty="0" err="1" smtClean="0"/>
              <a:t>spørsmål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03469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Egendefinert utforming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mal_Nord_eng" id="{466B4CA1-CF3D-D74F-9731-6DB281C48B36}" vid="{CA156658-5E42-8242-B3DC-D1F6AFC6ED2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On-screen Show (16:9)</PresentationFormat>
  <Paragraphs>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1_Egendefinert utforming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engasjerte studenter tar ansvar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Erik Sandsmark</dc:creator>
  <cp:lastModifiedBy>Wenche Margrethe Kulmo</cp:lastModifiedBy>
  <cp:revision>106</cp:revision>
  <cp:lastPrinted>2016-08-22T11:21:26Z</cp:lastPrinted>
  <dcterms:created xsi:type="dcterms:W3CDTF">2016-04-14T18:46:22Z</dcterms:created>
  <dcterms:modified xsi:type="dcterms:W3CDTF">2019-03-01T10:08:28Z</dcterms:modified>
</cp:coreProperties>
</file>