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6A5959-7F6B-4307-AEC5-88805B2F9752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22F2B2AF-F5E2-466D-AF1A-46666614CCA6}">
      <dgm:prSet phldrT="[Text]"/>
      <dgm:spPr/>
      <dgm:t>
        <a:bodyPr/>
        <a:lstStyle/>
        <a:p>
          <a:r>
            <a:rPr lang="nb-NO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Museumsstyret</a:t>
          </a:r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C965E46-F528-4ED7-84A8-C5960DAD501B}" type="parTrans" cxnId="{66FE2D85-D61E-45D8-8AEF-8EC54EEAB92C}">
      <dgm:prSet/>
      <dgm:spPr/>
      <dgm:t>
        <a:bodyPr/>
        <a:lstStyle/>
        <a:p>
          <a:endParaRPr lang="en-US"/>
        </a:p>
      </dgm:t>
    </dgm:pt>
    <dgm:pt modelId="{5B4C8B18-EFA0-4515-8BCE-E3CCA65DC910}" type="sibTrans" cxnId="{66FE2D85-D61E-45D8-8AEF-8EC54EEAB92C}">
      <dgm:prSet/>
      <dgm:spPr/>
      <dgm:t>
        <a:bodyPr/>
        <a:lstStyle/>
        <a:p>
          <a:endParaRPr lang="en-US"/>
        </a:p>
      </dgm:t>
    </dgm:pt>
    <dgm:pt modelId="{249AD3C1-87DB-477C-9960-F1EF4E0CA1AE}" type="asst">
      <dgm:prSet phldrT="[Text]"/>
      <dgm:spPr/>
      <dgm:t>
        <a:bodyPr/>
        <a:lstStyle/>
        <a:p>
          <a:r>
            <a:rPr lang="nb-NO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Museumsadministrasjonen</a:t>
          </a:r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249067F-B89B-4D06-B7F8-4817A233FB87}" type="parTrans" cxnId="{E6781E76-35DE-4121-981B-5C1D83798FA7}">
      <dgm:prSet/>
      <dgm:spPr/>
      <dgm:t>
        <a:bodyPr/>
        <a:lstStyle/>
        <a:p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FAFBEC0-D2C2-46C4-8076-4E8A3FA017F9}" type="sibTrans" cxnId="{E6781E76-35DE-4121-981B-5C1D83798FA7}">
      <dgm:prSet/>
      <dgm:spPr/>
      <dgm:t>
        <a:bodyPr/>
        <a:lstStyle/>
        <a:p>
          <a:endParaRPr lang="en-US"/>
        </a:p>
      </dgm:t>
    </dgm:pt>
    <dgm:pt modelId="{BFDA53BE-4D58-44D2-8F72-B98A32E3D982}">
      <dgm:prSet phldrT="[Text]"/>
      <dgm:spPr/>
      <dgm:t>
        <a:bodyPr/>
        <a:lstStyle/>
        <a:p>
          <a:r>
            <a:rPr lang="nb-NO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Museumsdirektøren</a:t>
          </a:r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2956558-8437-4F3E-8189-F29509236088}" type="parTrans" cxnId="{BFE20AC6-0B9B-421D-83C5-8FFA72AA6CE8}">
      <dgm:prSet/>
      <dgm:spPr/>
      <dgm:t>
        <a:bodyPr/>
        <a:lstStyle/>
        <a:p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49A0EF9-F5F9-4C60-9BDF-E266CD47CD12}" type="sibTrans" cxnId="{BFE20AC6-0B9B-421D-83C5-8FFA72AA6CE8}">
      <dgm:prSet/>
      <dgm:spPr/>
      <dgm:t>
        <a:bodyPr/>
        <a:lstStyle/>
        <a:p>
          <a:endParaRPr lang="en-US"/>
        </a:p>
      </dgm:t>
    </dgm:pt>
    <dgm:pt modelId="{AE7A5C99-195B-47A0-A70C-85CCF5424A2A}">
      <dgm:prSet phldrT="[Text]"/>
      <dgm:spPr/>
      <dgm:t>
        <a:bodyPr/>
        <a:lstStyle/>
        <a:p>
          <a:r>
            <a:rPr lang="nb-NO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Institutt for naturhistorie (INH)</a:t>
          </a:r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0D32FE6-0959-47D8-BEA5-59A36E307D61}" type="parTrans" cxnId="{53C29FC4-093B-4CE5-AFE5-ADFAF74AB713}">
      <dgm:prSet/>
      <dgm:spPr/>
      <dgm:t>
        <a:bodyPr/>
        <a:lstStyle/>
        <a:p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FDC6A0A-EECA-4B97-AAB6-EE64B49BEED9}" type="sibTrans" cxnId="{53C29FC4-093B-4CE5-AFE5-ADFAF74AB713}">
      <dgm:prSet/>
      <dgm:spPr/>
      <dgm:t>
        <a:bodyPr/>
        <a:lstStyle/>
        <a:p>
          <a:endParaRPr lang="en-US"/>
        </a:p>
      </dgm:t>
    </dgm:pt>
    <dgm:pt modelId="{1454CBF8-6A6C-43D8-98E9-C452CDB472A7}">
      <dgm:prSet phldrT="[Text]"/>
      <dgm:spPr/>
      <dgm:t>
        <a:bodyPr/>
        <a:lstStyle/>
        <a:p>
          <a:r>
            <a:rPr lang="nb-NO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Institutt for arkeologi og kulturhistorie (IAK)</a:t>
          </a:r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5E08CC5-C85D-4677-A66D-55C337BCF605}" type="parTrans" cxnId="{517BEA0D-0CA1-43F7-A901-14D46E85429A}">
      <dgm:prSet/>
      <dgm:spPr/>
      <dgm:t>
        <a:bodyPr/>
        <a:lstStyle/>
        <a:p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F3AD922-EF41-4FFC-A632-E92B618F451D}" type="sibTrans" cxnId="{517BEA0D-0CA1-43F7-A901-14D46E85429A}">
      <dgm:prSet/>
      <dgm:spPr/>
      <dgm:t>
        <a:bodyPr/>
        <a:lstStyle/>
        <a:p>
          <a:endParaRPr lang="en-US"/>
        </a:p>
      </dgm:t>
    </dgm:pt>
    <dgm:pt modelId="{3CECFF32-2704-4898-8777-092A26ABE805}" type="asst">
      <dgm:prSet phldrT="[Text]"/>
      <dgm:spPr/>
      <dgm:t>
        <a:bodyPr/>
        <a:lstStyle/>
        <a:p>
          <a:r>
            <a:rPr lang="nb-NO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Nasjonallaboratoriene for datering (NLD)</a:t>
          </a:r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92907E5-1532-4E9E-80C1-5ED27853ADED}" type="parTrans" cxnId="{8CA83657-7830-4CBB-BF0C-80ABC6964455}">
      <dgm:prSet/>
      <dgm:spPr/>
      <dgm:t>
        <a:bodyPr/>
        <a:lstStyle/>
        <a:p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352623E-8474-4345-B0A7-5946ADE4FE54}" type="sibTrans" cxnId="{8CA83657-7830-4CBB-BF0C-80ABC6964455}">
      <dgm:prSet/>
      <dgm:spPr/>
      <dgm:t>
        <a:bodyPr/>
        <a:lstStyle/>
        <a:p>
          <a:endParaRPr lang="en-US"/>
        </a:p>
      </dgm:t>
    </dgm:pt>
    <dgm:pt modelId="{393BF925-38A2-42B4-88F6-B4DBC8A0D75A}" type="asst">
      <dgm:prSet phldrT="[Text]"/>
      <dgm:spPr/>
      <dgm:t>
        <a:bodyPr/>
        <a:lstStyle/>
        <a:p>
          <a:r>
            <a:rPr lang="nb-NO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Utstillings- og publikumsseksjonen (UPS)</a:t>
          </a:r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BD86B02-32D7-4446-8806-1EF4A805A40D}" type="parTrans" cxnId="{EB35AEC1-EE35-402C-B4B3-2E86FBA1FF7C}">
      <dgm:prSet/>
      <dgm:spPr/>
      <dgm:t>
        <a:bodyPr/>
        <a:lstStyle/>
        <a:p>
          <a:endParaRPr lang="nb-NO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1717090-BE0F-4460-940F-5CDA6F645096}" type="sibTrans" cxnId="{EB35AEC1-EE35-402C-B4B3-2E86FBA1FF7C}">
      <dgm:prSet/>
      <dgm:spPr/>
      <dgm:t>
        <a:bodyPr/>
        <a:lstStyle/>
        <a:p>
          <a:endParaRPr lang="en-US"/>
        </a:p>
      </dgm:t>
    </dgm:pt>
    <dgm:pt modelId="{7906EE09-DBCC-439A-A65F-D9A14DF9EEA8}" type="pres">
      <dgm:prSet presAssocID="{076A5959-7F6B-4307-AEC5-88805B2F9752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07C858-538B-4DFD-8F3D-BFD3811CAEE7}" type="pres">
      <dgm:prSet presAssocID="{22F2B2AF-F5E2-466D-AF1A-46666614CCA6}" presName="hierRoot1" presStyleCnt="0">
        <dgm:presLayoutVars>
          <dgm:hierBranch val="init"/>
        </dgm:presLayoutVars>
      </dgm:prSet>
      <dgm:spPr/>
    </dgm:pt>
    <dgm:pt modelId="{04C2E45D-CA50-44C1-B017-01ACBD284080}" type="pres">
      <dgm:prSet presAssocID="{22F2B2AF-F5E2-466D-AF1A-46666614CCA6}" presName="rootComposite1" presStyleCnt="0"/>
      <dgm:spPr/>
    </dgm:pt>
    <dgm:pt modelId="{4F8DC6FB-5C15-42D9-94A3-A73D7CC5E2AB}" type="pres">
      <dgm:prSet presAssocID="{22F2B2AF-F5E2-466D-AF1A-46666614CCA6}" presName="rootText1" presStyleLbl="node0" presStyleIdx="0" presStyleCnt="1" custScaleX="119481" custScaleY="43274" custLinFactNeighborY="171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7D8E74-C970-44EB-BC39-1150BDA8F10A}" type="pres">
      <dgm:prSet presAssocID="{22F2B2AF-F5E2-466D-AF1A-46666614CCA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5BCD5D8-A10C-48AC-9F20-655E748CC058}" type="pres">
      <dgm:prSet presAssocID="{22F2B2AF-F5E2-466D-AF1A-46666614CCA6}" presName="hierChild2" presStyleCnt="0"/>
      <dgm:spPr/>
    </dgm:pt>
    <dgm:pt modelId="{E110CB1C-E14C-4AD2-8633-234877A5624F}" type="pres">
      <dgm:prSet presAssocID="{C2956558-8437-4F3E-8189-F2950923608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EDD25E4-7C8A-465D-BB68-8EAD5C560A90}" type="pres">
      <dgm:prSet presAssocID="{BFDA53BE-4D58-44D2-8F72-B98A32E3D982}" presName="hierRoot2" presStyleCnt="0">
        <dgm:presLayoutVars>
          <dgm:hierBranch val="init"/>
        </dgm:presLayoutVars>
      </dgm:prSet>
      <dgm:spPr/>
    </dgm:pt>
    <dgm:pt modelId="{0DF29BA2-85F8-40A1-9DAF-293C5303AD0C}" type="pres">
      <dgm:prSet presAssocID="{BFDA53BE-4D58-44D2-8F72-B98A32E3D982}" presName="rootComposite" presStyleCnt="0"/>
      <dgm:spPr/>
    </dgm:pt>
    <dgm:pt modelId="{4AFEE19F-E424-46DF-A680-C62AAD9E03F9}" type="pres">
      <dgm:prSet presAssocID="{BFDA53BE-4D58-44D2-8F72-B98A32E3D982}" presName="rootText" presStyleLbl="node2" presStyleIdx="0" presStyleCnt="1" custScaleX="119481" custScaleY="43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F1AC38-5C2C-4AB6-8968-DA3FD31327F7}" type="pres">
      <dgm:prSet presAssocID="{BFDA53BE-4D58-44D2-8F72-B98A32E3D982}" presName="rootConnector" presStyleLbl="node2" presStyleIdx="0" presStyleCnt="1"/>
      <dgm:spPr/>
      <dgm:t>
        <a:bodyPr/>
        <a:lstStyle/>
        <a:p>
          <a:endParaRPr lang="en-US"/>
        </a:p>
      </dgm:t>
    </dgm:pt>
    <dgm:pt modelId="{C4D806F8-4805-4E3F-AD5C-423878850741}" type="pres">
      <dgm:prSet presAssocID="{BFDA53BE-4D58-44D2-8F72-B98A32E3D982}" presName="hierChild4" presStyleCnt="0"/>
      <dgm:spPr/>
    </dgm:pt>
    <dgm:pt modelId="{FF3C251C-1E20-461B-B159-2AF29770A4BF}" type="pres">
      <dgm:prSet presAssocID="{F0D32FE6-0959-47D8-BEA5-59A36E307D61}" presName="Name37" presStyleLbl="parChTrans1D3" presStyleIdx="0" presStyleCnt="3"/>
      <dgm:spPr/>
      <dgm:t>
        <a:bodyPr/>
        <a:lstStyle/>
        <a:p>
          <a:endParaRPr lang="en-US"/>
        </a:p>
      </dgm:t>
    </dgm:pt>
    <dgm:pt modelId="{29DDBF66-0C9C-4051-85DF-60E78E33B36A}" type="pres">
      <dgm:prSet presAssocID="{AE7A5C99-195B-47A0-A70C-85CCF5424A2A}" presName="hierRoot2" presStyleCnt="0">
        <dgm:presLayoutVars>
          <dgm:hierBranch val="init"/>
        </dgm:presLayoutVars>
      </dgm:prSet>
      <dgm:spPr/>
    </dgm:pt>
    <dgm:pt modelId="{4103D700-7A57-499D-89BC-8B0468F361FE}" type="pres">
      <dgm:prSet presAssocID="{AE7A5C99-195B-47A0-A70C-85CCF5424A2A}" presName="rootComposite" presStyleCnt="0"/>
      <dgm:spPr/>
    </dgm:pt>
    <dgm:pt modelId="{6356C223-738B-4047-867A-AA4D67434B95}" type="pres">
      <dgm:prSet presAssocID="{AE7A5C99-195B-47A0-A70C-85CCF5424A2A}" presName="rootText" presStyleLbl="node3" presStyleIdx="0" presStyleCnt="2" custScaleX="126047" custScaleY="64825" custLinFactY="-4864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4AC19A-C7BB-4638-8EA9-15F11B97F8C7}" type="pres">
      <dgm:prSet presAssocID="{AE7A5C99-195B-47A0-A70C-85CCF5424A2A}" presName="rootConnector" presStyleLbl="node3" presStyleIdx="0" presStyleCnt="2"/>
      <dgm:spPr/>
      <dgm:t>
        <a:bodyPr/>
        <a:lstStyle/>
        <a:p>
          <a:endParaRPr lang="en-US"/>
        </a:p>
      </dgm:t>
    </dgm:pt>
    <dgm:pt modelId="{9910422F-F999-4994-ABE8-DEDD38AD6149}" type="pres">
      <dgm:prSet presAssocID="{AE7A5C99-195B-47A0-A70C-85CCF5424A2A}" presName="hierChild4" presStyleCnt="0"/>
      <dgm:spPr/>
    </dgm:pt>
    <dgm:pt modelId="{14D5EB81-A01E-4408-AEF4-50187E8FC589}" type="pres">
      <dgm:prSet presAssocID="{AE7A5C99-195B-47A0-A70C-85CCF5424A2A}" presName="hierChild5" presStyleCnt="0"/>
      <dgm:spPr/>
    </dgm:pt>
    <dgm:pt modelId="{7F631AE6-6C27-4DE9-B369-3D2079FBD669}" type="pres">
      <dgm:prSet presAssocID="{65E08CC5-C85D-4677-A66D-55C337BCF605}" presName="Name37" presStyleLbl="parChTrans1D3" presStyleIdx="1" presStyleCnt="3"/>
      <dgm:spPr/>
      <dgm:t>
        <a:bodyPr/>
        <a:lstStyle/>
        <a:p>
          <a:endParaRPr lang="en-US"/>
        </a:p>
      </dgm:t>
    </dgm:pt>
    <dgm:pt modelId="{32E81093-E1CA-4164-B7FF-FD9E044352F4}" type="pres">
      <dgm:prSet presAssocID="{1454CBF8-6A6C-43D8-98E9-C452CDB472A7}" presName="hierRoot2" presStyleCnt="0">
        <dgm:presLayoutVars>
          <dgm:hierBranch val="init"/>
        </dgm:presLayoutVars>
      </dgm:prSet>
      <dgm:spPr/>
    </dgm:pt>
    <dgm:pt modelId="{41B190DD-5855-49D0-817A-69462AE48FC1}" type="pres">
      <dgm:prSet presAssocID="{1454CBF8-6A6C-43D8-98E9-C452CDB472A7}" presName="rootComposite" presStyleCnt="0"/>
      <dgm:spPr/>
    </dgm:pt>
    <dgm:pt modelId="{D81411E7-7411-4FA0-8713-2432925F66C5}" type="pres">
      <dgm:prSet presAssocID="{1454CBF8-6A6C-43D8-98E9-C452CDB472A7}" presName="rootText" presStyleLbl="node3" presStyleIdx="1" presStyleCnt="2" custScaleX="126047" custScaleY="64825" custLinFactY="-4864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A5B50-44C8-4F1C-86BE-BEE3BA3DF6AB}" type="pres">
      <dgm:prSet presAssocID="{1454CBF8-6A6C-43D8-98E9-C452CDB472A7}" presName="rootConnector" presStyleLbl="node3" presStyleIdx="1" presStyleCnt="2"/>
      <dgm:spPr/>
      <dgm:t>
        <a:bodyPr/>
        <a:lstStyle/>
        <a:p>
          <a:endParaRPr lang="en-US"/>
        </a:p>
      </dgm:t>
    </dgm:pt>
    <dgm:pt modelId="{D6F8222D-3BDC-44F4-9122-24F2380D6A10}" type="pres">
      <dgm:prSet presAssocID="{1454CBF8-6A6C-43D8-98E9-C452CDB472A7}" presName="hierChild4" presStyleCnt="0"/>
      <dgm:spPr/>
    </dgm:pt>
    <dgm:pt modelId="{2EAFA2EB-E187-4B50-AF2B-30A4CC1F8ADB}" type="pres">
      <dgm:prSet presAssocID="{1454CBF8-6A6C-43D8-98E9-C452CDB472A7}" presName="hierChild5" presStyleCnt="0"/>
      <dgm:spPr/>
    </dgm:pt>
    <dgm:pt modelId="{5EEFB13A-CB41-40F7-A7A8-24DA72624E81}" type="pres">
      <dgm:prSet presAssocID="{BFDA53BE-4D58-44D2-8F72-B98A32E3D982}" presName="hierChild5" presStyleCnt="0"/>
      <dgm:spPr/>
    </dgm:pt>
    <dgm:pt modelId="{EF347852-7FF2-490D-AEA5-CBE01AA06F3F}" type="pres">
      <dgm:prSet presAssocID="{6249067F-B89B-4D06-B7F8-4817A233FB87}" presName="Name111" presStyleLbl="parChTrans1D3" presStyleIdx="2" presStyleCnt="3"/>
      <dgm:spPr/>
      <dgm:t>
        <a:bodyPr/>
        <a:lstStyle/>
        <a:p>
          <a:endParaRPr lang="en-US"/>
        </a:p>
      </dgm:t>
    </dgm:pt>
    <dgm:pt modelId="{0122624C-DAB9-4899-AB91-FFCB03BA3513}" type="pres">
      <dgm:prSet presAssocID="{249AD3C1-87DB-477C-9960-F1EF4E0CA1AE}" presName="hierRoot3" presStyleCnt="0">
        <dgm:presLayoutVars>
          <dgm:hierBranch val="init"/>
        </dgm:presLayoutVars>
      </dgm:prSet>
      <dgm:spPr/>
    </dgm:pt>
    <dgm:pt modelId="{F28FA3B5-8573-46B0-ABAB-1C5F6FFF667F}" type="pres">
      <dgm:prSet presAssocID="{249AD3C1-87DB-477C-9960-F1EF4E0CA1AE}" presName="rootComposite3" presStyleCnt="0"/>
      <dgm:spPr/>
    </dgm:pt>
    <dgm:pt modelId="{CA73286F-2290-49E4-A48A-5A4F0B80C578}" type="pres">
      <dgm:prSet presAssocID="{249AD3C1-87DB-477C-9960-F1EF4E0CA1AE}" presName="rootText3" presStyleLbl="asst2" presStyleIdx="0" presStyleCnt="3" custScaleX="119481" custScaleY="43274" custLinFactNeighborY="-590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2759EE-A0CE-41F0-A168-47F0704C8A4E}" type="pres">
      <dgm:prSet presAssocID="{249AD3C1-87DB-477C-9960-F1EF4E0CA1AE}" presName="rootConnector3" presStyleLbl="asst2" presStyleIdx="0" presStyleCnt="3"/>
      <dgm:spPr/>
      <dgm:t>
        <a:bodyPr/>
        <a:lstStyle/>
        <a:p>
          <a:endParaRPr lang="en-US"/>
        </a:p>
      </dgm:t>
    </dgm:pt>
    <dgm:pt modelId="{5575549E-E83E-4AAD-8C6C-C0BC6F5D42EF}" type="pres">
      <dgm:prSet presAssocID="{249AD3C1-87DB-477C-9960-F1EF4E0CA1AE}" presName="hierChild6" presStyleCnt="0"/>
      <dgm:spPr/>
    </dgm:pt>
    <dgm:pt modelId="{022400ED-CAC1-430D-83BA-C17B2F5E05D1}" type="pres">
      <dgm:prSet presAssocID="{249AD3C1-87DB-477C-9960-F1EF4E0CA1AE}" presName="hierChild7" presStyleCnt="0"/>
      <dgm:spPr/>
    </dgm:pt>
    <dgm:pt modelId="{40D717C7-CD63-48B0-B151-C3E6E9BA79EC}" type="pres">
      <dgm:prSet presAssocID="{3BD86B02-32D7-4446-8806-1EF4A805A40D}" presName="Name111" presStyleLbl="parChTrans1D4" presStyleIdx="0" presStyleCnt="2"/>
      <dgm:spPr/>
      <dgm:t>
        <a:bodyPr/>
        <a:lstStyle/>
        <a:p>
          <a:endParaRPr lang="en-US"/>
        </a:p>
      </dgm:t>
    </dgm:pt>
    <dgm:pt modelId="{9FA8921A-625A-47C5-B2C9-650D904698EE}" type="pres">
      <dgm:prSet presAssocID="{393BF925-38A2-42B4-88F6-B4DBC8A0D75A}" presName="hierRoot3" presStyleCnt="0">
        <dgm:presLayoutVars>
          <dgm:hierBranch val="init"/>
        </dgm:presLayoutVars>
      </dgm:prSet>
      <dgm:spPr/>
    </dgm:pt>
    <dgm:pt modelId="{E6F08C2B-0DD4-4772-B3F4-911F7F65FE9E}" type="pres">
      <dgm:prSet presAssocID="{393BF925-38A2-42B4-88F6-B4DBC8A0D75A}" presName="rootComposite3" presStyleCnt="0"/>
      <dgm:spPr/>
    </dgm:pt>
    <dgm:pt modelId="{5144F430-2CAA-44C1-8048-F8194C8BC0C6}" type="pres">
      <dgm:prSet presAssocID="{393BF925-38A2-42B4-88F6-B4DBC8A0D75A}" presName="rootText3" presStyleLbl="asst2" presStyleIdx="1" presStyleCnt="3" custScaleX="119481" custScaleY="57621" custLinFactY="-3907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D67AE-5957-4764-99AB-B94DE38079DF}" type="pres">
      <dgm:prSet presAssocID="{393BF925-38A2-42B4-88F6-B4DBC8A0D75A}" presName="rootConnector3" presStyleLbl="asst2" presStyleIdx="1" presStyleCnt="3"/>
      <dgm:spPr/>
      <dgm:t>
        <a:bodyPr/>
        <a:lstStyle/>
        <a:p>
          <a:endParaRPr lang="en-US"/>
        </a:p>
      </dgm:t>
    </dgm:pt>
    <dgm:pt modelId="{00407A20-10F5-4107-AF4F-121F73EC53E4}" type="pres">
      <dgm:prSet presAssocID="{393BF925-38A2-42B4-88F6-B4DBC8A0D75A}" presName="hierChild6" presStyleCnt="0"/>
      <dgm:spPr/>
    </dgm:pt>
    <dgm:pt modelId="{2EAE9326-038C-49EA-BADB-0F94FAAE5B81}" type="pres">
      <dgm:prSet presAssocID="{393BF925-38A2-42B4-88F6-B4DBC8A0D75A}" presName="hierChild7" presStyleCnt="0"/>
      <dgm:spPr/>
    </dgm:pt>
    <dgm:pt modelId="{099D36C2-3D85-407C-8485-DBCD509656F4}" type="pres">
      <dgm:prSet presAssocID="{892907E5-1532-4E9E-80C1-5ED27853ADED}" presName="Name111" presStyleLbl="parChTrans1D4" presStyleIdx="1" presStyleCnt="2"/>
      <dgm:spPr/>
      <dgm:t>
        <a:bodyPr/>
        <a:lstStyle/>
        <a:p>
          <a:endParaRPr lang="en-US"/>
        </a:p>
      </dgm:t>
    </dgm:pt>
    <dgm:pt modelId="{8357B7CA-3BEE-4700-A5A9-0EB84F635399}" type="pres">
      <dgm:prSet presAssocID="{3CECFF32-2704-4898-8777-092A26ABE805}" presName="hierRoot3" presStyleCnt="0">
        <dgm:presLayoutVars>
          <dgm:hierBranch val="init"/>
        </dgm:presLayoutVars>
      </dgm:prSet>
      <dgm:spPr/>
    </dgm:pt>
    <dgm:pt modelId="{BE8511D9-DE2A-43D3-BDCE-B02977CC438F}" type="pres">
      <dgm:prSet presAssocID="{3CECFF32-2704-4898-8777-092A26ABE805}" presName="rootComposite3" presStyleCnt="0"/>
      <dgm:spPr/>
    </dgm:pt>
    <dgm:pt modelId="{0A8AF74A-279C-4DD0-8E6F-0E52548DD2D2}" type="pres">
      <dgm:prSet presAssocID="{3CECFF32-2704-4898-8777-092A26ABE805}" presName="rootText3" presStyleLbl="asst2" presStyleIdx="2" presStyleCnt="3" custScaleX="119481" custScaleY="57621" custLinFactY="-39118" custLinFactNeighborX="-55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D5E00-8C1A-4526-851C-B32944112037}" type="pres">
      <dgm:prSet presAssocID="{3CECFF32-2704-4898-8777-092A26ABE805}" presName="rootConnector3" presStyleLbl="asst2" presStyleIdx="2" presStyleCnt="3"/>
      <dgm:spPr/>
      <dgm:t>
        <a:bodyPr/>
        <a:lstStyle/>
        <a:p>
          <a:endParaRPr lang="en-US"/>
        </a:p>
      </dgm:t>
    </dgm:pt>
    <dgm:pt modelId="{DFA272BA-D280-4714-9205-F4192C55BDF8}" type="pres">
      <dgm:prSet presAssocID="{3CECFF32-2704-4898-8777-092A26ABE805}" presName="hierChild6" presStyleCnt="0"/>
      <dgm:spPr/>
    </dgm:pt>
    <dgm:pt modelId="{EE58DACA-3027-461F-ABCD-25D34D563888}" type="pres">
      <dgm:prSet presAssocID="{3CECFF32-2704-4898-8777-092A26ABE805}" presName="hierChild7" presStyleCnt="0"/>
      <dgm:spPr/>
    </dgm:pt>
    <dgm:pt modelId="{4379B87E-EC44-464D-97A8-32B293FDCBED}" type="pres">
      <dgm:prSet presAssocID="{22F2B2AF-F5E2-466D-AF1A-46666614CCA6}" presName="hierChild3" presStyleCnt="0"/>
      <dgm:spPr/>
    </dgm:pt>
  </dgm:ptLst>
  <dgm:cxnLst>
    <dgm:cxn modelId="{A848F17B-57BF-42F9-8F3E-502456AEDBB1}" type="presOf" srcId="{076A5959-7F6B-4307-AEC5-88805B2F9752}" destId="{7906EE09-DBCC-439A-A65F-D9A14DF9EEA8}" srcOrd="0" destOrd="0" presId="urn:microsoft.com/office/officeart/2005/8/layout/orgChart1"/>
    <dgm:cxn modelId="{1AD01F64-004F-4753-9A91-F018433874FB}" type="presOf" srcId="{AE7A5C99-195B-47A0-A70C-85CCF5424A2A}" destId="{6356C223-738B-4047-867A-AA4D67434B95}" srcOrd="0" destOrd="0" presId="urn:microsoft.com/office/officeart/2005/8/layout/orgChart1"/>
    <dgm:cxn modelId="{952B112D-56AB-45E4-BF2A-704B0AE9F203}" type="presOf" srcId="{22F2B2AF-F5E2-466D-AF1A-46666614CCA6}" destId="{4F8DC6FB-5C15-42D9-94A3-A73D7CC5E2AB}" srcOrd="0" destOrd="0" presId="urn:microsoft.com/office/officeart/2005/8/layout/orgChart1"/>
    <dgm:cxn modelId="{672011FC-3279-43E4-BDDB-FEF77A78C005}" type="presOf" srcId="{3CECFF32-2704-4898-8777-092A26ABE805}" destId="{44DD5E00-8C1A-4526-851C-B32944112037}" srcOrd="1" destOrd="0" presId="urn:microsoft.com/office/officeart/2005/8/layout/orgChart1"/>
    <dgm:cxn modelId="{FC5AE2E8-872D-4530-AE3B-6B0E0A725684}" type="presOf" srcId="{393BF925-38A2-42B4-88F6-B4DBC8A0D75A}" destId="{3AFD67AE-5957-4764-99AB-B94DE38079DF}" srcOrd="1" destOrd="0" presId="urn:microsoft.com/office/officeart/2005/8/layout/orgChart1"/>
    <dgm:cxn modelId="{FF48165A-A749-4226-8CD2-EDC24EB4E9FD}" type="presOf" srcId="{BFDA53BE-4D58-44D2-8F72-B98A32E3D982}" destId="{A7F1AC38-5C2C-4AB6-8968-DA3FD31327F7}" srcOrd="1" destOrd="0" presId="urn:microsoft.com/office/officeart/2005/8/layout/orgChart1"/>
    <dgm:cxn modelId="{DCF0434B-DD73-4EFA-94EE-4CC983943A5F}" type="presOf" srcId="{AE7A5C99-195B-47A0-A70C-85CCF5424A2A}" destId="{894AC19A-C7BB-4638-8EA9-15F11B97F8C7}" srcOrd="1" destOrd="0" presId="urn:microsoft.com/office/officeart/2005/8/layout/orgChart1"/>
    <dgm:cxn modelId="{EB6C9C95-3E5F-4AA2-B4B1-75441BAC63CE}" type="presOf" srcId="{249AD3C1-87DB-477C-9960-F1EF4E0CA1AE}" destId="{F02759EE-A0CE-41F0-A168-47F0704C8A4E}" srcOrd="1" destOrd="0" presId="urn:microsoft.com/office/officeart/2005/8/layout/orgChart1"/>
    <dgm:cxn modelId="{D6CFA90A-5939-4E70-8A92-1F3A09B621AC}" type="presOf" srcId="{892907E5-1532-4E9E-80C1-5ED27853ADED}" destId="{099D36C2-3D85-407C-8485-DBCD509656F4}" srcOrd="0" destOrd="0" presId="urn:microsoft.com/office/officeart/2005/8/layout/orgChart1"/>
    <dgm:cxn modelId="{5F1AC1DF-22B3-4727-9F65-CA92CC26D208}" type="presOf" srcId="{1454CBF8-6A6C-43D8-98E9-C452CDB472A7}" destId="{D81411E7-7411-4FA0-8713-2432925F66C5}" srcOrd="0" destOrd="0" presId="urn:microsoft.com/office/officeart/2005/8/layout/orgChart1"/>
    <dgm:cxn modelId="{EB35AEC1-EE35-402C-B4B3-2E86FBA1FF7C}" srcId="{249AD3C1-87DB-477C-9960-F1EF4E0CA1AE}" destId="{393BF925-38A2-42B4-88F6-B4DBC8A0D75A}" srcOrd="0" destOrd="0" parTransId="{3BD86B02-32D7-4446-8806-1EF4A805A40D}" sibTransId="{21717090-BE0F-4460-940F-5CDA6F645096}"/>
    <dgm:cxn modelId="{42DE82D8-4B4C-48C4-A6B1-9238C9298756}" type="presOf" srcId="{393BF925-38A2-42B4-88F6-B4DBC8A0D75A}" destId="{5144F430-2CAA-44C1-8048-F8194C8BC0C6}" srcOrd="0" destOrd="0" presId="urn:microsoft.com/office/officeart/2005/8/layout/orgChart1"/>
    <dgm:cxn modelId="{8CA83657-7830-4CBB-BF0C-80ABC6964455}" srcId="{249AD3C1-87DB-477C-9960-F1EF4E0CA1AE}" destId="{3CECFF32-2704-4898-8777-092A26ABE805}" srcOrd="1" destOrd="0" parTransId="{892907E5-1532-4E9E-80C1-5ED27853ADED}" sibTransId="{A352623E-8474-4345-B0A7-5946ADE4FE54}"/>
    <dgm:cxn modelId="{E6781E76-35DE-4121-981B-5C1D83798FA7}" srcId="{BFDA53BE-4D58-44D2-8F72-B98A32E3D982}" destId="{249AD3C1-87DB-477C-9960-F1EF4E0CA1AE}" srcOrd="2" destOrd="0" parTransId="{6249067F-B89B-4D06-B7F8-4817A233FB87}" sibTransId="{2FAFBEC0-D2C2-46C4-8076-4E8A3FA017F9}"/>
    <dgm:cxn modelId="{96961069-E11B-4C76-8465-1986D6067CA3}" type="presOf" srcId="{22F2B2AF-F5E2-466D-AF1A-46666614CCA6}" destId="{AC7D8E74-C970-44EB-BC39-1150BDA8F10A}" srcOrd="1" destOrd="0" presId="urn:microsoft.com/office/officeart/2005/8/layout/orgChart1"/>
    <dgm:cxn modelId="{BFE20AC6-0B9B-421D-83C5-8FFA72AA6CE8}" srcId="{22F2B2AF-F5E2-466D-AF1A-46666614CCA6}" destId="{BFDA53BE-4D58-44D2-8F72-B98A32E3D982}" srcOrd="0" destOrd="0" parTransId="{C2956558-8437-4F3E-8189-F29509236088}" sibTransId="{C49A0EF9-F5F9-4C60-9BDF-E266CD47CD12}"/>
    <dgm:cxn modelId="{F70EE230-7394-467F-8359-314971A50C3A}" type="presOf" srcId="{1454CBF8-6A6C-43D8-98E9-C452CDB472A7}" destId="{446A5B50-44C8-4F1C-86BE-BEE3BA3DF6AB}" srcOrd="1" destOrd="0" presId="urn:microsoft.com/office/officeart/2005/8/layout/orgChart1"/>
    <dgm:cxn modelId="{0E63BB2E-386F-4E0A-B7E8-F6CC72028C6F}" type="presOf" srcId="{F0D32FE6-0959-47D8-BEA5-59A36E307D61}" destId="{FF3C251C-1E20-461B-B159-2AF29770A4BF}" srcOrd="0" destOrd="0" presId="urn:microsoft.com/office/officeart/2005/8/layout/orgChart1"/>
    <dgm:cxn modelId="{823EE18B-5BFC-4D6C-9BBD-52C00280FADC}" type="presOf" srcId="{C2956558-8437-4F3E-8189-F29509236088}" destId="{E110CB1C-E14C-4AD2-8633-234877A5624F}" srcOrd="0" destOrd="0" presId="urn:microsoft.com/office/officeart/2005/8/layout/orgChart1"/>
    <dgm:cxn modelId="{806F6DC2-A542-49E3-830F-8AFAB83F6FC6}" type="presOf" srcId="{6249067F-B89B-4D06-B7F8-4817A233FB87}" destId="{EF347852-7FF2-490D-AEA5-CBE01AA06F3F}" srcOrd="0" destOrd="0" presId="urn:microsoft.com/office/officeart/2005/8/layout/orgChart1"/>
    <dgm:cxn modelId="{66FE2D85-D61E-45D8-8AEF-8EC54EEAB92C}" srcId="{076A5959-7F6B-4307-AEC5-88805B2F9752}" destId="{22F2B2AF-F5E2-466D-AF1A-46666614CCA6}" srcOrd="0" destOrd="0" parTransId="{5C965E46-F528-4ED7-84A8-C5960DAD501B}" sibTransId="{5B4C8B18-EFA0-4515-8BCE-E3CCA65DC910}"/>
    <dgm:cxn modelId="{7A9FB886-6233-4F22-B510-64F5F61D203E}" type="presOf" srcId="{249AD3C1-87DB-477C-9960-F1EF4E0CA1AE}" destId="{CA73286F-2290-49E4-A48A-5A4F0B80C578}" srcOrd="0" destOrd="0" presId="urn:microsoft.com/office/officeart/2005/8/layout/orgChart1"/>
    <dgm:cxn modelId="{3D68C96D-6C35-49AB-886B-4EDD02D6E850}" type="presOf" srcId="{3BD86B02-32D7-4446-8806-1EF4A805A40D}" destId="{40D717C7-CD63-48B0-B151-C3E6E9BA79EC}" srcOrd="0" destOrd="0" presId="urn:microsoft.com/office/officeart/2005/8/layout/orgChart1"/>
    <dgm:cxn modelId="{517BEA0D-0CA1-43F7-A901-14D46E85429A}" srcId="{BFDA53BE-4D58-44D2-8F72-B98A32E3D982}" destId="{1454CBF8-6A6C-43D8-98E9-C452CDB472A7}" srcOrd="1" destOrd="0" parTransId="{65E08CC5-C85D-4677-A66D-55C337BCF605}" sibTransId="{8F3AD922-EF41-4FFC-A632-E92B618F451D}"/>
    <dgm:cxn modelId="{E80EEB2C-C1E7-4053-8AA1-1AEA5FB9A985}" type="presOf" srcId="{3CECFF32-2704-4898-8777-092A26ABE805}" destId="{0A8AF74A-279C-4DD0-8E6F-0E52548DD2D2}" srcOrd="0" destOrd="0" presId="urn:microsoft.com/office/officeart/2005/8/layout/orgChart1"/>
    <dgm:cxn modelId="{53C29FC4-093B-4CE5-AFE5-ADFAF74AB713}" srcId="{BFDA53BE-4D58-44D2-8F72-B98A32E3D982}" destId="{AE7A5C99-195B-47A0-A70C-85CCF5424A2A}" srcOrd="0" destOrd="0" parTransId="{F0D32FE6-0959-47D8-BEA5-59A36E307D61}" sibTransId="{5FDC6A0A-EECA-4B97-AAB6-EE64B49BEED9}"/>
    <dgm:cxn modelId="{9B077006-13D3-447F-8E27-7874D496EA8C}" type="presOf" srcId="{65E08CC5-C85D-4677-A66D-55C337BCF605}" destId="{7F631AE6-6C27-4DE9-B369-3D2079FBD669}" srcOrd="0" destOrd="0" presId="urn:microsoft.com/office/officeart/2005/8/layout/orgChart1"/>
    <dgm:cxn modelId="{8934AC45-DC4A-4FA5-BFA6-66D9F787DF07}" type="presOf" srcId="{BFDA53BE-4D58-44D2-8F72-B98A32E3D982}" destId="{4AFEE19F-E424-46DF-A680-C62AAD9E03F9}" srcOrd="0" destOrd="0" presId="urn:microsoft.com/office/officeart/2005/8/layout/orgChart1"/>
    <dgm:cxn modelId="{CCEE8DA3-0474-4BAC-A256-0C229B814AA2}" type="presParOf" srcId="{7906EE09-DBCC-439A-A65F-D9A14DF9EEA8}" destId="{AE07C858-538B-4DFD-8F3D-BFD3811CAEE7}" srcOrd="0" destOrd="0" presId="urn:microsoft.com/office/officeart/2005/8/layout/orgChart1"/>
    <dgm:cxn modelId="{5D4F8BB8-BA3B-4A0F-97E2-93113D24244B}" type="presParOf" srcId="{AE07C858-538B-4DFD-8F3D-BFD3811CAEE7}" destId="{04C2E45D-CA50-44C1-B017-01ACBD284080}" srcOrd="0" destOrd="0" presId="urn:microsoft.com/office/officeart/2005/8/layout/orgChart1"/>
    <dgm:cxn modelId="{10BFEDF9-AE78-4F61-806C-4B89EA8ED17B}" type="presParOf" srcId="{04C2E45D-CA50-44C1-B017-01ACBD284080}" destId="{4F8DC6FB-5C15-42D9-94A3-A73D7CC5E2AB}" srcOrd="0" destOrd="0" presId="urn:microsoft.com/office/officeart/2005/8/layout/orgChart1"/>
    <dgm:cxn modelId="{8188696D-18AD-45E1-BE7C-8D76CEB02A2C}" type="presParOf" srcId="{04C2E45D-CA50-44C1-B017-01ACBD284080}" destId="{AC7D8E74-C970-44EB-BC39-1150BDA8F10A}" srcOrd="1" destOrd="0" presId="urn:microsoft.com/office/officeart/2005/8/layout/orgChart1"/>
    <dgm:cxn modelId="{ECB2E770-6F54-4255-B8AF-98A937736CBE}" type="presParOf" srcId="{AE07C858-538B-4DFD-8F3D-BFD3811CAEE7}" destId="{F5BCD5D8-A10C-48AC-9F20-655E748CC058}" srcOrd="1" destOrd="0" presId="urn:microsoft.com/office/officeart/2005/8/layout/orgChart1"/>
    <dgm:cxn modelId="{14852B8D-2EB1-4FEE-82E2-25319E90BBF8}" type="presParOf" srcId="{F5BCD5D8-A10C-48AC-9F20-655E748CC058}" destId="{E110CB1C-E14C-4AD2-8633-234877A5624F}" srcOrd="0" destOrd="0" presId="urn:microsoft.com/office/officeart/2005/8/layout/orgChart1"/>
    <dgm:cxn modelId="{A91A04D1-417B-45F2-AA30-EC4707D068E8}" type="presParOf" srcId="{F5BCD5D8-A10C-48AC-9F20-655E748CC058}" destId="{0EDD25E4-7C8A-465D-BB68-8EAD5C560A90}" srcOrd="1" destOrd="0" presId="urn:microsoft.com/office/officeart/2005/8/layout/orgChart1"/>
    <dgm:cxn modelId="{DC22B4E9-A2BC-477A-BB4A-6AA1278B7E9D}" type="presParOf" srcId="{0EDD25E4-7C8A-465D-BB68-8EAD5C560A90}" destId="{0DF29BA2-85F8-40A1-9DAF-293C5303AD0C}" srcOrd="0" destOrd="0" presId="urn:microsoft.com/office/officeart/2005/8/layout/orgChart1"/>
    <dgm:cxn modelId="{3D4CE7BE-EA86-4F33-9A42-39D8FF08213E}" type="presParOf" srcId="{0DF29BA2-85F8-40A1-9DAF-293C5303AD0C}" destId="{4AFEE19F-E424-46DF-A680-C62AAD9E03F9}" srcOrd="0" destOrd="0" presId="urn:microsoft.com/office/officeart/2005/8/layout/orgChart1"/>
    <dgm:cxn modelId="{20C3D205-D940-4728-A4AA-1B3430D603D3}" type="presParOf" srcId="{0DF29BA2-85F8-40A1-9DAF-293C5303AD0C}" destId="{A7F1AC38-5C2C-4AB6-8968-DA3FD31327F7}" srcOrd="1" destOrd="0" presId="urn:microsoft.com/office/officeart/2005/8/layout/orgChart1"/>
    <dgm:cxn modelId="{D051752F-FC13-4F48-ACDC-0D366CC6C1C8}" type="presParOf" srcId="{0EDD25E4-7C8A-465D-BB68-8EAD5C560A90}" destId="{C4D806F8-4805-4E3F-AD5C-423878850741}" srcOrd="1" destOrd="0" presId="urn:microsoft.com/office/officeart/2005/8/layout/orgChart1"/>
    <dgm:cxn modelId="{FB1642F0-EB69-4D02-8465-4274B4A403D5}" type="presParOf" srcId="{C4D806F8-4805-4E3F-AD5C-423878850741}" destId="{FF3C251C-1E20-461B-B159-2AF29770A4BF}" srcOrd="0" destOrd="0" presId="urn:microsoft.com/office/officeart/2005/8/layout/orgChart1"/>
    <dgm:cxn modelId="{17503DC4-534F-4BD7-8162-6FA661056D77}" type="presParOf" srcId="{C4D806F8-4805-4E3F-AD5C-423878850741}" destId="{29DDBF66-0C9C-4051-85DF-60E78E33B36A}" srcOrd="1" destOrd="0" presId="urn:microsoft.com/office/officeart/2005/8/layout/orgChart1"/>
    <dgm:cxn modelId="{F573A586-0280-4B96-928C-8424C62C33EB}" type="presParOf" srcId="{29DDBF66-0C9C-4051-85DF-60E78E33B36A}" destId="{4103D700-7A57-499D-89BC-8B0468F361FE}" srcOrd="0" destOrd="0" presId="urn:microsoft.com/office/officeart/2005/8/layout/orgChart1"/>
    <dgm:cxn modelId="{548464C6-95AB-4FD9-93A8-3B694A24BFF1}" type="presParOf" srcId="{4103D700-7A57-499D-89BC-8B0468F361FE}" destId="{6356C223-738B-4047-867A-AA4D67434B95}" srcOrd="0" destOrd="0" presId="urn:microsoft.com/office/officeart/2005/8/layout/orgChart1"/>
    <dgm:cxn modelId="{24814D05-2604-458E-ACDD-E8A374866024}" type="presParOf" srcId="{4103D700-7A57-499D-89BC-8B0468F361FE}" destId="{894AC19A-C7BB-4638-8EA9-15F11B97F8C7}" srcOrd="1" destOrd="0" presId="urn:microsoft.com/office/officeart/2005/8/layout/orgChart1"/>
    <dgm:cxn modelId="{1A4E11CA-D7D4-45A3-8246-C47CBD496870}" type="presParOf" srcId="{29DDBF66-0C9C-4051-85DF-60E78E33B36A}" destId="{9910422F-F999-4994-ABE8-DEDD38AD6149}" srcOrd="1" destOrd="0" presId="urn:microsoft.com/office/officeart/2005/8/layout/orgChart1"/>
    <dgm:cxn modelId="{8AD552D8-B2B3-4B0D-A076-7917E84771CC}" type="presParOf" srcId="{29DDBF66-0C9C-4051-85DF-60E78E33B36A}" destId="{14D5EB81-A01E-4408-AEF4-50187E8FC589}" srcOrd="2" destOrd="0" presId="urn:microsoft.com/office/officeart/2005/8/layout/orgChart1"/>
    <dgm:cxn modelId="{7AEAD9E3-5835-4A89-B2B1-D86D12025838}" type="presParOf" srcId="{C4D806F8-4805-4E3F-AD5C-423878850741}" destId="{7F631AE6-6C27-4DE9-B369-3D2079FBD669}" srcOrd="2" destOrd="0" presId="urn:microsoft.com/office/officeart/2005/8/layout/orgChart1"/>
    <dgm:cxn modelId="{8CDEBA76-6AC7-47C5-B56F-AAC8531CB34D}" type="presParOf" srcId="{C4D806F8-4805-4E3F-AD5C-423878850741}" destId="{32E81093-E1CA-4164-B7FF-FD9E044352F4}" srcOrd="3" destOrd="0" presId="urn:microsoft.com/office/officeart/2005/8/layout/orgChart1"/>
    <dgm:cxn modelId="{1DDB3224-12C8-4E73-87DB-B5E41140AF23}" type="presParOf" srcId="{32E81093-E1CA-4164-B7FF-FD9E044352F4}" destId="{41B190DD-5855-49D0-817A-69462AE48FC1}" srcOrd="0" destOrd="0" presId="urn:microsoft.com/office/officeart/2005/8/layout/orgChart1"/>
    <dgm:cxn modelId="{6E167B61-DF2E-428A-9BE0-4C6FBAEBC631}" type="presParOf" srcId="{41B190DD-5855-49D0-817A-69462AE48FC1}" destId="{D81411E7-7411-4FA0-8713-2432925F66C5}" srcOrd="0" destOrd="0" presId="urn:microsoft.com/office/officeart/2005/8/layout/orgChart1"/>
    <dgm:cxn modelId="{D6F2144F-B414-42C2-87D5-6141639B9847}" type="presParOf" srcId="{41B190DD-5855-49D0-817A-69462AE48FC1}" destId="{446A5B50-44C8-4F1C-86BE-BEE3BA3DF6AB}" srcOrd="1" destOrd="0" presId="urn:microsoft.com/office/officeart/2005/8/layout/orgChart1"/>
    <dgm:cxn modelId="{B5AA91B0-314D-4EAD-B2B7-F9268EE5881A}" type="presParOf" srcId="{32E81093-E1CA-4164-B7FF-FD9E044352F4}" destId="{D6F8222D-3BDC-44F4-9122-24F2380D6A10}" srcOrd="1" destOrd="0" presId="urn:microsoft.com/office/officeart/2005/8/layout/orgChart1"/>
    <dgm:cxn modelId="{FD3F6227-0CF2-483B-8172-70BC1D055134}" type="presParOf" srcId="{32E81093-E1CA-4164-B7FF-FD9E044352F4}" destId="{2EAFA2EB-E187-4B50-AF2B-30A4CC1F8ADB}" srcOrd="2" destOrd="0" presId="urn:microsoft.com/office/officeart/2005/8/layout/orgChart1"/>
    <dgm:cxn modelId="{FC3464C8-CBE0-42E5-B1DD-CBFB4B6C3A62}" type="presParOf" srcId="{0EDD25E4-7C8A-465D-BB68-8EAD5C560A90}" destId="{5EEFB13A-CB41-40F7-A7A8-24DA72624E81}" srcOrd="2" destOrd="0" presId="urn:microsoft.com/office/officeart/2005/8/layout/orgChart1"/>
    <dgm:cxn modelId="{683B351B-FAFD-435D-BCFD-735E63721482}" type="presParOf" srcId="{5EEFB13A-CB41-40F7-A7A8-24DA72624E81}" destId="{EF347852-7FF2-490D-AEA5-CBE01AA06F3F}" srcOrd="0" destOrd="0" presId="urn:microsoft.com/office/officeart/2005/8/layout/orgChart1"/>
    <dgm:cxn modelId="{CF083D2D-F0C9-4615-AC8F-EA61EE150651}" type="presParOf" srcId="{5EEFB13A-CB41-40F7-A7A8-24DA72624E81}" destId="{0122624C-DAB9-4899-AB91-FFCB03BA3513}" srcOrd="1" destOrd="0" presId="urn:microsoft.com/office/officeart/2005/8/layout/orgChart1"/>
    <dgm:cxn modelId="{3B3EA4EA-371C-4AE5-8D1D-801A6FBBE075}" type="presParOf" srcId="{0122624C-DAB9-4899-AB91-FFCB03BA3513}" destId="{F28FA3B5-8573-46B0-ABAB-1C5F6FFF667F}" srcOrd="0" destOrd="0" presId="urn:microsoft.com/office/officeart/2005/8/layout/orgChart1"/>
    <dgm:cxn modelId="{BB3CF6C9-6FA5-4491-A1D9-F7828C077885}" type="presParOf" srcId="{F28FA3B5-8573-46B0-ABAB-1C5F6FFF667F}" destId="{CA73286F-2290-49E4-A48A-5A4F0B80C578}" srcOrd="0" destOrd="0" presId="urn:microsoft.com/office/officeart/2005/8/layout/orgChart1"/>
    <dgm:cxn modelId="{EB03DB72-F549-4853-9B21-8C809EC32A52}" type="presParOf" srcId="{F28FA3B5-8573-46B0-ABAB-1C5F6FFF667F}" destId="{F02759EE-A0CE-41F0-A168-47F0704C8A4E}" srcOrd="1" destOrd="0" presId="urn:microsoft.com/office/officeart/2005/8/layout/orgChart1"/>
    <dgm:cxn modelId="{ECB84D25-E42D-42D5-9E4D-44F098450D32}" type="presParOf" srcId="{0122624C-DAB9-4899-AB91-FFCB03BA3513}" destId="{5575549E-E83E-4AAD-8C6C-C0BC6F5D42EF}" srcOrd="1" destOrd="0" presId="urn:microsoft.com/office/officeart/2005/8/layout/orgChart1"/>
    <dgm:cxn modelId="{C36552E4-2926-4626-8A1E-BF6BBC8D9C55}" type="presParOf" srcId="{0122624C-DAB9-4899-AB91-FFCB03BA3513}" destId="{022400ED-CAC1-430D-83BA-C17B2F5E05D1}" srcOrd="2" destOrd="0" presId="urn:microsoft.com/office/officeart/2005/8/layout/orgChart1"/>
    <dgm:cxn modelId="{6A3CEE42-04C2-409F-8AE6-8642CF7FDF4E}" type="presParOf" srcId="{022400ED-CAC1-430D-83BA-C17B2F5E05D1}" destId="{40D717C7-CD63-48B0-B151-C3E6E9BA79EC}" srcOrd="0" destOrd="0" presId="urn:microsoft.com/office/officeart/2005/8/layout/orgChart1"/>
    <dgm:cxn modelId="{E9E4CEBA-A738-4D7F-B493-E2E7FD72AF24}" type="presParOf" srcId="{022400ED-CAC1-430D-83BA-C17B2F5E05D1}" destId="{9FA8921A-625A-47C5-B2C9-650D904698EE}" srcOrd="1" destOrd="0" presId="urn:microsoft.com/office/officeart/2005/8/layout/orgChart1"/>
    <dgm:cxn modelId="{7C05B572-964C-4097-904F-05971A87110E}" type="presParOf" srcId="{9FA8921A-625A-47C5-B2C9-650D904698EE}" destId="{E6F08C2B-0DD4-4772-B3F4-911F7F65FE9E}" srcOrd="0" destOrd="0" presId="urn:microsoft.com/office/officeart/2005/8/layout/orgChart1"/>
    <dgm:cxn modelId="{433FB704-43A6-4D24-A5B4-1835B474C6EA}" type="presParOf" srcId="{E6F08C2B-0DD4-4772-B3F4-911F7F65FE9E}" destId="{5144F430-2CAA-44C1-8048-F8194C8BC0C6}" srcOrd="0" destOrd="0" presId="urn:microsoft.com/office/officeart/2005/8/layout/orgChart1"/>
    <dgm:cxn modelId="{BE7291E8-2CFA-463F-A657-8C6677E7D0D5}" type="presParOf" srcId="{E6F08C2B-0DD4-4772-B3F4-911F7F65FE9E}" destId="{3AFD67AE-5957-4764-99AB-B94DE38079DF}" srcOrd="1" destOrd="0" presId="urn:microsoft.com/office/officeart/2005/8/layout/orgChart1"/>
    <dgm:cxn modelId="{C1265C41-E4B7-4256-8F89-E1B4A699D8DB}" type="presParOf" srcId="{9FA8921A-625A-47C5-B2C9-650D904698EE}" destId="{00407A20-10F5-4107-AF4F-121F73EC53E4}" srcOrd="1" destOrd="0" presId="urn:microsoft.com/office/officeart/2005/8/layout/orgChart1"/>
    <dgm:cxn modelId="{DBE86369-702C-4538-A0ED-038C71B97AAE}" type="presParOf" srcId="{9FA8921A-625A-47C5-B2C9-650D904698EE}" destId="{2EAE9326-038C-49EA-BADB-0F94FAAE5B81}" srcOrd="2" destOrd="0" presId="urn:microsoft.com/office/officeart/2005/8/layout/orgChart1"/>
    <dgm:cxn modelId="{1864765E-5A53-428C-A079-83429597751A}" type="presParOf" srcId="{022400ED-CAC1-430D-83BA-C17B2F5E05D1}" destId="{099D36C2-3D85-407C-8485-DBCD509656F4}" srcOrd="2" destOrd="0" presId="urn:microsoft.com/office/officeart/2005/8/layout/orgChart1"/>
    <dgm:cxn modelId="{1F70D5A7-259E-4988-9088-0FB867F5142C}" type="presParOf" srcId="{022400ED-CAC1-430D-83BA-C17B2F5E05D1}" destId="{8357B7CA-3BEE-4700-A5A9-0EB84F635399}" srcOrd="3" destOrd="0" presId="urn:microsoft.com/office/officeart/2005/8/layout/orgChart1"/>
    <dgm:cxn modelId="{E1B9475E-58D9-4ECF-B9DE-D1BC383F92F7}" type="presParOf" srcId="{8357B7CA-3BEE-4700-A5A9-0EB84F635399}" destId="{BE8511D9-DE2A-43D3-BDCE-B02977CC438F}" srcOrd="0" destOrd="0" presId="urn:microsoft.com/office/officeart/2005/8/layout/orgChart1"/>
    <dgm:cxn modelId="{5B78431F-E2B9-4E57-B3F5-108482CF9997}" type="presParOf" srcId="{BE8511D9-DE2A-43D3-BDCE-B02977CC438F}" destId="{0A8AF74A-279C-4DD0-8E6F-0E52548DD2D2}" srcOrd="0" destOrd="0" presId="urn:microsoft.com/office/officeart/2005/8/layout/orgChart1"/>
    <dgm:cxn modelId="{F3B1C233-040C-492C-A403-339A6CB1C24C}" type="presParOf" srcId="{BE8511D9-DE2A-43D3-BDCE-B02977CC438F}" destId="{44DD5E00-8C1A-4526-851C-B32944112037}" srcOrd="1" destOrd="0" presId="urn:microsoft.com/office/officeart/2005/8/layout/orgChart1"/>
    <dgm:cxn modelId="{2493AB47-C7DB-4836-B92B-6C9266C121AA}" type="presParOf" srcId="{8357B7CA-3BEE-4700-A5A9-0EB84F635399}" destId="{DFA272BA-D280-4714-9205-F4192C55BDF8}" srcOrd="1" destOrd="0" presId="urn:microsoft.com/office/officeart/2005/8/layout/orgChart1"/>
    <dgm:cxn modelId="{9C6DC3F9-2B34-4433-BC6A-39B113B65A3E}" type="presParOf" srcId="{8357B7CA-3BEE-4700-A5A9-0EB84F635399}" destId="{EE58DACA-3027-461F-ABCD-25D34D563888}" srcOrd="2" destOrd="0" presId="urn:microsoft.com/office/officeart/2005/8/layout/orgChart1"/>
    <dgm:cxn modelId="{0814B8FE-9D4E-4445-9EA7-CE75E75E0221}" type="presParOf" srcId="{AE07C858-538B-4DFD-8F3D-BFD3811CAEE7}" destId="{4379B87E-EC44-464D-97A8-32B293FDCB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6A5959-7F6B-4307-AEC5-88805B2F9752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22F2B2AF-F5E2-466D-AF1A-46666614CCA6}">
      <dgm:prSet phldrT="[Text]"/>
      <dgm:spPr/>
      <dgm:t>
        <a:bodyPr/>
        <a:lstStyle/>
        <a:p>
          <a:r>
            <a:rPr lang="en-GB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 board</a:t>
          </a:r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C965E46-F528-4ED7-84A8-C5960DAD501B}" type="parTrans" cxnId="{66FE2D85-D61E-45D8-8AEF-8EC54EEAB92C}">
      <dgm:prSet/>
      <dgm:spPr/>
      <dgm:t>
        <a:bodyPr/>
        <a:lstStyle/>
        <a:p>
          <a:endParaRPr lang="en-US"/>
        </a:p>
      </dgm:t>
    </dgm:pt>
    <dgm:pt modelId="{5B4C8B18-EFA0-4515-8BCE-E3CCA65DC910}" type="sibTrans" cxnId="{66FE2D85-D61E-45D8-8AEF-8EC54EEAB92C}">
      <dgm:prSet/>
      <dgm:spPr/>
      <dgm:t>
        <a:bodyPr/>
        <a:lstStyle/>
        <a:p>
          <a:endParaRPr lang="en-US"/>
        </a:p>
      </dgm:t>
    </dgm:pt>
    <dgm:pt modelId="{249AD3C1-87DB-477C-9960-F1EF4E0CA1AE}" type="asst">
      <dgm:prSet phldrT="[Text]"/>
      <dgm:spPr/>
      <dgm:t>
        <a:bodyPr/>
        <a:lstStyle/>
        <a:p>
          <a:r>
            <a:rPr lang="en-GB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 administration</a:t>
          </a:r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249067F-B89B-4D06-B7F8-4817A233FB87}" type="parTrans" cxnId="{E6781E76-35DE-4121-981B-5C1D83798FA7}">
      <dgm:prSet/>
      <dgm:spPr/>
      <dgm:t>
        <a:bodyPr/>
        <a:lstStyle/>
        <a:p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FAFBEC0-D2C2-46C4-8076-4E8A3FA017F9}" type="sibTrans" cxnId="{E6781E76-35DE-4121-981B-5C1D83798FA7}">
      <dgm:prSet/>
      <dgm:spPr/>
      <dgm:t>
        <a:bodyPr/>
        <a:lstStyle/>
        <a:p>
          <a:endParaRPr lang="en-US"/>
        </a:p>
      </dgm:t>
    </dgm:pt>
    <dgm:pt modelId="{BFDA53BE-4D58-44D2-8F72-B98A32E3D982}">
      <dgm:prSet phldrT="[Text]"/>
      <dgm:spPr/>
      <dgm:t>
        <a:bodyPr/>
        <a:lstStyle/>
        <a:p>
          <a:r>
            <a:rPr lang="en-GB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 director</a:t>
          </a:r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2956558-8437-4F3E-8189-F29509236088}" type="parTrans" cxnId="{BFE20AC6-0B9B-421D-83C5-8FFA72AA6CE8}">
      <dgm:prSet/>
      <dgm:spPr/>
      <dgm:t>
        <a:bodyPr/>
        <a:lstStyle/>
        <a:p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49A0EF9-F5F9-4C60-9BDF-E266CD47CD12}" type="sibTrans" cxnId="{BFE20AC6-0B9B-421D-83C5-8FFA72AA6CE8}">
      <dgm:prSet/>
      <dgm:spPr/>
      <dgm:t>
        <a:bodyPr/>
        <a:lstStyle/>
        <a:p>
          <a:endParaRPr lang="en-US"/>
        </a:p>
      </dgm:t>
    </dgm:pt>
    <dgm:pt modelId="{AE7A5C99-195B-47A0-A70C-85CCF5424A2A}">
      <dgm:prSet phldrT="[Text]"/>
      <dgm:spPr/>
      <dgm:t>
        <a:bodyPr/>
        <a:lstStyle/>
        <a:p>
          <a:r>
            <a:rPr lang="en-US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Department of Natural History</a:t>
          </a:r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0D32FE6-0959-47D8-BEA5-59A36E307D61}" type="parTrans" cxnId="{53C29FC4-093B-4CE5-AFE5-ADFAF74AB713}">
      <dgm:prSet/>
      <dgm:spPr/>
      <dgm:t>
        <a:bodyPr/>
        <a:lstStyle/>
        <a:p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FDC6A0A-EECA-4B97-AAB6-EE64B49BEED9}" type="sibTrans" cxnId="{53C29FC4-093B-4CE5-AFE5-ADFAF74AB713}">
      <dgm:prSet/>
      <dgm:spPr/>
      <dgm:t>
        <a:bodyPr/>
        <a:lstStyle/>
        <a:p>
          <a:endParaRPr lang="en-US"/>
        </a:p>
      </dgm:t>
    </dgm:pt>
    <dgm:pt modelId="{1454CBF8-6A6C-43D8-98E9-C452CDB472A7}">
      <dgm:prSet phldrT="[Text]"/>
      <dgm:spPr/>
      <dgm:t>
        <a:bodyPr/>
        <a:lstStyle/>
        <a:p>
          <a:r>
            <a:rPr lang="en-US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Department of Archaeology and Cultural History</a:t>
          </a:r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5E08CC5-C85D-4677-A66D-55C337BCF605}" type="parTrans" cxnId="{517BEA0D-0CA1-43F7-A901-14D46E85429A}">
      <dgm:prSet/>
      <dgm:spPr/>
      <dgm:t>
        <a:bodyPr/>
        <a:lstStyle/>
        <a:p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F3AD922-EF41-4FFC-A632-E92B618F451D}" type="sibTrans" cxnId="{517BEA0D-0CA1-43F7-A901-14D46E85429A}">
      <dgm:prSet/>
      <dgm:spPr/>
      <dgm:t>
        <a:bodyPr/>
        <a:lstStyle/>
        <a:p>
          <a:endParaRPr lang="en-US"/>
        </a:p>
      </dgm:t>
    </dgm:pt>
    <dgm:pt modelId="{3CECFF32-2704-4898-8777-092A26ABE805}" type="asst">
      <dgm:prSet phldrT="[Text]"/>
      <dgm:spPr/>
      <dgm:t>
        <a:bodyPr/>
        <a:lstStyle/>
        <a:p>
          <a:r>
            <a:rPr lang="en-US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National Laboratory for Age Determination</a:t>
          </a:r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92907E5-1532-4E9E-80C1-5ED27853ADED}" type="parTrans" cxnId="{8CA83657-7830-4CBB-BF0C-80ABC6964455}">
      <dgm:prSet/>
      <dgm:spPr/>
      <dgm:t>
        <a:bodyPr/>
        <a:lstStyle/>
        <a:p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352623E-8474-4345-B0A7-5946ADE4FE54}" type="sibTrans" cxnId="{8CA83657-7830-4CBB-BF0C-80ABC6964455}">
      <dgm:prSet/>
      <dgm:spPr/>
      <dgm:t>
        <a:bodyPr/>
        <a:lstStyle/>
        <a:p>
          <a:endParaRPr lang="en-US"/>
        </a:p>
      </dgm:t>
    </dgm:pt>
    <dgm:pt modelId="{393BF925-38A2-42B4-88F6-B4DBC8A0D75A}" type="asst">
      <dgm:prSet phldrT="[Text]"/>
      <dgm:spPr/>
      <dgm:t>
        <a:bodyPr/>
        <a:lstStyle/>
        <a:p>
          <a:r>
            <a:rPr lang="en-GB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Section for Exhibitions and Events</a:t>
          </a:r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BD86B02-32D7-4446-8806-1EF4A805A40D}" type="parTrans" cxnId="{EB35AEC1-EE35-402C-B4B3-2E86FBA1FF7C}">
      <dgm:prSet/>
      <dgm:spPr/>
      <dgm:t>
        <a:bodyPr/>
        <a:lstStyle/>
        <a:p>
          <a:endParaRPr lang="en-GB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1717090-BE0F-4460-940F-5CDA6F645096}" type="sibTrans" cxnId="{EB35AEC1-EE35-402C-B4B3-2E86FBA1FF7C}">
      <dgm:prSet/>
      <dgm:spPr/>
      <dgm:t>
        <a:bodyPr/>
        <a:lstStyle/>
        <a:p>
          <a:endParaRPr lang="en-US"/>
        </a:p>
      </dgm:t>
    </dgm:pt>
    <dgm:pt modelId="{7906EE09-DBCC-439A-A65F-D9A14DF9EEA8}" type="pres">
      <dgm:prSet presAssocID="{076A5959-7F6B-4307-AEC5-88805B2F9752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07C858-538B-4DFD-8F3D-BFD3811CAEE7}" type="pres">
      <dgm:prSet presAssocID="{22F2B2AF-F5E2-466D-AF1A-46666614CCA6}" presName="hierRoot1" presStyleCnt="0">
        <dgm:presLayoutVars>
          <dgm:hierBranch val="init"/>
        </dgm:presLayoutVars>
      </dgm:prSet>
      <dgm:spPr/>
    </dgm:pt>
    <dgm:pt modelId="{04C2E45D-CA50-44C1-B017-01ACBD284080}" type="pres">
      <dgm:prSet presAssocID="{22F2B2AF-F5E2-466D-AF1A-46666614CCA6}" presName="rootComposite1" presStyleCnt="0"/>
      <dgm:spPr/>
    </dgm:pt>
    <dgm:pt modelId="{4F8DC6FB-5C15-42D9-94A3-A73D7CC5E2AB}" type="pres">
      <dgm:prSet presAssocID="{22F2B2AF-F5E2-466D-AF1A-46666614CCA6}" presName="rootText1" presStyleLbl="node0" presStyleIdx="0" presStyleCnt="1" custScaleX="119481" custScaleY="43274" custLinFactNeighborY="171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7D8E74-C970-44EB-BC39-1150BDA8F10A}" type="pres">
      <dgm:prSet presAssocID="{22F2B2AF-F5E2-466D-AF1A-46666614CCA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5BCD5D8-A10C-48AC-9F20-655E748CC058}" type="pres">
      <dgm:prSet presAssocID="{22F2B2AF-F5E2-466D-AF1A-46666614CCA6}" presName="hierChild2" presStyleCnt="0"/>
      <dgm:spPr/>
    </dgm:pt>
    <dgm:pt modelId="{E110CB1C-E14C-4AD2-8633-234877A5624F}" type="pres">
      <dgm:prSet presAssocID="{C2956558-8437-4F3E-8189-F2950923608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EDD25E4-7C8A-465D-BB68-8EAD5C560A90}" type="pres">
      <dgm:prSet presAssocID="{BFDA53BE-4D58-44D2-8F72-B98A32E3D982}" presName="hierRoot2" presStyleCnt="0">
        <dgm:presLayoutVars>
          <dgm:hierBranch val="init"/>
        </dgm:presLayoutVars>
      </dgm:prSet>
      <dgm:spPr/>
    </dgm:pt>
    <dgm:pt modelId="{0DF29BA2-85F8-40A1-9DAF-293C5303AD0C}" type="pres">
      <dgm:prSet presAssocID="{BFDA53BE-4D58-44D2-8F72-B98A32E3D982}" presName="rootComposite" presStyleCnt="0"/>
      <dgm:spPr/>
    </dgm:pt>
    <dgm:pt modelId="{4AFEE19F-E424-46DF-A680-C62AAD9E03F9}" type="pres">
      <dgm:prSet presAssocID="{BFDA53BE-4D58-44D2-8F72-B98A32E3D982}" presName="rootText" presStyleLbl="node2" presStyleIdx="0" presStyleCnt="1" custScaleX="119481" custScaleY="43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F1AC38-5C2C-4AB6-8968-DA3FD31327F7}" type="pres">
      <dgm:prSet presAssocID="{BFDA53BE-4D58-44D2-8F72-B98A32E3D982}" presName="rootConnector" presStyleLbl="node2" presStyleIdx="0" presStyleCnt="1"/>
      <dgm:spPr/>
      <dgm:t>
        <a:bodyPr/>
        <a:lstStyle/>
        <a:p>
          <a:endParaRPr lang="en-US"/>
        </a:p>
      </dgm:t>
    </dgm:pt>
    <dgm:pt modelId="{C4D806F8-4805-4E3F-AD5C-423878850741}" type="pres">
      <dgm:prSet presAssocID="{BFDA53BE-4D58-44D2-8F72-B98A32E3D982}" presName="hierChild4" presStyleCnt="0"/>
      <dgm:spPr/>
    </dgm:pt>
    <dgm:pt modelId="{FF3C251C-1E20-461B-B159-2AF29770A4BF}" type="pres">
      <dgm:prSet presAssocID="{F0D32FE6-0959-47D8-BEA5-59A36E307D61}" presName="Name37" presStyleLbl="parChTrans1D3" presStyleIdx="0" presStyleCnt="3"/>
      <dgm:spPr/>
      <dgm:t>
        <a:bodyPr/>
        <a:lstStyle/>
        <a:p>
          <a:endParaRPr lang="en-US"/>
        </a:p>
      </dgm:t>
    </dgm:pt>
    <dgm:pt modelId="{29DDBF66-0C9C-4051-85DF-60E78E33B36A}" type="pres">
      <dgm:prSet presAssocID="{AE7A5C99-195B-47A0-A70C-85CCF5424A2A}" presName="hierRoot2" presStyleCnt="0">
        <dgm:presLayoutVars>
          <dgm:hierBranch val="init"/>
        </dgm:presLayoutVars>
      </dgm:prSet>
      <dgm:spPr/>
    </dgm:pt>
    <dgm:pt modelId="{4103D700-7A57-499D-89BC-8B0468F361FE}" type="pres">
      <dgm:prSet presAssocID="{AE7A5C99-195B-47A0-A70C-85CCF5424A2A}" presName="rootComposite" presStyleCnt="0"/>
      <dgm:spPr/>
    </dgm:pt>
    <dgm:pt modelId="{6356C223-738B-4047-867A-AA4D67434B95}" type="pres">
      <dgm:prSet presAssocID="{AE7A5C99-195B-47A0-A70C-85CCF5424A2A}" presName="rootText" presStyleLbl="node3" presStyleIdx="0" presStyleCnt="2" custScaleX="126047" custScaleY="64825" custLinFactY="-4864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4AC19A-C7BB-4638-8EA9-15F11B97F8C7}" type="pres">
      <dgm:prSet presAssocID="{AE7A5C99-195B-47A0-A70C-85CCF5424A2A}" presName="rootConnector" presStyleLbl="node3" presStyleIdx="0" presStyleCnt="2"/>
      <dgm:spPr/>
      <dgm:t>
        <a:bodyPr/>
        <a:lstStyle/>
        <a:p>
          <a:endParaRPr lang="en-US"/>
        </a:p>
      </dgm:t>
    </dgm:pt>
    <dgm:pt modelId="{9910422F-F999-4994-ABE8-DEDD38AD6149}" type="pres">
      <dgm:prSet presAssocID="{AE7A5C99-195B-47A0-A70C-85CCF5424A2A}" presName="hierChild4" presStyleCnt="0"/>
      <dgm:spPr/>
    </dgm:pt>
    <dgm:pt modelId="{14D5EB81-A01E-4408-AEF4-50187E8FC589}" type="pres">
      <dgm:prSet presAssocID="{AE7A5C99-195B-47A0-A70C-85CCF5424A2A}" presName="hierChild5" presStyleCnt="0"/>
      <dgm:spPr/>
    </dgm:pt>
    <dgm:pt modelId="{7F631AE6-6C27-4DE9-B369-3D2079FBD669}" type="pres">
      <dgm:prSet presAssocID="{65E08CC5-C85D-4677-A66D-55C337BCF605}" presName="Name37" presStyleLbl="parChTrans1D3" presStyleIdx="1" presStyleCnt="3"/>
      <dgm:spPr/>
      <dgm:t>
        <a:bodyPr/>
        <a:lstStyle/>
        <a:p>
          <a:endParaRPr lang="en-US"/>
        </a:p>
      </dgm:t>
    </dgm:pt>
    <dgm:pt modelId="{32E81093-E1CA-4164-B7FF-FD9E044352F4}" type="pres">
      <dgm:prSet presAssocID="{1454CBF8-6A6C-43D8-98E9-C452CDB472A7}" presName="hierRoot2" presStyleCnt="0">
        <dgm:presLayoutVars>
          <dgm:hierBranch val="init"/>
        </dgm:presLayoutVars>
      </dgm:prSet>
      <dgm:spPr/>
    </dgm:pt>
    <dgm:pt modelId="{41B190DD-5855-49D0-817A-69462AE48FC1}" type="pres">
      <dgm:prSet presAssocID="{1454CBF8-6A6C-43D8-98E9-C452CDB472A7}" presName="rootComposite" presStyleCnt="0"/>
      <dgm:spPr/>
    </dgm:pt>
    <dgm:pt modelId="{D81411E7-7411-4FA0-8713-2432925F66C5}" type="pres">
      <dgm:prSet presAssocID="{1454CBF8-6A6C-43D8-98E9-C452CDB472A7}" presName="rootText" presStyleLbl="node3" presStyleIdx="1" presStyleCnt="2" custScaleX="126047" custScaleY="64825" custLinFactY="-4864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A5B50-44C8-4F1C-86BE-BEE3BA3DF6AB}" type="pres">
      <dgm:prSet presAssocID="{1454CBF8-6A6C-43D8-98E9-C452CDB472A7}" presName="rootConnector" presStyleLbl="node3" presStyleIdx="1" presStyleCnt="2"/>
      <dgm:spPr/>
      <dgm:t>
        <a:bodyPr/>
        <a:lstStyle/>
        <a:p>
          <a:endParaRPr lang="en-US"/>
        </a:p>
      </dgm:t>
    </dgm:pt>
    <dgm:pt modelId="{D6F8222D-3BDC-44F4-9122-24F2380D6A10}" type="pres">
      <dgm:prSet presAssocID="{1454CBF8-6A6C-43D8-98E9-C452CDB472A7}" presName="hierChild4" presStyleCnt="0"/>
      <dgm:spPr/>
    </dgm:pt>
    <dgm:pt modelId="{2EAFA2EB-E187-4B50-AF2B-30A4CC1F8ADB}" type="pres">
      <dgm:prSet presAssocID="{1454CBF8-6A6C-43D8-98E9-C452CDB472A7}" presName="hierChild5" presStyleCnt="0"/>
      <dgm:spPr/>
    </dgm:pt>
    <dgm:pt modelId="{5EEFB13A-CB41-40F7-A7A8-24DA72624E81}" type="pres">
      <dgm:prSet presAssocID="{BFDA53BE-4D58-44D2-8F72-B98A32E3D982}" presName="hierChild5" presStyleCnt="0"/>
      <dgm:spPr/>
    </dgm:pt>
    <dgm:pt modelId="{EF347852-7FF2-490D-AEA5-CBE01AA06F3F}" type="pres">
      <dgm:prSet presAssocID="{6249067F-B89B-4D06-B7F8-4817A233FB87}" presName="Name111" presStyleLbl="parChTrans1D3" presStyleIdx="2" presStyleCnt="3"/>
      <dgm:spPr/>
      <dgm:t>
        <a:bodyPr/>
        <a:lstStyle/>
        <a:p>
          <a:endParaRPr lang="en-US"/>
        </a:p>
      </dgm:t>
    </dgm:pt>
    <dgm:pt modelId="{0122624C-DAB9-4899-AB91-FFCB03BA3513}" type="pres">
      <dgm:prSet presAssocID="{249AD3C1-87DB-477C-9960-F1EF4E0CA1AE}" presName="hierRoot3" presStyleCnt="0">
        <dgm:presLayoutVars>
          <dgm:hierBranch val="init"/>
        </dgm:presLayoutVars>
      </dgm:prSet>
      <dgm:spPr/>
    </dgm:pt>
    <dgm:pt modelId="{F28FA3B5-8573-46B0-ABAB-1C5F6FFF667F}" type="pres">
      <dgm:prSet presAssocID="{249AD3C1-87DB-477C-9960-F1EF4E0CA1AE}" presName="rootComposite3" presStyleCnt="0"/>
      <dgm:spPr/>
    </dgm:pt>
    <dgm:pt modelId="{CA73286F-2290-49E4-A48A-5A4F0B80C578}" type="pres">
      <dgm:prSet presAssocID="{249AD3C1-87DB-477C-9960-F1EF4E0CA1AE}" presName="rootText3" presStyleLbl="asst2" presStyleIdx="0" presStyleCnt="3" custScaleX="119481" custScaleY="43274" custLinFactNeighborY="-590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2759EE-A0CE-41F0-A168-47F0704C8A4E}" type="pres">
      <dgm:prSet presAssocID="{249AD3C1-87DB-477C-9960-F1EF4E0CA1AE}" presName="rootConnector3" presStyleLbl="asst2" presStyleIdx="0" presStyleCnt="3"/>
      <dgm:spPr/>
      <dgm:t>
        <a:bodyPr/>
        <a:lstStyle/>
        <a:p>
          <a:endParaRPr lang="en-US"/>
        </a:p>
      </dgm:t>
    </dgm:pt>
    <dgm:pt modelId="{5575549E-E83E-4AAD-8C6C-C0BC6F5D42EF}" type="pres">
      <dgm:prSet presAssocID="{249AD3C1-87DB-477C-9960-F1EF4E0CA1AE}" presName="hierChild6" presStyleCnt="0"/>
      <dgm:spPr/>
    </dgm:pt>
    <dgm:pt modelId="{022400ED-CAC1-430D-83BA-C17B2F5E05D1}" type="pres">
      <dgm:prSet presAssocID="{249AD3C1-87DB-477C-9960-F1EF4E0CA1AE}" presName="hierChild7" presStyleCnt="0"/>
      <dgm:spPr/>
    </dgm:pt>
    <dgm:pt modelId="{40D717C7-CD63-48B0-B151-C3E6E9BA79EC}" type="pres">
      <dgm:prSet presAssocID="{3BD86B02-32D7-4446-8806-1EF4A805A40D}" presName="Name111" presStyleLbl="parChTrans1D4" presStyleIdx="0" presStyleCnt="2"/>
      <dgm:spPr/>
      <dgm:t>
        <a:bodyPr/>
        <a:lstStyle/>
        <a:p>
          <a:endParaRPr lang="en-US"/>
        </a:p>
      </dgm:t>
    </dgm:pt>
    <dgm:pt modelId="{9FA8921A-625A-47C5-B2C9-650D904698EE}" type="pres">
      <dgm:prSet presAssocID="{393BF925-38A2-42B4-88F6-B4DBC8A0D75A}" presName="hierRoot3" presStyleCnt="0">
        <dgm:presLayoutVars>
          <dgm:hierBranch val="init"/>
        </dgm:presLayoutVars>
      </dgm:prSet>
      <dgm:spPr/>
    </dgm:pt>
    <dgm:pt modelId="{E6F08C2B-0DD4-4772-B3F4-911F7F65FE9E}" type="pres">
      <dgm:prSet presAssocID="{393BF925-38A2-42B4-88F6-B4DBC8A0D75A}" presName="rootComposite3" presStyleCnt="0"/>
      <dgm:spPr/>
    </dgm:pt>
    <dgm:pt modelId="{5144F430-2CAA-44C1-8048-F8194C8BC0C6}" type="pres">
      <dgm:prSet presAssocID="{393BF925-38A2-42B4-88F6-B4DBC8A0D75A}" presName="rootText3" presStyleLbl="asst2" presStyleIdx="1" presStyleCnt="3" custScaleX="119481" custScaleY="57621" custLinFactY="-3907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D67AE-5957-4764-99AB-B94DE38079DF}" type="pres">
      <dgm:prSet presAssocID="{393BF925-38A2-42B4-88F6-B4DBC8A0D75A}" presName="rootConnector3" presStyleLbl="asst2" presStyleIdx="1" presStyleCnt="3"/>
      <dgm:spPr/>
      <dgm:t>
        <a:bodyPr/>
        <a:lstStyle/>
        <a:p>
          <a:endParaRPr lang="en-US"/>
        </a:p>
      </dgm:t>
    </dgm:pt>
    <dgm:pt modelId="{00407A20-10F5-4107-AF4F-121F73EC53E4}" type="pres">
      <dgm:prSet presAssocID="{393BF925-38A2-42B4-88F6-B4DBC8A0D75A}" presName="hierChild6" presStyleCnt="0"/>
      <dgm:spPr/>
    </dgm:pt>
    <dgm:pt modelId="{2EAE9326-038C-49EA-BADB-0F94FAAE5B81}" type="pres">
      <dgm:prSet presAssocID="{393BF925-38A2-42B4-88F6-B4DBC8A0D75A}" presName="hierChild7" presStyleCnt="0"/>
      <dgm:spPr/>
    </dgm:pt>
    <dgm:pt modelId="{099D36C2-3D85-407C-8485-DBCD509656F4}" type="pres">
      <dgm:prSet presAssocID="{892907E5-1532-4E9E-80C1-5ED27853ADED}" presName="Name111" presStyleLbl="parChTrans1D4" presStyleIdx="1" presStyleCnt="2"/>
      <dgm:spPr/>
      <dgm:t>
        <a:bodyPr/>
        <a:lstStyle/>
        <a:p>
          <a:endParaRPr lang="en-US"/>
        </a:p>
      </dgm:t>
    </dgm:pt>
    <dgm:pt modelId="{8357B7CA-3BEE-4700-A5A9-0EB84F635399}" type="pres">
      <dgm:prSet presAssocID="{3CECFF32-2704-4898-8777-092A26ABE805}" presName="hierRoot3" presStyleCnt="0">
        <dgm:presLayoutVars>
          <dgm:hierBranch val="init"/>
        </dgm:presLayoutVars>
      </dgm:prSet>
      <dgm:spPr/>
    </dgm:pt>
    <dgm:pt modelId="{BE8511D9-DE2A-43D3-BDCE-B02977CC438F}" type="pres">
      <dgm:prSet presAssocID="{3CECFF32-2704-4898-8777-092A26ABE805}" presName="rootComposite3" presStyleCnt="0"/>
      <dgm:spPr/>
    </dgm:pt>
    <dgm:pt modelId="{0A8AF74A-279C-4DD0-8E6F-0E52548DD2D2}" type="pres">
      <dgm:prSet presAssocID="{3CECFF32-2704-4898-8777-092A26ABE805}" presName="rootText3" presStyleLbl="asst2" presStyleIdx="2" presStyleCnt="3" custScaleX="119481" custScaleY="57621" custLinFactY="-39118" custLinFactNeighborX="-55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D5E00-8C1A-4526-851C-B32944112037}" type="pres">
      <dgm:prSet presAssocID="{3CECFF32-2704-4898-8777-092A26ABE805}" presName="rootConnector3" presStyleLbl="asst2" presStyleIdx="2" presStyleCnt="3"/>
      <dgm:spPr/>
      <dgm:t>
        <a:bodyPr/>
        <a:lstStyle/>
        <a:p>
          <a:endParaRPr lang="en-US"/>
        </a:p>
      </dgm:t>
    </dgm:pt>
    <dgm:pt modelId="{DFA272BA-D280-4714-9205-F4192C55BDF8}" type="pres">
      <dgm:prSet presAssocID="{3CECFF32-2704-4898-8777-092A26ABE805}" presName="hierChild6" presStyleCnt="0"/>
      <dgm:spPr/>
    </dgm:pt>
    <dgm:pt modelId="{EE58DACA-3027-461F-ABCD-25D34D563888}" type="pres">
      <dgm:prSet presAssocID="{3CECFF32-2704-4898-8777-092A26ABE805}" presName="hierChild7" presStyleCnt="0"/>
      <dgm:spPr/>
    </dgm:pt>
    <dgm:pt modelId="{4379B87E-EC44-464D-97A8-32B293FDCBED}" type="pres">
      <dgm:prSet presAssocID="{22F2B2AF-F5E2-466D-AF1A-46666614CCA6}" presName="hierChild3" presStyleCnt="0"/>
      <dgm:spPr/>
    </dgm:pt>
  </dgm:ptLst>
  <dgm:cxnLst>
    <dgm:cxn modelId="{D6CFA90A-5939-4E70-8A92-1F3A09B621AC}" type="presOf" srcId="{892907E5-1532-4E9E-80C1-5ED27853ADED}" destId="{099D36C2-3D85-407C-8485-DBCD509656F4}" srcOrd="0" destOrd="0" presId="urn:microsoft.com/office/officeart/2005/8/layout/orgChart1"/>
    <dgm:cxn modelId="{517BEA0D-0CA1-43F7-A901-14D46E85429A}" srcId="{BFDA53BE-4D58-44D2-8F72-B98A32E3D982}" destId="{1454CBF8-6A6C-43D8-98E9-C452CDB472A7}" srcOrd="1" destOrd="0" parTransId="{65E08CC5-C85D-4677-A66D-55C337BCF605}" sibTransId="{8F3AD922-EF41-4FFC-A632-E92B618F451D}"/>
    <dgm:cxn modelId="{42DE82D8-4B4C-48C4-A6B1-9238C9298756}" type="presOf" srcId="{393BF925-38A2-42B4-88F6-B4DBC8A0D75A}" destId="{5144F430-2CAA-44C1-8048-F8194C8BC0C6}" srcOrd="0" destOrd="0" presId="urn:microsoft.com/office/officeart/2005/8/layout/orgChart1"/>
    <dgm:cxn modelId="{DCF0434B-DD73-4EFA-94EE-4CC983943A5F}" type="presOf" srcId="{AE7A5C99-195B-47A0-A70C-85CCF5424A2A}" destId="{894AC19A-C7BB-4638-8EA9-15F11B97F8C7}" srcOrd="1" destOrd="0" presId="urn:microsoft.com/office/officeart/2005/8/layout/orgChart1"/>
    <dgm:cxn modelId="{BFE20AC6-0B9B-421D-83C5-8FFA72AA6CE8}" srcId="{22F2B2AF-F5E2-466D-AF1A-46666614CCA6}" destId="{BFDA53BE-4D58-44D2-8F72-B98A32E3D982}" srcOrd="0" destOrd="0" parTransId="{C2956558-8437-4F3E-8189-F29509236088}" sibTransId="{C49A0EF9-F5F9-4C60-9BDF-E266CD47CD12}"/>
    <dgm:cxn modelId="{9B077006-13D3-447F-8E27-7874D496EA8C}" type="presOf" srcId="{65E08CC5-C85D-4677-A66D-55C337BCF605}" destId="{7F631AE6-6C27-4DE9-B369-3D2079FBD669}" srcOrd="0" destOrd="0" presId="urn:microsoft.com/office/officeart/2005/8/layout/orgChart1"/>
    <dgm:cxn modelId="{806F6DC2-A542-49E3-830F-8AFAB83F6FC6}" type="presOf" srcId="{6249067F-B89B-4D06-B7F8-4817A233FB87}" destId="{EF347852-7FF2-490D-AEA5-CBE01AA06F3F}" srcOrd="0" destOrd="0" presId="urn:microsoft.com/office/officeart/2005/8/layout/orgChart1"/>
    <dgm:cxn modelId="{823EE18B-5BFC-4D6C-9BBD-52C00280FADC}" type="presOf" srcId="{C2956558-8437-4F3E-8189-F29509236088}" destId="{E110CB1C-E14C-4AD2-8633-234877A5624F}" srcOrd="0" destOrd="0" presId="urn:microsoft.com/office/officeart/2005/8/layout/orgChart1"/>
    <dgm:cxn modelId="{8CA83657-7830-4CBB-BF0C-80ABC6964455}" srcId="{249AD3C1-87DB-477C-9960-F1EF4E0CA1AE}" destId="{3CECFF32-2704-4898-8777-092A26ABE805}" srcOrd="1" destOrd="0" parTransId="{892907E5-1532-4E9E-80C1-5ED27853ADED}" sibTransId="{A352623E-8474-4345-B0A7-5946ADE4FE54}"/>
    <dgm:cxn modelId="{FC5AE2E8-872D-4530-AE3B-6B0E0A725684}" type="presOf" srcId="{393BF925-38A2-42B4-88F6-B4DBC8A0D75A}" destId="{3AFD67AE-5957-4764-99AB-B94DE38079DF}" srcOrd="1" destOrd="0" presId="urn:microsoft.com/office/officeart/2005/8/layout/orgChart1"/>
    <dgm:cxn modelId="{952B112D-56AB-45E4-BF2A-704B0AE9F203}" type="presOf" srcId="{22F2B2AF-F5E2-466D-AF1A-46666614CCA6}" destId="{4F8DC6FB-5C15-42D9-94A3-A73D7CC5E2AB}" srcOrd="0" destOrd="0" presId="urn:microsoft.com/office/officeart/2005/8/layout/orgChart1"/>
    <dgm:cxn modelId="{66FE2D85-D61E-45D8-8AEF-8EC54EEAB92C}" srcId="{076A5959-7F6B-4307-AEC5-88805B2F9752}" destId="{22F2B2AF-F5E2-466D-AF1A-46666614CCA6}" srcOrd="0" destOrd="0" parTransId="{5C965E46-F528-4ED7-84A8-C5960DAD501B}" sibTransId="{5B4C8B18-EFA0-4515-8BCE-E3CCA65DC910}"/>
    <dgm:cxn modelId="{FF48165A-A749-4226-8CD2-EDC24EB4E9FD}" type="presOf" srcId="{BFDA53BE-4D58-44D2-8F72-B98A32E3D982}" destId="{A7F1AC38-5C2C-4AB6-8968-DA3FD31327F7}" srcOrd="1" destOrd="0" presId="urn:microsoft.com/office/officeart/2005/8/layout/orgChart1"/>
    <dgm:cxn modelId="{EB35AEC1-EE35-402C-B4B3-2E86FBA1FF7C}" srcId="{249AD3C1-87DB-477C-9960-F1EF4E0CA1AE}" destId="{393BF925-38A2-42B4-88F6-B4DBC8A0D75A}" srcOrd="0" destOrd="0" parTransId="{3BD86B02-32D7-4446-8806-1EF4A805A40D}" sibTransId="{21717090-BE0F-4460-940F-5CDA6F645096}"/>
    <dgm:cxn modelId="{F70EE230-7394-467F-8359-314971A50C3A}" type="presOf" srcId="{1454CBF8-6A6C-43D8-98E9-C452CDB472A7}" destId="{446A5B50-44C8-4F1C-86BE-BEE3BA3DF6AB}" srcOrd="1" destOrd="0" presId="urn:microsoft.com/office/officeart/2005/8/layout/orgChart1"/>
    <dgm:cxn modelId="{3D68C96D-6C35-49AB-886B-4EDD02D6E850}" type="presOf" srcId="{3BD86B02-32D7-4446-8806-1EF4A805A40D}" destId="{40D717C7-CD63-48B0-B151-C3E6E9BA79EC}" srcOrd="0" destOrd="0" presId="urn:microsoft.com/office/officeart/2005/8/layout/orgChart1"/>
    <dgm:cxn modelId="{5F1AC1DF-22B3-4727-9F65-CA92CC26D208}" type="presOf" srcId="{1454CBF8-6A6C-43D8-98E9-C452CDB472A7}" destId="{D81411E7-7411-4FA0-8713-2432925F66C5}" srcOrd="0" destOrd="0" presId="urn:microsoft.com/office/officeart/2005/8/layout/orgChart1"/>
    <dgm:cxn modelId="{53C29FC4-093B-4CE5-AFE5-ADFAF74AB713}" srcId="{BFDA53BE-4D58-44D2-8F72-B98A32E3D982}" destId="{AE7A5C99-195B-47A0-A70C-85CCF5424A2A}" srcOrd="0" destOrd="0" parTransId="{F0D32FE6-0959-47D8-BEA5-59A36E307D61}" sibTransId="{5FDC6A0A-EECA-4B97-AAB6-EE64B49BEED9}"/>
    <dgm:cxn modelId="{0E63BB2E-386F-4E0A-B7E8-F6CC72028C6F}" type="presOf" srcId="{F0D32FE6-0959-47D8-BEA5-59A36E307D61}" destId="{FF3C251C-1E20-461B-B159-2AF29770A4BF}" srcOrd="0" destOrd="0" presId="urn:microsoft.com/office/officeart/2005/8/layout/orgChart1"/>
    <dgm:cxn modelId="{EB6C9C95-3E5F-4AA2-B4B1-75441BAC63CE}" type="presOf" srcId="{249AD3C1-87DB-477C-9960-F1EF4E0CA1AE}" destId="{F02759EE-A0CE-41F0-A168-47F0704C8A4E}" srcOrd="1" destOrd="0" presId="urn:microsoft.com/office/officeart/2005/8/layout/orgChart1"/>
    <dgm:cxn modelId="{8934AC45-DC4A-4FA5-BFA6-66D9F787DF07}" type="presOf" srcId="{BFDA53BE-4D58-44D2-8F72-B98A32E3D982}" destId="{4AFEE19F-E424-46DF-A680-C62AAD9E03F9}" srcOrd="0" destOrd="0" presId="urn:microsoft.com/office/officeart/2005/8/layout/orgChart1"/>
    <dgm:cxn modelId="{E6781E76-35DE-4121-981B-5C1D83798FA7}" srcId="{BFDA53BE-4D58-44D2-8F72-B98A32E3D982}" destId="{249AD3C1-87DB-477C-9960-F1EF4E0CA1AE}" srcOrd="2" destOrd="0" parTransId="{6249067F-B89B-4D06-B7F8-4817A233FB87}" sibTransId="{2FAFBEC0-D2C2-46C4-8076-4E8A3FA017F9}"/>
    <dgm:cxn modelId="{A848F17B-57BF-42F9-8F3E-502456AEDBB1}" type="presOf" srcId="{076A5959-7F6B-4307-AEC5-88805B2F9752}" destId="{7906EE09-DBCC-439A-A65F-D9A14DF9EEA8}" srcOrd="0" destOrd="0" presId="urn:microsoft.com/office/officeart/2005/8/layout/orgChart1"/>
    <dgm:cxn modelId="{96961069-E11B-4C76-8465-1986D6067CA3}" type="presOf" srcId="{22F2B2AF-F5E2-466D-AF1A-46666614CCA6}" destId="{AC7D8E74-C970-44EB-BC39-1150BDA8F10A}" srcOrd="1" destOrd="0" presId="urn:microsoft.com/office/officeart/2005/8/layout/orgChart1"/>
    <dgm:cxn modelId="{E80EEB2C-C1E7-4053-8AA1-1AEA5FB9A985}" type="presOf" srcId="{3CECFF32-2704-4898-8777-092A26ABE805}" destId="{0A8AF74A-279C-4DD0-8E6F-0E52548DD2D2}" srcOrd="0" destOrd="0" presId="urn:microsoft.com/office/officeart/2005/8/layout/orgChart1"/>
    <dgm:cxn modelId="{1AD01F64-004F-4753-9A91-F018433874FB}" type="presOf" srcId="{AE7A5C99-195B-47A0-A70C-85CCF5424A2A}" destId="{6356C223-738B-4047-867A-AA4D67434B95}" srcOrd="0" destOrd="0" presId="urn:microsoft.com/office/officeart/2005/8/layout/orgChart1"/>
    <dgm:cxn modelId="{7A9FB886-6233-4F22-B510-64F5F61D203E}" type="presOf" srcId="{249AD3C1-87DB-477C-9960-F1EF4E0CA1AE}" destId="{CA73286F-2290-49E4-A48A-5A4F0B80C578}" srcOrd="0" destOrd="0" presId="urn:microsoft.com/office/officeart/2005/8/layout/orgChart1"/>
    <dgm:cxn modelId="{672011FC-3279-43E4-BDDB-FEF77A78C005}" type="presOf" srcId="{3CECFF32-2704-4898-8777-092A26ABE805}" destId="{44DD5E00-8C1A-4526-851C-B32944112037}" srcOrd="1" destOrd="0" presId="urn:microsoft.com/office/officeart/2005/8/layout/orgChart1"/>
    <dgm:cxn modelId="{CCEE8DA3-0474-4BAC-A256-0C229B814AA2}" type="presParOf" srcId="{7906EE09-DBCC-439A-A65F-D9A14DF9EEA8}" destId="{AE07C858-538B-4DFD-8F3D-BFD3811CAEE7}" srcOrd="0" destOrd="0" presId="urn:microsoft.com/office/officeart/2005/8/layout/orgChart1"/>
    <dgm:cxn modelId="{5D4F8BB8-BA3B-4A0F-97E2-93113D24244B}" type="presParOf" srcId="{AE07C858-538B-4DFD-8F3D-BFD3811CAEE7}" destId="{04C2E45D-CA50-44C1-B017-01ACBD284080}" srcOrd="0" destOrd="0" presId="urn:microsoft.com/office/officeart/2005/8/layout/orgChart1"/>
    <dgm:cxn modelId="{10BFEDF9-AE78-4F61-806C-4B89EA8ED17B}" type="presParOf" srcId="{04C2E45D-CA50-44C1-B017-01ACBD284080}" destId="{4F8DC6FB-5C15-42D9-94A3-A73D7CC5E2AB}" srcOrd="0" destOrd="0" presId="urn:microsoft.com/office/officeart/2005/8/layout/orgChart1"/>
    <dgm:cxn modelId="{8188696D-18AD-45E1-BE7C-8D76CEB02A2C}" type="presParOf" srcId="{04C2E45D-CA50-44C1-B017-01ACBD284080}" destId="{AC7D8E74-C970-44EB-BC39-1150BDA8F10A}" srcOrd="1" destOrd="0" presId="urn:microsoft.com/office/officeart/2005/8/layout/orgChart1"/>
    <dgm:cxn modelId="{ECB2E770-6F54-4255-B8AF-98A937736CBE}" type="presParOf" srcId="{AE07C858-538B-4DFD-8F3D-BFD3811CAEE7}" destId="{F5BCD5D8-A10C-48AC-9F20-655E748CC058}" srcOrd="1" destOrd="0" presId="urn:microsoft.com/office/officeart/2005/8/layout/orgChart1"/>
    <dgm:cxn modelId="{14852B8D-2EB1-4FEE-82E2-25319E90BBF8}" type="presParOf" srcId="{F5BCD5D8-A10C-48AC-9F20-655E748CC058}" destId="{E110CB1C-E14C-4AD2-8633-234877A5624F}" srcOrd="0" destOrd="0" presId="urn:microsoft.com/office/officeart/2005/8/layout/orgChart1"/>
    <dgm:cxn modelId="{A91A04D1-417B-45F2-AA30-EC4707D068E8}" type="presParOf" srcId="{F5BCD5D8-A10C-48AC-9F20-655E748CC058}" destId="{0EDD25E4-7C8A-465D-BB68-8EAD5C560A90}" srcOrd="1" destOrd="0" presId="urn:microsoft.com/office/officeart/2005/8/layout/orgChart1"/>
    <dgm:cxn modelId="{DC22B4E9-A2BC-477A-BB4A-6AA1278B7E9D}" type="presParOf" srcId="{0EDD25E4-7C8A-465D-BB68-8EAD5C560A90}" destId="{0DF29BA2-85F8-40A1-9DAF-293C5303AD0C}" srcOrd="0" destOrd="0" presId="urn:microsoft.com/office/officeart/2005/8/layout/orgChart1"/>
    <dgm:cxn modelId="{3D4CE7BE-EA86-4F33-9A42-39D8FF08213E}" type="presParOf" srcId="{0DF29BA2-85F8-40A1-9DAF-293C5303AD0C}" destId="{4AFEE19F-E424-46DF-A680-C62AAD9E03F9}" srcOrd="0" destOrd="0" presId="urn:microsoft.com/office/officeart/2005/8/layout/orgChart1"/>
    <dgm:cxn modelId="{20C3D205-D940-4728-A4AA-1B3430D603D3}" type="presParOf" srcId="{0DF29BA2-85F8-40A1-9DAF-293C5303AD0C}" destId="{A7F1AC38-5C2C-4AB6-8968-DA3FD31327F7}" srcOrd="1" destOrd="0" presId="urn:microsoft.com/office/officeart/2005/8/layout/orgChart1"/>
    <dgm:cxn modelId="{D051752F-FC13-4F48-ACDC-0D366CC6C1C8}" type="presParOf" srcId="{0EDD25E4-7C8A-465D-BB68-8EAD5C560A90}" destId="{C4D806F8-4805-4E3F-AD5C-423878850741}" srcOrd="1" destOrd="0" presId="urn:microsoft.com/office/officeart/2005/8/layout/orgChart1"/>
    <dgm:cxn modelId="{FB1642F0-EB69-4D02-8465-4274B4A403D5}" type="presParOf" srcId="{C4D806F8-4805-4E3F-AD5C-423878850741}" destId="{FF3C251C-1E20-461B-B159-2AF29770A4BF}" srcOrd="0" destOrd="0" presId="urn:microsoft.com/office/officeart/2005/8/layout/orgChart1"/>
    <dgm:cxn modelId="{17503DC4-534F-4BD7-8162-6FA661056D77}" type="presParOf" srcId="{C4D806F8-4805-4E3F-AD5C-423878850741}" destId="{29DDBF66-0C9C-4051-85DF-60E78E33B36A}" srcOrd="1" destOrd="0" presId="urn:microsoft.com/office/officeart/2005/8/layout/orgChart1"/>
    <dgm:cxn modelId="{F573A586-0280-4B96-928C-8424C62C33EB}" type="presParOf" srcId="{29DDBF66-0C9C-4051-85DF-60E78E33B36A}" destId="{4103D700-7A57-499D-89BC-8B0468F361FE}" srcOrd="0" destOrd="0" presId="urn:microsoft.com/office/officeart/2005/8/layout/orgChart1"/>
    <dgm:cxn modelId="{548464C6-95AB-4FD9-93A8-3B694A24BFF1}" type="presParOf" srcId="{4103D700-7A57-499D-89BC-8B0468F361FE}" destId="{6356C223-738B-4047-867A-AA4D67434B95}" srcOrd="0" destOrd="0" presId="urn:microsoft.com/office/officeart/2005/8/layout/orgChart1"/>
    <dgm:cxn modelId="{24814D05-2604-458E-ACDD-E8A374866024}" type="presParOf" srcId="{4103D700-7A57-499D-89BC-8B0468F361FE}" destId="{894AC19A-C7BB-4638-8EA9-15F11B97F8C7}" srcOrd="1" destOrd="0" presId="urn:microsoft.com/office/officeart/2005/8/layout/orgChart1"/>
    <dgm:cxn modelId="{1A4E11CA-D7D4-45A3-8246-C47CBD496870}" type="presParOf" srcId="{29DDBF66-0C9C-4051-85DF-60E78E33B36A}" destId="{9910422F-F999-4994-ABE8-DEDD38AD6149}" srcOrd="1" destOrd="0" presId="urn:microsoft.com/office/officeart/2005/8/layout/orgChart1"/>
    <dgm:cxn modelId="{8AD552D8-B2B3-4B0D-A076-7917E84771CC}" type="presParOf" srcId="{29DDBF66-0C9C-4051-85DF-60E78E33B36A}" destId="{14D5EB81-A01E-4408-AEF4-50187E8FC589}" srcOrd="2" destOrd="0" presId="urn:microsoft.com/office/officeart/2005/8/layout/orgChart1"/>
    <dgm:cxn modelId="{7AEAD9E3-5835-4A89-B2B1-D86D12025838}" type="presParOf" srcId="{C4D806F8-4805-4E3F-AD5C-423878850741}" destId="{7F631AE6-6C27-4DE9-B369-3D2079FBD669}" srcOrd="2" destOrd="0" presId="urn:microsoft.com/office/officeart/2005/8/layout/orgChart1"/>
    <dgm:cxn modelId="{8CDEBA76-6AC7-47C5-B56F-AAC8531CB34D}" type="presParOf" srcId="{C4D806F8-4805-4E3F-AD5C-423878850741}" destId="{32E81093-E1CA-4164-B7FF-FD9E044352F4}" srcOrd="3" destOrd="0" presId="urn:microsoft.com/office/officeart/2005/8/layout/orgChart1"/>
    <dgm:cxn modelId="{1DDB3224-12C8-4E73-87DB-B5E41140AF23}" type="presParOf" srcId="{32E81093-E1CA-4164-B7FF-FD9E044352F4}" destId="{41B190DD-5855-49D0-817A-69462AE48FC1}" srcOrd="0" destOrd="0" presId="urn:microsoft.com/office/officeart/2005/8/layout/orgChart1"/>
    <dgm:cxn modelId="{6E167B61-DF2E-428A-9BE0-4C6FBAEBC631}" type="presParOf" srcId="{41B190DD-5855-49D0-817A-69462AE48FC1}" destId="{D81411E7-7411-4FA0-8713-2432925F66C5}" srcOrd="0" destOrd="0" presId="urn:microsoft.com/office/officeart/2005/8/layout/orgChart1"/>
    <dgm:cxn modelId="{D6F2144F-B414-42C2-87D5-6141639B9847}" type="presParOf" srcId="{41B190DD-5855-49D0-817A-69462AE48FC1}" destId="{446A5B50-44C8-4F1C-86BE-BEE3BA3DF6AB}" srcOrd="1" destOrd="0" presId="urn:microsoft.com/office/officeart/2005/8/layout/orgChart1"/>
    <dgm:cxn modelId="{B5AA91B0-314D-4EAD-B2B7-F9268EE5881A}" type="presParOf" srcId="{32E81093-E1CA-4164-B7FF-FD9E044352F4}" destId="{D6F8222D-3BDC-44F4-9122-24F2380D6A10}" srcOrd="1" destOrd="0" presId="urn:microsoft.com/office/officeart/2005/8/layout/orgChart1"/>
    <dgm:cxn modelId="{FD3F6227-0CF2-483B-8172-70BC1D055134}" type="presParOf" srcId="{32E81093-E1CA-4164-B7FF-FD9E044352F4}" destId="{2EAFA2EB-E187-4B50-AF2B-30A4CC1F8ADB}" srcOrd="2" destOrd="0" presId="urn:microsoft.com/office/officeart/2005/8/layout/orgChart1"/>
    <dgm:cxn modelId="{FC3464C8-CBE0-42E5-B1DD-CBFB4B6C3A62}" type="presParOf" srcId="{0EDD25E4-7C8A-465D-BB68-8EAD5C560A90}" destId="{5EEFB13A-CB41-40F7-A7A8-24DA72624E81}" srcOrd="2" destOrd="0" presId="urn:microsoft.com/office/officeart/2005/8/layout/orgChart1"/>
    <dgm:cxn modelId="{683B351B-FAFD-435D-BCFD-735E63721482}" type="presParOf" srcId="{5EEFB13A-CB41-40F7-A7A8-24DA72624E81}" destId="{EF347852-7FF2-490D-AEA5-CBE01AA06F3F}" srcOrd="0" destOrd="0" presId="urn:microsoft.com/office/officeart/2005/8/layout/orgChart1"/>
    <dgm:cxn modelId="{CF083D2D-F0C9-4615-AC8F-EA61EE150651}" type="presParOf" srcId="{5EEFB13A-CB41-40F7-A7A8-24DA72624E81}" destId="{0122624C-DAB9-4899-AB91-FFCB03BA3513}" srcOrd="1" destOrd="0" presId="urn:microsoft.com/office/officeart/2005/8/layout/orgChart1"/>
    <dgm:cxn modelId="{3B3EA4EA-371C-4AE5-8D1D-801A6FBBE075}" type="presParOf" srcId="{0122624C-DAB9-4899-AB91-FFCB03BA3513}" destId="{F28FA3B5-8573-46B0-ABAB-1C5F6FFF667F}" srcOrd="0" destOrd="0" presId="urn:microsoft.com/office/officeart/2005/8/layout/orgChart1"/>
    <dgm:cxn modelId="{BB3CF6C9-6FA5-4491-A1D9-F7828C077885}" type="presParOf" srcId="{F28FA3B5-8573-46B0-ABAB-1C5F6FFF667F}" destId="{CA73286F-2290-49E4-A48A-5A4F0B80C578}" srcOrd="0" destOrd="0" presId="urn:microsoft.com/office/officeart/2005/8/layout/orgChart1"/>
    <dgm:cxn modelId="{EB03DB72-F549-4853-9B21-8C809EC32A52}" type="presParOf" srcId="{F28FA3B5-8573-46B0-ABAB-1C5F6FFF667F}" destId="{F02759EE-A0CE-41F0-A168-47F0704C8A4E}" srcOrd="1" destOrd="0" presId="urn:microsoft.com/office/officeart/2005/8/layout/orgChart1"/>
    <dgm:cxn modelId="{ECB84D25-E42D-42D5-9E4D-44F098450D32}" type="presParOf" srcId="{0122624C-DAB9-4899-AB91-FFCB03BA3513}" destId="{5575549E-E83E-4AAD-8C6C-C0BC6F5D42EF}" srcOrd="1" destOrd="0" presId="urn:microsoft.com/office/officeart/2005/8/layout/orgChart1"/>
    <dgm:cxn modelId="{C36552E4-2926-4626-8A1E-BF6BBC8D9C55}" type="presParOf" srcId="{0122624C-DAB9-4899-AB91-FFCB03BA3513}" destId="{022400ED-CAC1-430D-83BA-C17B2F5E05D1}" srcOrd="2" destOrd="0" presId="urn:microsoft.com/office/officeart/2005/8/layout/orgChart1"/>
    <dgm:cxn modelId="{6A3CEE42-04C2-409F-8AE6-8642CF7FDF4E}" type="presParOf" srcId="{022400ED-CAC1-430D-83BA-C17B2F5E05D1}" destId="{40D717C7-CD63-48B0-B151-C3E6E9BA79EC}" srcOrd="0" destOrd="0" presId="urn:microsoft.com/office/officeart/2005/8/layout/orgChart1"/>
    <dgm:cxn modelId="{E9E4CEBA-A738-4D7F-B493-E2E7FD72AF24}" type="presParOf" srcId="{022400ED-CAC1-430D-83BA-C17B2F5E05D1}" destId="{9FA8921A-625A-47C5-B2C9-650D904698EE}" srcOrd="1" destOrd="0" presId="urn:microsoft.com/office/officeart/2005/8/layout/orgChart1"/>
    <dgm:cxn modelId="{7C05B572-964C-4097-904F-05971A87110E}" type="presParOf" srcId="{9FA8921A-625A-47C5-B2C9-650D904698EE}" destId="{E6F08C2B-0DD4-4772-B3F4-911F7F65FE9E}" srcOrd="0" destOrd="0" presId="urn:microsoft.com/office/officeart/2005/8/layout/orgChart1"/>
    <dgm:cxn modelId="{433FB704-43A6-4D24-A5B4-1835B474C6EA}" type="presParOf" srcId="{E6F08C2B-0DD4-4772-B3F4-911F7F65FE9E}" destId="{5144F430-2CAA-44C1-8048-F8194C8BC0C6}" srcOrd="0" destOrd="0" presId="urn:microsoft.com/office/officeart/2005/8/layout/orgChart1"/>
    <dgm:cxn modelId="{BE7291E8-2CFA-463F-A657-8C6677E7D0D5}" type="presParOf" srcId="{E6F08C2B-0DD4-4772-B3F4-911F7F65FE9E}" destId="{3AFD67AE-5957-4764-99AB-B94DE38079DF}" srcOrd="1" destOrd="0" presId="urn:microsoft.com/office/officeart/2005/8/layout/orgChart1"/>
    <dgm:cxn modelId="{C1265C41-E4B7-4256-8F89-E1B4A699D8DB}" type="presParOf" srcId="{9FA8921A-625A-47C5-B2C9-650D904698EE}" destId="{00407A20-10F5-4107-AF4F-121F73EC53E4}" srcOrd="1" destOrd="0" presId="urn:microsoft.com/office/officeart/2005/8/layout/orgChart1"/>
    <dgm:cxn modelId="{DBE86369-702C-4538-A0ED-038C71B97AAE}" type="presParOf" srcId="{9FA8921A-625A-47C5-B2C9-650D904698EE}" destId="{2EAE9326-038C-49EA-BADB-0F94FAAE5B81}" srcOrd="2" destOrd="0" presId="urn:microsoft.com/office/officeart/2005/8/layout/orgChart1"/>
    <dgm:cxn modelId="{1864765E-5A53-428C-A079-83429597751A}" type="presParOf" srcId="{022400ED-CAC1-430D-83BA-C17B2F5E05D1}" destId="{099D36C2-3D85-407C-8485-DBCD509656F4}" srcOrd="2" destOrd="0" presId="urn:microsoft.com/office/officeart/2005/8/layout/orgChart1"/>
    <dgm:cxn modelId="{1F70D5A7-259E-4988-9088-0FB867F5142C}" type="presParOf" srcId="{022400ED-CAC1-430D-83BA-C17B2F5E05D1}" destId="{8357B7CA-3BEE-4700-A5A9-0EB84F635399}" srcOrd="3" destOrd="0" presId="urn:microsoft.com/office/officeart/2005/8/layout/orgChart1"/>
    <dgm:cxn modelId="{E1B9475E-58D9-4ECF-B9DE-D1BC383F92F7}" type="presParOf" srcId="{8357B7CA-3BEE-4700-A5A9-0EB84F635399}" destId="{BE8511D9-DE2A-43D3-BDCE-B02977CC438F}" srcOrd="0" destOrd="0" presId="urn:microsoft.com/office/officeart/2005/8/layout/orgChart1"/>
    <dgm:cxn modelId="{5B78431F-E2B9-4E57-B3F5-108482CF9997}" type="presParOf" srcId="{BE8511D9-DE2A-43D3-BDCE-B02977CC438F}" destId="{0A8AF74A-279C-4DD0-8E6F-0E52548DD2D2}" srcOrd="0" destOrd="0" presId="urn:microsoft.com/office/officeart/2005/8/layout/orgChart1"/>
    <dgm:cxn modelId="{F3B1C233-040C-492C-A403-339A6CB1C24C}" type="presParOf" srcId="{BE8511D9-DE2A-43D3-BDCE-B02977CC438F}" destId="{44DD5E00-8C1A-4526-851C-B32944112037}" srcOrd="1" destOrd="0" presId="urn:microsoft.com/office/officeart/2005/8/layout/orgChart1"/>
    <dgm:cxn modelId="{2493AB47-C7DB-4836-B92B-6C9266C121AA}" type="presParOf" srcId="{8357B7CA-3BEE-4700-A5A9-0EB84F635399}" destId="{DFA272BA-D280-4714-9205-F4192C55BDF8}" srcOrd="1" destOrd="0" presId="urn:microsoft.com/office/officeart/2005/8/layout/orgChart1"/>
    <dgm:cxn modelId="{9C6DC3F9-2B34-4433-BC6A-39B113B65A3E}" type="presParOf" srcId="{8357B7CA-3BEE-4700-A5A9-0EB84F635399}" destId="{EE58DACA-3027-461F-ABCD-25D34D563888}" srcOrd="2" destOrd="0" presId="urn:microsoft.com/office/officeart/2005/8/layout/orgChart1"/>
    <dgm:cxn modelId="{0814B8FE-9D4E-4445-9EA7-CE75E75E0221}" type="presParOf" srcId="{AE07C858-538B-4DFD-8F3D-BFD3811CAEE7}" destId="{4379B87E-EC44-464D-97A8-32B293FDCB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D36C2-3D85-407C-8485-DBCD509656F4}">
      <dsp:nvSpPr>
        <dsp:cNvPr id="0" name=""/>
        <dsp:cNvSpPr/>
      </dsp:nvSpPr>
      <dsp:spPr>
        <a:xfrm>
          <a:off x="5311436" y="1944772"/>
          <a:ext cx="220663" cy="402580"/>
        </a:xfrm>
        <a:custGeom>
          <a:avLst/>
          <a:gdLst/>
          <a:ahLst/>
          <a:cxnLst/>
          <a:rect l="0" t="0" r="0" b="0"/>
          <a:pathLst>
            <a:path>
              <a:moveTo>
                <a:pt x="220663" y="0"/>
              </a:moveTo>
              <a:lnTo>
                <a:pt x="220663" y="402580"/>
              </a:lnTo>
              <a:lnTo>
                <a:pt x="0" y="40258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717C7-CD63-48B0-B151-C3E6E9BA79EC}">
      <dsp:nvSpPr>
        <dsp:cNvPr id="0" name=""/>
        <dsp:cNvSpPr/>
      </dsp:nvSpPr>
      <dsp:spPr>
        <a:xfrm>
          <a:off x="5532100" y="1944772"/>
          <a:ext cx="209661" cy="402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999"/>
              </a:lnTo>
              <a:lnTo>
                <a:pt x="209661" y="402999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47852-7FF2-490D-AEA5-CBE01AA06F3F}">
      <dsp:nvSpPr>
        <dsp:cNvPr id="0" name=""/>
        <dsp:cNvSpPr/>
      </dsp:nvSpPr>
      <dsp:spPr>
        <a:xfrm>
          <a:off x="2727007" y="1400061"/>
          <a:ext cx="1612208" cy="328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689"/>
              </a:lnTo>
              <a:lnTo>
                <a:pt x="1612208" y="328689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31AE6-6C27-4DE9-B369-3D2079FBD669}">
      <dsp:nvSpPr>
        <dsp:cNvPr id="0" name=""/>
        <dsp:cNvSpPr/>
      </dsp:nvSpPr>
      <dsp:spPr>
        <a:xfrm>
          <a:off x="1258907" y="1400061"/>
          <a:ext cx="1468100" cy="1770732"/>
        </a:xfrm>
        <a:custGeom>
          <a:avLst/>
          <a:gdLst/>
          <a:ahLst/>
          <a:cxnLst/>
          <a:rect l="0" t="0" r="0" b="0"/>
          <a:pathLst>
            <a:path>
              <a:moveTo>
                <a:pt x="1468100" y="0"/>
              </a:moveTo>
              <a:lnTo>
                <a:pt x="1468100" y="1561070"/>
              </a:lnTo>
              <a:lnTo>
                <a:pt x="0" y="1561070"/>
              </a:lnTo>
              <a:lnTo>
                <a:pt x="0" y="177073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C251C-1E20-461B-B159-2AF29770A4BF}">
      <dsp:nvSpPr>
        <dsp:cNvPr id="0" name=""/>
        <dsp:cNvSpPr/>
      </dsp:nvSpPr>
      <dsp:spPr>
        <a:xfrm>
          <a:off x="2727007" y="1400061"/>
          <a:ext cx="1468100" cy="1770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070"/>
              </a:lnTo>
              <a:lnTo>
                <a:pt x="1468100" y="1561070"/>
              </a:lnTo>
              <a:lnTo>
                <a:pt x="1468100" y="177073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0CB1C-E14C-4AD2-8633-234877A5624F}">
      <dsp:nvSpPr>
        <dsp:cNvPr id="0" name=""/>
        <dsp:cNvSpPr/>
      </dsp:nvSpPr>
      <dsp:spPr>
        <a:xfrm>
          <a:off x="2681287" y="719959"/>
          <a:ext cx="91440" cy="248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8059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DC6FB-5C15-42D9-94A3-A73D7CC5E2AB}">
      <dsp:nvSpPr>
        <dsp:cNvPr id="0" name=""/>
        <dsp:cNvSpPr/>
      </dsp:nvSpPr>
      <dsp:spPr>
        <a:xfrm>
          <a:off x="1534123" y="287916"/>
          <a:ext cx="2385769" cy="432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Museumsstyret</a:t>
          </a:r>
          <a:endParaRPr lang="nb-NO" sz="14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534123" y="287916"/>
        <a:ext cx="2385769" cy="432042"/>
      </dsp:txXfrm>
    </dsp:sp>
    <dsp:sp modelId="{4AFEE19F-E424-46DF-A680-C62AAD9E03F9}">
      <dsp:nvSpPr>
        <dsp:cNvPr id="0" name=""/>
        <dsp:cNvSpPr/>
      </dsp:nvSpPr>
      <dsp:spPr>
        <a:xfrm>
          <a:off x="1534123" y="968018"/>
          <a:ext cx="2385769" cy="432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Museumsdirektøren</a:t>
          </a:r>
          <a:endParaRPr lang="nb-NO" sz="14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534123" y="968018"/>
        <a:ext cx="2385769" cy="432042"/>
      </dsp:txXfrm>
    </dsp:sp>
    <dsp:sp modelId="{6356C223-738B-4047-867A-AA4D67434B95}">
      <dsp:nvSpPr>
        <dsp:cNvPr id="0" name=""/>
        <dsp:cNvSpPr/>
      </dsp:nvSpPr>
      <dsp:spPr>
        <a:xfrm>
          <a:off x="2936669" y="3170793"/>
          <a:ext cx="2516877" cy="647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Institutt for naturhistorie (INH)</a:t>
          </a:r>
          <a:endParaRPr lang="nb-NO" sz="14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936669" y="3170793"/>
        <a:ext cx="2516877" cy="647205"/>
      </dsp:txXfrm>
    </dsp:sp>
    <dsp:sp modelId="{D81411E7-7411-4FA0-8713-2432925F66C5}">
      <dsp:nvSpPr>
        <dsp:cNvPr id="0" name=""/>
        <dsp:cNvSpPr/>
      </dsp:nvSpPr>
      <dsp:spPr>
        <a:xfrm>
          <a:off x="468" y="3170793"/>
          <a:ext cx="2516877" cy="647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Institutt for arkeologi og kulturhistorie (IAK)</a:t>
          </a:r>
          <a:endParaRPr lang="nb-NO" sz="14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68" y="3170793"/>
        <a:ext cx="2516877" cy="647205"/>
      </dsp:txXfrm>
    </dsp:sp>
    <dsp:sp modelId="{CA73286F-2290-49E4-A48A-5A4F0B80C578}">
      <dsp:nvSpPr>
        <dsp:cNvPr id="0" name=""/>
        <dsp:cNvSpPr/>
      </dsp:nvSpPr>
      <dsp:spPr>
        <a:xfrm>
          <a:off x="4339215" y="1512729"/>
          <a:ext cx="2385769" cy="432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Museumsadministrasjonen</a:t>
          </a:r>
          <a:endParaRPr lang="nb-NO" sz="14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339215" y="1512729"/>
        <a:ext cx="2385769" cy="432042"/>
      </dsp:txXfrm>
    </dsp:sp>
    <dsp:sp modelId="{5144F430-2CAA-44C1-8048-F8194C8BC0C6}">
      <dsp:nvSpPr>
        <dsp:cNvPr id="0" name=""/>
        <dsp:cNvSpPr/>
      </dsp:nvSpPr>
      <dsp:spPr>
        <a:xfrm>
          <a:off x="5741762" y="2060131"/>
          <a:ext cx="2385769" cy="575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Utstillings- og publikumsseksjonen (UPS)</a:t>
          </a:r>
          <a:endParaRPr lang="nb-NO" sz="14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741762" y="2060131"/>
        <a:ext cx="2385769" cy="575281"/>
      </dsp:txXfrm>
    </dsp:sp>
    <dsp:sp modelId="{0A8AF74A-279C-4DD0-8E6F-0E52548DD2D2}">
      <dsp:nvSpPr>
        <dsp:cNvPr id="0" name=""/>
        <dsp:cNvSpPr/>
      </dsp:nvSpPr>
      <dsp:spPr>
        <a:xfrm>
          <a:off x="2925667" y="2059711"/>
          <a:ext cx="2385769" cy="575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Nasjonallaboratoriene for datering (NLD)</a:t>
          </a:r>
          <a:endParaRPr lang="nb-NO" sz="14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925667" y="2059711"/>
        <a:ext cx="2385769" cy="575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D36C2-3D85-407C-8485-DBCD509656F4}">
      <dsp:nvSpPr>
        <dsp:cNvPr id="0" name=""/>
        <dsp:cNvSpPr/>
      </dsp:nvSpPr>
      <dsp:spPr>
        <a:xfrm>
          <a:off x="5311436" y="1944772"/>
          <a:ext cx="220663" cy="402580"/>
        </a:xfrm>
        <a:custGeom>
          <a:avLst/>
          <a:gdLst/>
          <a:ahLst/>
          <a:cxnLst/>
          <a:rect l="0" t="0" r="0" b="0"/>
          <a:pathLst>
            <a:path>
              <a:moveTo>
                <a:pt x="220663" y="0"/>
              </a:moveTo>
              <a:lnTo>
                <a:pt x="220663" y="402580"/>
              </a:lnTo>
              <a:lnTo>
                <a:pt x="0" y="40258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717C7-CD63-48B0-B151-C3E6E9BA79EC}">
      <dsp:nvSpPr>
        <dsp:cNvPr id="0" name=""/>
        <dsp:cNvSpPr/>
      </dsp:nvSpPr>
      <dsp:spPr>
        <a:xfrm>
          <a:off x="5532100" y="1944772"/>
          <a:ext cx="209661" cy="402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999"/>
              </a:lnTo>
              <a:lnTo>
                <a:pt x="209661" y="402999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47852-7FF2-490D-AEA5-CBE01AA06F3F}">
      <dsp:nvSpPr>
        <dsp:cNvPr id="0" name=""/>
        <dsp:cNvSpPr/>
      </dsp:nvSpPr>
      <dsp:spPr>
        <a:xfrm>
          <a:off x="2727007" y="1400061"/>
          <a:ext cx="1612208" cy="328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689"/>
              </a:lnTo>
              <a:lnTo>
                <a:pt x="1612208" y="328689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31AE6-6C27-4DE9-B369-3D2079FBD669}">
      <dsp:nvSpPr>
        <dsp:cNvPr id="0" name=""/>
        <dsp:cNvSpPr/>
      </dsp:nvSpPr>
      <dsp:spPr>
        <a:xfrm>
          <a:off x="1258907" y="1400061"/>
          <a:ext cx="1468100" cy="1770732"/>
        </a:xfrm>
        <a:custGeom>
          <a:avLst/>
          <a:gdLst/>
          <a:ahLst/>
          <a:cxnLst/>
          <a:rect l="0" t="0" r="0" b="0"/>
          <a:pathLst>
            <a:path>
              <a:moveTo>
                <a:pt x="1468100" y="0"/>
              </a:moveTo>
              <a:lnTo>
                <a:pt x="1468100" y="1561070"/>
              </a:lnTo>
              <a:lnTo>
                <a:pt x="0" y="1561070"/>
              </a:lnTo>
              <a:lnTo>
                <a:pt x="0" y="177073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C251C-1E20-461B-B159-2AF29770A4BF}">
      <dsp:nvSpPr>
        <dsp:cNvPr id="0" name=""/>
        <dsp:cNvSpPr/>
      </dsp:nvSpPr>
      <dsp:spPr>
        <a:xfrm>
          <a:off x="2727007" y="1400061"/>
          <a:ext cx="1468100" cy="1770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070"/>
              </a:lnTo>
              <a:lnTo>
                <a:pt x="1468100" y="1561070"/>
              </a:lnTo>
              <a:lnTo>
                <a:pt x="1468100" y="177073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0CB1C-E14C-4AD2-8633-234877A5624F}">
      <dsp:nvSpPr>
        <dsp:cNvPr id="0" name=""/>
        <dsp:cNvSpPr/>
      </dsp:nvSpPr>
      <dsp:spPr>
        <a:xfrm>
          <a:off x="2681287" y="719959"/>
          <a:ext cx="91440" cy="248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8059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DC6FB-5C15-42D9-94A3-A73D7CC5E2AB}">
      <dsp:nvSpPr>
        <dsp:cNvPr id="0" name=""/>
        <dsp:cNvSpPr/>
      </dsp:nvSpPr>
      <dsp:spPr>
        <a:xfrm>
          <a:off x="1534123" y="287916"/>
          <a:ext cx="2385769" cy="432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 board</a:t>
          </a:r>
          <a:endParaRPr lang="en-GB" sz="15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534123" y="287916"/>
        <a:ext cx="2385769" cy="432042"/>
      </dsp:txXfrm>
    </dsp:sp>
    <dsp:sp modelId="{4AFEE19F-E424-46DF-A680-C62AAD9E03F9}">
      <dsp:nvSpPr>
        <dsp:cNvPr id="0" name=""/>
        <dsp:cNvSpPr/>
      </dsp:nvSpPr>
      <dsp:spPr>
        <a:xfrm>
          <a:off x="1534123" y="968018"/>
          <a:ext cx="2385769" cy="432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 director</a:t>
          </a:r>
          <a:endParaRPr lang="en-GB" sz="15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534123" y="968018"/>
        <a:ext cx="2385769" cy="432042"/>
      </dsp:txXfrm>
    </dsp:sp>
    <dsp:sp modelId="{6356C223-738B-4047-867A-AA4D67434B95}">
      <dsp:nvSpPr>
        <dsp:cNvPr id="0" name=""/>
        <dsp:cNvSpPr/>
      </dsp:nvSpPr>
      <dsp:spPr>
        <a:xfrm>
          <a:off x="2936669" y="3170793"/>
          <a:ext cx="2516877" cy="647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Department of Natural History</a:t>
          </a:r>
          <a:endParaRPr lang="en-GB" sz="15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936669" y="3170793"/>
        <a:ext cx="2516877" cy="647205"/>
      </dsp:txXfrm>
    </dsp:sp>
    <dsp:sp modelId="{D81411E7-7411-4FA0-8713-2432925F66C5}">
      <dsp:nvSpPr>
        <dsp:cNvPr id="0" name=""/>
        <dsp:cNvSpPr/>
      </dsp:nvSpPr>
      <dsp:spPr>
        <a:xfrm>
          <a:off x="468" y="3170793"/>
          <a:ext cx="2516877" cy="647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Department of Archaeology and Cultural History</a:t>
          </a:r>
          <a:endParaRPr lang="en-GB" sz="15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68" y="3170793"/>
        <a:ext cx="2516877" cy="647205"/>
      </dsp:txXfrm>
    </dsp:sp>
    <dsp:sp modelId="{CA73286F-2290-49E4-A48A-5A4F0B80C578}">
      <dsp:nvSpPr>
        <dsp:cNvPr id="0" name=""/>
        <dsp:cNvSpPr/>
      </dsp:nvSpPr>
      <dsp:spPr>
        <a:xfrm>
          <a:off x="4339215" y="1512729"/>
          <a:ext cx="2385769" cy="4320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Museum administration</a:t>
          </a:r>
          <a:endParaRPr lang="en-GB" sz="15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339215" y="1512729"/>
        <a:ext cx="2385769" cy="432042"/>
      </dsp:txXfrm>
    </dsp:sp>
    <dsp:sp modelId="{5144F430-2CAA-44C1-8048-F8194C8BC0C6}">
      <dsp:nvSpPr>
        <dsp:cNvPr id="0" name=""/>
        <dsp:cNvSpPr/>
      </dsp:nvSpPr>
      <dsp:spPr>
        <a:xfrm>
          <a:off x="5741762" y="2060131"/>
          <a:ext cx="2385769" cy="575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Section for Exhibitions and Events</a:t>
          </a:r>
          <a:endParaRPr lang="en-GB" sz="15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741762" y="2060131"/>
        <a:ext cx="2385769" cy="575281"/>
      </dsp:txXfrm>
    </dsp:sp>
    <dsp:sp modelId="{0A8AF74A-279C-4DD0-8E6F-0E52548DD2D2}">
      <dsp:nvSpPr>
        <dsp:cNvPr id="0" name=""/>
        <dsp:cNvSpPr/>
      </dsp:nvSpPr>
      <dsp:spPr>
        <a:xfrm>
          <a:off x="2925667" y="2059711"/>
          <a:ext cx="2385769" cy="575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 National Laboratory for Age Determination</a:t>
          </a:r>
          <a:endParaRPr lang="en-GB" sz="1500" kern="1200" noProof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925667" y="2059711"/>
        <a:ext cx="2385769" cy="575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949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871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825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95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35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91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628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384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873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22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93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2FBD-008B-46D8-B17F-F8D17259D1CF}" type="datetimeFigureOut">
              <a:rPr lang="nb-NO" smtClean="0"/>
              <a:t>30.12.2016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2AA8-DE9B-4E90-843F-39DBAB1A6B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556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435192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343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981608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53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Tove Eivindsen</dc:creator>
  <cp:lastModifiedBy>Tove Eivindsen</cp:lastModifiedBy>
  <cp:revision>9</cp:revision>
  <dcterms:created xsi:type="dcterms:W3CDTF">2016-12-30T09:00:23Z</dcterms:created>
  <dcterms:modified xsi:type="dcterms:W3CDTF">2016-12-30T10:02:15Z</dcterms:modified>
</cp:coreProperties>
</file>