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15" r:id="rId2"/>
  </p:sldIdLst>
  <p:sldSz cx="9144000" cy="5143500" type="screen16x9"/>
  <p:notesSz cx="6808788" cy="99409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69592" autoAdjust="0"/>
  </p:normalViewPr>
  <p:slideViewPr>
    <p:cSldViewPr snapToGrid="0" snapToObjects="1">
      <p:cViewPr varScale="1">
        <p:scale>
          <a:sx n="63" d="100"/>
          <a:sy n="63" d="100"/>
        </p:scale>
        <p:origin x="112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32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8615A5BD-4650-425F-86A6-E359D06AB7C3}" type="datetimeFigureOut">
              <a:rPr lang="nb-NO" smtClean="0"/>
              <a:t>27.11.2017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5981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5C67A9D-4212-44E1-A725-10B94EBA05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00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7FA471B-CFDF-4458-A928-C8E127592D9F}" type="datetimeFigureOut">
              <a:rPr lang="nb-NO" smtClean="0"/>
              <a:t>27.11.2017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3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9EF1BE7-DB66-4DCE-BFE8-B1AC7F9192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988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C6B9C-FD6F-4F6B-B55D-A77440A6233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792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9" name="Bilde 8" descr="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80" y="4814945"/>
            <a:ext cx="976089" cy="183326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1529842" y="4786170"/>
            <a:ext cx="225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effectLst/>
                <a:latin typeface="Arial"/>
                <a:cs typeface="Arial"/>
              </a:rPr>
              <a:t>Kunnskap for en </a:t>
            </a:r>
            <a:r>
              <a:rPr lang="nb-NO" sz="1200" dirty="0">
                <a:solidFill>
                  <a:srgbClr val="0D3475"/>
                </a:solidFill>
                <a:effectLst/>
                <a:latin typeface="Arial"/>
                <a:cs typeface="Arial"/>
              </a:rPr>
              <a:t>bedre </a:t>
            </a:r>
            <a:r>
              <a:rPr lang="nb-NO" sz="1200" dirty="0">
                <a:solidFill>
                  <a:schemeClr val="tx1"/>
                </a:solidFill>
                <a:effectLst/>
                <a:latin typeface="Arial"/>
                <a:cs typeface="Arial"/>
              </a:rPr>
              <a:t>verden</a:t>
            </a:r>
          </a:p>
        </p:txBody>
      </p:sp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57188" y="0"/>
            <a:ext cx="8405149" cy="70866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Arbeidsmiljøundersøkelse </a:t>
            </a:r>
            <a:r>
              <a:rPr lang="nb-NO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2017 - tiltaksrapport</a:t>
            </a:r>
            <a:r>
              <a:rPr lang="nb-NO" sz="30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nb-NO" sz="3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b-NO" sz="1200" dirty="0"/>
              <a:t>Dato:……… Navn på enhet</a:t>
            </a:r>
            <a:r>
              <a:rPr lang="nb-NO" sz="1050" b="0" dirty="0"/>
              <a:t>:……………………………………………………………………  (arkiveres på enhetens saksmappe for arbeidsmiljøundersøkelsen)</a:t>
            </a:r>
            <a:r>
              <a:rPr lang="nb-NO" sz="1200" b="0" dirty="0"/>
              <a:t/>
            </a:r>
            <a:br>
              <a:rPr lang="nb-NO" sz="1200" b="0" dirty="0"/>
            </a:br>
            <a:r>
              <a:rPr lang="nb-NO" sz="1200" dirty="0"/>
              <a:t/>
            </a:r>
            <a:br>
              <a:rPr lang="nb-NO" sz="1200" dirty="0"/>
            </a:br>
            <a:endParaRPr lang="nb-NO" sz="975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/>
          </p:nvPr>
        </p:nvGraphicFramePr>
        <p:xfrm>
          <a:off x="428625" y="765815"/>
          <a:ext cx="8243888" cy="3891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987"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solidFill>
                            <a:schemeClr val="bg1"/>
                          </a:solidFill>
                        </a:rPr>
                        <a:t>Bevarings- og </a:t>
                      </a:r>
                      <a:r>
                        <a:rPr lang="nb-NO" sz="1400" b="1" baseline="0" dirty="0" smtClean="0">
                          <a:solidFill>
                            <a:schemeClr val="bg1"/>
                          </a:solidFill>
                        </a:rPr>
                        <a:t>forbedringstiltak</a:t>
                      </a:r>
                      <a:endParaRPr lang="nb-NO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solidFill>
                            <a:schemeClr val="bg1"/>
                          </a:solidFill>
                        </a:rPr>
                        <a:t>Ansvarlig</a:t>
                      </a:r>
                      <a:endParaRPr lang="nb-NO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b="1" dirty="0" smtClean="0">
                          <a:solidFill>
                            <a:schemeClr val="bg1"/>
                          </a:solidFill>
                        </a:rPr>
                        <a:t>Frist</a:t>
                      </a:r>
                      <a:endParaRPr lang="nb-NO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5987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5987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55987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55987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13258932"/>
                  </a:ext>
                </a:extLst>
              </a:tr>
              <a:tr h="555987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5987"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898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4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Words>6</Words>
  <Application>Microsoft Office PowerPoint</Application>
  <PresentationFormat>Skjermfremvisning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Office-tema</vt:lpstr>
      <vt:lpstr> Arbeidsmiljøundersøkelse 2017 - tiltaksrapport Dato:……… Navn på enhet:……………………………………………………………………  (arkiveres på enhetens saksmappe for arbeidsmiljøundersøkelsen) 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Bygge nye NTNU i 2017  Hvordan kan vi bruke arbeidsmiljøundersøkelsen  til å fremme et godt og produktivt arbeidsmiljø?</dc:title>
  <dc:creator>Kristin Wergeland Brekke</dc:creator>
  <cp:lastModifiedBy>Kristin Wergeland Brekke</cp:lastModifiedBy>
  <cp:revision>397</cp:revision>
  <cp:lastPrinted>2017-09-27T11:29:55Z</cp:lastPrinted>
  <dcterms:created xsi:type="dcterms:W3CDTF">2016-10-27T12:18:03Z</dcterms:created>
  <dcterms:modified xsi:type="dcterms:W3CDTF">2017-11-27T16:50:55Z</dcterms:modified>
</cp:coreProperties>
</file>