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87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Eksponeringsregister - Eco </a:t>
            </a:r>
            <a:r>
              <a:rPr lang="nb-NO" dirty="0" err="1" smtClean="0"/>
              <a:t>Exposure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nb-NO" sz="2400" dirty="0" smtClean="0"/>
              <a:t>Tildeling av </a:t>
            </a:r>
            <a:r>
              <a:rPr lang="nb-NO" sz="2400" dirty="0" smtClean="0"/>
              <a:t>lisenser, for administratorer</a:t>
            </a:r>
            <a:endParaRPr lang="nb-NO" sz="2400" dirty="0"/>
          </a:p>
        </p:txBody>
      </p:sp>
      <p:grpSp>
        <p:nvGrpSpPr>
          <p:cNvPr id="6" name="Gruppe 5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Bilde 1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603260"/>
            <a:ext cx="3139440" cy="8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496793"/>
            <a:ext cx="9145697" cy="144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Steg 1 – klikk på «Brukere»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257063"/>
            <a:ext cx="8956624" cy="3239730"/>
          </a:xfrm>
        </p:spPr>
      </p:pic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Steg 2 – finn aktuell bruker og klikk «Rediger brukerinformasjon» 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320131"/>
            <a:ext cx="4229100" cy="3086100"/>
          </a:xfrm>
        </p:spPr>
      </p:pic>
    </p:spTree>
    <p:extLst>
      <p:ext uri="{BB962C8B-B14F-4D97-AF65-F5344CB8AC3E}">
        <p14:creationId xmlns:p14="http://schemas.microsoft.com/office/powerpoint/2010/main" val="144704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Steg 3 – Hak av «Eco </a:t>
            </a:r>
            <a:r>
              <a:rPr lang="nb-NO" dirty="0" err="1" smtClean="0"/>
              <a:t>Exposure</a:t>
            </a:r>
            <a:r>
              <a:rPr lang="nb-NO" dirty="0" smtClean="0"/>
              <a:t> lisens</a:t>
            </a:r>
            <a:r>
              <a:rPr lang="nb-NO" dirty="0" smtClean="0"/>
              <a:t>» og klikk «lagre»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19" y="1365409"/>
            <a:ext cx="4504362" cy="5058297"/>
          </a:xfrm>
        </p:spPr>
      </p:pic>
    </p:spTree>
    <p:extLst>
      <p:ext uri="{BB962C8B-B14F-4D97-AF65-F5344CB8AC3E}">
        <p14:creationId xmlns:p14="http://schemas.microsoft.com/office/powerpoint/2010/main" val="364953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Hak av </a:t>
            </a:r>
            <a:r>
              <a:rPr lang="nb-NO" b="1" dirty="0" smtClean="0"/>
              <a:t>«Registrere eksponeringer» </a:t>
            </a:r>
            <a:r>
              <a:rPr lang="nb-NO" dirty="0" smtClean="0"/>
              <a:t>dersom ansatte har behov for å registrere eksponering på vegne av andre.</a:t>
            </a:r>
          </a:p>
          <a:p>
            <a:endParaRPr lang="nb-NO" dirty="0"/>
          </a:p>
          <a:p>
            <a:r>
              <a:rPr lang="nb-NO" dirty="0" smtClean="0"/>
              <a:t>Merk at det kun er administratorer som skal ha </a:t>
            </a:r>
            <a:r>
              <a:rPr lang="nb-NO" b="1" dirty="0" smtClean="0"/>
              <a:t>«Innsyn i registeret»</a:t>
            </a:r>
            <a:r>
              <a:rPr lang="nb-NO" dirty="0" smtClean="0"/>
              <a:t> og kunne </a:t>
            </a:r>
            <a:r>
              <a:rPr lang="nb-NO" b="1" dirty="0" smtClean="0"/>
              <a:t>«Administrere lisenser»</a:t>
            </a:r>
            <a:r>
              <a:rPr lang="nb-NO" dirty="0" smtClean="0"/>
              <a:t>.</a:t>
            </a:r>
          </a:p>
          <a:p>
            <a:endParaRPr lang="nb-NO" b="1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75795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84</Words>
  <Application>Microsoft Office PowerPoint</Application>
  <PresentationFormat>Skjermfremvisning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Eksponeringsregister - Eco Exposure</vt:lpstr>
      <vt:lpstr>Steg 1 – klikk på «Brukere»</vt:lpstr>
      <vt:lpstr>Steg 2 – finn aktuell bruker og klikk «Rediger brukerinformasjon» </vt:lpstr>
      <vt:lpstr>Steg 3 – Hak av «Eco Exposure lisens» og klikk «lagre» </vt:lpstr>
      <vt:lpstr>PowerPoint-presentasjon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Eksponeringsregister - Eco Exposure</dc:title>
  <dc:creator>Arve Johansen</dc:creator>
  <cp:lastModifiedBy>Arve Johansen</cp:lastModifiedBy>
  <cp:revision>4</cp:revision>
  <dcterms:created xsi:type="dcterms:W3CDTF">2015-12-17T08:20:34Z</dcterms:created>
  <dcterms:modified xsi:type="dcterms:W3CDTF">2015-12-21T09:31:52Z</dcterms:modified>
</cp:coreProperties>
</file>