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10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24EC6-F32A-1196-367E-9C9524C09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A29AD5-A1B8-39B6-0A10-EDB7BA231C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62AAE-9E56-72C9-34E1-2630D1999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913E3-76B9-4095-BD23-A0D66078C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D35E3-A2AE-8E06-3817-85681D07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591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C06D6-C110-96DE-D520-987556CCA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5CBA47-B881-1BFE-605A-654DD37D9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5C6D80-DF7E-D307-D039-F97CB3EB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A020C8-03F9-9EAD-474C-ED1A5FBB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34401-0929-6A03-F577-FEC043001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798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9EB2E4-B4B6-10E0-618B-368021376A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128E0-691D-6C36-7409-FE0839BE0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10EE7-0AEB-6952-F57F-2777CDC4C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753D4-6F76-A878-3DF1-AFCC85C2E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0A6673-3650-69DE-1237-A05BA9D54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152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3811B-25C1-DE6E-99AC-0DD4A542E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D3246-9C89-FE34-C1E1-9ECDD085F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F12496-BE3E-A248-A081-2DA111E1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213522-3FB5-4C0A-758B-D64DB5B7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32D0B-5BE4-8468-8AB7-F8755043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4257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F4EA-750C-EE8B-F457-1AA058B69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A3522-816C-36C1-5AB9-15CA0F871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A1687-8981-1429-D47B-B420D003C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EA76C-7373-A9E6-6D91-D5316625A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6A170-CE6A-B5CD-DC9B-FD497BED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510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6CCA2-5647-5AF9-4380-55037E0B5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5FF67-7F5F-8FCA-105F-50776F70A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4A06B-F8F2-D5CE-F357-FA1F23560D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916F-042F-81C9-F59C-828DFAA1F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01403-1647-B355-D44B-B0DFB0EFC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CBE953-6717-7CD4-D6C7-112415E5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787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F976A-C6D1-8725-28D5-A7EC9B8AB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0D146D-87DD-ADBA-DDD1-C4A6E2B1F0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DB7900-99F8-6495-FBE8-D58581003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9A41DF-42DD-A42A-B20E-891125D86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697634-5624-CCBA-DC86-D80417C16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7C18BE-1E4A-24A2-9256-6EE2A7A1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241B4-68FA-C065-B57D-B84241039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270596-B74B-FCF5-770B-26EDF5B71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29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BEC0D-6E02-64E0-2B98-5661F6FFE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ADE19E-17B6-9C5B-CBDE-11E9407D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359C1-240A-5CB8-DE70-F0F882B0E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EA3CE-D1A3-3638-D42D-33F59ACB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290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EAC39-B2DF-A2FA-714B-FDBA2D2A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C2CDD9-3EBA-2A3E-4A65-D5484ACC0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08201-6487-82AE-36B1-2DEE3C82C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559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C65FC-4725-F630-26C3-07657DEEA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3FF9C-804B-3185-CD24-DB2D60749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B2755D-4F2C-E90E-8B80-DD58EB373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83FFD-8C52-AA64-8D44-25B9CF075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28B3D-8087-2E04-304D-9E0E2859C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37880-1CBC-DD21-3214-B4ED3FF8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51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02B11-1E15-4334-1183-7FCEE9FB8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E731A4-DE46-4F18-3521-C62A32E3A8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3E237A-FD94-AB21-537F-CB35E09BA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AEE79-98E4-5F38-9907-F54983253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FC69E3-473C-028C-77E6-B48D2F4C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7B6823-A064-1569-62B9-EFA8E6BD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577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306E88-EA62-F188-1ACA-02C380BFE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AE129-CD30-FC0A-7C26-05127DB81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0FB05-AFB6-33AB-5C27-5BC218F7A8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9472C-34A5-4F67-B2E1-3881AECEF358}" type="datetimeFigureOut">
              <a:rPr lang="nb-NO" smtClean="0"/>
              <a:t>25.03.2024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6093A-44FB-EC11-DDCF-9CADBC4B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68A37-3BF6-3061-08A2-F0C1810007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26BA9-BD16-446E-81C3-A84E45AE29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280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59E7DC-FE5D-BCF1-0F99-335ADE5226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nb-NO" sz="2800" dirty="0">
                <a:solidFill>
                  <a:srgbClr val="FFFFFF"/>
                </a:solidFill>
              </a:rPr>
              <a:t>Tidslinje: Fremtidens organisasjon 2025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E99D49-5526-721B-3321-AB61CB667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225" y="2025980"/>
            <a:ext cx="11327549" cy="433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47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Tidslinje: Fremtidens organisasjon 2025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Tidslinje: Fremtidens organisasjon 2025</dc:title>
  <dc:creator>Lillian Moen</dc:creator>
  <cp:lastModifiedBy>Lillian Moen</cp:lastModifiedBy>
  <cp:revision>1</cp:revision>
  <dcterms:created xsi:type="dcterms:W3CDTF">2024-03-25T09:03:28Z</dcterms:created>
  <dcterms:modified xsi:type="dcterms:W3CDTF">2024-03-25T09:06:10Z</dcterms:modified>
</cp:coreProperties>
</file>