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94"/>
  </p:normalViewPr>
  <p:slideViewPr>
    <p:cSldViewPr snapToGrid="0" snapToObjects="1">
      <p:cViewPr varScale="1">
        <p:scale>
          <a:sx n="57" d="100"/>
          <a:sy n="57" d="100"/>
        </p:scale>
        <p:origin x="144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677415"/>
            <a:ext cx="7772400" cy="901094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3645154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8474800" y="6421247"/>
            <a:ext cx="342081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b="0" i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25185F7D-64E0-1D46-A4BC-ABFBDCB95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505" y="274638"/>
            <a:ext cx="8229600" cy="646331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61C331-DF52-9842-A822-8A3440773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5" y="1053548"/>
            <a:ext cx="8229600" cy="507261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1294" y="6421247"/>
            <a:ext cx="426966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97566" y="274638"/>
            <a:ext cx="8448260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97566" y="1090308"/>
            <a:ext cx="8448260" cy="5035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64207B79-B5F5-C442-B450-15FB119FC0D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2509" y="6418693"/>
            <a:ext cx="2520045" cy="20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l: ned 12">
            <a:extLst>
              <a:ext uri="{FF2B5EF4-FFF2-40B4-BE49-F238E27FC236}">
                <a16:creationId xmlns:a16="http://schemas.microsoft.com/office/drawing/2014/main" id="{2867DE60-9B1B-F6F0-18DA-CFC4CC908A66}"/>
              </a:ext>
            </a:extLst>
          </p:cNvPr>
          <p:cNvSpPr/>
          <p:nvPr/>
        </p:nvSpPr>
        <p:spPr>
          <a:xfrm>
            <a:off x="3983675" y="3585617"/>
            <a:ext cx="434361" cy="3006671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5" name="Pil: ned 14">
            <a:extLst>
              <a:ext uri="{FF2B5EF4-FFF2-40B4-BE49-F238E27FC236}">
                <a16:creationId xmlns:a16="http://schemas.microsoft.com/office/drawing/2014/main" id="{97CEFBFB-C80E-2A87-D24C-CDFF56E243AF}"/>
              </a:ext>
            </a:extLst>
          </p:cNvPr>
          <p:cNvSpPr/>
          <p:nvPr/>
        </p:nvSpPr>
        <p:spPr>
          <a:xfrm rot="3062654">
            <a:off x="5896766" y="-211873"/>
            <a:ext cx="233922" cy="4395801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6" name="Pil: ned 15">
            <a:extLst>
              <a:ext uri="{FF2B5EF4-FFF2-40B4-BE49-F238E27FC236}">
                <a16:creationId xmlns:a16="http://schemas.microsoft.com/office/drawing/2014/main" id="{0FE94E4B-E2D7-8377-5559-72CB627495A0}"/>
              </a:ext>
            </a:extLst>
          </p:cNvPr>
          <p:cNvSpPr/>
          <p:nvPr/>
        </p:nvSpPr>
        <p:spPr>
          <a:xfrm rot="18615959">
            <a:off x="3115482" y="1610930"/>
            <a:ext cx="233922" cy="2136462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7" name="Pil: ned 16">
            <a:extLst>
              <a:ext uri="{FF2B5EF4-FFF2-40B4-BE49-F238E27FC236}">
                <a16:creationId xmlns:a16="http://schemas.microsoft.com/office/drawing/2014/main" id="{3DE90141-B735-F2B6-4194-B33BC0348DEB}"/>
              </a:ext>
            </a:extLst>
          </p:cNvPr>
          <p:cNvSpPr/>
          <p:nvPr/>
        </p:nvSpPr>
        <p:spPr>
          <a:xfrm>
            <a:off x="4067880" y="523669"/>
            <a:ext cx="233922" cy="2668982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E68C7DB3-E16A-4A3E-3984-31810800EF85}"/>
              </a:ext>
            </a:extLst>
          </p:cNvPr>
          <p:cNvSpPr txBox="1"/>
          <p:nvPr/>
        </p:nvSpPr>
        <p:spPr>
          <a:xfrm>
            <a:off x="12514" y="62514"/>
            <a:ext cx="16350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/>
              <a:t>Bevare og videreutvikle arbeidsmiljøet</a:t>
            </a: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08184B56-1EA5-0BAD-4DCE-3C960A343F1F}"/>
              </a:ext>
            </a:extLst>
          </p:cNvPr>
          <p:cNvSpPr txBox="1"/>
          <p:nvPr/>
        </p:nvSpPr>
        <p:spPr>
          <a:xfrm>
            <a:off x="7346196" y="104080"/>
            <a:ext cx="1635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/>
              <a:t>Ny organisering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5C61434-6BB7-3296-F51F-B4C0C393EECE}"/>
              </a:ext>
            </a:extLst>
          </p:cNvPr>
          <p:cNvSpPr txBox="1"/>
          <p:nvPr/>
        </p:nvSpPr>
        <p:spPr>
          <a:xfrm>
            <a:off x="3328195" y="78661"/>
            <a:ext cx="1713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/>
              <a:t>Tilsetting ledere</a:t>
            </a: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CC906EE0-5968-E679-D8E7-2985017EFC91}"/>
              </a:ext>
            </a:extLst>
          </p:cNvPr>
          <p:cNvSpPr txBox="1"/>
          <p:nvPr/>
        </p:nvSpPr>
        <p:spPr>
          <a:xfrm>
            <a:off x="3714619" y="3411806"/>
            <a:ext cx="1030637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 b="1" dirty="0"/>
              <a:t>01.08.2025</a:t>
            </a:r>
          </a:p>
        </p:txBody>
      </p:sp>
      <p:sp>
        <p:nvSpPr>
          <p:cNvPr id="25" name="Snakkeboble: rektangel med avrundede hjørner 24">
            <a:extLst>
              <a:ext uri="{FF2B5EF4-FFF2-40B4-BE49-F238E27FC236}">
                <a16:creationId xmlns:a16="http://schemas.microsoft.com/office/drawing/2014/main" id="{F065B472-2C45-D751-E205-1B60FDE0893D}"/>
              </a:ext>
            </a:extLst>
          </p:cNvPr>
          <p:cNvSpPr/>
          <p:nvPr/>
        </p:nvSpPr>
        <p:spPr>
          <a:xfrm>
            <a:off x="7265512" y="1092631"/>
            <a:ext cx="1715755" cy="362458"/>
          </a:xfrm>
          <a:prstGeom prst="wedgeRoundRectCallout">
            <a:avLst>
              <a:gd name="adj1" fmla="val -40254"/>
              <a:gd name="adj2" fmla="val -8611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A2A1E032-9B24-8DE3-4B46-AFC7C9F8911F}"/>
              </a:ext>
            </a:extLst>
          </p:cNvPr>
          <p:cNvSpPr txBox="1"/>
          <p:nvPr/>
        </p:nvSpPr>
        <p:spPr>
          <a:xfrm>
            <a:off x="7266286" y="1084882"/>
            <a:ext cx="1715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15.04.24: </a:t>
            </a:r>
            <a:r>
              <a:rPr lang="nb-NO" sz="1000" dirty="0" err="1"/>
              <a:t>Lohndalutvalget</a:t>
            </a:r>
            <a:r>
              <a:rPr lang="nb-NO" sz="1000" dirty="0"/>
              <a:t> Framtidas HF </a:t>
            </a:r>
          </a:p>
        </p:txBody>
      </p:sp>
      <p:sp>
        <p:nvSpPr>
          <p:cNvPr id="27" name="Snakkeboble: rektangel med avrundede hjørner 26">
            <a:extLst>
              <a:ext uri="{FF2B5EF4-FFF2-40B4-BE49-F238E27FC236}">
                <a16:creationId xmlns:a16="http://schemas.microsoft.com/office/drawing/2014/main" id="{216E4558-ABAA-5DC6-F980-B26E2B357785}"/>
              </a:ext>
            </a:extLst>
          </p:cNvPr>
          <p:cNvSpPr/>
          <p:nvPr/>
        </p:nvSpPr>
        <p:spPr>
          <a:xfrm>
            <a:off x="6570668" y="1621278"/>
            <a:ext cx="1715755" cy="362458"/>
          </a:xfrm>
          <a:prstGeom prst="wedgeRoundRectCallout">
            <a:avLst>
              <a:gd name="adj1" fmla="val -40254"/>
              <a:gd name="adj2" fmla="val -8611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68DD636B-4A70-EC39-9D96-C8D013DCED62}"/>
              </a:ext>
            </a:extLst>
          </p:cNvPr>
          <p:cNvSpPr txBox="1"/>
          <p:nvPr/>
        </p:nvSpPr>
        <p:spPr>
          <a:xfrm>
            <a:off x="6659102" y="1692562"/>
            <a:ext cx="171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16.05.24: Høringsfrist</a:t>
            </a:r>
          </a:p>
        </p:txBody>
      </p:sp>
      <p:sp>
        <p:nvSpPr>
          <p:cNvPr id="29" name="Snakkeboble: rektangel med avrundede hjørner 28">
            <a:extLst>
              <a:ext uri="{FF2B5EF4-FFF2-40B4-BE49-F238E27FC236}">
                <a16:creationId xmlns:a16="http://schemas.microsoft.com/office/drawing/2014/main" id="{4F9E3373-65F3-D8F8-DA67-512E4D58BBC8}"/>
              </a:ext>
            </a:extLst>
          </p:cNvPr>
          <p:cNvSpPr/>
          <p:nvPr/>
        </p:nvSpPr>
        <p:spPr>
          <a:xfrm>
            <a:off x="5849260" y="2210105"/>
            <a:ext cx="1715755" cy="362458"/>
          </a:xfrm>
          <a:prstGeom prst="wedgeRoundRectCallout">
            <a:avLst>
              <a:gd name="adj1" fmla="val -40254"/>
              <a:gd name="adj2" fmla="val -8611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32C67EC0-C69B-9775-3495-6C077C8140E0}"/>
              </a:ext>
            </a:extLst>
          </p:cNvPr>
          <p:cNvSpPr txBox="1"/>
          <p:nvPr/>
        </p:nvSpPr>
        <p:spPr>
          <a:xfrm>
            <a:off x="5841692" y="2197541"/>
            <a:ext cx="1858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19.06.24: Fakultetsstyre HF - tilråding</a:t>
            </a:r>
          </a:p>
        </p:txBody>
      </p:sp>
      <p:sp>
        <p:nvSpPr>
          <p:cNvPr id="31" name="Snakkeboble: rektangel med avrundede hjørner 30">
            <a:extLst>
              <a:ext uri="{FF2B5EF4-FFF2-40B4-BE49-F238E27FC236}">
                <a16:creationId xmlns:a16="http://schemas.microsoft.com/office/drawing/2014/main" id="{D79CF00D-A86E-ED3C-F758-6A8F1565E9A1}"/>
              </a:ext>
            </a:extLst>
          </p:cNvPr>
          <p:cNvSpPr/>
          <p:nvPr/>
        </p:nvSpPr>
        <p:spPr>
          <a:xfrm>
            <a:off x="5147017" y="2781776"/>
            <a:ext cx="1715755" cy="362458"/>
          </a:xfrm>
          <a:prstGeom prst="wedgeRoundRectCallout">
            <a:avLst>
              <a:gd name="adj1" fmla="val -40254"/>
              <a:gd name="adj2" fmla="val -86111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2" name="TekstSylinder 31">
            <a:extLst>
              <a:ext uri="{FF2B5EF4-FFF2-40B4-BE49-F238E27FC236}">
                <a16:creationId xmlns:a16="http://schemas.microsoft.com/office/drawing/2014/main" id="{E2F3D973-85EA-5215-25A5-A01DCF8282B3}"/>
              </a:ext>
            </a:extLst>
          </p:cNvPr>
          <p:cNvSpPr txBox="1"/>
          <p:nvPr/>
        </p:nvSpPr>
        <p:spPr>
          <a:xfrm>
            <a:off x="5233402" y="2781776"/>
            <a:ext cx="1715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12.09.24: Styremøte NTNU - beslutning</a:t>
            </a:r>
          </a:p>
        </p:txBody>
      </p:sp>
      <p:sp>
        <p:nvSpPr>
          <p:cNvPr id="33" name="Pil: ned 32">
            <a:extLst>
              <a:ext uri="{FF2B5EF4-FFF2-40B4-BE49-F238E27FC236}">
                <a16:creationId xmlns:a16="http://schemas.microsoft.com/office/drawing/2014/main" id="{26942A11-28FE-D0A8-355D-70055A81C160}"/>
              </a:ext>
            </a:extLst>
          </p:cNvPr>
          <p:cNvSpPr/>
          <p:nvPr/>
        </p:nvSpPr>
        <p:spPr>
          <a:xfrm rot="18615959">
            <a:off x="1680842" y="632611"/>
            <a:ext cx="233922" cy="1555911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5" name="Snakkeboble: rektangel med avrundede hjørner 34">
            <a:extLst>
              <a:ext uri="{FF2B5EF4-FFF2-40B4-BE49-F238E27FC236}">
                <a16:creationId xmlns:a16="http://schemas.microsoft.com/office/drawing/2014/main" id="{897E8632-6068-1751-34D5-2883D24E9F9A}"/>
              </a:ext>
            </a:extLst>
          </p:cNvPr>
          <p:cNvSpPr/>
          <p:nvPr/>
        </p:nvSpPr>
        <p:spPr>
          <a:xfrm>
            <a:off x="4551543" y="496281"/>
            <a:ext cx="1715755" cy="322216"/>
          </a:xfrm>
          <a:prstGeom prst="wedgeRoundRectCallout">
            <a:avLst>
              <a:gd name="adj1" fmla="val -68708"/>
              <a:gd name="adj2" fmla="val 3147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7" name="TekstSylinder 36">
            <a:extLst>
              <a:ext uri="{FF2B5EF4-FFF2-40B4-BE49-F238E27FC236}">
                <a16:creationId xmlns:a16="http://schemas.microsoft.com/office/drawing/2014/main" id="{B5F977DB-E8B2-9AA6-DB2C-9565058B6E68}"/>
              </a:ext>
            </a:extLst>
          </p:cNvPr>
          <p:cNvSpPr txBox="1"/>
          <p:nvPr/>
        </p:nvSpPr>
        <p:spPr>
          <a:xfrm>
            <a:off x="4572000" y="513210"/>
            <a:ext cx="1715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err="1"/>
              <a:t>Aug</a:t>
            </a:r>
            <a:r>
              <a:rPr lang="nb-NO" sz="1000" dirty="0"/>
              <a:t> 24: Utlysning dekaner</a:t>
            </a:r>
          </a:p>
        </p:txBody>
      </p:sp>
      <p:sp>
        <p:nvSpPr>
          <p:cNvPr id="38" name="Snakkeboble: rektangel med avrundede hjørner 37">
            <a:extLst>
              <a:ext uri="{FF2B5EF4-FFF2-40B4-BE49-F238E27FC236}">
                <a16:creationId xmlns:a16="http://schemas.microsoft.com/office/drawing/2014/main" id="{430BD4FE-B89B-1EAE-3BB4-E43E94D6F852}"/>
              </a:ext>
            </a:extLst>
          </p:cNvPr>
          <p:cNvSpPr/>
          <p:nvPr/>
        </p:nvSpPr>
        <p:spPr>
          <a:xfrm>
            <a:off x="4534403" y="914379"/>
            <a:ext cx="1858452" cy="298297"/>
          </a:xfrm>
          <a:prstGeom prst="wedgeRoundRectCallout">
            <a:avLst>
              <a:gd name="adj1" fmla="val -68708"/>
              <a:gd name="adj2" fmla="val 3147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39" name="TekstSylinder 38">
            <a:extLst>
              <a:ext uri="{FF2B5EF4-FFF2-40B4-BE49-F238E27FC236}">
                <a16:creationId xmlns:a16="http://schemas.microsoft.com/office/drawing/2014/main" id="{CCD2AD8F-FFD9-7AE6-9671-75B5CBC88608}"/>
              </a:ext>
            </a:extLst>
          </p:cNvPr>
          <p:cNvSpPr txBox="1"/>
          <p:nvPr/>
        </p:nvSpPr>
        <p:spPr>
          <a:xfrm>
            <a:off x="4567367" y="943806"/>
            <a:ext cx="18584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21.01.25: Tilsetting dekan HF</a:t>
            </a:r>
          </a:p>
        </p:txBody>
      </p:sp>
      <p:sp>
        <p:nvSpPr>
          <p:cNvPr id="41" name="Snakkeboble: rektangel med avrundede hjørner 40">
            <a:extLst>
              <a:ext uri="{FF2B5EF4-FFF2-40B4-BE49-F238E27FC236}">
                <a16:creationId xmlns:a16="http://schemas.microsoft.com/office/drawing/2014/main" id="{D05EA9E5-5FCB-C6DC-6043-065473962052}"/>
              </a:ext>
            </a:extLst>
          </p:cNvPr>
          <p:cNvSpPr/>
          <p:nvPr/>
        </p:nvSpPr>
        <p:spPr>
          <a:xfrm>
            <a:off x="4534430" y="1325631"/>
            <a:ext cx="1512526" cy="298297"/>
          </a:xfrm>
          <a:prstGeom prst="wedgeRoundRectCallout">
            <a:avLst>
              <a:gd name="adj1" fmla="val -68708"/>
              <a:gd name="adj2" fmla="val 3147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8F513C31-9E60-82B6-5602-7C49DA124EAC}"/>
              </a:ext>
            </a:extLst>
          </p:cNvPr>
          <p:cNvSpPr txBox="1"/>
          <p:nvPr/>
        </p:nvSpPr>
        <p:spPr>
          <a:xfrm>
            <a:off x="4518606" y="1286948"/>
            <a:ext cx="1597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Mars/april 25: Tilsetting instituttleder</a:t>
            </a:r>
          </a:p>
        </p:txBody>
      </p:sp>
      <p:sp>
        <p:nvSpPr>
          <p:cNvPr id="44" name="Snakkeboble: rektangel med avrundede hjørner 43">
            <a:extLst>
              <a:ext uri="{FF2B5EF4-FFF2-40B4-BE49-F238E27FC236}">
                <a16:creationId xmlns:a16="http://schemas.microsoft.com/office/drawing/2014/main" id="{B74D9EAC-C4D5-58AD-1FEB-92DD6E6EC9FC}"/>
              </a:ext>
            </a:extLst>
          </p:cNvPr>
          <p:cNvSpPr/>
          <p:nvPr/>
        </p:nvSpPr>
        <p:spPr>
          <a:xfrm>
            <a:off x="4390237" y="1740442"/>
            <a:ext cx="1182794" cy="341894"/>
          </a:xfrm>
          <a:prstGeom prst="wedgeRoundRectCallout">
            <a:avLst>
              <a:gd name="adj1" fmla="val -60890"/>
              <a:gd name="adj2" fmla="val 3147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45" name="TekstSylinder 44">
            <a:extLst>
              <a:ext uri="{FF2B5EF4-FFF2-40B4-BE49-F238E27FC236}">
                <a16:creationId xmlns:a16="http://schemas.microsoft.com/office/drawing/2014/main" id="{6CBA1D0F-3779-8025-91AF-52965F660F00}"/>
              </a:ext>
            </a:extLst>
          </p:cNvPr>
          <p:cNvSpPr txBox="1"/>
          <p:nvPr/>
        </p:nvSpPr>
        <p:spPr>
          <a:xfrm>
            <a:off x="4409680" y="1733336"/>
            <a:ext cx="1467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Mai 25: Tilsetting ledere nivå 4</a:t>
            </a:r>
          </a:p>
        </p:txBody>
      </p:sp>
      <p:sp>
        <p:nvSpPr>
          <p:cNvPr id="46" name="Snakkeboble: rektangel med avrundede hjørner 45">
            <a:extLst>
              <a:ext uri="{FF2B5EF4-FFF2-40B4-BE49-F238E27FC236}">
                <a16:creationId xmlns:a16="http://schemas.microsoft.com/office/drawing/2014/main" id="{1262A43B-D82C-AEBC-F12C-6CA088BD48CF}"/>
              </a:ext>
            </a:extLst>
          </p:cNvPr>
          <p:cNvSpPr/>
          <p:nvPr/>
        </p:nvSpPr>
        <p:spPr>
          <a:xfrm>
            <a:off x="3182370" y="2082336"/>
            <a:ext cx="875717" cy="515315"/>
          </a:xfrm>
          <a:prstGeom prst="wedgeRoundRectCallout">
            <a:avLst>
              <a:gd name="adj1" fmla="val 55789"/>
              <a:gd name="adj2" fmla="val 12759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47" name="TekstSylinder 46">
            <a:extLst>
              <a:ext uri="{FF2B5EF4-FFF2-40B4-BE49-F238E27FC236}">
                <a16:creationId xmlns:a16="http://schemas.microsoft.com/office/drawing/2014/main" id="{49B5962D-D03E-17DA-EC25-E12E5FF88A8B}"/>
              </a:ext>
            </a:extLst>
          </p:cNvPr>
          <p:cNvSpPr txBox="1"/>
          <p:nvPr/>
        </p:nvSpPr>
        <p:spPr>
          <a:xfrm>
            <a:off x="3300207" y="2043653"/>
            <a:ext cx="10028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Juni 25: Leder-opplæring</a:t>
            </a:r>
          </a:p>
        </p:txBody>
      </p:sp>
      <p:sp>
        <p:nvSpPr>
          <p:cNvPr id="48" name="TekstSylinder 47">
            <a:extLst>
              <a:ext uri="{FF2B5EF4-FFF2-40B4-BE49-F238E27FC236}">
                <a16:creationId xmlns:a16="http://schemas.microsoft.com/office/drawing/2014/main" id="{22E1818A-355E-D64A-AF6C-F52F34A55715}"/>
              </a:ext>
            </a:extLst>
          </p:cNvPr>
          <p:cNvSpPr txBox="1"/>
          <p:nvPr/>
        </p:nvSpPr>
        <p:spPr>
          <a:xfrm rot="2433528">
            <a:off x="949342" y="1280490"/>
            <a:ext cx="168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Gjenoppretting IHK/IMS</a:t>
            </a:r>
          </a:p>
        </p:txBody>
      </p:sp>
      <p:sp>
        <p:nvSpPr>
          <p:cNvPr id="49" name="TekstSylinder 48">
            <a:extLst>
              <a:ext uri="{FF2B5EF4-FFF2-40B4-BE49-F238E27FC236}">
                <a16:creationId xmlns:a16="http://schemas.microsoft.com/office/drawing/2014/main" id="{F4C2C515-A231-336D-E2BF-72975ABD5AC7}"/>
              </a:ext>
            </a:extLst>
          </p:cNvPr>
          <p:cNvSpPr txBox="1"/>
          <p:nvPr/>
        </p:nvSpPr>
        <p:spPr>
          <a:xfrm rot="2433528">
            <a:off x="2179152" y="2551533"/>
            <a:ext cx="21570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Ny organisering, ansvarsdeling mv </a:t>
            </a:r>
          </a:p>
        </p:txBody>
      </p:sp>
      <p:sp>
        <p:nvSpPr>
          <p:cNvPr id="50" name="Snakkeboble: rektangel med avrundede hjørner 49">
            <a:extLst>
              <a:ext uri="{FF2B5EF4-FFF2-40B4-BE49-F238E27FC236}">
                <a16:creationId xmlns:a16="http://schemas.microsoft.com/office/drawing/2014/main" id="{5426D15C-5184-D308-CB68-15DD6F012BF1}"/>
              </a:ext>
            </a:extLst>
          </p:cNvPr>
          <p:cNvSpPr/>
          <p:nvPr/>
        </p:nvSpPr>
        <p:spPr>
          <a:xfrm>
            <a:off x="2206676" y="897842"/>
            <a:ext cx="1338435" cy="362458"/>
          </a:xfrm>
          <a:prstGeom prst="wedgeRoundRectCallout">
            <a:avLst>
              <a:gd name="adj1" fmla="val -31997"/>
              <a:gd name="adj2" fmla="val 23244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1" name="TekstSylinder 50">
            <a:extLst>
              <a:ext uri="{FF2B5EF4-FFF2-40B4-BE49-F238E27FC236}">
                <a16:creationId xmlns:a16="http://schemas.microsoft.com/office/drawing/2014/main" id="{631B666D-8959-6C45-BCC3-F290B7B88CB2}"/>
              </a:ext>
            </a:extLst>
          </p:cNvPr>
          <p:cNvSpPr txBox="1"/>
          <p:nvPr/>
        </p:nvSpPr>
        <p:spPr>
          <a:xfrm>
            <a:off x="2164113" y="871879"/>
            <a:ext cx="1715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01.08.24: Nytt rektormandat</a:t>
            </a:r>
          </a:p>
        </p:txBody>
      </p:sp>
      <p:sp>
        <p:nvSpPr>
          <p:cNvPr id="52" name="Snakkeboble: rektangel med avrundede hjørner 51">
            <a:extLst>
              <a:ext uri="{FF2B5EF4-FFF2-40B4-BE49-F238E27FC236}">
                <a16:creationId xmlns:a16="http://schemas.microsoft.com/office/drawing/2014/main" id="{D1C3FDE1-EBE4-08A6-E3E3-C9F43989AB09}"/>
              </a:ext>
            </a:extLst>
          </p:cNvPr>
          <p:cNvSpPr/>
          <p:nvPr/>
        </p:nvSpPr>
        <p:spPr>
          <a:xfrm>
            <a:off x="1797030" y="4285102"/>
            <a:ext cx="1715755" cy="362458"/>
          </a:xfrm>
          <a:prstGeom prst="wedgeRoundRectCallout">
            <a:avLst>
              <a:gd name="adj1" fmla="val 78981"/>
              <a:gd name="adj2" fmla="val -4121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3" name="TekstSylinder 52">
            <a:extLst>
              <a:ext uri="{FF2B5EF4-FFF2-40B4-BE49-F238E27FC236}">
                <a16:creationId xmlns:a16="http://schemas.microsoft.com/office/drawing/2014/main" id="{C18AAC2D-1388-3231-CB3F-D4D65651BFA7}"/>
              </a:ext>
            </a:extLst>
          </p:cNvPr>
          <p:cNvSpPr txBox="1"/>
          <p:nvPr/>
        </p:nvSpPr>
        <p:spPr>
          <a:xfrm>
            <a:off x="1797804" y="4277353"/>
            <a:ext cx="1715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Q3 26: Oppstart design P6 </a:t>
            </a:r>
            <a:r>
              <a:rPr lang="nb-NO" sz="1000" dirty="0" err="1"/>
              <a:t>HumSam</a:t>
            </a:r>
            <a:endParaRPr lang="nb-NO" sz="1000" dirty="0"/>
          </a:p>
        </p:txBody>
      </p:sp>
      <p:sp>
        <p:nvSpPr>
          <p:cNvPr id="54" name="Snakkeboble: rektangel med avrundede hjørner 53">
            <a:extLst>
              <a:ext uri="{FF2B5EF4-FFF2-40B4-BE49-F238E27FC236}">
                <a16:creationId xmlns:a16="http://schemas.microsoft.com/office/drawing/2014/main" id="{D6487366-F9A1-CAE6-5091-A73654ED4BA3}"/>
              </a:ext>
            </a:extLst>
          </p:cNvPr>
          <p:cNvSpPr/>
          <p:nvPr/>
        </p:nvSpPr>
        <p:spPr>
          <a:xfrm>
            <a:off x="1796256" y="4786524"/>
            <a:ext cx="1715755" cy="362458"/>
          </a:xfrm>
          <a:prstGeom prst="wedgeRoundRectCallout">
            <a:avLst>
              <a:gd name="adj1" fmla="val 78981"/>
              <a:gd name="adj2" fmla="val -4121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5" name="TekstSylinder 54">
            <a:extLst>
              <a:ext uri="{FF2B5EF4-FFF2-40B4-BE49-F238E27FC236}">
                <a16:creationId xmlns:a16="http://schemas.microsoft.com/office/drawing/2014/main" id="{017C91E8-AC29-5335-306B-191C9C1776D0}"/>
              </a:ext>
            </a:extLst>
          </p:cNvPr>
          <p:cNvSpPr txBox="1"/>
          <p:nvPr/>
        </p:nvSpPr>
        <p:spPr>
          <a:xfrm>
            <a:off x="1797030" y="4778775"/>
            <a:ext cx="1715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Q1 28: Byggestart P6 </a:t>
            </a:r>
            <a:r>
              <a:rPr lang="nb-NO" sz="1000" dirty="0" err="1"/>
              <a:t>HumSam</a:t>
            </a:r>
            <a:endParaRPr lang="nb-NO" sz="1000" dirty="0"/>
          </a:p>
        </p:txBody>
      </p:sp>
      <p:sp>
        <p:nvSpPr>
          <p:cNvPr id="56" name="Snakkeboble: rektangel med avrundede hjørner 55">
            <a:extLst>
              <a:ext uri="{FF2B5EF4-FFF2-40B4-BE49-F238E27FC236}">
                <a16:creationId xmlns:a16="http://schemas.microsoft.com/office/drawing/2014/main" id="{3EA38EF7-817A-3839-FC60-3BDC7117D5D6}"/>
              </a:ext>
            </a:extLst>
          </p:cNvPr>
          <p:cNvSpPr/>
          <p:nvPr/>
        </p:nvSpPr>
        <p:spPr>
          <a:xfrm>
            <a:off x="1797804" y="5327315"/>
            <a:ext cx="1715755" cy="362458"/>
          </a:xfrm>
          <a:prstGeom prst="wedgeRoundRectCallout">
            <a:avLst>
              <a:gd name="adj1" fmla="val 89368"/>
              <a:gd name="adj2" fmla="val 20892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57" name="TekstSylinder 56">
            <a:extLst>
              <a:ext uri="{FF2B5EF4-FFF2-40B4-BE49-F238E27FC236}">
                <a16:creationId xmlns:a16="http://schemas.microsoft.com/office/drawing/2014/main" id="{76A7E220-32FC-79CF-4285-2A091557AF3C}"/>
              </a:ext>
            </a:extLst>
          </p:cNvPr>
          <p:cNvSpPr txBox="1"/>
          <p:nvPr/>
        </p:nvSpPr>
        <p:spPr>
          <a:xfrm>
            <a:off x="1798578" y="5319566"/>
            <a:ext cx="171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Innflytting P6 </a:t>
            </a:r>
            <a:r>
              <a:rPr lang="nb-NO" sz="1000" dirty="0" err="1"/>
              <a:t>HumSam</a:t>
            </a:r>
            <a:endParaRPr lang="nb-NO" sz="1000" dirty="0"/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5AC4CA3A-F44D-4299-C5AE-B36500D27D66}"/>
              </a:ext>
            </a:extLst>
          </p:cNvPr>
          <p:cNvSpPr txBox="1"/>
          <p:nvPr/>
        </p:nvSpPr>
        <p:spPr>
          <a:xfrm>
            <a:off x="3786483" y="5689773"/>
            <a:ext cx="1030637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 b="1" dirty="0"/>
              <a:t>01.08.2029</a:t>
            </a:r>
          </a:p>
        </p:txBody>
      </p:sp>
      <p:sp>
        <p:nvSpPr>
          <p:cNvPr id="59" name="Snakkeboble: rektangel med avrundede hjørner 58">
            <a:extLst>
              <a:ext uri="{FF2B5EF4-FFF2-40B4-BE49-F238E27FC236}">
                <a16:creationId xmlns:a16="http://schemas.microsoft.com/office/drawing/2014/main" id="{DE0189A9-98D1-639E-A6CF-C9C0201A0C57}"/>
              </a:ext>
            </a:extLst>
          </p:cNvPr>
          <p:cNvSpPr/>
          <p:nvPr/>
        </p:nvSpPr>
        <p:spPr>
          <a:xfrm>
            <a:off x="1536332" y="3198673"/>
            <a:ext cx="1791863" cy="362458"/>
          </a:xfrm>
          <a:prstGeom prst="wedgeRoundRectCallout">
            <a:avLst>
              <a:gd name="adj1" fmla="val 63778"/>
              <a:gd name="adj2" fmla="val -7969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0" name="TekstSylinder 59">
            <a:extLst>
              <a:ext uri="{FF2B5EF4-FFF2-40B4-BE49-F238E27FC236}">
                <a16:creationId xmlns:a16="http://schemas.microsoft.com/office/drawing/2014/main" id="{01F803B2-A72A-2D3F-2CD5-6897426956EC}"/>
              </a:ext>
            </a:extLst>
          </p:cNvPr>
          <p:cNvSpPr txBox="1"/>
          <p:nvPr/>
        </p:nvSpPr>
        <p:spPr>
          <a:xfrm>
            <a:off x="1499871" y="3198673"/>
            <a:ext cx="1886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Q2 25: Forberede nytt institutt – </a:t>
            </a:r>
            <a:r>
              <a:rPr lang="nb-NO" sz="1000" dirty="0" err="1"/>
              <a:t>undervisn</a:t>
            </a:r>
            <a:r>
              <a:rPr lang="nb-NO" sz="1000" dirty="0"/>
              <a:t>, forskning, </a:t>
            </a:r>
            <a:r>
              <a:rPr lang="nb-NO" sz="1000" dirty="0" err="1"/>
              <a:t>adm</a:t>
            </a:r>
            <a:endParaRPr lang="nb-NO" sz="1000" dirty="0"/>
          </a:p>
        </p:txBody>
      </p:sp>
      <p:sp>
        <p:nvSpPr>
          <p:cNvPr id="61" name="Snakkeboble: rektangel med avrundede hjørner 60">
            <a:extLst>
              <a:ext uri="{FF2B5EF4-FFF2-40B4-BE49-F238E27FC236}">
                <a16:creationId xmlns:a16="http://schemas.microsoft.com/office/drawing/2014/main" id="{E37D8755-DE41-43C8-9282-D646ADE224CA}"/>
              </a:ext>
            </a:extLst>
          </p:cNvPr>
          <p:cNvSpPr/>
          <p:nvPr/>
        </p:nvSpPr>
        <p:spPr>
          <a:xfrm>
            <a:off x="5533807" y="3514419"/>
            <a:ext cx="1715755" cy="473008"/>
          </a:xfrm>
          <a:prstGeom prst="wedgeRoundRectCallout">
            <a:avLst>
              <a:gd name="adj1" fmla="val -101227"/>
              <a:gd name="adj2" fmla="val -46646"/>
              <a:gd name="adj3" fmla="val 16667"/>
            </a:avLst>
          </a:prstGeom>
          <a:solidFill>
            <a:schemeClr val="accent1">
              <a:lumMod val="9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2" name="TekstSylinder 61">
            <a:extLst>
              <a:ext uri="{FF2B5EF4-FFF2-40B4-BE49-F238E27FC236}">
                <a16:creationId xmlns:a16="http://schemas.microsoft.com/office/drawing/2014/main" id="{0379B00E-3E2C-C4DB-98E8-72FE3F41EBE4}"/>
              </a:ext>
            </a:extLst>
          </p:cNvPr>
          <p:cNvSpPr txBox="1"/>
          <p:nvPr/>
        </p:nvSpPr>
        <p:spPr>
          <a:xfrm>
            <a:off x="5533807" y="3580165"/>
            <a:ext cx="17157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01.08.25: Ny organisering og ledelse i funksjon</a:t>
            </a:r>
          </a:p>
        </p:txBody>
      </p:sp>
      <p:sp>
        <p:nvSpPr>
          <p:cNvPr id="63" name="Snakkeboble: rektangel med avrundede hjørner 62">
            <a:extLst>
              <a:ext uri="{FF2B5EF4-FFF2-40B4-BE49-F238E27FC236}">
                <a16:creationId xmlns:a16="http://schemas.microsoft.com/office/drawing/2014/main" id="{77C00C35-CFEB-AB72-3037-D595BF377583}"/>
              </a:ext>
            </a:extLst>
          </p:cNvPr>
          <p:cNvSpPr/>
          <p:nvPr/>
        </p:nvSpPr>
        <p:spPr>
          <a:xfrm>
            <a:off x="5335953" y="5508544"/>
            <a:ext cx="1715755" cy="362458"/>
          </a:xfrm>
          <a:prstGeom prst="wedgeRoundRectCallout">
            <a:avLst>
              <a:gd name="adj1" fmla="val -112518"/>
              <a:gd name="adj2" fmla="val 166167"/>
              <a:gd name="adj3" fmla="val 16667"/>
            </a:avLst>
          </a:prstGeom>
          <a:solidFill>
            <a:schemeClr val="accent1">
              <a:lumMod val="9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4" name="TekstSylinder 63">
            <a:extLst>
              <a:ext uri="{FF2B5EF4-FFF2-40B4-BE49-F238E27FC236}">
                <a16:creationId xmlns:a16="http://schemas.microsoft.com/office/drawing/2014/main" id="{6D997A70-7645-02BF-327B-F86FBCAA5B73}"/>
              </a:ext>
            </a:extLst>
          </p:cNvPr>
          <p:cNvSpPr txBox="1"/>
          <p:nvPr/>
        </p:nvSpPr>
        <p:spPr>
          <a:xfrm>
            <a:off x="5317155" y="5571605"/>
            <a:ext cx="171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??: På plass i nye lokaler</a:t>
            </a:r>
          </a:p>
        </p:txBody>
      </p:sp>
      <p:sp>
        <p:nvSpPr>
          <p:cNvPr id="65" name="Snakkeboble: rektangel med avrundede hjørner 64">
            <a:extLst>
              <a:ext uri="{FF2B5EF4-FFF2-40B4-BE49-F238E27FC236}">
                <a16:creationId xmlns:a16="http://schemas.microsoft.com/office/drawing/2014/main" id="{36CE3616-7B08-C25E-4B11-FE67C458D74A}"/>
              </a:ext>
            </a:extLst>
          </p:cNvPr>
          <p:cNvSpPr/>
          <p:nvPr/>
        </p:nvSpPr>
        <p:spPr>
          <a:xfrm>
            <a:off x="5333056" y="4925444"/>
            <a:ext cx="2013140" cy="362458"/>
          </a:xfrm>
          <a:prstGeom prst="wedgeRoundRectCallout">
            <a:avLst>
              <a:gd name="adj1" fmla="val -105291"/>
              <a:gd name="adj2" fmla="val -143836"/>
              <a:gd name="adj3" fmla="val 16667"/>
            </a:avLst>
          </a:prstGeom>
          <a:solidFill>
            <a:schemeClr val="accent1">
              <a:lumMod val="9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66" name="TekstSylinder 65">
            <a:extLst>
              <a:ext uri="{FF2B5EF4-FFF2-40B4-BE49-F238E27FC236}">
                <a16:creationId xmlns:a16="http://schemas.microsoft.com/office/drawing/2014/main" id="{91E3736B-7811-2B0F-FA42-BAFAFCAF07C0}"/>
              </a:ext>
            </a:extLst>
          </p:cNvPr>
          <p:cNvSpPr txBox="1"/>
          <p:nvPr/>
        </p:nvSpPr>
        <p:spPr>
          <a:xfrm>
            <a:off x="5333830" y="5001423"/>
            <a:ext cx="21053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Q3 26: Forberede samlokalisering</a:t>
            </a:r>
          </a:p>
        </p:txBody>
      </p:sp>
      <p:sp>
        <p:nvSpPr>
          <p:cNvPr id="67" name="Snakkeboble: rektangel med avrundede hjørner 66">
            <a:extLst>
              <a:ext uri="{FF2B5EF4-FFF2-40B4-BE49-F238E27FC236}">
                <a16:creationId xmlns:a16="http://schemas.microsoft.com/office/drawing/2014/main" id="{FFF86218-63F4-6447-901E-CB4433E4C931}"/>
              </a:ext>
            </a:extLst>
          </p:cNvPr>
          <p:cNvSpPr/>
          <p:nvPr/>
        </p:nvSpPr>
        <p:spPr>
          <a:xfrm>
            <a:off x="5409421" y="4177257"/>
            <a:ext cx="1840140" cy="389656"/>
          </a:xfrm>
          <a:prstGeom prst="wedgeRoundRectCallout">
            <a:avLst>
              <a:gd name="adj1" fmla="val -116583"/>
              <a:gd name="adj2" fmla="val -66305"/>
              <a:gd name="adj3" fmla="val 16667"/>
            </a:avLst>
          </a:prstGeom>
          <a:solidFill>
            <a:schemeClr val="accent1">
              <a:lumMod val="9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 dirty="0"/>
          </a:p>
        </p:txBody>
      </p:sp>
      <p:sp>
        <p:nvSpPr>
          <p:cNvPr id="68" name="TekstSylinder 67">
            <a:extLst>
              <a:ext uri="{FF2B5EF4-FFF2-40B4-BE49-F238E27FC236}">
                <a16:creationId xmlns:a16="http://schemas.microsoft.com/office/drawing/2014/main" id="{B19787F3-4AF5-61F8-110F-B254F0BA2030}"/>
              </a:ext>
            </a:extLst>
          </p:cNvPr>
          <p:cNvSpPr txBox="1"/>
          <p:nvPr/>
        </p:nvSpPr>
        <p:spPr>
          <a:xfrm>
            <a:off x="5409420" y="4243003"/>
            <a:ext cx="19367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??.25: Styringsgruppa avvikles</a:t>
            </a:r>
          </a:p>
        </p:txBody>
      </p:sp>
      <p:sp>
        <p:nvSpPr>
          <p:cNvPr id="69" name="Snakkeboble: rektangel med avrundede hjørner 68">
            <a:extLst>
              <a:ext uri="{FF2B5EF4-FFF2-40B4-BE49-F238E27FC236}">
                <a16:creationId xmlns:a16="http://schemas.microsoft.com/office/drawing/2014/main" id="{E9164209-9A46-DD9C-8574-7BB64B80003C}"/>
              </a:ext>
            </a:extLst>
          </p:cNvPr>
          <p:cNvSpPr/>
          <p:nvPr/>
        </p:nvSpPr>
        <p:spPr>
          <a:xfrm>
            <a:off x="0" y="1273860"/>
            <a:ext cx="1439806" cy="255791"/>
          </a:xfrm>
          <a:prstGeom prst="wedgeRoundRectCallout">
            <a:avLst>
              <a:gd name="adj1" fmla="val 70208"/>
              <a:gd name="adj2" fmla="val 1742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70" name="TekstSylinder 69">
            <a:extLst>
              <a:ext uri="{FF2B5EF4-FFF2-40B4-BE49-F238E27FC236}">
                <a16:creationId xmlns:a16="http://schemas.microsoft.com/office/drawing/2014/main" id="{745CE7E0-C2CC-8DB5-CA54-EE768B481DD7}"/>
              </a:ext>
            </a:extLst>
          </p:cNvPr>
          <p:cNvSpPr txBox="1"/>
          <p:nvPr/>
        </p:nvSpPr>
        <p:spPr>
          <a:xfrm>
            <a:off x="-50907" y="1264946"/>
            <a:ext cx="171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Klargjøre verktøykassa</a:t>
            </a:r>
          </a:p>
        </p:txBody>
      </p:sp>
      <p:cxnSp>
        <p:nvCxnSpPr>
          <p:cNvPr id="72" name="Rett linje 71">
            <a:extLst>
              <a:ext uri="{FF2B5EF4-FFF2-40B4-BE49-F238E27FC236}">
                <a16:creationId xmlns:a16="http://schemas.microsoft.com/office/drawing/2014/main" id="{4D24E7EA-A728-0E2F-75EF-625EBDD7135D}"/>
              </a:ext>
            </a:extLst>
          </p:cNvPr>
          <p:cNvCxnSpPr/>
          <p:nvPr/>
        </p:nvCxnSpPr>
        <p:spPr>
          <a:xfrm>
            <a:off x="4038711" y="4209376"/>
            <a:ext cx="292258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3" name="Snakkeboble: rektangel med avrundede hjørner 72">
            <a:extLst>
              <a:ext uri="{FF2B5EF4-FFF2-40B4-BE49-F238E27FC236}">
                <a16:creationId xmlns:a16="http://schemas.microsoft.com/office/drawing/2014/main" id="{44FB72D5-124A-7530-4D98-E494A37E98C3}"/>
              </a:ext>
            </a:extLst>
          </p:cNvPr>
          <p:cNvSpPr/>
          <p:nvPr/>
        </p:nvSpPr>
        <p:spPr>
          <a:xfrm>
            <a:off x="25306" y="1763914"/>
            <a:ext cx="1791863" cy="362458"/>
          </a:xfrm>
          <a:prstGeom prst="wedgeRoundRectCallout">
            <a:avLst>
              <a:gd name="adj1" fmla="val 63778"/>
              <a:gd name="adj2" fmla="val -7969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74" name="TekstSylinder 73">
            <a:extLst>
              <a:ext uri="{FF2B5EF4-FFF2-40B4-BE49-F238E27FC236}">
                <a16:creationId xmlns:a16="http://schemas.microsoft.com/office/drawing/2014/main" id="{F57B1D49-5958-DC5B-AFB7-250616456B6C}"/>
              </a:ext>
            </a:extLst>
          </p:cNvPr>
          <p:cNvSpPr txBox="1"/>
          <p:nvPr/>
        </p:nvSpPr>
        <p:spPr>
          <a:xfrm>
            <a:off x="58515" y="1802507"/>
            <a:ext cx="1886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ARK-oppfølging</a:t>
            </a:r>
          </a:p>
        </p:txBody>
      </p:sp>
      <p:sp>
        <p:nvSpPr>
          <p:cNvPr id="75" name="Snakkeboble: rektangel med avrundede hjørner 74">
            <a:extLst>
              <a:ext uri="{FF2B5EF4-FFF2-40B4-BE49-F238E27FC236}">
                <a16:creationId xmlns:a16="http://schemas.microsoft.com/office/drawing/2014/main" id="{52E38A7F-9CFB-EB47-1E6C-1876F26FE69A}"/>
              </a:ext>
            </a:extLst>
          </p:cNvPr>
          <p:cNvSpPr/>
          <p:nvPr/>
        </p:nvSpPr>
        <p:spPr>
          <a:xfrm>
            <a:off x="301828" y="2372508"/>
            <a:ext cx="1791863" cy="362458"/>
          </a:xfrm>
          <a:prstGeom prst="wedgeRoundRectCallout">
            <a:avLst>
              <a:gd name="adj1" fmla="val 63778"/>
              <a:gd name="adj2" fmla="val -7969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b-NO"/>
          </a:p>
        </p:txBody>
      </p:sp>
      <p:sp>
        <p:nvSpPr>
          <p:cNvPr id="76" name="TekstSylinder 75">
            <a:extLst>
              <a:ext uri="{FF2B5EF4-FFF2-40B4-BE49-F238E27FC236}">
                <a16:creationId xmlns:a16="http://schemas.microsoft.com/office/drawing/2014/main" id="{52E8C565-AE8A-0ED7-DED9-E85B7DF1CC39}"/>
              </a:ext>
            </a:extLst>
          </p:cNvPr>
          <p:cNvSpPr txBox="1"/>
          <p:nvPr/>
        </p:nvSpPr>
        <p:spPr>
          <a:xfrm>
            <a:off x="294440" y="2408386"/>
            <a:ext cx="1886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/>
              <a:t>Medarbeideroppfølging</a:t>
            </a:r>
          </a:p>
        </p:txBody>
      </p:sp>
    </p:spTree>
    <p:extLst>
      <p:ext uri="{BB962C8B-B14F-4D97-AF65-F5344CB8AC3E}">
        <p14:creationId xmlns:p14="http://schemas.microsoft.com/office/powerpoint/2010/main" val="2194447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enkel" id="{B892BEB8-E98A-414B-BCC6-D411EE3B5D17}" vid="{D128FF0B-7B51-7B4C-A06D-7A4A55E195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ntnu_enkel</Template>
  <TotalTime>0</TotalTime>
  <Words>127</Words>
  <Application>Microsoft Office PowerPoint</Application>
  <PresentationFormat>Skjermfremvisning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Styringsgruppe gjenoppretting</dc:title>
  <dc:creator>Roar Tobro</dc:creator>
  <cp:lastModifiedBy>Kari Skarholt</cp:lastModifiedBy>
  <cp:revision>3</cp:revision>
  <dcterms:created xsi:type="dcterms:W3CDTF">2024-04-26T12:10:33Z</dcterms:created>
  <dcterms:modified xsi:type="dcterms:W3CDTF">2024-05-14T13:37:13Z</dcterms:modified>
</cp:coreProperties>
</file>