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3A_F1CE7401.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35_E6B10929.xml" ContentType="application/vnd.ms-powerpoint.comments+xml"/>
  <Override PartName="/ppt/comments/modernComment_134_7D19D8.xml" ContentType="application/vnd.ms-powerpoint.comments+xml"/>
  <Override PartName="/ppt/notesSlides/notesSlide8.xml" ContentType="application/vnd.openxmlformats-officedocument.presentationml.notesSlide+xml"/>
  <Override PartName="/ppt/comments/modernComment_124_52DB8812.xml" ContentType="application/vnd.ms-powerpoint.comments+xml"/>
  <Override PartName="/ppt/comments/modernComment_11C_6865B649.xml" ContentType="application/vnd.ms-powerpoint.comments+xml"/>
  <Override PartName="/ppt/comments/modernComment_121_8871B5A6.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320" r:id="rId3"/>
    <p:sldId id="313" r:id="rId4"/>
    <p:sldId id="312" r:id="rId5"/>
    <p:sldId id="319" r:id="rId6"/>
    <p:sldId id="311" r:id="rId7"/>
    <p:sldId id="287" r:id="rId8"/>
    <p:sldId id="261" r:id="rId9"/>
    <p:sldId id="262" r:id="rId10"/>
    <p:sldId id="258" r:id="rId11"/>
    <p:sldId id="286" r:id="rId12"/>
    <p:sldId id="305" r:id="rId13"/>
    <p:sldId id="314" r:id="rId14"/>
    <p:sldId id="296" r:id="rId15"/>
    <p:sldId id="260" r:id="rId16"/>
    <p:sldId id="301" r:id="rId17"/>
    <p:sldId id="259" r:id="rId18"/>
    <p:sldId id="290" r:id="rId19"/>
    <p:sldId id="268" r:id="rId20"/>
    <p:sldId id="271" r:id="rId21"/>
    <p:sldId id="274" r:id="rId22"/>
    <p:sldId id="273" r:id="rId23"/>
    <p:sldId id="303" r:id="rId24"/>
    <p:sldId id="306" r:id="rId25"/>
    <p:sldId id="310" r:id="rId26"/>
    <p:sldId id="307" r:id="rId27"/>
    <p:sldId id="309" r:id="rId28"/>
    <p:sldId id="308" r:id="rId29"/>
    <p:sldId id="297" r:id="rId30"/>
    <p:sldId id="263" r:id="rId31"/>
    <p:sldId id="316" r:id="rId32"/>
    <p:sldId id="315" r:id="rId33"/>
    <p:sldId id="288" r:id="rId34"/>
    <p:sldId id="321" r:id="rId35"/>
    <p:sldId id="264" r:id="rId36"/>
    <p:sldId id="275" r:id="rId37"/>
    <p:sldId id="265" r:id="rId38"/>
    <p:sldId id="322" r:id="rId39"/>
    <p:sldId id="278" r:id="rId40"/>
    <p:sldId id="291" r:id="rId41"/>
    <p:sldId id="292" r:id="rId42"/>
    <p:sldId id="282" r:id="rId43"/>
    <p:sldId id="283" r:id="rId44"/>
    <p:sldId id="284" r:id="rId45"/>
    <p:sldId id="289" r:id="rId46"/>
    <p:sldId id="294" r:id="rId47"/>
    <p:sldId id="298" r:id="rId48"/>
    <p:sldId id="300" r:id="rId49"/>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9E5F28-C46C-3DD3-A050-7F8F3CE81BCD}" name="Steinar Kleven" initials="SK" userId="S::stk@ntnu.no::3cd632cc-a7d0-4264-8065-a9ef427f25a1" providerId="AD"/>
  <p188:author id="{04BEF846-8C94-D0BD-ECF0-E447F61DEE4F}" name="Gro-Anita H. Vindheim" initials="GV" userId="S::grohi@ntnu.no::ee87f738-2f46-42a9-b10a-5baa054648ae" providerId="AD"/>
  <p188:author id="{01DBF452-A9EE-56F4-80BF-DAE542A68B46}" name="Nina Harvei" initials="NH" userId="S::ninaharv@ntnu.no::e4d7f39b-7de1-4ef5-9d07-a52059df6e94" providerId="AD"/>
  <p188:author id="{18381CA1-D525-0123-A260-AE0044A86B1F}" name="Kari Klepp" initials="KK" userId="S::karikl@ntnu.no::8b5598b4-1c3e-46c2-a06e-741b9ea3aad1" providerId="AD"/>
  <p188:author id="{6BB2F1BB-D87D-B89E-AC61-28EE4287B5B9}" name="Thomas Bendik Hagen" initials="TBH" userId="S::thomasbh@ntnu.no::66302149-38fe-43fd-bee3-51bdd69aa78a" providerId="AD"/>
  <p188:author id="{E862BCE6-E622-6C3C-AD75-B4B6F04095AE}" name="Nina Harvei" initials="NH" userId="Nina Harvei"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8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Anita H. Vindheim" userId="S::grohi@ntnu.no::ee87f738-2f46-42a9-b10a-5baa054648ae" providerId="AD" clId="Web-{CCC0A33C-B881-F6B1-5D3F-0C06DCFA7CE7}"/>
    <pc:docChg chg="modSld">
      <pc:chgData name="Gro-Anita H. Vindheim" userId="S::grohi@ntnu.no::ee87f738-2f46-42a9-b10a-5baa054648ae" providerId="AD" clId="Web-{CCC0A33C-B881-F6B1-5D3F-0C06DCFA7CE7}" dt="2023-03-13T13:07:13.652" v="173" actId="20577"/>
      <pc:docMkLst>
        <pc:docMk/>
      </pc:docMkLst>
      <pc:sldChg chg="addCm">
        <pc:chgData name="Gro-Anita H. Vindheim" userId="S::grohi@ntnu.no::ee87f738-2f46-42a9-b10a-5baa054648ae" providerId="AD" clId="Web-{CCC0A33C-B881-F6B1-5D3F-0C06DCFA7CE7}" dt="2023-03-13T13:03:59.791" v="3"/>
        <pc:sldMkLst>
          <pc:docMk/>
          <pc:sldMk cId="0" sldId="303"/>
        </pc:sldMkLst>
      </pc:sldChg>
      <pc:sldChg chg="modSp modCm">
        <pc:chgData name="Gro-Anita H. Vindheim" userId="S::grohi@ntnu.no::ee87f738-2f46-42a9-b10a-5baa054648ae" providerId="AD" clId="Web-{CCC0A33C-B881-F6B1-5D3F-0C06DCFA7CE7}" dt="2023-03-13T13:07:13.652" v="173" actId="20577"/>
        <pc:sldMkLst>
          <pc:docMk/>
          <pc:sldMk cId="103111911" sldId="305"/>
        </pc:sldMkLst>
        <pc:spChg chg="mod">
          <ac:chgData name="Gro-Anita H. Vindheim" userId="S::grohi@ntnu.no::ee87f738-2f46-42a9-b10a-5baa054648ae" providerId="AD" clId="Web-{CCC0A33C-B881-F6B1-5D3F-0C06DCFA7CE7}" dt="2023-03-13T13:07:13.652" v="173" actId="20577"/>
          <ac:spMkLst>
            <pc:docMk/>
            <pc:sldMk cId="103111911" sldId="305"/>
            <ac:spMk id="3" creationId="{20BD1264-9082-834A-A2C6-A3944D48986C}"/>
          </ac:spMkLst>
        </pc:spChg>
      </pc:sldChg>
      <pc:sldChg chg="modCm">
        <pc:chgData name="Gro-Anita H. Vindheim" userId="S::grohi@ntnu.no::ee87f738-2f46-42a9-b10a-5baa054648ae" providerId="AD" clId="Web-{CCC0A33C-B881-F6B1-5D3F-0C06DCFA7CE7}" dt="2023-03-13T13:02:00.946" v="2"/>
        <pc:sldMkLst>
          <pc:docMk/>
          <pc:sldMk cId="3870361897" sldId="309"/>
        </pc:sldMkLst>
      </pc:sldChg>
    </pc:docChg>
  </pc:docChgLst>
  <pc:docChgLst>
    <pc:chgData name="Steinar Kleven" userId="S::stk@ntnu.no::3cd632cc-a7d0-4264-8065-a9ef427f25a1" providerId="AD" clId="Web-{B7834DC8-A240-1460-A3ED-FC6DD586E06A}"/>
    <pc:docChg chg="modSld">
      <pc:chgData name="Steinar Kleven" userId="S::stk@ntnu.no::3cd632cc-a7d0-4264-8065-a9ef427f25a1" providerId="AD" clId="Web-{B7834DC8-A240-1460-A3ED-FC6DD586E06A}" dt="2023-03-13T13:45:43.896" v="2" actId="1076"/>
      <pc:docMkLst>
        <pc:docMk/>
      </pc:docMkLst>
      <pc:sldChg chg="addSp modSp">
        <pc:chgData name="Steinar Kleven" userId="S::stk@ntnu.no::3cd632cc-a7d0-4264-8065-a9ef427f25a1" providerId="AD" clId="Web-{B7834DC8-A240-1460-A3ED-FC6DD586E06A}" dt="2023-03-13T13:45:43.896" v="2" actId="1076"/>
        <pc:sldMkLst>
          <pc:docMk/>
          <pc:sldMk cId="8198616" sldId="308"/>
        </pc:sldMkLst>
        <pc:picChg chg="add mod">
          <ac:chgData name="Steinar Kleven" userId="S::stk@ntnu.no::3cd632cc-a7d0-4264-8065-a9ef427f25a1" providerId="AD" clId="Web-{B7834DC8-A240-1460-A3ED-FC6DD586E06A}" dt="2023-03-13T13:45:43.896" v="2" actId="1076"/>
          <ac:picMkLst>
            <pc:docMk/>
            <pc:sldMk cId="8198616" sldId="308"/>
            <ac:picMk id="2" creationId="{CFF541DC-C1C5-6639-4D4F-E1B375C24B60}"/>
          </ac:picMkLst>
        </pc:picChg>
      </pc:sldChg>
    </pc:docChg>
  </pc:docChgLst>
  <pc:docChgLst>
    <pc:chgData name="Thomas Bendik Hagen" userId="S::thomasbh@ntnu.no::66302149-38fe-43fd-bee3-51bdd69aa78a" providerId="AD" clId="Web-{FDE24C83-3897-B36A-ECBE-2CDCF06F56BB}"/>
    <pc:docChg chg="modSld">
      <pc:chgData name="Thomas Bendik Hagen" userId="S::thomasbh@ntnu.no::66302149-38fe-43fd-bee3-51bdd69aa78a" providerId="AD" clId="Web-{FDE24C83-3897-B36A-ECBE-2CDCF06F56BB}" dt="2023-03-13T15:09:18.675" v="492" actId="20577"/>
      <pc:docMkLst>
        <pc:docMk/>
      </pc:docMkLst>
      <pc:sldChg chg="modSp modCm">
        <pc:chgData name="Thomas Bendik Hagen" userId="S::thomasbh@ntnu.no::66302149-38fe-43fd-bee3-51bdd69aa78a" providerId="AD" clId="Web-{FDE24C83-3897-B36A-ECBE-2CDCF06F56BB}" dt="2023-03-13T15:05:22.982" v="356" actId="20577"/>
        <pc:sldMkLst>
          <pc:docMk/>
          <pc:sldMk cId="815428970" sldId="264"/>
        </pc:sldMkLst>
        <pc:spChg chg="mod">
          <ac:chgData name="Thomas Bendik Hagen" userId="S::thomasbh@ntnu.no::66302149-38fe-43fd-bee3-51bdd69aa78a" providerId="AD" clId="Web-{FDE24C83-3897-B36A-ECBE-2CDCF06F56BB}" dt="2023-03-13T15:05:22.982" v="356" actId="20577"/>
          <ac:spMkLst>
            <pc:docMk/>
            <pc:sldMk cId="815428970" sldId="264"/>
            <ac:spMk id="3" creationId="{20BD1264-9082-834A-A2C6-A3944D48986C}"/>
          </ac:spMkLst>
        </pc:spChg>
      </pc:sldChg>
      <pc:sldChg chg="modSp modCm">
        <pc:chgData name="Thomas Bendik Hagen" userId="S::thomasbh@ntnu.no::66302149-38fe-43fd-bee3-51bdd69aa78a" providerId="AD" clId="Web-{FDE24C83-3897-B36A-ECBE-2CDCF06F56BB}" dt="2023-03-13T15:09:18.675" v="492" actId="20577"/>
        <pc:sldMkLst>
          <pc:docMk/>
          <pc:sldMk cId="3584581554" sldId="312"/>
        </pc:sldMkLst>
        <pc:spChg chg="mod">
          <ac:chgData name="Thomas Bendik Hagen" userId="S::thomasbh@ntnu.no::66302149-38fe-43fd-bee3-51bdd69aa78a" providerId="AD" clId="Web-{FDE24C83-3897-B36A-ECBE-2CDCF06F56BB}" dt="2023-03-13T15:09:18.675" v="492" actId="20577"/>
          <ac:spMkLst>
            <pc:docMk/>
            <pc:sldMk cId="3584581554" sldId="312"/>
            <ac:spMk id="3" creationId="{C068803C-1551-4808-9859-36CA39A45B99}"/>
          </ac:spMkLst>
        </pc:spChg>
        <pc:spChg chg="mod">
          <ac:chgData name="Thomas Bendik Hagen" userId="S::thomasbh@ntnu.no::66302149-38fe-43fd-bee3-51bdd69aa78a" providerId="AD" clId="Web-{FDE24C83-3897-B36A-ECBE-2CDCF06F56BB}" dt="2023-03-13T15:06:15.108" v="363" actId="20577"/>
          <ac:spMkLst>
            <pc:docMk/>
            <pc:sldMk cId="3584581554" sldId="312"/>
            <ac:spMk id="5" creationId="{63C38C2B-AE38-4308-ACB3-58CD177DFE55}"/>
          </ac:spMkLst>
        </pc:spChg>
      </pc:sldChg>
    </pc:docChg>
  </pc:docChgLst>
  <pc:docChgLst>
    <pc:chgData name="Nina Harvei" userId="S::ninaharv@ntnu.no::e4d7f39b-7de1-4ef5-9d07-a52059df6e94" providerId="AD" clId="Web-{888DA2D8-7A64-4B76-BB7F-002A57143822}"/>
    <pc:docChg chg="modSld">
      <pc:chgData name="Nina Harvei" userId="S::ninaharv@ntnu.no::e4d7f39b-7de1-4ef5-9d07-a52059df6e94" providerId="AD" clId="Web-{888DA2D8-7A64-4B76-BB7F-002A57143822}" dt="2023-03-08T16:41:50.698" v="10" actId="1076"/>
      <pc:docMkLst>
        <pc:docMk/>
      </pc:docMkLst>
      <pc:sldChg chg="addSp modSp">
        <pc:chgData name="Nina Harvei" userId="S::ninaharv@ntnu.no::e4d7f39b-7de1-4ef5-9d07-a52059df6e94" providerId="AD" clId="Web-{888DA2D8-7A64-4B76-BB7F-002A57143822}" dt="2023-03-08T16:41:50.698" v="10" actId="1076"/>
        <pc:sldMkLst>
          <pc:docMk/>
          <pc:sldMk cId="209568463" sldId="280"/>
        </pc:sldMkLst>
        <pc:spChg chg="mod">
          <ac:chgData name="Nina Harvei" userId="S::ninaharv@ntnu.no::e4d7f39b-7de1-4ef5-9d07-a52059df6e94" providerId="AD" clId="Web-{888DA2D8-7A64-4B76-BB7F-002A57143822}" dt="2023-03-08T16:41:39.480" v="8" actId="20577"/>
          <ac:spMkLst>
            <pc:docMk/>
            <pc:sldMk cId="209568463" sldId="280"/>
            <ac:spMk id="2" creationId="{BDA210C7-951B-F3DD-12DD-CA0D747206C9}"/>
          </ac:spMkLst>
        </pc:spChg>
        <pc:spChg chg="add mod">
          <ac:chgData name="Nina Harvei" userId="S::ninaharv@ntnu.no::e4d7f39b-7de1-4ef5-9d07-a52059df6e94" providerId="AD" clId="Web-{888DA2D8-7A64-4B76-BB7F-002A57143822}" dt="2023-03-08T16:41:50.698" v="10" actId="1076"/>
          <ac:spMkLst>
            <pc:docMk/>
            <pc:sldMk cId="209568463" sldId="280"/>
            <ac:spMk id="5" creationId="{13FF4D6E-4569-C408-3F37-96CFD560F1E3}"/>
          </ac:spMkLst>
        </pc:spChg>
      </pc:sldChg>
    </pc:docChg>
  </pc:docChgLst>
  <pc:docChgLst>
    <pc:chgData name="Gro-Anita H. Vindheim" userId="S::grohi@ntnu.no::ee87f738-2f46-42a9-b10a-5baa054648ae" providerId="AD" clId="Web-{5D8B874A-EF94-E623-015C-2633EC7C4E97}"/>
    <pc:docChg chg="mod addSld modSld">
      <pc:chgData name="Gro-Anita H. Vindheim" userId="S::grohi@ntnu.no::ee87f738-2f46-42a9-b10a-5baa054648ae" providerId="AD" clId="Web-{5D8B874A-EF94-E623-015C-2633EC7C4E97}" dt="2023-03-13T10:45:28.070" v="511" actId="20577"/>
      <pc:docMkLst>
        <pc:docMk/>
      </pc:docMkLst>
      <pc:sldChg chg="addSp modSp add replId addCm modCm">
        <pc:chgData name="Gro-Anita H. Vindheim" userId="S::grohi@ntnu.no::ee87f738-2f46-42a9-b10a-5baa054648ae" providerId="AD" clId="Web-{5D8B874A-EF94-E623-015C-2633EC7C4E97}" dt="2023-03-13T10:45:28.070" v="511" actId="20577"/>
        <pc:sldMkLst>
          <pc:docMk/>
          <pc:sldMk cId="103111911" sldId="305"/>
        </pc:sldMkLst>
        <pc:spChg chg="mod">
          <ac:chgData name="Gro-Anita H. Vindheim" userId="S::grohi@ntnu.no::ee87f738-2f46-42a9-b10a-5baa054648ae" providerId="AD" clId="Web-{5D8B874A-EF94-E623-015C-2633EC7C4E97}" dt="2023-03-13T10:45:14.883" v="493" actId="20577"/>
          <ac:spMkLst>
            <pc:docMk/>
            <pc:sldMk cId="103111911" sldId="305"/>
            <ac:spMk id="3" creationId="{20BD1264-9082-834A-A2C6-A3944D48986C}"/>
          </ac:spMkLst>
        </pc:spChg>
        <pc:spChg chg="add mod">
          <ac:chgData name="Gro-Anita H. Vindheim" userId="S::grohi@ntnu.no::ee87f738-2f46-42a9-b10a-5baa054648ae" providerId="AD" clId="Web-{5D8B874A-EF94-E623-015C-2633EC7C4E97}" dt="2023-03-13T10:45:28.070" v="511" actId="20577"/>
          <ac:spMkLst>
            <pc:docMk/>
            <pc:sldMk cId="103111911" sldId="305"/>
            <ac:spMk id="4" creationId="{431EB5F8-C33D-3C7B-A1E4-35D1DDB64711}"/>
          </ac:spMkLst>
        </pc:spChg>
      </pc:sldChg>
    </pc:docChg>
  </pc:docChgLst>
  <pc:docChgLst>
    <pc:chgData name="Nina Harvei" userId="e4d7f39b-7de1-4ef5-9d07-a52059df6e94" providerId="ADAL" clId="{B92A90DA-69F1-4773-8450-3DE7FF895185}"/>
    <pc:docChg chg="undo custSel addSld delSld modSld sldOrd">
      <pc:chgData name="Nina Harvei" userId="e4d7f39b-7de1-4ef5-9d07-a52059df6e94" providerId="ADAL" clId="{B92A90DA-69F1-4773-8450-3DE7FF895185}" dt="2023-03-20T10:04:16.331" v="11085" actId="20577"/>
      <pc:docMkLst>
        <pc:docMk/>
      </pc:docMkLst>
      <pc:sldChg chg="modSp mod">
        <pc:chgData name="Nina Harvei" userId="e4d7f39b-7de1-4ef5-9d07-a52059df6e94" providerId="ADAL" clId="{B92A90DA-69F1-4773-8450-3DE7FF895185}" dt="2023-03-13T11:25:07.415" v="5367" actId="20577"/>
        <pc:sldMkLst>
          <pc:docMk/>
          <pc:sldMk cId="3243102052" sldId="256"/>
        </pc:sldMkLst>
        <pc:spChg chg="mod">
          <ac:chgData name="Nina Harvei" userId="e4d7f39b-7de1-4ef5-9d07-a52059df6e94" providerId="ADAL" clId="{B92A90DA-69F1-4773-8450-3DE7FF895185}" dt="2023-03-13T11:25:07.415" v="5367" actId="20577"/>
          <ac:spMkLst>
            <pc:docMk/>
            <pc:sldMk cId="3243102052" sldId="256"/>
            <ac:spMk id="3" creationId="{00000000-0000-0000-0000-000000000000}"/>
          </ac:spMkLst>
        </pc:spChg>
      </pc:sldChg>
      <pc:sldChg chg="modSp mod">
        <pc:chgData name="Nina Harvei" userId="e4d7f39b-7de1-4ef5-9d07-a52059df6e94" providerId="ADAL" clId="{B92A90DA-69F1-4773-8450-3DE7FF895185}" dt="2023-03-14T06:31:18.219" v="8555" actId="6549"/>
        <pc:sldMkLst>
          <pc:docMk/>
          <pc:sldMk cId="817423904" sldId="258"/>
        </pc:sldMkLst>
        <pc:spChg chg="mod">
          <ac:chgData name="Nina Harvei" userId="e4d7f39b-7de1-4ef5-9d07-a52059df6e94" providerId="ADAL" clId="{B92A90DA-69F1-4773-8450-3DE7FF895185}" dt="2023-03-14T06:31:18.219" v="8555" actId="6549"/>
          <ac:spMkLst>
            <pc:docMk/>
            <pc:sldMk cId="817423904" sldId="258"/>
            <ac:spMk id="3" creationId="{20BD1264-9082-834A-A2C6-A3944D48986C}"/>
          </ac:spMkLst>
        </pc:spChg>
      </pc:sldChg>
      <pc:sldChg chg="addSp delSp modSp mod">
        <pc:chgData name="Nina Harvei" userId="e4d7f39b-7de1-4ef5-9d07-a52059df6e94" providerId="ADAL" clId="{B92A90DA-69F1-4773-8450-3DE7FF895185}" dt="2023-03-20T10:04:16.331" v="11085" actId="20577"/>
        <pc:sldMkLst>
          <pc:docMk/>
          <pc:sldMk cId="2666582731" sldId="259"/>
        </pc:sldMkLst>
        <pc:spChg chg="mod">
          <ac:chgData name="Nina Harvei" userId="e4d7f39b-7de1-4ef5-9d07-a52059df6e94" providerId="ADAL" clId="{B92A90DA-69F1-4773-8450-3DE7FF895185}" dt="2023-03-20T10:04:16.331" v="11085" actId="20577"/>
          <ac:spMkLst>
            <pc:docMk/>
            <pc:sldMk cId="2666582731" sldId="259"/>
            <ac:spMk id="3" creationId="{20BD1264-9082-834A-A2C6-A3944D48986C}"/>
          </ac:spMkLst>
        </pc:spChg>
        <pc:spChg chg="add del mod">
          <ac:chgData name="Nina Harvei" userId="e4d7f39b-7de1-4ef5-9d07-a52059df6e94" providerId="ADAL" clId="{B92A90DA-69F1-4773-8450-3DE7FF895185}" dt="2023-03-13T12:04:18.539" v="5751" actId="478"/>
          <ac:spMkLst>
            <pc:docMk/>
            <pc:sldMk cId="2666582731" sldId="259"/>
            <ac:spMk id="5" creationId="{9D465B45-18A8-422D-BB11-B00CA58016A9}"/>
          </ac:spMkLst>
        </pc:spChg>
      </pc:sldChg>
      <pc:sldChg chg="modSp mod addCm delCm modCm modNotesTx">
        <pc:chgData name="Nina Harvei" userId="e4d7f39b-7de1-4ef5-9d07-a52059df6e94" providerId="ADAL" clId="{B92A90DA-69F1-4773-8450-3DE7FF895185}" dt="2023-03-14T06:56:16.652" v="9717"/>
        <pc:sldMkLst>
          <pc:docMk/>
          <pc:sldMk cId="815428970" sldId="264"/>
        </pc:sldMkLst>
        <pc:spChg chg="mod">
          <ac:chgData name="Nina Harvei" userId="e4d7f39b-7de1-4ef5-9d07-a52059df6e94" providerId="ADAL" clId="{B92A90DA-69F1-4773-8450-3DE7FF895185}" dt="2023-03-14T06:55:52.068" v="9582" actId="20577"/>
          <ac:spMkLst>
            <pc:docMk/>
            <pc:sldMk cId="815428970" sldId="264"/>
            <ac:spMk id="3" creationId="{20BD1264-9082-834A-A2C6-A3944D48986C}"/>
          </ac:spMkLst>
        </pc:spChg>
      </pc:sldChg>
      <pc:sldChg chg="addSp modSp del mod">
        <pc:chgData name="Nina Harvei" userId="e4d7f39b-7de1-4ef5-9d07-a52059df6e94" providerId="ADAL" clId="{B92A90DA-69F1-4773-8450-3DE7FF895185}" dt="2023-03-14T06:58:03.713" v="9845" actId="47"/>
        <pc:sldMkLst>
          <pc:docMk/>
          <pc:sldMk cId="2658978312" sldId="266"/>
        </pc:sldMkLst>
        <pc:spChg chg="add mod">
          <ac:chgData name="Nina Harvei" userId="e4d7f39b-7de1-4ef5-9d07-a52059df6e94" providerId="ADAL" clId="{B92A90DA-69F1-4773-8450-3DE7FF895185}" dt="2023-03-14T06:57:14.413" v="9726" actId="1076"/>
          <ac:spMkLst>
            <pc:docMk/>
            <pc:sldMk cId="2658978312" sldId="266"/>
            <ac:spMk id="5" creationId="{6F92BD83-0D62-455F-8D0A-8F8AAC9B002C}"/>
          </ac:spMkLst>
        </pc:spChg>
      </pc:sldChg>
      <pc:sldChg chg="del mod modShow">
        <pc:chgData name="Nina Harvei" userId="e4d7f39b-7de1-4ef5-9d07-a52059df6e94" providerId="ADAL" clId="{B92A90DA-69F1-4773-8450-3DE7FF895185}" dt="2023-03-20T09:58:09.564" v="10433" actId="47"/>
        <pc:sldMkLst>
          <pc:docMk/>
          <pc:sldMk cId="104377450" sldId="267"/>
        </pc:sldMkLst>
      </pc:sldChg>
      <pc:sldChg chg="delCm">
        <pc:chgData name="Nina Harvei" userId="e4d7f39b-7de1-4ef5-9d07-a52059df6e94" providerId="ADAL" clId="{B92A90DA-69F1-4773-8450-3DE7FF895185}" dt="2023-03-14T06:44:08.864" v="9095"/>
        <pc:sldMkLst>
          <pc:docMk/>
          <pc:sldMk cId="2246605398" sldId="268"/>
        </pc:sldMkLst>
      </pc:sldChg>
      <pc:sldChg chg="modSp del mod modCm">
        <pc:chgData name="Nina Harvei" userId="e4d7f39b-7de1-4ef5-9d07-a52059df6e94" providerId="ADAL" clId="{B92A90DA-69F1-4773-8450-3DE7FF895185}" dt="2023-03-13T14:43:25.065" v="7666" actId="47"/>
        <pc:sldMkLst>
          <pc:docMk/>
          <pc:sldMk cId="494346093" sldId="269"/>
        </pc:sldMkLst>
        <pc:spChg chg="mod">
          <ac:chgData name="Nina Harvei" userId="e4d7f39b-7de1-4ef5-9d07-a52059df6e94" providerId="ADAL" clId="{B92A90DA-69F1-4773-8450-3DE7FF895185}" dt="2023-03-13T14:41:44.235" v="7300" actId="1076"/>
          <ac:spMkLst>
            <pc:docMk/>
            <pc:sldMk cId="494346093" sldId="269"/>
            <ac:spMk id="3" creationId="{20BD1264-9082-834A-A2C6-A3944D48986C}"/>
          </ac:spMkLst>
        </pc:spChg>
        <pc:spChg chg="mod">
          <ac:chgData name="Nina Harvei" userId="e4d7f39b-7de1-4ef5-9d07-a52059df6e94" providerId="ADAL" clId="{B92A90DA-69F1-4773-8450-3DE7FF895185}" dt="2023-03-13T14:41:44.235" v="7300" actId="1076"/>
          <ac:spMkLst>
            <pc:docMk/>
            <pc:sldMk cId="494346093" sldId="269"/>
            <ac:spMk id="7" creationId="{2627D957-D5F2-FFC8-B2DC-C76C77587319}"/>
          </ac:spMkLst>
        </pc:spChg>
      </pc:sldChg>
      <pc:sldChg chg="modSp mod">
        <pc:chgData name="Nina Harvei" userId="e4d7f39b-7de1-4ef5-9d07-a52059df6e94" providerId="ADAL" clId="{B92A90DA-69F1-4773-8450-3DE7FF895185}" dt="2023-03-14T06:45:23.492" v="9130" actId="20577"/>
        <pc:sldMkLst>
          <pc:docMk/>
          <pc:sldMk cId="2578973463" sldId="271"/>
        </pc:sldMkLst>
        <pc:spChg chg="mod">
          <ac:chgData name="Nina Harvei" userId="e4d7f39b-7de1-4ef5-9d07-a52059df6e94" providerId="ADAL" clId="{B92A90DA-69F1-4773-8450-3DE7FF895185}" dt="2023-03-14T06:44:19.585" v="9118" actId="1035"/>
          <ac:spMkLst>
            <pc:docMk/>
            <pc:sldMk cId="2578973463" sldId="271"/>
            <ac:spMk id="2" creationId="{F44CA470-EE30-B848-5D82-F05E17501756}"/>
          </ac:spMkLst>
        </pc:spChg>
        <pc:spChg chg="mod">
          <ac:chgData name="Nina Harvei" userId="e4d7f39b-7de1-4ef5-9d07-a52059df6e94" providerId="ADAL" clId="{B92A90DA-69F1-4773-8450-3DE7FF895185}" dt="2023-03-14T06:45:23.492" v="9130" actId="20577"/>
          <ac:spMkLst>
            <pc:docMk/>
            <pc:sldMk cId="2578973463" sldId="271"/>
            <ac:spMk id="3" creationId="{20BD1264-9082-834A-A2C6-A3944D48986C}"/>
          </ac:spMkLst>
        </pc:spChg>
      </pc:sldChg>
      <pc:sldChg chg="modSp del mod modCm">
        <pc:chgData name="Nina Harvei" userId="e4d7f39b-7de1-4ef5-9d07-a52059df6e94" providerId="ADAL" clId="{B92A90DA-69F1-4773-8450-3DE7FF895185}" dt="2023-03-13T10:44:58.142" v="2952" actId="47"/>
        <pc:sldMkLst>
          <pc:docMk/>
          <pc:sldMk cId="941176195" sldId="272"/>
        </pc:sldMkLst>
        <pc:spChg chg="mod">
          <ac:chgData name="Nina Harvei" userId="e4d7f39b-7de1-4ef5-9d07-a52059df6e94" providerId="ADAL" clId="{B92A90DA-69F1-4773-8450-3DE7FF895185}" dt="2023-03-13T10:23:23.649" v="1830" actId="20577"/>
          <ac:spMkLst>
            <pc:docMk/>
            <pc:sldMk cId="941176195" sldId="272"/>
            <ac:spMk id="3" creationId="{20BD1264-9082-834A-A2C6-A3944D48986C}"/>
          </ac:spMkLst>
        </pc:spChg>
      </pc:sldChg>
      <pc:sldChg chg="modSp mod">
        <pc:chgData name="Nina Harvei" userId="e4d7f39b-7de1-4ef5-9d07-a52059df6e94" providerId="ADAL" clId="{B92A90DA-69F1-4773-8450-3DE7FF895185}" dt="2023-03-14T06:46:00.002" v="9133" actId="14100"/>
        <pc:sldMkLst>
          <pc:docMk/>
          <pc:sldMk cId="424607246" sldId="273"/>
        </pc:sldMkLst>
        <pc:spChg chg="mod">
          <ac:chgData name="Nina Harvei" userId="e4d7f39b-7de1-4ef5-9d07-a52059df6e94" providerId="ADAL" clId="{B92A90DA-69F1-4773-8450-3DE7FF895185}" dt="2023-03-14T06:46:00.002" v="9133" actId="14100"/>
          <ac:spMkLst>
            <pc:docMk/>
            <pc:sldMk cId="424607246" sldId="273"/>
            <ac:spMk id="3" creationId="{20BD1264-9082-834A-A2C6-A3944D48986C}"/>
          </ac:spMkLst>
        </pc:spChg>
      </pc:sldChg>
      <pc:sldChg chg="modSp mod modNotesTx">
        <pc:chgData name="Nina Harvei" userId="e4d7f39b-7de1-4ef5-9d07-a52059df6e94" providerId="ADAL" clId="{B92A90DA-69F1-4773-8450-3DE7FF895185}" dt="2023-03-13T10:11:24.969" v="1824" actId="20577"/>
        <pc:sldMkLst>
          <pc:docMk/>
          <pc:sldMk cId="354053472" sldId="274"/>
        </pc:sldMkLst>
        <pc:spChg chg="mod">
          <ac:chgData name="Nina Harvei" userId="e4d7f39b-7de1-4ef5-9d07-a52059df6e94" providerId="ADAL" clId="{B92A90DA-69F1-4773-8450-3DE7FF895185}" dt="2023-03-13T10:10:34.508" v="1748" actId="20577"/>
          <ac:spMkLst>
            <pc:docMk/>
            <pc:sldMk cId="354053472" sldId="274"/>
            <ac:spMk id="3" creationId="{20BD1264-9082-834A-A2C6-A3944D48986C}"/>
          </ac:spMkLst>
        </pc:spChg>
      </pc:sldChg>
      <pc:sldChg chg="modSp mod">
        <pc:chgData name="Nina Harvei" userId="e4d7f39b-7de1-4ef5-9d07-a52059df6e94" providerId="ADAL" clId="{B92A90DA-69F1-4773-8450-3DE7FF895185}" dt="2023-03-13T11:00:05.620" v="3084" actId="20577"/>
        <pc:sldMkLst>
          <pc:docMk/>
          <pc:sldMk cId="1121630276" sldId="275"/>
        </pc:sldMkLst>
        <pc:spChg chg="mod">
          <ac:chgData name="Nina Harvei" userId="e4d7f39b-7de1-4ef5-9d07-a52059df6e94" providerId="ADAL" clId="{B92A90DA-69F1-4773-8450-3DE7FF895185}" dt="2023-03-13T11:00:05.620" v="3084" actId="20577"/>
          <ac:spMkLst>
            <pc:docMk/>
            <pc:sldMk cId="1121630276" sldId="275"/>
            <ac:spMk id="3" creationId="{20BD1264-9082-834A-A2C6-A3944D48986C}"/>
          </ac:spMkLst>
        </pc:spChg>
      </pc:sldChg>
      <pc:sldChg chg="addSp delSp modSp del mod addCm modCm">
        <pc:chgData name="Nina Harvei" userId="e4d7f39b-7de1-4ef5-9d07-a52059df6e94" providerId="ADAL" clId="{B92A90DA-69F1-4773-8450-3DE7FF895185}" dt="2023-03-14T06:53:18.677" v="9329" actId="47"/>
        <pc:sldMkLst>
          <pc:docMk/>
          <pc:sldMk cId="1810072626" sldId="277"/>
        </pc:sldMkLst>
        <pc:spChg chg="del">
          <ac:chgData name="Nina Harvei" userId="e4d7f39b-7de1-4ef5-9d07-a52059df6e94" providerId="ADAL" clId="{B92A90DA-69F1-4773-8450-3DE7FF895185}" dt="2023-03-14T06:53:05.264" v="9324" actId="21"/>
          <ac:spMkLst>
            <pc:docMk/>
            <pc:sldMk cId="1810072626" sldId="277"/>
            <ac:spMk id="2" creationId="{7FE03FE5-43C7-3EF6-7B78-F314645C78D2}"/>
          </ac:spMkLst>
        </pc:spChg>
        <pc:spChg chg="del">
          <ac:chgData name="Nina Harvei" userId="e4d7f39b-7de1-4ef5-9d07-a52059df6e94" providerId="ADAL" clId="{B92A90DA-69F1-4773-8450-3DE7FF895185}" dt="2023-03-14T06:53:05.264" v="9324" actId="21"/>
          <ac:spMkLst>
            <pc:docMk/>
            <pc:sldMk cId="1810072626" sldId="277"/>
            <ac:spMk id="3" creationId="{20BD1264-9082-834A-A2C6-A3944D48986C}"/>
          </ac:spMkLst>
        </pc:spChg>
        <pc:spChg chg="add mod">
          <ac:chgData name="Nina Harvei" userId="e4d7f39b-7de1-4ef5-9d07-a52059df6e94" providerId="ADAL" clId="{B92A90DA-69F1-4773-8450-3DE7FF895185}" dt="2023-03-14T06:53:05.264" v="9324" actId="21"/>
          <ac:spMkLst>
            <pc:docMk/>
            <pc:sldMk cId="1810072626" sldId="277"/>
            <ac:spMk id="5" creationId="{66E83089-2E85-44D8-A026-F575B234BAD7}"/>
          </ac:spMkLst>
        </pc:spChg>
      </pc:sldChg>
      <pc:sldChg chg="modSp mod">
        <pc:chgData name="Nina Harvei" userId="e4d7f39b-7de1-4ef5-9d07-a52059df6e94" providerId="ADAL" clId="{B92A90DA-69F1-4773-8450-3DE7FF895185}" dt="2023-03-14T07:00:00.831" v="10047" actId="20577"/>
        <pc:sldMkLst>
          <pc:docMk/>
          <pc:sldMk cId="2655115610" sldId="278"/>
        </pc:sldMkLst>
        <pc:spChg chg="mod">
          <ac:chgData name="Nina Harvei" userId="e4d7f39b-7de1-4ef5-9d07-a52059df6e94" providerId="ADAL" clId="{B92A90DA-69F1-4773-8450-3DE7FF895185}" dt="2023-03-14T07:00:00.831" v="10047" actId="20577"/>
          <ac:spMkLst>
            <pc:docMk/>
            <pc:sldMk cId="2655115610" sldId="278"/>
            <ac:spMk id="3" creationId="{20BD1264-9082-834A-A2C6-A3944D48986C}"/>
          </ac:spMkLst>
        </pc:spChg>
      </pc:sldChg>
      <pc:sldChg chg="modSp del mod delCm modCm">
        <pc:chgData name="Nina Harvei" userId="e4d7f39b-7de1-4ef5-9d07-a52059df6e94" providerId="ADAL" clId="{B92A90DA-69F1-4773-8450-3DE7FF895185}" dt="2023-03-13T11:45:04.080" v="5743" actId="47"/>
        <pc:sldMkLst>
          <pc:docMk/>
          <pc:sldMk cId="4216848774" sldId="279"/>
        </pc:sldMkLst>
        <pc:spChg chg="mod">
          <ac:chgData name="Nina Harvei" userId="e4d7f39b-7de1-4ef5-9d07-a52059df6e94" providerId="ADAL" clId="{B92A90DA-69F1-4773-8450-3DE7FF895185}" dt="2023-03-13T11:40:49.207" v="5591" actId="20577"/>
          <ac:spMkLst>
            <pc:docMk/>
            <pc:sldMk cId="4216848774" sldId="279"/>
            <ac:spMk id="3" creationId="{8543E9BE-7589-9E21-6F3B-D93AA5843812}"/>
          </ac:spMkLst>
        </pc:spChg>
      </pc:sldChg>
      <pc:sldChg chg="delSp modSp del mod modCm">
        <pc:chgData name="Nina Harvei" userId="e4d7f39b-7de1-4ef5-9d07-a52059df6e94" providerId="ADAL" clId="{B92A90DA-69F1-4773-8450-3DE7FF895185}" dt="2023-03-13T12:08:28.989" v="5961" actId="47"/>
        <pc:sldMkLst>
          <pc:docMk/>
          <pc:sldMk cId="209568463" sldId="280"/>
        </pc:sldMkLst>
        <pc:spChg chg="del">
          <ac:chgData name="Nina Harvei" userId="e4d7f39b-7de1-4ef5-9d07-a52059df6e94" providerId="ADAL" clId="{B92A90DA-69F1-4773-8450-3DE7FF895185}" dt="2023-03-13T12:06:07.057" v="5756" actId="478"/>
          <ac:spMkLst>
            <pc:docMk/>
            <pc:sldMk cId="209568463" sldId="280"/>
            <ac:spMk id="3" creationId="{290D01BA-B002-F761-F283-28BD6E1545E8}"/>
          </ac:spMkLst>
        </pc:spChg>
        <pc:spChg chg="del">
          <ac:chgData name="Nina Harvei" userId="e4d7f39b-7de1-4ef5-9d07-a52059df6e94" providerId="ADAL" clId="{B92A90DA-69F1-4773-8450-3DE7FF895185}" dt="2023-03-13T12:06:07.057" v="5756" actId="478"/>
          <ac:spMkLst>
            <pc:docMk/>
            <pc:sldMk cId="209568463" sldId="280"/>
            <ac:spMk id="4" creationId="{0FF5FD72-24A7-A37E-E673-4F3831E38371}"/>
          </ac:spMkLst>
        </pc:spChg>
        <pc:spChg chg="mod">
          <ac:chgData name="Nina Harvei" userId="e4d7f39b-7de1-4ef5-9d07-a52059df6e94" providerId="ADAL" clId="{B92A90DA-69F1-4773-8450-3DE7FF895185}" dt="2023-03-13T12:04:49.121" v="5754" actId="20577"/>
          <ac:spMkLst>
            <pc:docMk/>
            <pc:sldMk cId="209568463" sldId="280"/>
            <ac:spMk id="5" creationId="{13FF4D6E-4569-C408-3F37-96CFD560F1E3}"/>
          </ac:spMkLst>
        </pc:spChg>
      </pc:sldChg>
      <pc:sldChg chg="modSp del mod ord addCm modCm">
        <pc:chgData name="Nina Harvei" userId="e4d7f39b-7de1-4ef5-9d07-a52059df6e94" providerId="ADAL" clId="{B92A90DA-69F1-4773-8450-3DE7FF895185}" dt="2023-03-13T13:27:57.215" v="7063" actId="47"/>
        <pc:sldMkLst>
          <pc:docMk/>
          <pc:sldMk cId="1940171795" sldId="281"/>
        </pc:sldMkLst>
        <pc:spChg chg="mod">
          <ac:chgData name="Nina Harvei" userId="e4d7f39b-7de1-4ef5-9d07-a52059df6e94" providerId="ADAL" clId="{B92A90DA-69F1-4773-8450-3DE7FF895185}" dt="2023-03-13T09:14:22.025" v="34" actId="1035"/>
          <ac:spMkLst>
            <pc:docMk/>
            <pc:sldMk cId="1940171795" sldId="281"/>
            <ac:spMk id="2" creationId="{D4AC4253-DAB2-0E87-2A91-38AEDE7A1306}"/>
          </ac:spMkLst>
        </pc:spChg>
        <pc:spChg chg="mod">
          <ac:chgData name="Nina Harvei" userId="e4d7f39b-7de1-4ef5-9d07-a52059df6e94" providerId="ADAL" clId="{B92A90DA-69F1-4773-8450-3DE7FF895185}" dt="2023-03-13T09:41:28.116" v="1120" actId="20577"/>
          <ac:spMkLst>
            <pc:docMk/>
            <pc:sldMk cId="1940171795" sldId="281"/>
            <ac:spMk id="3" creationId="{20BD1264-9082-834A-A2C6-A3944D48986C}"/>
          </ac:spMkLst>
        </pc:spChg>
      </pc:sldChg>
      <pc:sldChg chg="modSp mod addCm delCm">
        <pc:chgData name="Nina Harvei" userId="e4d7f39b-7de1-4ef5-9d07-a52059df6e94" providerId="ADAL" clId="{B92A90DA-69F1-4773-8450-3DE7FF895185}" dt="2023-03-20T10:01:14.120" v="10809" actId="20577"/>
        <pc:sldMkLst>
          <pc:docMk/>
          <pc:sldMk cId="1468387941" sldId="283"/>
        </pc:sldMkLst>
        <pc:spChg chg="mod">
          <ac:chgData name="Nina Harvei" userId="e4d7f39b-7de1-4ef5-9d07-a52059df6e94" providerId="ADAL" clId="{B92A90DA-69F1-4773-8450-3DE7FF895185}" dt="2023-03-20T10:01:14.120" v="10809" actId="20577"/>
          <ac:spMkLst>
            <pc:docMk/>
            <pc:sldMk cId="1468387941" sldId="283"/>
            <ac:spMk id="3" creationId="{20BD1264-9082-834A-A2C6-A3944D48986C}"/>
          </ac:spMkLst>
        </pc:spChg>
      </pc:sldChg>
      <pc:sldChg chg="modSp del mod modCm">
        <pc:chgData name="Nina Harvei" userId="e4d7f39b-7de1-4ef5-9d07-a52059df6e94" providerId="ADAL" clId="{B92A90DA-69F1-4773-8450-3DE7FF895185}" dt="2023-03-13T09:24:43.894" v="594" actId="47"/>
        <pc:sldMkLst>
          <pc:docMk/>
          <pc:sldMk cId="4195084440" sldId="285"/>
        </pc:sldMkLst>
        <pc:spChg chg="mod">
          <ac:chgData name="Nina Harvei" userId="e4d7f39b-7de1-4ef5-9d07-a52059df6e94" providerId="ADAL" clId="{B92A90DA-69F1-4773-8450-3DE7FF895185}" dt="2023-03-13T09:23:51.624" v="589" actId="14100"/>
          <ac:spMkLst>
            <pc:docMk/>
            <pc:sldMk cId="4195084440" sldId="285"/>
            <ac:spMk id="3" creationId="{20BD1264-9082-834A-A2C6-A3944D48986C}"/>
          </ac:spMkLst>
        </pc:spChg>
      </pc:sldChg>
      <pc:sldChg chg="modSp mod addCm delCm modCm">
        <pc:chgData name="Nina Harvei" userId="e4d7f39b-7de1-4ef5-9d07-a52059df6e94" providerId="ADAL" clId="{B92A90DA-69F1-4773-8450-3DE7FF895185}" dt="2023-03-14T06:32:18.267" v="8681"/>
        <pc:sldMkLst>
          <pc:docMk/>
          <pc:sldMk cId="3680368658" sldId="286"/>
        </pc:sldMkLst>
        <pc:spChg chg="mod">
          <ac:chgData name="Nina Harvei" userId="e4d7f39b-7de1-4ef5-9d07-a52059df6e94" providerId="ADAL" clId="{B92A90DA-69F1-4773-8450-3DE7FF895185}" dt="2023-03-14T06:32:12.524" v="8679" actId="20577"/>
          <ac:spMkLst>
            <pc:docMk/>
            <pc:sldMk cId="3680368658" sldId="286"/>
            <ac:spMk id="3" creationId="{20BD1264-9082-834A-A2C6-A3944D48986C}"/>
          </ac:spMkLst>
        </pc:spChg>
      </pc:sldChg>
      <pc:sldChg chg="addSp delSp modSp mod">
        <pc:chgData name="Nina Harvei" userId="e4d7f39b-7de1-4ef5-9d07-a52059df6e94" providerId="ADAL" clId="{B92A90DA-69F1-4773-8450-3DE7FF895185}" dt="2023-03-13T12:08:13.636" v="5951" actId="478"/>
        <pc:sldMkLst>
          <pc:docMk/>
          <pc:sldMk cId="1958006728" sldId="287"/>
        </pc:sldMkLst>
        <pc:spChg chg="del">
          <ac:chgData name="Nina Harvei" userId="e4d7f39b-7de1-4ef5-9d07-a52059df6e94" providerId="ADAL" clId="{B92A90DA-69F1-4773-8450-3DE7FF895185}" dt="2023-03-13T12:08:02.171" v="5917" actId="478"/>
          <ac:spMkLst>
            <pc:docMk/>
            <pc:sldMk cId="1958006728" sldId="287"/>
            <ac:spMk id="2" creationId="{BDA210C7-951B-F3DD-12DD-CA0D747206C9}"/>
          </ac:spMkLst>
        </pc:spChg>
        <pc:spChg chg="del">
          <ac:chgData name="Nina Harvei" userId="e4d7f39b-7de1-4ef5-9d07-a52059df6e94" providerId="ADAL" clId="{B92A90DA-69F1-4773-8450-3DE7FF895185}" dt="2023-03-13T12:08:13.636" v="5951" actId="478"/>
          <ac:spMkLst>
            <pc:docMk/>
            <pc:sldMk cId="1958006728" sldId="287"/>
            <ac:spMk id="5" creationId="{73E0EC60-972A-B562-FFE1-5F7FEB94B3ED}"/>
          </ac:spMkLst>
        </pc:spChg>
        <pc:spChg chg="add mod">
          <ac:chgData name="Nina Harvei" userId="e4d7f39b-7de1-4ef5-9d07-a52059df6e94" providerId="ADAL" clId="{B92A90DA-69F1-4773-8450-3DE7FF895185}" dt="2023-03-13T12:08:10.903" v="5950" actId="20577"/>
          <ac:spMkLst>
            <pc:docMk/>
            <pc:sldMk cId="1958006728" sldId="287"/>
            <ac:spMk id="11" creationId="{0BF49E3E-B997-42B6-8322-4D953C722B04}"/>
          </ac:spMkLst>
        </pc:spChg>
      </pc:sldChg>
      <pc:sldChg chg="new del">
        <pc:chgData name="Nina Harvei" userId="e4d7f39b-7de1-4ef5-9d07-a52059df6e94" providerId="ADAL" clId="{B92A90DA-69F1-4773-8450-3DE7FF895185}" dt="2023-03-08T15:02:27.845" v="1" actId="47"/>
        <pc:sldMkLst>
          <pc:docMk/>
          <pc:sldMk cId="803753270" sldId="288"/>
        </pc:sldMkLst>
      </pc:sldChg>
      <pc:sldChg chg="modSp mod addCm modCm">
        <pc:chgData name="Nina Harvei" userId="e4d7f39b-7de1-4ef5-9d07-a52059df6e94" providerId="ADAL" clId="{B92A90DA-69F1-4773-8450-3DE7FF895185}" dt="2023-03-20T10:02:04.447" v="10957" actId="20577"/>
        <pc:sldMkLst>
          <pc:docMk/>
          <pc:sldMk cId="2289153446" sldId="289"/>
        </pc:sldMkLst>
        <pc:spChg chg="mod">
          <ac:chgData name="Nina Harvei" userId="e4d7f39b-7de1-4ef5-9d07-a52059df6e94" providerId="ADAL" clId="{B92A90DA-69F1-4773-8450-3DE7FF895185}" dt="2023-03-20T10:02:04.447" v="10957" actId="20577"/>
          <ac:spMkLst>
            <pc:docMk/>
            <pc:sldMk cId="2289153446" sldId="289"/>
            <ac:spMk id="3" creationId="{20BD1264-9082-834A-A2C6-A3944D48986C}"/>
          </ac:spMkLst>
        </pc:spChg>
      </pc:sldChg>
      <pc:sldChg chg="addSp delSp modSp mod addCm delCm modCm">
        <pc:chgData name="Nina Harvei" userId="e4d7f39b-7de1-4ef5-9d07-a52059df6e94" providerId="ADAL" clId="{B92A90DA-69F1-4773-8450-3DE7FF895185}" dt="2023-03-20T10:04:02.821" v="11047" actId="20577"/>
        <pc:sldMkLst>
          <pc:docMk/>
          <pc:sldMk cId="2035023037" sldId="290"/>
        </pc:sldMkLst>
        <pc:spChg chg="mod">
          <ac:chgData name="Nina Harvei" userId="e4d7f39b-7de1-4ef5-9d07-a52059df6e94" providerId="ADAL" clId="{B92A90DA-69F1-4773-8450-3DE7FF895185}" dt="2023-03-20T10:04:02.821" v="11047" actId="20577"/>
          <ac:spMkLst>
            <pc:docMk/>
            <pc:sldMk cId="2035023037" sldId="290"/>
            <ac:spMk id="3" creationId="{20BD1264-9082-834A-A2C6-A3944D48986C}"/>
          </ac:spMkLst>
        </pc:spChg>
        <pc:spChg chg="add del mod">
          <ac:chgData name="Nina Harvei" userId="e4d7f39b-7de1-4ef5-9d07-a52059df6e94" providerId="ADAL" clId="{B92A90DA-69F1-4773-8450-3DE7FF895185}" dt="2023-03-13T13:15:57.401" v="6468" actId="478"/>
          <ac:spMkLst>
            <pc:docMk/>
            <pc:sldMk cId="2035023037" sldId="290"/>
            <ac:spMk id="5" creationId="{798D222F-3609-45C7-8B87-D19B0AB522CD}"/>
          </ac:spMkLst>
        </pc:spChg>
      </pc:sldChg>
      <pc:sldChg chg="addSp modSp mod addCm modCm">
        <pc:chgData name="Nina Harvei" userId="e4d7f39b-7de1-4ef5-9d07-a52059df6e94" providerId="ADAL" clId="{B92A90DA-69F1-4773-8450-3DE7FF895185}" dt="2023-03-14T07:00:42.841" v="10070" actId="1035"/>
        <pc:sldMkLst>
          <pc:docMk/>
          <pc:sldMk cId="1390118930" sldId="292"/>
        </pc:sldMkLst>
        <pc:spChg chg="mod">
          <ac:chgData name="Nina Harvei" userId="e4d7f39b-7de1-4ef5-9d07-a52059df6e94" providerId="ADAL" clId="{B92A90DA-69F1-4773-8450-3DE7FF895185}" dt="2023-03-13T11:01:54.429" v="3170" actId="20577"/>
          <ac:spMkLst>
            <pc:docMk/>
            <pc:sldMk cId="1390118930" sldId="292"/>
            <ac:spMk id="3" creationId="{20BD1264-9082-834A-A2C6-A3944D48986C}"/>
          </ac:spMkLst>
        </pc:spChg>
        <pc:spChg chg="add mod">
          <ac:chgData name="Nina Harvei" userId="e4d7f39b-7de1-4ef5-9d07-a52059df6e94" providerId="ADAL" clId="{B92A90DA-69F1-4773-8450-3DE7FF895185}" dt="2023-03-14T07:00:42.841" v="10070" actId="1035"/>
          <ac:spMkLst>
            <pc:docMk/>
            <pc:sldMk cId="1390118930" sldId="292"/>
            <ac:spMk id="4" creationId="{042AB8DA-9317-44CF-A8A5-2C7543C76D32}"/>
          </ac:spMkLst>
        </pc:spChg>
        <pc:spChg chg="add mod">
          <ac:chgData name="Nina Harvei" userId="e4d7f39b-7de1-4ef5-9d07-a52059df6e94" providerId="ADAL" clId="{B92A90DA-69F1-4773-8450-3DE7FF895185}" dt="2023-03-14T07:00:42.841" v="10070" actId="1035"/>
          <ac:spMkLst>
            <pc:docMk/>
            <pc:sldMk cId="1390118930" sldId="292"/>
            <ac:spMk id="5" creationId="{134F0209-204D-4001-9AD4-F51E683E52E5}"/>
          </ac:spMkLst>
        </pc:spChg>
      </pc:sldChg>
      <pc:sldChg chg="modSp del mod addCm">
        <pc:chgData name="Nina Harvei" userId="e4d7f39b-7de1-4ef5-9d07-a52059df6e94" providerId="ADAL" clId="{B92A90DA-69F1-4773-8450-3DE7FF895185}" dt="2023-03-13T13:29:26.268" v="7071" actId="47"/>
        <pc:sldMkLst>
          <pc:docMk/>
          <pc:sldMk cId="1097664457" sldId="293"/>
        </pc:sldMkLst>
        <pc:spChg chg="mod">
          <ac:chgData name="Nina Harvei" userId="e4d7f39b-7de1-4ef5-9d07-a52059df6e94" providerId="ADAL" clId="{B92A90DA-69F1-4773-8450-3DE7FF895185}" dt="2023-03-13T13:28:53.957" v="7065" actId="20577"/>
          <ac:spMkLst>
            <pc:docMk/>
            <pc:sldMk cId="1097664457" sldId="293"/>
            <ac:spMk id="3" creationId="{20BD1264-9082-834A-A2C6-A3944D48986C}"/>
          </ac:spMkLst>
        </pc:spChg>
      </pc:sldChg>
      <pc:sldChg chg="addCm delCm">
        <pc:chgData name="Nina Harvei" userId="e4d7f39b-7de1-4ef5-9d07-a52059df6e94" providerId="ADAL" clId="{B92A90DA-69F1-4773-8450-3DE7FF895185}" dt="2023-03-14T07:03:10.716" v="10072"/>
        <pc:sldMkLst>
          <pc:docMk/>
          <pc:sldMk cId="990529462" sldId="294"/>
        </pc:sldMkLst>
      </pc:sldChg>
      <pc:sldChg chg="addSp modSp mod ord modShow addCm modCm">
        <pc:chgData name="Nina Harvei" userId="e4d7f39b-7de1-4ef5-9d07-a52059df6e94" providerId="ADAL" clId="{B92A90DA-69F1-4773-8450-3DE7FF895185}" dt="2023-03-13T15:10:00.943" v="7786"/>
        <pc:sldMkLst>
          <pc:docMk/>
          <pc:sldMk cId="473047496" sldId="295"/>
        </pc:sldMkLst>
        <pc:spChg chg="mod">
          <ac:chgData name="Nina Harvei" userId="e4d7f39b-7de1-4ef5-9d07-a52059df6e94" providerId="ADAL" clId="{B92A90DA-69F1-4773-8450-3DE7FF895185}" dt="2023-03-13T13:20:44.159" v="6779" actId="20577"/>
          <ac:spMkLst>
            <pc:docMk/>
            <pc:sldMk cId="473047496" sldId="295"/>
            <ac:spMk id="3" creationId="{04F6B0F9-3797-231A-6254-5D7E7FDAEF69}"/>
          </ac:spMkLst>
        </pc:spChg>
        <pc:spChg chg="add mod">
          <ac:chgData name="Nina Harvei" userId="e4d7f39b-7de1-4ef5-9d07-a52059df6e94" providerId="ADAL" clId="{B92A90DA-69F1-4773-8450-3DE7FF895185}" dt="2023-03-13T15:09:52.949" v="7785" actId="14100"/>
          <ac:spMkLst>
            <pc:docMk/>
            <pc:sldMk cId="473047496" sldId="295"/>
            <ac:spMk id="6" creationId="{6EE471E5-F048-4EF4-B5F8-E223D6B4D1EB}"/>
          </ac:spMkLst>
        </pc:spChg>
      </pc:sldChg>
      <pc:sldChg chg="modSp mod">
        <pc:chgData name="Nina Harvei" userId="e4d7f39b-7de1-4ef5-9d07-a52059df6e94" providerId="ADAL" clId="{B92A90DA-69F1-4773-8450-3DE7FF895185}" dt="2023-03-13T11:20:56.486" v="4930" actId="2711"/>
        <pc:sldMkLst>
          <pc:docMk/>
          <pc:sldMk cId="1904268685" sldId="296"/>
        </pc:sldMkLst>
        <pc:spChg chg="mod">
          <ac:chgData name="Nina Harvei" userId="e4d7f39b-7de1-4ef5-9d07-a52059df6e94" providerId="ADAL" clId="{B92A90DA-69F1-4773-8450-3DE7FF895185}" dt="2023-03-13T11:20:56.486" v="4930" actId="2711"/>
          <ac:spMkLst>
            <pc:docMk/>
            <pc:sldMk cId="1904268685" sldId="296"/>
            <ac:spMk id="3" creationId="{20BD1264-9082-834A-A2C6-A3944D48986C}"/>
          </ac:spMkLst>
        </pc:spChg>
      </pc:sldChg>
      <pc:sldChg chg="modSp mod">
        <pc:chgData name="Nina Harvei" userId="e4d7f39b-7de1-4ef5-9d07-a52059df6e94" providerId="ADAL" clId="{B92A90DA-69F1-4773-8450-3DE7FF895185}" dt="2023-03-13T10:15:14.281" v="1825" actId="113"/>
        <pc:sldMkLst>
          <pc:docMk/>
          <pc:sldMk cId="2183530115" sldId="297"/>
        </pc:sldMkLst>
        <pc:spChg chg="mod">
          <ac:chgData name="Nina Harvei" userId="e4d7f39b-7de1-4ef5-9d07-a52059df6e94" providerId="ADAL" clId="{B92A90DA-69F1-4773-8450-3DE7FF895185}" dt="2023-03-13T10:15:14.281" v="1825" actId="113"/>
          <ac:spMkLst>
            <pc:docMk/>
            <pc:sldMk cId="2183530115" sldId="297"/>
            <ac:spMk id="3" creationId="{20BD1264-9082-834A-A2C6-A3944D48986C}"/>
          </ac:spMkLst>
        </pc:spChg>
      </pc:sldChg>
      <pc:sldChg chg="addSp delSp modSp new mod">
        <pc:chgData name="Nina Harvei" userId="e4d7f39b-7de1-4ef5-9d07-a52059df6e94" providerId="ADAL" clId="{B92A90DA-69F1-4773-8450-3DE7FF895185}" dt="2023-03-13T10:02:27.328" v="1364" actId="404"/>
        <pc:sldMkLst>
          <pc:docMk/>
          <pc:sldMk cId="471229200" sldId="301"/>
        </pc:sldMkLst>
        <pc:spChg chg="del">
          <ac:chgData name="Nina Harvei" userId="e4d7f39b-7de1-4ef5-9d07-a52059df6e94" providerId="ADAL" clId="{B92A90DA-69F1-4773-8450-3DE7FF895185}" dt="2023-03-13T09:24:36.806" v="592" actId="478"/>
          <ac:spMkLst>
            <pc:docMk/>
            <pc:sldMk cId="471229200" sldId="301"/>
            <ac:spMk id="2" creationId="{ABBDC79C-880F-4628-9309-B9249D14F9FE}"/>
          </ac:spMkLst>
        </pc:spChg>
        <pc:spChg chg="del">
          <ac:chgData name="Nina Harvei" userId="e4d7f39b-7de1-4ef5-9d07-a52059df6e94" providerId="ADAL" clId="{B92A90DA-69F1-4773-8450-3DE7FF895185}" dt="2023-03-13T09:24:39.710" v="593" actId="478"/>
          <ac:spMkLst>
            <pc:docMk/>
            <pc:sldMk cId="471229200" sldId="301"/>
            <ac:spMk id="3" creationId="{0982AF85-26E5-4ABE-A787-0B45A5CC7CA1}"/>
          </ac:spMkLst>
        </pc:spChg>
        <pc:spChg chg="add mod">
          <ac:chgData name="Nina Harvei" userId="e4d7f39b-7de1-4ef5-9d07-a52059df6e94" providerId="ADAL" clId="{B92A90DA-69F1-4773-8450-3DE7FF895185}" dt="2023-03-13T10:02:27.328" v="1364" actId="404"/>
          <ac:spMkLst>
            <pc:docMk/>
            <pc:sldMk cId="471229200" sldId="301"/>
            <ac:spMk id="4" creationId="{14DD6D51-408A-4E1E-A86A-2DCC8058DFC2}"/>
          </ac:spMkLst>
        </pc:spChg>
        <pc:spChg chg="add mod">
          <ac:chgData name="Nina Harvei" userId="e4d7f39b-7de1-4ef5-9d07-a52059df6e94" providerId="ADAL" clId="{B92A90DA-69F1-4773-8450-3DE7FF895185}" dt="2023-03-13T09:24:31.450" v="591"/>
          <ac:spMkLst>
            <pc:docMk/>
            <pc:sldMk cId="471229200" sldId="301"/>
            <ac:spMk id="5" creationId="{CEFF631F-BBC2-4FCB-A668-38CBE44F09A2}"/>
          </ac:spMkLst>
        </pc:spChg>
      </pc:sldChg>
      <pc:sldChg chg="addSp delSp modSp new del mod">
        <pc:chgData name="Nina Harvei" userId="e4d7f39b-7de1-4ef5-9d07-a52059df6e94" providerId="ADAL" clId="{B92A90DA-69F1-4773-8450-3DE7FF895185}" dt="2023-03-13T10:43:23.776" v="2730" actId="47"/>
        <pc:sldMkLst>
          <pc:docMk/>
          <pc:sldMk cId="1862908867" sldId="302"/>
        </pc:sldMkLst>
        <pc:spChg chg="del">
          <ac:chgData name="Nina Harvei" userId="e4d7f39b-7de1-4ef5-9d07-a52059df6e94" providerId="ADAL" clId="{B92A90DA-69F1-4773-8450-3DE7FF895185}" dt="2023-03-13T10:23:29.053" v="1832" actId="478"/>
          <ac:spMkLst>
            <pc:docMk/>
            <pc:sldMk cId="1862908867" sldId="302"/>
            <ac:spMk id="2" creationId="{BA2D7783-D524-4166-A60B-754D357185F0}"/>
          </ac:spMkLst>
        </pc:spChg>
        <pc:spChg chg="del">
          <ac:chgData name="Nina Harvei" userId="e4d7f39b-7de1-4ef5-9d07-a52059df6e94" providerId="ADAL" clId="{B92A90DA-69F1-4773-8450-3DE7FF895185}" dt="2023-03-13T10:23:29.053" v="1832" actId="478"/>
          <ac:spMkLst>
            <pc:docMk/>
            <pc:sldMk cId="1862908867" sldId="302"/>
            <ac:spMk id="3" creationId="{2F5CFF78-6D41-4C3C-B95A-0EC1DCC0AB4F}"/>
          </ac:spMkLst>
        </pc:spChg>
        <pc:spChg chg="add mod">
          <ac:chgData name="Nina Harvei" userId="e4d7f39b-7de1-4ef5-9d07-a52059df6e94" providerId="ADAL" clId="{B92A90DA-69F1-4773-8450-3DE7FF895185}" dt="2023-03-13T10:43:13.026" v="2729"/>
          <ac:spMkLst>
            <pc:docMk/>
            <pc:sldMk cId="1862908867" sldId="302"/>
            <ac:spMk id="4" creationId="{BF9B54D5-3E79-41B5-AA71-05B4584C99A4}"/>
          </ac:spMkLst>
        </pc:spChg>
        <pc:spChg chg="add mod">
          <ac:chgData name="Nina Harvei" userId="e4d7f39b-7de1-4ef5-9d07-a52059df6e94" providerId="ADAL" clId="{B92A90DA-69F1-4773-8450-3DE7FF895185}" dt="2023-03-13T10:43:13.026" v="2729"/>
          <ac:spMkLst>
            <pc:docMk/>
            <pc:sldMk cId="1862908867" sldId="302"/>
            <ac:spMk id="5" creationId="{2C438E71-2E3D-4A84-8D78-579CA671372D}"/>
          </ac:spMkLst>
        </pc:spChg>
      </pc:sldChg>
      <pc:sldChg chg="addSp modSp add mod delCm modCm modNotesTx">
        <pc:chgData name="Nina Harvei" userId="e4d7f39b-7de1-4ef5-9d07-a52059df6e94" providerId="ADAL" clId="{B92A90DA-69F1-4773-8450-3DE7FF895185}" dt="2023-03-14T06:47:40.296" v="9290"/>
        <pc:sldMkLst>
          <pc:docMk/>
          <pc:sldMk cId="0" sldId="303"/>
        </pc:sldMkLst>
        <pc:spChg chg="add mod">
          <ac:chgData name="Nina Harvei" userId="e4d7f39b-7de1-4ef5-9d07-a52059df6e94" providerId="ADAL" clId="{B92A90DA-69F1-4773-8450-3DE7FF895185}" dt="2023-03-14T06:47:17.452" v="9289" actId="1036"/>
          <ac:spMkLst>
            <pc:docMk/>
            <pc:sldMk cId="0" sldId="303"/>
            <ac:spMk id="2" creationId="{1D4EC61D-F868-4244-A986-5BDCE82D83E4}"/>
          </ac:spMkLst>
        </pc:spChg>
        <pc:spChg chg="add mod">
          <ac:chgData name="Nina Harvei" userId="e4d7f39b-7de1-4ef5-9d07-a52059df6e94" providerId="ADAL" clId="{B92A90DA-69F1-4773-8450-3DE7FF895185}" dt="2023-03-14T06:46:56.837" v="9269" actId="1036"/>
          <ac:spMkLst>
            <pc:docMk/>
            <pc:sldMk cId="0" sldId="303"/>
            <ac:spMk id="5" creationId="{D7038C10-CE88-4070-B48D-929AE9BCB70E}"/>
          </ac:spMkLst>
        </pc:spChg>
        <pc:spChg chg="add mod">
          <ac:chgData name="Nina Harvei" userId="e4d7f39b-7de1-4ef5-9d07-a52059df6e94" providerId="ADAL" clId="{B92A90DA-69F1-4773-8450-3DE7FF895185}" dt="2023-03-14T06:47:17.452" v="9289" actId="1036"/>
          <ac:spMkLst>
            <pc:docMk/>
            <pc:sldMk cId="0" sldId="303"/>
            <ac:spMk id="41" creationId="{EBC1B8E1-6866-450B-B9A3-BD343CA1AB70}"/>
          </ac:spMkLst>
        </pc:spChg>
        <pc:spChg chg="add mod">
          <ac:chgData name="Nina Harvei" userId="e4d7f39b-7de1-4ef5-9d07-a52059df6e94" providerId="ADAL" clId="{B92A90DA-69F1-4773-8450-3DE7FF895185}" dt="2023-03-14T06:46:49.441" v="9249" actId="1076"/>
          <ac:spMkLst>
            <pc:docMk/>
            <pc:sldMk cId="0" sldId="303"/>
            <ac:spMk id="44" creationId="{0D7CEC22-6A64-49B9-BEB6-B0777F45F19F}"/>
          </ac:spMkLst>
        </pc:spChg>
        <pc:spChg chg="add mod">
          <ac:chgData name="Nina Harvei" userId="e4d7f39b-7de1-4ef5-9d07-a52059df6e94" providerId="ADAL" clId="{B92A90DA-69F1-4773-8450-3DE7FF895185}" dt="2023-03-13T10:27:55.422" v="2067" actId="1035"/>
          <ac:spMkLst>
            <pc:docMk/>
            <pc:sldMk cId="0" sldId="303"/>
            <ac:spMk id="45" creationId="{BF3E527F-4A6F-44F5-AB7D-DC9C66CEB36C}"/>
          </ac:spMkLst>
        </pc:spChg>
        <pc:spChg chg="add mod">
          <ac:chgData name="Nina Harvei" userId="e4d7f39b-7de1-4ef5-9d07-a52059df6e94" providerId="ADAL" clId="{B92A90DA-69F1-4773-8450-3DE7FF895185}" dt="2023-03-14T06:47:17.452" v="9289" actId="1036"/>
          <ac:spMkLst>
            <pc:docMk/>
            <pc:sldMk cId="0" sldId="303"/>
            <ac:spMk id="47" creationId="{31AA3BEC-474B-481B-B68D-5B0602E794A7}"/>
          </ac:spMkLst>
        </pc:spChg>
        <pc:spChg chg="mod">
          <ac:chgData name="Nina Harvei" userId="e4d7f39b-7de1-4ef5-9d07-a52059df6e94" providerId="ADAL" clId="{B92A90DA-69F1-4773-8450-3DE7FF895185}" dt="2023-03-14T06:47:17.452" v="9289" actId="1036"/>
          <ac:spMkLst>
            <pc:docMk/>
            <pc:sldMk cId="0" sldId="303"/>
            <ac:spMk id="358"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59"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60"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61"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67"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68"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69"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70"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71"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72"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73"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74"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78"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80"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82"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84"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85"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86" creationId="{00000000-0000-0000-0000-000000000000}"/>
          </ac:spMkLst>
        </pc:spChg>
        <pc:spChg chg="mod">
          <ac:chgData name="Nina Harvei" userId="e4d7f39b-7de1-4ef5-9d07-a52059df6e94" providerId="ADAL" clId="{B92A90DA-69F1-4773-8450-3DE7FF895185}" dt="2023-03-13T10:27:42.426" v="2031" actId="1036"/>
          <ac:spMkLst>
            <pc:docMk/>
            <pc:sldMk cId="0" sldId="303"/>
            <ac:spMk id="387"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88"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89"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90" creationId="{00000000-0000-0000-0000-000000000000}"/>
          </ac:spMkLst>
        </pc:spChg>
        <pc:spChg chg="mod">
          <ac:chgData name="Nina Harvei" userId="e4d7f39b-7de1-4ef5-9d07-a52059df6e94" providerId="ADAL" clId="{B92A90DA-69F1-4773-8450-3DE7FF895185}" dt="2023-03-14T06:47:17.452" v="9289" actId="1036"/>
          <ac:spMkLst>
            <pc:docMk/>
            <pc:sldMk cId="0" sldId="303"/>
            <ac:spMk id="394" creationId="{00000000-0000-0000-0000-000000000000}"/>
          </ac:spMkLst>
        </pc:spChg>
        <pc:graphicFrameChg chg="mod">
          <ac:chgData name="Nina Harvei" userId="e4d7f39b-7de1-4ef5-9d07-a52059df6e94" providerId="ADAL" clId="{B92A90DA-69F1-4773-8450-3DE7FF895185}" dt="2023-03-14T06:47:17.452" v="9289" actId="1036"/>
          <ac:graphicFrameMkLst>
            <pc:docMk/>
            <pc:sldMk cId="0" sldId="303"/>
            <ac:graphicFrameMk id="362" creationId="{00000000-0000-0000-0000-000000000000}"/>
          </ac:graphicFrameMkLst>
        </pc:graphicFrameChg>
        <pc:picChg chg="mod">
          <ac:chgData name="Nina Harvei" userId="e4d7f39b-7de1-4ef5-9d07-a52059df6e94" providerId="ADAL" clId="{B92A90DA-69F1-4773-8450-3DE7FF895185}" dt="2023-03-14T06:47:17.452" v="9289" actId="1036"/>
          <ac:picMkLst>
            <pc:docMk/>
            <pc:sldMk cId="0" sldId="303"/>
            <ac:picMk id="363" creationId="{00000000-0000-0000-0000-000000000000}"/>
          </ac:picMkLst>
        </pc:picChg>
        <pc:picChg chg="mod">
          <ac:chgData name="Nina Harvei" userId="e4d7f39b-7de1-4ef5-9d07-a52059df6e94" providerId="ADAL" clId="{B92A90DA-69F1-4773-8450-3DE7FF895185}" dt="2023-03-14T06:47:17.452" v="9289" actId="1036"/>
          <ac:picMkLst>
            <pc:docMk/>
            <pc:sldMk cId="0" sldId="303"/>
            <ac:picMk id="364" creationId="{00000000-0000-0000-0000-000000000000}"/>
          </ac:picMkLst>
        </pc:picChg>
        <pc:picChg chg="mod">
          <ac:chgData name="Nina Harvei" userId="e4d7f39b-7de1-4ef5-9d07-a52059df6e94" providerId="ADAL" clId="{B92A90DA-69F1-4773-8450-3DE7FF895185}" dt="2023-03-14T06:47:17.452" v="9289" actId="1036"/>
          <ac:picMkLst>
            <pc:docMk/>
            <pc:sldMk cId="0" sldId="303"/>
            <ac:picMk id="365" creationId="{00000000-0000-0000-0000-000000000000}"/>
          </ac:picMkLst>
        </pc:picChg>
        <pc:picChg chg="mod">
          <ac:chgData name="Nina Harvei" userId="e4d7f39b-7de1-4ef5-9d07-a52059df6e94" providerId="ADAL" clId="{B92A90DA-69F1-4773-8450-3DE7FF895185}" dt="2023-03-14T06:47:17.452" v="9289" actId="1036"/>
          <ac:picMkLst>
            <pc:docMk/>
            <pc:sldMk cId="0" sldId="303"/>
            <ac:picMk id="366" creationId="{00000000-0000-0000-0000-000000000000}"/>
          </ac:picMkLst>
        </pc:picChg>
        <pc:picChg chg="mod">
          <ac:chgData name="Nina Harvei" userId="e4d7f39b-7de1-4ef5-9d07-a52059df6e94" providerId="ADAL" clId="{B92A90DA-69F1-4773-8450-3DE7FF895185}" dt="2023-03-14T06:47:17.452" v="9289" actId="1036"/>
          <ac:picMkLst>
            <pc:docMk/>
            <pc:sldMk cId="0" sldId="303"/>
            <ac:picMk id="393" creationId="{00000000-0000-0000-0000-000000000000}"/>
          </ac:picMkLst>
        </pc:picChg>
        <pc:picChg chg="mod">
          <ac:chgData name="Nina Harvei" userId="e4d7f39b-7de1-4ef5-9d07-a52059df6e94" providerId="ADAL" clId="{B92A90DA-69F1-4773-8450-3DE7FF895185}" dt="2023-03-14T06:47:17.452" v="9289" actId="1036"/>
          <ac:picMkLst>
            <pc:docMk/>
            <pc:sldMk cId="0" sldId="303"/>
            <ac:picMk id="395" creationId="{00000000-0000-0000-0000-000000000000}"/>
          </ac:picMkLst>
        </pc:picChg>
        <pc:cxnChg chg="mod">
          <ac:chgData name="Nina Harvei" userId="e4d7f39b-7de1-4ef5-9d07-a52059df6e94" providerId="ADAL" clId="{B92A90DA-69F1-4773-8450-3DE7FF895185}" dt="2023-03-14T06:47:17.452" v="9289" actId="1036"/>
          <ac:cxnSpMkLst>
            <pc:docMk/>
            <pc:sldMk cId="0" sldId="303"/>
            <ac:cxnSpMk id="375" creationId="{00000000-0000-0000-0000-000000000000}"/>
          </ac:cxnSpMkLst>
        </pc:cxnChg>
        <pc:cxnChg chg="mod">
          <ac:chgData name="Nina Harvei" userId="e4d7f39b-7de1-4ef5-9d07-a52059df6e94" providerId="ADAL" clId="{B92A90DA-69F1-4773-8450-3DE7FF895185}" dt="2023-03-14T06:47:17.452" v="9289" actId="1036"/>
          <ac:cxnSpMkLst>
            <pc:docMk/>
            <pc:sldMk cId="0" sldId="303"/>
            <ac:cxnSpMk id="376" creationId="{00000000-0000-0000-0000-000000000000}"/>
          </ac:cxnSpMkLst>
        </pc:cxnChg>
        <pc:cxnChg chg="mod">
          <ac:chgData name="Nina Harvei" userId="e4d7f39b-7de1-4ef5-9d07-a52059df6e94" providerId="ADAL" clId="{B92A90DA-69F1-4773-8450-3DE7FF895185}" dt="2023-03-14T06:47:17.452" v="9289" actId="1036"/>
          <ac:cxnSpMkLst>
            <pc:docMk/>
            <pc:sldMk cId="0" sldId="303"/>
            <ac:cxnSpMk id="377" creationId="{00000000-0000-0000-0000-000000000000}"/>
          </ac:cxnSpMkLst>
        </pc:cxnChg>
        <pc:cxnChg chg="mod">
          <ac:chgData name="Nina Harvei" userId="e4d7f39b-7de1-4ef5-9d07-a52059df6e94" providerId="ADAL" clId="{B92A90DA-69F1-4773-8450-3DE7FF895185}" dt="2023-03-14T06:47:17.452" v="9289" actId="1036"/>
          <ac:cxnSpMkLst>
            <pc:docMk/>
            <pc:sldMk cId="0" sldId="303"/>
            <ac:cxnSpMk id="379" creationId="{00000000-0000-0000-0000-000000000000}"/>
          </ac:cxnSpMkLst>
        </pc:cxnChg>
        <pc:cxnChg chg="mod">
          <ac:chgData name="Nina Harvei" userId="e4d7f39b-7de1-4ef5-9d07-a52059df6e94" providerId="ADAL" clId="{B92A90DA-69F1-4773-8450-3DE7FF895185}" dt="2023-03-14T06:47:17.452" v="9289" actId="1036"/>
          <ac:cxnSpMkLst>
            <pc:docMk/>
            <pc:sldMk cId="0" sldId="303"/>
            <ac:cxnSpMk id="381" creationId="{00000000-0000-0000-0000-000000000000}"/>
          </ac:cxnSpMkLst>
        </pc:cxnChg>
        <pc:cxnChg chg="mod">
          <ac:chgData name="Nina Harvei" userId="e4d7f39b-7de1-4ef5-9d07-a52059df6e94" providerId="ADAL" clId="{B92A90DA-69F1-4773-8450-3DE7FF895185}" dt="2023-03-14T06:47:17.452" v="9289" actId="1036"/>
          <ac:cxnSpMkLst>
            <pc:docMk/>
            <pc:sldMk cId="0" sldId="303"/>
            <ac:cxnSpMk id="383" creationId="{00000000-0000-0000-0000-000000000000}"/>
          </ac:cxnSpMkLst>
        </pc:cxnChg>
        <pc:cxnChg chg="mod">
          <ac:chgData name="Nina Harvei" userId="e4d7f39b-7de1-4ef5-9d07-a52059df6e94" providerId="ADAL" clId="{B92A90DA-69F1-4773-8450-3DE7FF895185}" dt="2023-03-14T06:47:17.452" v="9289" actId="1036"/>
          <ac:cxnSpMkLst>
            <pc:docMk/>
            <pc:sldMk cId="0" sldId="303"/>
            <ac:cxnSpMk id="391" creationId="{00000000-0000-0000-0000-000000000000}"/>
          </ac:cxnSpMkLst>
        </pc:cxnChg>
        <pc:cxnChg chg="mod">
          <ac:chgData name="Nina Harvei" userId="e4d7f39b-7de1-4ef5-9d07-a52059df6e94" providerId="ADAL" clId="{B92A90DA-69F1-4773-8450-3DE7FF895185}" dt="2023-03-14T06:47:17.452" v="9289" actId="1036"/>
          <ac:cxnSpMkLst>
            <pc:docMk/>
            <pc:sldMk cId="0" sldId="303"/>
            <ac:cxnSpMk id="392" creationId="{00000000-0000-0000-0000-000000000000}"/>
          </ac:cxnSpMkLst>
        </pc:cxnChg>
      </pc:sldChg>
      <pc:sldChg chg="addSp modSp add del mod">
        <pc:chgData name="Nina Harvei" userId="e4d7f39b-7de1-4ef5-9d07-a52059df6e94" providerId="ADAL" clId="{B92A90DA-69F1-4773-8450-3DE7FF895185}" dt="2023-03-13T10:26:06.539" v="1902" actId="47"/>
        <pc:sldMkLst>
          <pc:docMk/>
          <pc:sldMk cId="0" sldId="304"/>
        </pc:sldMkLst>
        <pc:spChg chg="add mod">
          <ac:chgData name="Nina Harvei" userId="e4d7f39b-7de1-4ef5-9d07-a52059df6e94" providerId="ADAL" clId="{B92A90DA-69F1-4773-8450-3DE7FF895185}" dt="2023-03-13T10:25:45.837" v="1900" actId="1036"/>
          <ac:spMkLst>
            <pc:docMk/>
            <pc:sldMk cId="0" sldId="304"/>
            <ac:spMk id="40" creationId="{4E4C1406-0883-4473-864F-9F6E1E1819A6}"/>
          </ac:spMkLst>
        </pc:spChg>
        <pc:spChg chg="add mod">
          <ac:chgData name="Nina Harvei" userId="e4d7f39b-7de1-4ef5-9d07-a52059df6e94" providerId="ADAL" clId="{B92A90DA-69F1-4773-8450-3DE7FF895185}" dt="2023-03-13T10:25:45.837" v="1900" actId="1036"/>
          <ac:spMkLst>
            <pc:docMk/>
            <pc:sldMk cId="0" sldId="304"/>
            <ac:spMk id="41" creationId="{0544B7CD-5B43-4490-AEF5-D7B51FC03F1B}"/>
          </ac:spMkLst>
        </pc:spChg>
        <pc:spChg chg="mod">
          <ac:chgData name="Nina Harvei" userId="e4d7f39b-7de1-4ef5-9d07-a52059df6e94" providerId="ADAL" clId="{B92A90DA-69F1-4773-8450-3DE7FF895185}" dt="2023-03-13T10:25:45.837" v="1900" actId="1036"/>
          <ac:spMkLst>
            <pc:docMk/>
            <pc:sldMk cId="0" sldId="304"/>
            <ac:spMk id="401"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02"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03"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04"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09"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10"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12"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13"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14"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15"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16"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17"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18"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19"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23"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25"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27"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29"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31"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32"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33" creationId="{00000000-0000-0000-0000-000000000000}"/>
          </ac:spMkLst>
        </pc:spChg>
        <pc:spChg chg="mod">
          <ac:chgData name="Nina Harvei" userId="e4d7f39b-7de1-4ef5-9d07-a52059df6e94" providerId="ADAL" clId="{B92A90DA-69F1-4773-8450-3DE7FF895185}" dt="2023-03-13T10:25:45.837" v="1900" actId="1036"/>
          <ac:spMkLst>
            <pc:docMk/>
            <pc:sldMk cId="0" sldId="304"/>
            <ac:spMk id="437" creationId="{00000000-0000-0000-0000-000000000000}"/>
          </ac:spMkLst>
        </pc:spChg>
        <pc:graphicFrameChg chg="mod">
          <ac:chgData name="Nina Harvei" userId="e4d7f39b-7de1-4ef5-9d07-a52059df6e94" providerId="ADAL" clId="{B92A90DA-69F1-4773-8450-3DE7FF895185}" dt="2023-03-13T10:25:45.837" v="1900" actId="1036"/>
          <ac:graphicFrameMkLst>
            <pc:docMk/>
            <pc:sldMk cId="0" sldId="304"/>
            <ac:graphicFrameMk id="405" creationId="{00000000-0000-0000-0000-000000000000}"/>
          </ac:graphicFrameMkLst>
        </pc:graphicFrameChg>
        <pc:picChg chg="mod">
          <ac:chgData name="Nina Harvei" userId="e4d7f39b-7de1-4ef5-9d07-a52059df6e94" providerId="ADAL" clId="{B92A90DA-69F1-4773-8450-3DE7FF895185}" dt="2023-03-13T10:25:45.837" v="1900" actId="1036"/>
          <ac:picMkLst>
            <pc:docMk/>
            <pc:sldMk cId="0" sldId="304"/>
            <ac:picMk id="406" creationId="{00000000-0000-0000-0000-000000000000}"/>
          </ac:picMkLst>
        </pc:picChg>
        <pc:picChg chg="mod">
          <ac:chgData name="Nina Harvei" userId="e4d7f39b-7de1-4ef5-9d07-a52059df6e94" providerId="ADAL" clId="{B92A90DA-69F1-4773-8450-3DE7FF895185}" dt="2023-03-13T10:25:45.837" v="1900" actId="1036"/>
          <ac:picMkLst>
            <pc:docMk/>
            <pc:sldMk cId="0" sldId="304"/>
            <ac:picMk id="407" creationId="{00000000-0000-0000-0000-000000000000}"/>
          </ac:picMkLst>
        </pc:picChg>
        <pc:picChg chg="mod">
          <ac:chgData name="Nina Harvei" userId="e4d7f39b-7de1-4ef5-9d07-a52059df6e94" providerId="ADAL" clId="{B92A90DA-69F1-4773-8450-3DE7FF895185}" dt="2023-03-13T10:25:45.837" v="1900" actId="1036"/>
          <ac:picMkLst>
            <pc:docMk/>
            <pc:sldMk cId="0" sldId="304"/>
            <ac:picMk id="408" creationId="{00000000-0000-0000-0000-000000000000}"/>
          </ac:picMkLst>
        </pc:picChg>
        <pc:picChg chg="mod">
          <ac:chgData name="Nina Harvei" userId="e4d7f39b-7de1-4ef5-9d07-a52059df6e94" providerId="ADAL" clId="{B92A90DA-69F1-4773-8450-3DE7FF895185}" dt="2023-03-13T10:25:45.837" v="1900" actId="1036"/>
          <ac:picMkLst>
            <pc:docMk/>
            <pc:sldMk cId="0" sldId="304"/>
            <ac:picMk id="411" creationId="{00000000-0000-0000-0000-000000000000}"/>
          </ac:picMkLst>
        </pc:picChg>
        <pc:picChg chg="mod">
          <ac:chgData name="Nina Harvei" userId="e4d7f39b-7de1-4ef5-9d07-a52059df6e94" providerId="ADAL" clId="{B92A90DA-69F1-4773-8450-3DE7FF895185}" dt="2023-03-13T10:25:45.837" v="1900" actId="1036"/>
          <ac:picMkLst>
            <pc:docMk/>
            <pc:sldMk cId="0" sldId="304"/>
            <ac:picMk id="436" creationId="{00000000-0000-0000-0000-000000000000}"/>
          </ac:picMkLst>
        </pc:picChg>
        <pc:picChg chg="mod">
          <ac:chgData name="Nina Harvei" userId="e4d7f39b-7de1-4ef5-9d07-a52059df6e94" providerId="ADAL" clId="{B92A90DA-69F1-4773-8450-3DE7FF895185}" dt="2023-03-13T10:25:45.837" v="1900" actId="1036"/>
          <ac:picMkLst>
            <pc:docMk/>
            <pc:sldMk cId="0" sldId="304"/>
            <ac:picMk id="438" creationId="{00000000-0000-0000-0000-000000000000}"/>
          </ac:picMkLst>
        </pc:picChg>
        <pc:cxnChg chg="mod">
          <ac:chgData name="Nina Harvei" userId="e4d7f39b-7de1-4ef5-9d07-a52059df6e94" providerId="ADAL" clId="{B92A90DA-69F1-4773-8450-3DE7FF895185}" dt="2023-03-13T10:25:45.837" v="1900" actId="1036"/>
          <ac:cxnSpMkLst>
            <pc:docMk/>
            <pc:sldMk cId="0" sldId="304"/>
            <ac:cxnSpMk id="420" creationId="{00000000-0000-0000-0000-000000000000}"/>
          </ac:cxnSpMkLst>
        </pc:cxnChg>
        <pc:cxnChg chg="mod">
          <ac:chgData name="Nina Harvei" userId="e4d7f39b-7de1-4ef5-9d07-a52059df6e94" providerId="ADAL" clId="{B92A90DA-69F1-4773-8450-3DE7FF895185}" dt="2023-03-13T10:25:45.837" v="1900" actId="1036"/>
          <ac:cxnSpMkLst>
            <pc:docMk/>
            <pc:sldMk cId="0" sldId="304"/>
            <ac:cxnSpMk id="421" creationId="{00000000-0000-0000-0000-000000000000}"/>
          </ac:cxnSpMkLst>
        </pc:cxnChg>
        <pc:cxnChg chg="mod">
          <ac:chgData name="Nina Harvei" userId="e4d7f39b-7de1-4ef5-9d07-a52059df6e94" providerId="ADAL" clId="{B92A90DA-69F1-4773-8450-3DE7FF895185}" dt="2023-03-13T10:25:45.837" v="1900" actId="1036"/>
          <ac:cxnSpMkLst>
            <pc:docMk/>
            <pc:sldMk cId="0" sldId="304"/>
            <ac:cxnSpMk id="422" creationId="{00000000-0000-0000-0000-000000000000}"/>
          </ac:cxnSpMkLst>
        </pc:cxnChg>
        <pc:cxnChg chg="mod">
          <ac:chgData name="Nina Harvei" userId="e4d7f39b-7de1-4ef5-9d07-a52059df6e94" providerId="ADAL" clId="{B92A90DA-69F1-4773-8450-3DE7FF895185}" dt="2023-03-13T10:25:45.837" v="1900" actId="1036"/>
          <ac:cxnSpMkLst>
            <pc:docMk/>
            <pc:sldMk cId="0" sldId="304"/>
            <ac:cxnSpMk id="424" creationId="{00000000-0000-0000-0000-000000000000}"/>
          </ac:cxnSpMkLst>
        </pc:cxnChg>
        <pc:cxnChg chg="mod">
          <ac:chgData name="Nina Harvei" userId="e4d7f39b-7de1-4ef5-9d07-a52059df6e94" providerId="ADAL" clId="{B92A90DA-69F1-4773-8450-3DE7FF895185}" dt="2023-03-13T10:25:45.837" v="1900" actId="1036"/>
          <ac:cxnSpMkLst>
            <pc:docMk/>
            <pc:sldMk cId="0" sldId="304"/>
            <ac:cxnSpMk id="426" creationId="{00000000-0000-0000-0000-000000000000}"/>
          </ac:cxnSpMkLst>
        </pc:cxnChg>
        <pc:cxnChg chg="mod">
          <ac:chgData name="Nina Harvei" userId="e4d7f39b-7de1-4ef5-9d07-a52059df6e94" providerId="ADAL" clId="{B92A90DA-69F1-4773-8450-3DE7FF895185}" dt="2023-03-13T10:25:45.837" v="1900" actId="1036"/>
          <ac:cxnSpMkLst>
            <pc:docMk/>
            <pc:sldMk cId="0" sldId="304"/>
            <ac:cxnSpMk id="428" creationId="{00000000-0000-0000-0000-000000000000}"/>
          </ac:cxnSpMkLst>
        </pc:cxnChg>
        <pc:cxnChg chg="mod">
          <ac:chgData name="Nina Harvei" userId="e4d7f39b-7de1-4ef5-9d07-a52059df6e94" providerId="ADAL" clId="{B92A90DA-69F1-4773-8450-3DE7FF895185}" dt="2023-03-13T10:25:45.837" v="1900" actId="1036"/>
          <ac:cxnSpMkLst>
            <pc:docMk/>
            <pc:sldMk cId="0" sldId="304"/>
            <ac:cxnSpMk id="434" creationId="{00000000-0000-0000-0000-000000000000}"/>
          </ac:cxnSpMkLst>
        </pc:cxnChg>
        <pc:cxnChg chg="mod">
          <ac:chgData name="Nina Harvei" userId="e4d7f39b-7de1-4ef5-9d07-a52059df6e94" providerId="ADAL" clId="{B92A90DA-69F1-4773-8450-3DE7FF895185}" dt="2023-03-13T10:25:45.837" v="1900" actId="1036"/>
          <ac:cxnSpMkLst>
            <pc:docMk/>
            <pc:sldMk cId="0" sldId="304"/>
            <ac:cxnSpMk id="435" creationId="{00000000-0000-0000-0000-000000000000}"/>
          </ac:cxnSpMkLst>
        </pc:cxnChg>
      </pc:sldChg>
      <pc:sldChg chg="delSp modSp mod ord delCm modCm modNotesTx">
        <pc:chgData name="Nina Harvei" userId="e4d7f39b-7de1-4ef5-9d07-a52059df6e94" providerId="ADAL" clId="{B92A90DA-69F1-4773-8450-3DE7FF895185}" dt="2023-03-14T11:37:45.913" v="10174" actId="20577"/>
        <pc:sldMkLst>
          <pc:docMk/>
          <pc:sldMk cId="103111911" sldId="305"/>
        </pc:sldMkLst>
        <pc:spChg chg="mod">
          <ac:chgData name="Nina Harvei" userId="e4d7f39b-7de1-4ef5-9d07-a52059df6e94" providerId="ADAL" clId="{B92A90DA-69F1-4773-8450-3DE7FF895185}" dt="2023-03-14T06:37:37.982" v="8867" actId="14100"/>
          <ac:spMkLst>
            <pc:docMk/>
            <pc:sldMk cId="103111911" sldId="305"/>
            <ac:spMk id="2" creationId="{D4AC4253-DAB2-0E87-2A91-38AEDE7A1306}"/>
          </ac:spMkLst>
        </pc:spChg>
        <pc:spChg chg="mod">
          <ac:chgData name="Nina Harvei" userId="e4d7f39b-7de1-4ef5-9d07-a52059df6e94" providerId="ADAL" clId="{B92A90DA-69F1-4773-8450-3DE7FF895185}" dt="2023-03-14T06:37:45.907" v="8900" actId="20577"/>
          <ac:spMkLst>
            <pc:docMk/>
            <pc:sldMk cId="103111911" sldId="305"/>
            <ac:spMk id="3" creationId="{20BD1264-9082-834A-A2C6-A3944D48986C}"/>
          </ac:spMkLst>
        </pc:spChg>
        <pc:spChg chg="del">
          <ac:chgData name="Nina Harvei" userId="e4d7f39b-7de1-4ef5-9d07-a52059df6e94" providerId="ADAL" clId="{B92A90DA-69F1-4773-8450-3DE7FF895185}" dt="2023-03-13T13:27:53.037" v="7062" actId="478"/>
          <ac:spMkLst>
            <pc:docMk/>
            <pc:sldMk cId="103111911" sldId="305"/>
            <ac:spMk id="4" creationId="{431EB5F8-C33D-3C7B-A1E4-35D1DDB64711}"/>
          </ac:spMkLst>
        </pc:spChg>
      </pc:sldChg>
      <pc:sldChg chg="addSp delSp modSp new mod modNotesTx">
        <pc:chgData name="Nina Harvei" userId="e4d7f39b-7de1-4ef5-9d07-a52059df6e94" providerId="ADAL" clId="{B92A90DA-69F1-4773-8450-3DE7FF895185}" dt="2023-03-13T10:42:53.313" v="2728" actId="20577"/>
        <pc:sldMkLst>
          <pc:docMk/>
          <pc:sldMk cId="1617644291" sldId="306"/>
        </pc:sldMkLst>
        <pc:spChg chg="del">
          <ac:chgData name="Nina Harvei" userId="e4d7f39b-7de1-4ef5-9d07-a52059df6e94" providerId="ADAL" clId="{B92A90DA-69F1-4773-8450-3DE7FF895185}" dt="2023-03-13T10:28:53.114" v="2125" actId="478"/>
          <ac:spMkLst>
            <pc:docMk/>
            <pc:sldMk cId="1617644291" sldId="306"/>
            <ac:spMk id="2" creationId="{77174CB0-A8B8-4EED-806A-02FEC431B229}"/>
          </ac:spMkLst>
        </pc:spChg>
        <pc:spChg chg="del">
          <ac:chgData name="Nina Harvei" userId="e4d7f39b-7de1-4ef5-9d07-a52059df6e94" providerId="ADAL" clId="{B92A90DA-69F1-4773-8450-3DE7FF895185}" dt="2023-03-13T10:28:53.114" v="2125" actId="478"/>
          <ac:spMkLst>
            <pc:docMk/>
            <pc:sldMk cId="1617644291" sldId="306"/>
            <ac:spMk id="3" creationId="{D1A09FC6-3ACC-44F2-8697-927927F741B0}"/>
          </ac:spMkLst>
        </pc:spChg>
        <pc:spChg chg="add">
          <ac:chgData name="Nina Harvei" userId="e4d7f39b-7de1-4ef5-9d07-a52059df6e94" providerId="ADAL" clId="{B92A90DA-69F1-4773-8450-3DE7FF895185}" dt="2023-03-13T10:29:04.428" v="2127" actId="22"/>
          <ac:spMkLst>
            <pc:docMk/>
            <pc:sldMk cId="1617644291" sldId="306"/>
            <ac:spMk id="6" creationId="{243B07B8-B69C-437D-AF32-B9DD97666B66}"/>
          </ac:spMkLst>
        </pc:spChg>
        <pc:spChg chg="add mod">
          <ac:chgData name="Nina Harvei" userId="e4d7f39b-7de1-4ef5-9d07-a52059df6e94" providerId="ADAL" clId="{B92A90DA-69F1-4773-8450-3DE7FF895185}" dt="2023-03-13T10:41:59.104" v="2669" actId="20577"/>
          <ac:spMkLst>
            <pc:docMk/>
            <pc:sldMk cId="1617644291" sldId="306"/>
            <ac:spMk id="8" creationId="{F258621C-C4A9-4AF2-843B-B092A360EAF6}"/>
          </ac:spMkLst>
        </pc:spChg>
        <pc:picChg chg="add mod modCrop">
          <ac:chgData name="Nina Harvei" userId="e4d7f39b-7de1-4ef5-9d07-a52059df6e94" providerId="ADAL" clId="{B92A90DA-69F1-4773-8450-3DE7FF895185}" dt="2023-03-13T10:42:10.478" v="2671" actId="14100"/>
          <ac:picMkLst>
            <pc:docMk/>
            <pc:sldMk cId="1617644291" sldId="306"/>
            <ac:picMk id="9" creationId="{A0B25BEA-B319-4C40-97B3-B776C109EB36}"/>
          </ac:picMkLst>
        </pc:picChg>
        <pc:picChg chg="add del mod">
          <ac:chgData name="Nina Harvei" userId="e4d7f39b-7de1-4ef5-9d07-a52059df6e94" providerId="ADAL" clId="{B92A90DA-69F1-4773-8450-3DE7FF895185}" dt="2023-03-13T10:39:44.799" v="2565" actId="478"/>
          <ac:picMkLst>
            <pc:docMk/>
            <pc:sldMk cId="1617644291" sldId="306"/>
            <ac:picMk id="1026" creationId="{00C67418-2502-4D68-B05D-26F928819F70}"/>
          </ac:picMkLst>
        </pc:picChg>
      </pc:sldChg>
      <pc:sldChg chg="addSp delSp modSp new mod">
        <pc:chgData name="Nina Harvei" userId="e4d7f39b-7de1-4ef5-9d07-a52059df6e94" providerId="ADAL" clId="{B92A90DA-69F1-4773-8450-3DE7FF895185}" dt="2023-03-13T10:37:07.271" v="2526" actId="20577"/>
        <pc:sldMkLst>
          <pc:docMk/>
          <pc:sldMk cId="1673409819" sldId="307"/>
        </pc:sldMkLst>
        <pc:spChg chg="del">
          <ac:chgData name="Nina Harvei" userId="e4d7f39b-7de1-4ef5-9d07-a52059df6e94" providerId="ADAL" clId="{B92A90DA-69F1-4773-8450-3DE7FF895185}" dt="2023-03-13T10:30:11.356" v="2136" actId="478"/>
          <ac:spMkLst>
            <pc:docMk/>
            <pc:sldMk cId="1673409819" sldId="307"/>
            <ac:spMk id="2" creationId="{66CFB533-B54E-42AB-828F-F6C6D8796E13}"/>
          </ac:spMkLst>
        </pc:spChg>
        <pc:spChg chg="del">
          <ac:chgData name="Nina Harvei" userId="e4d7f39b-7de1-4ef5-9d07-a52059df6e94" providerId="ADAL" clId="{B92A90DA-69F1-4773-8450-3DE7FF895185}" dt="2023-03-13T10:30:11.356" v="2136" actId="478"/>
          <ac:spMkLst>
            <pc:docMk/>
            <pc:sldMk cId="1673409819" sldId="307"/>
            <ac:spMk id="3" creationId="{3F8D4303-F91D-4E83-ACAE-F77E66F245FA}"/>
          </ac:spMkLst>
        </pc:spChg>
        <pc:spChg chg="add mod">
          <ac:chgData name="Nina Harvei" userId="e4d7f39b-7de1-4ef5-9d07-a52059df6e94" providerId="ADAL" clId="{B92A90DA-69F1-4773-8450-3DE7FF895185}" dt="2023-03-13T10:37:07.271" v="2526" actId="20577"/>
          <ac:spMkLst>
            <pc:docMk/>
            <pc:sldMk cId="1673409819" sldId="307"/>
            <ac:spMk id="6" creationId="{9C796860-F701-44DB-B214-D227B2EBE11C}"/>
          </ac:spMkLst>
        </pc:spChg>
        <pc:picChg chg="add mod">
          <ac:chgData name="Nina Harvei" userId="e4d7f39b-7de1-4ef5-9d07-a52059df6e94" providerId="ADAL" clId="{B92A90DA-69F1-4773-8450-3DE7FF895185}" dt="2023-03-13T10:30:25.744" v="2140" actId="1076"/>
          <ac:picMkLst>
            <pc:docMk/>
            <pc:sldMk cId="1673409819" sldId="307"/>
            <ac:picMk id="2050" creationId="{712283E2-35A4-422A-A312-6709F78B14CD}"/>
          </ac:picMkLst>
        </pc:picChg>
      </pc:sldChg>
      <pc:sldChg chg="addSp delSp modSp new mod addCm modCm">
        <pc:chgData name="Nina Harvei" userId="e4d7f39b-7de1-4ef5-9d07-a52059df6e94" providerId="ADAL" clId="{B92A90DA-69F1-4773-8450-3DE7FF895185}" dt="2023-03-14T06:51:17.427" v="9314" actId="207"/>
        <pc:sldMkLst>
          <pc:docMk/>
          <pc:sldMk cId="8198616" sldId="308"/>
        </pc:sldMkLst>
        <pc:spChg chg="del">
          <ac:chgData name="Nina Harvei" userId="e4d7f39b-7de1-4ef5-9d07-a52059df6e94" providerId="ADAL" clId="{B92A90DA-69F1-4773-8450-3DE7FF895185}" dt="2023-03-13T10:45:34.374" v="2954" actId="478"/>
          <ac:spMkLst>
            <pc:docMk/>
            <pc:sldMk cId="8198616" sldId="308"/>
            <ac:spMk id="2" creationId="{835B6C06-9450-4D58-B485-ABE52C068F10}"/>
          </ac:spMkLst>
        </pc:spChg>
        <pc:spChg chg="del">
          <ac:chgData name="Nina Harvei" userId="e4d7f39b-7de1-4ef5-9d07-a52059df6e94" providerId="ADAL" clId="{B92A90DA-69F1-4773-8450-3DE7FF895185}" dt="2023-03-13T10:45:34.374" v="2954" actId="478"/>
          <ac:spMkLst>
            <pc:docMk/>
            <pc:sldMk cId="8198616" sldId="308"/>
            <ac:spMk id="3" creationId="{7FAD41CB-01AC-4399-9160-46B2D659F22D}"/>
          </ac:spMkLst>
        </pc:spChg>
        <pc:spChg chg="add mod">
          <ac:chgData name="Nina Harvei" userId="e4d7f39b-7de1-4ef5-9d07-a52059df6e94" providerId="ADAL" clId="{B92A90DA-69F1-4773-8450-3DE7FF895185}" dt="2023-03-14T06:51:17.427" v="9314" actId="207"/>
          <ac:spMkLst>
            <pc:docMk/>
            <pc:sldMk cId="8198616" sldId="308"/>
            <ac:spMk id="4" creationId="{5FFDCBF8-3CA7-465D-B7A4-5C27F5EF162B}"/>
          </ac:spMkLst>
        </pc:spChg>
        <pc:picChg chg="mod ord modCrop">
          <ac:chgData name="Nina Harvei" userId="e4d7f39b-7de1-4ef5-9d07-a52059df6e94" providerId="ADAL" clId="{B92A90DA-69F1-4773-8450-3DE7FF895185}" dt="2023-03-13T14:30:03.584" v="7294" actId="1076"/>
          <ac:picMkLst>
            <pc:docMk/>
            <pc:sldMk cId="8198616" sldId="308"/>
            <ac:picMk id="2" creationId="{CFF541DC-C1C5-6639-4D4F-E1B375C24B60}"/>
          </ac:picMkLst>
        </pc:picChg>
        <pc:picChg chg="add mod modCrop">
          <ac:chgData name="Nina Harvei" userId="e4d7f39b-7de1-4ef5-9d07-a52059df6e94" providerId="ADAL" clId="{B92A90DA-69F1-4773-8450-3DE7FF895185}" dt="2023-03-13T14:30:08.764" v="7295" actId="14100"/>
          <ac:picMkLst>
            <pc:docMk/>
            <pc:sldMk cId="8198616" sldId="308"/>
            <ac:picMk id="5" creationId="{14011EC0-0962-40E4-98C1-26F2D92E4E95}"/>
          </ac:picMkLst>
        </pc:picChg>
      </pc:sldChg>
      <pc:sldChg chg="addSp delSp modSp new mod modCm modNotesTx">
        <pc:chgData name="Nina Harvei" userId="e4d7f39b-7de1-4ef5-9d07-a52059df6e94" providerId="ADAL" clId="{B92A90DA-69F1-4773-8450-3DE7FF895185}" dt="2023-03-14T06:50:25.469" v="9295"/>
        <pc:sldMkLst>
          <pc:docMk/>
          <pc:sldMk cId="3870361897" sldId="309"/>
        </pc:sldMkLst>
        <pc:spChg chg="del">
          <ac:chgData name="Nina Harvei" userId="e4d7f39b-7de1-4ef5-9d07-a52059df6e94" providerId="ADAL" clId="{B92A90DA-69F1-4773-8450-3DE7FF895185}" dt="2023-03-13T10:35:47.346" v="2468" actId="478"/>
          <ac:spMkLst>
            <pc:docMk/>
            <pc:sldMk cId="3870361897" sldId="309"/>
            <ac:spMk id="2" creationId="{883FCB2F-6EBE-4A1D-8B0C-64245E2B3EEE}"/>
          </ac:spMkLst>
        </pc:spChg>
        <pc:spChg chg="del">
          <ac:chgData name="Nina Harvei" userId="e4d7f39b-7de1-4ef5-9d07-a52059df6e94" providerId="ADAL" clId="{B92A90DA-69F1-4773-8450-3DE7FF895185}" dt="2023-03-13T10:35:47.346" v="2468" actId="478"/>
          <ac:spMkLst>
            <pc:docMk/>
            <pc:sldMk cId="3870361897" sldId="309"/>
            <ac:spMk id="3" creationId="{25A6F64E-D92C-4607-BF6A-C3EB45FA84BE}"/>
          </ac:spMkLst>
        </pc:spChg>
        <pc:spChg chg="add del mod">
          <ac:chgData name="Nina Harvei" userId="e4d7f39b-7de1-4ef5-9d07-a52059df6e94" providerId="ADAL" clId="{B92A90DA-69F1-4773-8450-3DE7FF895185}" dt="2023-03-13T10:36:40.408" v="2508" actId="478"/>
          <ac:spMkLst>
            <pc:docMk/>
            <pc:sldMk cId="3870361897" sldId="309"/>
            <ac:spMk id="6" creationId="{E9E7305E-1FAB-4291-9F58-29AF0DDBC33C}"/>
          </ac:spMkLst>
        </pc:spChg>
        <pc:spChg chg="add mod">
          <ac:chgData name="Nina Harvei" userId="e4d7f39b-7de1-4ef5-9d07-a52059df6e94" providerId="ADAL" clId="{B92A90DA-69F1-4773-8450-3DE7FF895185}" dt="2023-03-13T10:37:00.040" v="2525" actId="20577"/>
          <ac:spMkLst>
            <pc:docMk/>
            <pc:sldMk cId="3870361897" sldId="309"/>
            <ac:spMk id="7" creationId="{53EF2C76-A5A5-4380-BD8F-DEF6EBDBD342}"/>
          </ac:spMkLst>
        </pc:spChg>
        <pc:picChg chg="add mod">
          <ac:chgData name="Nina Harvei" userId="e4d7f39b-7de1-4ef5-9d07-a52059df6e94" providerId="ADAL" clId="{B92A90DA-69F1-4773-8450-3DE7FF895185}" dt="2023-03-13T10:35:44.727" v="2467" actId="1076"/>
          <ac:picMkLst>
            <pc:docMk/>
            <pc:sldMk cId="3870361897" sldId="309"/>
            <ac:picMk id="5" creationId="{1A9E7316-1D8F-430B-A71D-97A50E3684B7}"/>
          </ac:picMkLst>
        </pc:picChg>
      </pc:sldChg>
      <pc:sldChg chg="addSp delSp modSp new mod ord">
        <pc:chgData name="Nina Harvei" userId="e4d7f39b-7de1-4ef5-9d07-a52059df6e94" providerId="ADAL" clId="{B92A90DA-69F1-4773-8450-3DE7FF895185}" dt="2023-03-13T10:41:33.405" v="2635" actId="14100"/>
        <pc:sldMkLst>
          <pc:docMk/>
          <pc:sldMk cId="2829695545" sldId="310"/>
        </pc:sldMkLst>
        <pc:spChg chg="del">
          <ac:chgData name="Nina Harvei" userId="e4d7f39b-7de1-4ef5-9d07-a52059df6e94" providerId="ADAL" clId="{B92A90DA-69F1-4773-8450-3DE7FF895185}" dt="2023-03-13T10:36:17.712" v="2478" actId="478"/>
          <ac:spMkLst>
            <pc:docMk/>
            <pc:sldMk cId="2829695545" sldId="310"/>
            <ac:spMk id="2" creationId="{C7E10CC3-50B1-444D-BD0A-6BD9A0F12EC9}"/>
          </ac:spMkLst>
        </pc:spChg>
        <pc:spChg chg="del">
          <ac:chgData name="Nina Harvei" userId="e4d7f39b-7de1-4ef5-9d07-a52059df6e94" providerId="ADAL" clId="{B92A90DA-69F1-4773-8450-3DE7FF895185}" dt="2023-03-13T10:36:17.712" v="2478" actId="478"/>
          <ac:spMkLst>
            <pc:docMk/>
            <pc:sldMk cId="2829695545" sldId="310"/>
            <ac:spMk id="3" creationId="{9F72097C-947A-45B5-B02B-3A1EDE9FE80E}"/>
          </ac:spMkLst>
        </pc:spChg>
        <pc:spChg chg="add mod">
          <ac:chgData name="Nina Harvei" userId="e4d7f39b-7de1-4ef5-9d07-a52059df6e94" providerId="ADAL" clId="{B92A90DA-69F1-4773-8450-3DE7FF895185}" dt="2023-03-13T10:41:21.786" v="2633" actId="20577"/>
          <ac:spMkLst>
            <pc:docMk/>
            <pc:sldMk cId="2829695545" sldId="310"/>
            <ac:spMk id="4" creationId="{A4B20F5D-0509-400F-BDA8-5BA88DA3DD56}"/>
          </ac:spMkLst>
        </pc:spChg>
        <pc:picChg chg="add mod modCrop">
          <ac:chgData name="Nina Harvei" userId="e4d7f39b-7de1-4ef5-9d07-a52059df6e94" providerId="ADAL" clId="{B92A90DA-69F1-4773-8450-3DE7FF895185}" dt="2023-03-13T10:41:33.405" v="2635" actId="14100"/>
          <ac:picMkLst>
            <pc:docMk/>
            <pc:sldMk cId="2829695545" sldId="310"/>
            <ac:picMk id="6" creationId="{E96B30DF-5461-480F-99B2-4972044EDC7F}"/>
          </ac:picMkLst>
        </pc:picChg>
      </pc:sldChg>
      <pc:sldChg chg="modSp new mod">
        <pc:chgData name="Nina Harvei" userId="e4d7f39b-7de1-4ef5-9d07-a52059df6e94" providerId="ADAL" clId="{B92A90DA-69F1-4773-8450-3DE7FF895185}" dt="2023-03-13T12:07:53.539" v="5916" actId="20577"/>
        <pc:sldMkLst>
          <pc:docMk/>
          <pc:sldMk cId="4031873085" sldId="311"/>
        </pc:sldMkLst>
        <pc:spChg chg="mod">
          <ac:chgData name="Nina Harvei" userId="e4d7f39b-7de1-4ef5-9d07-a52059df6e94" providerId="ADAL" clId="{B92A90DA-69F1-4773-8450-3DE7FF895185}" dt="2023-03-13T12:07:53.539" v="5916" actId="20577"/>
          <ac:spMkLst>
            <pc:docMk/>
            <pc:sldMk cId="4031873085" sldId="311"/>
            <ac:spMk id="2" creationId="{B33839EA-A459-429F-92B8-8F85F8325717}"/>
          </ac:spMkLst>
        </pc:spChg>
        <pc:spChg chg="mod">
          <ac:chgData name="Nina Harvei" userId="e4d7f39b-7de1-4ef5-9d07-a52059df6e94" providerId="ADAL" clId="{B92A90DA-69F1-4773-8450-3DE7FF895185}" dt="2023-03-13T11:18:09.523" v="4699" actId="113"/>
          <ac:spMkLst>
            <pc:docMk/>
            <pc:sldMk cId="4031873085" sldId="311"/>
            <ac:spMk id="3" creationId="{4D94EE00-5051-459F-B129-62D056A3BDD6}"/>
          </ac:spMkLst>
        </pc:spChg>
      </pc:sldChg>
      <pc:sldChg chg="addSp delSp modSp new mod addCm delCm modCm modNotesTx">
        <pc:chgData name="Nina Harvei" userId="e4d7f39b-7de1-4ef5-9d07-a52059df6e94" providerId="ADAL" clId="{B92A90DA-69F1-4773-8450-3DE7FF895185}" dt="2023-03-20T10:02:25.445" v="10963" actId="27636"/>
        <pc:sldMkLst>
          <pc:docMk/>
          <pc:sldMk cId="3584581554" sldId="312"/>
        </pc:sldMkLst>
        <pc:spChg chg="mod">
          <ac:chgData name="Nina Harvei" userId="e4d7f39b-7de1-4ef5-9d07-a52059df6e94" providerId="ADAL" clId="{B92A90DA-69F1-4773-8450-3DE7FF895185}" dt="2023-03-13T11:11:42.635" v="3711" actId="20577"/>
          <ac:spMkLst>
            <pc:docMk/>
            <pc:sldMk cId="3584581554" sldId="312"/>
            <ac:spMk id="2" creationId="{219D281C-20AD-4410-B996-97E2453B7529}"/>
          </ac:spMkLst>
        </pc:spChg>
        <pc:spChg chg="mod">
          <ac:chgData name="Nina Harvei" userId="e4d7f39b-7de1-4ef5-9d07-a52059df6e94" providerId="ADAL" clId="{B92A90DA-69F1-4773-8450-3DE7FF895185}" dt="2023-03-20T10:02:25.445" v="10963" actId="27636"/>
          <ac:spMkLst>
            <pc:docMk/>
            <pc:sldMk cId="3584581554" sldId="312"/>
            <ac:spMk id="3" creationId="{C068803C-1551-4808-9859-36CA39A45B99}"/>
          </ac:spMkLst>
        </pc:spChg>
        <pc:spChg chg="add del mod">
          <ac:chgData name="Nina Harvei" userId="e4d7f39b-7de1-4ef5-9d07-a52059df6e94" providerId="ADAL" clId="{B92A90DA-69F1-4773-8450-3DE7FF895185}" dt="2023-03-13T12:06:50.275" v="5822" actId="478"/>
          <ac:spMkLst>
            <pc:docMk/>
            <pc:sldMk cId="3584581554" sldId="312"/>
            <ac:spMk id="4" creationId="{8FF21BF4-D7C3-4FAB-B4F1-CC5760490190}"/>
          </ac:spMkLst>
        </pc:spChg>
        <pc:spChg chg="add del mod">
          <ac:chgData name="Nina Harvei" userId="e4d7f39b-7de1-4ef5-9d07-a52059df6e94" providerId="ADAL" clId="{B92A90DA-69F1-4773-8450-3DE7FF895185}" dt="2023-03-13T15:10:09.267" v="7787" actId="478"/>
          <ac:spMkLst>
            <pc:docMk/>
            <pc:sldMk cId="3584581554" sldId="312"/>
            <ac:spMk id="5" creationId="{63C38C2B-AE38-4308-ACB3-58CD177DFE55}"/>
          </ac:spMkLst>
        </pc:spChg>
      </pc:sldChg>
      <pc:sldChg chg="delSp modSp add mod ord">
        <pc:chgData name="Nina Harvei" userId="e4d7f39b-7de1-4ef5-9d07-a52059df6e94" providerId="ADAL" clId="{B92A90DA-69F1-4773-8450-3DE7FF895185}" dt="2023-03-13T12:07:22.270" v="5865" actId="20577"/>
        <pc:sldMkLst>
          <pc:docMk/>
          <pc:sldMk cId="1001531926" sldId="313"/>
        </pc:sldMkLst>
        <pc:spChg chg="mod">
          <ac:chgData name="Nina Harvei" userId="e4d7f39b-7de1-4ef5-9d07-a52059df6e94" providerId="ADAL" clId="{B92A90DA-69F1-4773-8450-3DE7FF895185}" dt="2023-03-13T12:07:22.270" v="5865" actId="20577"/>
          <ac:spMkLst>
            <pc:docMk/>
            <pc:sldMk cId="1001531926" sldId="313"/>
            <ac:spMk id="2" creationId="{60EC4C5B-59A9-4FAD-6D2E-DEC4D08A562C}"/>
          </ac:spMkLst>
        </pc:spChg>
        <pc:picChg chg="del">
          <ac:chgData name="Nina Harvei" userId="e4d7f39b-7de1-4ef5-9d07-a52059df6e94" providerId="ADAL" clId="{B92A90DA-69F1-4773-8450-3DE7FF895185}" dt="2023-03-13T12:07:14.595" v="5827" actId="478"/>
          <ac:picMkLst>
            <pc:docMk/>
            <pc:sldMk cId="1001531926" sldId="313"/>
            <ac:picMk id="4" creationId="{8C8BB9E9-5549-2C24-6FDB-BBE26D6AFB2D}"/>
          </ac:picMkLst>
        </pc:picChg>
      </pc:sldChg>
      <pc:sldChg chg="add del">
        <pc:chgData name="Nina Harvei" userId="e4d7f39b-7de1-4ef5-9d07-a52059df6e94" providerId="ADAL" clId="{B92A90DA-69F1-4773-8450-3DE7FF895185}" dt="2023-03-13T12:07:33.645" v="5867" actId="47"/>
        <pc:sldMkLst>
          <pc:docMk/>
          <pc:sldMk cId="2193269637" sldId="314"/>
        </pc:sldMkLst>
      </pc:sldChg>
      <pc:sldChg chg="new del">
        <pc:chgData name="Nina Harvei" userId="e4d7f39b-7de1-4ef5-9d07-a52059df6e94" providerId="ADAL" clId="{B92A90DA-69F1-4773-8450-3DE7FF895185}" dt="2023-03-13T12:11:32.978" v="6145" actId="47"/>
        <pc:sldMkLst>
          <pc:docMk/>
          <pc:sldMk cId="3459457861" sldId="314"/>
        </pc:sldMkLst>
      </pc:sldChg>
      <pc:sldChg chg="addSp delSp modSp new mod ord">
        <pc:chgData name="Nina Harvei" userId="e4d7f39b-7de1-4ef5-9d07-a52059df6e94" providerId="ADAL" clId="{B92A90DA-69F1-4773-8450-3DE7FF895185}" dt="2023-03-14T06:41:27.647" v="9092" actId="20577"/>
        <pc:sldMkLst>
          <pc:docMk/>
          <pc:sldMk cId="4056839169" sldId="314"/>
        </pc:sldMkLst>
        <pc:spChg chg="del">
          <ac:chgData name="Nina Harvei" userId="e4d7f39b-7de1-4ef5-9d07-a52059df6e94" providerId="ADAL" clId="{B92A90DA-69F1-4773-8450-3DE7FF895185}" dt="2023-03-13T13:29:09.622" v="7070" actId="478"/>
          <ac:spMkLst>
            <pc:docMk/>
            <pc:sldMk cId="4056839169" sldId="314"/>
            <ac:spMk id="2" creationId="{7750480C-F445-4238-AA81-B0B4BB90474C}"/>
          </ac:spMkLst>
        </pc:spChg>
        <pc:spChg chg="del">
          <ac:chgData name="Nina Harvei" userId="e4d7f39b-7de1-4ef5-9d07-a52059df6e94" providerId="ADAL" clId="{B92A90DA-69F1-4773-8450-3DE7FF895185}" dt="2023-03-13T13:29:09.622" v="7070" actId="478"/>
          <ac:spMkLst>
            <pc:docMk/>
            <pc:sldMk cId="4056839169" sldId="314"/>
            <ac:spMk id="3" creationId="{D897CA4E-DF01-440C-B0F9-3954248ECF4E}"/>
          </ac:spMkLst>
        </pc:spChg>
        <pc:spChg chg="add mod">
          <ac:chgData name="Nina Harvei" userId="e4d7f39b-7de1-4ef5-9d07-a52059df6e94" providerId="ADAL" clId="{B92A90DA-69F1-4773-8450-3DE7FF895185}" dt="2023-03-14T06:41:27.647" v="9092" actId="20577"/>
          <ac:spMkLst>
            <pc:docMk/>
            <pc:sldMk cId="4056839169" sldId="314"/>
            <ac:spMk id="4" creationId="{84099739-9828-4B4D-86FC-E50E3C2BB752}"/>
          </ac:spMkLst>
        </pc:spChg>
        <pc:spChg chg="add mod">
          <ac:chgData name="Nina Harvei" userId="e4d7f39b-7de1-4ef5-9d07-a52059df6e94" providerId="ADAL" clId="{B92A90DA-69F1-4773-8450-3DE7FF895185}" dt="2023-03-13T13:29:05.902" v="7069"/>
          <ac:spMkLst>
            <pc:docMk/>
            <pc:sldMk cId="4056839169" sldId="314"/>
            <ac:spMk id="5" creationId="{6CAC1347-2479-4017-A295-0D7226EB22C2}"/>
          </ac:spMkLst>
        </pc:spChg>
      </pc:sldChg>
      <pc:sldChg chg="addSp delSp modSp new mod">
        <pc:chgData name="Nina Harvei" userId="e4d7f39b-7de1-4ef5-9d07-a52059df6e94" providerId="ADAL" clId="{B92A90DA-69F1-4773-8450-3DE7FF895185}" dt="2023-03-13T14:43:21.700" v="7665" actId="20577"/>
        <pc:sldMkLst>
          <pc:docMk/>
          <pc:sldMk cId="207360118" sldId="315"/>
        </pc:sldMkLst>
        <pc:spChg chg="del">
          <ac:chgData name="Nina Harvei" userId="e4d7f39b-7de1-4ef5-9d07-a52059df6e94" providerId="ADAL" clId="{B92A90DA-69F1-4773-8450-3DE7FF895185}" dt="2023-03-13T14:34:54.434" v="7299" actId="478"/>
          <ac:spMkLst>
            <pc:docMk/>
            <pc:sldMk cId="207360118" sldId="315"/>
            <ac:spMk id="2" creationId="{8093AADA-3ADF-4F7D-8642-092E646E1585}"/>
          </ac:spMkLst>
        </pc:spChg>
        <pc:spChg chg="del">
          <ac:chgData name="Nina Harvei" userId="e4d7f39b-7de1-4ef5-9d07-a52059df6e94" providerId="ADAL" clId="{B92A90DA-69F1-4773-8450-3DE7FF895185}" dt="2023-03-13T14:34:54.434" v="7299" actId="478"/>
          <ac:spMkLst>
            <pc:docMk/>
            <pc:sldMk cId="207360118" sldId="315"/>
            <ac:spMk id="3" creationId="{C690AE06-FCB2-438B-B425-C81C5D762216}"/>
          </ac:spMkLst>
        </pc:spChg>
        <pc:spChg chg="add mod">
          <ac:chgData name="Nina Harvei" userId="e4d7f39b-7de1-4ef5-9d07-a52059df6e94" providerId="ADAL" clId="{B92A90DA-69F1-4773-8450-3DE7FF895185}" dt="2023-03-13T14:43:21.700" v="7665" actId="20577"/>
          <ac:spMkLst>
            <pc:docMk/>
            <pc:sldMk cId="207360118" sldId="315"/>
            <ac:spMk id="4" creationId="{8B9FE559-D609-4EB4-A5E3-CDE26CDD0083}"/>
          </ac:spMkLst>
        </pc:spChg>
        <pc:spChg chg="add mod">
          <ac:chgData name="Nina Harvei" userId="e4d7f39b-7de1-4ef5-9d07-a52059df6e94" providerId="ADAL" clId="{B92A90DA-69F1-4773-8450-3DE7FF895185}" dt="2023-03-13T14:41:48.870" v="7301"/>
          <ac:spMkLst>
            <pc:docMk/>
            <pc:sldMk cId="207360118" sldId="315"/>
            <ac:spMk id="5" creationId="{A3D72EAD-9FBC-4062-817A-F96DAD132A9C}"/>
          </ac:spMkLst>
        </pc:spChg>
      </pc:sldChg>
      <pc:sldChg chg="addSp delSp modSp new mod ord">
        <pc:chgData name="Nina Harvei" userId="e4d7f39b-7de1-4ef5-9d07-a52059df6e94" providerId="ADAL" clId="{B92A90DA-69F1-4773-8450-3DE7FF895185}" dt="2023-03-14T06:52:03.125" v="9320" actId="20577"/>
        <pc:sldMkLst>
          <pc:docMk/>
          <pc:sldMk cId="400050823" sldId="316"/>
        </pc:sldMkLst>
        <pc:spChg chg="del">
          <ac:chgData name="Nina Harvei" userId="e4d7f39b-7de1-4ef5-9d07-a52059df6e94" providerId="ADAL" clId="{B92A90DA-69F1-4773-8450-3DE7FF895185}" dt="2023-03-13T15:37:05.604" v="7847" actId="478"/>
          <ac:spMkLst>
            <pc:docMk/>
            <pc:sldMk cId="400050823" sldId="316"/>
            <ac:spMk id="2" creationId="{03136202-830A-472D-A436-ED2FBE35923C}"/>
          </ac:spMkLst>
        </pc:spChg>
        <pc:spChg chg="del">
          <ac:chgData name="Nina Harvei" userId="e4d7f39b-7de1-4ef5-9d07-a52059df6e94" providerId="ADAL" clId="{B92A90DA-69F1-4773-8450-3DE7FF895185}" dt="2023-03-13T15:11:57.636" v="7844" actId="478"/>
          <ac:spMkLst>
            <pc:docMk/>
            <pc:sldMk cId="400050823" sldId="316"/>
            <ac:spMk id="3" creationId="{FEEAC8AB-E41C-4136-804B-887054CF8AF3}"/>
          </ac:spMkLst>
        </pc:spChg>
        <pc:spChg chg="add mod">
          <ac:chgData name="Nina Harvei" userId="e4d7f39b-7de1-4ef5-9d07-a52059df6e94" providerId="ADAL" clId="{B92A90DA-69F1-4773-8450-3DE7FF895185}" dt="2023-03-14T06:52:03.125" v="9320" actId="20577"/>
          <ac:spMkLst>
            <pc:docMk/>
            <pc:sldMk cId="400050823" sldId="316"/>
            <ac:spMk id="5" creationId="{2EA75136-9736-48AA-9B21-57CC57878566}"/>
          </ac:spMkLst>
        </pc:spChg>
        <pc:spChg chg="add mod">
          <ac:chgData name="Nina Harvei" userId="e4d7f39b-7de1-4ef5-9d07-a52059df6e94" providerId="ADAL" clId="{B92A90DA-69F1-4773-8450-3DE7FF895185}" dt="2023-03-13T15:37:00.435" v="7846"/>
          <ac:spMkLst>
            <pc:docMk/>
            <pc:sldMk cId="400050823" sldId="316"/>
            <ac:spMk id="6" creationId="{4D0F4153-21E3-415E-8106-794E1F1A2A80}"/>
          </ac:spMkLst>
        </pc:spChg>
      </pc:sldChg>
      <pc:sldChg chg="del">
        <pc:chgData name="Nina Harvei" userId="e4d7f39b-7de1-4ef5-9d07-a52059df6e94" providerId="ADAL" clId="{B92A90DA-69F1-4773-8450-3DE7FF895185}" dt="2023-03-14T06:29:06.795" v="8461" actId="47"/>
        <pc:sldMkLst>
          <pc:docMk/>
          <pc:sldMk cId="384838357" sldId="317"/>
        </pc:sldMkLst>
      </pc:sldChg>
      <pc:sldChg chg="delSp new del mod">
        <pc:chgData name="Nina Harvei" userId="e4d7f39b-7de1-4ef5-9d07-a52059df6e94" providerId="ADAL" clId="{B92A90DA-69F1-4773-8450-3DE7FF895185}" dt="2023-03-14T06:17:57.513" v="8047" actId="47"/>
        <pc:sldMkLst>
          <pc:docMk/>
          <pc:sldMk cId="1827452286" sldId="318"/>
        </pc:sldMkLst>
        <pc:spChg chg="del">
          <ac:chgData name="Nina Harvei" userId="e4d7f39b-7de1-4ef5-9d07-a52059df6e94" providerId="ADAL" clId="{B92A90DA-69F1-4773-8450-3DE7FF895185}" dt="2023-03-14T06:17:38.253" v="8043" actId="478"/>
          <ac:spMkLst>
            <pc:docMk/>
            <pc:sldMk cId="1827452286" sldId="318"/>
            <ac:spMk id="2" creationId="{9F0C9162-3BA0-4141-A8C0-86F91A61F0D3}"/>
          </ac:spMkLst>
        </pc:spChg>
        <pc:spChg chg="del">
          <ac:chgData name="Nina Harvei" userId="e4d7f39b-7de1-4ef5-9d07-a52059df6e94" providerId="ADAL" clId="{B92A90DA-69F1-4773-8450-3DE7FF895185}" dt="2023-03-14T06:17:38.253" v="8043" actId="478"/>
          <ac:spMkLst>
            <pc:docMk/>
            <pc:sldMk cId="1827452286" sldId="318"/>
            <ac:spMk id="3" creationId="{FB7542FF-AB22-40EB-9202-238D95043BD6}"/>
          </ac:spMkLst>
        </pc:spChg>
      </pc:sldChg>
      <pc:sldChg chg="modSp new mod">
        <pc:chgData name="Nina Harvei" userId="e4d7f39b-7de1-4ef5-9d07-a52059df6e94" providerId="ADAL" clId="{B92A90DA-69F1-4773-8450-3DE7FF895185}" dt="2023-03-14T10:57:25.882" v="10115" actId="20577"/>
        <pc:sldMkLst>
          <pc:docMk/>
          <pc:sldMk cId="2676963646" sldId="319"/>
        </pc:sldMkLst>
        <pc:spChg chg="mod">
          <ac:chgData name="Nina Harvei" userId="e4d7f39b-7de1-4ef5-9d07-a52059df6e94" providerId="ADAL" clId="{B92A90DA-69F1-4773-8450-3DE7FF895185}" dt="2023-03-14T06:18:05.299" v="8079" actId="20577"/>
          <ac:spMkLst>
            <pc:docMk/>
            <pc:sldMk cId="2676963646" sldId="319"/>
            <ac:spMk id="2" creationId="{5A549685-53D6-4473-B662-61A0E995170C}"/>
          </ac:spMkLst>
        </pc:spChg>
        <pc:spChg chg="mod">
          <ac:chgData name="Nina Harvei" userId="e4d7f39b-7de1-4ef5-9d07-a52059df6e94" providerId="ADAL" clId="{B92A90DA-69F1-4773-8450-3DE7FF895185}" dt="2023-03-14T10:57:25.882" v="10115" actId="20577"/>
          <ac:spMkLst>
            <pc:docMk/>
            <pc:sldMk cId="2676963646" sldId="319"/>
            <ac:spMk id="3" creationId="{FE0ADBC1-BC61-4F5E-B999-98EF3D4AEEC2}"/>
          </ac:spMkLst>
        </pc:spChg>
      </pc:sldChg>
      <pc:sldChg chg="addSp delSp modSp new mod ord modNotesTx">
        <pc:chgData name="Nina Harvei" userId="e4d7f39b-7de1-4ef5-9d07-a52059df6e94" providerId="ADAL" clId="{B92A90DA-69F1-4773-8450-3DE7FF895185}" dt="2023-03-14T07:04:24.873" v="10100" actId="20577"/>
        <pc:sldMkLst>
          <pc:docMk/>
          <pc:sldMk cId="4167338793" sldId="320"/>
        </pc:sldMkLst>
        <pc:spChg chg="mod">
          <ac:chgData name="Nina Harvei" userId="e4d7f39b-7de1-4ef5-9d07-a52059df6e94" providerId="ADAL" clId="{B92A90DA-69F1-4773-8450-3DE7FF895185}" dt="2023-03-14T06:28:31.804" v="8459" actId="20577"/>
          <ac:spMkLst>
            <pc:docMk/>
            <pc:sldMk cId="4167338793" sldId="320"/>
            <ac:spMk id="2" creationId="{F8C0108E-921B-44C6-833F-B71B95132414}"/>
          </ac:spMkLst>
        </pc:spChg>
        <pc:spChg chg="mod">
          <ac:chgData name="Nina Harvei" userId="e4d7f39b-7de1-4ef5-9d07-a52059df6e94" providerId="ADAL" clId="{B92A90DA-69F1-4773-8450-3DE7FF895185}" dt="2023-03-14T06:28:41.336" v="8460" actId="1076"/>
          <ac:spMkLst>
            <pc:docMk/>
            <pc:sldMk cId="4167338793" sldId="320"/>
            <ac:spMk id="3" creationId="{D55AA367-17E3-4276-A930-4151035D2920}"/>
          </ac:spMkLst>
        </pc:spChg>
        <pc:spChg chg="add del">
          <ac:chgData name="Nina Harvei" userId="e4d7f39b-7de1-4ef5-9d07-a52059df6e94" providerId="ADAL" clId="{B92A90DA-69F1-4773-8450-3DE7FF895185}" dt="2023-03-14T06:25:23.376" v="8347" actId="478"/>
          <ac:spMkLst>
            <pc:docMk/>
            <pc:sldMk cId="4167338793" sldId="320"/>
            <ac:spMk id="4" creationId="{27E2F4C0-B5CE-46C7-9654-E857C7623F56}"/>
          </ac:spMkLst>
        </pc:spChg>
        <pc:spChg chg="add del">
          <ac:chgData name="Nina Harvei" userId="e4d7f39b-7de1-4ef5-9d07-a52059df6e94" providerId="ADAL" clId="{B92A90DA-69F1-4773-8450-3DE7FF895185}" dt="2023-03-14T06:25:23.376" v="8347" actId="478"/>
          <ac:spMkLst>
            <pc:docMk/>
            <pc:sldMk cId="4167338793" sldId="320"/>
            <ac:spMk id="5" creationId="{AFC6CECB-926F-4A99-9B0A-A9B3B039962B}"/>
          </ac:spMkLst>
        </pc:spChg>
        <pc:spChg chg="add del">
          <ac:chgData name="Nina Harvei" userId="e4d7f39b-7de1-4ef5-9d07-a52059df6e94" providerId="ADAL" clId="{B92A90DA-69F1-4773-8450-3DE7FF895185}" dt="2023-03-14T06:25:23.376" v="8347" actId="478"/>
          <ac:spMkLst>
            <pc:docMk/>
            <pc:sldMk cId="4167338793" sldId="320"/>
            <ac:spMk id="6" creationId="{C3C4CE1C-271B-4618-BE30-CCE7809A04A7}"/>
          </ac:spMkLst>
        </pc:spChg>
        <pc:spChg chg="add del">
          <ac:chgData name="Nina Harvei" userId="e4d7f39b-7de1-4ef5-9d07-a52059df6e94" providerId="ADAL" clId="{B92A90DA-69F1-4773-8450-3DE7FF895185}" dt="2023-03-14T06:25:23.376" v="8347" actId="478"/>
          <ac:spMkLst>
            <pc:docMk/>
            <pc:sldMk cId="4167338793" sldId="320"/>
            <ac:spMk id="7" creationId="{DB9F2379-A506-4F5E-B0A9-309B80FA03EC}"/>
          </ac:spMkLst>
        </pc:spChg>
        <pc:picChg chg="add mod">
          <ac:chgData name="Nina Harvei" userId="e4d7f39b-7de1-4ef5-9d07-a52059df6e94" providerId="ADAL" clId="{B92A90DA-69F1-4773-8450-3DE7FF895185}" dt="2023-03-14T06:28:41.336" v="8460" actId="1076"/>
          <ac:picMkLst>
            <pc:docMk/>
            <pc:sldMk cId="4167338793" sldId="320"/>
            <ac:picMk id="8" creationId="{408D79E2-8D89-4E73-9094-DE10C192CDA6}"/>
          </ac:picMkLst>
        </pc:picChg>
        <pc:picChg chg="add mod">
          <ac:chgData name="Nina Harvei" userId="e4d7f39b-7de1-4ef5-9d07-a52059df6e94" providerId="ADAL" clId="{B92A90DA-69F1-4773-8450-3DE7FF895185}" dt="2023-03-14T06:28:41.336" v="8460" actId="1076"/>
          <ac:picMkLst>
            <pc:docMk/>
            <pc:sldMk cId="4167338793" sldId="320"/>
            <ac:picMk id="9" creationId="{F23DEA15-2928-4D8D-8608-42175792AD7C}"/>
          </ac:picMkLst>
        </pc:picChg>
        <pc:picChg chg="add mod">
          <ac:chgData name="Nina Harvei" userId="e4d7f39b-7de1-4ef5-9d07-a52059df6e94" providerId="ADAL" clId="{B92A90DA-69F1-4773-8450-3DE7FF895185}" dt="2023-03-14T06:28:41.336" v="8460" actId="1076"/>
          <ac:picMkLst>
            <pc:docMk/>
            <pc:sldMk cId="4167338793" sldId="320"/>
            <ac:picMk id="11" creationId="{D5C328FE-C7A8-4C92-A786-3531F7CFA072}"/>
          </ac:picMkLst>
        </pc:picChg>
        <pc:picChg chg="add mod">
          <ac:chgData name="Nina Harvei" userId="e4d7f39b-7de1-4ef5-9d07-a52059df6e94" providerId="ADAL" clId="{B92A90DA-69F1-4773-8450-3DE7FF895185}" dt="2023-03-14T06:28:41.336" v="8460" actId="1076"/>
          <ac:picMkLst>
            <pc:docMk/>
            <pc:sldMk cId="4167338793" sldId="320"/>
            <ac:picMk id="12" creationId="{A80FBED7-EBF7-4930-A278-DC66E0DB2A8F}"/>
          </ac:picMkLst>
        </pc:picChg>
        <pc:cxnChg chg="add mod">
          <ac:chgData name="Nina Harvei" userId="e4d7f39b-7de1-4ef5-9d07-a52059df6e94" providerId="ADAL" clId="{B92A90DA-69F1-4773-8450-3DE7FF895185}" dt="2023-03-14T06:28:41.336" v="8460" actId="1076"/>
          <ac:cxnSpMkLst>
            <pc:docMk/>
            <pc:sldMk cId="4167338793" sldId="320"/>
            <ac:cxnSpMk id="10" creationId="{F0165E4F-EF56-4D8A-884C-2624A188A3A4}"/>
          </ac:cxnSpMkLst>
        </pc:cxnChg>
      </pc:sldChg>
      <pc:sldChg chg="addSp delSp modSp new mod ord">
        <pc:chgData name="Nina Harvei" userId="e4d7f39b-7de1-4ef5-9d07-a52059df6e94" providerId="ADAL" clId="{B92A90DA-69F1-4773-8450-3DE7FF895185}" dt="2023-03-14T06:54:55.949" v="9486" actId="20577"/>
        <pc:sldMkLst>
          <pc:docMk/>
          <pc:sldMk cId="2490813640" sldId="321"/>
        </pc:sldMkLst>
        <pc:spChg chg="del">
          <ac:chgData name="Nina Harvei" userId="e4d7f39b-7de1-4ef5-9d07-a52059df6e94" providerId="ADAL" clId="{B92A90DA-69F1-4773-8450-3DE7FF895185}" dt="2023-03-14T06:53:12.812" v="9327" actId="478"/>
          <ac:spMkLst>
            <pc:docMk/>
            <pc:sldMk cId="2490813640" sldId="321"/>
            <ac:spMk id="2" creationId="{B70853C3-E86D-4E58-92AE-CC5CE0A2A79B}"/>
          </ac:spMkLst>
        </pc:spChg>
        <pc:spChg chg="del">
          <ac:chgData name="Nina Harvei" userId="e4d7f39b-7de1-4ef5-9d07-a52059df6e94" providerId="ADAL" clId="{B92A90DA-69F1-4773-8450-3DE7FF895185}" dt="2023-03-14T06:53:16.079" v="9328" actId="478"/>
          <ac:spMkLst>
            <pc:docMk/>
            <pc:sldMk cId="2490813640" sldId="321"/>
            <ac:spMk id="3" creationId="{6497877A-1083-430E-8DCE-58D5D72C4EAE}"/>
          </ac:spMkLst>
        </pc:spChg>
        <pc:spChg chg="add mod">
          <ac:chgData name="Nina Harvei" userId="e4d7f39b-7de1-4ef5-9d07-a52059df6e94" providerId="ADAL" clId="{B92A90DA-69F1-4773-8450-3DE7FF895185}" dt="2023-03-14T06:54:55.949" v="9486" actId="20577"/>
          <ac:spMkLst>
            <pc:docMk/>
            <pc:sldMk cId="2490813640" sldId="321"/>
            <ac:spMk id="4" creationId="{AFE5219A-DF04-4875-8590-4AB1B1E700E4}"/>
          </ac:spMkLst>
        </pc:spChg>
        <pc:spChg chg="add mod">
          <ac:chgData name="Nina Harvei" userId="e4d7f39b-7de1-4ef5-9d07-a52059df6e94" providerId="ADAL" clId="{B92A90DA-69F1-4773-8450-3DE7FF895185}" dt="2023-03-14T06:53:07.331" v="9326"/>
          <ac:spMkLst>
            <pc:docMk/>
            <pc:sldMk cId="2490813640" sldId="321"/>
            <ac:spMk id="5" creationId="{DB7514B6-D7A2-482A-9E83-794BBC9934C1}"/>
          </ac:spMkLst>
        </pc:spChg>
      </pc:sldChg>
      <pc:sldChg chg="addSp delSp modSp new mod ord">
        <pc:chgData name="Nina Harvei" userId="e4d7f39b-7de1-4ef5-9d07-a52059df6e94" providerId="ADAL" clId="{B92A90DA-69F1-4773-8450-3DE7FF895185}" dt="2023-03-20T09:56:55.554" v="10432" actId="20577"/>
        <pc:sldMkLst>
          <pc:docMk/>
          <pc:sldMk cId="1388085854" sldId="322"/>
        </pc:sldMkLst>
        <pc:spChg chg="del">
          <ac:chgData name="Nina Harvei" userId="e4d7f39b-7de1-4ef5-9d07-a52059df6e94" providerId="ADAL" clId="{B92A90DA-69F1-4773-8450-3DE7FF895185}" dt="2023-03-14T06:57:02.256" v="9722" actId="478"/>
          <ac:spMkLst>
            <pc:docMk/>
            <pc:sldMk cId="1388085854" sldId="322"/>
            <ac:spMk id="2" creationId="{2F36E8EF-2154-46D0-A07B-4E482C03C231}"/>
          </ac:spMkLst>
        </pc:spChg>
        <pc:spChg chg="del">
          <ac:chgData name="Nina Harvei" userId="e4d7f39b-7de1-4ef5-9d07-a52059df6e94" providerId="ADAL" clId="{B92A90DA-69F1-4773-8450-3DE7FF895185}" dt="2023-03-14T06:57:02.256" v="9722" actId="478"/>
          <ac:spMkLst>
            <pc:docMk/>
            <pc:sldMk cId="1388085854" sldId="322"/>
            <ac:spMk id="3" creationId="{249F0CED-A909-4B4C-907E-B665746F9E4C}"/>
          </ac:spMkLst>
        </pc:spChg>
        <pc:spChg chg="add mod">
          <ac:chgData name="Nina Harvei" userId="e4d7f39b-7de1-4ef5-9d07-a52059df6e94" providerId="ADAL" clId="{B92A90DA-69F1-4773-8450-3DE7FF895185}" dt="2023-03-20T09:56:55.554" v="10432" actId="20577"/>
          <ac:spMkLst>
            <pc:docMk/>
            <pc:sldMk cId="1388085854" sldId="322"/>
            <ac:spMk id="4" creationId="{695037DA-D887-4182-890F-EE26FD6946AC}"/>
          </ac:spMkLst>
        </pc:spChg>
        <pc:spChg chg="add mod">
          <ac:chgData name="Nina Harvei" userId="e4d7f39b-7de1-4ef5-9d07-a52059df6e94" providerId="ADAL" clId="{B92A90DA-69F1-4773-8450-3DE7FF895185}" dt="2023-03-14T06:56:59.359" v="9721"/>
          <ac:spMkLst>
            <pc:docMk/>
            <pc:sldMk cId="1388085854" sldId="322"/>
            <ac:spMk id="5" creationId="{0790169F-5AC3-4CF6-8BCD-8C6D7958A632}"/>
          </ac:spMkLst>
        </pc:spChg>
      </pc:sldChg>
    </pc:docChg>
  </pc:docChgLst>
  <pc:docChgLst>
    <pc:chgData name="Thomas Bendik Hagen" userId="66302149-38fe-43fd-bee3-51bdd69aa78a" providerId="ADAL" clId="{7E6D24A1-D514-4839-BDB0-1220A633F3E1}"/>
    <pc:docChg chg="undo custSel addSld modSld">
      <pc:chgData name="Thomas Bendik Hagen" userId="66302149-38fe-43fd-bee3-51bdd69aa78a" providerId="ADAL" clId="{7E6D24A1-D514-4839-BDB0-1220A633F3E1}" dt="2023-03-13T12:07:47.384" v="3587" actId="2056"/>
      <pc:docMkLst>
        <pc:docMk/>
      </pc:docMkLst>
      <pc:sldChg chg="modSp mod setBg">
        <pc:chgData name="Thomas Bendik Hagen" userId="66302149-38fe-43fd-bee3-51bdd69aa78a" providerId="ADAL" clId="{7E6D24A1-D514-4839-BDB0-1220A633F3E1}" dt="2023-03-13T09:47:53.605" v="1821"/>
        <pc:sldMkLst>
          <pc:docMk/>
          <pc:sldMk cId="815428970" sldId="264"/>
        </pc:sldMkLst>
        <pc:spChg chg="mod">
          <ac:chgData name="Thomas Bendik Hagen" userId="66302149-38fe-43fd-bee3-51bdd69aa78a" providerId="ADAL" clId="{7E6D24A1-D514-4839-BDB0-1220A633F3E1}" dt="2023-03-13T09:47:21.751" v="1820" actId="6549"/>
          <ac:spMkLst>
            <pc:docMk/>
            <pc:sldMk cId="815428970" sldId="264"/>
            <ac:spMk id="3" creationId="{20BD1264-9082-834A-A2C6-A3944D48986C}"/>
          </ac:spMkLst>
        </pc:spChg>
      </pc:sldChg>
      <pc:sldChg chg="modSp mod setBg">
        <pc:chgData name="Thomas Bendik Hagen" userId="66302149-38fe-43fd-bee3-51bdd69aa78a" providerId="ADAL" clId="{7E6D24A1-D514-4839-BDB0-1220A633F3E1}" dt="2023-03-13T09:49:30.509" v="2021" actId="20577"/>
        <pc:sldMkLst>
          <pc:docMk/>
          <pc:sldMk cId="1121630276" sldId="275"/>
        </pc:sldMkLst>
        <pc:spChg chg="mod">
          <ac:chgData name="Thomas Bendik Hagen" userId="66302149-38fe-43fd-bee3-51bdd69aa78a" providerId="ADAL" clId="{7E6D24A1-D514-4839-BDB0-1220A633F3E1}" dt="2023-03-13T09:49:30.509" v="2021" actId="20577"/>
          <ac:spMkLst>
            <pc:docMk/>
            <pc:sldMk cId="1121630276" sldId="275"/>
            <ac:spMk id="3" creationId="{20BD1264-9082-834A-A2C6-A3944D48986C}"/>
          </ac:spMkLst>
        </pc:spChg>
      </pc:sldChg>
      <pc:sldChg chg="modSp mod">
        <pc:chgData name="Thomas Bendik Hagen" userId="66302149-38fe-43fd-bee3-51bdd69aa78a" providerId="ADAL" clId="{7E6D24A1-D514-4839-BDB0-1220A633F3E1}" dt="2023-03-13T09:42:17.792" v="1303" actId="20577"/>
        <pc:sldMkLst>
          <pc:docMk/>
          <pc:sldMk cId="1810072626" sldId="277"/>
        </pc:sldMkLst>
        <pc:spChg chg="mod">
          <ac:chgData name="Thomas Bendik Hagen" userId="66302149-38fe-43fd-bee3-51bdd69aa78a" providerId="ADAL" clId="{7E6D24A1-D514-4839-BDB0-1220A633F3E1}" dt="2023-03-13T09:42:17.792" v="1303" actId="20577"/>
          <ac:spMkLst>
            <pc:docMk/>
            <pc:sldMk cId="1810072626" sldId="277"/>
            <ac:spMk id="3" creationId="{20BD1264-9082-834A-A2C6-A3944D48986C}"/>
          </ac:spMkLst>
        </pc:spChg>
      </pc:sldChg>
      <pc:sldChg chg="modCm">
        <pc:chgData name="Thomas Bendik Hagen" userId="66302149-38fe-43fd-bee3-51bdd69aa78a" providerId="ADAL" clId="{7E6D24A1-D514-4839-BDB0-1220A633F3E1}" dt="2023-03-13T12:07:47.384" v="3587" actId="2056"/>
        <pc:sldMkLst>
          <pc:docMk/>
          <pc:sldMk cId="209568463" sldId="280"/>
        </pc:sldMkLst>
      </pc:sldChg>
      <pc:sldChg chg="addSp modSp mod setBg modCm">
        <pc:chgData name="Thomas Bendik Hagen" userId="66302149-38fe-43fd-bee3-51bdd69aa78a" providerId="ADAL" clId="{7E6D24A1-D514-4839-BDB0-1220A633F3E1}" dt="2023-03-13T10:01:00.955" v="2293"/>
        <pc:sldMkLst>
          <pc:docMk/>
          <pc:sldMk cId="1751496265" sldId="284"/>
        </pc:sldMkLst>
        <pc:spChg chg="mod">
          <ac:chgData name="Thomas Bendik Hagen" userId="66302149-38fe-43fd-bee3-51bdd69aa78a" providerId="ADAL" clId="{7E6D24A1-D514-4839-BDB0-1220A633F3E1}" dt="2023-03-13T09:58:11.308" v="2285" actId="20577"/>
          <ac:spMkLst>
            <pc:docMk/>
            <pc:sldMk cId="1751496265" sldId="284"/>
            <ac:spMk id="3" creationId="{20BD1264-9082-834A-A2C6-A3944D48986C}"/>
          </ac:spMkLst>
        </pc:spChg>
        <pc:picChg chg="add mod">
          <ac:chgData name="Thomas Bendik Hagen" userId="66302149-38fe-43fd-bee3-51bdd69aa78a" providerId="ADAL" clId="{7E6D24A1-D514-4839-BDB0-1220A633F3E1}" dt="2023-03-13T09:58:35.633" v="2292" actId="1440"/>
          <ac:picMkLst>
            <pc:docMk/>
            <pc:sldMk cId="1751496265" sldId="284"/>
            <ac:picMk id="5" creationId="{ACF6574F-8AF4-0EB4-0EF4-BE05BCFF8DA9}"/>
          </ac:picMkLst>
        </pc:picChg>
      </pc:sldChg>
      <pc:sldChg chg="modSp mod setBg">
        <pc:chgData name="Thomas Bendik Hagen" userId="66302149-38fe-43fd-bee3-51bdd69aa78a" providerId="ADAL" clId="{7E6D24A1-D514-4839-BDB0-1220A633F3E1}" dt="2023-03-13T09:37:27.994" v="974" actId="20577"/>
        <pc:sldMkLst>
          <pc:docMk/>
          <pc:sldMk cId="2646729994" sldId="288"/>
        </pc:sldMkLst>
        <pc:spChg chg="mod">
          <ac:chgData name="Thomas Bendik Hagen" userId="66302149-38fe-43fd-bee3-51bdd69aa78a" providerId="ADAL" clId="{7E6D24A1-D514-4839-BDB0-1220A633F3E1}" dt="2023-03-13T09:37:27.994" v="974" actId="20577"/>
          <ac:spMkLst>
            <pc:docMk/>
            <pc:sldMk cId="2646729994" sldId="288"/>
            <ac:spMk id="3" creationId="{20BD1264-9082-834A-A2C6-A3944D48986C}"/>
          </ac:spMkLst>
        </pc:spChg>
      </pc:sldChg>
      <pc:sldChg chg="modSp mod setBg">
        <pc:chgData name="Thomas Bendik Hagen" userId="66302149-38fe-43fd-bee3-51bdd69aa78a" providerId="ADAL" clId="{7E6D24A1-D514-4839-BDB0-1220A633F3E1}" dt="2023-03-13T10:19:48.723" v="2794" actId="27636"/>
        <pc:sldMkLst>
          <pc:docMk/>
          <pc:sldMk cId="2289153446" sldId="289"/>
        </pc:sldMkLst>
        <pc:spChg chg="mod">
          <ac:chgData name="Thomas Bendik Hagen" userId="66302149-38fe-43fd-bee3-51bdd69aa78a" providerId="ADAL" clId="{7E6D24A1-D514-4839-BDB0-1220A633F3E1}" dt="2023-03-13T10:19:48.723" v="2794" actId="27636"/>
          <ac:spMkLst>
            <pc:docMk/>
            <pc:sldMk cId="2289153446" sldId="289"/>
            <ac:spMk id="3" creationId="{20BD1264-9082-834A-A2C6-A3944D48986C}"/>
          </ac:spMkLst>
        </pc:spChg>
      </pc:sldChg>
      <pc:sldChg chg="modSp mod setBg modCm">
        <pc:chgData name="Thomas Bendik Hagen" userId="66302149-38fe-43fd-bee3-51bdd69aa78a" providerId="ADAL" clId="{7E6D24A1-D514-4839-BDB0-1220A633F3E1}" dt="2023-03-13T10:27:49.489" v="3231"/>
        <pc:sldMkLst>
          <pc:docMk/>
          <pc:sldMk cId="2035023037" sldId="290"/>
        </pc:sldMkLst>
        <pc:spChg chg="mod">
          <ac:chgData name="Thomas Bendik Hagen" userId="66302149-38fe-43fd-bee3-51bdd69aa78a" providerId="ADAL" clId="{7E6D24A1-D514-4839-BDB0-1220A633F3E1}" dt="2023-03-13T10:27:36.510" v="3230" actId="20577"/>
          <ac:spMkLst>
            <pc:docMk/>
            <pc:sldMk cId="2035023037" sldId="290"/>
            <ac:spMk id="3" creationId="{20BD1264-9082-834A-A2C6-A3944D48986C}"/>
          </ac:spMkLst>
        </pc:spChg>
      </pc:sldChg>
      <pc:sldChg chg="modSp mod setBg">
        <pc:chgData name="Thomas Bendik Hagen" userId="66302149-38fe-43fd-bee3-51bdd69aa78a" providerId="ADAL" clId="{7E6D24A1-D514-4839-BDB0-1220A633F3E1}" dt="2023-03-13T09:54:22.887" v="2198" actId="20577"/>
        <pc:sldMkLst>
          <pc:docMk/>
          <pc:sldMk cId="2698563803" sldId="291"/>
        </pc:sldMkLst>
        <pc:spChg chg="mod">
          <ac:chgData name="Thomas Bendik Hagen" userId="66302149-38fe-43fd-bee3-51bdd69aa78a" providerId="ADAL" clId="{7E6D24A1-D514-4839-BDB0-1220A633F3E1}" dt="2023-03-13T09:54:22.887" v="2198" actId="20577"/>
          <ac:spMkLst>
            <pc:docMk/>
            <pc:sldMk cId="2698563803" sldId="291"/>
            <ac:spMk id="3" creationId="{20BD1264-9082-834A-A2C6-A3944D48986C}"/>
          </ac:spMkLst>
        </pc:spChg>
      </pc:sldChg>
      <pc:sldChg chg="modSp mod setBg">
        <pc:chgData name="Thomas Bendik Hagen" userId="66302149-38fe-43fd-bee3-51bdd69aa78a" providerId="ADAL" clId="{7E6D24A1-D514-4839-BDB0-1220A633F3E1}" dt="2023-03-13T09:55:38.818" v="2283" actId="20577"/>
        <pc:sldMkLst>
          <pc:docMk/>
          <pc:sldMk cId="1390118930" sldId="292"/>
        </pc:sldMkLst>
        <pc:spChg chg="mod">
          <ac:chgData name="Thomas Bendik Hagen" userId="66302149-38fe-43fd-bee3-51bdd69aa78a" providerId="ADAL" clId="{7E6D24A1-D514-4839-BDB0-1220A633F3E1}" dt="2023-03-13T09:55:38.818" v="2283" actId="20577"/>
          <ac:spMkLst>
            <pc:docMk/>
            <pc:sldMk cId="1390118930" sldId="292"/>
            <ac:spMk id="3" creationId="{20BD1264-9082-834A-A2C6-A3944D48986C}"/>
          </ac:spMkLst>
        </pc:spChg>
      </pc:sldChg>
      <pc:sldChg chg="modSp mod setBg">
        <pc:chgData name="Thomas Bendik Hagen" userId="66302149-38fe-43fd-bee3-51bdd69aa78a" providerId="ADAL" clId="{7E6D24A1-D514-4839-BDB0-1220A633F3E1}" dt="2023-03-13T10:22:07.130" v="2970"/>
        <pc:sldMkLst>
          <pc:docMk/>
          <pc:sldMk cId="990529462" sldId="294"/>
        </pc:sldMkLst>
        <pc:spChg chg="mod">
          <ac:chgData name="Thomas Bendik Hagen" userId="66302149-38fe-43fd-bee3-51bdd69aa78a" providerId="ADAL" clId="{7E6D24A1-D514-4839-BDB0-1220A633F3E1}" dt="2023-03-13T10:21:50.826" v="2969" actId="20577"/>
          <ac:spMkLst>
            <pc:docMk/>
            <pc:sldMk cId="990529462" sldId="294"/>
            <ac:spMk id="3" creationId="{20BD1264-9082-834A-A2C6-A3944D48986C}"/>
          </ac:spMkLst>
        </pc:spChg>
      </pc:sldChg>
      <pc:sldChg chg="addSp delSp modSp new mod modClrScheme modCm chgLayout">
        <pc:chgData name="Thomas Bendik Hagen" userId="66302149-38fe-43fd-bee3-51bdd69aa78a" providerId="ADAL" clId="{7E6D24A1-D514-4839-BDB0-1220A633F3E1}" dt="2023-03-13T11:21:27.016" v="3586"/>
        <pc:sldMkLst>
          <pc:docMk/>
          <pc:sldMk cId="473047496" sldId="295"/>
        </pc:sldMkLst>
        <pc:spChg chg="mod">
          <ac:chgData name="Thomas Bendik Hagen" userId="66302149-38fe-43fd-bee3-51bdd69aa78a" providerId="ADAL" clId="{7E6D24A1-D514-4839-BDB0-1220A633F3E1}" dt="2023-03-13T10:45:45.366" v="3559" actId="26606"/>
          <ac:spMkLst>
            <pc:docMk/>
            <pc:sldMk cId="473047496" sldId="295"/>
            <ac:spMk id="2" creationId="{C0236CF2-1F17-13FA-2666-E4C84D8E5868}"/>
          </ac:spMkLst>
        </pc:spChg>
        <pc:spChg chg="add del mod">
          <ac:chgData name="Thomas Bendik Hagen" userId="66302149-38fe-43fd-bee3-51bdd69aa78a" providerId="ADAL" clId="{7E6D24A1-D514-4839-BDB0-1220A633F3E1}" dt="2023-03-13T10:47:27.971" v="3584" actId="20577"/>
          <ac:spMkLst>
            <pc:docMk/>
            <pc:sldMk cId="473047496" sldId="295"/>
            <ac:spMk id="3" creationId="{04F6B0F9-3797-231A-6254-5D7E7FDAEF69}"/>
          </ac:spMkLst>
        </pc:spChg>
        <pc:spChg chg="add del mod">
          <ac:chgData name="Thomas Bendik Hagen" userId="66302149-38fe-43fd-bee3-51bdd69aa78a" providerId="ADAL" clId="{7E6D24A1-D514-4839-BDB0-1220A633F3E1}" dt="2023-03-13T10:45:45.366" v="3559" actId="26606"/>
          <ac:spMkLst>
            <pc:docMk/>
            <pc:sldMk cId="473047496" sldId="295"/>
            <ac:spMk id="9" creationId="{0B4E434A-D9BE-E2DA-EEB4-AA3CB24C0F7F}"/>
          </ac:spMkLst>
        </pc:spChg>
        <pc:graphicFrameChg chg="add del mod">
          <ac:chgData name="Thomas Bendik Hagen" userId="66302149-38fe-43fd-bee3-51bdd69aa78a" providerId="ADAL" clId="{7E6D24A1-D514-4839-BDB0-1220A633F3E1}" dt="2023-03-13T10:45:45.366" v="3559" actId="26606"/>
          <ac:graphicFrameMkLst>
            <pc:docMk/>
            <pc:sldMk cId="473047496" sldId="295"/>
            <ac:graphicFrameMk id="5" creationId="{7958EE56-ABC9-9606-38E1-3C25F43BC898}"/>
          </ac:graphicFrameMkLst>
        </pc:graphicFrameChg>
      </pc:sldChg>
      <pc:sldChg chg="modSp mod setBg">
        <pc:chgData name="Thomas Bendik Hagen" userId="66302149-38fe-43fd-bee3-51bdd69aa78a" providerId="ADAL" clId="{7E6D24A1-D514-4839-BDB0-1220A633F3E1}" dt="2023-03-13T09:16:59.703" v="164"/>
        <pc:sldMkLst>
          <pc:docMk/>
          <pc:sldMk cId="1904268685" sldId="296"/>
        </pc:sldMkLst>
        <pc:spChg chg="mod">
          <ac:chgData name="Thomas Bendik Hagen" userId="66302149-38fe-43fd-bee3-51bdd69aa78a" providerId="ADAL" clId="{7E6D24A1-D514-4839-BDB0-1220A633F3E1}" dt="2023-03-13T09:15:15.213" v="163" actId="20577"/>
          <ac:spMkLst>
            <pc:docMk/>
            <pc:sldMk cId="1904268685" sldId="296"/>
            <ac:spMk id="3" creationId="{20BD1264-9082-834A-A2C6-A3944D48986C}"/>
          </ac:spMkLst>
        </pc:spChg>
      </pc:sldChg>
      <pc:sldChg chg="modSp mod setBg">
        <pc:chgData name="Thomas Bendik Hagen" userId="66302149-38fe-43fd-bee3-51bdd69aa78a" providerId="ADAL" clId="{7E6D24A1-D514-4839-BDB0-1220A633F3E1}" dt="2023-03-13T10:31:56.050" v="3257" actId="20577"/>
        <pc:sldMkLst>
          <pc:docMk/>
          <pc:sldMk cId="2183530115" sldId="297"/>
        </pc:sldMkLst>
        <pc:spChg chg="mod">
          <ac:chgData name="Thomas Bendik Hagen" userId="66302149-38fe-43fd-bee3-51bdd69aa78a" providerId="ADAL" clId="{7E6D24A1-D514-4839-BDB0-1220A633F3E1}" dt="2023-03-13T10:31:56.050" v="3257" actId="20577"/>
          <ac:spMkLst>
            <pc:docMk/>
            <pc:sldMk cId="2183530115" sldId="297"/>
            <ac:spMk id="3" creationId="{20BD1264-9082-834A-A2C6-A3944D48986C}"/>
          </ac:spMkLst>
        </pc:spChg>
      </pc:sldChg>
      <pc:sldChg chg="modSp mod setBg">
        <pc:chgData name="Thomas Bendik Hagen" userId="66302149-38fe-43fd-bee3-51bdd69aa78a" providerId="ADAL" clId="{7E6D24A1-D514-4839-BDB0-1220A633F3E1}" dt="2023-03-13T10:25:01.121" v="3178" actId="20577"/>
        <pc:sldMkLst>
          <pc:docMk/>
          <pc:sldMk cId="1007894479" sldId="300"/>
        </pc:sldMkLst>
        <pc:spChg chg="mod">
          <ac:chgData name="Thomas Bendik Hagen" userId="66302149-38fe-43fd-bee3-51bdd69aa78a" providerId="ADAL" clId="{7E6D24A1-D514-4839-BDB0-1220A633F3E1}" dt="2023-03-13T10:25:01.121" v="3178" actId="20577"/>
          <ac:spMkLst>
            <pc:docMk/>
            <pc:sldMk cId="1007894479" sldId="300"/>
            <ac:spMk id="3" creationId="{20BD1264-9082-834A-A2C6-A3944D48986C}"/>
          </ac:spMkLst>
        </pc:spChg>
      </pc:sldChg>
      <pc:sldChg chg="modCm">
        <pc:chgData name="Thomas Bendik Hagen" userId="66302149-38fe-43fd-bee3-51bdd69aa78a" providerId="ADAL" clId="{7E6D24A1-D514-4839-BDB0-1220A633F3E1}" dt="2023-03-13T10:45:45.366" v="3559" actId="26606"/>
        <pc:sldMkLst>
          <pc:docMk/>
          <pc:sldMk cId="8198616" sldId="308"/>
        </pc:sldMkLst>
      </pc:sldChg>
    </pc:docChg>
  </pc:docChgLst>
  <pc:docChgLst>
    <pc:chgData name="Kari Klepp" userId="8b5598b4-1c3e-46c2-a06e-741b9ea3aad1" providerId="ADAL" clId="{52A429FD-40CB-4B7A-BB84-F94BA127AA54}"/>
    <pc:docChg chg="custSel addSld delSld modSld sldOrd">
      <pc:chgData name="Kari Klepp" userId="8b5598b4-1c3e-46c2-a06e-741b9ea3aad1" providerId="ADAL" clId="{52A429FD-40CB-4B7A-BB84-F94BA127AA54}" dt="2023-03-20T10:35:15.331" v="1140"/>
      <pc:docMkLst>
        <pc:docMk/>
      </pc:docMkLst>
      <pc:sldChg chg="modSp mod">
        <pc:chgData name="Kari Klepp" userId="8b5598b4-1c3e-46c2-a06e-741b9ea3aad1" providerId="ADAL" clId="{52A429FD-40CB-4B7A-BB84-F94BA127AA54}" dt="2023-03-08T06:31:10.526" v="550" actId="12"/>
        <pc:sldMkLst>
          <pc:docMk/>
          <pc:sldMk cId="3243102052" sldId="256"/>
        </pc:sldMkLst>
        <pc:spChg chg="mod">
          <ac:chgData name="Kari Klepp" userId="8b5598b4-1c3e-46c2-a06e-741b9ea3aad1" providerId="ADAL" clId="{52A429FD-40CB-4B7A-BB84-F94BA127AA54}" dt="2023-03-08T06:31:10.526" v="550" actId="12"/>
          <ac:spMkLst>
            <pc:docMk/>
            <pc:sldMk cId="3243102052" sldId="256"/>
            <ac:spMk id="3" creationId="{00000000-0000-0000-0000-000000000000}"/>
          </ac:spMkLst>
        </pc:spChg>
      </pc:sldChg>
      <pc:sldChg chg="modSp del mod">
        <pc:chgData name="Kari Klepp" userId="8b5598b4-1c3e-46c2-a06e-741b9ea3aad1" providerId="ADAL" clId="{52A429FD-40CB-4B7A-BB84-F94BA127AA54}" dt="2023-03-06T10:59:13.944" v="111" actId="2696"/>
        <pc:sldMkLst>
          <pc:docMk/>
          <pc:sldMk cId="1255219095" sldId="257"/>
        </pc:sldMkLst>
        <pc:spChg chg="mod">
          <ac:chgData name="Kari Klepp" userId="8b5598b4-1c3e-46c2-a06e-741b9ea3aad1" providerId="ADAL" clId="{52A429FD-40CB-4B7A-BB84-F94BA127AA54}" dt="2023-03-06T10:57:04.288" v="11" actId="20577"/>
          <ac:spMkLst>
            <pc:docMk/>
            <pc:sldMk cId="1255219095" sldId="257"/>
            <ac:spMk id="2" creationId="{89BA41B3-4160-3D42-B7C1-A4A5043ECA53}"/>
          </ac:spMkLst>
        </pc:spChg>
      </pc:sldChg>
      <pc:sldChg chg="addSp delSp modSp add mod addCm delCm modCm">
        <pc:chgData name="Kari Klepp" userId="8b5598b4-1c3e-46c2-a06e-741b9ea3aad1" providerId="ADAL" clId="{52A429FD-40CB-4B7A-BB84-F94BA127AA54}" dt="2023-03-10T09:23:48.688" v="1131"/>
        <pc:sldMkLst>
          <pc:docMk/>
          <pc:sldMk cId="817423904" sldId="258"/>
        </pc:sldMkLst>
        <pc:spChg chg="add mod">
          <ac:chgData name="Kari Klepp" userId="8b5598b4-1c3e-46c2-a06e-741b9ea3aad1" providerId="ADAL" clId="{52A429FD-40CB-4B7A-BB84-F94BA127AA54}" dt="2023-03-10T08:25:48.689" v="844" actId="1076"/>
          <ac:spMkLst>
            <pc:docMk/>
            <pc:sldMk cId="817423904" sldId="258"/>
            <ac:spMk id="2" creationId="{29C167D7-E4C3-B31F-157C-FB44BB9703EE}"/>
          </ac:spMkLst>
        </pc:spChg>
        <pc:spChg chg="del mod">
          <ac:chgData name="Kari Klepp" userId="8b5598b4-1c3e-46c2-a06e-741b9ea3aad1" providerId="ADAL" clId="{52A429FD-40CB-4B7A-BB84-F94BA127AA54}" dt="2023-03-06T10:58:37.381" v="77" actId="478"/>
          <ac:spMkLst>
            <pc:docMk/>
            <pc:sldMk cId="817423904" sldId="258"/>
            <ac:spMk id="2" creationId="{89BA41B3-4160-3D42-B7C1-A4A5043ECA53}"/>
          </ac:spMkLst>
        </pc:spChg>
        <pc:spChg chg="mod">
          <ac:chgData name="Kari Klepp" userId="8b5598b4-1c3e-46c2-a06e-741b9ea3aad1" providerId="ADAL" clId="{52A429FD-40CB-4B7A-BB84-F94BA127AA54}" dt="2023-03-10T08:27:25.316" v="908" actId="20577"/>
          <ac:spMkLst>
            <pc:docMk/>
            <pc:sldMk cId="817423904" sldId="258"/>
            <ac:spMk id="3" creationId="{20BD1264-9082-834A-A2C6-A3944D48986C}"/>
          </ac:spMkLst>
        </pc:spChg>
        <pc:spChg chg="add del mod">
          <ac:chgData name="Kari Klepp" userId="8b5598b4-1c3e-46c2-a06e-741b9ea3aad1" providerId="ADAL" clId="{52A429FD-40CB-4B7A-BB84-F94BA127AA54}" dt="2023-03-08T06:34:52.445" v="578" actId="478"/>
          <ac:spMkLst>
            <pc:docMk/>
            <pc:sldMk cId="817423904" sldId="258"/>
            <ac:spMk id="5" creationId="{4DE70D08-627F-05CD-4EA1-C2005D931B64}"/>
          </ac:spMkLst>
        </pc:spChg>
      </pc:sldChg>
      <pc:sldChg chg="addSp delSp modSp add mod">
        <pc:chgData name="Kari Klepp" userId="8b5598b4-1c3e-46c2-a06e-741b9ea3aad1" providerId="ADAL" clId="{52A429FD-40CB-4B7A-BB84-F94BA127AA54}" dt="2023-03-10T09:15:39.515" v="1103" actId="2711"/>
        <pc:sldMkLst>
          <pc:docMk/>
          <pc:sldMk cId="2666582731" sldId="259"/>
        </pc:sldMkLst>
        <pc:spChg chg="add mod">
          <ac:chgData name="Kari Klepp" userId="8b5598b4-1c3e-46c2-a06e-741b9ea3aad1" providerId="ADAL" clId="{52A429FD-40CB-4B7A-BB84-F94BA127AA54}" dt="2023-03-10T08:33:11.153" v="936" actId="1076"/>
          <ac:spMkLst>
            <pc:docMk/>
            <pc:sldMk cId="2666582731" sldId="259"/>
            <ac:spMk id="2" creationId="{7AB51A3D-C933-8F40-E2AD-D03AD39A0C87}"/>
          </ac:spMkLst>
        </pc:spChg>
        <pc:spChg chg="del">
          <ac:chgData name="Kari Klepp" userId="8b5598b4-1c3e-46c2-a06e-741b9ea3aad1" providerId="ADAL" clId="{52A429FD-40CB-4B7A-BB84-F94BA127AA54}" dt="2023-03-06T11:00:03.793" v="135" actId="478"/>
          <ac:spMkLst>
            <pc:docMk/>
            <pc:sldMk cId="2666582731" sldId="259"/>
            <ac:spMk id="2" creationId="{89BA41B3-4160-3D42-B7C1-A4A5043ECA53}"/>
          </ac:spMkLst>
        </pc:spChg>
        <pc:spChg chg="mod">
          <ac:chgData name="Kari Klepp" userId="8b5598b4-1c3e-46c2-a06e-741b9ea3aad1" providerId="ADAL" clId="{52A429FD-40CB-4B7A-BB84-F94BA127AA54}" dt="2023-03-10T09:15:39.515" v="1103" actId="2711"/>
          <ac:spMkLst>
            <pc:docMk/>
            <pc:sldMk cId="2666582731" sldId="259"/>
            <ac:spMk id="3" creationId="{20BD1264-9082-834A-A2C6-A3944D48986C}"/>
          </ac:spMkLst>
        </pc:spChg>
        <pc:spChg chg="add del mod">
          <ac:chgData name="Kari Klepp" userId="8b5598b4-1c3e-46c2-a06e-741b9ea3aad1" providerId="ADAL" clId="{52A429FD-40CB-4B7A-BB84-F94BA127AA54}" dt="2023-03-10T08:33:25.938" v="939" actId="478"/>
          <ac:spMkLst>
            <pc:docMk/>
            <pc:sldMk cId="2666582731" sldId="259"/>
            <ac:spMk id="4" creationId="{4C0D62D1-63B8-D681-15DA-45F2B5A69294}"/>
          </ac:spMkLst>
        </pc:spChg>
        <pc:spChg chg="add del mod">
          <ac:chgData name="Kari Klepp" userId="8b5598b4-1c3e-46c2-a06e-741b9ea3aad1" providerId="ADAL" clId="{52A429FD-40CB-4B7A-BB84-F94BA127AA54}" dt="2023-03-06T11:00:05.600" v="136" actId="478"/>
          <ac:spMkLst>
            <pc:docMk/>
            <pc:sldMk cId="2666582731" sldId="259"/>
            <ac:spMk id="5" creationId="{7C4CA41C-3396-B4FF-EAD6-4BA91C18FE62}"/>
          </ac:spMkLst>
        </pc:spChg>
      </pc:sldChg>
      <pc:sldChg chg="addSp delSp modSp new mod">
        <pc:chgData name="Kari Klepp" userId="8b5598b4-1c3e-46c2-a06e-741b9ea3aad1" providerId="ADAL" clId="{52A429FD-40CB-4B7A-BB84-F94BA127AA54}" dt="2023-03-08T06:38:21.577" v="604" actId="1076"/>
        <pc:sldMkLst>
          <pc:docMk/>
          <pc:sldMk cId="3054763097" sldId="260"/>
        </pc:sldMkLst>
        <pc:spChg chg="mod">
          <ac:chgData name="Kari Klepp" userId="8b5598b4-1c3e-46c2-a06e-741b9ea3aad1" providerId="ADAL" clId="{52A429FD-40CB-4B7A-BB84-F94BA127AA54}" dt="2023-03-08T06:36:37.256" v="600" actId="14100"/>
          <ac:spMkLst>
            <pc:docMk/>
            <pc:sldMk cId="3054763097" sldId="260"/>
            <ac:spMk id="2" creationId="{60EC4C5B-59A9-4FAD-6D2E-DEC4D08A562C}"/>
          </ac:spMkLst>
        </pc:spChg>
        <pc:spChg chg="del">
          <ac:chgData name="Kari Klepp" userId="8b5598b4-1c3e-46c2-a06e-741b9ea3aad1" providerId="ADAL" clId="{52A429FD-40CB-4B7A-BB84-F94BA127AA54}" dt="2023-03-08T06:35:58.877" v="592" actId="478"/>
          <ac:spMkLst>
            <pc:docMk/>
            <pc:sldMk cId="3054763097" sldId="260"/>
            <ac:spMk id="3" creationId="{C74A33D9-E797-DCAE-8C89-047A92E05271}"/>
          </ac:spMkLst>
        </pc:spChg>
        <pc:picChg chg="add mod">
          <ac:chgData name="Kari Klepp" userId="8b5598b4-1c3e-46c2-a06e-741b9ea3aad1" providerId="ADAL" clId="{52A429FD-40CB-4B7A-BB84-F94BA127AA54}" dt="2023-03-08T06:38:21.577" v="604" actId="1076"/>
          <ac:picMkLst>
            <pc:docMk/>
            <pc:sldMk cId="3054763097" sldId="260"/>
            <ac:picMk id="5" creationId="{EAFEE303-D0CB-17F8-3790-433E6D501012}"/>
          </ac:picMkLst>
        </pc:picChg>
      </pc:sldChg>
      <pc:sldChg chg="addSp delSp modSp add mod ord">
        <pc:chgData name="Kari Klepp" userId="8b5598b4-1c3e-46c2-a06e-741b9ea3aad1" providerId="ADAL" clId="{52A429FD-40CB-4B7A-BB84-F94BA127AA54}" dt="2023-03-08T06:33:17.911" v="560" actId="1076"/>
        <pc:sldMkLst>
          <pc:docMk/>
          <pc:sldMk cId="1652136764" sldId="261"/>
        </pc:sldMkLst>
        <pc:spChg chg="mod">
          <ac:chgData name="Kari Klepp" userId="8b5598b4-1c3e-46c2-a06e-741b9ea3aad1" providerId="ADAL" clId="{52A429FD-40CB-4B7A-BB84-F94BA127AA54}" dt="2023-03-08T06:33:11.920" v="557" actId="1076"/>
          <ac:spMkLst>
            <pc:docMk/>
            <pc:sldMk cId="1652136764" sldId="261"/>
            <ac:spMk id="2" creationId="{60EC4C5B-59A9-4FAD-6D2E-DEC4D08A562C}"/>
          </ac:spMkLst>
        </pc:spChg>
        <pc:spChg chg="del">
          <ac:chgData name="Kari Klepp" userId="8b5598b4-1c3e-46c2-a06e-741b9ea3aad1" providerId="ADAL" clId="{52A429FD-40CB-4B7A-BB84-F94BA127AA54}" dt="2023-03-07T12:06:28.109" v="267" actId="478"/>
          <ac:spMkLst>
            <pc:docMk/>
            <pc:sldMk cId="1652136764" sldId="261"/>
            <ac:spMk id="3" creationId="{C74A33D9-E797-DCAE-8C89-047A92E05271}"/>
          </ac:spMkLst>
        </pc:spChg>
        <pc:picChg chg="add mod">
          <ac:chgData name="Kari Klepp" userId="8b5598b4-1c3e-46c2-a06e-741b9ea3aad1" providerId="ADAL" clId="{52A429FD-40CB-4B7A-BB84-F94BA127AA54}" dt="2023-03-08T06:33:17.911" v="560" actId="1076"/>
          <ac:picMkLst>
            <pc:docMk/>
            <pc:sldMk cId="1652136764" sldId="261"/>
            <ac:picMk id="4" creationId="{8C8BB9E9-5549-2C24-6FDB-BBE26D6AFB2D}"/>
          </ac:picMkLst>
        </pc:picChg>
      </pc:sldChg>
      <pc:sldChg chg="addSp delSp modSp add mod ord">
        <pc:chgData name="Kari Klepp" userId="8b5598b4-1c3e-46c2-a06e-741b9ea3aad1" providerId="ADAL" clId="{52A429FD-40CB-4B7A-BB84-F94BA127AA54}" dt="2023-03-08T06:36:24.489" v="597" actId="1076"/>
        <pc:sldMkLst>
          <pc:docMk/>
          <pc:sldMk cId="1613484805" sldId="262"/>
        </pc:sldMkLst>
        <pc:spChg chg="mod">
          <ac:chgData name="Kari Klepp" userId="8b5598b4-1c3e-46c2-a06e-741b9ea3aad1" providerId="ADAL" clId="{52A429FD-40CB-4B7A-BB84-F94BA127AA54}" dt="2023-03-08T06:36:24.489" v="597" actId="1076"/>
          <ac:spMkLst>
            <pc:docMk/>
            <pc:sldMk cId="1613484805" sldId="262"/>
            <ac:spMk id="2" creationId="{60EC4C5B-59A9-4FAD-6D2E-DEC4D08A562C}"/>
          </ac:spMkLst>
        </pc:spChg>
        <pc:spChg chg="del">
          <ac:chgData name="Kari Klepp" userId="8b5598b4-1c3e-46c2-a06e-741b9ea3aad1" providerId="ADAL" clId="{52A429FD-40CB-4B7A-BB84-F94BA127AA54}" dt="2023-03-08T06:33:29.339" v="561" actId="478"/>
          <ac:spMkLst>
            <pc:docMk/>
            <pc:sldMk cId="1613484805" sldId="262"/>
            <ac:spMk id="3" creationId="{C74A33D9-E797-DCAE-8C89-047A92E05271}"/>
          </ac:spMkLst>
        </pc:spChg>
        <pc:picChg chg="add del mod">
          <ac:chgData name="Kari Klepp" userId="8b5598b4-1c3e-46c2-a06e-741b9ea3aad1" providerId="ADAL" clId="{52A429FD-40CB-4B7A-BB84-F94BA127AA54}" dt="2023-03-08T06:34:04.247" v="566" actId="478"/>
          <ac:picMkLst>
            <pc:docMk/>
            <pc:sldMk cId="1613484805" sldId="262"/>
            <ac:picMk id="5" creationId="{BF434A92-7C2F-8D5B-A17C-4987C1FF076D}"/>
          </ac:picMkLst>
        </pc:picChg>
        <pc:picChg chg="add mod">
          <ac:chgData name="Kari Klepp" userId="8b5598b4-1c3e-46c2-a06e-741b9ea3aad1" providerId="ADAL" clId="{52A429FD-40CB-4B7A-BB84-F94BA127AA54}" dt="2023-03-08T06:34:47.852" v="577" actId="1076"/>
          <ac:picMkLst>
            <pc:docMk/>
            <pc:sldMk cId="1613484805" sldId="262"/>
            <ac:picMk id="7" creationId="{A1CCA73B-5307-1FDD-8AAD-3018D8A797E5}"/>
          </ac:picMkLst>
        </pc:picChg>
      </pc:sldChg>
      <pc:sldChg chg="addSp delSp modSp add mod ord">
        <pc:chgData name="Kari Klepp" userId="8b5598b4-1c3e-46c2-a06e-741b9ea3aad1" providerId="ADAL" clId="{52A429FD-40CB-4B7A-BB84-F94BA127AA54}" dt="2023-03-08T06:54:30.264" v="674" actId="1076"/>
        <pc:sldMkLst>
          <pc:docMk/>
          <pc:sldMk cId="4138650443" sldId="263"/>
        </pc:sldMkLst>
        <pc:spChg chg="mod">
          <ac:chgData name="Kari Klepp" userId="8b5598b4-1c3e-46c2-a06e-741b9ea3aad1" providerId="ADAL" clId="{52A429FD-40CB-4B7A-BB84-F94BA127AA54}" dt="2023-03-08T06:54:02.449" v="671" actId="1076"/>
          <ac:spMkLst>
            <pc:docMk/>
            <pc:sldMk cId="4138650443" sldId="263"/>
            <ac:spMk id="2" creationId="{60EC4C5B-59A9-4FAD-6D2E-DEC4D08A562C}"/>
          </ac:spMkLst>
        </pc:spChg>
        <pc:spChg chg="del">
          <ac:chgData name="Kari Klepp" userId="8b5598b4-1c3e-46c2-a06e-741b9ea3aad1" providerId="ADAL" clId="{52A429FD-40CB-4B7A-BB84-F94BA127AA54}" dt="2023-03-08T06:54:04.548" v="672" actId="478"/>
          <ac:spMkLst>
            <pc:docMk/>
            <pc:sldMk cId="4138650443" sldId="263"/>
            <ac:spMk id="3" creationId="{C74A33D9-E797-DCAE-8C89-047A92E05271}"/>
          </ac:spMkLst>
        </pc:spChg>
        <pc:picChg chg="add mod">
          <ac:chgData name="Kari Klepp" userId="8b5598b4-1c3e-46c2-a06e-741b9ea3aad1" providerId="ADAL" clId="{52A429FD-40CB-4B7A-BB84-F94BA127AA54}" dt="2023-03-08T06:54:30.264" v="674" actId="1076"/>
          <ac:picMkLst>
            <pc:docMk/>
            <pc:sldMk cId="4138650443" sldId="263"/>
            <ac:picMk id="4" creationId="{0B3E1A44-D876-FD74-49E0-1F32C0B972AB}"/>
          </ac:picMkLst>
        </pc:picChg>
      </pc:sldChg>
      <pc:sldChg chg="addSp modSp add mod ord setBg">
        <pc:chgData name="Kari Klepp" userId="8b5598b4-1c3e-46c2-a06e-741b9ea3aad1" providerId="ADAL" clId="{52A429FD-40CB-4B7A-BB84-F94BA127AA54}" dt="2023-03-10T08:54:50.275" v="984"/>
        <pc:sldMkLst>
          <pc:docMk/>
          <pc:sldMk cId="815428970" sldId="264"/>
        </pc:sldMkLst>
        <pc:spChg chg="add mod">
          <ac:chgData name="Kari Klepp" userId="8b5598b4-1c3e-46c2-a06e-741b9ea3aad1" providerId="ADAL" clId="{52A429FD-40CB-4B7A-BB84-F94BA127AA54}" dt="2023-03-08T06:55:54.323" v="696" actId="1076"/>
          <ac:spMkLst>
            <pc:docMk/>
            <pc:sldMk cId="815428970" sldId="264"/>
            <ac:spMk id="2" creationId="{38C0BFDB-F216-47AC-BEF9-DFD37D33C6DA}"/>
          </ac:spMkLst>
        </pc:spChg>
        <pc:spChg chg="mod">
          <ac:chgData name="Kari Klepp" userId="8b5598b4-1c3e-46c2-a06e-741b9ea3aad1" providerId="ADAL" clId="{52A429FD-40CB-4B7A-BB84-F94BA127AA54}" dt="2023-03-08T06:55:31.631" v="690" actId="113"/>
          <ac:spMkLst>
            <pc:docMk/>
            <pc:sldMk cId="815428970" sldId="264"/>
            <ac:spMk id="3" creationId="{20BD1264-9082-834A-A2C6-A3944D48986C}"/>
          </ac:spMkLst>
        </pc:spChg>
      </pc:sldChg>
      <pc:sldChg chg="addSp delSp modSp add mod ord">
        <pc:chgData name="Kari Klepp" userId="8b5598b4-1c3e-46c2-a06e-741b9ea3aad1" providerId="ADAL" clId="{52A429FD-40CB-4B7A-BB84-F94BA127AA54}" dt="2023-03-08T06:57:12.551" v="715" actId="1076"/>
        <pc:sldMkLst>
          <pc:docMk/>
          <pc:sldMk cId="310591924" sldId="265"/>
        </pc:sldMkLst>
        <pc:spChg chg="mod">
          <ac:chgData name="Kari Klepp" userId="8b5598b4-1c3e-46c2-a06e-741b9ea3aad1" providerId="ADAL" clId="{52A429FD-40CB-4B7A-BB84-F94BA127AA54}" dt="2023-03-08T06:57:12.551" v="715" actId="1076"/>
          <ac:spMkLst>
            <pc:docMk/>
            <pc:sldMk cId="310591924" sldId="265"/>
            <ac:spMk id="2" creationId="{60EC4C5B-59A9-4FAD-6D2E-DEC4D08A562C}"/>
          </ac:spMkLst>
        </pc:spChg>
        <pc:spChg chg="del">
          <ac:chgData name="Kari Klepp" userId="8b5598b4-1c3e-46c2-a06e-741b9ea3aad1" providerId="ADAL" clId="{52A429FD-40CB-4B7A-BB84-F94BA127AA54}" dt="2023-03-08T06:56:25.633" v="705" actId="478"/>
          <ac:spMkLst>
            <pc:docMk/>
            <pc:sldMk cId="310591924" sldId="265"/>
            <ac:spMk id="3" creationId="{C74A33D9-E797-DCAE-8C89-047A92E05271}"/>
          </ac:spMkLst>
        </pc:spChg>
        <pc:picChg chg="add mod">
          <ac:chgData name="Kari Klepp" userId="8b5598b4-1c3e-46c2-a06e-741b9ea3aad1" providerId="ADAL" clId="{52A429FD-40CB-4B7A-BB84-F94BA127AA54}" dt="2023-03-08T06:57:08.358" v="714" actId="1076"/>
          <ac:picMkLst>
            <pc:docMk/>
            <pc:sldMk cId="310591924" sldId="265"/>
            <ac:picMk id="5" creationId="{6236B78D-0970-98DA-65AC-3E4593C5B982}"/>
          </ac:picMkLst>
        </pc:picChg>
      </pc:sldChg>
      <pc:sldChg chg="addSp modSp add mod ord setBg addCm">
        <pc:chgData name="Kari Klepp" userId="8b5598b4-1c3e-46c2-a06e-741b9ea3aad1" providerId="ADAL" clId="{52A429FD-40CB-4B7A-BB84-F94BA127AA54}" dt="2023-03-10T08:56:03.460" v="992"/>
        <pc:sldMkLst>
          <pc:docMk/>
          <pc:sldMk cId="2658978312" sldId="266"/>
        </pc:sldMkLst>
        <pc:spChg chg="add mod">
          <ac:chgData name="Kari Klepp" userId="8b5598b4-1c3e-46c2-a06e-741b9ea3aad1" providerId="ADAL" clId="{52A429FD-40CB-4B7A-BB84-F94BA127AA54}" dt="2023-03-08T06:56:45.146" v="710"/>
          <ac:spMkLst>
            <pc:docMk/>
            <pc:sldMk cId="2658978312" sldId="266"/>
            <ac:spMk id="2" creationId="{02EF4386-692F-1844-23E3-2638BC004444}"/>
          </ac:spMkLst>
        </pc:spChg>
        <pc:spChg chg="mod">
          <ac:chgData name="Kari Klepp" userId="8b5598b4-1c3e-46c2-a06e-741b9ea3aad1" providerId="ADAL" clId="{52A429FD-40CB-4B7A-BB84-F94BA127AA54}" dt="2023-03-10T08:55:54.340" v="991" actId="2711"/>
          <ac:spMkLst>
            <pc:docMk/>
            <pc:sldMk cId="2658978312" sldId="266"/>
            <ac:spMk id="3" creationId="{20BD1264-9082-834A-A2C6-A3944D48986C}"/>
          </ac:spMkLst>
        </pc:spChg>
      </pc:sldChg>
      <pc:sldChg chg="addSp modSp add mod setBg">
        <pc:chgData name="Kari Klepp" userId="8b5598b4-1c3e-46c2-a06e-741b9ea3aad1" providerId="ADAL" clId="{52A429FD-40CB-4B7A-BB84-F94BA127AA54}" dt="2023-03-10T08:56:36.898" v="995"/>
        <pc:sldMkLst>
          <pc:docMk/>
          <pc:sldMk cId="104377450" sldId="267"/>
        </pc:sldMkLst>
        <pc:spChg chg="add mod">
          <ac:chgData name="Kari Klepp" userId="8b5598b4-1c3e-46c2-a06e-741b9ea3aad1" providerId="ADAL" clId="{52A429FD-40CB-4B7A-BB84-F94BA127AA54}" dt="2023-03-08T06:57:20.907" v="716"/>
          <ac:spMkLst>
            <pc:docMk/>
            <pc:sldMk cId="104377450" sldId="267"/>
            <ac:spMk id="2" creationId="{2EC36E28-353C-DC06-E55D-D4E54C6BD9F5}"/>
          </ac:spMkLst>
        </pc:spChg>
        <pc:spChg chg="mod">
          <ac:chgData name="Kari Klepp" userId="8b5598b4-1c3e-46c2-a06e-741b9ea3aad1" providerId="ADAL" clId="{52A429FD-40CB-4B7A-BB84-F94BA127AA54}" dt="2023-03-10T08:56:27.888" v="994" actId="2711"/>
          <ac:spMkLst>
            <pc:docMk/>
            <pc:sldMk cId="104377450" sldId="267"/>
            <ac:spMk id="3" creationId="{20BD1264-9082-834A-A2C6-A3944D48986C}"/>
          </ac:spMkLst>
        </pc:spChg>
      </pc:sldChg>
      <pc:sldChg chg="addSp modSp add mod ord addCm modCm">
        <pc:chgData name="Kari Klepp" userId="8b5598b4-1c3e-46c2-a06e-741b9ea3aad1" providerId="ADAL" clId="{52A429FD-40CB-4B7A-BB84-F94BA127AA54}" dt="2023-03-10T09:27:58.377" v="1133"/>
        <pc:sldMkLst>
          <pc:docMk/>
          <pc:sldMk cId="2246605398" sldId="268"/>
        </pc:sldMkLst>
        <pc:spChg chg="add mod">
          <ac:chgData name="Kari Klepp" userId="8b5598b4-1c3e-46c2-a06e-741b9ea3aad1" providerId="ADAL" clId="{52A429FD-40CB-4B7A-BB84-F94BA127AA54}" dt="2023-03-08T06:40:28.478" v="624"/>
          <ac:spMkLst>
            <pc:docMk/>
            <pc:sldMk cId="2246605398" sldId="268"/>
            <ac:spMk id="2" creationId="{D175F1EC-870E-59E0-2D00-7E6B01C05A52}"/>
          </ac:spMkLst>
        </pc:spChg>
        <pc:spChg chg="mod">
          <ac:chgData name="Kari Klepp" userId="8b5598b4-1c3e-46c2-a06e-741b9ea3aad1" providerId="ADAL" clId="{52A429FD-40CB-4B7A-BB84-F94BA127AA54}" dt="2023-03-10T08:39:02.410" v="949" actId="1076"/>
          <ac:spMkLst>
            <pc:docMk/>
            <pc:sldMk cId="2246605398" sldId="268"/>
            <ac:spMk id="3" creationId="{20BD1264-9082-834A-A2C6-A3944D48986C}"/>
          </ac:spMkLst>
        </pc:spChg>
      </pc:sldChg>
      <pc:sldChg chg="addSp delSp modSp add mod ord setBg">
        <pc:chgData name="Kari Klepp" userId="8b5598b4-1c3e-46c2-a06e-741b9ea3aad1" providerId="ADAL" clId="{52A429FD-40CB-4B7A-BB84-F94BA127AA54}" dt="2023-03-10T09:29:03.898" v="1134"/>
        <pc:sldMkLst>
          <pc:docMk/>
          <pc:sldMk cId="494346093" sldId="269"/>
        </pc:sldMkLst>
        <pc:spChg chg="mod">
          <ac:chgData name="Kari Klepp" userId="8b5598b4-1c3e-46c2-a06e-741b9ea3aad1" providerId="ADAL" clId="{52A429FD-40CB-4B7A-BB84-F94BA127AA54}" dt="2023-03-10T08:53:32.910" v="980" actId="2711"/>
          <ac:spMkLst>
            <pc:docMk/>
            <pc:sldMk cId="494346093" sldId="269"/>
            <ac:spMk id="3" creationId="{20BD1264-9082-834A-A2C6-A3944D48986C}"/>
          </ac:spMkLst>
        </pc:spChg>
        <pc:spChg chg="add mod">
          <ac:chgData name="Kari Klepp" userId="8b5598b4-1c3e-46c2-a06e-741b9ea3aad1" providerId="ADAL" clId="{52A429FD-40CB-4B7A-BB84-F94BA127AA54}" dt="2023-03-08T06:55:42.604" v="692" actId="1076"/>
          <ac:spMkLst>
            <pc:docMk/>
            <pc:sldMk cId="494346093" sldId="269"/>
            <ac:spMk id="7" creationId="{2627D957-D5F2-FFC8-B2DC-C76C77587319}"/>
          </ac:spMkLst>
        </pc:spChg>
        <pc:picChg chg="add del mod">
          <ac:chgData name="Kari Klepp" userId="8b5598b4-1c3e-46c2-a06e-741b9ea3aad1" providerId="ADAL" clId="{52A429FD-40CB-4B7A-BB84-F94BA127AA54}" dt="2023-03-08T06:53:12.975" v="666" actId="478"/>
          <ac:picMkLst>
            <pc:docMk/>
            <pc:sldMk cId="494346093" sldId="269"/>
            <ac:picMk id="4" creationId="{4D33164C-E042-FA79-C048-6AD2CA7DFA3E}"/>
          </ac:picMkLst>
        </pc:picChg>
        <pc:picChg chg="add del mod">
          <ac:chgData name="Kari Klepp" userId="8b5598b4-1c3e-46c2-a06e-741b9ea3aad1" providerId="ADAL" clId="{52A429FD-40CB-4B7A-BB84-F94BA127AA54}" dt="2023-03-08T06:53:51.775" v="670" actId="478"/>
          <ac:picMkLst>
            <pc:docMk/>
            <pc:sldMk cId="494346093" sldId="269"/>
            <ac:picMk id="6" creationId="{7282C086-6C3D-DD16-D430-4223D67D3534}"/>
          </ac:picMkLst>
        </pc:picChg>
      </pc:sldChg>
      <pc:sldChg chg="addSp delSp modSp add del mod ord">
        <pc:chgData name="Kari Klepp" userId="8b5598b4-1c3e-46c2-a06e-741b9ea3aad1" providerId="ADAL" clId="{52A429FD-40CB-4B7A-BB84-F94BA127AA54}" dt="2023-03-08T06:54:32.624" v="675" actId="2696"/>
        <pc:sldMkLst>
          <pc:docMk/>
          <pc:sldMk cId="3059621365" sldId="270"/>
        </pc:sldMkLst>
        <pc:spChg chg="mod">
          <ac:chgData name="Kari Klepp" userId="8b5598b4-1c3e-46c2-a06e-741b9ea3aad1" providerId="ADAL" clId="{52A429FD-40CB-4B7A-BB84-F94BA127AA54}" dt="2023-03-08T06:28:43.016" v="444" actId="1076"/>
          <ac:spMkLst>
            <pc:docMk/>
            <pc:sldMk cId="3059621365" sldId="270"/>
            <ac:spMk id="2" creationId="{60EC4C5B-59A9-4FAD-6D2E-DEC4D08A562C}"/>
          </ac:spMkLst>
        </pc:spChg>
        <pc:spChg chg="del">
          <ac:chgData name="Kari Klepp" userId="8b5598b4-1c3e-46c2-a06e-741b9ea3aad1" providerId="ADAL" clId="{52A429FD-40CB-4B7A-BB84-F94BA127AA54}" dt="2023-03-08T06:28:45.130" v="445" actId="478"/>
          <ac:spMkLst>
            <pc:docMk/>
            <pc:sldMk cId="3059621365" sldId="270"/>
            <ac:spMk id="3" creationId="{C74A33D9-E797-DCAE-8C89-047A92E05271}"/>
          </ac:spMkLst>
        </pc:spChg>
        <pc:picChg chg="add mod">
          <ac:chgData name="Kari Klepp" userId="8b5598b4-1c3e-46c2-a06e-741b9ea3aad1" providerId="ADAL" clId="{52A429FD-40CB-4B7A-BB84-F94BA127AA54}" dt="2023-03-08T06:52:39.103" v="657" actId="1076"/>
          <ac:picMkLst>
            <pc:docMk/>
            <pc:sldMk cId="3059621365" sldId="270"/>
            <ac:picMk id="5" creationId="{28A331AF-4C84-111F-4CAB-E4FB9C08C830}"/>
          </ac:picMkLst>
        </pc:picChg>
      </pc:sldChg>
      <pc:sldChg chg="addSp modSp add mod">
        <pc:chgData name="Kari Klepp" userId="8b5598b4-1c3e-46c2-a06e-741b9ea3aad1" providerId="ADAL" clId="{52A429FD-40CB-4B7A-BB84-F94BA127AA54}" dt="2023-03-10T08:39:59.863" v="955" actId="14100"/>
        <pc:sldMkLst>
          <pc:docMk/>
          <pc:sldMk cId="2578973463" sldId="271"/>
        </pc:sldMkLst>
        <pc:spChg chg="add mod">
          <ac:chgData name="Kari Klepp" userId="8b5598b4-1c3e-46c2-a06e-741b9ea3aad1" providerId="ADAL" clId="{52A429FD-40CB-4B7A-BB84-F94BA127AA54}" dt="2023-03-08T06:47:46.911" v="632"/>
          <ac:spMkLst>
            <pc:docMk/>
            <pc:sldMk cId="2578973463" sldId="271"/>
            <ac:spMk id="2" creationId="{F44CA470-EE30-B848-5D82-F05E17501756}"/>
          </ac:spMkLst>
        </pc:spChg>
        <pc:spChg chg="mod">
          <ac:chgData name="Kari Klepp" userId="8b5598b4-1c3e-46c2-a06e-741b9ea3aad1" providerId="ADAL" clId="{52A429FD-40CB-4B7A-BB84-F94BA127AA54}" dt="2023-03-10T08:39:59.863" v="955" actId="14100"/>
          <ac:spMkLst>
            <pc:docMk/>
            <pc:sldMk cId="2578973463" sldId="271"/>
            <ac:spMk id="3" creationId="{20BD1264-9082-834A-A2C6-A3944D48986C}"/>
          </ac:spMkLst>
        </pc:spChg>
      </pc:sldChg>
      <pc:sldChg chg="addSp modSp add mod setBg addCm">
        <pc:chgData name="Kari Klepp" userId="8b5598b4-1c3e-46c2-a06e-741b9ea3aad1" providerId="ADAL" clId="{52A429FD-40CB-4B7A-BB84-F94BA127AA54}" dt="2023-03-10T08:43:13.527" v="973" actId="27636"/>
        <pc:sldMkLst>
          <pc:docMk/>
          <pc:sldMk cId="941176195" sldId="272"/>
        </pc:sldMkLst>
        <pc:spChg chg="add mod">
          <ac:chgData name="Kari Klepp" userId="8b5598b4-1c3e-46c2-a06e-741b9ea3aad1" providerId="ADAL" clId="{52A429FD-40CB-4B7A-BB84-F94BA127AA54}" dt="2023-03-08T06:50:54.731" v="649"/>
          <ac:spMkLst>
            <pc:docMk/>
            <pc:sldMk cId="941176195" sldId="272"/>
            <ac:spMk id="2" creationId="{6D35D7AE-15D8-22DC-2010-A28C346A4A6B}"/>
          </ac:spMkLst>
        </pc:spChg>
        <pc:spChg chg="mod">
          <ac:chgData name="Kari Klepp" userId="8b5598b4-1c3e-46c2-a06e-741b9ea3aad1" providerId="ADAL" clId="{52A429FD-40CB-4B7A-BB84-F94BA127AA54}" dt="2023-03-10T08:43:13.527" v="973" actId="27636"/>
          <ac:spMkLst>
            <pc:docMk/>
            <pc:sldMk cId="941176195" sldId="272"/>
            <ac:spMk id="3" creationId="{20BD1264-9082-834A-A2C6-A3944D48986C}"/>
          </ac:spMkLst>
        </pc:spChg>
      </pc:sldChg>
      <pc:sldChg chg="addSp modSp add mod">
        <pc:chgData name="Kari Klepp" userId="8b5598b4-1c3e-46c2-a06e-741b9ea3aad1" providerId="ADAL" clId="{52A429FD-40CB-4B7A-BB84-F94BA127AA54}" dt="2023-03-10T08:41:32.237" v="967" actId="1076"/>
        <pc:sldMkLst>
          <pc:docMk/>
          <pc:sldMk cId="424607246" sldId="273"/>
        </pc:sldMkLst>
        <pc:spChg chg="add mod">
          <ac:chgData name="Kari Klepp" userId="8b5598b4-1c3e-46c2-a06e-741b9ea3aad1" providerId="ADAL" clId="{52A429FD-40CB-4B7A-BB84-F94BA127AA54}" dt="2023-03-10T08:41:32.237" v="967" actId="1076"/>
          <ac:spMkLst>
            <pc:docMk/>
            <pc:sldMk cId="424607246" sldId="273"/>
            <ac:spMk id="2" creationId="{0816D85B-DEC4-5DA5-4D31-7999EEB7D05D}"/>
          </ac:spMkLst>
        </pc:spChg>
        <pc:spChg chg="mod">
          <ac:chgData name="Kari Klepp" userId="8b5598b4-1c3e-46c2-a06e-741b9ea3aad1" providerId="ADAL" clId="{52A429FD-40CB-4B7A-BB84-F94BA127AA54}" dt="2023-03-10T08:41:28.778" v="966" actId="1076"/>
          <ac:spMkLst>
            <pc:docMk/>
            <pc:sldMk cId="424607246" sldId="273"/>
            <ac:spMk id="3" creationId="{20BD1264-9082-834A-A2C6-A3944D48986C}"/>
          </ac:spMkLst>
        </pc:spChg>
      </pc:sldChg>
      <pc:sldChg chg="addSp modSp add mod">
        <pc:chgData name="Kari Klepp" userId="8b5598b4-1c3e-46c2-a06e-741b9ea3aad1" providerId="ADAL" clId="{52A429FD-40CB-4B7A-BB84-F94BA127AA54}" dt="2023-03-10T08:40:45.675" v="960" actId="255"/>
        <pc:sldMkLst>
          <pc:docMk/>
          <pc:sldMk cId="354053472" sldId="274"/>
        </pc:sldMkLst>
        <pc:spChg chg="add mod">
          <ac:chgData name="Kari Klepp" userId="8b5598b4-1c3e-46c2-a06e-741b9ea3aad1" providerId="ADAL" clId="{52A429FD-40CB-4B7A-BB84-F94BA127AA54}" dt="2023-03-08T06:48:47.785" v="639"/>
          <ac:spMkLst>
            <pc:docMk/>
            <pc:sldMk cId="354053472" sldId="274"/>
            <ac:spMk id="2" creationId="{5851FB26-8764-1879-ECA6-0CEB3ACE50B2}"/>
          </ac:spMkLst>
        </pc:spChg>
        <pc:spChg chg="mod">
          <ac:chgData name="Kari Klepp" userId="8b5598b4-1c3e-46c2-a06e-741b9ea3aad1" providerId="ADAL" clId="{52A429FD-40CB-4B7A-BB84-F94BA127AA54}" dt="2023-03-10T08:40:45.675" v="960" actId="255"/>
          <ac:spMkLst>
            <pc:docMk/>
            <pc:sldMk cId="354053472" sldId="274"/>
            <ac:spMk id="3" creationId="{20BD1264-9082-834A-A2C6-A3944D48986C}"/>
          </ac:spMkLst>
        </pc:spChg>
      </pc:sldChg>
      <pc:sldChg chg="addSp modSp add mod ord setBg">
        <pc:chgData name="Kari Klepp" userId="8b5598b4-1c3e-46c2-a06e-741b9ea3aad1" providerId="ADAL" clId="{52A429FD-40CB-4B7A-BB84-F94BA127AA54}" dt="2023-03-10T08:55:34.898" v="989"/>
        <pc:sldMkLst>
          <pc:docMk/>
          <pc:sldMk cId="1121630276" sldId="275"/>
        </pc:sldMkLst>
        <pc:spChg chg="add mod">
          <ac:chgData name="Kari Klepp" userId="8b5598b4-1c3e-46c2-a06e-741b9ea3aad1" providerId="ADAL" clId="{52A429FD-40CB-4B7A-BB84-F94BA127AA54}" dt="2023-03-10T08:55:27.656" v="988" actId="1076"/>
          <ac:spMkLst>
            <pc:docMk/>
            <pc:sldMk cId="1121630276" sldId="275"/>
            <ac:spMk id="2" creationId="{C2914B6A-72A7-AF3C-5623-416D3D46A991}"/>
          </ac:spMkLst>
        </pc:spChg>
        <pc:spChg chg="mod">
          <ac:chgData name="Kari Klepp" userId="8b5598b4-1c3e-46c2-a06e-741b9ea3aad1" providerId="ADAL" clId="{52A429FD-40CB-4B7A-BB84-F94BA127AA54}" dt="2023-03-10T08:55:25.171" v="987" actId="14100"/>
          <ac:spMkLst>
            <pc:docMk/>
            <pc:sldMk cId="1121630276" sldId="275"/>
            <ac:spMk id="3" creationId="{20BD1264-9082-834A-A2C6-A3944D48986C}"/>
          </ac:spMkLst>
        </pc:spChg>
      </pc:sldChg>
      <pc:sldChg chg="addSp delSp modSp add del mod">
        <pc:chgData name="Kari Klepp" userId="8b5598b4-1c3e-46c2-a06e-741b9ea3aad1" providerId="ADAL" clId="{52A429FD-40CB-4B7A-BB84-F94BA127AA54}" dt="2023-03-08T06:56:21.305" v="704" actId="2696"/>
        <pc:sldMkLst>
          <pc:docMk/>
          <pc:sldMk cId="3531310593" sldId="276"/>
        </pc:sldMkLst>
        <pc:spChg chg="mod">
          <ac:chgData name="Kari Klepp" userId="8b5598b4-1c3e-46c2-a06e-741b9ea3aad1" providerId="ADAL" clId="{52A429FD-40CB-4B7A-BB84-F94BA127AA54}" dt="2023-03-08T06:55:19.344" v="686" actId="1076"/>
          <ac:spMkLst>
            <pc:docMk/>
            <pc:sldMk cId="3531310593" sldId="276"/>
            <ac:spMk id="2" creationId="{60EC4C5B-59A9-4FAD-6D2E-DEC4D08A562C}"/>
          </ac:spMkLst>
        </pc:spChg>
        <pc:spChg chg="del">
          <ac:chgData name="Kari Klepp" userId="8b5598b4-1c3e-46c2-a06e-741b9ea3aad1" providerId="ADAL" clId="{52A429FD-40CB-4B7A-BB84-F94BA127AA54}" dt="2023-03-08T06:54:56.097" v="681" actId="478"/>
          <ac:spMkLst>
            <pc:docMk/>
            <pc:sldMk cId="3531310593" sldId="276"/>
            <ac:spMk id="3" creationId="{C74A33D9-E797-DCAE-8C89-047A92E05271}"/>
          </ac:spMkLst>
        </pc:spChg>
        <pc:picChg chg="add mod">
          <ac:chgData name="Kari Klepp" userId="8b5598b4-1c3e-46c2-a06e-741b9ea3aad1" providerId="ADAL" clId="{52A429FD-40CB-4B7A-BB84-F94BA127AA54}" dt="2023-03-08T06:55:21.180" v="687" actId="1076"/>
          <ac:picMkLst>
            <pc:docMk/>
            <pc:sldMk cId="3531310593" sldId="276"/>
            <ac:picMk id="5" creationId="{78D05CF7-C37D-680E-4114-5422EE541E02}"/>
          </ac:picMkLst>
        </pc:picChg>
      </pc:sldChg>
      <pc:sldChg chg="addSp modSp add mod ord setBg">
        <pc:chgData name="Kari Klepp" userId="8b5598b4-1c3e-46c2-a06e-741b9ea3aad1" providerId="ADAL" clId="{52A429FD-40CB-4B7A-BB84-F94BA127AA54}" dt="2023-03-10T09:29:17.269" v="1135"/>
        <pc:sldMkLst>
          <pc:docMk/>
          <pc:sldMk cId="1810072626" sldId="277"/>
        </pc:sldMkLst>
        <pc:spChg chg="add mod">
          <ac:chgData name="Kari Klepp" userId="8b5598b4-1c3e-46c2-a06e-741b9ea3aad1" providerId="ADAL" clId="{52A429FD-40CB-4B7A-BB84-F94BA127AA54}" dt="2023-03-08T06:55:48.267" v="694" actId="1076"/>
          <ac:spMkLst>
            <pc:docMk/>
            <pc:sldMk cId="1810072626" sldId="277"/>
            <ac:spMk id="2" creationId="{7FE03FE5-43C7-3EF6-7B78-F314645C78D2}"/>
          </ac:spMkLst>
        </pc:spChg>
        <pc:spChg chg="mod">
          <ac:chgData name="Kari Klepp" userId="8b5598b4-1c3e-46c2-a06e-741b9ea3aad1" providerId="ADAL" clId="{52A429FD-40CB-4B7A-BB84-F94BA127AA54}" dt="2023-03-08T06:54:47.741" v="680" actId="113"/>
          <ac:spMkLst>
            <pc:docMk/>
            <pc:sldMk cId="1810072626" sldId="277"/>
            <ac:spMk id="3" creationId="{20BD1264-9082-834A-A2C6-A3944D48986C}"/>
          </ac:spMkLst>
        </pc:spChg>
      </pc:sldChg>
      <pc:sldChg chg="addSp modSp add mod">
        <pc:chgData name="Kari Klepp" userId="8b5598b4-1c3e-46c2-a06e-741b9ea3aad1" providerId="ADAL" clId="{52A429FD-40CB-4B7A-BB84-F94BA127AA54}" dt="2023-03-10T08:57:03.130" v="998" actId="20577"/>
        <pc:sldMkLst>
          <pc:docMk/>
          <pc:sldMk cId="2655115610" sldId="278"/>
        </pc:sldMkLst>
        <pc:spChg chg="add mod">
          <ac:chgData name="Kari Klepp" userId="8b5598b4-1c3e-46c2-a06e-741b9ea3aad1" providerId="ADAL" clId="{52A429FD-40CB-4B7A-BB84-F94BA127AA54}" dt="2023-03-08T06:58:17.055" v="722"/>
          <ac:spMkLst>
            <pc:docMk/>
            <pc:sldMk cId="2655115610" sldId="278"/>
            <ac:spMk id="2" creationId="{0F686620-0E72-48BE-4F10-0E1D9B852C15}"/>
          </ac:spMkLst>
        </pc:spChg>
        <pc:spChg chg="mod">
          <ac:chgData name="Kari Klepp" userId="8b5598b4-1c3e-46c2-a06e-741b9ea3aad1" providerId="ADAL" clId="{52A429FD-40CB-4B7A-BB84-F94BA127AA54}" dt="2023-03-10T08:57:03.130" v="998" actId="20577"/>
          <ac:spMkLst>
            <pc:docMk/>
            <pc:sldMk cId="2655115610" sldId="278"/>
            <ac:spMk id="3" creationId="{20BD1264-9082-834A-A2C6-A3944D48986C}"/>
          </ac:spMkLst>
        </pc:spChg>
      </pc:sldChg>
      <pc:sldChg chg="modSp mod addCm delCm modCm">
        <pc:chgData name="Kari Klepp" userId="8b5598b4-1c3e-46c2-a06e-741b9ea3aad1" providerId="ADAL" clId="{52A429FD-40CB-4B7A-BB84-F94BA127AA54}" dt="2023-03-10T09:22:47.231" v="1130"/>
        <pc:sldMkLst>
          <pc:docMk/>
          <pc:sldMk cId="4216848774" sldId="279"/>
        </pc:sldMkLst>
        <pc:spChg chg="mod">
          <ac:chgData name="Kari Klepp" userId="8b5598b4-1c3e-46c2-a06e-741b9ea3aad1" providerId="ADAL" clId="{52A429FD-40CB-4B7A-BB84-F94BA127AA54}" dt="2023-03-08T06:31:19.756" v="552" actId="20577"/>
          <ac:spMkLst>
            <pc:docMk/>
            <pc:sldMk cId="4216848774" sldId="279"/>
            <ac:spMk id="2" creationId="{1AD7486F-0E2A-4747-6FCA-0CCA320B1A90}"/>
          </ac:spMkLst>
        </pc:spChg>
        <pc:spChg chg="mod">
          <ac:chgData name="Kari Klepp" userId="8b5598b4-1c3e-46c2-a06e-741b9ea3aad1" providerId="ADAL" clId="{52A429FD-40CB-4B7A-BB84-F94BA127AA54}" dt="2023-03-10T09:22:03.798" v="1128" actId="20577"/>
          <ac:spMkLst>
            <pc:docMk/>
            <pc:sldMk cId="4216848774" sldId="279"/>
            <ac:spMk id="3" creationId="{8543E9BE-7589-9E21-6F3B-D93AA5843812}"/>
          </ac:spMkLst>
        </pc:spChg>
      </pc:sldChg>
      <pc:sldChg chg="addSp delSp modSp new mod addCm">
        <pc:chgData name="Kari Klepp" userId="8b5598b4-1c3e-46c2-a06e-741b9ea3aad1" providerId="ADAL" clId="{52A429FD-40CB-4B7A-BB84-F94BA127AA54}" dt="2023-03-10T09:20:32.124" v="1119"/>
        <pc:sldMkLst>
          <pc:docMk/>
          <pc:sldMk cId="209568463" sldId="280"/>
        </pc:sldMkLst>
        <pc:spChg chg="add mod">
          <ac:chgData name="Kari Klepp" userId="8b5598b4-1c3e-46c2-a06e-741b9ea3aad1" providerId="ADAL" clId="{52A429FD-40CB-4B7A-BB84-F94BA127AA54}" dt="2023-03-10T09:18:50.419" v="1116" actId="20577"/>
          <ac:spMkLst>
            <pc:docMk/>
            <pc:sldMk cId="209568463" sldId="280"/>
            <ac:spMk id="2" creationId="{BDA210C7-951B-F3DD-12DD-CA0D747206C9}"/>
          </ac:spMkLst>
        </pc:spChg>
        <pc:spChg chg="add del mod">
          <ac:chgData name="Kari Klepp" userId="8b5598b4-1c3e-46c2-a06e-741b9ea3aad1" providerId="ADAL" clId="{52A429FD-40CB-4B7A-BB84-F94BA127AA54}" dt="2023-03-07T12:06:56.046" v="273"/>
          <ac:spMkLst>
            <pc:docMk/>
            <pc:sldMk cId="209568463" sldId="280"/>
            <ac:spMk id="2" creationId="{C6060AF2-EF63-FE29-DA34-C387760BDA02}"/>
          </ac:spMkLst>
        </pc:spChg>
        <pc:spChg chg="add mod">
          <ac:chgData name="Kari Klepp" userId="8b5598b4-1c3e-46c2-a06e-741b9ea3aad1" providerId="ADAL" clId="{52A429FD-40CB-4B7A-BB84-F94BA127AA54}" dt="2023-03-07T12:45:23.100" v="420" actId="1076"/>
          <ac:spMkLst>
            <pc:docMk/>
            <pc:sldMk cId="209568463" sldId="280"/>
            <ac:spMk id="3" creationId="{290D01BA-B002-F761-F283-28BD6E1545E8}"/>
          </ac:spMkLst>
        </pc:spChg>
        <pc:spChg chg="add del mod">
          <ac:chgData name="Kari Klepp" userId="8b5598b4-1c3e-46c2-a06e-741b9ea3aad1" providerId="ADAL" clId="{52A429FD-40CB-4B7A-BB84-F94BA127AA54}" dt="2023-03-07T12:06:56.046" v="273"/>
          <ac:spMkLst>
            <pc:docMk/>
            <pc:sldMk cId="209568463" sldId="280"/>
            <ac:spMk id="3" creationId="{A4C48DDE-4FD2-B267-5FE8-7848E677F06E}"/>
          </ac:spMkLst>
        </pc:spChg>
        <pc:spChg chg="add mod ord">
          <ac:chgData name="Kari Klepp" userId="8b5598b4-1c3e-46c2-a06e-741b9ea3aad1" providerId="ADAL" clId="{52A429FD-40CB-4B7A-BB84-F94BA127AA54}" dt="2023-03-07T12:45:26.633" v="421" actId="14100"/>
          <ac:spMkLst>
            <pc:docMk/>
            <pc:sldMk cId="209568463" sldId="280"/>
            <ac:spMk id="4" creationId="{0FF5FD72-24A7-A37E-E673-4F3831E38371}"/>
          </ac:spMkLst>
        </pc:spChg>
        <pc:spChg chg="add del mod">
          <ac:chgData name="Kari Klepp" userId="8b5598b4-1c3e-46c2-a06e-741b9ea3aad1" providerId="ADAL" clId="{52A429FD-40CB-4B7A-BB84-F94BA127AA54}" dt="2023-03-07T12:06:56.046" v="273"/>
          <ac:spMkLst>
            <pc:docMk/>
            <pc:sldMk cId="209568463" sldId="280"/>
            <ac:spMk id="4" creationId="{F71DE5B6-020D-B442-3669-247D2D8B4F56}"/>
          </ac:spMkLst>
        </pc:spChg>
        <pc:spChg chg="add mod">
          <ac:chgData name="Kari Klepp" userId="8b5598b4-1c3e-46c2-a06e-741b9ea3aad1" providerId="ADAL" clId="{52A429FD-40CB-4B7A-BB84-F94BA127AA54}" dt="2023-03-07T12:46:22.546" v="443" actId="20577"/>
          <ac:spMkLst>
            <pc:docMk/>
            <pc:sldMk cId="209568463" sldId="280"/>
            <ac:spMk id="5" creationId="{73E0EC60-972A-B562-FFE1-5F7FEB94B3ED}"/>
          </ac:spMkLst>
        </pc:spChg>
        <pc:spChg chg="add del mod">
          <ac:chgData name="Kari Klepp" userId="8b5598b4-1c3e-46c2-a06e-741b9ea3aad1" providerId="ADAL" clId="{52A429FD-40CB-4B7A-BB84-F94BA127AA54}" dt="2023-03-07T12:09:45.037" v="324" actId="478"/>
          <ac:spMkLst>
            <pc:docMk/>
            <pc:sldMk cId="209568463" sldId="280"/>
            <ac:spMk id="11" creationId="{A6F997A2-9C3B-D4E6-EDF8-22ECA2329EAF}"/>
          </ac:spMkLst>
        </pc:spChg>
        <pc:picChg chg="add mod">
          <ac:chgData name="Kari Klepp" userId="8b5598b4-1c3e-46c2-a06e-741b9ea3aad1" providerId="ADAL" clId="{52A429FD-40CB-4B7A-BB84-F94BA127AA54}" dt="2023-03-07T12:44:11.191" v="394" actId="1076"/>
          <ac:picMkLst>
            <pc:docMk/>
            <pc:sldMk cId="209568463" sldId="280"/>
            <ac:picMk id="7" creationId="{17E3CF14-794D-FCBB-B2FE-4FDD2EC37194}"/>
          </ac:picMkLst>
        </pc:picChg>
        <pc:picChg chg="add mod">
          <ac:chgData name="Kari Klepp" userId="8b5598b4-1c3e-46c2-a06e-741b9ea3aad1" providerId="ADAL" clId="{52A429FD-40CB-4B7A-BB84-F94BA127AA54}" dt="2023-03-07T12:44:13.185" v="395" actId="1076"/>
          <ac:picMkLst>
            <pc:docMk/>
            <pc:sldMk cId="209568463" sldId="280"/>
            <ac:picMk id="8" creationId="{A5CEB708-FD62-CA53-898F-60E9EFB9D0FA}"/>
          </ac:picMkLst>
        </pc:picChg>
        <pc:picChg chg="add mod">
          <ac:chgData name="Kari Klepp" userId="8b5598b4-1c3e-46c2-a06e-741b9ea3aad1" providerId="ADAL" clId="{52A429FD-40CB-4B7A-BB84-F94BA127AA54}" dt="2023-03-07T12:44:14.857" v="396" actId="1076"/>
          <ac:picMkLst>
            <pc:docMk/>
            <pc:sldMk cId="209568463" sldId="280"/>
            <ac:picMk id="10" creationId="{750BB878-1E3D-78CC-1393-08E94ACF04AA}"/>
          </ac:picMkLst>
        </pc:picChg>
        <pc:picChg chg="add del mod">
          <ac:chgData name="Kari Klepp" userId="8b5598b4-1c3e-46c2-a06e-741b9ea3aad1" providerId="ADAL" clId="{52A429FD-40CB-4B7A-BB84-F94BA127AA54}" dt="2023-03-07T12:06:56.046" v="273"/>
          <ac:picMkLst>
            <pc:docMk/>
            <pc:sldMk cId="209568463" sldId="280"/>
            <ac:picMk id="1025" creationId="{63F00357-DF14-3EEE-15CC-5234C7965F35}"/>
          </ac:picMkLst>
        </pc:picChg>
        <pc:picChg chg="add del mod">
          <ac:chgData name="Kari Klepp" userId="8b5598b4-1c3e-46c2-a06e-741b9ea3aad1" providerId="ADAL" clId="{52A429FD-40CB-4B7A-BB84-F94BA127AA54}" dt="2023-03-07T12:06:56.046" v="273"/>
          <ac:picMkLst>
            <pc:docMk/>
            <pc:sldMk cId="209568463" sldId="280"/>
            <ac:picMk id="1026" creationId="{BBDADDE7-0619-DAC2-C5E7-6E88F24A6772}"/>
          </ac:picMkLst>
        </pc:picChg>
        <pc:picChg chg="add del mod">
          <ac:chgData name="Kari Klepp" userId="8b5598b4-1c3e-46c2-a06e-741b9ea3aad1" providerId="ADAL" clId="{52A429FD-40CB-4B7A-BB84-F94BA127AA54}" dt="2023-03-07T12:06:56.046" v="273"/>
          <ac:picMkLst>
            <pc:docMk/>
            <pc:sldMk cId="209568463" sldId="280"/>
            <ac:picMk id="1027" creationId="{5EC0C875-7951-DF4D-9893-BBF531FE33EE}"/>
          </ac:picMkLst>
        </pc:picChg>
        <pc:picChg chg="add mod">
          <ac:chgData name="Kari Klepp" userId="8b5598b4-1c3e-46c2-a06e-741b9ea3aad1" providerId="ADAL" clId="{52A429FD-40CB-4B7A-BB84-F94BA127AA54}" dt="2023-03-07T12:44:04.935" v="391" actId="1076"/>
          <ac:picMkLst>
            <pc:docMk/>
            <pc:sldMk cId="209568463" sldId="280"/>
            <ac:picMk id="1031" creationId="{57A023B8-D1E3-96CE-1724-3F08C4E9FE21}"/>
          </ac:picMkLst>
        </pc:picChg>
        <pc:picChg chg="add mod">
          <ac:chgData name="Kari Klepp" userId="8b5598b4-1c3e-46c2-a06e-741b9ea3aad1" providerId="ADAL" clId="{52A429FD-40CB-4B7A-BB84-F94BA127AA54}" dt="2023-03-07T12:44:07.191" v="392" actId="1076"/>
          <ac:picMkLst>
            <pc:docMk/>
            <pc:sldMk cId="209568463" sldId="280"/>
            <ac:picMk id="1032" creationId="{84A9116C-91C4-3C2E-6EA4-27DA13B2EE10}"/>
          </ac:picMkLst>
        </pc:picChg>
        <pc:picChg chg="add mod">
          <ac:chgData name="Kari Klepp" userId="8b5598b4-1c3e-46c2-a06e-741b9ea3aad1" providerId="ADAL" clId="{52A429FD-40CB-4B7A-BB84-F94BA127AA54}" dt="2023-03-07T12:44:09.047" v="393" actId="1076"/>
          <ac:picMkLst>
            <pc:docMk/>
            <pc:sldMk cId="209568463" sldId="280"/>
            <ac:picMk id="1033" creationId="{B13D3351-457D-C0E0-14FD-AD0EA1A7EAA1}"/>
          </ac:picMkLst>
        </pc:picChg>
      </pc:sldChg>
      <pc:sldChg chg="addSp modSp add mod ord">
        <pc:chgData name="Kari Klepp" userId="8b5598b4-1c3e-46c2-a06e-741b9ea3aad1" providerId="ADAL" clId="{52A429FD-40CB-4B7A-BB84-F94BA127AA54}" dt="2023-03-10T08:30:57.149" v="924" actId="2711"/>
        <pc:sldMkLst>
          <pc:docMk/>
          <pc:sldMk cId="1940171795" sldId="281"/>
        </pc:sldMkLst>
        <pc:spChg chg="add mod">
          <ac:chgData name="Kari Klepp" userId="8b5598b4-1c3e-46c2-a06e-741b9ea3aad1" providerId="ADAL" clId="{52A429FD-40CB-4B7A-BB84-F94BA127AA54}" dt="2023-03-08T06:38:57.127" v="609" actId="1076"/>
          <ac:spMkLst>
            <pc:docMk/>
            <pc:sldMk cId="1940171795" sldId="281"/>
            <ac:spMk id="2" creationId="{D4AC4253-DAB2-0E87-2A91-38AEDE7A1306}"/>
          </ac:spMkLst>
        </pc:spChg>
        <pc:spChg chg="mod">
          <ac:chgData name="Kari Klepp" userId="8b5598b4-1c3e-46c2-a06e-741b9ea3aad1" providerId="ADAL" clId="{52A429FD-40CB-4B7A-BB84-F94BA127AA54}" dt="2023-03-10T08:30:57.149" v="924" actId="2711"/>
          <ac:spMkLst>
            <pc:docMk/>
            <pc:sldMk cId="1940171795" sldId="281"/>
            <ac:spMk id="3" creationId="{20BD1264-9082-834A-A2C6-A3944D48986C}"/>
          </ac:spMkLst>
        </pc:spChg>
      </pc:sldChg>
      <pc:sldChg chg="addSp delSp modSp add mod ord">
        <pc:chgData name="Kari Klepp" userId="8b5598b4-1c3e-46c2-a06e-741b9ea3aad1" providerId="ADAL" clId="{52A429FD-40CB-4B7A-BB84-F94BA127AA54}" dt="2023-03-09T10:47:29.784" v="798" actId="20577"/>
        <pc:sldMkLst>
          <pc:docMk/>
          <pc:sldMk cId="3425095953" sldId="282"/>
        </pc:sldMkLst>
        <pc:spChg chg="mod">
          <ac:chgData name="Kari Klepp" userId="8b5598b4-1c3e-46c2-a06e-741b9ea3aad1" providerId="ADAL" clId="{52A429FD-40CB-4B7A-BB84-F94BA127AA54}" dt="2023-03-09T10:47:29.784" v="798" actId="20577"/>
          <ac:spMkLst>
            <pc:docMk/>
            <pc:sldMk cId="3425095953" sldId="282"/>
            <ac:spMk id="2" creationId="{60EC4C5B-59A9-4FAD-6D2E-DEC4D08A562C}"/>
          </ac:spMkLst>
        </pc:spChg>
        <pc:spChg chg="del">
          <ac:chgData name="Kari Klepp" userId="8b5598b4-1c3e-46c2-a06e-741b9ea3aad1" providerId="ADAL" clId="{52A429FD-40CB-4B7A-BB84-F94BA127AA54}" dt="2023-03-08T06:58:39.139" v="726" actId="478"/>
          <ac:spMkLst>
            <pc:docMk/>
            <pc:sldMk cId="3425095953" sldId="282"/>
            <ac:spMk id="3" creationId="{C74A33D9-E797-DCAE-8C89-047A92E05271}"/>
          </ac:spMkLst>
        </pc:spChg>
        <pc:picChg chg="add mod">
          <ac:chgData name="Kari Klepp" userId="8b5598b4-1c3e-46c2-a06e-741b9ea3aad1" providerId="ADAL" clId="{52A429FD-40CB-4B7A-BB84-F94BA127AA54}" dt="2023-03-08T06:58:59.901" v="728" actId="1076"/>
          <ac:picMkLst>
            <pc:docMk/>
            <pc:sldMk cId="3425095953" sldId="282"/>
            <ac:picMk id="5" creationId="{E4EF32C7-51C1-E03D-4BDB-62A65B1C8A9B}"/>
          </ac:picMkLst>
        </pc:picChg>
      </pc:sldChg>
      <pc:sldChg chg="addSp modSp add mod ord">
        <pc:chgData name="Kari Klepp" userId="8b5598b4-1c3e-46c2-a06e-741b9ea3aad1" providerId="ADAL" clId="{52A429FD-40CB-4B7A-BB84-F94BA127AA54}" dt="2023-03-10T08:58:16.157" v="1030" actId="113"/>
        <pc:sldMkLst>
          <pc:docMk/>
          <pc:sldMk cId="1468387941" sldId="283"/>
        </pc:sldMkLst>
        <pc:spChg chg="add mod">
          <ac:chgData name="Kari Klepp" userId="8b5598b4-1c3e-46c2-a06e-741b9ea3aad1" providerId="ADAL" clId="{52A429FD-40CB-4B7A-BB84-F94BA127AA54}" dt="2023-03-08T06:59:18.453" v="733" actId="1076"/>
          <ac:spMkLst>
            <pc:docMk/>
            <pc:sldMk cId="1468387941" sldId="283"/>
            <ac:spMk id="2" creationId="{96308493-2CF8-8051-7635-CC99C99B7AD1}"/>
          </ac:spMkLst>
        </pc:spChg>
        <pc:spChg chg="mod">
          <ac:chgData name="Kari Klepp" userId="8b5598b4-1c3e-46c2-a06e-741b9ea3aad1" providerId="ADAL" clId="{52A429FD-40CB-4B7A-BB84-F94BA127AA54}" dt="2023-03-10T08:58:16.157" v="1030" actId="113"/>
          <ac:spMkLst>
            <pc:docMk/>
            <pc:sldMk cId="1468387941" sldId="283"/>
            <ac:spMk id="3" creationId="{20BD1264-9082-834A-A2C6-A3944D48986C}"/>
          </ac:spMkLst>
        </pc:spChg>
      </pc:sldChg>
      <pc:sldChg chg="modSp add mod setBg addCm modCm">
        <pc:chgData name="Kari Klepp" userId="8b5598b4-1c3e-46c2-a06e-741b9ea3aad1" providerId="ADAL" clId="{52A429FD-40CB-4B7A-BB84-F94BA127AA54}" dt="2023-03-15T06:52:00.692" v="1137"/>
        <pc:sldMkLst>
          <pc:docMk/>
          <pc:sldMk cId="1751496265" sldId="284"/>
        </pc:sldMkLst>
        <pc:spChg chg="mod">
          <ac:chgData name="Kari Klepp" userId="8b5598b4-1c3e-46c2-a06e-741b9ea3aad1" providerId="ADAL" clId="{52A429FD-40CB-4B7A-BB84-F94BA127AA54}" dt="2023-03-10T08:58:36.996" v="1032" actId="2711"/>
          <ac:spMkLst>
            <pc:docMk/>
            <pc:sldMk cId="1751496265" sldId="284"/>
            <ac:spMk id="3" creationId="{20BD1264-9082-834A-A2C6-A3944D48986C}"/>
          </ac:spMkLst>
        </pc:spChg>
      </pc:sldChg>
      <pc:sldChg chg="modSp add mod setBg addCm">
        <pc:chgData name="Kari Klepp" userId="8b5598b4-1c3e-46c2-a06e-741b9ea3aad1" providerId="ADAL" clId="{52A429FD-40CB-4B7A-BB84-F94BA127AA54}" dt="2023-03-10T09:27:10.457" v="1132"/>
        <pc:sldMkLst>
          <pc:docMk/>
          <pc:sldMk cId="4195084440" sldId="285"/>
        </pc:sldMkLst>
        <pc:spChg chg="mod">
          <ac:chgData name="Kari Klepp" userId="8b5598b4-1c3e-46c2-a06e-741b9ea3aad1" providerId="ADAL" clId="{52A429FD-40CB-4B7A-BB84-F94BA127AA54}" dt="2023-03-10T08:32:15.963" v="932" actId="1076"/>
          <ac:spMkLst>
            <pc:docMk/>
            <pc:sldMk cId="4195084440" sldId="285"/>
            <ac:spMk id="2" creationId="{D4AC4253-DAB2-0E87-2A91-38AEDE7A1306}"/>
          </ac:spMkLst>
        </pc:spChg>
        <pc:spChg chg="mod">
          <ac:chgData name="Kari Klepp" userId="8b5598b4-1c3e-46c2-a06e-741b9ea3aad1" providerId="ADAL" clId="{52A429FD-40CB-4B7A-BB84-F94BA127AA54}" dt="2023-03-10T08:32:24.109" v="934" actId="20577"/>
          <ac:spMkLst>
            <pc:docMk/>
            <pc:sldMk cId="4195084440" sldId="285"/>
            <ac:spMk id="3" creationId="{20BD1264-9082-834A-A2C6-A3944D48986C}"/>
          </ac:spMkLst>
        </pc:spChg>
      </pc:sldChg>
      <pc:sldChg chg="modSp add mod addCm">
        <pc:chgData name="Kari Klepp" userId="8b5598b4-1c3e-46c2-a06e-741b9ea3aad1" providerId="ADAL" clId="{52A429FD-40CB-4B7A-BB84-F94BA127AA54}" dt="2023-03-10T08:28:49.618" v="914"/>
        <pc:sldMkLst>
          <pc:docMk/>
          <pc:sldMk cId="3680368658" sldId="286"/>
        </pc:sldMkLst>
        <pc:spChg chg="mod">
          <ac:chgData name="Kari Klepp" userId="8b5598b4-1c3e-46c2-a06e-741b9ea3aad1" providerId="ADAL" clId="{52A429FD-40CB-4B7A-BB84-F94BA127AA54}" dt="2023-03-10T08:27:55.876" v="913" actId="2711"/>
          <ac:spMkLst>
            <pc:docMk/>
            <pc:sldMk cId="3680368658" sldId="286"/>
            <ac:spMk id="3" creationId="{20BD1264-9082-834A-A2C6-A3944D48986C}"/>
          </ac:spMkLst>
        </pc:spChg>
      </pc:sldChg>
      <pc:sldChg chg="modSp add mod setBg">
        <pc:chgData name="Kari Klepp" userId="8b5598b4-1c3e-46c2-a06e-741b9ea3aad1" providerId="ADAL" clId="{52A429FD-40CB-4B7A-BB84-F94BA127AA54}" dt="2023-03-10T08:54:20.278" v="983"/>
        <pc:sldMkLst>
          <pc:docMk/>
          <pc:sldMk cId="2646729994" sldId="288"/>
        </pc:sldMkLst>
        <pc:spChg chg="mod">
          <ac:chgData name="Kari Klepp" userId="8b5598b4-1c3e-46c2-a06e-741b9ea3aad1" providerId="ADAL" clId="{52A429FD-40CB-4B7A-BB84-F94BA127AA54}" dt="2023-03-10T08:54:13.992" v="982" actId="2711"/>
          <ac:spMkLst>
            <pc:docMk/>
            <pc:sldMk cId="2646729994" sldId="288"/>
            <ac:spMk id="3" creationId="{20BD1264-9082-834A-A2C6-A3944D48986C}"/>
          </ac:spMkLst>
        </pc:spChg>
      </pc:sldChg>
      <pc:sldChg chg="modSp add mod setBg modCm">
        <pc:chgData name="Kari Klepp" userId="8b5598b4-1c3e-46c2-a06e-741b9ea3aad1" providerId="ADAL" clId="{52A429FD-40CB-4B7A-BB84-F94BA127AA54}" dt="2023-03-20T10:35:15.331" v="1140"/>
        <pc:sldMkLst>
          <pc:docMk/>
          <pc:sldMk cId="2289153446" sldId="289"/>
        </pc:sldMkLst>
        <pc:spChg chg="mod">
          <ac:chgData name="Kari Klepp" userId="8b5598b4-1c3e-46c2-a06e-741b9ea3aad1" providerId="ADAL" clId="{52A429FD-40CB-4B7A-BB84-F94BA127AA54}" dt="2023-03-10T09:02:18.821" v="1053" actId="1076"/>
          <ac:spMkLst>
            <pc:docMk/>
            <pc:sldMk cId="2289153446" sldId="289"/>
            <ac:spMk id="2" creationId="{96308493-2CF8-8051-7635-CC99C99B7AD1}"/>
          </ac:spMkLst>
        </pc:spChg>
        <pc:spChg chg="mod">
          <ac:chgData name="Kari Klepp" userId="8b5598b4-1c3e-46c2-a06e-741b9ea3aad1" providerId="ADAL" clId="{52A429FD-40CB-4B7A-BB84-F94BA127AA54}" dt="2023-03-10T09:02:16.199" v="1052" actId="1076"/>
          <ac:spMkLst>
            <pc:docMk/>
            <pc:sldMk cId="2289153446" sldId="289"/>
            <ac:spMk id="3" creationId="{20BD1264-9082-834A-A2C6-A3944D48986C}"/>
          </ac:spMkLst>
        </pc:spChg>
      </pc:sldChg>
      <pc:sldChg chg="delSp modSp add mod setBg">
        <pc:chgData name="Kari Klepp" userId="8b5598b4-1c3e-46c2-a06e-741b9ea3aad1" providerId="ADAL" clId="{52A429FD-40CB-4B7A-BB84-F94BA127AA54}" dt="2023-03-10T08:38:18.715" v="945"/>
        <pc:sldMkLst>
          <pc:docMk/>
          <pc:sldMk cId="2035023037" sldId="290"/>
        </pc:sldMkLst>
        <pc:spChg chg="mod">
          <ac:chgData name="Kari Klepp" userId="8b5598b4-1c3e-46c2-a06e-741b9ea3aad1" providerId="ADAL" clId="{52A429FD-40CB-4B7A-BB84-F94BA127AA54}" dt="2023-03-10T08:33:55.218" v="943" actId="2711"/>
          <ac:spMkLst>
            <pc:docMk/>
            <pc:sldMk cId="2035023037" sldId="290"/>
            <ac:spMk id="3" creationId="{20BD1264-9082-834A-A2C6-A3944D48986C}"/>
          </ac:spMkLst>
        </pc:spChg>
        <pc:spChg chg="del">
          <ac:chgData name="Kari Klepp" userId="8b5598b4-1c3e-46c2-a06e-741b9ea3aad1" providerId="ADAL" clId="{52A429FD-40CB-4B7A-BB84-F94BA127AA54}" dt="2023-03-10T08:33:44.508" v="940" actId="478"/>
          <ac:spMkLst>
            <pc:docMk/>
            <pc:sldMk cId="2035023037" sldId="290"/>
            <ac:spMk id="4" creationId="{4C0D62D1-63B8-D681-15DA-45F2B5A69294}"/>
          </ac:spMkLst>
        </pc:spChg>
      </pc:sldChg>
      <pc:sldChg chg="modSp add mod setBg">
        <pc:chgData name="Kari Klepp" userId="8b5598b4-1c3e-46c2-a06e-741b9ea3aad1" providerId="ADAL" clId="{52A429FD-40CB-4B7A-BB84-F94BA127AA54}" dt="2023-03-10T09:20:04.521" v="1118" actId="2711"/>
        <pc:sldMkLst>
          <pc:docMk/>
          <pc:sldMk cId="2698563803" sldId="291"/>
        </pc:sldMkLst>
        <pc:spChg chg="mod">
          <ac:chgData name="Kari Klepp" userId="8b5598b4-1c3e-46c2-a06e-741b9ea3aad1" providerId="ADAL" clId="{52A429FD-40CB-4B7A-BB84-F94BA127AA54}" dt="2023-03-10T09:20:04.521" v="1118" actId="2711"/>
          <ac:spMkLst>
            <pc:docMk/>
            <pc:sldMk cId="2698563803" sldId="291"/>
            <ac:spMk id="3" creationId="{20BD1264-9082-834A-A2C6-A3944D48986C}"/>
          </ac:spMkLst>
        </pc:spChg>
      </pc:sldChg>
      <pc:sldChg chg="modSp add mod setBg modCm">
        <pc:chgData name="Kari Klepp" userId="8b5598b4-1c3e-46c2-a06e-741b9ea3aad1" providerId="ADAL" clId="{52A429FD-40CB-4B7A-BB84-F94BA127AA54}" dt="2023-03-20T10:35:03.593" v="1139"/>
        <pc:sldMkLst>
          <pc:docMk/>
          <pc:sldMk cId="1390118930" sldId="292"/>
        </pc:sldMkLst>
        <pc:spChg chg="mod">
          <ac:chgData name="Kari Klepp" userId="8b5598b4-1c3e-46c2-a06e-741b9ea3aad1" providerId="ADAL" clId="{52A429FD-40CB-4B7A-BB84-F94BA127AA54}" dt="2023-03-10T08:57:32.088" v="1001" actId="2711"/>
          <ac:spMkLst>
            <pc:docMk/>
            <pc:sldMk cId="1390118930" sldId="292"/>
            <ac:spMk id="3" creationId="{20BD1264-9082-834A-A2C6-A3944D48986C}"/>
          </ac:spMkLst>
        </pc:spChg>
      </pc:sldChg>
      <pc:sldChg chg="modSp add mod setBg">
        <pc:chgData name="Kari Klepp" userId="8b5598b4-1c3e-46c2-a06e-741b9ea3aad1" providerId="ADAL" clId="{52A429FD-40CB-4B7A-BB84-F94BA127AA54}" dt="2023-03-10T08:30:13.414" v="920"/>
        <pc:sldMkLst>
          <pc:docMk/>
          <pc:sldMk cId="1097664457" sldId="293"/>
        </pc:sldMkLst>
        <pc:spChg chg="mod">
          <ac:chgData name="Kari Klepp" userId="8b5598b4-1c3e-46c2-a06e-741b9ea3aad1" providerId="ADAL" clId="{52A429FD-40CB-4B7A-BB84-F94BA127AA54}" dt="2023-03-10T08:29:11.596" v="916" actId="2711"/>
          <ac:spMkLst>
            <pc:docMk/>
            <pc:sldMk cId="1097664457" sldId="293"/>
            <ac:spMk id="3" creationId="{20BD1264-9082-834A-A2C6-A3944D48986C}"/>
          </ac:spMkLst>
        </pc:spChg>
      </pc:sldChg>
      <pc:sldChg chg="modSp add mod setBg">
        <pc:chgData name="Kari Klepp" userId="8b5598b4-1c3e-46c2-a06e-741b9ea3aad1" providerId="ADAL" clId="{52A429FD-40CB-4B7A-BB84-F94BA127AA54}" dt="2023-03-10T09:00:44.048" v="1042"/>
        <pc:sldMkLst>
          <pc:docMk/>
          <pc:sldMk cId="990529462" sldId="294"/>
        </pc:sldMkLst>
        <pc:spChg chg="mod">
          <ac:chgData name="Kari Klepp" userId="8b5598b4-1c3e-46c2-a06e-741b9ea3aad1" providerId="ADAL" clId="{52A429FD-40CB-4B7A-BB84-F94BA127AA54}" dt="2023-03-10T09:00:34.584" v="1040" actId="1076"/>
          <ac:spMkLst>
            <pc:docMk/>
            <pc:sldMk cId="990529462" sldId="294"/>
            <ac:spMk id="2" creationId="{96308493-2CF8-8051-7635-CC99C99B7AD1}"/>
          </ac:spMkLst>
        </pc:spChg>
        <pc:spChg chg="mod">
          <ac:chgData name="Kari Klepp" userId="8b5598b4-1c3e-46c2-a06e-741b9ea3aad1" providerId="ADAL" clId="{52A429FD-40CB-4B7A-BB84-F94BA127AA54}" dt="2023-03-10T09:00:37.621" v="1041" actId="1076"/>
          <ac:spMkLst>
            <pc:docMk/>
            <pc:sldMk cId="990529462" sldId="294"/>
            <ac:spMk id="3" creationId="{20BD1264-9082-834A-A2C6-A3944D48986C}"/>
          </ac:spMkLst>
        </pc:spChg>
      </pc:sldChg>
      <pc:sldChg chg="modSp mod addCm modCm">
        <pc:chgData name="Kari Klepp" userId="8b5598b4-1c3e-46c2-a06e-741b9ea3aad1" providerId="ADAL" clId="{52A429FD-40CB-4B7A-BB84-F94BA127AA54}" dt="2023-03-10T09:30:37.084" v="1136"/>
        <pc:sldMkLst>
          <pc:docMk/>
          <pc:sldMk cId="473047496" sldId="295"/>
        </pc:sldMkLst>
        <pc:spChg chg="mod">
          <ac:chgData name="Kari Klepp" userId="8b5598b4-1c3e-46c2-a06e-741b9ea3aad1" providerId="ADAL" clId="{52A429FD-40CB-4B7A-BB84-F94BA127AA54}" dt="2023-03-10T09:03:20.610" v="1076" actId="20577"/>
          <ac:spMkLst>
            <pc:docMk/>
            <pc:sldMk cId="473047496" sldId="295"/>
            <ac:spMk id="2" creationId="{C0236CF2-1F17-13FA-2666-E4C84D8E5868}"/>
          </ac:spMkLst>
        </pc:spChg>
        <pc:spChg chg="mod">
          <ac:chgData name="Kari Klepp" userId="8b5598b4-1c3e-46c2-a06e-741b9ea3aad1" providerId="ADAL" clId="{52A429FD-40CB-4B7A-BB84-F94BA127AA54}" dt="2023-03-10T09:11:18.481" v="1101" actId="20577"/>
          <ac:spMkLst>
            <pc:docMk/>
            <pc:sldMk cId="473047496" sldId="295"/>
            <ac:spMk id="3" creationId="{04F6B0F9-3797-231A-6254-5D7E7FDAEF69}"/>
          </ac:spMkLst>
        </pc:spChg>
      </pc:sldChg>
      <pc:sldChg chg="modSp add mod setBg">
        <pc:chgData name="Kari Klepp" userId="8b5598b4-1c3e-46c2-a06e-741b9ea3aad1" providerId="ADAL" clId="{52A429FD-40CB-4B7A-BB84-F94BA127AA54}" dt="2023-03-10T09:05:38.781" v="1083" actId="2711"/>
        <pc:sldMkLst>
          <pc:docMk/>
          <pc:sldMk cId="1904268685" sldId="296"/>
        </pc:sldMkLst>
        <pc:spChg chg="mod">
          <ac:chgData name="Kari Klepp" userId="8b5598b4-1c3e-46c2-a06e-741b9ea3aad1" providerId="ADAL" clId="{52A429FD-40CB-4B7A-BB84-F94BA127AA54}" dt="2023-03-10T09:05:38.781" v="1083" actId="2711"/>
          <ac:spMkLst>
            <pc:docMk/>
            <pc:sldMk cId="1904268685" sldId="296"/>
            <ac:spMk id="3" creationId="{20BD1264-9082-834A-A2C6-A3944D48986C}"/>
          </ac:spMkLst>
        </pc:spChg>
      </pc:sldChg>
      <pc:sldChg chg="modSp add mod setBg">
        <pc:chgData name="Kari Klepp" userId="8b5598b4-1c3e-46c2-a06e-741b9ea3aad1" providerId="ADAL" clId="{52A429FD-40CB-4B7A-BB84-F94BA127AA54}" dt="2023-03-10T08:53:10.562" v="976"/>
        <pc:sldMkLst>
          <pc:docMk/>
          <pc:sldMk cId="2183530115" sldId="297"/>
        </pc:sldMkLst>
        <pc:spChg chg="mod">
          <ac:chgData name="Kari Klepp" userId="8b5598b4-1c3e-46c2-a06e-741b9ea3aad1" providerId="ADAL" clId="{52A429FD-40CB-4B7A-BB84-F94BA127AA54}" dt="2023-03-10T08:43:36.212" v="975" actId="255"/>
          <ac:spMkLst>
            <pc:docMk/>
            <pc:sldMk cId="2183530115" sldId="297"/>
            <ac:spMk id="3" creationId="{20BD1264-9082-834A-A2C6-A3944D48986C}"/>
          </ac:spMkLst>
        </pc:spChg>
      </pc:sldChg>
      <pc:sldChg chg="delSp modSp add mod ord">
        <pc:chgData name="Kari Klepp" userId="8b5598b4-1c3e-46c2-a06e-741b9ea3aad1" providerId="ADAL" clId="{52A429FD-40CB-4B7A-BB84-F94BA127AA54}" dt="2023-03-10T09:02:35.243" v="1059" actId="20577"/>
        <pc:sldMkLst>
          <pc:docMk/>
          <pc:sldMk cId="2316174853" sldId="298"/>
        </pc:sldMkLst>
        <pc:spChg chg="mod">
          <ac:chgData name="Kari Klepp" userId="8b5598b4-1c3e-46c2-a06e-741b9ea3aad1" providerId="ADAL" clId="{52A429FD-40CB-4B7A-BB84-F94BA127AA54}" dt="2023-03-10T09:02:35.243" v="1059" actId="20577"/>
          <ac:spMkLst>
            <pc:docMk/>
            <pc:sldMk cId="2316174853" sldId="298"/>
            <ac:spMk id="2" creationId="{60EC4C5B-59A9-4FAD-6D2E-DEC4D08A562C}"/>
          </ac:spMkLst>
        </pc:spChg>
        <pc:picChg chg="del">
          <ac:chgData name="Kari Klepp" userId="8b5598b4-1c3e-46c2-a06e-741b9ea3aad1" providerId="ADAL" clId="{52A429FD-40CB-4B7A-BB84-F94BA127AA54}" dt="2023-03-10T09:00:51.819" v="1044" actId="478"/>
          <ac:picMkLst>
            <pc:docMk/>
            <pc:sldMk cId="2316174853" sldId="298"/>
            <ac:picMk id="5" creationId="{E4EF32C7-51C1-E03D-4BDB-62A65B1C8A9B}"/>
          </ac:picMkLst>
        </pc:picChg>
      </pc:sldChg>
      <pc:sldChg chg="modSp add del mod ord">
        <pc:chgData name="Kari Klepp" userId="8b5598b4-1c3e-46c2-a06e-741b9ea3aad1" providerId="ADAL" clId="{52A429FD-40CB-4B7A-BB84-F94BA127AA54}" dt="2023-03-10T09:02:23.946" v="1054" actId="2696"/>
        <pc:sldMkLst>
          <pc:docMk/>
          <pc:sldMk cId="3957948427" sldId="299"/>
        </pc:sldMkLst>
        <pc:spChg chg="mod">
          <ac:chgData name="Kari Klepp" userId="8b5598b4-1c3e-46c2-a06e-741b9ea3aad1" providerId="ADAL" clId="{52A429FD-40CB-4B7A-BB84-F94BA127AA54}" dt="2023-03-09T13:24:05.092" v="822" actId="113"/>
          <ac:spMkLst>
            <pc:docMk/>
            <pc:sldMk cId="3957948427" sldId="299"/>
            <ac:spMk id="3" creationId="{20BD1264-9082-834A-A2C6-A3944D48986C}"/>
          </ac:spMkLst>
        </pc:spChg>
      </pc:sldChg>
      <pc:sldChg chg="modSp add mod setBg">
        <pc:chgData name="Kari Klepp" userId="8b5598b4-1c3e-46c2-a06e-741b9ea3aad1" providerId="ADAL" clId="{52A429FD-40CB-4B7A-BB84-F94BA127AA54}" dt="2023-03-10T09:02:50.991" v="1060"/>
        <pc:sldMkLst>
          <pc:docMk/>
          <pc:sldMk cId="1007894479" sldId="300"/>
        </pc:sldMkLst>
        <pc:spChg chg="mod">
          <ac:chgData name="Kari Klepp" userId="8b5598b4-1c3e-46c2-a06e-741b9ea3aad1" providerId="ADAL" clId="{52A429FD-40CB-4B7A-BB84-F94BA127AA54}" dt="2023-03-09T13:24:28.158" v="826" actId="113"/>
          <ac:spMkLst>
            <pc:docMk/>
            <pc:sldMk cId="1007894479" sldId="300"/>
            <ac:spMk id="3" creationId="{20BD1264-9082-834A-A2C6-A3944D48986C}"/>
          </ac:spMkLst>
        </pc:spChg>
      </pc:sldChg>
      <pc:sldChg chg="modCm">
        <pc:chgData name="Kari Klepp" userId="8b5598b4-1c3e-46c2-a06e-741b9ea3aad1" providerId="ADAL" clId="{52A429FD-40CB-4B7A-BB84-F94BA127AA54}" dt="2023-03-17T11:51:32.383" v="1138"/>
        <pc:sldMkLst>
          <pc:docMk/>
          <pc:sldMk cId="4056839169" sldId="314"/>
        </pc:sldMkLst>
      </pc:sldChg>
    </pc:docChg>
  </pc:docChgLst>
  <pc:docChgLst>
    <pc:chgData name="Steinar Kleven" userId="S::stk@ntnu.no::3cd632cc-a7d0-4264-8065-a9ef427f25a1" providerId="AD" clId="Web-{880E5D3A-C115-9FFA-06B8-A1C2B3EA041C}"/>
    <pc:docChg chg="mod">
      <pc:chgData name="Steinar Kleven" userId="S::stk@ntnu.no::3cd632cc-a7d0-4264-8065-a9ef427f25a1" providerId="AD" clId="Web-{880E5D3A-C115-9FFA-06B8-A1C2B3EA041C}" dt="2023-03-14T08:03:01.043" v="1"/>
      <pc:docMkLst>
        <pc:docMk/>
      </pc:docMkLst>
      <pc:sldChg chg="addCm">
        <pc:chgData name="Steinar Kleven" userId="S::stk@ntnu.no::3cd632cc-a7d0-4264-8065-a9ef427f25a1" providerId="AD" clId="Web-{880E5D3A-C115-9FFA-06B8-A1C2B3EA041C}" dt="2023-03-14T08:03:01.043" v="1"/>
        <pc:sldMkLst>
          <pc:docMk/>
          <pc:sldMk cId="4056839169" sldId="314"/>
        </pc:sldMkLst>
      </pc:sldChg>
    </pc:docChg>
  </pc:docChgLst>
  <pc:docChgLst>
    <pc:chgData name="Nina Harvei" userId="S::ninaharv@ntnu.no::e4d7f39b-7de1-4ef5-9d07-a52059df6e94" providerId="AD" clId="Web-{EC87B335-9258-CF11-FE8A-B72EC3D69EC1}"/>
    <pc:docChg chg="addSld modSld sldOrd">
      <pc:chgData name="Nina Harvei" userId="S::ninaharv@ntnu.no::e4d7f39b-7de1-4ef5-9d07-a52059df6e94" providerId="AD" clId="Web-{EC87B335-9258-CF11-FE8A-B72EC3D69EC1}" dt="2023-03-08T13:25:05.938" v="1734" actId="20577"/>
      <pc:docMkLst>
        <pc:docMk/>
      </pc:docMkLst>
      <pc:sldChg chg="modSp">
        <pc:chgData name="Nina Harvei" userId="S::ninaharv@ntnu.no::e4d7f39b-7de1-4ef5-9d07-a52059df6e94" providerId="AD" clId="Web-{EC87B335-9258-CF11-FE8A-B72EC3D69EC1}" dt="2023-03-08T12:30:11.610" v="177" actId="20577"/>
        <pc:sldMkLst>
          <pc:docMk/>
          <pc:sldMk cId="817423904" sldId="258"/>
        </pc:sldMkLst>
        <pc:spChg chg="mod">
          <ac:chgData name="Nina Harvei" userId="S::ninaharv@ntnu.no::e4d7f39b-7de1-4ef5-9d07-a52059df6e94" providerId="AD" clId="Web-{EC87B335-9258-CF11-FE8A-B72EC3D69EC1}" dt="2023-03-08T12:30:11.610" v="177" actId="20577"/>
          <ac:spMkLst>
            <pc:docMk/>
            <pc:sldMk cId="817423904" sldId="258"/>
            <ac:spMk id="3" creationId="{20BD1264-9082-834A-A2C6-A3944D48986C}"/>
          </ac:spMkLst>
        </pc:spChg>
      </pc:sldChg>
      <pc:sldChg chg="modSp">
        <pc:chgData name="Nina Harvei" userId="S::ninaharv@ntnu.no::e4d7f39b-7de1-4ef5-9d07-a52059df6e94" providerId="AD" clId="Web-{EC87B335-9258-CF11-FE8A-B72EC3D69EC1}" dt="2023-03-08T13:00:36.028" v="1053" actId="20577"/>
        <pc:sldMkLst>
          <pc:docMk/>
          <pc:sldMk cId="2666582731" sldId="259"/>
        </pc:sldMkLst>
        <pc:spChg chg="mod">
          <ac:chgData name="Nina Harvei" userId="S::ninaharv@ntnu.no::e4d7f39b-7de1-4ef5-9d07-a52059df6e94" providerId="AD" clId="Web-{EC87B335-9258-CF11-FE8A-B72EC3D69EC1}" dt="2023-03-08T13:00:36.028" v="1053" actId="20577"/>
          <ac:spMkLst>
            <pc:docMk/>
            <pc:sldMk cId="2666582731" sldId="259"/>
            <ac:spMk id="3" creationId="{20BD1264-9082-834A-A2C6-A3944D48986C}"/>
          </ac:spMkLst>
        </pc:spChg>
      </pc:sldChg>
      <pc:sldChg chg="addSp modSp">
        <pc:chgData name="Nina Harvei" userId="S::ninaharv@ntnu.no::e4d7f39b-7de1-4ef5-9d07-a52059df6e94" providerId="AD" clId="Web-{EC87B335-9258-CF11-FE8A-B72EC3D69EC1}" dt="2023-03-08T13:06:04.099" v="1121" actId="20577"/>
        <pc:sldMkLst>
          <pc:docMk/>
          <pc:sldMk cId="2246605398" sldId="268"/>
        </pc:sldMkLst>
        <pc:spChg chg="mod">
          <ac:chgData name="Nina Harvei" userId="S::ninaharv@ntnu.no::e4d7f39b-7de1-4ef5-9d07-a52059df6e94" providerId="AD" clId="Web-{EC87B335-9258-CF11-FE8A-B72EC3D69EC1}" dt="2023-03-08T13:00:54.982" v="1055" actId="1076"/>
          <ac:spMkLst>
            <pc:docMk/>
            <pc:sldMk cId="2246605398" sldId="268"/>
            <ac:spMk id="2" creationId="{D175F1EC-870E-59E0-2D00-7E6B01C05A52}"/>
          </ac:spMkLst>
        </pc:spChg>
        <pc:spChg chg="mod">
          <ac:chgData name="Nina Harvei" userId="S::ninaharv@ntnu.no::e4d7f39b-7de1-4ef5-9d07-a52059df6e94" providerId="AD" clId="Web-{EC87B335-9258-CF11-FE8A-B72EC3D69EC1}" dt="2023-03-08T13:06:04.099" v="1121" actId="20577"/>
          <ac:spMkLst>
            <pc:docMk/>
            <pc:sldMk cId="2246605398" sldId="268"/>
            <ac:spMk id="3" creationId="{20BD1264-9082-834A-A2C6-A3944D48986C}"/>
          </ac:spMkLst>
        </pc:spChg>
        <pc:picChg chg="add mod">
          <ac:chgData name="Nina Harvei" userId="S::ninaharv@ntnu.no::e4d7f39b-7de1-4ef5-9d07-a52059df6e94" providerId="AD" clId="Web-{EC87B335-9258-CF11-FE8A-B72EC3D69EC1}" dt="2023-03-08T13:01:36.186" v="1098" actId="1076"/>
          <ac:picMkLst>
            <pc:docMk/>
            <pc:sldMk cId="2246605398" sldId="268"/>
            <ac:picMk id="4" creationId="{BDB0661D-180E-0241-406A-0B401FB814EC}"/>
          </ac:picMkLst>
        </pc:picChg>
      </pc:sldChg>
      <pc:sldChg chg="modSp addCm modCm">
        <pc:chgData name="Nina Harvei" userId="S::ninaharv@ntnu.no::e4d7f39b-7de1-4ef5-9d07-a52059df6e94" providerId="AD" clId="Web-{EC87B335-9258-CF11-FE8A-B72EC3D69EC1}" dt="2023-03-08T13:13:52.876" v="1655" actId="20577"/>
        <pc:sldMkLst>
          <pc:docMk/>
          <pc:sldMk cId="494346093" sldId="269"/>
        </pc:sldMkLst>
        <pc:spChg chg="mod">
          <ac:chgData name="Nina Harvei" userId="S::ninaharv@ntnu.no::e4d7f39b-7de1-4ef5-9d07-a52059df6e94" providerId="AD" clId="Web-{EC87B335-9258-CF11-FE8A-B72EC3D69EC1}" dt="2023-03-08T13:13:52.876" v="1655" actId="20577"/>
          <ac:spMkLst>
            <pc:docMk/>
            <pc:sldMk cId="494346093" sldId="269"/>
            <ac:spMk id="3" creationId="{20BD1264-9082-834A-A2C6-A3944D48986C}"/>
          </ac:spMkLst>
        </pc:spChg>
      </pc:sldChg>
      <pc:sldChg chg="modSp">
        <pc:chgData name="Nina Harvei" userId="S::ninaharv@ntnu.no::e4d7f39b-7de1-4ef5-9d07-a52059df6e94" providerId="AD" clId="Web-{EC87B335-9258-CF11-FE8A-B72EC3D69EC1}" dt="2023-03-08T13:07:45.523" v="1287" actId="20577"/>
        <pc:sldMkLst>
          <pc:docMk/>
          <pc:sldMk cId="2578973463" sldId="271"/>
        </pc:sldMkLst>
        <pc:spChg chg="mod">
          <ac:chgData name="Nina Harvei" userId="S::ninaharv@ntnu.no::e4d7f39b-7de1-4ef5-9d07-a52059df6e94" providerId="AD" clId="Web-{EC87B335-9258-CF11-FE8A-B72EC3D69EC1}" dt="2023-03-08T13:07:45.523" v="1287" actId="20577"/>
          <ac:spMkLst>
            <pc:docMk/>
            <pc:sldMk cId="2578973463" sldId="271"/>
            <ac:spMk id="3" creationId="{20BD1264-9082-834A-A2C6-A3944D48986C}"/>
          </ac:spMkLst>
        </pc:spChg>
      </pc:sldChg>
      <pc:sldChg chg="modSp">
        <pc:chgData name="Nina Harvei" userId="S::ninaharv@ntnu.no::e4d7f39b-7de1-4ef5-9d07-a52059df6e94" providerId="AD" clId="Web-{EC87B335-9258-CF11-FE8A-B72EC3D69EC1}" dt="2023-03-08T13:11:11.700" v="1503" actId="20577"/>
        <pc:sldMkLst>
          <pc:docMk/>
          <pc:sldMk cId="941176195" sldId="272"/>
        </pc:sldMkLst>
        <pc:spChg chg="mod">
          <ac:chgData name="Nina Harvei" userId="S::ninaharv@ntnu.no::e4d7f39b-7de1-4ef5-9d07-a52059df6e94" providerId="AD" clId="Web-{EC87B335-9258-CF11-FE8A-B72EC3D69EC1}" dt="2023-03-08T13:11:11.700" v="1503" actId="20577"/>
          <ac:spMkLst>
            <pc:docMk/>
            <pc:sldMk cId="941176195" sldId="272"/>
            <ac:spMk id="3" creationId="{20BD1264-9082-834A-A2C6-A3944D48986C}"/>
          </ac:spMkLst>
        </pc:spChg>
      </pc:sldChg>
      <pc:sldChg chg="modSp">
        <pc:chgData name="Nina Harvei" userId="S::ninaharv@ntnu.no::e4d7f39b-7de1-4ef5-9d07-a52059df6e94" providerId="AD" clId="Web-{EC87B335-9258-CF11-FE8A-B72EC3D69EC1}" dt="2023-03-08T13:10:55.403" v="1494" actId="20577"/>
        <pc:sldMkLst>
          <pc:docMk/>
          <pc:sldMk cId="424607246" sldId="273"/>
        </pc:sldMkLst>
        <pc:spChg chg="mod">
          <ac:chgData name="Nina Harvei" userId="S::ninaharv@ntnu.no::e4d7f39b-7de1-4ef5-9d07-a52059df6e94" providerId="AD" clId="Web-{EC87B335-9258-CF11-FE8A-B72EC3D69EC1}" dt="2023-03-08T13:08:56.181" v="1341" actId="1076"/>
          <ac:spMkLst>
            <pc:docMk/>
            <pc:sldMk cId="424607246" sldId="273"/>
            <ac:spMk id="2" creationId="{0816D85B-DEC4-5DA5-4D31-7999EEB7D05D}"/>
          </ac:spMkLst>
        </pc:spChg>
        <pc:spChg chg="mod">
          <ac:chgData name="Nina Harvei" userId="S::ninaharv@ntnu.no::e4d7f39b-7de1-4ef5-9d07-a52059df6e94" providerId="AD" clId="Web-{EC87B335-9258-CF11-FE8A-B72EC3D69EC1}" dt="2023-03-08T13:10:55.403" v="1494" actId="20577"/>
          <ac:spMkLst>
            <pc:docMk/>
            <pc:sldMk cId="424607246" sldId="273"/>
            <ac:spMk id="3" creationId="{20BD1264-9082-834A-A2C6-A3944D48986C}"/>
          </ac:spMkLst>
        </pc:spChg>
      </pc:sldChg>
      <pc:sldChg chg="modSp">
        <pc:chgData name="Nina Harvei" userId="S::ninaharv@ntnu.no::e4d7f39b-7de1-4ef5-9d07-a52059df6e94" providerId="AD" clId="Web-{EC87B335-9258-CF11-FE8A-B72EC3D69EC1}" dt="2023-03-08T13:08:32.134" v="1339" actId="20577"/>
        <pc:sldMkLst>
          <pc:docMk/>
          <pc:sldMk cId="354053472" sldId="274"/>
        </pc:sldMkLst>
        <pc:spChg chg="mod">
          <ac:chgData name="Nina Harvei" userId="S::ninaharv@ntnu.no::e4d7f39b-7de1-4ef5-9d07-a52059df6e94" providerId="AD" clId="Web-{EC87B335-9258-CF11-FE8A-B72EC3D69EC1}" dt="2023-03-08T13:08:32.134" v="1339" actId="20577"/>
          <ac:spMkLst>
            <pc:docMk/>
            <pc:sldMk cId="354053472" sldId="274"/>
            <ac:spMk id="3" creationId="{20BD1264-9082-834A-A2C6-A3944D48986C}"/>
          </ac:spMkLst>
        </pc:spChg>
      </pc:sldChg>
      <pc:sldChg chg="modSp">
        <pc:chgData name="Nina Harvei" userId="S::ninaharv@ntnu.no::e4d7f39b-7de1-4ef5-9d07-a52059df6e94" providerId="AD" clId="Web-{EC87B335-9258-CF11-FE8A-B72EC3D69EC1}" dt="2023-03-08T13:14:14.064" v="1677" actId="20577"/>
        <pc:sldMkLst>
          <pc:docMk/>
          <pc:sldMk cId="1810072626" sldId="277"/>
        </pc:sldMkLst>
        <pc:spChg chg="mod">
          <ac:chgData name="Nina Harvei" userId="S::ninaharv@ntnu.no::e4d7f39b-7de1-4ef5-9d07-a52059df6e94" providerId="AD" clId="Web-{EC87B335-9258-CF11-FE8A-B72EC3D69EC1}" dt="2023-03-08T13:14:14.064" v="1677" actId="20577"/>
          <ac:spMkLst>
            <pc:docMk/>
            <pc:sldMk cId="1810072626" sldId="277"/>
            <ac:spMk id="3" creationId="{20BD1264-9082-834A-A2C6-A3944D48986C}"/>
          </ac:spMkLst>
        </pc:spChg>
      </pc:sldChg>
      <pc:sldChg chg="modSp">
        <pc:chgData name="Nina Harvei" userId="S::ninaharv@ntnu.no::e4d7f39b-7de1-4ef5-9d07-a52059df6e94" providerId="AD" clId="Web-{EC87B335-9258-CF11-FE8A-B72EC3D69EC1}" dt="2023-03-08T13:25:05.938" v="1734" actId="20577"/>
        <pc:sldMkLst>
          <pc:docMk/>
          <pc:sldMk cId="2655115610" sldId="278"/>
        </pc:sldMkLst>
        <pc:spChg chg="mod">
          <ac:chgData name="Nina Harvei" userId="S::ninaharv@ntnu.no::e4d7f39b-7de1-4ef5-9d07-a52059df6e94" providerId="AD" clId="Web-{EC87B335-9258-CF11-FE8A-B72EC3D69EC1}" dt="2023-03-08T13:25:05.938" v="1734" actId="20577"/>
          <ac:spMkLst>
            <pc:docMk/>
            <pc:sldMk cId="2655115610" sldId="278"/>
            <ac:spMk id="3" creationId="{20BD1264-9082-834A-A2C6-A3944D48986C}"/>
          </ac:spMkLst>
        </pc:spChg>
      </pc:sldChg>
      <pc:sldChg chg="modSp modCm">
        <pc:chgData name="Nina Harvei" userId="S::ninaharv@ntnu.no::e4d7f39b-7de1-4ef5-9d07-a52059df6e94" providerId="AD" clId="Web-{EC87B335-9258-CF11-FE8A-B72EC3D69EC1}" dt="2023-03-08T13:19:18.446" v="1690" actId="20577"/>
        <pc:sldMkLst>
          <pc:docMk/>
          <pc:sldMk cId="4216848774" sldId="279"/>
        </pc:sldMkLst>
        <pc:spChg chg="mod">
          <ac:chgData name="Nina Harvei" userId="S::ninaharv@ntnu.no::e4d7f39b-7de1-4ef5-9d07-a52059df6e94" providerId="AD" clId="Web-{EC87B335-9258-CF11-FE8A-B72EC3D69EC1}" dt="2023-03-08T13:19:18.446" v="1690" actId="20577"/>
          <ac:spMkLst>
            <pc:docMk/>
            <pc:sldMk cId="4216848774" sldId="279"/>
            <ac:spMk id="3" creationId="{8543E9BE-7589-9E21-6F3B-D93AA5843812}"/>
          </ac:spMkLst>
        </pc:spChg>
      </pc:sldChg>
      <pc:sldChg chg="delSp modSp ord">
        <pc:chgData name="Nina Harvei" userId="S::ninaharv@ntnu.no::e4d7f39b-7de1-4ef5-9d07-a52059df6e94" providerId="AD" clId="Web-{EC87B335-9258-CF11-FE8A-B72EC3D69EC1}" dt="2023-03-08T12:28:35.672" v="97" actId="20577"/>
        <pc:sldMkLst>
          <pc:docMk/>
          <pc:sldMk cId="209568463" sldId="280"/>
        </pc:sldMkLst>
        <pc:spChg chg="mod">
          <ac:chgData name="Nina Harvei" userId="S::ninaharv@ntnu.no::e4d7f39b-7de1-4ef5-9d07-a52059df6e94" providerId="AD" clId="Web-{EC87B335-9258-CF11-FE8A-B72EC3D69EC1}" dt="2023-03-08T12:28:35.672" v="97" actId="20577"/>
          <ac:spMkLst>
            <pc:docMk/>
            <pc:sldMk cId="209568463" sldId="280"/>
            <ac:spMk id="2" creationId="{BDA210C7-951B-F3DD-12DD-CA0D747206C9}"/>
          </ac:spMkLst>
        </pc:spChg>
        <pc:spChg chg="del">
          <ac:chgData name="Nina Harvei" userId="S::ninaharv@ntnu.no::e4d7f39b-7de1-4ef5-9d07-a52059df6e94" providerId="AD" clId="Web-{EC87B335-9258-CF11-FE8A-B72EC3D69EC1}" dt="2023-03-08T12:28:28.203" v="81"/>
          <ac:spMkLst>
            <pc:docMk/>
            <pc:sldMk cId="209568463" sldId="280"/>
            <ac:spMk id="5" creationId="{73E0EC60-972A-B562-FFE1-5F7FEB94B3ED}"/>
          </ac:spMkLst>
        </pc:spChg>
        <pc:picChg chg="del">
          <ac:chgData name="Nina Harvei" userId="S::ninaharv@ntnu.no::e4d7f39b-7de1-4ef5-9d07-a52059df6e94" providerId="AD" clId="Web-{EC87B335-9258-CF11-FE8A-B72EC3D69EC1}" dt="2023-03-08T12:28:25.234" v="76"/>
          <ac:picMkLst>
            <pc:docMk/>
            <pc:sldMk cId="209568463" sldId="280"/>
            <ac:picMk id="7" creationId="{17E3CF14-794D-FCBB-B2FE-4FDD2EC37194}"/>
          </ac:picMkLst>
        </pc:picChg>
        <pc:picChg chg="del">
          <ac:chgData name="Nina Harvei" userId="S::ninaharv@ntnu.no::e4d7f39b-7de1-4ef5-9d07-a52059df6e94" providerId="AD" clId="Web-{EC87B335-9258-CF11-FE8A-B72EC3D69EC1}" dt="2023-03-08T12:28:25.234" v="75"/>
          <ac:picMkLst>
            <pc:docMk/>
            <pc:sldMk cId="209568463" sldId="280"/>
            <ac:picMk id="8" creationId="{A5CEB708-FD62-CA53-898F-60E9EFB9D0FA}"/>
          </ac:picMkLst>
        </pc:picChg>
        <pc:picChg chg="del">
          <ac:chgData name="Nina Harvei" userId="S::ninaharv@ntnu.no::e4d7f39b-7de1-4ef5-9d07-a52059df6e94" providerId="AD" clId="Web-{EC87B335-9258-CF11-FE8A-B72EC3D69EC1}" dt="2023-03-08T12:28:28.203" v="79"/>
          <ac:picMkLst>
            <pc:docMk/>
            <pc:sldMk cId="209568463" sldId="280"/>
            <ac:picMk id="10" creationId="{750BB878-1E3D-78CC-1393-08E94ACF04AA}"/>
          </ac:picMkLst>
        </pc:picChg>
        <pc:picChg chg="del">
          <ac:chgData name="Nina Harvei" userId="S::ninaharv@ntnu.no::e4d7f39b-7de1-4ef5-9d07-a52059df6e94" providerId="AD" clId="Web-{EC87B335-9258-CF11-FE8A-B72EC3D69EC1}" dt="2023-03-08T12:28:25.234" v="78"/>
          <ac:picMkLst>
            <pc:docMk/>
            <pc:sldMk cId="209568463" sldId="280"/>
            <ac:picMk id="1031" creationId="{57A023B8-D1E3-96CE-1724-3F08C4E9FE21}"/>
          </ac:picMkLst>
        </pc:picChg>
        <pc:picChg chg="del">
          <ac:chgData name="Nina Harvei" userId="S::ninaharv@ntnu.no::e4d7f39b-7de1-4ef5-9d07-a52059df6e94" providerId="AD" clId="Web-{EC87B335-9258-CF11-FE8A-B72EC3D69EC1}" dt="2023-03-08T12:28:25.234" v="77"/>
          <ac:picMkLst>
            <pc:docMk/>
            <pc:sldMk cId="209568463" sldId="280"/>
            <ac:picMk id="1032" creationId="{84A9116C-91C4-3C2E-6EA4-27DA13B2EE10}"/>
          </ac:picMkLst>
        </pc:picChg>
        <pc:picChg chg="del">
          <ac:chgData name="Nina Harvei" userId="S::ninaharv@ntnu.no::e4d7f39b-7de1-4ef5-9d07-a52059df6e94" providerId="AD" clId="Web-{EC87B335-9258-CF11-FE8A-B72EC3D69EC1}" dt="2023-03-08T12:28:28.203" v="80"/>
          <ac:picMkLst>
            <pc:docMk/>
            <pc:sldMk cId="209568463" sldId="280"/>
            <ac:picMk id="1033" creationId="{B13D3351-457D-C0E0-14FD-AD0EA1A7EAA1}"/>
          </ac:picMkLst>
        </pc:picChg>
      </pc:sldChg>
      <pc:sldChg chg="modSp ord">
        <pc:chgData name="Nina Harvei" userId="S::ninaharv@ntnu.no::e4d7f39b-7de1-4ef5-9d07-a52059df6e94" providerId="AD" clId="Web-{EC87B335-9258-CF11-FE8A-B72EC3D69EC1}" dt="2023-03-08T12:38:10.475" v="696" actId="20577"/>
        <pc:sldMkLst>
          <pc:docMk/>
          <pc:sldMk cId="1940171795" sldId="281"/>
        </pc:sldMkLst>
        <pc:spChg chg="mod">
          <ac:chgData name="Nina Harvei" userId="S::ninaharv@ntnu.no::e4d7f39b-7de1-4ef5-9d07-a52059df6e94" providerId="AD" clId="Web-{EC87B335-9258-CF11-FE8A-B72EC3D69EC1}" dt="2023-03-08T12:38:10.475" v="696" actId="20577"/>
          <ac:spMkLst>
            <pc:docMk/>
            <pc:sldMk cId="1940171795" sldId="281"/>
            <ac:spMk id="3" creationId="{20BD1264-9082-834A-A2C6-A3944D48986C}"/>
          </ac:spMkLst>
        </pc:spChg>
      </pc:sldChg>
      <pc:sldChg chg="modSp">
        <pc:chgData name="Nina Harvei" userId="S::ninaharv@ntnu.no::e4d7f39b-7de1-4ef5-9d07-a52059df6e94" providerId="AD" clId="Web-{EC87B335-9258-CF11-FE8A-B72EC3D69EC1}" dt="2023-03-08T12:58:50.745" v="841" actId="20577"/>
        <pc:sldMkLst>
          <pc:docMk/>
          <pc:sldMk cId="4195084440" sldId="285"/>
        </pc:sldMkLst>
        <pc:spChg chg="mod">
          <ac:chgData name="Nina Harvei" userId="S::ninaharv@ntnu.no::e4d7f39b-7de1-4ef5-9d07-a52059df6e94" providerId="AD" clId="Web-{EC87B335-9258-CF11-FE8A-B72EC3D69EC1}" dt="2023-03-08T12:58:50.745" v="841" actId="20577"/>
          <ac:spMkLst>
            <pc:docMk/>
            <pc:sldMk cId="4195084440" sldId="285"/>
            <ac:spMk id="3" creationId="{20BD1264-9082-834A-A2C6-A3944D48986C}"/>
          </ac:spMkLst>
        </pc:spChg>
      </pc:sldChg>
      <pc:sldChg chg="modSp delCm modCm">
        <pc:chgData name="Nina Harvei" userId="S::ninaharv@ntnu.no::e4d7f39b-7de1-4ef5-9d07-a52059df6e94" providerId="AD" clId="Web-{EC87B335-9258-CF11-FE8A-B72EC3D69EC1}" dt="2023-03-08T12:56:41.398" v="772" actId="20577"/>
        <pc:sldMkLst>
          <pc:docMk/>
          <pc:sldMk cId="3680368658" sldId="286"/>
        </pc:sldMkLst>
        <pc:spChg chg="mod">
          <ac:chgData name="Nina Harvei" userId="S::ninaharv@ntnu.no::e4d7f39b-7de1-4ef5-9d07-a52059df6e94" providerId="AD" clId="Web-{EC87B335-9258-CF11-FE8A-B72EC3D69EC1}" dt="2023-03-08T12:56:41.398" v="772" actId="20577"/>
          <ac:spMkLst>
            <pc:docMk/>
            <pc:sldMk cId="3680368658" sldId="286"/>
            <ac:spMk id="3" creationId="{20BD1264-9082-834A-A2C6-A3944D48986C}"/>
          </ac:spMkLst>
        </pc:spChg>
      </pc:sldChg>
      <pc:sldChg chg="delSp add replId">
        <pc:chgData name="Nina Harvei" userId="S::ninaharv@ntnu.no::e4d7f39b-7de1-4ef5-9d07-a52059df6e94" providerId="AD" clId="Web-{EC87B335-9258-CF11-FE8A-B72EC3D69EC1}" dt="2023-03-08T12:28:20.109" v="74"/>
        <pc:sldMkLst>
          <pc:docMk/>
          <pc:sldMk cId="1958006728" sldId="287"/>
        </pc:sldMkLst>
        <pc:spChg chg="del">
          <ac:chgData name="Nina Harvei" userId="S::ninaharv@ntnu.no::e4d7f39b-7de1-4ef5-9d07-a52059df6e94" providerId="AD" clId="Web-{EC87B335-9258-CF11-FE8A-B72EC3D69EC1}" dt="2023-03-08T12:28:19.343" v="73"/>
          <ac:spMkLst>
            <pc:docMk/>
            <pc:sldMk cId="1958006728" sldId="287"/>
            <ac:spMk id="3" creationId="{290D01BA-B002-F761-F283-28BD6E1545E8}"/>
          </ac:spMkLst>
        </pc:spChg>
        <pc:spChg chg="del">
          <ac:chgData name="Nina Harvei" userId="S::ninaharv@ntnu.no::e4d7f39b-7de1-4ef5-9d07-a52059df6e94" providerId="AD" clId="Web-{EC87B335-9258-CF11-FE8A-B72EC3D69EC1}" dt="2023-03-08T12:28:20.109" v="74"/>
          <ac:spMkLst>
            <pc:docMk/>
            <pc:sldMk cId="1958006728" sldId="287"/>
            <ac:spMk id="4" creationId="{0FF5FD72-24A7-A37E-E673-4F3831E38371}"/>
          </ac:spMkLst>
        </pc:spChg>
      </pc:sldChg>
    </pc:docChg>
  </pc:docChgLst>
  <pc:docChgLst>
    <pc:chgData name="Gro-Anita H. Vindheim" userId="S::grohi@ntnu.no::ee87f738-2f46-42a9-b10a-5baa054648ae" providerId="AD" clId="Web-{60B226FE-B460-0005-BC33-51C335946D7D}"/>
    <pc:docChg chg="modSld">
      <pc:chgData name="Gro-Anita H. Vindheim" userId="S::grohi@ntnu.no::ee87f738-2f46-42a9-b10a-5baa054648ae" providerId="AD" clId="Web-{60B226FE-B460-0005-BC33-51C335946D7D}" dt="2023-03-13T10:52:24.829" v="3"/>
      <pc:docMkLst>
        <pc:docMk/>
      </pc:docMkLst>
      <pc:sldChg chg="modSp">
        <pc:chgData name="Gro-Anita H. Vindheim" userId="S::grohi@ntnu.no::ee87f738-2f46-42a9-b10a-5baa054648ae" providerId="AD" clId="Web-{60B226FE-B460-0005-BC33-51C335946D7D}" dt="2023-03-13T10:49:09.592" v="2" actId="20577"/>
        <pc:sldMkLst>
          <pc:docMk/>
          <pc:sldMk cId="0" sldId="303"/>
        </pc:sldMkLst>
        <pc:spChg chg="mod">
          <ac:chgData name="Gro-Anita H. Vindheim" userId="S::grohi@ntnu.no::ee87f738-2f46-42a9-b10a-5baa054648ae" providerId="AD" clId="Web-{60B226FE-B460-0005-BC33-51C335946D7D}" dt="2023-03-13T10:49:09.592" v="2" actId="20577"/>
          <ac:spMkLst>
            <pc:docMk/>
            <pc:sldMk cId="0" sldId="303"/>
            <ac:spMk id="5" creationId="{D7038C10-CE88-4070-B48D-929AE9BCB70E}"/>
          </ac:spMkLst>
        </pc:spChg>
      </pc:sldChg>
      <pc:sldChg chg="addCm">
        <pc:chgData name="Gro-Anita H. Vindheim" userId="S::grohi@ntnu.no::ee87f738-2f46-42a9-b10a-5baa054648ae" providerId="AD" clId="Web-{60B226FE-B460-0005-BC33-51C335946D7D}" dt="2023-03-13T10:52:24.829" v="3"/>
        <pc:sldMkLst>
          <pc:docMk/>
          <pc:sldMk cId="3870361897" sldId="309"/>
        </pc:sldMkLst>
      </pc:sldChg>
    </pc:docChg>
  </pc:docChgLst>
  <pc:docChgLst>
    <pc:chgData name="Nina Harvei" userId="S::ninaharv@ntnu.no::e4d7f39b-7de1-4ef5-9d07-a52059df6e94" providerId="AD" clId="Web-{383FC263-141D-A0BF-AC9B-D1862762F7FA}"/>
    <pc:docChg chg="mod addSld delSld modSld sldOrd">
      <pc:chgData name="Nina Harvei" userId="S::ninaharv@ntnu.no::e4d7f39b-7de1-4ef5-9d07-a52059df6e94" providerId="AD" clId="Web-{383FC263-141D-A0BF-AC9B-D1862762F7FA}" dt="2023-03-06T14:06:05.231" v="529"/>
      <pc:docMkLst>
        <pc:docMk/>
      </pc:docMkLst>
      <pc:sldChg chg="modSp new ord addCm">
        <pc:chgData name="Nina Harvei" userId="S::ninaharv@ntnu.no::e4d7f39b-7de1-4ef5-9d07-a52059df6e94" providerId="AD" clId="Web-{383FC263-141D-A0BF-AC9B-D1862762F7FA}" dt="2023-03-06T14:06:05.231" v="529"/>
        <pc:sldMkLst>
          <pc:docMk/>
          <pc:sldMk cId="4216848774" sldId="279"/>
        </pc:sldMkLst>
        <pc:spChg chg="mod">
          <ac:chgData name="Nina Harvei" userId="S::ninaharv@ntnu.no::e4d7f39b-7de1-4ef5-9d07-a52059df6e94" providerId="AD" clId="Web-{383FC263-141D-A0BF-AC9B-D1862762F7FA}" dt="2023-03-06T13:39:40.808" v="112" actId="20577"/>
          <ac:spMkLst>
            <pc:docMk/>
            <pc:sldMk cId="4216848774" sldId="279"/>
            <ac:spMk id="2" creationId="{1AD7486F-0E2A-4747-6FCA-0CCA320B1A90}"/>
          </ac:spMkLst>
        </pc:spChg>
        <pc:spChg chg="mod">
          <ac:chgData name="Nina Harvei" userId="S::ninaharv@ntnu.no::e4d7f39b-7de1-4ef5-9d07-a52059df6e94" providerId="AD" clId="Web-{383FC263-141D-A0BF-AC9B-D1862762F7FA}" dt="2023-03-06T14:04:58.762" v="528" actId="20577"/>
          <ac:spMkLst>
            <pc:docMk/>
            <pc:sldMk cId="4216848774" sldId="279"/>
            <ac:spMk id="3" creationId="{8543E9BE-7589-9E21-6F3B-D93AA5843812}"/>
          </ac:spMkLst>
        </pc:spChg>
      </pc:sldChg>
      <pc:sldChg chg="modSp new del">
        <pc:chgData name="Nina Harvei" userId="S::ninaharv@ntnu.no::e4d7f39b-7de1-4ef5-9d07-a52059df6e94" providerId="AD" clId="Web-{383FC263-141D-A0BF-AC9B-D1862762F7FA}" dt="2023-03-06T13:42:51.623" v="183"/>
        <pc:sldMkLst>
          <pc:docMk/>
          <pc:sldMk cId="463126147" sldId="280"/>
        </pc:sldMkLst>
        <pc:spChg chg="mod">
          <ac:chgData name="Nina Harvei" userId="S::ninaharv@ntnu.no::e4d7f39b-7de1-4ef5-9d07-a52059df6e94" providerId="AD" clId="Web-{383FC263-141D-A0BF-AC9B-D1862762F7FA}" dt="2023-03-06T13:38:32.589" v="34" actId="20577"/>
          <ac:spMkLst>
            <pc:docMk/>
            <pc:sldMk cId="463126147" sldId="280"/>
            <ac:spMk id="2" creationId="{18B4C699-7916-21A2-F461-304F53C0293F}"/>
          </ac:spMkLst>
        </pc:spChg>
        <pc:spChg chg="mod">
          <ac:chgData name="Nina Harvei" userId="S::ninaharv@ntnu.no::e4d7f39b-7de1-4ef5-9d07-a52059df6e94" providerId="AD" clId="Web-{383FC263-141D-A0BF-AC9B-D1862762F7FA}" dt="2023-03-06T13:39:29.199" v="65" actId="20577"/>
          <ac:spMkLst>
            <pc:docMk/>
            <pc:sldMk cId="463126147" sldId="280"/>
            <ac:spMk id="3" creationId="{A4E4E1AF-4446-109A-6BE3-11270E877111}"/>
          </ac:spMkLst>
        </pc:spChg>
      </pc:sldChg>
    </pc:docChg>
  </pc:docChgLst>
  <pc:docChgLst>
    <pc:chgData name="Thomas Bendik Hagen" userId="S::thomasbh@ntnu.no::66302149-38fe-43fd-bee3-51bdd69aa78a" providerId="AD" clId="Web-{D57E9234-851B-49BF-A0F5-2068EE21D3F6}"/>
    <pc:docChg chg="modSld">
      <pc:chgData name="Thomas Bendik Hagen" userId="S::thomasbh@ntnu.no::66302149-38fe-43fd-bee3-51bdd69aa78a" providerId="AD" clId="Web-{D57E9234-851B-49BF-A0F5-2068EE21D3F6}" dt="2023-03-10T08:29:10.597" v="9" actId="20577"/>
      <pc:docMkLst>
        <pc:docMk/>
      </pc:docMkLst>
      <pc:sldChg chg="modSp">
        <pc:chgData name="Thomas Bendik Hagen" userId="S::thomasbh@ntnu.no::66302149-38fe-43fd-bee3-51bdd69aa78a" providerId="AD" clId="Web-{D57E9234-851B-49BF-A0F5-2068EE21D3F6}" dt="2023-03-10T08:29:10.597" v="9" actId="20577"/>
        <pc:sldMkLst>
          <pc:docMk/>
          <pc:sldMk cId="473047496" sldId="295"/>
        </pc:sldMkLst>
        <pc:spChg chg="mod">
          <ac:chgData name="Thomas Bendik Hagen" userId="S::thomasbh@ntnu.no::66302149-38fe-43fd-bee3-51bdd69aa78a" providerId="AD" clId="Web-{D57E9234-851B-49BF-A0F5-2068EE21D3F6}" dt="2023-03-10T08:29:10.597" v="9" actId="20577"/>
          <ac:spMkLst>
            <pc:docMk/>
            <pc:sldMk cId="473047496" sldId="295"/>
            <ac:spMk id="3" creationId="{04F6B0F9-3797-231A-6254-5D7E7FDAEF69}"/>
          </ac:spMkLst>
        </pc:spChg>
      </pc:sldChg>
    </pc:docChg>
  </pc:docChgLst>
  <pc:docChgLst>
    <pc:chgData name="Thomas Bendik Hagen" userId="66302149-38fe-43fd-bee3-51bdd69aa78a" providerId="ADAL" clId="{81444764-3648-4C9F-81C3-4D89861436C2}"/>
    <pc:docChg chg="custSel addSld delSld modSld">
      <pc:chgData name="Thomas Bendik Hagen" userId="66302149-38fe-43fd-bee3-51bdd69aa78a" providerId="ADAL" clId="{81444764-3648-4C9F-81C3-4D89861436C2}" dt="2023-03-14T06:04:20.383" v="87" actId="20577"/>
      <pc:docMkLst>
        <pc:docMk/>
      </pc:docMkLst>
      <pc:sldChg chg="modSp del mod modCm">
        <pc:chgData name="Thomas Bendik Hagen" userId="66302149-38fe-43fd-bee3-51bdd69aa78a" providerId="ADAL" clId="{81444764-3648-4C9F-81C3-4D89861436C2}" dt="2023-03-14T06:03:20.117" v="45" actId="47"/>
        <pc:sldMkLst>
          <pc:docMk/>
          <pc:sldMk cId="473047496" sldId="295"/>
        </pc:sldMkLst>
        <pc:spChg chg="mod">
          <ac:chgData name="Thomas Bendik Hagen" userId="66302149-38fe-43fd-bee3-51bdd69aa78a" providerId="ADAL" clId="{81444764-3648-4C9F-81C3-4D89861436C2}" dt="2023-03-12T19:30:44.751" v="44" actId="20577"/>
          <ac:spMkLst>
            <pc:docMk/>
            <pc:sldMk cId="473047496" sldId="295"/>
            <ac:spMk id="3" creationId="{04F6B0F9-3797-231A-6254-5D7E7FDAEF69}"/>
          </ac:spMkLst>
        </pc:spChg>
      </pc:sldChg>
      <pc:sldChg chg="modSp new mod">
        <pc:chgData name="Thomas Bendik Hagen" userId="66302149-38fe-43fd-bee3-51bdd69aa78a" providerId="ADAL" clId="{81444764-3648-4C9F-81C3-4D89861436C2}" dt="2023-03-14T06:04:20.383" v="87" actId="20577"/>
        <pc:sldMkLst>
          <pc:docMk/>
          <pc:sldMk cId="384838357" sldId="317"/>
        </pc:sldMkLst>
        <pc:spChg chg="mod">
          <ac:chgData name="Thomas Bendik Hagen" userId="66302149-38fe-43fd-bee3-51bdd69aa78a" providerId="ADAL" clId="{81444764-3648-4C9F-81C3-4D89861436C2}" dt="2023-03-14T06:04:20.383" v="87" actId="20577"/>
          <ac:spMkLst>
            <pc:docMk/>
            <pc:sldMk cId="384838357" sldId="317"/>
            <ac:spMk id="3" creationId="{5A2BD429-F238-55ED-0B5D-84A223F626DD}"/>
          </ac:spMkLst>
        </pc:spChg>
      </pc:sldChg>
    </pc:docChg>
  </pc:docChgLst>
  <pc:docChgLst>
    <pc:chgData name="Steinar Kleven" userId="S::stk@ntnu.no::3cd632cc-a7d0-4264-8065-a9ef427f25a1" providerId="AD" clId="Web-{3EAE26A3-6AEB-F0B5-3281-471BC8F5AF9D}"/>
    <pc:docChg chg="modSld">
      <pc:chgData name="Steinar Kleven" userId="S::stk@ntnu.no::3cd632cc-a7d0-4264-8065-a9ef427f25a1" providerId="AD" clId="Web-{3EAE26A3-6AEB-F0B5-3281-471BC8F5AF9D}" dt="2023-03-13T09:50:40.362" v="15" actId="20577"/>
      <pc:docMkLst>
        <pc:docMk/>
      </pc:docMkLst>
      <pc:sldChg chg="modSp">
        <pc:chgData name="Steinar Kleven" userId="S::stk@ntnu.no::3cd632cc-a7d0-4264-8065-a9ef427f25a1" providerId="AD" clId="Web-{3EAE26A3-6AEB-F0B5-3281-471BC8F5AF9D}" dt="2023-03-13T09:50:40.362" v="15" actId="20577"/>
        <pc:sldMkLst>
          <pc:docMk/>
          <pc:sldMk cId="1940171795" sldId="281"/>
        </pc:sldMkLst>
        <pc:spChg chg="mod">
          <ac:chgData name="Steinar Kleven" userId="S::stk@ntnu.no::3cd632cc-a7d0-4264-8065-a9ef427f25a1" providerId="AD" clId="Web-{3EAE26A3-6AEB-F0B5-3281-471BC8F5AF9D}" dt="2023-03-13T09:50:40.362" v="15" actId="20577"/>
          <ac:spMkLst>
            <pc:docMk/>
            <pc:sldMk cId="1940171795" sldId="281"/>
            <ac:spMk id="3" creationId="{20BD1264-9082-834A-A2C6-A3944D48986C}"/>
          </ac:spMkLst>
        </pc:spChg>
      </pc:sldChg>
    </pc:docChg>
  </pc:docChgLst>
  <pc:docChgLst>
    <pc:chgData name="Gro-Anita H. Vindheim" userId="S::grohi@ntnu.no::ee87f738-2f46-42a9-b10a-5baa054648ae" providerId="AD" clId="Web-{2BCA66A3-2F0F-C1D7-1F8F-1078E7C9FD83}"/>
    <pc:docChg chg="">
      <pc:chgData name="Gro-Anita H. Vindheim" userId="S::grohi@ntnu.no::ee87f738-2f46-42a9-b10a-5baa054648ae" providerId="AD" clId="Web-{2BCA66A3-2F0F-C1D7-1F8F-1078E7C9FD83}" dt="2023-03-13T12:18:58.109" v="0"/>
      <pc:docMkLst>
        <pc:docMk/>
      </pc:docMkLst>
      <pc:sldChg chg="modCm">
        <pc:chgData name="Gro-Anita H. Vindheim" userId="S::grohi@ntnu.no::ee87f738-2f46-42a9-b10a-5baa054648ae" providerId="AD" clId="Web-{2BCA66A3-2F0F-C1D7-1F8F-1078E7C9FD83}" dt="2023-03-13T12:18:58.109" v="0"/>
        <pc:sldMkLst>
          <pc:docMk/>
          <pc:sldMk cId="3680368658" sldId="286"/>
        </pc:sldMkLst>
      </pc:sldChg>
    </pc:docChg>
  </pc:docChgLst>
  <pc:docChgLst>
    <pc:chgData name="Thomas Bendik Hagen" userId="S::thomasbh@ntnu.no::66302149-38fe-43fd-bee3-51bdd69aa78a" providerId="AD" clId="Web-{757648AC-4CDF-35A1-0D67-393CB1129974}"/>
    <pc:docChg chg="">
      <pc:chgData name="Thomas Bendik Hagen" userId="S::thomasbh@ntnu.no::66302149-38fe-43fd-bee3-51bdd69aa78a" providerId="AD" clId="Web-{757648AC-4CDF-35A1-0D67-393CB1129974}" dt="2023-03-13T12:46:33.174" v="0"/>
      <pc:docMkLst>
        <pc:docMk/>
      </pc:docMkLst>
      <pc:sldChg chg="modCm">
        <pc:chgData name="Thomas Bendik Hagen" userId="S::thomasbh@ntnu.no::66302149-38fe-43fd-bee3-51bdd69aa78a" providerId="AD" clId="Web-{757648AC-4CDF-35A1-0D67-393CB1129974}" dt="2023-03-13T12:46:33.174" v="0"/>
        <pc:sldMkLst>
          <pc:docMk/>
          <pc:sldMk cId="1097664457" sldId="293"/>
        </pc:sldMkLst>
      </pc:sldChg>
    </pc:docChg>
  </pc:docChgLst>
</pc:chgInfo>
</file>

<file path=ppt/comments/modernComment_11C_6865B649.xml><?xml version="1.0" encoding="utf-8"?>
<p188:cmLst xmlns:a="http://schemas.openxmlformats.org/drawingml/2006/main" xmlns:r="http://schemas.openxmlformats.org/officeDocument/2006/relationships" xmlns:p188="http://schemas.microsoft.com/office/powerpoint/2018/8/main">
  <p188:cm id="{495C47E3-0B22-43C6-834A-5CD0F5A9047E}" authorId="{18381CA1-D525-0123-A260-AE0044A86B1F}" status="resolved" created="2023-03-10T08:59:33.686" complete="100000">
    <ac:txMkLst xmlns:ac="http://schemas.microsoft.com/office/drawing/2013/main/command">
      <pc:docMk xmlns:pc="http://schemas.microsoft.com/office/powerpoint/2013/main/command"/>
      <pc:sldMk xmlns:pc="http://schemas.microsoft.com/office/powerpoint/2013/main/command" cId="1751496265" sldId="284"/>
      <ac:spMk id="3" creationId="{20BD1264-9082-834A-A2C6-A3944D48986C}"/>
      <ac:txMk cp="0" len="160">
        <ac:context len="163" hash="216712501"/>
      </ac:txMk>
    </ac:txMkLst>
    <p188:pos x="5637809" y="255498"/>
    <p188:txBody>
      <a:bodyPr/>
      <a:lstStyle/>
      <a:p>
        <a:r>
          <a:rPr lang="nb-NO"/>
          <a:t>TOA-siden er en steg-for-steg beskrivelse av prosessen. Bør den ha flere detaljer? Kan vi bruke noe fra Hvem skal hvor?</a:t>
        </a:r>
      </a:p>
    </p188:txBody>
  </p188:cm>
</p188:cmLst>
</file>

<file path=ppt/comments/modernComment_121_8871B5A6.xml><?xml version="1.0" encoding="utf-8"?>
<p188:cmLst xmlns:a="http://schemas.openxmlformats.org/drawingml/2006/main" xmlns:r="http://schemas.openxmlformats.org/officeDocument/2006/relationships" xmlns:p188="http://schemas.microsoft.com/office/powerpoint/2018/8/main">
  <p188:cm id="{5277FC60-A8B2-47AC-A1CA-0174F486F569}" authorId="{E862BCE6-E622-6C3C-AD75-B4B6F04095AE}" status="resolved" created="2023-03-13T11:05:04.082" complete="100000">
    <ac:txMkLst xmlns:ac="http://schemas.microsoft.com/office/drawing/2013/main/command">
      <pc:docMk xmlns:pc="http://schemas.microsoft.com/office/powerpoint/2013/main/command"/>
      <pc:sldMk xmlns:pc="http://schemas.microsoft.com/office/powerpoint/2013/main/command" cId="2289153446" sldId="289"/>
      <ac:spMk id="3" creationId="{20BD1264-9082-834A-A2C6-A3944D48986C}"/>
      <ac:txMk cp="0" len="194">
        <ac:context len="715" hash="2390487803"/>
      </ac:txMk>
    </ac:txMkLst>
    <p188:pos x="5690595" y="238543"/>
    <p188:txBody>
      <a:bodyPr/>
      <a:lstStyle/>
      <a:p>
        <a:r>
          <a:rPr lang="nb-NO"/>
          <a:t>Jeg har vært i kontakt med en kostnadsgodkjenner som har godkjent kontrakter, men som ikke får opp noe i rapportverktøyet. Alt ser riktig ut i sap. Kan være han som har spurt?</a:t>
        </a:r>
      </a:p>
    </p188:txBody>
  </p188:cm>
</p188:cmLst>
</file>

<file path=ppt/comments/modernComment_124_52DB8812.xml><?xml version="1.0" encoding="utf-8"?>
<p188:cmLst xmlns:a="http://schemas.openxmlformats.org/drawingml/2006/main" xmlns:r="http://schemas.openxmlformats.org/officeDocument/2006/relationships" xmlns:p188="http://schemas.microsoft.com/office/powerpoint/2018/8/main">
  <p188:cm id="{4DD1F553-B756-4E19-B521-4FAD7913B580}" authorId="{E862BCE6-E622-6C3C-AD75-B4B6F04095AE}" status="resolved" created="2023-03-13T11:02:25.711" complete="100000">
    <ac:txMkLst xmlns:ac="http://schemas.microsoft.com/office/drawing/2013/main/command">
      <pc:docMk xmlns:pc="http://schemas.microsoft.com/office/powerpoint/2013/main/command"/>
      <pc:sldMk xmlns:pc="http://schemas.microsoft.com/office/powerpoint/2013/main/command" cId="1390118930" sldId="292"/>
      <ac:spMk id="3" creationId="{20BD1264-9082-834A-A2C6-A3944D48986C}"/>
      <ac:txMk cp="196" len="54">
        <ac:context len="251" hash="1651169339"/>
      </ac:txMk>
    </ac:txMkLst>
    <p188:pos x="6267861" y="1821167"/>
    <p188:replyLst>
      <p188:reply id="{6A394780-3DCE-445F-960D-FBCA065A82D2}" authorId="{E862BCE6-E622-6C3C-AD75-B4B6F04095AE}" created="2023-03-13T11:02:47.935">
        <p188:txBody>
          <a:bodyPr/>
          <a:lstStyle/>
          <a:p>
            <a:r>
              <a:rPr lang="nb-NO"/>
              <a:t>Vet Caroline har svart på dette på en tidligere spørretime</a:t>
            </a:r>
          </a:p>
        </p188:txBody>
      </p188:reply>
    </p188:replyLst>
    <p188:txBody>
      <a:bodyPr/>
      <a:lstStyle/>
      <a:p>
        <a:r>
          <a:rPr lang="nb-NO"/>
          <a:t>Er det ikke slik at de kan endre i høyre hjørne? </a:t>
        </a:r>
      </a:p>
    </p188:txBody>
  </p188:cm>
</p188:cmLst>
</file>

<file path=ppt/comments/modernComment_134_7D19D8.xml><?xml version="1.0" encoding="utf-8"?>
<p188:cmLst xmlns:a="http://schemas.openxmlformats.org/drawingml/2006/main" xmlns:r="http://schemas.openxmlformats.org/officeDocument/2006/relationships" xmlns:p188="http://schemas.microsoft.com/office/powerpoint/2018/8/main">
  <p188:cm id="{D67E5CF9-9CAC-4AF5-BE85-0C12D49DFBB4}" authorId="{E862BCE6-E622-6C3C-AD75-B4B6F04095AE}" status="resolved" created="2023-03-13T10:33:31.113" complete="100000">
    <ac:deMkLst xmlns:ac="http://schemas.microsoft.com/office/drawing/2013/main/command">
      <pc:docMk xmlns:pc="http://schemas.microsoft.com/office/powerpoint/2013/main/command"/>
      <pc:sldMk xmlns:pc="http://schemas.microsoft.com/office/powerpoint/2013/main/command" cId="8198616" sldId="308"/>
      <ac:spMk id="2" creationId="{835B6C06-9450-4D58-B485-ABE52C068F10}"/>
    </ac:deMkLst>
    <p188:replyLst>
      <p188:reply id="{378EDC37-8AF0-4FC1-922B-4CBB87E430E8}" authorId="{E862BCE6-E622-6C3C-AD75-B4B6F04095AE}" created="2023-03-13T14:30:18.664">
        <p188:txBody>
          <a:bodyPr/>
          <a:lstStyle/>
          <a:p>
            <a:r>
              <a:rPr lang="nb-NO"/>
              <a:t>Takk ☺️</a:t>
            </a:r>
          </a:p>
        </p188:txBody>
      </p188:reply>
    </p188:replyLst>
    <p188:txBody>
      <a:bodyPr/>
      <a:lstStyle/>
      <a:p>
        <a:r>
          <a:rPr lang="nb-NO"/>
          <a:t>[@Gro-Anita H. Vindheim] [@Steinar Kleven] Har dere mulighet til å legge inn skjermbilde av mailen som sendes ut fra orakeltjenesten?</a:t>
        </a:r>
      </a:p>
    </p188:txBody>
  </p188:cm>
</p188:cmLst>
</file>

<file path=ppt/comments/modernComment_135_E6B10929.xml><?xml version="1.0" encoding="utf-8"?>
<p188:cmLst xmlns:a="http://schemas.openxmlformats.org/drawingml/2006/main" xmlns:r="http://schemas.openxmlformats.org/officeDocument/2006/relationships" xmlns:p188="http://schemas.microsoft.com/office/powerpoint/2018/8/main">
  <p188:cm id="{A365FAE2-0ADD-4695-B503-F7DACA8F1438}" authorId="{04BEF846-8C94-D0BD-ECF0-E447F61DEE4F}" status="resolved" created="2023-03-13T10:52:24.829" complete="100000">
    <pc:sldMkLst xmlns:pc="http://schemas.microsoft.com/office/powerpoint/2013/main/command">
      <pc:docMk/>
      <pc:sldMk cId="3870361897" sldId="309"/>
    </pc:sldMkLst>
    <p188:replyLst>
      <p188:reply id="{CC314E22-7361-4184-9C65-62AC7DD38839}" authorId="{E862BCE6-E622-6C3C-AD75-B4B6F04095AE}" created="2023-03-13T12:27:20.144">
        <p188:txBody>
          <a:bodyPr/>
          <a:lstStyle/>
          <a:p>
            <a:r>
              <a:rPr lang="nb-NO"/>
              <a:t>Ja, ganske forvirrende! Dette brukernavnet skal være det samme som de får fra orakeltejensten. Det som er registrert brukernavn i sap. </a:t>
            </a:r>
          </a:p>
        </p188:txBody>
      </p188:reply>
      <p188:reply id="{5D21611A-5999-43DF-9C28-957E60D39570}" authorId="{04BEF846-8C94-D0BD-ECF0-E447F61DEE4F}" created="2023-03-13T12:54:56.238">
        <p188:txBody>
          <a:bodyPr/>
          <a:lstStyle/>
          <a:p>
            <a:r>
              <a:rPr lang="en-US"/>
              <a:t>Da er det i så fall ganske problematisk at eposten henviser til "glemt passord" i dfø-løsningen og ikke NTNU sin "glemt passord"...  Men vi får vel ikke gjort noe med denne eposten?</a:t>
            </a:r>
          </a:p>
        </p188:txBody>
      </p188:reply>
      <p188:reply id="{B8869F84-7BF6-46D1-AB53-BDD123BC1DF0}" authorId="{04BEF846-8C94-D0BD-ECF0-E447F61DEE4F}" created="2023-03-13T13:02:00.946">
        <p188:txBody>
          <a:bodyPr/>
          <a:lstStyle/>
          <a:p>
            <a:r>
              <a:rPr lang="en-US"/>
              <a:t>De "lokale rutinene" det henvises til  er å gå til login-lenken og velge "Feide", og deretter velge NTNU. Og deretter logge inn med NTNU brukernavn og passord. Står det noe sted?</a:t>
            </a:r>
          </a:p>
        </p188:txBody>
      </p188:reply>
    </p188:replyLst>
    <p188:txBody>
      <a:bodyPr/>
      <a:lstStyle/>
      <a:p>
        <a:r>
          <a:rPr lang="en-US"/>
          <a:t>[@Nina Harvei] [@Steinar Kleven]   Hvilket brukernavn er det snakk om her?
NTNU-brukernavn? Eller er det et eget DFØ-brukernavn også?    Skjønner godt at brukerne blir forvirra :)</a:t>
        </a:r>
      </a:p>
    </p188:txBody>
  </p188:cm>
</p188:cmLst>
</file>

<file path=ppt/comments/modernComment_13A_F1CE7401.xml><?xml version="1.0" encoding="utf-8"?>
<p188:cmLst xmlns:a="http://schemas.openxmlformats.org/drawingml/2006/main" xmlns:r="http://schemas.openxmlformats.org/officeDocument/2006/relationships" xmlns:p188="http://schemas.microsoft.com/office/powerpoint/2018/8/main">
  <p188:cm id="{08E2A50E-5A3A-4B8D-B97F-A5360680F3FD}" authorId="{E29E5F28-C46C-3DD3-A050-7F8F3CE81BCD}" status="resolved" created="2023-03-14T08:03:01.043" complete="100000">
    <ac:deMkLst xmlns:ac="http://schemas.microsoft.com/office/drawing/2013/main/command">
      <pc:docMk xmlns:pc="http://schemas.microsoft.com/office/powerpoint/2013/main/command"/>
      <pc:sldMk xmlns:pc="http://schemas.microsoft.com/office/powerpoint/2013/main/command" cId="4056839169" sldId="314"/>
      <ac:spMk id="4" creationId="{84099739-9828-4B4D-86FC-E50E3C2BB752}"/>
    </ac:deMkLst>
    <p188:txBody>
      <a:bodyPr/>
      <a:lstStyle/>
      <a:p>
        <a:r>
          <a:rPr lang="en-US"/>
          <a:t>Den vil flyte over til FS med kun TOA registrering også, MEN vi er usikker på om sensorer blir avsluttet i SAP i løpet av avtaleperioden. Derfor Greg.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27180-0F1D-4A4C-BCA6-F7DAF8A22021}" type="datetimeFigureOut">
              <a:rPr lang="nb-NO" smtClean="0"/>
              <a:t>20.03.2023</a:t>
            </a:fld>
            <a:endParaRPr lang="nb-N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A7F7C-1E53-45AA-A4BA-547495576943}" type="slidenum">
              <a:rPr lang="nb-NO" smtClean="0"/>
              <a:t>‹#›</a:t>
            </a:fld>
            <a:endParaRPr lang="nb-NO"/>
          </a:p>
        </p:txBody>
      </p:sp>
    </p:spTree>
    <p:extLst>
      <p:ext uri="{BB962C8B-B14F-4D97-AF65-F5344CB8AC3E}">
        <p14:creationId xmlns:p14="http://schemas.microsoft.com/office/powerpoint/2010/main" val="320204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Tatt bort ett spørsmål</a:t>
            </a:r>
          </a:p>
        </p:txBody>
      </p:sp>
      <p:sp>
        <p:nvSpPr>
          <p:cNvPr id="4" name="Slide Number Placeholder 3"/>
          <p:cNvSpPr>
            <a:spLocks noGrp="1"/>
          </p:cNvSpPr>
          <p:nvPr>
            <p:ph type="sldNum" sz="quarter" idx="5"/>
          </p:nvPr>
        </p:nvSpPr>
        <p:spPr/>
        <p:txBody>
          <a:bodyPr/>
          <a:lstStyle/>
          <a:p>
            <a:fld id="{E35A7F7C-1E53-45AA-A4BA-547495576943}" type="slidenum">
              <a:rPr lang="nb-NO" smtClean="0"/>
              <a:t>2</a:t>
            </a:fld>
            <a:endParaRPr lang="nb-NO"/>
          </a:p>
        </p:txBody>
      </p:sp>
    </p:spTree>
    <p:extLst>
      <p:ext uri="{BB962C8B-B14F-4D97-AF65-F5344CB8AC3E}">
        <p14:creationId xmlns:p14="http://schemas.microsoft.com/office/powerpoint/2010/main" val="128016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a:solidFill>
                <a:srgbClr val="3A474D"/>
              </a:solidFill>
              <a:latin typeface="Source Sans Pro"/>
              <a:ea typeface="Source Sans Pro"/>
            </a:endParaRPr>
          </a:p>
          <a:p>
            <a:pPr algn="l"/>
            <a:r>
              <a:rPr lang="nb-NO" sz="1200" b="0" i="0">
                <a:solidFill>
                  <a:srgbClr val="242424"/>
                </a:solidFill>
                <a:effectLst/>
                <a:latin typeface="Calibri" panose="020F0502020204030204" pitchFamily="34" charset="0"/>
              </a:rPr>
              <a:t>Innspill 6:</a:t>
            </a:r>
          </a:p>
          <a:p>
            <a:pPr algn="l"/>
            <a:r>
              <a:rPr lang="nb-NO" sz="1200" b="0" i="0">
                <a:solidFill>
                  <a:srgbClr val="242424"/>
                </a:solidFill>
                <a:effectLst/>
                <a:latin typeface="Calibri" panose="020F0502020204030204" pitchFamily="34" charset="0"/>
              </a:rPr>
              <a:t>Gjerne repeter at sluttdato for oppdrag har betydning for utbetalingsdato. Flere sender inn småbeløp med sluttdato 31.12.23. Vi returner dem og informerer om at vedkommende ikke vil mottar pengene sine før januar 2024. Her er det muligens bedre å opprette flere kontrakter.</a:t>
            </a:r>
          </a:p>
          <a:p>
            <a:endParaRPr lang="nb-NO"/>
          </a:p>
        </p:txBody>
      </p:sp>
      <p:sp>
        <p:nvSpPr>
          <p:cNvPr id="4" name="Slide Number Placeholder 3"/>
          <p:cNvSpPr>
            <a:spLocks noGrp="1"/>
          </p:cNvSpPr>
          <p:nvPr>
            <p:ph type="sldNum" sz="quarter" idx="5"/>
          </p:nvPr>
        </p:nvSpPr>
        <p:spPr/>
        <p:txBody>
          <a:bodyPr/>
          <a:lstStyle/>
          <a:p>
            <a:fld id="{E35A7F7C-1E53-45AA-A4BA-547495576943}" type="slidenum">
              <a:rPr lang="nb-NO" smtClean="0"/>
              <a:t>4</a:t>
            </a:fld>
            <a:endParaRPr lang="nb-NO"/>
          </a:p>
        </p:txBody>
      </p:sp>
    </p:spTree>
    <p:extLst>
      <p:ext uri="{BB962C8B-B14F-4D97-AF65-F5344CB8AC3E}">
        <p14:creationId xmlns:p14="http://schemas.microsoft.com/office/powerpoint/2010/main" val="423280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I tilfeller hvor kontrakt ikke kan opprettes i noe tid før oppdraget utføres, må sensor registreres i gjestetjenesten samtidig som kontrakt opprettes – dersom det er hast</a:t>
            </a:r>
          </a:p>
        </p:txBody>
      </p:sp>
      <p:sp>
        <p:nvSpPr>
          <p:cNvPr id="4" name="Slide Number Placeholder 3"/>
          <p:cNvSpPr>
            <a:spLocks noGrp="1"/>
          </p:cNvSpPr>
          <p:nvPr>
            <p:ph type="sldNum" sz="quarter" idx="5"/>
          </p:nvPr>
        </p:nvSpPr>
        <p:spPr/>
        <p:txBody>
          <a:bodyPr/>
          <a:lstStyle/>
          <a:p>
            <a:fld id="{E35A7F7C-1E53-45AA-A4BA-547495576943}" type="slidenum">
              <a:rPr lang="nb-NO" smtClean="0"/>
              <a:t>12</a:t>
            </a:fld>
            <a:endParaRPr lang="nb-NO"/>
          </a:p>
        </p:txBody>
      </p:sp>
    </p:spTree>
    <p:extLst>
      <p:ext uri="{BB962C8B-B14F-4D97-AF65-F5344CB8AC3E}">
        <p14:creationId xmlns:p14="http://schemas.microsoft.com/office/powerpoint/2010/main" val="324237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Hvis noen skal ha tilgang, så må de legge inn de i Gjestetjenesten</a:t>
            </a:r>
          </a:p>
        </p:txBody>
      </p:sp>
      <p:sp>
        <p:nvSpPr>
          <p:cNvPr id="4" name="Slide Number Placeholder 3"/>
          <p:cNvSpPr>
            <a:spLocks noGrp="1"/>
          </p:cNvSpPr>
          <p:nvPr>
            <p:ph type="sldNum" sz="quarter" idx="5"/>
          </p:nvPr>
        </p:nvSpPr>
        <p:spPr/>
        <p:txBody>
          <a:bodyPr/>
          <a:lstStyle/>
          <a:p>
            <a:fld id="{E35A7F7C-1E53-45AA-A4BA-547495576943}" type="slidenum">
              <a:rPr lang="nb-NO" smtClean="0"/>
              <a:t>21</a:t>
            </a:fld>
            <a:endParaRPr lang="nb-NO"/>
          </a:p>
        </p:txBody>
      </p:sp>
    </p:spTree>
    <p:extLst>
      <p:ext uri="{BB962C8B-B14F-4D97-AF65-F5344CB8AC3E}">
        <p14:creationId xmlns:p14="http://schemas.microsoft.com/office/powerpoint/2010/main" val="29081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57cd871321_0_2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157cd871321_0_2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nb-NO"/>
              <a:t>1. Vi har nå jevnlige møter med IT for å gjennomgå hvem som skal motta hvilke mail og hvor de ulike skal registreres. Vi vil komme ut med informasjon dersom vi gjør noen endringer. </a:t>
            </a:r>
            <a:endParaRPr/>
          </a:p>
        </p:txBody>
      </p:sp>
      <p:sp>
        <p:nvSpPr>
          <p:cNvPr id="356" name="Google Shape;356;g157cd871321_0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o-NO"/>
              <a:t>23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Disse sendes på engelsk dersom nasjonalitet ikke er norsk</a:t>
            </a:r>
          </a:p>
        </p:txBody>
      </p:sp>
      <p:sp>
        <p:nvSpPr>
          <p:cNvPr id="4" name="Slide Number Placeholder 3"/>
          <p:cNvSpPr>
            <a:spLocks noGrp="1"/>
          </p:cNvSpPr>
          <p:nvPr>
            <p:ph type="sldNum" sz="quarter" idx="5"/>
          </p:nvPr>
        </p:nvSpPr>
        <p:spPr/>
        <p:txBody>
          <a:bodyPr/>
          <a:lstStyle/>
          <a:p>
            <a:fld id="{E35A7F7C-1E53-45AA-A4BA-547495576943}" type="slidenum">
              <a:rPr lang="nb-NO" smtClean="0"/>
              <a:t>24</a:t>
            </a:fld>
            <a:endParaRPr lang="nb-NO"/>
          </a:p>
        </p:txBody>
      </p:sp>
    </p:spTree>
    <p:extLst>
      <p:ext uri="{BB962C8B-B14F-4D97-AF65-F5344CB8AC3E}">
        <p14:creationId xmlns:p14="http://schemas.microsoft.com/office/powerpoint/2010/main" val="3633405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Tips – logg inn med ID-porten</a:t>
            </a:r>
          </a:p>
        </p:txBody>
      </p:sp>
      <p:sp>
        <p:nvSpPr>
          <p:cNvPr id="4" name="Slide Number Placeholder 3"/>
          <p:cNvSpPr>
            <a:spLocks noGrp="1"/>
          </p:cNvSpPr>
          <p:nvPr>
            <p:ph type="sldNum" sz="quarter" idx="5"/>
          </p:nvPr>
        </p:nvSpPr>
        <p:spPr/>
        <p:txBody>
          <a:bodyPr/>
          <a:lstStyle/>
          <a:p>
            <a:fld id="{E35A7F7C-1E53-45AA-A4BA-547495576943}" type="slidenum">
              <a:rPr lang="nb-NO" smtClean="0"/>
              <a:t>27</a:t>
            </a:fld>
            <a:endParaRPr lang="nb-NO"/>
          </a:p>
        </p:txBody>
      </p:sp>
    </p:spTree>
    <p:extLst>
      <p:ext uri="{BB962C8B-B14F-4D97-AF65-F5344CB8AC3E}">
        <p14:creationId xmlns:p14="http://schemas.microsoft.com/office/powerpoint/2010/main" val="892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nb-NO"/>
              <a:t>Vi klarer ikke å svare på hvor fort en kostnadsgodkjenner vurderer og godkjenner rammen</a:t>
            </a:r>
          </a:p>
          <a:p>
            <a:pPr marL="228600" indent="-228600">
              <a:buAutoNum type="arabicPeriod"/>
            </a:pPr>
            <a:r>
              <a:rPr lang="nb-NO"/>
              <a:t>Vi klarer ikke å svare på hvor raskt den signereres</a:t>
            </a:r>
          </a:p>
        </p:txBody>
      </p:sp>
      <p:sp>
        <p:nvSpPr>
          <p:cNvPr id="4" name="Slide Number Placeholder 3"/>
          <p:cNvSpPr>
            <a:spLocks noGrp="1"/>
          </p:cNvSpPr>
          <p:nvPr>
            <p:ph type="sldNum" sz="quarter" idx="5"/>
          </p:nvPr>
        </p:nvSpPr>
        <p:spPr/>
        <p:txBody>
          <a:bodyPr/>
          <a:lstStyle/>
          <a:p>
            <a:fld id="{E35A7F7C-1E53-45AA-A4BA-547495576943}" type="slidenum">
              <a:rPr lang="nb-NO" smtClean="0"/>
              <a:t>35</a:t>
            </a:fld>
            <a:endParaRPr lang="nb-NO"/>
          </a:p>
        </p:txBody>
      </p:sp>
    </p:spTree>
    <p:extLst>
      <p:ext uri="{BB962C8B-B14F-4D97-AF65-F5344CB8AC3E}">
        <p14:creationId xmlns:p14="http://schemas.microsoft.com/office/powerpoint/2010/main" val="2054671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a:t>Klikk for å redigere tittelstil</a:t>
            </a:r>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tel og innhold" type="obj">
  <p:cSld name="1_Tittel og innhold">
    <p:spTree>
      <p:nvGrpSpPr>
        <p:cNvPr id="1" name="Shape 16"/>
        <p:cNvGrpSpPr/>
        <p:nvPr/>
      </p:nvGrpSpPr>
      <p:grpSpPr>
        <a:xfrm>
          <a:off x="0" y="0"/>
          <a:ext cx="0" cy="0"/>
          <a:chOff x="0" y="0"/>
          <a:chExt cx="0" cy="0"/>
        </a:xfrm>
      </p:grpSpPr>
      <p:sp>
        <p:nvSpPr>
          <p:cNvPr id="17" name="Google Shape;17;p25"/>
          <p:cNvSpPr txBox="1">
            <a:spLocks noGrp="1"/>
          </p:cNvSpPr>
          <p:nvPr>
            <p:ph type="title"/>
          </p:nvPr>
        </p:nvSpPr>
        <p:spPr>
          <a:xfrm>
            <a:off x="457200" y="397785"/>
            <a:ext cx="7615382" cy="648512"/>
          </a:xfrm>
          <a:prstGeom prst="rect">
            <a:avLst/>
          </a:prstGeom>
          <a:noFill/>
          <a:ln>
            <a:noFill/>
          </a:ln>
        </p:spPr>
        <p:txBody>
          <a:bodyPr spcFirstLastPara="1" wrap="square" lIns="90000" tIns="46800" rIns="90000" bIns="46800" anchor="t" anchorCtr="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body" idx="1"/>
          </p:nvPr>
        </p:nvSpPr>
        <p:spPr>
          <a:xfrm>
            <a:off x="457200" y="1361990"/>
            <a:ext cx="8229600" cy="5059257"/>
          </a:xfrm>
          <a:prstGeom prst="rect">
            <a:avLst/>
          </a:prstGeom>
          <a:noFill/>
          <a:ln>
            <a:noFill/>
          </a:ln>
        </p:spPr>
        <p:txBody>
          <a:bodyPr spcFirstLastPara="1" wrap="square" lIns="90000" tIns="46800" rIns="90000" bIns="468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9" name="Google Shape;19;p25"/>
          <p:cNvPicPr preferRelativeResize="0"/>
          <p:nvPr/>
        </p:nvPicPr>
        <p:blipFill rotWithShape="1">
          <a:blip r:embed="rId2">
            <a:alphaModFix/>
          </a:blip>
          <a:srcRect/>
          <a:stretch/>
        </p:blipFill>
        <p:spPr>
          <a:xfrm>
            <a:off x="4241800" y="3073401"/>
            <a:ext cx="647700" cy="698500"/>
          </a:xfrm>
          <a:prstGeom prst="rect">
            <a:avLst/>
          </a:prstGeom>
          <a:noFill/>
          <a:ln>
            <a:noFill/>
          </a:ln>
        </p:spPr>
      </p:pic>
      <p:pic>
        <p:nvPicPr>
          <p:cNvPr id="20" name="Google Shape;20;p25"/>
          <p:cNvPicPr preferRelativeResize="0"/>
          <p:nvPr/>
        </p:nvPicPr>
        <p:blipFill rotWithShape="1">
          <a:blip r:embed="rId2">
            <a:alphaModFix/>
          </a:blip>
          <a:srcRect/>
          <a:stretch/>
        </p:blipFill>
        <p:spPr>
          <a:xfrm>
            <a:off x="4241800" y="3073401"/>
            <a:ext cx="647700" cy="698500"/>
          </a:xfrm>
          <a:prstGeom prst="rect">
            <a:avLst/>
          </a:prstGeom>
          <a:noFill/>
          <a:ln>
            <a:noFill/>
          </a:ln>
        </p:spPr>
      </p:pic>
      <p:sp>
        <p:nvSpPr>
          <p:cNvPr id="21" name="Google Shape;21;p25"/>
          <p:cNvSpPr txBox="1"/>
          <p:nvPr/>
        </p:nvSpPr>
        <p:spPr>
          <a:xfrm>
            <a:off x="8474802" y="6421248"/>
            <a:ext cx="342081"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no-NO" sz="1000" b="0" i="0" u="none" strike="noStrike" cap="none">
                <a:solidFill>
                  <a:schemeClr val="dk1"/>
                </a:solidFill>
                <a:latin typeface="Arial"/>
                <a:ea typeface="Arial"/>
                <a:cs typeface="Arial"/>
                <a:sym typeface="Arial"/>
              </a:rPr>
              <a:pPr marL="0" marR="0" lvl="0" indent="0" algn="ctr" rtl="0">
                <a:lnSpc>
                  <a:spcPct val="100000"/>
                </a:lnSpc>
                <a:spcBef>
                  <a:spcPts val="0"/>
                </a:spcBef>
                <a:spcAft>
                  <a:spcPts val="0"/>
                </a:spcAft>
                <a:buClr>
                  <a:srgbClr val="000000"/>
                </a:buClr>
                <a:buSzPts val="1000"/>
                <a:buFont typeface="Arial"/>
                <a:buNone/>
              </a:pPr>
              <a:t>‹#›</a:t>
            </a:fld>
            <a:endParaRPr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5864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4241800" y="3073400"/>
            <a:ext cx="647700" cy="698500"/>
          </a:xfrm>
          <a:prstGeom prst="rect">
            <a:avLst/>
          </a:prstGeom>
        </p:spPr>
      </p:pic>
      <p:pic>
        <p:nvPicPr>
          <p:cNvPr id="8" name="Bilde 7"/>
          <p:cNvPicPr>
            <a:picLocks noChangeAspect="1"/>
          </p:cNvPicPr>
          <p:nvPr userDrawn="1"/>
        </p:nvPicPr>
        <p:blipFill>
          <a:blip r:embed="rId2"/>
          <a:stretch>
            <a:fillRect/>
          </a:stretch>
        </p:blipFill>
        <p:spPr>
          <a:xfrm>
            <a:off x="4241800" y="3073400"/>
            <a:ext cx="647700" cy="698500"/>
          </a:xfrm>
          <a:prstGeom prst="rect">
            <a:avLst/>
          </a:prstGeom>
        </p:spPr>
      </p:pic>
      <p:sp>
        <p:nvSpPr>
          <p:cNvPr id="14" name="Plassholder for lysbildenummer 5"/>
          <p:cNvSpPr txBox="1">
            <a:spLocks/>
          </p:cNvSpPr>
          <p:nvPr userDrawn="1"/>
        </p:nvSpPr>
        <p:spPr>
          <a:xfrm>
            <a:off x="8474800" y="6421247"/>
            <a:ext cx="342081"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9" name="Tittel 1">
            <a:extLst>
              <a:ext uri="{FF2B5EF4-FFF2-40B4-BE49-F238E27FC236}">
                <a16:creationId xmlns:a16="http://schemas.microsoft.com/office/drawing/2014/main" id="{DB00AE52-E9C6-4743-97C1-BA307B77BA34}"/>
              </a:ext>
            </a:extLst>
          </p:cNvPr>
          <p:cNvSpPr>
            <a:spLocks noGrp="1"/>
          </p:cNvSpPr>
          <p:nvPr>
            <p:ph type="title"/>
          </p:nvPr>
        </p:nvSpPr>
        <p:spPr>
          <a:xfrm>
            <a:off x="407505" y="274638"/>
            <a:ext cx="8229600" cy="646331"/>
          </a:xfrm>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AD591F58-54D5-E14F-820C-12FC2A7C391B}"/>
              </a:ext>
            </a:extLst>
          </p:cNvPr>
          <p:cNvSpPr>
            <a:spLocks noGrp="1"/>
          </p:cNvSpPr>
          <p:nvPr>
            <p:ph idx="1"/>
          </p:nvPr>
        </p:nvSpPr>
        <p:spPr>
          <a:xfrm>
            <a:off x="407505" y="1053548"/>
            <a:ext cx="8229600" cy="536769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57200" y="1043609"/>
            <a:ext cx="8229600" cy="538700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descr="sirkler.jpg"/>
          <p:cNvPicPr>
            <a:picLocks noChangeAspect="1"/>
          </p:cNvPicPr>
          <p:nvPr userDrawn="1"/>
        </p:nvPicPr>
        <p:blipFill rotWithShape="1">
          <a:blip r:embed="rId14">
            <a:extLst>
              <a:ext uri="{28A0092B-C50C-407E-A947-70E740481C1C}">
                <a14:useLocalDpi xmlns:a14="http://schemas.microsoft.com/office/drawing/2010/main" val="0"/>
              </a:ext>
            </a:extLst>
          </a:blip>
          <a:srcRect r="18451"/>
          <a:stretch/>
        </p:blipFill>
        <p:spPr>
          <a:xfrm>
            <a:off x="7993703" y="511250"/>
            <a:ext cx="1151994" cy="1148515"/>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ntnu.no/wiki/-/wiki/Norsk/Inng%C3%A5else+og+utbetaling+av+sensurkontrakt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ntnu.no/wiki/-/wiki/Norsk/Oppdragstake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3A_F1CE740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i.ntnu.no/wiki/-/wiki/Norsk/Bott+%C3%B8konomi+og+l%C3%B8nn+-+Oppl%C3%A6ring" TargetMode="External"/><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35_E6B10929.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microsoft.com/office/2018/10/relationships/comments" Target="../comments/modernComment_134_7D19D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tnu.no/wiki/-/wiki/Norsk/Midlertidig+time-+eller+m%C3%A5nedskontrak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microsoft.com/office/2018/10/relationships/comments" Target="../comments/modernComment_124_52DB88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microsoft.com/office/2018/10/relationships/comments" Target="../comments/modernComment_11C_6865B64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microsoft.com/office/2018/10/relationships/comments" Target="../comments/modernComment_121_8871B5A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i.ntnu.no/wiki/-/wiki/Norsk/L%C3%B8nnskj%C3%B8ringsplan+-+L%C3%B8n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ctrTitle"/>
          </p:nvPr>
        </p:nvSpPr>
        <p:spPr>
          <a:xfrm>
            <a:off x="517126" y="2505216"/>
            <a:ext cx="7772400" cy="646331"/>
          </a:xfrm>
        </p:spPr>
        <p:txBody>
          <a:bodyPr/>
          <a:lstStyle/>
          <a:p>
            <a:r>
              <a:rPr lang="nb-NO"/>
              <a:t>Tilsetting og arbeidskontrakt</a:t>
            </a:r>
          </a:p>
        </p:txBody>
      </p:sp>
      <p:sp>
        <p:nvSpPr>
          <p:cNvPr id="3" name="Undertittel 2"/>
          <p:cNvSpPr>
            <a:spLocks noGrp="1"/>
          </p:cNvSpPr>
          <p:nvPr>
            <p:ph type="subTitle" idx="1"/>
          </p:nvPr>
        </p:nvSpPr>
        <p:spPr>
          <a:xfrm>
            <a:off x="517126" y="3168794"/>
            <a:ext cx="7772400" cy="1752600"/>
          </a:xfrm>
        </p:spPr>
        <p:txBody>
          <a:bodyPr>
            <a:normAutofit fontScale="92500" lnSpcReduction="20000"/>
          </a:bodyPr>
          <a:lstStyle/>
          <a:p>
            <a:r>
              <a:rPr lang="nb-NO">
                <a:solidFill>
                  <a:schemeClr val="tx1"/>
                </a:solidFill>
              </a:rPr>
              <a:t>Spørretime 14. mars 2023</a:t>
            </a:r>
          </a:p>
          <a:p>
            <a:endParaRPr lang="nb-NO">
              <a:solidFill>
                <a:schemeClr val="tx1"/>
              </a:solidFill>
            </a:endParaRPr>
          </a:p>
          <a:p>
            <a:pPr marL="342900" indent="-342900">
              <a:buFont typeface="Arial" panose="020B0604020202020204" pitchFamily="34" charset="0"/>
              <a:buChar char="•"/>
            </a:pPr>
            <a:r>
              <a:rPr lang="nb-NO">
                <a:solidFill>
                  <a:schemeClr val="tx1"/>
                </a:solidFill>
              </a:rPr>
              <a:t>Gjennomgang av aktuelle tema</a:t>
            </a:r>
          </a:p>
          <a:p>
            <a:pPr marL="342900" indent="-342900">
              <a:buFont typeface="Arial" panose="020B0604020202020204" pitchFamily="34" charset="0"/>
              <a:buChar char="•"/>
            </a:pPr>
            <a:r>
              <a:rPr lang="nb-NO">
                <a:solidFill>
                  <a:schemeClr val="tx1"/>
                </a:solidFill>
              </a:rPr>
              <a:t>svar på innsendte spørsmål</a:t>
            </a:r>
          </a:p>
          <a:p>
            <a:pPr marL="342900" indent="-342900">
              <a:buFont typeface="Arial" panose="020B0604020202020204" pitchFamily="34" charset="0"/>
              <a:buChar char="•"/>
            </a:pPr>
            <a:r>
              <a:rPr lang="nb-NO">
                <a:solidFill>
                  <a:schemeClr val="tx1"/>
                </a:solidFill>
              </a:rPr>
              <a:t>muntlige spørsmål</a:t>
            </a:r>
          </a:p>
        </p:txBody>
      </p:sp>
      <p:grpSp>
        <p:nvGrpSpPr>
          <p:cNvPr id="6" name="Gruppe 5"/>
          <p:cNvGrpSpPr/>
          <p:nvPr/>
        </p:nvGrpSpPr>
        <p:grpSpPr>
          <a:xfrm>
            <a:off x="6517094" y="359678"/>
            <a:ext cx="2155389" cy="1751325"/>
            <a:chOff x="6429510" y="337780"/>
            <a:chExt cx="2155389" cy="1751325"/>
          </a:xfrm>
        </p:grpSpPr>
        <p:sp>
          <p:nvSpPr>
            <p:cNvPr id="5" name="Ellipse 4"/>
            <p:cNvSpPr/>
            <p:nvPr/>
          </p:nvSpPr>
          <p:spPr>
            <a:xfrm>
              <a:off x="7596009" y="337780"/>
              <a:ext cx="988890" cy="988890"/>
            </a:xfrm>
            <a:prstGeom prst="ellipse">
              <a:avLst/>
            </a:prstGeom>
            <a:solidFill>
              <a:srgbClr val="0D3475">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Ellipse 11"/>
            <p:cNvSpPr/>
            <p:nvPr/>
          </p:nvSpPr>
          <p:spPr>
            <a:xfrm>
              <a:off x="6815720" y="641606"/>
              <a:ext cx="475240" cy="475240"/>
            </a:xfrm>
            <a:prstGeom prst="ellipse">
              <a:avLst/>
            </a:prstGeom>
            <a:solidFill>
              <a:srgbClr val="0D34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Ellipse 13"/>
            <p:cNvSpPr/>
            <p:nvPr/>
          </p:nvSpPr>
          <p:spPr>
            <a:xfrm>
              <a:off x="6995176" y="1326670"/>
              <a:ext cx="762435" cy="762435"/>
            </a:xfrm>
            <a:prstGeom prst="ellipse">
              <a:avLst/>
            </a:prstGeom>
            <a:solidFill>
              <a:srgbClr val="BBAC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Ellipse 14"/>
            <p:cNvSpPr/>
            <p:nvPr/>
          </p:nvSpPr>
          <p:spPr>
            <a:xfrm>
              <a:off x="6429510" y="1339986"/>
              <a:ext cx="218266" cy="218266"/>
            </a:xfrm>
            <a:prstGeom prst="ellipse">
              <a:avLst/>
            </a:prstGeom>
            <a:solidFill>
              <a:srgbClr val="BBAC76">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pic>
        <p:nvPicPr>
          <p:cNvPr id="13" name="Bilde 12">
            <a:extLst>
              <a:ext uri="{FF2B5EF4-FFF2-40B4-BE49-F238E27FC236}">
                <a16:creationId xmlns:a16="http://schemas.microsoft.com/office/drawing/2014/main" id="{2302874F-91E4-2C4F-95FC-E62146C4C391}"/>
              </a:ext>
            </a:extLst>
          </p:cNvPr>
          <p:cNvPicPr>
            <a:picLocks noChangeAspect="1"/>
          </p:cNvPicPr>
          <p:nvPr/>
        </p:nvPicPr>
        <p:blipFill>
          <a:blip r:embed="rId2"/>
          <a:stretch>
            <a:fillRect/>
          </a:stretch>
        </p:blipFill>
        <p:spPr>
          <a:xfrm>
            <a:off x="585679" y="625995"/>
            <a:ext cx="3214264" cy="829121"/>
          </a:xfrm>
          <a:prstGeom prst="rect">
            <a:avLst/>
          </a:prstGeom>
        </p:spPr>
      </p:pic>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560352" y="1078261"/>
            <a:ext cx="6251998" cy="3773825"/>
          </a:xfrm>
        </p:spPr>
        <p:txBody>
          <a:bodyPr vert="horz" lIns="91440" tIns="45720" rIns="91440" bIns="45720" rtlCol="0" anchor="t">
            <a:noAutofit/>
          </a:bodyPr>
          <a:lstStyle/>
          <a:p>
            <a:pPr marL="0" indent="0">
              <a:buNone/>
            </a:pPr>
            <a:r>
              <a:rPr lang="nn-NO" sz="2000" b="1" i="0">
                <a:effectLst/>
                <a:latin typeface="+mn-lt"/>
              </a:rPr>
              <a:t>Kva er saksgangen når vi skal registrere ein heilt ny, ekstern sensor, som ikkje har vore tilsett ved NTNU tidlegare?</a:t>
            </a:r>
          </a:p>
          <a:p>
            <a:pPr marL="0" indent="0">
              <a:buNone/>
            </a:pPr>
            <a:endParaRPr lang="nn-NO" sz="2800" b="1">
              <a:latin typeface="MentiText"/>
            </a:endParaRPr>
          </a:p>
          <a:p>
            <a:pPr marL="0" indent="0">
              <a:buNone/>
            </a:pPr>
            <a:r>
              <a:rPr lang="nn-NO" sz="2000">
                <a:latin typeface="+mn-lt"/>
              </a:rPr>
              <a:t>Vi har laget en detaljert beskrivelse av hvordan det skal opprettes en kontrakt på tilsetting og arbeidskontrakt-sidene. </a:t>
            </a:r>
            <a:br>
              <a:rPr lang="nn-NO" sz="2000">
                <a:latin typeface="+mn-lt"/>
              </a:rPr>
            </a:br>
            <a:r>
              <a:rPr lang="nn-NO" sz="2000">
                <a:latin typeface="+mn-lt"/>
                <a:hlinkClick r:id="rId2"/>
              </a:rPr>
              <a:t>Se link til siden om inngåelse av sensurkontrakt her</a:t>
            </a:r>
            <a:r>
              <a:rPr lang="nn-NO" sz="2000">
                <a:latin typeface="+mn-lt"/>
              </a:rPr>
              <a:t>.</a:t>
            </a:r>
          </a:p>
          <a:p>
            <a:pPr marL="0" indent="0">
              <a:buNone/>
            </a:pPr>
            <a:endParaRPr lang="nn-NO" sz="2000">
              <a:latin typeface="+mn-lt"/>
            </a:endParaRPr>
          </a:p>
          <a:p>
            <a:pPr marL="0" indent="0">
              <a:buNone/>
            </a:pPr>
            <a:r>
              <a:rPr lang="nn-NO" sz="2000">
                <a:latin typeface="+mn-lt"/>
              </a:rPr>
              <a:t>I tillegg vil vi komme tilbake til steg for steg saksgang når vi snakker om tilganger etterpå. </a:t>
            </a:r>
          </a:p>
        </p:txBody>
      </p:sp>
      <p:sp>
        <p:nvSpPr>
          <p:cNvPr id="2" name="TekstSylinder 1">
            <a:extLst>
              <a:ext uri="{FF2B5EF4-FFF2-40B4-BE49-F238E27FC236}">
                <a16:creationId xmlns:a16="http://schemas.microsoft.com/office/drawing/2014/main" id="{29C167D7-E4C3-B31F-157C-FB44BB9703EE}"/>
              </a:ext>
            </a:extLst>
          </p:cNvPr>
          <p:cNvSpPr txBox="1"/>
          <p:nvPr/>
        </p:nvSpPr>
        <p:spPr>
          <a:xfrm>
            <a:off x="713064" y="831525"/>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81742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560352" y="1053548"/>
            <a:ext cx="5981351" cy="1647707"/>
          </a:xfrm>
        </p:spPr>
        <p:txBody>
          <a:bodyPr vert="horz" lIns="91440" tIns="45720" rIns="91440" bIns="45720" rtlCol="0" anchor="t">
            <a:noAutofit/>
          </a:bodyPr>
          <a:lstStyle/>
          <a:p>
            <a:pPr marL="0" indent="0">
              <a:buNone/>
            </a:pPr>
            <a:r>
              <a:rPr lang="nb-NO" sz="2000" b="1" i="0">
                <a:effectLst/>
                <a:latin typeface="+mj-lt"/>
              </a:rPr>
              <a:t>Om det ikke eksisterer allerede: Er det mulig å opprette en nettside med informasjon for eksterne sensorer om hvordan prosessen fungerer for deres del fra avtaleinngåelse til utbetaling?</a:t>
            </a:r>
          </a:p>
          <a:p>
            <a:pPr marL="0" indent="0">
              <a:buNone/>
            </a:pPr>
            <a:endParaRPr lang="nb-NO" sz="2000" b="1">
              <a:latin typeface="MentiText"/>
            </a:endParaRPr>
          </a:p>
          <a:p>
            <a:pPr marL="0" indent="0">
              <a:buNone/>
            </a:pPr>
            <a:r>
              <a:rPr lang="nb-NO" sz="2000">
                <a:latin typeface="+mj-lt"/>
              </a:rPr>
              <a:t>Det er laget en for </a:t>
            </a:r>
            <a:r>
              <a:rPr lang="nb-NO" sz="2000">
                <a:latin typeface="+mj-lt"/>
                <a:hlinkClick r:id="rId2"/>
              </a:rPr>
              <a:t>oppdragstakere</a:t>
            </a:r>
            <a:r>
              <a:rPr lang="nb-NO" sz="2000">
                <a:latin typeface="+mj-lt"/>
              </a:rPr>
              <a:t>, som sensorer er en del av. I tillegg vil vi forklare hvordan prosessen fungerer på neste side</a:t>
            </a:r>
          </a:p>
        </p:txBody>
      </p:sp>
      <p:sp>
        <p:nvSpPr>
          <p:cNvPr id="2" name="TekstSylinder 1">
            <a:extLst>
              <a:ext uri="{FF2B5EF4-FFF2-40B4-BE49-F238E27FC236}">
                <a16:creationId xmlns:a16="http://schemas.microsoft.com/office/drawing/2014/main" id="{29C167D7-E4C3-B31F-157C-FB44BB9703EE}"/>
              </a:ext>
            </a:extLst>
          </p:cNvPr>
          <p:cNvSpPr txBox="1"/>
          <p:nvPr/>
        </p:nvSpPr>
        <p:spPr>
          <a:xfrm>
            <a:off x="503340" y="902547"/>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368036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993301" y="770273"/>
            <a:ext cx="7376342" cy="5860703"/>
          </a:xfrm>
        </p:spPr>
        <p:txBody>
          <a:bodyPr vert="horz" lIns="91440" tIns="45720" rIns="91440" bIns="45720" rtlCol="0" anchor="t">
            <a:noAutofit/>
          </a:bodyPr>
          <a:lstStyle/>
          <a:p>
            <a:pPr marL="0" indent="0">
              <a:buNone/>
            </a:pPr>
            <a:r>
              <a:rPr lang="nb-NO" sz="1700" b="1" i="0">
                <a:effectLst/>
                <a:latin typeface="+mj-lt"/>
              </a:rPr>
              <a:t>Får en eksamenssensor på oppdragsavtale automatisk tilgang til Inspera når avtalen er inngått? Hvilken informasjon får de underveis? Må vi på instituttene følge opp noe her?</a:t>
            </a:r>
          </a:p>
          <a:p>
            <a:pPr marL="0" indent="0">
              <a:buNone/>
            </a:pPr>
            <a:endParaRPr lang="nb-NO" sz="1700" b="1">
              <a:latin typeface="MentiText"/>
            </a:endParaRPr>
          </a:p>
          <a:p>
            <a:pPr marL="0" indent="0">
              <a:buNone/>
            </a:pPr>
            <a:r>
              <a:rPr lang="nb-NO" sz="1700">
                <a:latin typeface="+mn-lt"/>
              </a:rPr>
              <a:t>Prosessen:</a:t>
            </a:r>
            <a:endParaRPr lang="en-US" sz="2100">
              <a:latin typeface="+mn-lt"/>
            </a:endParaRPr>
          </a:p>
          <a:p>
            <a:pPr marL="457200" indent="-457200">
              <a:buAutoNum type="arabicPeriod"/>
            </a:pPr>
            <a:r>
              <a:rPr lang="nb-NO" sz="1600">
                <a:latin typeface="+mn-lt"/>
              </a:rPr>
              <a:t>Registrer ny sensor i TOA</a:t>
            </a:r>
            <a:endParaRPr lang="en-US" sz="1600">
              <a:latin typeface="+mn-lt"/>
            </a:endParaRPr>
          </a:p>
          <a:p>
            <a:pPr marL="857250" lvl="1" indent="-457200"/>
            <a:r>
              <a:rPr lang="nb-NO" sz="1200">
                <a:latin typeface="+mn-lt"/>
              </a:rPr>
              <a:t>Sensor får e-post om signering av kontrakt</a:t>
            </a:r>
          </a:p>
          <a:p>
            <a:pPr marL="457200" indent="-457200">
              <a:buAutoNum type="arabicPeriod"/>
            </a:pPr>
            <a:r>
              <a:rPr lang="nb-NO" sz="1600">
                <a:latin typeface="+mn-lt"/>
              </a:rPr>
              <a:t>Vent til kontrakt er signert</a:t>
            </a:r>
            <a:endParaRPr lang="en-US" sz="1600">
              <a:latin typeface="+mn-lt"/>
            </a:endParaRPr>
          </a:p>
          <a:p>
            <a:pPr marL="857250" lvl="1" indent="-457200"/>
            <a:r>
              <a:rPr lang="nb-NO" sz="1200">
                <a:latin typeface="+mn-lt"/>
              </a:rPr>
              <a:t>Sensor får e-post med informasjon om DFØ sine tjenester</a:t>
            </a:r>
          </a:p>
          <a:p>
            <a:pPr marL="857250" lvl="1" indent="-457200"/>
            <a:r>
              <a:rPr lang="nb-NO" sz="1200">
                <a:latin typeface="+mn-lt"/>
              </a:rPr>
              <a:t>Sensor får e-post med informasjon om aktivering av NTNU-brukerkonto</a:t>
            </a:r>
          </a:p>
          <a:p>
            <a:pPr marL="457200" indent="-457200">
              <a:buAutoNum type="arabicPeriod"/>
            </a:pPr>
            <a:r>
              <a:rPr lang="nb-NO" sz="1600">
                <a:latin typeface="+mn-lt"/>
              </a:rPr>
              <a:t>Vent en natt</a:t>
            </a:r>
            <a:endParaRPr lang="en-US" sz="1600">
              <a:latin typeface="+mn-lt"/>
            </a:endParaRPr>
          </a:p>
          <a:p>
            <a:pPr marL="457200" indent="-457200">
              <a:buAutoNum type="arabicPeriod"/>
            </a:pPr>
            <a:r>
              <a:rPr lang="nb-NO" sz="1600">
                <a:latin typeface="+mn-lt"/>
              </a:rPr>
              <a:t>Søk opp sensor i Gjestetjenesten (søk på fødselsdato) og tildel sensor-rolle</a:t>
            </a:r>
          </a:p>
          <a:p>
            <a:pPr marL="857250" lvl="1" indent="-457200"/>
            <a:r>
              <a:rPr lang="nb-NO" sz="1200">
                <a:latin typeface="+mn-lt"/>
              </a:rPr>
              <a:t>Sensor vil </a:t>
            </a:r>
            <a:r>
              <a:rPr lang="nb-NO" sz="1200" u="sng">
                <a:latin typeface="+mn-lt"/>
              </a:rPr>
              <a:t>ikke</a:t>
            </a:r>
            <a:r>
              <a:rPr lang="nb-NO" sz="1200">
                <a:latin typeface="+mn-lt"/>
              </a:rPr>
              <a:t> få ny e-post som krever ny signering.</a:t>
            </a:r>
          </a:p>
          <a:p>
            <a:pPr marL="457200" indent="-457200">
              <a:buAutoNum type="arabicPeriod"/>
            </a:pPr>
            <a:r>
              <a:rPr lang="nb-NO" sz="1600">
                <a:latin typeface="+mn-lt"/>
              </a:rPr>
              <a:t>Vent en natt </a:t>
            </a:r>
          </a:p>
          <a:p>
            <a:pPr marL="457200" indent="-457200">
              <a:buAutoNum type="arabicPeriod"/>
            </a:pPr>
            <a:r>
              <a:rPr lang="nb-NO" sz="1600">
                <a:latin typeface="+mn-lt"/>
              </a:rPr>
              <a:t>Søk opp sensor i FS og knytt mot kommisjon</a:t>
            </a:r>
          </a:p>
          <a:p>
            <a:pPr marL="457200" indent="-457200">
              <a:buAutoNum type="arabicPeriod"/>
            </a:pPr>
            <a:r>
              <a:rPr lang="nb-NO" sz="1600">
                <a:latin typeface="+mn-lt"/>
              </a:rPr>
              <a:t>Oppdrag går til utbetaling på første bonuslønn etter sluttdato på kontrakt</a:t>
            </a:r>
            <a:endParaRPr lang="nb-NO"/>
          </a:p>
          <a:p>
            <a:pPr marL="457200" indent="-457200">
              <a:buAutoNum type="arabicPeriod"/>
            </a:pPr>
            <a:endParaRPr lang="nb-NO" sz="1600">
              <a:latin typeface="+mn-lt"/>
            </a:endParaRPr>
          </a:p>
          <a:p>
            <a:pPr marL="0" indent="0">
              <a:buNone/>
            </a:pPr>
            <a:r>
              <a:rPr lang="nb-NO" sz="1600">
                <a:latin typeface="+mn-lt"/>
              </a:rPr>
              <a:t>Merk: De som hadde rolle i </a:t>
            </a:r>
            <a:r>
              <a:rPr lang="nb-NO" sz="1700">
                <a:latin typeface="+mn-lt"/>
              </a:rPr>
              <a:t>Paga før, men som ikke har blitt lagt inn i toa eller Greg avvikles 23. mars</a:t>
            </a:r>
          </a:p>
          <a:p>
            <a:pPr marL="0" indent="0">
              <a:buNone/>
            </a:pPr>
            <a:r>
              <a:rPr lang="nb-NO" sz="1700">
                <a:latin typeface="+mn-lt"/>
              </a:rPr>
              <a:t>Merk 2: Dere må ha egne interne rutiner for opplæring og bruk av inspera</a:t>
            </a:r>
          </a:p>
          <a:p>
            <a:pPr marL="0" indent="0" rtl="0">
              <a:buNone/>
            </a:pPr>
            <a:endParaRPr lang="nb-NO" sz="1700">
              <a:latin typeface="MentiText"/>
            </a:endParaRPr>
          </a:p>
        </p:txBody>
      </p:sp>
      <p:sp>
        <p:nvSpPr>
          <p:cNvPr id="2" name="TekstSylinder 1">
            <a:extLst>
              <a:ext uri="{FF2B5EF4-FFF2-40B4-BE49-F238E27FC236}">
                <a16:creationId xmlns:a16="http://schemas.microsoft.com/office/drawing/2014/main" id="{D4AC4253-DAB2-0E87-2A91-38AEDE7A1306}"/>
              </a:ext>
            </a:extLst>
          </p:cNvPr>
          <p:cNvSpPr txBox="1"/>
          <p:nvPr/>
        </p:nvSpPr>
        <p:spPr>
          <a:xfrm>
            <a:off x="146013" y="523528"/>
            <a:ext cx="96841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10311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a:extLst>
              <a:ext uri="{FF2B5EF4-FFF2-40B4-BE49-F238E27FC236}">
                <a16:creationId xmlns:a16="http://schemas.microsoft.com/office/drawing/2014/main" id="{84099739-9828-4B4D-86FC-E50E3C2BB752}"/>
              </a:ext>
            </a:extLst>
          </p:cNvPr>
          <p:cNvSpPr txBox="1">
            <a:spLocks/>
          </p:cNvSpPr>
          <p:nvPr/>
        </p:nvSpPr>
        <p:spPr>
          <a:xfrm>
            <a:off x="1560352" y="1053548"/>
            <a:ext cx="5981351" cy="164770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b-NO" sz="2000" b="1">
                <a:latin typeface="+mj-lt"/>
              </a:rPr>
              <a:t>FS har tidligere sagt at eksterne sensorer med norsk fødselsnummer skal flyte over fra GREG til FS automatisk, men at det ikke fungerte på daværende tidspunkt. Er dette i orden nå? </a:t>
            </a:r>
          </a:p>
          <a:p>
            <a:pPr marL="0" indent="0">
              <a:buFont typeface="Arial"/>
              <a:buNone/>
            </a:pPr>
            <a:endParaRPr lang="nb-NO" sz="2000" b="1">
              <a:latin typeface="+mj-lt"/>
            </a:endParaRPr>
          </a:p>
          <a:p>
            <a:pPr marL="0" indent="0">
              <a:buFont typeface="Arial"/>
              <a:buNone/>
            </a:pPr>
            <a:r>
              <a:rPr lang="nb-NO" sz="2000">
                <a:latin typeface="+mj-lt"/>
              </a:rPr>
              <a:t>Se svar på forrige side. Dere må tildele sensor-rolle i gjestetjenesten for at den skal «flyte over» til FS. </a:t>
            </a:r>
            <a:endParaRPr lang="nb-NO" sz="2000">
              <a:latin typeface="MentiText"/>
            </a:endParaRPr>
          </a:p>
          <a:p>
            <a:pPr marL="0" indent="0">
              <a:buFont typeface="Arial"/>
              <a:buNone/>
            </a:pPr>
            <a:endParaRPr lang="nb-NO" sz="2000">
              <a:latin typeface="MentiText"/>
            </a:endParaRPr>
          </a:p>
        </p:txBody>
      </p:sp>
      <p:sp>
        <p:nvSpPr>
          <p:cNvPr id="5" name="TekstSylinder 1">
            <a:extLst>
              <a:ext uri="{FF2B5EF4-FFF2-40B4-BE49-F238E27FC236}">
                <a16:creationId xmlns:a16="http://schemas.microsoft.com/office/drawing/2014/main" id="{6CAC1347-2479-4017-A295-0D7226EB22C2}"/>
              </a:ext>
            </a:extLst>
          </p:cNvPr>
          <p:cNvSpPr txBox="1"/>
          <p:nvPr/>
        </p:nvSpPr>
        <p:spPr>
          <a:xfrm>
            <a:off x="503340" y="902547"/>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4056839169"/>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560352" y="1053548"/>
            <a:ext cx="5981351" cy="1647707"/>
          </a:xfrm>
        </p:spPr>
        <p:txBody>
          <a:bodyPr vert="horz" lIns="91440" tIns="45720" rIns="91440" bIns="45720" rtlCol="0" anchor="t">
            <a:noAutofit/>
          </a:bodyPr>
          <a:lstStyle/>
          <a:p>
            <a:pPr marL="0" indent="0">
              <a:buNone/>
            </a:pPr>
            <a:r>
              <a:rPr lang="nb-NO" sz="2000" b="1" i="0">
                <a:effectLst/>
                <a:latin typeface="+mj-lt"/>
              </a:rPr>
              <a:t>Kan det være en status i ToA som sier "Utbetalt" når ekstern sensor har fått utbetalt?</a:t>
            </a:r>
          </a:p>
          <a:p>
            <a:pPr marL="0" indent="0">
              <a:buNone/>
            </a:pPr>
            <a:endParaRPr lang="nb-NO" sz="2000" b="1">
              <a:latin typeface="+mj-lt"/>
            </a:endParaRPr>
          </a:p>
          <a:p>
            <a:pPr marL="0" indent="0">
              <a:buNone/>
            </a:pPr>
            <a:endParaRPr lang="nb-NO" sz="2000">
              <a:latin typeface="+mj-lt"/>
            </a:endParaRPr>
          </a:p>
          <a:p>
            <a:pPr marL="0" indent="0">
              <a:buNone/>
            </a:pPr>
            <a:r>
              <a:rPr lang="nb-NO" sz="2000">
                <a:latin typeface="+mj-lt"/>
              </a:rPr>
              <a:t>Dette er ført opp som brukerinnspill fra NTNU og vil bli vurdert prioritert og meldt inn til DFØ. Frem til det er på plass må det tas ut via Rapport på kontrakt av kostnadsgodkjenner. </a:t>
            </a:r>
          </a:p>
        </p:txBody>
      </p:sp>
      <p:sp>
        <p:nvSpPr>
          <p:cNvPr id="2" name="TekstSylinder 1">
            <a:extLst>
              <a:ext uri="{FF2B5EF4-FFF2-40B4-BE49-F238E27FC236}">
                <a16:creationId xmlns:a16="http://schemas.microsoft.com/office/drawing/2014/main" id="{29C167D7-E4C3-B31F-157C-FB44BB9703EE}"/>
              </a:ext>
            </a:extLst>
          </p:cNvPr>
          <p:cNvSpPr txBox="1"/>
          <p:nvPr/>
        </p:nvSpPr>
        <p:spPr>
          <a:xfrm>
            <a:off x="503340" y="902547"/>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1904268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EC4C5B-59A9-4FAD-6D2E-DEC4D08A562C}"/>
              </a:ext>
            </a:extLst>
          </p:cNvPr>
          <p:cNvSpPr>
            <a:spLocks noGrp="1"/>
          </p:cNvSpPr>
          <p:nvPr>
            <p:ph type="ctrTitle"/>
          </p:nvPr>
        </p:nvSpPr>
        <p:spPr>
          <a:xfrm>
            <a:off x="2894203" y="1578457"/>
            <a:ext cx="2986480" cy="904684"/>
          </a:xfrm>
        </p:spPr>
        <p:txBody>
          <a:bodyPr/>
          <a:lstStyle/>
          <a:p>
            <a:r>
              <a:rPr lang="nb-NO" sz="4400"/>
              <a:t>Tilganger</a:t>
            </a:r>
          </a:p>
        </p:txBody>
      </p:sp>
      <p:pic>
        <p:nvPicPr>
          <p:cNvPr id="5" name="Grafikk 4" descr="Åpen dør med heldekkende fyll">
            <a:extLst>
              <a:ext uri="{FF2B5EF4-FFF2-40B4-BE49-F238E27FC236}">
                <a16:creationId xmlns:a16="http://schemas.microsoft.com/office/drawing/2014/main" id="{EAFEE303-D0CB-17F8-3790-433E6D5010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0154" y="2810312"/>
            <a:ext cx="1533088" cy="1533088"/>
          </a:xfrm>
          <a:prstGeom prst="rect">
            <a:avLst/>
          </a:prstGeom>
        </p:spPr>
      </p:pic>
    </p:spTree>
    <p:extLst>
      <p:ext uri="{BB962C8B-B14F-4D97-AF65-F5344CB8AC3E}">
        <p14:creationId xmlns:p14="http://schemas.microsoft.com/office/powerpoint/2010/main" val="3054763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a:extLst>
              <a:ext uri="{FF2B5EF4-FFF2-40B4-BE49-F238E27FC236}">
                <a16:creationId xmlns:a16="http://schemas.microsoft.com/office/drawing/2014/main" id="{14DD6D51-408A-4E1E-A86A-2DCC8058DFC2}"/>
              </a:ext>
            </a:extLst>
          </p:cNvPr>
          <p:cNvSpPr txBox="1">
            <a:spLocks/>
          </p:cNvSpPr>
          <p:nvPr/>
        </p:nvSpPr>
        <p:spPr>
          <a:xfrm>
            <a:off x="1635853" y="945350"/>
            <a:ext cx="6321898" cy="124996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b-NO" sz="1600" b="1">
                <a:latin typeface="+mj-lt"/>
              </a:rPr>
              <a:t>Hva er det av tilganger/kontoer som automatisk følger med når en TOA-kontrakt legges inn i sap?</a:t>
            </a:r>
          </a:p>
          <a:p>
            <a:pPr marL="0" indent="0">
              <a:buFont typeface="Arial"/>
              <a:buNone/>
            </a:pPr>
            <a:endParaRPr lang="nb-NO" sz="1400" b="1">
              <a:latin typeface="MentiText"/>
            </a:endParaRPr>
          </a:p>
          <a:p>
            <a:pPr marL="0" indent="0">
              <a:buFont typeface="Arial"/>
              <a:buNone/>
            </a:pPr>
            <a:r>
              <a:rPr lang="nb-NO" sz="1600">
                <a:latin typeface="+mj-lt"/>
              </a:rPr>
              <a:t>Dette er forskjellig for en </a:t>
            </a:r>
            <a:r>
              <a:rPr lang="nb-NO" sz="1600" b="1">
                <a:latin typeface="+mj-lt"/>
              </a:rPr>
              <a:t>oppdragstaker</a:t>
            </a:r>
            <a:r>
              <a:rPr lang="nb-NO" sz="1600">
                <a:latin typeface="+mj-lt"/>
              </a:rPr>
              <a:t> og </a:t>
            </a:r>
            <a:r>
              <a:rPr lang="nb-NO" sz="1600" b="1">
                <a:latin typeface="+mj-lt"/>
              </a:rPr>
              <a:t>arbeidstaker. </a:t>
            </a:r>
          </a:p>
          <a:p>
            <a:pPr marL="0" indent="0">
              <a:buFont typeface="Arial"/>
              <a:buNone/>
            </a:pPr>
            <a:r>
              <a:rPr lang="nb-NO" sz="1600">
                <a:latin typeface="+mj-lt"/>
              </a:rPr>
              <a:t>De som har time eller månedskontrakt blir arbeidstakere på NTNU og får samme rettigheter og tilganger som faste ansatte. De får epostadresse, feideid og adgang til filområdet T: for enheten de er tilknyttet. De får også Office 365 A5 ansatt lisens. Dette får ikke oppdragstakere. Dersom det er behov for IT-tilganger til oppdragstakere, kan de registreres i gjestetjenesten.</a:t>
            </a:r>
            <a:endParaRPr lang="nb-NO" sz="1600" b="1">
              <a:latin typeface="+mj-lt"/>
            </a:endParaRPr>
          </a:p>
          <a:p>
            <a:pPr marL="0" indent="0">
              <a:buFont typeface="Arial"/>
              <a:buNone/>
            </a:pPr>
            <a:endParaRPr lang="nb-NO" sz="1600" b="1">
              <a:latin typeface="+mj-lt"/>
            </a:endParaRPr>
          </a:p>
          <a:p>
            <a:pPr marL="0" indent="0">
              <a:buFont typeface="Arial"/>
              <a:buNone/>
            </a:pPr>
            <a:r>
              <a:rPr lang="nb-NO" sz="1600" u="sng">
                <a:latin typeface="+mj-lt"/>
              </a:rPr>
              <a:t>Tilganger i selvbetjeningsportalen/DFØ-app:</a:t>
            </a:r>
          </a:p>
          <a:p>
            <a:pPr marL="0" indent="0">
              <a:buFont typeface="Arial"/>
              <a:buNone/>
            </a:pPr>
            <a:r>
              <a:rPr lang="nb-NO" sz="1600">
                <a:latin typeface="+mj-lt"/>
              </a:rPr>
              <a:t>Alle kan logge seg inn i selvbetjeningsportalen/DFØ-app, men har forskjellige "fliser" de ser. </a:t>
            </a:r>
          </a:p>
          <a:p>
            <a:pPr marL="0" indent="0">
              <a:buFont typeface="Arial"/>
              <a:buNone/>
            </a:pPr>
            <a:endParaRPr lang="nb-NO" sz="1600">
              <a:latin typeface="+mj-lt"/>
            </a:endParaRPr>
          </a:p>
          <a:p>
            <a:pPr marL="0" indent="0">
              <a:buFont typeface="Arial"/>
              <a:buNone/>
            </a:pPr>
            <a:r>
              <a:rPr lang="nb-NO" sz="1600">
                <a:latin typeface="+mj-lt"/>
              </a:rPr>
              <a:t>En oppdragstaker får tilgang til kontrakten, lønnsslipp, samt mulighet til å registrere en utgiftsrefusjon, reise eller godtgjørelse.</a:t>
            </a:r>
          </a:p>
          <a:p>
            <a:pPr marL="0" indent="0">
              <a:buFont typeface="Arial"/>
              <a:buNone/>
            </a:pPr>
            <a:endParaRPr lang="nb-NO" sz="1600">
              <a:latin typeface="+mj-lt"/>
            </a:endParaRPr>
          </a:p>
          <a:p>
            <a:pPr marL="0" indent="0">
              <a:buFont typeface="Arial"/>
              <a:buNone/>
            </a:pPr>
            <a:r>
              <a:rPr lang="nb-NO" sz="1600">
                <a:latin typeface="+mj-lt"/>
              </a:rPr>
              <a:t>En arbeidstaker får i tillegg mulighet til å føre timene sine.</a:t>
            </a:r>
          </a:p>
        </p:txBody>
      </p:sp>
      <p:sp>
        <p:nvSpPr>
          <p:cNvPr id="5" name="TekstSylinder 1">
            <a:extLst>
              <a:ext uri="{FF2B5EF4-FFF2-40B4-BE49-F238E27FC236}">
                <a16:creationId xmlns:a16="http://schemas.microsoft.com/office/drawing/2014/main" id="{CEFF631F-BBC2-4FCB-A668-38CBE44F09A2}"/>
              </a:ext>
            </a:extLst>
          </p:cNvPr>
          <p:cNvSpPr txBox="1"/>
          <p:nvPr/>
        </p:nvSpPr>
        <p:spPr>
          <a:xfrm>
            <a:off x="788565" y="698605"/>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471229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351714" y="943382"/>
            <a:ext cx="6249797" cy="2088859"/>
          </a:xfrm>
        </p:spPr>
        <p:txBody>
          <a:bodyPr vert="horz" lIns="91440" tIns="45720" rIns="91440" bIns="45720" rtlCol="0" anchor="t">
            <a:noAutofit/>
          </a:bodyPr>
          <a:lstStyle/>
          <a:p>
            <a:r>
              <a:rPr lang="nb-NO" sz="2000" b="1" i="0">
                <a:effectLst/>
                <a:latin typeface="+mj-lt"/>
              </a:rPr>
              <a:t>Når skal det bestilles tilgang til "betal meg" (via machform/NTNU hjelp)?</a:t>
            </a:r>
          </a:p>
          <a:p>
            <a:r>
              <a:rPr lang="nb-NO" sz="2000" b="1" i="0">
                <a:effectLst/>
                <a:latin typeface="+mj-lt"/>
              </a:rPr>
              <a:t>Får man automatisk tilgang til betal meg når vi oppretter oppdragskontrakt?</a:t>
            </a:r>
          </a:p>
          <a:p>
            <a:endParaRPr lang="nb-NO" sz="2000" b="1">
              <a:latin typeface="MentiText"/>
            </a:endParaRPr>
          </a:p>
          <a:p>
            <a:pPr marL="0" indent="0">
              <a:buNone/>
            </a:pPr>
            <a:r>
              <a:rPr lang="nb-NO" sz="2000">
                <a:latin typeface="+mj-lt"/>
              </a:rPr>
              <a:t>Man får </a:t>
            </a:r>
            <a:r>
              <a:rPr lang="nb-NO" sz="2000" b="1">
                <a:latin typeface="+mj-lt"/>
              </a:rPr>
              <a:t>automatisk</a:t>
            </a:r>
            <a:r>
              <a:rPr lang="nb-NO" sz="2000">
                <a:latin typeface="+mj-lt"/>
              </a:rPr>
              <a:t> tilgang til betalmeg når det opprettes en oppdragskontrakt. Det er ikke behov for å bestille denne tilgangen til oppdragstakere. Merk at startdato på kontrakt må være før reise, men sluttdato påvirker ikke tilgang til betalmeg. De mister ikke tilganger før de ikke har vært innlogget </a:t>
            </a:r>
            <a:r>
              <a:rPr lang="nb-NO" sz="2000" dirty="0">
                <a:latin typeface="+mj-lt"/>
              </a:rPr>
              <a:t>eller </a:t>
            </a:r>
            <a:r>
              <a:rPr lang="nb-NO" sz="2000">
                <a:latin typeface="+mj-lt"/>
              </a:rPr>
              <a:t>hatt noen form for utbetaling foregående år.</a:t>
            </a:r>
            <a:endParaRPr lang="nb-NO" sz="2000" b="1">
              <a:latin typeface="+mj-lt"/>
            </a:endParaRPr>
          </a:p>
          <a:p>
            <a:pPr marL="0" indent="0">
              <a:buNone/>
            </a:pPr>
            <a:endParaRPr lang="nb-NO" sz="2000">
              <a:latin typeface="+mj-lt"/>
            </a:endParaRPr>
          </a:p>
          <a:p>
            <a:pPr marL="0" indent="0">
              <a:buNone/>
            </a:pPr>
            <a:r>
              <a:rPr lang="nb-NO" sz="2000">
                <a:latin typeface="+mj-lt"/>
              </a:rPr>
              <a:t>Dersom det er en ekstern som ikke skal ha utbetalt honorar, og derfor ikke har kontrakt via toa, men som skal registrere krav på et utlegg eller reiseregning kan man bestille tilgang via machform/NTNU Hjelp. </a:t>
            </a:r>
          </a:p>
        </p:txBody>
      </p:sp>
      <p:sp>
        <p:nvSpPr>
          <p:cNvPr id="2" name="TekstSylinder 1">
            <a:extLst>
              <a:ext uri="{FF2B5EF4-FFF2-40B4-BE49-F238E27FC236}">
                <a16:creationId xmlns:a16="http://schemas.microsoft.com/office/drawing/2014/main" id="{7AB51A3D-C933-8F40-E2AD-D03AD39A0C87}"/>
              </a:ext>
            </a:extLst>
          </p:cNvPr>
          <p:cNvSpPr txBox="1"/>
          <p:nvPr/>
        </p:nvSpPr>
        <p:spPr>
          <a:xfrm>
            <a:off x="504426" y="546622"/>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2666582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241572" y="1634561"/>
            <a:ext cx="6249797" cy="4412012"/>
          </a:xfrm>
        </p:spPr>
        <p:txBody>
          <a:bodyPr vert="horz" lIns="91440" tIns="45720" rIns="91440" bIns="45720" rtlCol="0" anchor="t">
            <a:noAutofit/>
          </a:bodyPr>
          <a:lstStyle/>
          <a:p>
            <a:pPr marL="0" indent="0">
              <a:buNone/>
            </a:pPr>
            <a:r>
              <a:rPr lang="nb-NO" sz="2000" b="1" i="0">
                <a:effectLst/>
                <a:latin typeface="+mj-lt"/>
              </a:rPr>
              <a:t>Stemmer det at opponenter som har fått/hatt oppdragsavtale har tilgang til BetalMeg ut året? (at tilgangen ikke forsvinner ved sluttdato)</a:t>
            </a:r>
          </a:p>
          <a:p>
            <a:pPr marL="0" indent="0">
              <a:buNone/>
            </a:pPr>
            <a:endParaRPr lang="nb-NO" sz="2000" b="1">
              <a:latin typeface="+mj-lt"/>
            </a:endParaRPr>
          </a:p>
          <a:p>
            <a:pPr marL="0" indent="0">
              <a:buNone/>
            </a:pPr>
            <a:endParaRPr lang="nb-NO" sz="2000" b="1">
              <a:latin typeface="+mj-lt"/>
            </a:endParaRPr>
          </a:p>
          <a:p>
            <a:pPr marL="0" indent="0">
              <a:buNone/>
            </a:pPr>
            <a:r>
              <a:rPr lang="nb-NO" sz="1600" b="0" i="0">
                <a:solidFill>
                  <a:srgbClr val="212121"/>
                </a:solidFill>
                <a:effectLst/>
                <a:latin typeface="Segoe UI" panose="020B0502040204020203" pitchFamily="34" charset="0"/>
              </a:rPr>
              <a:t>Kriteriene for å bli slettet i BetalMeg er at bruker ikke har vært innlogget </a:t>
            </a:r>
            <a:r>
              <a:rPr lang="nb-NO" sz="1600" b="0" i="0" dirty="0">
                <a:solidFill>
                  <a:srgbClr val="212121"/>
                </a:solidFill>
                <a:effectLst/>
                <a:latin typeface="Segoe UI" panose="020B0502040204020203" pitchFamily="34" charset="0"/>
              </a:rPr>
              <a:t>eller hatt noen form for utbetaling foregående</a:t>
            </a:r>
            <a:r>
              <a:rPr lang="nb-NO" sz="1600" b="0" i="0">
                <a:solidFill>
                  <a:srgbClr val="212121"/>
                </a:solidFill>
                <a:effectLst/>
                <a:latin typeface="Segoe UI" panose="020B0502040204020203" pitchFamily="34" charset="0"/>
              </a:rPr>
              <a:t> år.</a:t>
            </a:r>
          </a:p>
          <a:p>
            <a:pPr marL="0" indent="0">
              <a:buNone/>
            </a:pPr>
            <a:endParaRPr lang="nb-NO" sz="1600">
              <a:solidFill>
                <a:srgbClr val="212121"/>
              </a:solidFill>
              <a:latin typeface="Segoe UI" panose="020B0502040204020203" pitchFamily="34" charset="0"/>
            </a:endParaRPr>
          </a:p>
          <a:p>
            <a:pPr marL="0" indent="0">
              <a:buNone/>
            </a:pPr>
            <a:r>
              <a:rPr lang="nb-NO" sz="1600">
                <a:solidFill>
                  <a:srgbClr val="212121"/>
                </a:solidFill>
                <a:latin typeface="Segoe UI" panose="020B0502040204020203" pitchFamily="34" charset="0"/>
              </a:rPr>
              <a:t>Sluttdato for oppdrag har betydning for utbetalingsdato av honorar, men ikke tilgangen til Betalmeg. Dersom det er flere oppdrag som skal gjennomføres i løpet av et år kan det være bedre å opprette flere kontrakter, slik at oppdragstaker ikke bare får betalt i slutten av året. </a:t>
            </a:r>
            <a:endParaRPr lang="nb-NO" sz="2000">
              <a:latin typeface="MentiText"/>
            </a:endParaRPr>
          </a:p>
        </p:txBody>
      </p:sp>
      <p:sp>
        <p:nvSpPr>
          <p:cNvPr id="2" name="TekstSylinder 1">
            <a:extLst>
              <a:ext uri="{FF2B5EF4-FFF2-40B4-BE49-F238E27FC236}">
                <a16:creationId xmlns:a16="http://schemas.microsoft.com/office/drawing/2014/main" id="{7AB51A3D-C933-8F40-E2AD-D03AD39A0C87}"/>
              </a:ext>
            </a:extLst>
          </p:cNvPr>
          <p:cNvSpPr txBox="1"/>
          <p:nvPr/>
        </p:nvSpPr>
        <p:spPr>
          <a:xfrm>
            <a:off x="504426" y="1133610"/>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203502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392572" y="305327"/>
            <a:ext cx="6358855" cy="1633756"/>
          </a:xfrm>
        </p:spPr>
        <p:txBody>
          <a:bodyPr vert="horz" lIns="91440" tIns="45720" rIns="91440" bIns="45720" rtlCol="0" anchor="t">
            <a:noAutofit/>
          </a:bodyPr>
          <a:lstStyle/>
          <a:p>
            <a:pPr marL="0" indent="0">
              <a:buNone/>
            </a:pPr>
            <a:r>
              <a:rPr lang="nb-NO" sz="2000" b="1" i="0">
                <a:effectLst/>
                <a:latin typeface="+mj-lt"/>
              </a:rPr>
              <a:t>Får oppdragstaker alltid beskjed om tilgang til BetalMeg etter at en kontrakt er signert (opponenter)? De trenger bare beskjed om dette etter kontrakt nr. 2 (den for disputasen).</a:t>
            </a:r>
          </a:p>
          <a:p>
            <a:pPr marL="0" indent="0">
              <a:buNone/>
            </a:pPr>
            <a:endParaRPr lang="nb-NO" sz="2000" b="1">
              <a:latin typeface="+mj-lt"/>
            </a:endParaRPr>
          </a:p>
          <a:p>
            <a:pPr marL="0" indent="0">
              <a:buNone/>
            </a:pPr>
            <a:r>
              <a:rPr lang="nb-NO" sz="2000">
                <a:latin typeface="+mj-lt"/>
              </a:rPr>
              <a:t>De får en mail som trigges av at det er en ekstern som er </a:t>
            </a:r>
            <a:r>
              <a:rPr lang="nb-NO" sz="2000" b="1">
                <a:latin typeface="+mj-lt"/>
              </a:rPr>
              <a:t>nytilsatt</a:t>
            </a:r>
            <a:r>
              <a:rPr lang="nb-NO" sz="2000">
                <a:latin typeface="+mj-lt"/>
              </a:rPr>
              <a:t>. </a:t>
            </a:r>
          </a:p>
        </p:txBody>
      </p:sp>
      <p:sp>
        <p:nvSpPr>
          <p:cNvPr id="2" name="TekstSylinder 1">
            <a:extLst>
              <a:ext uri="{FF2B5EF4-FFF2-40B4-BE49-F238E27FC236}">
                <a16:creationId xmlns:a16="http://schemas.microsoft.com/office/drawing/2014/main" id="{D175F1EC-870E-59E0-2D00-7E6B01C05A52}"/>
              </a:ext>
            </a:extLst>
          </p:cNvPr>
          <p:cNvSpPr txBox="1"/>
          <p:nvPr/>
        </p:nvSpPr>
        <p:spPr>
          <a:xfrm>
            <a:off x="629414" y="392104"/>
            <a:ext cx="847288" cy="1323439"/>
          </a:xfrm>
          <a:prstGeom prst="rect">
            <a:avLst/>
          </a:prstGeom>
          <a:noFill/>
        </p:spPr>
        <p:txBody>
          <a:bodyPr wrap="square" rtlCol="0">
            <a:spAutoFit/>
          </a:bodyPr>
          <a:lstStyle/>
          <a:p>
            <a:r>
              <a:rPr lang="nb-NO" sz="8000"/>
              <a:t>?</a:t>
            </a:r>
          </a:p>
        </p:txBody>
      </p:sp>
      <p:pic>
        <p:nvPicPr>
          <p:cNvPr id="4" name="Picture 4" descr="Graphical user interface, text, application, email&#10;&#10;Description automatically generated">
            <a:extLst>
              <a:ext uri="{FF2B5EF4-FFF2-40B4-BE49-F238E27FC236}">
                <a16:creationId xmlns:a16="http://schemas.microsoft.com/office/drawing/2014/main" id="{BDB0661D-180E-0241-406A-0B401FB814EC}"/>
              </a:ext>
            </a:extLst>
          </p:cNvPr>
          <p:cNvPicPr>
            <a:picLocks noChangeAspect="1"/>
          </p:cNvPicPr>
          <p:nvPr/>
        </p:nvPicPr>
        <p:blipFill>
          <a:blip r:embed="rId2"/>
          <a:stretch>
            <a:fillRect/>
          </a:stretch>
        </p:blipFill>
        <p:spPr>
          <a:xfrm>
            <a:off x="555296" y="2678278"/>
            <a:ext cx="8322440" cy="3787444"/>
          </a:xfrm>
          <a:prstGeom prst="rect">
            <a:avLst/>
          </a:prstGeom>
        </p:spPr>
      </p:pic>
    </p:spTree>
    <p:extLst>
      <p:ext uri="{BB962C8B-B14F-4D97-AF65-F5344CB8AC3E}">
        <p14:creationId xmlns:p14="http://schemas.microsoft.com/office/powerpoint/2010/main" val="224660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108E-921B-44C6-833F-B71B95132414}"/>
              </a:ext>
            </a:extLst>
          </p:cNvPr>
          <p:cNvSpPr>
            <a:spLocks noGrp="1"/>
          </p:cNvSpPr>
          <p:nvPr>
            <p:ph type="title"/>
          </p:nvPr>
        </p:nvSpPr>
        <p:spPr/>
        <p:txBody>
          <a:bodyPr/>
          <a:lstStyle/>
          <a:p>
            <a:r>
              <a:rPr lang="nb-NO"/>
              <a:t>Dette skjer i dag</a:t>
            </a:r>
          </a:p>
        </p:txBody>
      </p:sp>
      <p:sp>
        <p:nvSpPr>
          <p:cNvPr id="3" name="Content Placeholder 2">
            <a:extLst>
              <a:ext uri="{FF2B5EF4-FFF2-40B4-BE49-F238E27FC236}">
                <a16:creationId xmlns:a16="http://schemas.microsoft.com/office/drawing/2014/main" id="{D55AA367-17E3-4276-A930-4151035D2920}"/>
              </a:ext>
            </a:extLst>
          </p:cNvPr>
          <p:cNvSpPr>
            <a:spLocks noGrp="1"/>
          </p:cNvSpPr>
          <p:nvPr>
            <p:ph idx="1"/>
          </p:nvPr>
        </p:nvSpPr>
        <p:spPr>
          <a:xfrm>
            <a:off x="1168590" y="1490301"/>
            <a:ext cx="6907159" cy="5367699"/>
          </a:xfrm>
        </p:spPr>
        <p:txBody>
          <a:bodyPr>
            <a:normAutofit fontScale="85000" lnSpcReduction="20000"/>
          </a:bodyPr>
          <a:lstStyle/>
          <a:p>
            <a:pPr marL="0" indent="0">
              <a:buNone/>
            </a:pPr>
            <a:endParaRPr lang="nb-NO" b="0" i="0">
              <a:solidFill>
                <a:srgbClr val="000000"/>
              </a:solidFill>
              <a:effectLst/>
              <a:latin typeface="MentiText"/>
            </a:endParaRPr>
          </a:p>
          <a:p>
            <a:pPr marL="0" indent="0">
              <a:buNone/>
            </a:pPr>
            <a:br>
              <a:rPr lang="nb-NO" b="0" i="0">
                <a:solidFill>
                  <a:srgbClr val="000000"/>
                </a:solidFill>
                <a:effectLst/>
                <a:latin typeface="MentiText"/>
              </a:rPr>
            </a:br>
            <a:r>
              <a:rPr lang="nb-NO" b="0" i="0">
                <a:solidFill>
                  <a:srgbClr val="000000"/>
                </a:solidFill>
                <a:effectLst/>
                <a:latin typeface="MentiText"/>
              </a:rPr>
              <a:t>Informasjon fra tjenestesenteret og g</a:t>
            </a:r>
            <a:r>
              <a:rPr lang="nb-NO" b="0" i="0" u="none" strike="noStrike">
                <a:solidFill>
                  <a:srgbClr val="000000"/>
                </a:solidFill>
                <a:effectLst/>
                <a:latin typeface="MentiText"/>
              </a:rPr>
              <a:t>jennomgang av 30 spørsmål sendt via Menti.</a:t>
            </a:r>
            <a:r>
              <a:rPr lang="nb-NO" b="0" i="0">
                <a:solidFill>
                  <a:srgbClr val="000000"/>
                </a:solidFill>
                <a:effectLst/>
                <a:latin typeface="MentiText"/>
              </a:rPr>
              <a:t>​</a:t>
            </a:r>
          </a:p>
          <a:p>
            <a:pPr marL="0" indent="0">
              <a:buNone/>
            </a:pPr>
            <a:br>
              <a:rPr lang="nb-NO" b="0" i="0">
                <a:solidFill>
                  <a:srgbClr val="000000"/>
                </a:solidFill>
                <a:effectLst/>
                <a:latin typeface="MentiText"/>
              </a:rPr>
            </a:br>
            <a:r>
              <a:rPr lang="nb-NO" b="0" i="0">
                <a:solidFill>
                  <a:srgbClr val="000000"/>
                </a:solidFill>
                <a:effectLst/>
                <a:latin typeface="MentiText"/>
              </a:rPr>
              <a:t>​</a:t>
            </a:r>
            <a:br>
              <a:rPr lang="nb-NO" b="0" i="0">
                <a:solidFill>
                  <a:srgbClr val="000000"/>
                </a:solidFill>
                <a:effectLst/>
                <a:latin typeface="MentiText"/>
              </a:rPr>
            </a:br>
            <a:r>
              <a:rPr lang="nb-NO" b="0" i="0" u="none" strike="noStrike">
                <a:solidFill>
                  <a:srgbClr val="000000"/>
                </a:solidFill>
                <a:effectLst/>
                <a:latin typeface="MentiText"/>
              </a:rPr>
              <a:t>Hold mikrofoner avslått under gjennomgangen.</a:t>
            </a:r>
            <a:r>
              <a:rPr lang="nb-NO" b="0" i="0">
                <a:solidFill>
                  <a:srgbClr val="000000"/>
                </a:solidFill>
                <a:effectLst/>
                <a:latin typeface="MentiText"/>
              </a:rPr>
              <a:t>​</a:t>
            </a:r>
          </a:p>
          <a:p>
            <a:pPr marL="0" indent="0">
              <a:buNone/>
            </a:pPr>
            <a:br>
              <a:rPr lang="nb-NO" b="0" i="0">
                <a:solidFill>
                  <a:srgbClr val="000000"/>
                </a:solidFill>
                <a:effectLst/>
                <a:latin typeface="MentiText"/>
              </a:rPr>
            </a:br>
            <a:r>
              <a:rPr lang="nb-NO" b="0" i="0">
                <a:solidFill>
                  <a:srgbClr val="000000"/>
                </a:solidFill>
                <a:effectLst/>
                <a:latin typeface="MentiText"/>
              </a:rPr>
              <a:t>​</a:t>
            </a:r>
            <a:br>
              <a:rPr lang="nb-NO" b="0" i="0">
                <a:solidFill>
                  <a:srgbClr val="000000"/>
                </a:solidFill>
                <a:effectLst/>
                <a:latin typeface="MentiText"/>
              </a:rPr>
            </a:br>
            <a:r>
              <a:rPr lang="nb-NO" b="0" i="0" u="none" strike="noStrike">
                <a:solidFill>
                  <a:srgbClr val="000000"/>
                </a:solidFill>
                <a:effectLst/>
                <a:latin typeface="MentiText"/>
              </a:rPr>
              <a:t>Eventuelle nye spørsmål tar vi muntlig </a:t>
            </a:r>
            <a:r>
              <a:rPr lang="nb-NO" b="1" i="0" u="none" strike="noStrike">
                <a:solidFill>
                  <a:srgbClr val="000000"/>
                </a:solidFill>
                <a:effectLst/>
                <a:latin typeface="MentiText"/>
              </a:rPr>
              <a:t>etter </a:t>
            </a:r>
            <a:r>
              <a:rPr lang="nb-NO" b="0" i="0" u="none" strike="noStrike">
                <a:solidFill>
                  <a:srgbClr val="000000"/>
                </a:solidFill>
                <a:effectLst/>
                <a:latin typeface="MentiText"/>
              </a:rPr>
              <a:t>gjennomgangen.</a:t>
            </a:r>
            <a:r>
              <a:rPr lang="nb-NO" b="0" i="0">
                <a:solidFill>
                  <a:srgbClr val="000000"/>
                </a:solidFill>
                <a:effectLst/>
                <a:latin typeface="MentiText"/>
              </a:rPr>
              <a:t>​</a:t>
            </a:r>
          </a:p>
          <a:p>
            <a:pPr marL="0" indent="0">
              <a:buNone/>
            </a:pPr>
            <a:br>
              <a:rPr lang="nb-NO" b="0" i="0">
                <a:solidFill>
                  <a:srgbClr val="000000"/>
                </a:solidFill>
                <a:effectLst/>
                <a:latin typeface="MentiText"/>
              </a:rPr>
            </a:br>
            <a:r>
              <a:rPr lang="nb-NO" b="0" i="0">
                <a:solidFill>
                  <a:srgbClr val="000000"/>
                </a:solidFill>
                <a:effectLst/>
                <a:latin typeface="MentiText"/>
              </a:rPr>
              <a:t>​</a:t>
            </a:r>
            <a:br>
              <a:rPr lang="nb-NO" b="0" i="0">
                <a:solidFill>
                  <a:srgbClr val="000000"/>
                </a:solidFill>
                <a:effectLst/>
                <a:latin typeface="MentiText"/>
              </a:rPr>
            </a:br>
            <a:r>
              <a:rPr lang="nb-NO" b="0" i="0" u="none" strike="noStrike">
                <a:solidFill>
                  <a:srgbClr val="000000"/>
                </a:solidFill>
                <a:effectLst/>
                <a:latin typeface="MentiText"/>
              </a:rPr>
              <a:t>Spørretimen blir tatt opp og publisert på Innsida sammen med presentasjonen: </a:t>
            </a:r>
            <a:r>
              <a:rPr lang="nb-NO" b="1" i="0" u="sng" strike="noStrike">
                <a:solidFill>
                  <a:srgbClr val="3D2A68"/>
                </a:solidFill>
                <a:effectLst/>
                <a:latin typeface="Arial" panose="020B0604020202020204" pitchFamily="34" charset="0"/>
                <a:hlinkClick r:id="rId3"/>
              </a:rPr>
              <a:t>Bott økonomi og lønn - Opplæring</a:t>
            </a:r>
            <a:r>
              <a:rPr lang="nb-NO" b="0" i="0">
                <a:solidFill>
                  <a:srgbClr val="000000"/>
                </a:solidFill>
                <a:effectLst/>
                <a:latin typeface="MentiText"/>
              </a:rPr>
              <a:t>​</a:t>
            </a:r>
            <a:br>
              <a:rPr lang="nb-NO" b="0" i="0">
                <a:solidFill>
                  <a:srgbClr val="000000"/>
                </a:solidFill>
                <a:effectLst/>
                <a:latin typeface="MentiText"/>
              </a:rPr>
            </a:br>
            <a:r>
              <a:rPr lang="nb-NO" b="0" i="0">
                <a:solidFill>
                  <a:srgbClr val="000000"/>
                </a:solidFill>
                <a:effectLst/>
                <a:latin typeface="MentiText"/>
              </a:rPr>
              <a:t>​</a:t>
            </a:r>
            <a:br>
              <a:rPr lang="nb-NO" b="0" i="0">
                <a:solidFill>
                  <a:srgbClr val="000000"/>
                </a:solidFill>
                <a:effectLst/>
                <a:latin typeface="MentiText"/>
              </a:rPr>
            </a:br>
            <a:r>
              <a:rPr lang="nb-NO" b="0" i="0">
                <a:solidFill>
                  <a:srgbClr val="000000"/>
                </a:solidFill>
                <a:effectLst/>
                <a:latin typeface="MentiText"/>
              </a:rPr>
              <a:t>​</a:t>
            </a:r>
            <a:br>
              <a:rPr lang="nb-NO" b="0" i="0">
                <a:solidFill>
                  <a:srgbClr val="000000"/>
                </a:solidFill>
                <a:effectLst/>
                <a:latin typeface="MentiText"/>
              </a:rPr>
            </a:br>
            <a:r>
              <a:rPr lang="nb-NO" b="0" i="0">
                <a:solidFill>
                  <a:srgbClr val="000000"/>
                </a:solidFill>
                <a:effectLst/>
                <a:latin typeface="MentiText"/>
              </a:rPr>
              <a:t>​</a:t>
            </a:r>
            <a:br>
              <a:rPr lang="nb-NO" b="0" i="0">
                <a:solidFill>
                  <a:srgbClr val="000000"/>
                </a:solidFill>
                <a:effectLst/>
                <a:latin typeface="MentiText"/>
              </a:rPr>
            </a:br>
            <a:r>
              <a:rPr lang="nb-NO" b="0" i="0">
                <a:solidFill>
                  <a:srgbClr val="000000"/>
                </a:solidFill>
                <a:effectLst/>
                <a:latin typeface="MentiText"/>
              </a:rPr>
              <a:t>​</a:t>
            </a:r>
            <a:br>
              <a:rPr lang="nb-NO" b="0" i="0">
                <a:solidFill>
                  <a:srgbClr val="000000"/>
                </a:solidFill>
                <a:effectLst/>
                <a:latin typeface="MentiText"/>
              </a:rPr>
            </a:br>
            <a:r>
              <a:rPr lang="nb-NO" b="0" i="0">
                <a:solidFill>
                  <a:srgbClr val="000000"/>
                </a:solidFill>
                <a:effectLst/>
                <a:latin typeface="Arial" panose="020B0604020202020204" pitchFamily="34" charset="0"/>
              </a:rPr>
              <a:t>​</a:t>
            </a:r>
            <a:endParaRPr lang="nb-NO"/>
          </a:p>
        </p:txBody>
      </p:sp>
      <p:pic>
        <p:nvPicPr>
          <p:cNvPr id="8" name="Grafikk 5" descr="Chat med heldekkende fyll">
            <a:extLst>
              <a:ext uri="{FF2B5EF4-FFF2-40B4-BE49-F238E27FC236}">
                <a16:creationId xmlns:a16="http://schemas.microsoft.com/office/drawing/2014/main" id="{408D79E2-8D89-4E73-9094-DE10C192CD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759" y="1941626"/>
            <a:ext cx="646331" cy="646331"/>
          </a:xfrm>
          <a:prstGeom prst="rect">
            <a:avLst/>
          </a:prstGeom>
        </p:spPr>
      </p:pic>
      <p:pic>
        <p:nvPicPr>
          <p:cNvPr id="9" name="Grafikk 7" descr="Radiomikrofon med heldekkende fyll">
            <a:extLst>
              <a:ext uri="{FF2B5EF4-FFF2-40B4-BE49-F238E27FC236}">
                <a16:creationId xmlns:a16="http://schemas.microsoft.com/office/drawing/2014/main" id="{F23DEA15-2928-4D8D-8608-42175792AD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3651" y="2899915"/>
            <a:ext cx="543892" cy="543892"/>
          </a:xfrm>
          <a:prstGeom prst="rect">
            <a:avLst/>
          </a:prstGeom>
        </p:spPr>
      </p:pic>
      <p:cxnSp>
        <p:nvCxnSpPr>
          <p:cNvPr id="10" name="Rett linje 9">
            <a:extLst>
              <a:ext uri="{FF2B5EF4-FFF2-40B4-BE49-F238E27FC236}">
                <a16:creationId xmlns:a16="http://schemas.microsoft.com/office/drawing/2014/main" id="{F0165E4F-EF56-4D8A-884C-2624A188A3A4}"/>
              </a:ext>
            </a:extLst>
          </p:cNvPr>
          <p:cNvCxnSpPr>
            <a:cxnSpLocks/>
          </p:cNvCxnSpPr>
          <p:nvPr/>
        </p:nvCxnSpPr>
        <p:spPr>
          <a:xfrm flipV="1">
            <a:off x="507746" y="2970993"/>
            <a:ext cx="699857" cy="337352"/>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pic>
        <p:nvPicPr>
          <p:cNvPr id="11" name="Grafikk 11" descr="Hevet hånd med heldekkende fyll">
            <a:extLst>
              <a:ext uri="{FF2B5EF4-FFF2-40B4-BE49-F238E27FC236}">
                <a16:creationId xmlns:a16="http://schemas.microsoft.com/office/drawing/2014/main" id="{D5C328FE-C7A8-4C92-A786-3531F7CFA0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1258" y="3702322"/>
            <a:ext cx="597332" cy="597332"/>
          </a:xfrm>
          <a:prstGeom prst="rect">
            <a:avLst/>
          </a:prstGeom>
        </p:spPr>
      </p:pic>
      <p:pic>
        <p:nvPicPr>
          <p:cNvPr id="12" name="Grafikk 13" descr="Videokamera med heldekkende fyll">
            <a:extLst>
              <a:ext uri="{FF2B5EF4-FFF2-40B4-BE49-F238E27FC236}">
                <a16:creationId xmlns:a16="http://schemas.microsoft.com/office/drawing/2014/main" id="{A80FBED7-EBF7-4930-A278-DC66E0DB2A8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7505" y="4423793"/>
            <a:ext cx="785585" cy="785585"/>
          </a:xfrm>
          <a:prstGeom prst="rect">
            <a:avLst/>
          </a:prstGeom>
        </p:spPr>
      </p:pic>
    </p:spTree>
    <p:extLst>
      <p:ext uri="{BB962C8B-B14F-4D97-AF65-F5344CB8AC3E}">
        <p14:creationId xmlns:p14="http://schemas.microsoft.com/office/powerpoint/2010/main" val="4167338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239472" y="676785"/>
            <a:ext cx="6775943" cy="5946437"/>
          </a:xfrm>
        </p:spPr>
        <p:txBody>
          <a:bodyPr vert="horz" lIns="91440" tIns="45720" rIns="91440" bIns="45720" rtlCol="0" anchor="t">
            <a:noAutofit/>
          </a:bodyPr>
          <a:lstStyle/>
          <a:p>
            <a:pPr marL="0" indent="0">
              <a:buNone/>
            </a:pPr>
            <a:r>
              <a:rPr lang="nb-NO" sz="2000" b="1" i="0">
                <a:effectLst/>
                <a:latin typeface="+mj-lt"/>
              </a:rPr>
              <a:t>Hvorfor sendes det 2 mailer med bruker til Betalmeg- fra DFØ og fra orakel? Dette skaper forvirring både mtp innlogging første gang og i etterkant. Hvilken betydning har det for bruker at tilgang går ut.</a:t>
            </a:r>
          </a:p>
          <a:p>
            <a:pPr marL="0" indent="0">
              <a:buNone/>
            </a:pPr>
            <a:endParaRPr lang="nb-NO" sz="2000" b="1">
              <a:latin typeface="MentiText"/>
            </a:endParaRPr>
          </a:p>
          <a:p>
            <a:pPr marL="0" indent="0">
              <a:buNone/>
            </a:pPr>
            <a:r>
              <a:rPr lang="nb-NO" sz="2000">
                <a:latin typeface="+mj-lt"/>
              </a:rPr>
              <a:t>Det sendes ikke ut to mailer lenger nå. </a:t>
            </a:r>
          </a:p>
          <a:p>
            <a:pPr marL="0" indent="0">
              <a:buNone/>
            </a:pPr>
            <a:r>
              <a:rPr lang="nb-NO" sz="2000">
                <a:latin typeface="+mj-lt"/>
              </a:rPr>
              <a:t>Oppdragstakere skal ikke få mail fra orakeltjenesten, med unntak av sensorer. </a:t>
            </a:r>
          </a:p>
          <a:p>
            <a:pPr marL="0" indent="0">
              <a:buNone/>
            </a:pPr>
            <a:endParaRPr lang="nb-NO" sz="2000">
              <a:latin typeface="+mj-lt"/>
            </a:endParaRPr>
          </a:p>
          <a:p>
            <a:pPr marL="0" indent="0">
              <a:buNone/>
            </a:pPr>
            <a:r>
              <a:rPr lang="nb-NO" sz="2000">
                <a:latin typeface="+mj-lt"/>
              </a:rPr>
              <a:t>Alle fikk mail fra orakeltjenesten til å begynne med, men dette skal nå være ordnet. De skal nå derfor motta en mail fra DFØ (som vist på forrige side) om at de har tilgang til betalmeg.</a:t>
            </a:r>
          </a:p>
          <a:p>
            <a:pPr marL="0" indent="0">
              <a:buNone/>
            </a:pPr>
            <a:endParaRPr lang="nb-NO" sz="2000">
              <a:latin typeface="+mj-lt"/>
            </a:endParaRPr>
          </a:p>
          <a:p>
            <a:pPr marL="0" indent="0">
              <a:buNone/>
            </a:pPr>
            <a:r>
              <a:rPr lang="nb-NO" sz="2000">
                <a:latin typeface="+mj-lt"/>
              </a:rPr>
              <a:t>Dersom dere opplever at noen fremdeles får to mailer (med unntak av sensorer), må dere kontakte IT via NTNU Hjelp. Ta da med skjermbilde av e-postene som har blitt sendt ut. </a:t>
            </a:r>
          </a:p>
        </p:txBody>
      </p:sp>
      <p:sp>
        <p:nvSpPr>
          <p:cNvPr id="2" name="TekstSylinder 1">
            <a:extLst>
              <a:ext uri="{FF2B5EF4-FFF2-40B4-BE49-F238E27FC236}">
                <a16:creationId xmlns:a16="http://schemas.microsoft.com/office/drawing/2014/main" id="{F44CA470-EE30-B848-5D82-F05E17501756}"/>
              </a:ext>
            </a:extLst>
          </p:cNvPr>
          <p:cNvSpPr txBox="1"/>
          <p:nvPr/>
        </p:nvSpPr>
        <p:spPr>
          <a:xfrm>
            <a:off x="524311" y="589431"/>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2578973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371599" y="1795244"/>
            <a:ext cx="6472107" cy="2751589"/>
          </a:xfrm>
        </p:spPr>
        <p:txBody>
          <a:bodyPr vert="horz" lIns="91440" tIns="45720" rIns="91440" bIns="45720" rtlCol="0" anchor="t">
            <a:normAutofit/>
          </a:bodyPr>
          <a:lstStyle/>
          <a:p>
            <a:pPr marL="0" indent="0">
              <a:buNone/>
            </a:pPr>
            <a:r>
              <a:rPr lang="nb-NO" sz="2000" b="1" i="0">
                <a:effectLst/>
                <a:latin typeface="+mj-lt"/>
              </a:rPr>
              <a:t>Kan vi unngå at eksterne oppdragstakere (opponenter) får e-post om at de har fått NTNU-bruker og om at den er slettet noen uker etterpå? Skaper forvirring.</a:t>
            </a:r>
          </a:p>
          <a:p>
            <a:pPr marL="0" indent="0">
              <a:buNone/>
            </a:pPr>
            <a:endParaRPr lang="nb-NO" b="1">
              <a:latin typeface="MentiText"/>
            </a:endParaRPr>
          </a:p>
          <a:p>
            <a:pPr marL="0" indent="0">
              <a:buNone/>
            </a:pPr>
            <a:r>
              <a:rPr lang="nb-NO" sz="2000">
                <a:latin typeface="+mj-lt"/>
              </a:rPr>
              <a:t>Dette har IT rettet på nå. Vi forstår at dette har skapt forvirring. </a:t>
            </a:r>
            <a:endParaRPr lang="nb-NO" sz="2000" b="1">
              <a:latin typeface="+mj-lt"/>
            </a:endParaRPr>
          </a:p>
        </p:txBody>
      </p:sp>
      <p:sp>
        <p:nvSpPr>
          <p:cNvPr id="2" name="TekstSylinder 1">
            <a:extLst>
              <a:ext uri="{FF2B5EF4-FFF2-40B4-BE49-F238E27FC236}">
                <a16:creationId xmlns:a16="http://schemas.microsoft.com/office/drawing/2014/main" id="{5851FB26-8764-1879-ECA6-0CEB3ACE50B2}"/>
              </a:ext>
            </a:extLst>
          </p:cNvPr>
          <p:cNvSpPr txBox="1"/>
          <p:nvPr/>
        </p:nvSpPr>
        <p:spPr>
          <a:xfrm>
            <a:off x="524311" y="1355552"/>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354053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397041" y="1045233"/>
            <a:ext cx="6514052" cy="4474117"/>
          </a:xfrm>
        </p:spPr>
        <p:txBody>
          <a:bodyPr vert="horz" lIns="91440" tIns="45720" rIns="91440" bIns="45720" rtlCol="0" anchor="t">
            <a:noAutofit/>
          </a:bodyPr>
          <a:lstStyle/>
          <a:p>
            <a:pPr marL="0" indent="0">
              <a:buNone/>
            </a:pPr>
            <a:r>
              <a:rPr lang="nb-NO" sz="2000" b="1" i="0">
                <a:effectLst/>
                <a:latin typeface="+mj-lt"/>
              </a:rPr>
              <a:t>Kan mailene fra DFØ (om innlogging til kontrakt og til BetalMeg) ha en tekst om at man ikke har adgang til å logge seg inn før det har gått 24 timer? Da slipper vi ekstra henvendelser.</a:t>
            </a:r>
          </a:p>
          <a:p>
            <a:pPr marL="0" indent="0">
              <a:buNone/>
            </a:pPr>
            <a:endParaRPr lang="nb-NO" sz="2600" b="1">
              <a:latin typeface="MentiText"/>
            </a:endParaRPr>
          </a:p>
          <a:p>
            <a:pPr marL="0" indent="0">
              <a:buNone/>
            </a:pPr>
            <a:r>
              <a:rPr lang="nb-NO" sz="2000">
                <a:latin typeface="+mj-lt"/>
              </a:rPr>
              <a:t>Når de mottar mailen fra DFØ om at de har tilgang skal tilgangen være i orden. </a:t>
            </a:r>
          </a:p>
          <a:p>
            <a:pPr marL="0" indent="0">
              <a:buNone/>
            </a:pPr>
            <a:endParaRPr lang="nb-NO" sz="2000">
              <a:latin typeface="+mj-lt"/>
            </a:endParaRPr>
          </a:p>
          <a:p>
            <a:pPr marL="0" indent="0">
              <a:buNone/>
            </a:pPr>
            <a:r>
              <a:rPr lang="nb-NO" sz="2000">
                <a:latin typeface="+mj-lt"/>
              </a:rPr>
              <a:t>De som prøver å logge seg på med en gang de har signert kontrakten vil kunne oppleve problemer med pålogging. DFØ kan ikke love antall timer før tilgang, fordi dette kan variere fra kontrakt til kontrakt. </a:t>
            </a:r>
            <a:endParaRPr lang="nb-NO" sz="2000" b="1">
              <a:latin typeface="+mj-lt"/>
            </a:endParaRPr>
          </a:p>
        </p:txBody>
      </p:sp>
      <p:sp>
        <p:nvSpPr>
          <p:cNvPr id="2" name="TekstSylinder 1">
            <a:extLst>
              <a:ext uri="{FF2B5EF4-FFF2-40B4-BE49-F238E27FC236}">
                <a16:creationId xmlns:a16="http://schemas.microsoft.com/office/drawing/2014/main" id="{0816D85B-DEC4-5DA5-4D31-7999EEB7D05D}"/>
              </a:ext>
            </a:extLst>
          </p:cNvPr>
          <p:cNvSpPr txBox="1"/>
          <p:nvPr/>
        </p:nvSpPr>
        <p:spPr>
          <a:xfrm>
            <a:off x="549753" y="913678"/>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424607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57cd871321_0_260"/>
          <p:cNvSpPr/>
          <p:nvPr/>
        </p:nvSpPr>
        <p:spPr>
          <a:xfrm>
            <a:off x="5023076" y="2012823"/>
            <a:ext cx="1362900" cy="3453900"/>
          </a:xfrm>
          <a:prstGeom prst="rect">
            <a:avLst/>
          </a:prstGeom>
          <a:solidFill>
            <a:srgbClr val="EEF2F5"/>
          </a:solidFill>
          <a:ln>
            <a:noFill/>
          </a:ln>
        </p:spPr>
        <p:txBody>
          <a:bodyPr spcFirstLastPara="1" wrap="square" lIns="91425" tIns="91425" rIns="91425" bIns="91425" anchor="t" anchorCtr="0">
            <a:noAutofit/>
          </a:bodyPr>
          <a:lstStyle/>
          <a:p>
            <a:pPr algn="ctr">
              <a:buClr>
                <a:srgbClr val="000000"/>
              </a:buClr>
              <a:buSzPts val="900"/>
            </a:pPr>
            <a:r>
              <a:rPr lang="nb-NO" sz="900" b="1">
                <a:solidFill>
                  <a:schemeClr val="accent2"/>
                </a:solidFill>
                <a:latin typeface="Poppins"/>
                <a:ea typeface="Poppins"/>
                <a:cs typeface="Poppins"/>
                <a:sym typeface="Poppins"/>
              </a:rPr>
              <a:t>Attestere</a:t>
            </a:r>
            <a:r>
              <a:rPr lang="nb-NO" sz="900" b="1">
                <a:solidFill>
                  <a:schemeClr val="accent2"/>
                </a:solidFill>
                <a:latin typeface="Poppins"/>
                <a:ea typeface="Poppins"/>
                <a:cs typeface="Poppins"/>
                <a:sym typeface="Poppi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oppdrag</a:t>
            </a:r>
            <a:endParaRPr lang="nb-NO" sz="900" b="1">
              <a:solidFill>
                <a:schemeClr val="accent2"/>
              </a:solidFill>
              <a:latin typeface="Poppins"/>
              <a:ea typeface="Poppins"/>
              <a:cs typeface="Poppins"/>
              <a:sym typeface="Poppins"/>
            </a:endParaRPr>
          </a:p>
        </p:txBody>
      </p:sp>
      <p:sp>
        <p:nvSpPr>
          <p:cNvPr id="359" name="Google Shape;359;g157cd871321_0_260"/>
          <p:cNvSpPr/>
          <p:nvPr/>
        </p:nvSpPr>
        <p:spPr>
          <a:xfrm>
            <a:off x="6475095" y="2012847"/>
            <a:ext cx="1362900" cy="3453900"/>
          </a:xfrm>
          <a:prstGeom prst="rect">
            <a:avLst/>
          </a:prstGeom>
          <a:solidFill>
            <a:srgbClr val="EEF2F5"/>
          </a:solidFill>
          <a:ln>
            <a:noFill/>
          </a:ln>
        </p:spPr>
        <p:txBody>
          <a:bodyPr spcFirstLastPara="1" wrap="square" lIns="91425" tIns="91425" rIns="91425" bIns="91425" anchor="t" anchorCtr="0">
            <a:noAutofit/>
          </a:bodyPr>
          <a:lstStyle/>
          <a:p>
            <a:pPr algn="ctr">
              <a:buSzPts val="900"/>
            </a:pPr>
            <a:r>
              <a:rPr lang="no-NO" sz="900" b="1">
                <a:solidFill>
                  <a:schemeClr val="accent2"/>
                </a:solidFill>
                <a:latin typeface="Poppins"/>
                <a:ea typeface="Poppins"/>
                <a:cs typeface="Poppins"/>
                <a:sym typeface="Poppins"/>
              </a:rPr>
              <a:t>Utbetale</a:t>
            </a:r>
            <a:r>
              <a:rPr lang="nb-NO" sz="900" b="1">
                <a:solidFill>
                  <a:schemeClr val="accent2"/>
                </a:solidFill>
                <a:latin typeface="Poppins"/>
                <a:ea typeface="Poppins"/>
                <a:cs typeface="Poppins"/>
                <a:sym typeface="Poppins"/>
              </a:rPr>
              <a:t> </a:t>
            </a:r>
            <a:r>
              <a:rPr lang="no-NO" sz="900" b="1">
                <a:solidFill>
                  <a:schemeClr val="accent2"/>
                </a:solidFill>
                <a:latin typeface="Poppins"/>
                <a:ea typeface="Poppins"/>
                <a:cs typeface="Poppins"/>
                <a:sym typeface="Poppins"/>
              </a:rPr>
              <a:t>lønn</a:t>
            </a:r>
            <a:r>
              <a:rPr lang="nb-NO" sz="900" b="1">
                <a:solidFill>
                  <a:schemeClr val="accent2"/>
                </a:solidFill>
                <a:latin typeface="Poppins"/>
                <a:ea typeface="Poppins"/>
                <a:cs typeface="Poppins"/>
                <a:sym typeface="Poppins"/>
              </a:rPr>
              <a:t>/honorar</a:t>
            </a:r>
            <a:endParaRPr sz="900" b="1">
              <a:solidFill>
                <a:schemeClr val="accent2"/>
              </a:solidFill>
              <a:latin typeface="Poppins"/>
              <a:ea typeface="Poppins"/>
              <a:cs typeface="Poppins"/>
              <a:sym typeface="Poppins"/>
            </a:endParaRPr>
          </a:p>
        </p:txBody>
      </p:sp>
      <p:sp>
        <p:nvSpPr>
          <p:cNvPr id="360" name="Google Shape;360;g157cd871321_0_260"/>
          <p:cNvSpPr/>
          <p:nvPr/>
        </p:nvSpPr>
        <p:spPr>
          <a:xfrm>
            <a:off x="2119040" y="2012847"/>
            <a:ext cx="1362900" cy="3453900"/>
          </a:xfrm>
          <a:prstGeom prst="rect">
            <a:avLst/>
          </a:prstGeom>
          <a:solidFill>
            <a:srgbClr val="EEF2F5"/>
          </a:solidFill>
          <a:ln>
            <a:noFill/>
          </a:ln>
        </p:spPr>
        <p:txBody>
          <a:bodyPr spcFirstLastPara="1" wrap="square" lIns="91425" tIns="91425" rIns="91425" bIns="91425" anchor="t" anchorCtr="0">
            <a:noAutofit/>
          </a:bodyPr>
          <a:lstStyle/>
          <a:p>
            <a:pPr algn="ctr">
              <a:buClr>
                <a:srgbClr val="000000"/>
              </a:buClr>
              <a:buSzPts val="900"/>
            </a:pPr>
            <a:r>
              <a:rPr lang="no-NO" sz="900" b="1">
                <a:solidFill>
                  <a:schemeClr val="accent2"/>
                </a:solidFill>
                <a:latin typeface="Poppins"/>
                <a:ea typeface="Poppins"/>
                <a:cs typeface="Poppins"/>
                <a:sym typeface="Poppins"/>
              </a:rPr>
              <a:t>Opprette kontrakt</a:t>
            </a:r>
            <a:endParaRPr sz="900" b="1">
              <a:solidFill>
                <a:schemeClr val="accent2"/>
              </a:solidFill>
              <a:latin typeface="Poppins"/>
              <a:ea typeface="Poppins"/>
              <a:cs typeface="Poppins"/>
              <a:sym typeface="Poppins"/>
            </a:endParaRPr>
          </a:p>
          <a:p>
            <a:pPr algn="ctr">
              <a:buClr>
                <a:srgbClr val="000000"/>
              </a:buClr>
              <a:buSzPts val="900"/>
            </a:pPr>
            <a:endParaRPr sz="900" b="1">
              <a:solidFill>
                <a:schemeClr val="accent2"/>
              </a:solidFill>
              <a:latin typeface="Poppins"/>
              <a:ea typeface="Poppins"/>
              <a:cs typeface="Poppins"/>
              <a:sym typeface="Poppins"/>
            </a:endParaRPr>
          </a:p>
        </p:txBody>
      </p:sp>
      <p:sp>
        <p:nvSpPr>
          <p:cNvPr id="361" name="Google Shape;361;g157cd871321_0_260"/>
          <p:cNvSpPr/>
          <p:nvPr/>
        </p:nvSpPr>
        <p:spPr>
          <a:xfrm>
            <a:off x="3571058" y="2012847"/>
            <a:ext cx="1362900" cy="3453900"/>
          </a:xfrm>
          <a:prstGeom prst="rect">
            <a:avLst/>
          </a:prstGeom>
          <a:solidFill>
            <a:srgbClr val="EEF2F5"/>
          </a:solidFill>
          <a:ln>
            <a:noFill/>
          </a:ln>
        </p:spPr>
        <p:txBody>
          <a:bodyPr spcFirstLastPara="1" wrap="square" lIns="91425" tIns="91425" rIns="91425" bIns="91425" anchor="t" anchorCtr="0">
            <a:noAutofit/>
          </a:bodyPr>
          <a:lstStyle/>
          <a:p>
            <a:pPr algn="ctr">
              <a:buClr>
                <a:srgbClr val="000000"/>
              </a:buClr>
              <a:buSzPts val="900"/>
            </a:pPr>
            <a:r>
              <a:rPr lang="no-NO" sz="900" b="1">
                <a:solidFill>
                  <a:schemeClr val="accent2"/>
                </a:solidFill>
                <a:latin typeface="Poppins"/>
                <a:ea typeface="Poppins"/>
                <a:cs typeface="Poppins"/>
                <a:sym typeface="Poppins"/>
              </a:rPr>
              <a:t>Arbeid</a:t>
            </a:r>
            <a:r>
              <a:rPr lang="nb-NO" sz="900" b="1">
                <a:solidFill>
                  <a:schemeClr val="accent2"/>
                </a:solidFill>
                <a:latin typeface="Poppins"/>
                <a:ea typeface="Poppins"/>
                <a:cs typeface="Poppins"/>
                <a:sym typeface="Poppins"/>
              </a:rPr>
              <a:t>/oppdrag</a:t>
            </a:r>
            <a:r>
              <a:rPr lang="no-NO" sz="900" b="1">
                <a:solidFill>
                  <a:schemeClr val="accent2"/>
                </a:solidFill>
                <a:latin typeface="Poppins"/>
                <a:ea typeface="Poppins"/>
                <a:cs typeface="Poppins"/>
                <a:sym typeface="Poppins"/>
              </a:rPr>
              <a:t> utføres</a:t>
            </a:r>
            <a:endParaRPr sz="900" b="1">
              <a:solidFill>
                <a:schemeClr val="accent2"/>
              </a:solidFill>
              <a:latin typeface="Poppins"/>
              <a:ea typeface="Poppins"/>
              <a:cs typeface="Poppins"/>
              <a:sym typeface="Poppins"/>
            </a:endParaRPr>
          </a:p>
        </p:txBody>
      </p:sp>
      <p:graphicFrame>
        <p:nvGraphicFramePr>
          <p:cNvPr id="362" name="Google Shape;362;g157cd871321_0_260"/>
          <p:cNvGraphicFramePr/>
          <p:nvPr>
            <p:extLst>
              <p:ext uri="{D42A27DB-BD31-4B8C-83A1-F6EECF244321}">
                <p14:modId xmlns:p14="http://schemas.microsoft.com/office/powerpoint/2010/main" val="3096323856"/>
              </p:ext>
            </p:extLst>
          </p:nvPr>
        </p:nvGraphicFramePr>
        <p:xfrm>
          <a:off x="1007928" y="2365546"/>
          <a:ext cx="6830075" cy="3116875"/>
        </p:xfrm>
        <a:graphic>
          <a:graphicData uri="http://schemas.openxmlformats.org/drawingml/2006/table">
            <a:tbl>
              <a:tblPr>
                <a:noFill/>
              </a:tblPr>
              <a:tblGrid>
                <a:gridCol w="1100675">
                  <a:extLst>
                    <a:ext uri="{9D8B030D-6E8A-4147-A177-3AD203B41FA5}">
                      <a16:colId xmlns:a16="http://schemas.microsoft.com/office/drawing/2014/main" val="20000"/>
                    </a:ext>
                  </a:extLst>
                </a:gridCol>
                <a:gridCol w="5729400">
                  <a:extLst>
                    <a:ext uri="{9D8B030D-6E8A-4147-A177-3AD203B41FA5}">
                      <a16:colId xmlns:a16="http://schemas.microsoft.com/office/drawing/2014/main" val="20001"/>
                    </a:ext>
                  </a:extLst>
                </a:gridCol>
              </a:tblGrid>
              <a:tr h="623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r h="623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r h="623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r h="623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3"/>
                  </a:ext>
                </a:extLst>
              </a:tr>
              <a:tr h="623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pic>
        <p:nvPicPr>
          <p:cNvPr id="363" name="Google Shape;363;g157cd871321_0_260"/>
          <p:cNvPicPr preferRelativeResize="0"/>
          <p:nvPr/>
        </p:nvPicPr>
        <p:blipFill rotWithShape="1">
          <a:blip r:embed="rId3">
            <a:alphaModFix/>
          </a:blip>
          <a:srcRect/>
          <a:stretch/>
        </p:blipFill>
        <p:spPr>
          <a:xfrm>
            <a:off x="1041608" y="2487922"/>
            <a:ext cx="438501" cy="446319"/>
          </a:xfrm>
          <a:prstGeom prst="rect">
            <a:avLst/>
          </a:prstGeom>
          <a:noFill/>
          <a:ln>
            <a:noFill/>
          </a:ln>
        </p:spPr>
      </p:pic>
      <p:pic>
        <p:nvPicPr>
          <p:cNvPr id="364" name="Google Shape;364;g157cd871321_0_260"/>
          <p:cNvPicPr preferRelativeResize="0"/>
          <p:nvPr/>
        </p:nvPicPr>
        <p:blipFill rotWithShape="1">
          <a:blip r:embed="rId4">
            <a:alphaModFix/>
          </a:blip>
          <a:srcRect/>
          <a:stretch/>
        </p:blipFill>
        <p:spPr>
          <a:xfrm>
            <a:off x="1041607" y="3091849"/>
            <a:ext cx="438503" cy="446331"/>
          </a:xfrm>
          <a:prstGeom prst="rect">
            <a:avLst/>
          </a:prstGeom>
          <a:noFill/>
          <a:ln>
            <a:noFill/>
          </a:ln>
        </p:spPr>
      </p:pic>
      <p:pic>
        <p:nvPicPr>
          <p:cNvPr id="365" name="Google Shape;365;g157cd871321_0_260"/>
          <p:cNvPicPr preferRelativeResize="0"/>
          <p:nvPr/>
        </p:nvPicPr>
        <p:blipFill rotWithShape="1">
          <a:blip r:embed="rId5">
            <a:alphaModFix/>
          </a:blip>
          <a:srcRect/>
          <a:stretch/>
        </p:blipFill>
        <p:spPr>
          <a:xfrm>
            <a:off x="1041607" y="3706206"/>
            <a:ext cx="438503" cy="446331"/>
          </a:xfrm>
          <a:prstGeom prst="rect">
            <a:avLst/>
          </a:prstGeom>
          <a:noFill/>
          <a:ln>
            <a:noFill/>
          </a:ln>
        </p:spPr>
      </p:pic>
      <p:pic>
        <p:nvPicPr>
          <p:cNvPr id="366" name="Google Shape;366;g157cd871321_0_260"/>
          <p:cNvPicPr preferRelativeResize="0"/>
          <p:nvPr/>
        </p:nvPicPr>
        <p:blipFill rotWithShape="1">
          <a:blip r:embed="rId6">
            <a:alphaModFix/>
          </a:blip>
          <a:srcRect/>
          <a:stretch/>
        </p:blipFill>
        <p:spPr>
          <a:xfrm>
            <a:off x="1041617" y="4936348"/>
            <a:ext cx="438501" cy="446334"/>
          </a:xfrm>
          <a:prstGeom prst="rect">
            <a:avLst/>
          </a:prstGeom>
          <a:noFill/>
          <a:ln>
            <a:noFill/>
          </a:ln>
        </p:spPr>
      </p:pic>
      <p:sp>
        <p:nvSpPr>
          <p:cNvPr id="367" name="Google Shape;367;g157cd871321_0_260"/>
          <p:cNvSpPr txBox="1"/>
          <p:nvPr/>
        </p:nvSpPr>
        <p:spPr>
          <a:xfrm>
            <a:off x="1484706" y="2577954"/>
            <a:ext cx="649200" cy="266400"/>
          </a:xfrm>
          <a:prstGeom prst="rect">
            <a:avLst/>
          </a:prstGeom>
          <a:noFill/>
          <a:ln>
            <a:noFill/>
          </a:ln>
        </p:spPr>
        <p:txBody>
          <a:bodyPr spcFirstLastPara="1" wrap="square" lIns="53325" tIns="26650" rIns="53325" bIns="26650" anchor="t" anchorCtr="0">
            <a:noAutofit/>
          </a:bodyPr>
          <a:lstStyle/>
          <a:p>
            <a:pPr>
              <a:lnSpc>
                <a:spcPct val="90000"/>
              </a:lnSpc>
              <a:spcBef>
                <a:spcPts val="800"/>
              </a:spcBef>
              <a:buClr>
                <a:srgbClr val="000000"/>
              </a:buClr>
              <a:buSzPts val="600"/>
            </a:pPr>
            <a:r>
              <a:rPr lang="no-NO" sz="600">
                <a:solidFill>
                  <a:srgbClr val="888888"/>
                </a:solidFill>
                <a:latin typeface="Poppins"/>
                <a:ea typeface="Poppins"/>
                <a:cs typeface="Poppins"/>
                <a:sym typeface="Poppins"/>
              </a:rPr>
              <a:t>Behovshaver kontrakt</a:t>
            </a: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p:txBody>
      </p:sp>
      <p:sp>
        <p:nvSpPr>
          <p:cNvPr id="368" name="Google Shape;368;g157cd871321_0_260"/>
          <p:cNvSpPr txBox="1"/>
          <p:nvPr/>
        </p:nvSpPr>
        <p:spPr>
          <a:xfrm>
            <a:off x="1484706" y="3181877"/>
            <a:ext cx="649200" cy="266400"/>
          </a:xfrm>
          <a:prstGeom prst="rect">
            <a:avLst/>
          </a:prstGeom>
          <a:noFill/>
          <a:ln>
            <a:noFill/>
          </a:ln>
        </p:spPr>
        <p:txBody>
          <a:bodyPr spcFirstLastPara="1" wrap="square" lIns="53325" tIns="26650" rIns="53325" bIns="26650" anchor="t" anchorCtr="0">
            <a:noAutofit/>
          </a:bodyPr>
          <a:lstStyle/>
          <a:p>
            <a:pPr>
              <a:lnSpc>
                <a:spcPct val="90000"/>
              </a:lnSpc>
              <a:spcBef>
                <a:spcPts val="800"/>
              </a:spcBef>
              <a:buClr>
                <a:srgbClr val="000000"/>
              </a:buClr>
              <a:buSzPts val="600"/>
            </a:pPr>
            <a:r>
              <a:rPr lang="no-NO" sz="600">
                <a:solidFill>
                  <a:srgbClr val="888888"/>
                </a:solidFill>
                <a:latin typeface="Poppins"/>
                <a:ea typeface="Poppins"/>
                <a:cs typeface="Poppins"/>
                <a:sym typeface="Poppins"/>
              </a:rPr>
              <a:t>Koordinator kontrakt</a:t>
            </a: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p:txBody>
      </p:sp>
      <p:sp>
        <p:nvSpPr>
          <p:cNvPr id="369" name="Google Shape;369;g157cd871321_0_260"/>
          <p:cNvSpPr txBox="1"/>
          <p:nvPr/>
        </p:nvSpPr>
        <p:spPr>
          <a:xfrm>
            <a:off x="1484706" y="3796237"/>
            <a:ext cx="649200" cy="266400"/>
          </a:xfrm>
          <a:prstGeom prst="rect">
            <a:avLst/>
          </a:prstGeom>
          <a:noFill/>
          <a:ln>
            <a:noFill/>
          </a:ln>
        </p:spPr>
        <p:txBody>
          <a:bodyPr spcFirstLastPara="1" wrap="square" lIns="53325" tIns="26650" rIns="53325" bIns="26650" anchor="t" anchorCtr="0">
            <a:noAutofit/>
          </a:bodyPr>
          <a:lstStyle/>
          <a:p>
            <a:pPr>
              <a:lnSpc>
                <a:spcPct val="90000"/>
              </a:lnSpc>
              <a:spcBef>
                <a:spcPts val="800"/>
              </a:spcBef>
              <a:buClr>
                <a:srgbClr val="000000"/>
              </a:buClr>
              <a:buSzPts val="600"/>
            </a:pPr>
            <a:r>
              <a:rPr lang="no-NO" sz="600">
                <a:solidFill>
                  <a:srgbClr val="888888"/>
                </a:solidFill>
                <a:latin typeface="Poppins"/>
                <a:ea typeface="Poppins"/>
                <a:cs typeface="Poppins"/>
                <a:sym typeface="Poppins"/>
              </a:rPr>
              <a:t>Kostnads-  godkjenner</a:t>
            </a: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p:txBody>
      </p:sp>
      <p:sp>
        <p:nvSpPr>
          <p:cNvPr id="370" name="Google Shape;370;g157cd871321_0_260"/>
          <p:cNvSpPr txBox="1"/>
          <p:nvPr/>
        </p:nvSpPr>
        <p:spPr>
          <a:xfrm>
            <a:off x="1484706" y="4410621"/>
            <a:ext cx="649200" cy="266400"/>
          </a:xfrm>
          <a:prstGeom prst="rect">
            <a:avLst/>
          </a:prstGeom>
          <a:noFill/>
          <a:ln>
            <a:noFill/>
          </a:ln>
        </p:spPr>
        <p:txBody>
          <a:bodyPr spcFirstLastPara="1" wrap="square" lIns="53325" tIns="26650" rIns="53325" bIns="26650" anchor="t" anchorCtr="0">
            <a:noAutofit/>
          </a:bodyPr>
          <a:lstStyle/>
          <a:p>
            <a:pPr>
              <a:lnSpc>
                <a:spcPct val="90000"/>
              </a:lnSpc>
              <a:spcBef>
                <a:spcPts val="800"/>
              </a:spcBef>
              <a:buClr>
                <a:srgbClr val="000000"/>
              </a:buClr>
              <a:buSzPts val="600"/>
            </a:pPr>
            <a:r>
              <a:rPr lang="no-NO" sz="600">
                <a:solidFill>
                  <a:srgbClr val="888888"/>
                </a:solidFill>
                <a:latin typeface="Poppins"/>
                <a:ea typeface="Poppins"/>
                <a:cs typeface="Poppins"/>
                <a:sym typeface="Poppins"/>
              </a:rPr>
              <a:t>Ansatt</a:t>
            </a: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p:txBody>
      </p:sp>
      <p:sp>
        <p:nvSpPr>
          <p:cNvPr id="371" name="Google Shape;371;g157cd871321_0_260"/>
          <p:cNvSpPr txBox="1"/>
          <p:nvPr/>
        </p:nvSpPr>
        <p:spPr>
          <a:xfrm>
            <a:off x="2464289" y="2592641"/>
            <a:ext cx="684300" cy="246300"/>
          </a:xfrm>
          <a:prstGeom prst="rect">
            <a:avLst/>
          </a:prstGeom>
          <a:noFill/>
          <a:ln>
            <a:noFill/>
          </a:ln>
        </p:spPr>
        <p:txBody>
          <a:bodyPr spcFirstLastPara="1" wrap="square" lIns="0" tIns="0" rIns="0" bIns="0" anchor="t" anchorCtr="0">
            <a:spAutoFit/>
          </a:bodyPr>
          <a:lstStyle/>
          <a:p>
            <a:pPr algn="ctr">
              <a:buClr>
                <a:srgbClr val="000000"/>
              </a:buClr>
              <a:buSzPts val="800"/>
            </a:pPr>
            <a:r>
              <a:rPr lang="no-NO" sz="800">
                <a:solidFill>
                  <a:srgbClr val="888888"/>
                </a:solidFill>
                <a:latin typeface="Poppins"/>
                <a:ea typeface="Poppins"/>
                <a:cs typeface="Poppins"/>
                <a:sym typeface="Poppins"/>
              </a:rPr>
              <a:t>Registrerer bestilling</a:t>
            </a:r>
            <a:endParaRPr sz="800">
              <a:solidFill>
                <a:srgbClr val="888888"/>
              </a:solidFill>
              <a:latin typeface="Poppins"/>
              <a:ea typeface="Poppins"/>
              <a:cs typeface="Poppins"/>
              <a:sym typeface="Poppins"/>
            </a:endParaRPr>
          </a:p>
        </p:txBody>
      </p:sp>
      <p:sp>
        <p:nvSpPr>
          <p:cNvPr id="372" name="Google Shape;372;g157cd871321_0_260"/>
          <p:cNvSpPr txBox="1"/>
          <p:nvPr/>
        </p:nvSpPr>
        <p:spPr>
          <a:xfrm>
            <a:off x="2426693" y="3196152"/>
            <a:ext cx="759600" cy="246300"/>
          </a:xfrm>
          <a:prstGeom prst="rect">
            <a:avLst/>
          </a:prstGeom>
          <a:noFill/>
          <a:ln>
            <a:noFill/>
          </a:ln>
        </p:spPr>
        <p:txBody>
          <a:bodyPr spcFirstLastPara="1" wrap="square" lIns="0" tIns="0" rIns="0" bIns="0" anchor="t" anchorCtr="0">
            <a:spAutoFit/>
          </a:bodyPr>
          <a:lstStyle/>
          <a:p>
            <a:pPr algn="ctr">
              <a:buClr>
                <a:srgbClr val="000000"/>
              </a:buClr>
              <a:buSzPts val="800"/>
            </a:pPr>
            <a:r>
              <a:rPr lang="no-NO" sz="800">
                <a:solidFill>
                  <a:srgbClr val="888888"/>
                </a:solidFill>
                <a:latin typeface="Poppins"/>
                <a:ea typeface="Poppins"/>
                <a:cs typeface="Poppins"/>
                <a:sym typeface="Poppins"/>
              </a:rPr>
              <a:t>Oppretter kontrakt</a:t>
            </a:r>
            <a:endParaRPr sz="800">
              <a:solidFill>
                <a:srgbClr val="888888"/>
              </a:solidFill>
              <a:latin typeface="Poppins"/>
              <a:ea typeface="Poppins"/>
              <a:cs typeface="Poppins"/>
              <a:sym typeface="Poppins"/>
            </a:endParaRPr>
          </a:p>
        </p:txBody>
      </p:sp>
      <p:sp>
        <p:nvSpPr>
          <p:cNvPr id="373" name="Google Shape;373;g157cd871321_0_260"/>
          <p:cNvSpPr txBox="1"/>
          <p:nvPr/>
        </p:nvSpPr>
        <p:spPr>
          <a:xfrm>
            <a:off x="2337370" y="3805925"/>
            <a:ext cx="938100" cy="246300"/>
          </a:xfrm>
          <a:prstGeom prst="rect">
            <a:avLst/>
          </a:prstGeom>
          <a:noFill/>
          <a:ln>
            <a:noFill/>
          </a:ln>
        </p:spPr>
        <p:txBody>
          <a:bodyPr spcFirstLastPara="1" wrap="square" lIns="0" tIns="0" rIns="0" bIns="0" anchor="t" anchorCtr="0">
            <a:spAutoFit/>
          </a:bodyPr>
          <a:lstStyle/>
          <a:p>
            <a:pPr algn="ctr">
              <a:buClr>
                <a:srgbClr val="000000"/>
              </a:buClr>
              <a:buSzPts val="800"/>
            </a:pPr>
            <a:r>
              <a:rPr lang="no-NO" sz="800">
                <a:solidFill>
                  <a:srgbClr val="888888"/>
                </a:solidFill>
                <a:latin typeface="Poppins"/>
                <a:ea typeface="Poppins"/>
                <a:cs typeface="Poppins"/>
                <a:sym typeface="Poppins"/>
              </a:rPr>
              <a:t>Kontrollerer og anviser kontrakt</a:t>
            </a:r>
            <a:endParaRPr sz="800">
              <a:solidFill>
                <a:srgbClr val="888888"/>
              </a:solidFill>
              <a:latin typeface="Poppins"/>
              <a:ea typeface="Poppins"/>
              <a:cs typeface="Poppins"/>
              <a:sym typeface="Poppins"/>
            </a:endParaRPr>
          </a:p>
        </p:txBody>
      </p:sp>
      <p:sp>
        <p:nvSpPr>
          <p:cNvPr id="374" name="Google Shape;374;g157cd871321_0_260"/>
          <p:cNvSpPr txBox="1"/>
          <p:nvPr/>
        </p:nvSpPr>
        <p:spPr>
          <a:xfrm>
            <a:off x="2464289" y="4415706"/>
            <a:ext cx="684300" cy="246300"/>
          </a:xfrm>
          <a:prstGeom prst="rect">
            <a:avLst/>
          </a:prstGeom>
          <a:noFill/>
          <a:ln>
            <a:noFill/>
          </a:ln>
        </p:spPr>
        <p:txBody>
          <a:bodyPr spcFirstLastPara="1" wrap="square" lIns="0" tIns="0" rIns="0" bIns="0" anchor="t" anchorCtr="0">
            <a:spAutoFit/>
          </a:bodyPr>
          <a:lstStyle/>
          <a:p>
            <a:pPr algn="ctr">
              <a:buClr>
                <a:srgbClr val="000000"/>
              </a:buClr>
              <a:buSzPts val="800"/>
            </a:pPr>
            <a:r>
              <a:rPr lang="no-NO" sz="800">
                <a:solidFill>
                  <a:srgbClr val="888888"/>
                </a:solidFill>
                <a:latin typeface="Poppins"/>
                <a:ea typeface="Poppins"/>
                <a:cs typeface="Poppins"/>
                <a:sym typeface="Poppins"/>
              </a:rPr>
              <a:t>Signerer kontrakt</a:t>
            </a:r>
            <a:endParaRPr sz="800">
              <a:solidFill>
                <a:srgbClr val="888888"/>
              </a:solidFill>
              <a:latin typeface="Poppins"/>
              <a:ea typeface="Poppins"/>
              <a:cs typeface="Poppins"/>
              <a:sym typeface="Poppins"/>
            </a:endParaRPr>
          </a:p>
        </p:txBody>
      </p:sp>
      <p:cxnSp>
        <p:nvCxnSpPr>
          <p:cNvPr id="375" name="Google Shape;375;g157cd871321_0_260"/>
          <p:cNvCxnSpPr>
            <a:stCxn id="371" idx="2"/>
            <a:endCxn id="372" idx="0"/>
          </p:cNvCxnSpPr>
          <p:nvPr/>
        </p:nvCxnSpPr>
        <p:spPr>
          <a:xfrm>
            <a:off x="2806439" y="2838941"/>
            <a:ext cx="0" cy="357300"/>
          </a:xfrm>
          <a:prstGeom prst="straightConnector1">
            <a:avLst/>
          </a:prstGeom>
          <a:noFill/>
          <a:ln w="9525" cap="flat" cmpd="sng">
            <a:solidFill>
              <a:schemeClr val="dk2"/>
            </a:solidFill>
            <a:prstDash val="solid"/>
            <a:round/>
            <a:headEnd type="none" w="sm" len="sm"/>
            <a:tailEnd type="triangle" w="med" len="med"/>
          </a:ln>
        </p:spPr>
      </p:cxnSp>
      <p:cxnSp>
        <p:nvCxnSpPr>
          <p:cNvPr id="376" name="Google Shape;376;g157cd871321_0_260"/>
          <p:cNvCxnSpPr>
            <a:stCxn id="372" idx="2"/>
            <a:endCxn id="373" idx="0"/>
          </p:cNvCxnSpPr>
          <p:nvPr/>
        </p:nvCxnSpPr>
        <p:spPr>
          <a:xfrm>
            <a:off x="2806493" y="3442452"/>
            <a:ext cx="0" cy="363600"/>
          </a:xfrm>
          <a:prstGeom prst="straightConnector1">
            <a:avLst/>
          </a:prstGeom>
          <a:noFill/>
          <a:ln w="9525" cap="flat" cmpd="sng">
            <a:solidFill>
              <a:schemeClr val="dk2"/>
            </a:solidFill>
            <a:prstDash val="solid"/>
            <a:round/>
            <a:headEnd type="none" w="sm" len="sm"/>
            <a:tailEnd type="triangle" w="med" len="med"/>
          </a:ln>
        </p:spPr>
      </p:cxnSp>
      <p:cxnSp>
        <p:nvCxnSpPr>
          <p:cNvPr id="377" name="Google Shape;377;g157cd871321_0_260"/>
          <p:cNvCxnSpPr>
            <a:stCxn id="373" idx="2"/>
            <a:endCxn id="374" idx="0"/>
          </p:cNvCxnSpPr>
          <p:nvPr/>
        </p:nvCxnSpPr>
        <p:spPr>
          <a:xfrm>
            <a:off x="2806420" y="4052225"/>
            <a:ext cx="0" cy="363600"/>
          </a:xfrm>
          <a:prstGeom prst="straightConnector1">
            <a:avLst/>
          </a:prstGeom>
          <a:noFill/>
          <a:ln w="9525" cap="flat" cmpd="sng">
            <a:solidFill>
              <a:schemeClr val="dk2"/>
            </a:solidFill>
            <a:prstDash val="solid"/>
            <a:round/>
            <a:headEnd type="none" w="sm" len="sm"/>
            <a:tailEnd type="triangle" w="med" len="med"/>
          </a:ln>
        </p:spPr>
      </p:cxnSp>
      <p:sp>
        <p:nvSpPr>
          <p:cNvPr id="378" name="Google Shape;378;g157cd871321_0_260"/>
          <p:cNvSpPr txBox="1"/>
          <p:nvPr/>
        </p:nvSpPr>
        <p:spPr>
          <a:xfrm>
            <a:off x="5293814" y="3119256"/>
            <a:ext cx="909900" cy="492443"/>
          </a:xfrm>
          <a:prstGeom prst="rect">
            <a:avLst/>
          </a:prstGeom>
          <a:noFill/>
          <a:ln>
            <a:noFill/>
          </a:ln>
        </p:spPr>
        <p:txBody>
          <a:bodyPr spcFirstLastPara="1" wrap="square" lIns="0" tIns="0" rIns="0" bIns="0" anchor="t" anchorCtr="0">
            <a:spAutoFit/>
          </a:bodyPr>
          <a:lstStyle/>
          <a:p>
            <a:pPr algn="ctr">
              <a:buClr>
                <a:srgbClr val="000000"/>
              </a:buClr>
              <a:buSzPts val="800"/>
            </a:pPr>
            <a:r>
              <a:rPr lang="no-NO" sz="800">
                <a:solidFill>
                  <a:srgbClr val="888888"/>
                </a:solidFill>
                <a:latin typeface="Poppins"/>
                <a:ea typeface="Poppins"/>
                <a:cs typeface="Poppins"/>
                <a:sym typeface="Poppins"/>
              </a:rPr>
              <a:t>Kontrollerer og godkjenner</a:t>
            </a:r>
            <a:r>
              <a:rPr lang="nb-NO" sz="800">
                <a:solidFill>
                  <a:srgbClr val="888888"/>
                </a:solidFill>
                <a:latin typeface="Poppins"/>
                <a:ea typeface="Poppins"/>
                <a:cs typeface="Poppins"/>
                <a:sym typeface="Poppins"/>
              </a:rPr>
              <a:t> timeliste/</a:t>
            </a:r>
            <a:r>
              <a:rPr lang="no-NO" sz="800">
                <a:solidFill>
                  <a:srgbClr val="888888"/>
                </a:solidFill>
                <a:latin typeface="Poppins"/>
                <a:ea typeface="Poppins"/>
                <a:cs typeface="Poppins"/>
                <a:sym typeface="Poppins"/>
              </a:rPr>
              <a:t>oppdraget</a:t>
            </a:r>
            <a:endParaRPr sz="800">
              <a:solidFill>
                <a:srgbClr val="888888"/>
              </a:solidFill>
              <a:latin typeface="Poppins"/>
              <a:ea typeface="Poppins"/>
              <a:cs typeface="Poppins"/>
              <a:sym typeface="Poppins"/>
            </a:endParaRPr>
          </a:p>
        </p:txBody>
      </p:sp>
      <p:cxnSp>
        <p:nvCxnSpPr>
          <p:cNvPr id="379" name="Google Shape;379;g157cd871321_0_260"/>
          <p:cNvCxnSpPr>
            <a:cxnSpLocks/>
            <a:stCxn id="380" idx="3"/>
            <a:endCxn id="378" idx="1"/>
          </p:cNvCxnSpPr>
          <p:nvPr/>
        </p:nvCxnSpPr>
        <p:spPr>
          <a:xfrm flipV="1">
            <a:off x="4857048" y="3365478"/>
            <a:ext cx="436766" cy="1164590"/>
          </a:xfrm>
          <a:prstGeom prst="bentConnector3">
            <a:avLst>
              <a:gd name="adj1" fmla="val 50000"/>
            </a:avLst>
          </a:prstGeom>
          <a:noFill/>
          <a:ln w="9525" cap="flat" cmpd="sng">
            <a:solidFill>
              <a:schemeClr val="dk2"/>
            </a:solidFill>
            <a:prstDash val="solid"/>
            <a:round/>
            <a:headEnd type="none" w="sm" len="sm"/>
            <a:tailEnd type="triangle" w="med" len="med"/>
          </a:ln>
        </p:spPr>
      </p:cxnSp>
      <p:cxnSp>
        <p:nvCxnSpPr>
          <p:cNvPr id="381" name="Google Shape;381;g157cd871321_0_260"/>
          <p:cNvCxnSpPr>
            <a:stCxn id="378" idx="3"/>
            <a:endCxn id="382" idx="1"/>
          </p:cNvCxnSpPr>
          <p:nvPr/>
        </p:nvCxnSpPr>
        <p:spPr>
          <a:xfrm>
            <a:off x="6203714" y="3365478"/>
            <a:ext cx="419752" cy="1782929"/>
          </a:xfrm>
          <a:prstGeom prst="bentConnector3">
            <a:avLst>
              <a:gd name="adj1" fmla="val 50000"/>
            </a:avLst>
          </a:prstGeom>
          <a:noFill/>
          <a:ln w="9525" cap="flat" cmpd="sng">
            <a:solidFill>
              <a:schemeClr val="dk2"/>
            </a:solidFill>
            <a:prstDash val="solid"/>
            <a:round/>
            <a:headEnd type="none" w="sm" len="sm"/>
            <a:tailEnd type="triangle" w="med" len="med"/>
          </a:ln>
        </p:spPr>
      </p:cxnSp>
      <p:sp>
        <p:nvSpPr>
          <p:cNvPr id="382" name="Google Shape;382;g157cd871321_0_260"/>
          <p:cNvSpPr txBox="1"/>
          <p:nvPr/>
        </p:nvSpPr>
        <p:spPr>
          <a:xfrm>
            <a:off x="6623466" y="4963757"/>
            <a:ext cx="1112400" cy="369300"/>
          </a:xfrm>
          <a:prstGeom prst="rect">
            <a:avLst/>
          </a:prstGeom>
          <a:noFill/>
          <a:ln>
            <a:noFill/>
          </a:ln>
        </p:spPr>
        <p:txBody>
          <a:bodyPr spcFirstLastPara="1" wrap="square" lIns="0" tIns="0" rIns="0" bIns="0" anchor="t" anchorCtr="0">
            <a:spAutoFit/>
          </a:bodyPr>
          <a:lstStyle/>
          <a:p>
            <a:pPr algn="ctr">
              <a:buClr>
                <a:srgbClr val="000000"/>
              </a:buClr>
              <a:buSzPts val="800"/>
            </a:pPr>
            <a:r>
              <a:rPr lang="no-NO" sz="800">
                <a:solidFill>
                  <a:srgbClr val="888888"/>
                </a:solidFill>
                <a:latin typeface="Poppins"/>
                <a:ea typeface="Poppins"/>
                <a:cs typeface="Poppins"/>
                <a:sym typeface="Poppins"/>
              </a:rPr>
              <a:t>Sørger for at </a:t>
            </a:r>
            <a:r>
              <a:rPr lang="nb-NO" sz="800">
                <a:solidFill>
                  <a:srgbClr val="888888"/>
                </a:solidFill>
                <a:latin typeface="Poppins"/>
                <a:ea typeface="Poppins"/>
                <a:cs typeface="Poppins"/>
                <a:sym typeface="Poppins"/>
              </a:rPr>
              <a:t>timer/</a:t>
            </a:r>
            <a:r>
              <a:rPr lang="no-NO" sz="800">
                <a:solidFill>
                  <a:srgbClr val="888888"/>
                </a:solidFill>
                <a:latin typeface="Poppins"/>
                <a:ea typeface="Poppins"/>
                <a:cs typeface="Poppins"/>
                <a:sym typeface="Poppins"/>
              </a:rPr>
              <a:t>oppdrag blir utbetalt til ansatte</a:t>
            </a:r>
            <a:endParaRPr sz="800">
              <a:solidFill>
                <a:srgbClr val="888888"/>
              </a:solidFill>
              <a:latin typeface="Poppins"/>
              <a:ea typeface="Poppins"/>
              <a:cs typeface="Poppins"/>
              <a:sym typeface="Poppins"/>
            </a:endParaRPr>
          </a:p>
        </p:txBody>
      </p:sp>
      <p:sp>
        <p:nvSpPr>
          <p:cNvPr id="380" name="Google Shape;380;g157cd871321_0_260"/>
          <p:cNvSpPr txBox="1"/>
          <p:nvPr/>
        </p:nvSpPr>
        <p:spPr>
          <a:xfrm>
            <a:off x="3797338" y="4326935"/>
            <a:ext cx="1059710" cy="406266"/>
          </a:xfrm>
          <a:prstGeom prst="rect">
            <a:avLst/>
          </a:prstGeom>
          <a:noFill/>
          <a:ln>
            <a:noFill/>
          </a:ln>
        </p:spPr>
        <p:txBody>
          <a:bodyPr spcFirstLastPara="1" wrap="square" lIns="0" tIns="0" rIns="0" bIns="0" anchor="t" anchorCtr="0">
            <a:spAutoFit/>
          </a:bodyPr>
          <a:lstStyle/>
          <a:p>
            <a:pPr algn="ctr">
              <a:buClr>
                <a:srgbClr val="000000"/>
              </a:buClr>
              <a:buSzPts val="800"/>
            </a:pPr>
            <a:r>
              <a:rPr lang="nb-NO" sz="800">
                <a:solidFill>
                  <a:srgbClr val="888888"/>
                </a:solidFill>
                <a:latin typeface="Poppins"/>
                <a:ea typeface="Poppins"/>
                <a:cs typeface="Poppins"/>
                <a:sym typeface="Poppins"/>
              </a:rPr>
              <a:t>Fører og sender inn timeliste/</a:t>
            </a:r>
            <a:r>
              <a:rPr lang="no-NO" sz="800">
                <a:solidFill>
                  <a:srgbClr val="888888"/>
                </a:solidFill>
                <a:latin typeface="Poppins"/>
                <a:ea typeface="Poppins"/>
                <a:cs typeface="Poppins"/>
                <a:sym typeface="Poppins"/>
              </a:rPr>
              <a:t>Gjennomfører oppdraget</a:t>
            </a:r>
            <a:endParaRPr sz="800">
              <a:solidFill>
                <a:srgbClr val="888888"/>
              </a:solidFill>
              <a:latin typeface="Poppins"/>
              <a:ea typeface="Poppins"/>
              <a:cs typeface="Poppins"/>
              <a:sym typeface="Poppins"/>
            </a:endParaRPr>
          </a:p>
        </p:txBody>
      </p:sp>
      <p:cxnSp>
        <p:nvCxnSpPr>
          <p:cNvPr id="383" name="Google Shape;383;g157cd871321_0_260"/>
          <p:cNvCxnSpPr>
            <a:cxnSpLocks/>
            <a:stCxn id="374" idx="3"/>
            <a:endCxn id="380" idx="1"/>
          </p:cNvCxnSpPr>
          <p:nvPr/>
        </p:nvCxnSpPr>
        <p:spPr>
          <a:xfrm flipV="1">
            <a:off x="3148589" y="4530068"/>
            <a:ext cx="648749" cy="8788"/>
          </a:xfrm>
          <a:prstGeom prst="straightConnector1">
            <a:avLst/>
          </a:prstGeom>
          <a:noFill/>
          <a:ln w="9525" cap="flat" cmpd="sng">
            <a:solidFill>
              <a:schemeClr val="dk2"/>
            </a:solidFill>
            <a:prstDash val="solid"/>
            <a:round/>
            <a:headEnd type="none" w="sm" len="sm"/>
            <a:tailEnd type="triangle" w="med" len="med"/>
          </a:ln>
        </p:spPr>
      </p:cxnSp>
      <p:sp>
        <p:nvSpPr>
          <p:cNvPr id="384" name="Google Shape;384;g157cd871321_0_260"/>
          <p:cNvSpPr txBox="1"/>
          <p:nvPr/>
        </p:nvSpPr>
        <p:spPr>
          <a:xfrm>
            <a:off x="1484706" y="4979838"/>
            <a:ext cx="649200" cy="266400"/>
          </a:xfrm>
          <a:prstGeom prst="rect">
            <a:avLst/>
          </a:prstGeom>
          <a:noFill/>
          <a:ln>
            <a:noFill/>
          </a:ln>
        </p:spPr>
        <p:txBody>
          <a:bodyPr spcFirstLastPara="1" wrap="square" lIns="53325" tIns="26650" rIns="53325" bIns="26650" anchor="t" anchorCtr="0">
            <a:noAutofit/>
          </a:bodyPr>
          <a:lstStyle/>
          <a:p>
            <a:pPr>
              <a:lnSpc>
                <a:spcPct val="90000"/>
              </a:lnSpc>
              <a:spcBef>
                <a:spcPts val="800"/>
              </a:spcBef>
              <a:buClr>
                <a:srgbClr val="000000"/>
              </a:buClr>
              <a:buSzPts val="600"/>
            </a:pPr>
            <a:r>
              <a:rPr lang="no-NO" sz="600">
                <a:solidFill>
                  <a:srgbClr val="888888"/>
                </a:solidFill>
                <a:latin typeface="Poppins"/>
                <a:ea typeface="Poppins"/>
                <a:cs typeface="Poppins"/>
                <a:sym typeface="Poppins"/>
              </a:rPr>
              <a:t>Fagspesialist utbetaling og offentlig rapportering</a:t>
            </a: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a:p>
            <a:pPr>
              <a:lnSpc>
                <a:spcPct val="90000"/>
              </a:lnSpc>
              <a:spcBef>
                <a:spcPts val="800"/>
              </a:spcBef>
              <a:buClr>
                <a:srgbClr val="000000"/>
              </a:buClr>
              <a:buSzPts val="600"/>
            </a:pPr>
            <a:endParaRPr sz="600">
              <a:solidFill>
                <a:srgbClr val="888888"/>
              </a:solidFill>
              <a:latin typeface="Poppins"/>
              <a:ea typeface="Poppins"/>
              <a:cs typeface="Poppins"/>
              <a:sym typeface="Poppins"/>
            </a:endParaRPr>
          </a:p>
        </p:txBody>
      </p:sp>
      <p:sp>
        <p:nvSpPr>
          <p:cNvPr id="385" name="Google Shape;385;g157cd871321_0_260"/>
          <p:cNvSpPr/>
          <p:nvPr/>
        </p:nvSpPr>
        <p:spPr>
          <a:xfrm>
            <a:off x="1037017" y="4320688"/>
            <a:ext cx="447799" cy="447799"/>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86" name="Google Shape;386;g157cd871321_0_260"/>
          <p:cNvSpPr/>
          <p:nvPr/>
        </p:nvSpPr>
        <p:spPr>
          <a:xfrm>
            <a:off x="1130192" y="4371677"/>
            <a:ext cx="261441" cy="345832"/>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87" name="Google Shape;387;g157cd871321_0_260"/>
          <p:cNvSpPr txBox="1">
            <a:spLocks noGrp="1"/>
          </p:cNvSpPr>
          <p:nvPr>
            <p:ph type="title"/>
          </p:nvPr>
        </p:nvSpPr>
        <p:spPr>
          <a:xfrm>
            <a:off x="-19" y="1513567"/>
            <a:ext cx="9144000" cy="479400"/>
          </a:xfrm>
          <a:prstGeom prst="rect">
            <a:avLst/>
          </a:prstGeom>
        </p:spPr>
        <p:txBody>
          <a:bodyPr spcFirstLastPara="1" vert="horz" wrap="square" lIns="90000" tIns="46800" rIns="90000" bIns="46800" rtlCol="0" anchor="t" anchorCtr="0">
            <a:spAutoFit/>
          </a:bodyPr>
          <a:lstStyle/>
          <a:p>
            <a:pPr algn="ctr"/>
            <a:r>
              <a:rPr lang="no-NO" sz="2500" b="0">
                <a:solidFill>
                  <a:schemeClr val="dk2"/>
                </a:solidFill>
              </a:rPr>
              <a:t>Inngå kontrakt</a:t>
            </a:r>
            <a:endParaRPr sz="2500" b="0"/>
          </a:p>
        </p:txBody>
      </p:sp>
      <p:sp>
        <p:nvSpPr>
          <p:cNvPr id="388" name="Google Shape;388;g157cd871321_0_260"/>
          <p:cNvSpPr/>
          <p:nvPr/>
        </p:nvSpPr>
        <p:spPr>
          <a:xfrm>
            <a:off x="200008" y="1384982"/>
            <a:ext cx="872700" cy="872700"/>
          </a:xfrm>
          <a:prstGeom prst="ellipse">
            <a:avLst/>
          </a:prstGeom>
          <a:solidFill>
            <a:srgbClr val="B6C8E9">
              <a:alpha val="2940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89" name="Google Shape;389;g157cd871321_0_260"/>
          <p:cNvSpPr txBox="1"/>
          <p:nvPr/>
        </p:nvSpPr>
        <p:spPr>
          <a:xfrm>
            <a:off x="200008" y="1412394"/>
            <a:ext cx="878700" cy="431100"/>
          </a:xfrm>
          <a:prstGeom prst="rect">
            <a:avLst/>
          </a:prstGeom>
          <a:noFill/>
          <a:ln>
            <a:noFill/>
          </a:ln>
        </p:spPr>
        <p:txBody>
          <a:bodyPr spcFirstLastPara="1" wrap="square" lIns="91425" tIns="91425" rIns="91425" bIns="91425" anchor="t" anchorCtr="0">
            <a:spAutoFit/>
          </a:bodyPr>
          <a:lstStyle/>
          <a:p>
            <a:pPr algn="ctr"/>
            <a:r>
              <a:rPr lang="no-NO" sz="800">
                <a:solidFill>
                  <a:srgbClr val="888888"/>
                </a:solidFill>
                <a:latin typeface="Poppins"/>
                <a:ea typeface="Poppins"/>
                <a:cs typeface="Poppins"/>
                <a:sym typeface="Poppins"/>
              </a:rPr>
              <a:t>Behov oppstår</a:t>
            </a:r>
            <a:endParaRPr sz="800">
              <a:solidFill>
                <a:srgbClr val="888888"/>
              </a:solidFill>
              <a:latin typeface="Poppins"/>
              <a:ea typeface="Poppins"/>
              <a:cs typeface="Poppins"/>
              <a:sym typeface="Poppins"/>
            </a:endParaRPr>
          </a:p>
        </p:txBody>
      </p:sp>
      <p:sp>
        <p:nvSpPr>
          <p:cNvPr id="390" name="Google Shape;390;g157cd871321_0_260"/>
          <p:cNvSpPr txBox="1"/>
          <p:nvPr/>
        </p:nvSpPr>
        <p:spPr>
          <a:xfrm>
            <a:off x="1234704" y="1937098"/>
            <a:ext cx="641100" cy="323100"/>
          </a:xfrm>
          <a:prstGeom prst="rect">
            <a:avLst/>
          </a:prstGeom>
          <a:solidFill>
            <a:srgbClr val="EEF2F5"/>
          </a:solidFill>
          <a:ln>
            <a:noFill/>
          </a:ln>
        </p:spPr>
        <p:txBody>
          <a:bodyPr spcFirstLastPara="1" wrap="square" lIns="0" tIns="0" rIns="0" bIns="0" anchor="t" anchorCtr="0">
            <a:spAutoFit/>
          </a:bodyPr>
          <a:lstStyle/>
          <a:p>
            <a:pPr algn="ctr"/>
            <a:r>
              <a:rPr lang="no-NO" sz="700">
                <a:solidFill>
                  <a:srgbClr val="888888"/>
                </a:solidFill>
                <a:latin typeface="Poppins"/>
                <a:ea typeface="Poppins"/>
                <a:cs typeface="Poppins"/>
                <a:sym typeface="Poppins"/>
              </a:rPr>
              <a:t>Sender inn skjema med bestilling</a:t>
            </a:r>
            <a:endParaRPr sz="700">
              <a:solidFill>
                <a:srgbClr val="888888"/>
              </a:solidFill>
              <a:latin typeface="Poppins"/>
              <a:ea typeface="Poppins"/>
              <a:cs typeface="Poppins"/>
              <a:sym typeface="Poppins"/>
            </a:endParaRPr>
          </a:p>
        </p:txBody>
      </p:sp>
      <p:cxnSp>
        <p:nvCxnSpPr>
          <p:cNvPr id="391" name="Google Shape;391;g157cd871321_0_260"/>
          <p:cNvCxnSpPr>
            <a:stCxn id="388" idx="6"/>
          </p:cNvCxnSpPr>
          <p:nvPr/>
        </p:nvCxnSpPr>
        <p:spPr>
          <a:xfrm rot="10800000" flipH="1">
            <a:off x="1072708" y="1821032"/>
            <a:ext cx="166800" cy="300"/>
          </a:xfrm>
          <a:prstGeom prst="straightConnector1">
            <a:avLst/>
          </a:prstGeom>
          <a:noFill/>
          <a:ln w="9525" cap="flat" cmpd="sng">
            <a:solidFill>
              <a:schemeClr val="dk2"/>
            </a:solidFill>
            <a:prstDash val="solid"/>
            <a:round/>
            <a:headEnd type="none" w="med" len="med"/>
            <a:tailEnd type="triangle" w="med" len="med"/>
          </a:ln>
        </p:spPr>
      </p:cxnSp>
      <p:cxnSp>
        <p:nvCxnSpPr>
          <p:cNvPr id="392" name="Google Shape;392;g157cd871321_0_260"/>
          <p:cNvCxnSpPr>
            <a:stCxn id="390" idx="2"/>
          </p:cNvCxnSpPr>
          <p:nvPr/>
        </p:nvCxnSpPr>
        <p:spPr>
          <a:xfrm flipH="1">
            <a:off x="1551954" y="2260198"/>
            <a:ext cx="3300" cy="144900"/>
          </a:xfrm>
          <a:prstGeom prst="straightConnector1">
            <a:avLst/>
          </a:prstGeom>
          <a:noFill/>
          <a:ln w="9525" cap="flat" cmpd="sng">
            <a:solidFill>
              <a:schemeClr val="dk2"/>
            </a:solidFill>
            <a:prstDash val="solid"/>
            <a:round/>
            <a:headEnd type="none" w="med" len="med"/>
            <a:tailEnd type="triangle" w="med" len="med"/>
          </a:ln>
        </p:spPr>
      </p:cxnSp>
      <p:pic>
        <p:nvPicPr>
          <p:cNvPr id="393" name="Google Shape;393;g157cd871321_0_260"/>
          <p:cNvPicPr preferRelativeResize="0"/>
          <p:nvPr/>
        </p:nvPicPr>
        <p:blipFill rotWithShape="1">
          <a:blip r:embed="rId7">
            <a:alphaModFix/>
          </a:blip>
          <a:srcRect b="26231"/>
          <a:stretch/>
        </p:blipFill>
        <p:spPr>
          <a:xfrm>
            <a:off x="1336994" y="1309683"/>
            <a:ext cx="436370" cy="611841"/>
          </a:xfrm>
          <a:prstGeom prst="rect">
            <a:avLst/>
          </a:prstGeom>
          <a:noFill/>
          <a:ln>
            <a:noFill/>
          </a:ln>
        </p:spPr>
      </p:pic>
      <p:sp>
        <p:nvSpPr>
          <p:cNvPr id="394" name="Google Shape;394;g157cd871321_0_260"/>
          <p:cNvSpPr txBox="1"/>
          <p:nvPr/>
        </p:nvSpPr>
        <p:spPr>
          <a:xfrm>
            <a:off x="397225" y="2005810"/>
            <a:ext cx="472200" cy="144900"/>
          </a:xfrm>
          <a:prstGeom prst="rect">
            <a:avLst/>
          </a:prstGeom>
          <a:noFill/>
          <a:ln>
            <a:noFill/>
          </a:ln>
        </p:spPr>
        <p:txBody>
          <a:bodyPr spcFirstLastPara="1" wrap="square" lIns="53325" tIns="26650" rIns="53325" bIns="26650" anchor="t" anchorCtr="0">
            <a:noAutofit/>
          </a:bodyPr>
          <a:lstStyle/>
          <a:p>
            <a:pPr algn="ctr">
              <a:lnSpc>
                <a:spcPct val="90000"/>
              </a:lnSpc>
              <a:spcBef>
                <a:spcPts val="800"/>
              </a:spcBef>
            </a:pPr>
            <a:r>
              <a:rPr lang="no-NO" sz="600">
                <a:solidFill>
                  <a:srgbClr val="888888"/>
                </a:solidFill>
                <a:latin typeface="Poppins"/>
                <a:ea typeface="Poppins"/>
                <a:cs typeface="Poppins"/>
                <a:sym typeface="Poppins"/>
              </a:rPr>
              <a:t>Rekvirent</a:t>
            </a:r>
            <a:endParaRPr sz="600">
              <a:solidFill>
                <a:srgbClr val="888888"/>
              </a:solidFill>
              <a:latin typeface="Poppins"/>
              <a:ea typeface="Poppins"/>
              <a:cs typeface="Poppins"/>
              <a:sym typeface="Poppins"/>
            </a:endParaRPr>
          </a:p>
        </p:txBody>
      </p:sp>
      <p:pic>
        <p:nvPicPr>
          <p:cNvPr id="395" name="Google Shape;395;g157cd871321_0_260"/>
          <p:cNvPicPr preferRelativeResize="0"/>
          <p:nvPr/>
        </p:nvPicPr>
        <p:blipFill>
          <a:blip r:embed="rId8">
            <a:alphaModFix/>
          </a:blip>
          <a:stretch>
            <a:fillRect/>
          </a:stretch>
        </p:blipFill>
        <p:spPr>
          <a:xfrm>
            <a:off x="491440" y="1755839"/>
            <a:ext cx="283775" cy="300975"/>
          </a:xfrm>
          <a:prstGeom prst="rect">
            <a:avLst/>
          </a:prstGeom>
          <a:noFill/>
          <a:ln>
            <a:noFill/>
          </a:ln>
        </p:spPr>
      </p:pic>
      <p:sp>
        <p:nvSpPr>
          <p:cNvPr id="2" name="Oval 1">
            <a:extLst>
              <a:ext uri="{FF2B5EF4-FFF2-40B4-BE49-F238E27FC236}">
                <a16:creationId xmlns:a16="http://schemas.microsoft.com/office/drawing/2014/main" id="{1D4EC61D-F868-4244-A986-5BDCE82D83E4}"/>
              </a:ext>
            </a:extLst>
          </p:cNvPr>
          <p:cNvSpPr/>
          <p:nvPr/>
        </p:nvSpPr>
        <p:spPr>
          <a:xfrm>
            <a:off x="2125437" y="4068571"/>
            <a:ext cx="453939" cy="453939"/>
          </a:xfrm>
          <a:prstGeom prst="ellipse">
            <a:avLst/>
          </a:prstGeom>
          <a:solidFill>
            <a:schemeClr val="accent3">
              <a:lumMod val="20000"/>
              <a:lumOff val="8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a:solidFill>
                  <a:schemeClr val="tx1"/>
                </a:solidFill>
              </a:rPr>
              <a:t>1</a:t>
            </a:r>
          </a:p>
        </p:txBody>
      </p:sp>
      <p:sp>
        <p:nvSpPr>
          <p:cNvPr id="41" name="Oval 40">
            <a:extLst>
              <a:ext uri="{FF2B5EF4-FFF2-40B4-BE49-F238E27FC236}">
                <a16:creationId xmlns:a16="http://schemas.microsoft.com/office/drawing/2014/main" id="{EBC1B8E1-6866-450B-B9A3-BD343CA1AB70}"/>
              </a:ext>
            </a:extLst>
          </p:cNvPr>
          <p:cNvSpPr/>
          <p:nvPr/>
        </p:nvSpPr>
        <p:spPr>
          <a:xfrm>
            <a:off x="3222471" y="4579131"/>
            <a:ext cx="453939" cy="453939"/>
          </a:xfrm>
          <a:prstGeom prst="ellipse">
            <a:avLst/>
          </a:prstGeom>
          <a:solidFill>
            <a:schemeClr val="accent3">
              <a:lumMod val="20000"/>
              <a:lumOff val="8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a:solidFill>
                  <a:schemeClr val="tx1"/>
                </a:solidFill>
              </a:rPr>
              <a:t>2</a:t>
            </a:r>
          </a:p>
        </p:txBody>
      </p:sp>
      <p:sp>
        <p:nvSpPr>
          <p:cNvPr id="44" name="Plassholder for innhold 2">
            <a:extLst>
              <a:ext uri="{FF2B5EF4-FFF2-40B4-BE49-F238E27FC236}">
                <a16:creationId xmlns:a16="http://schemas.microsoft.com/office/drawing/2014/main" id="{0D7CEC22-6A64-49B9-BEB6-B0777F45F19F}"/>
              </a:ext>
            </a:extLst>
          </p:cNvPr>
          <p:cNvSpPr txBox="1">
            <a:spLocks/>
          </p:cNvSpPr>
          <p:nvPr/>
        </p:nvSpPr>
        <p:spPr>
          <a:xfrm>
            <a:off x="1485305" y="218186"/>
            <a:ext cx="5838738" cy="962861"/>
          </a:xfrm>
          <a:prstGeom prst="rect">
            <a:avLst/>
          </a:prstGeom>
          <a:noFill/>
          <a:ln>
            <a:noFill/>
          </a:ln>
        </p:spPr>
        <p:txBody>
          <a:bodyPr spcFirstLastPara="1" vert="horz" wrap="square" lIns="91440" tIns="45720" rIns="91440" bIns="45720" rtlCol="0" anchor="t" anchorCtr="0">
            <a:normAutofit fontScale="92500" lnSpcReduction="10000"/>
          </a:bodyPr>
          <a:lstStyle>
            <a:lvl1pPr marL="457200" lvl="0" indent="-342900" algn="l" defTabSz="457200" rtl="0" eaLnBrk="1" latinLnBrk="0" hangingPunct="1">
              <a:lnSpc>
                <a:spcPct val="100000"/>
              </a:lnSpc>
              <a:spcBef>
                <a:spcPts val="360"/>
              </a:spcBef>
              <a:spcAft>
                <a:spcPts val="0"/>
              </a:spcAft>
              <a:buClr>
                <a:schemeClr val="dk1"/>
              </a:buClr>
              <a:buSzPts val="1800"/>
              <a:buFont typeface="Arial"/>
              <a:buChar char="•"/>
              <a:defRPr sz="2400" kern="1200">
                <a:solidFill>
                  <a:schemeClr val="tx1"/>
                </a:solidFill>
                <a:latin typeface="Arial"/>
                <a:ea typeface="+mn-ea"/>
                <a:cs typeface="Arial"/>
              </a:defRPr>
            </a:lvl1pPr>
            <a:lvl2pPr marL="914400" lvl="1"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Arial"/>
                <a:ea typeface="+mn-ea"/>
                <a:cs typeface="Arial"/>
              </a:defRPr>
            </a:lvl2pPr>
            <a:lvl3pPr marL="1371600" lvl="2" indent="-342900" algn="l" defTabSz="457200" rtl="0" eaLnBrk="1" latinLnBrk="0" hangingPunct="1">
              <a:lnSpc>
                <a:spcPct val="100000"/>
              </a:lnSpc>
              <a:spcBef>
                <a:spcPts val="360"/>
              </a:spcBef>
              <a:spcAft>
                <a:spcPts val="0"/>
              </a:spcAft>
              <a:buClr>
                <a:schemeClr val="dk1"/>
              </a:buClr>
              <a:buSzPts val="1800"/>
              <a:buFont typeface="Arial"/>
              <a:buChar char="•"/>
              <a:defRPr sz="1800" kern="1200">
                <a:solidFill>
                  <a:schemeClr val="tx1"/>
                </a:solidFill>
                <a:latin typeface="Arial"/>
                <a:ea typeface="+mn-ea"/>
                <a:cs typeface="Arial"/>
              </a:defRPr>
            </a:lvl3pPr>
            <a:lvl4pPr marL="1828800" lvl="3" indent="-342900" algn="l" defTabSz="457200" rtl="0" eaLnBrk="1" latinLnBrk="0" hangingPunct="1">
              <a:lnSpc>
                <a:spcPct val="100000"/>
              </a:lnSpc>
              <a:spcBef>
                <a:spcPts val="360"/>
              </a:spcBef>
              <a:spcAft>
                <a:spcPts val="0"/>
              </a:spcAft>
              <a:buClr>
                <a:schemeClr val="dk1"/>
              </a:buClr>
              <a:buSzPts val="1800"/>
              <a:buFont typeface="Arial"/>
              <a:buChar char="–"/>
              <a:defRPr sz="1600" kern="1200">
                <a:solidFill>
                  <a:schemeClr val="tx1"/>
                </a:solidFill>
                <a:latin typeface="Arial"/>
                <a:ea typeface="+mn-ea"/>
                <a:cs typeface="Arial"/>
              </a:defRPr>
            </a:lvl4pPr>
            <a:lvl5pPr marL="2286000" lvl="4" indent="-342900" algn="l" defTabSz="457200" rtl="0" eaLnBrk="1" latinLnBrk="0" hangingPunct="1">
              <a:lnSpc>
                <a:spcPct val="100000"/>
              </a:lnSpc>
              <a:spcBef>
                <a:spcPts val="360"/>
              </a:spcBef>
              <a:spcAft>
                <a:spcPts val="0"/>
              </a:spcAft>
              <a:buClr>
                <a:schemeClr val="dk1"/>
              </a:buClr>
              <a:buSzPts val="1800"/>
              <a:buFont typeface="Arial"/>
              <a:buChar char="»"/>
              <a:defRPr sz="1400" kern="1200">
                <a:solidFill>
                  <a:schemeClr val="tx1"/>
                </a:solidFill>
                <a:latin typeface="Arial"/>
                <a:ea typeface="+mn-ea"/>
                <a:cs typeface="Arial"/>
              </a:defRPr>
            </a:lvl5pPr>
            <a:lvl6pPr marL="2743200" lvl="5"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6pPr>
            <a:lvl7pPr marL="3200400" lvl="6"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7pPr>
            <a:lvl8pPr marL="3657600" lvl="7"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8pPr>
            <a:lvl9pPr marL="4114800" lvl="8"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9pPr>
          </a:lstStyle>
          <a:p>
            <a:pPr marL="0" indent="0">
              <a:buFont typeface="Arial"/>
              <a:buNone/>
            </a:pPr>
            <a:r>
              <a:rPr lang="nb-NO" sz="2000" b="1">
                <a:latin typeface="+mj-lt"/>
              </a:rPr>
              <a:t>Kan dere ordne oversikt over når mailene sendes ut fra systemet - tidsplan og hva som står?</a:t>
            </a:r>
          </a:p>
          <a:p>
            <a:pPr marL="0" indent="0">
              <a:buFont typeface="Arial"/>
              <a:buNone/>
            </a:pPr>
            <a:endParaRPr lang="nb-NO" sz="2000" b="1">
              <a:latin typeface="+mj-lt"/>
            </a:endParaRPr>
          </a:p>
          <a:p>
            <a:pPr marL="0" indent="0">
              <a:buFont typeface="Arial"/>
              <a:buNone/>
            </a:pPr>
            <a:endParaRPr lang="nb-NO" sz="2000">
              <a:latin typeface="+mj-lt"/>
            </a:endParaRPr>
          </a:p>
          <a:p>
            <a:pPr marL="0" indent="0">
              <a:buFont typeface="Arial"/>
              <a:buNone/>
            </a:pPr>
            <a:endParaRPr lang="nb-NO" sz="2000">
              <a:latin typeface="+mj-lt"/>
            </a:endParaRPr>
          </a:p>
        </p:txBody>
      </p:sp>
      <p:sp>
        <p:nvSpPr>
          <p:cNvPr id="45" name="TekstSylinder 1">
            <a:extLst>
              <a:ext uri="{FF2B5EF4-FFF2-40B4-BE49-F238E27FC236}">
                <a16:creationId xmlns:a16="http://schemas.microsoft.com/office/drawing/2014/main" id="{BF3E527F-4A6F-44F5-AB7D-DC9C66CEB36C}"/>
              </a:ext>
            </a:extLst>
          </p:cNvPr>
          <p:cNvSpPr txBox="1"/>
          <p:nvPr/>
        </p:nvSpPr>
        <p:spPr>
          <a:xfrm>
            <a:off x="524311" y="-20170"/>
            <a:ext cx="847288" cy="1323439"/>
          </a:xfrm>
          <a:prstGeom prst="rect">
            <a:avLst/>
          </a:prstGeom>
          <a:noFill/>
        </p:spPr>
        <p:txBody>
          <a:bodyPr wrap="square" rtlCol="0">
            <a:spAutoFit/>
          </a:bodyPr>
          <a:lstStyle/>
          <a:p>
            <a:r>
              <a:rPr lang="nb-NO" sz="8000"/>
              <a:t>?</a:t>
            </a:r>
          </a:p>
        </p:txBody>
      </p:sp>
      <p:sp>
        <p:nvSpPr>
          <p:cNvPr id="5" name="TextBox 4">
            <a:extLst>
              <a:ext uri="{FF2B5EF4-FFF2-40B4-BE49-F238E27FC236}">
                <a16:creationId xmlns:a16="http://schemas.microsoft.com/office/drawing/2014/main" id="{D7038C10-CE88-4070-B48D-929AE9BCB70E}"/>
              </a:ext>
            </a:extLst>
          </p:cNvPr>
          <p:cNvSpPr txBox="1"/>
          <p:nvPr/>
        </p:nvSpPr>
        <p:spPr>
          <a:xfrm>
            <a:off x="499597" y="5519350"/>
            <a:ext cx="7573484" cy="1200329"/>
          </a:xfrm>
          <a:prstGeom prst="rect">
            <a:avLst/>
          </a:prstGeom>
          <a:noFill/>
        </p:spPr>
        <p:txBody>
          <a:bodyPr wrap="square" lIns="91440" tIns="45720" rIns="91440" bIns="45720" rtlCol="0" anchor="t">
            <a:spAutoFit/>
          </a:bodyPr>
          <a:lstStyle/>
          <a:p>
            <a:pPr marL="342900" indent="-342900">
              <a:buAutoNum type="arabicPeriod"/>
            </a:pPr>
            <a:r>
              <a:rPr lang="nb-NO"/>
              <a:t>Mail fra DFØ om at kontrakt til signering</a:t>
            </a:r>
          </a:p>
          <a:p>
            <a:pPr marL="342900" indent="-342900">
              <a:buAutoNum type="arabicPeriod"/>
            </a:pPr>
            <a:r>
              <a:rPr lang="nb-NO"/>
              <a:t>Mail fra DFØ med informasjon om bruk av tjenestene</a:t>
            </a:r>
            <a:endParaRPr lang="nb-NO">
              <a:cs typeface="Arial"/>
            </a:endParaRPr>
          </a:p>
          <a:p>
            <a:pPr marL="342900" indent="-342900">
              <a:buAutoNum type="arabicPeriod"/>
            </a:pPr>
            <a:r>
              <a:rPr lang="nb-NO"/>
              <a:t>Mail fra Orakeltjenesten om aktivering av NTNU-bruker for time/månedskontrakter, samt sensorer</a:t>
            </a:r>
            <a:endParaRPr lang="nb-NO">
              <a:cs typeface="Arial"/>
            </a:endParaRPr>
          </a:p>
        </p:txBody>
      </p:sp>
      <p:sp>
        <p:nvSpPr>
          <p:cNvPr id="47" name="Oval 46">
            <a:extLst>
              <a:ext uri="{FF2B5EF4-FFF2-40B4-BE49-F238E27FC236}">
                <a16:creationId xmlns:a16="http://schemas.microsoft.com/office/drawing/2014/main" id="{31AA3BEC-474B-481B-B68D-5B0602E794A7}"/>
              </a:ext>
            </a:extLst>
          </p:cNvPr>
          <p:cNvSpPr/>
          <p:nvPr/>
        </p:nvSpPr>
        <p:spPr>
          <a:xfrm>
            <a:off x="3570360" y="4576837"/>
            <a:ext cx="453939" cy="453939"/>
          </a:xfrm>
          <a:prstGeom prst="ellipse">
            <a:avLst/>
          </a:prstGeom>
          <a:solidFill>
            <a:schemeClr val="accent3">
              <a:lumMod val="20000"/>
              <a:lumOff val="8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a:solidFill>
                  <a:schemeClr val="tx1"/>
                </a:solidFill>
              </a:rPr>
              <a:t>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3B07B8-B69C-437D-AF32-B9DD97666B66}"/>
              </a:ext>
            </a:extLst>
          </p:cNvPr>
          <p:cNvSpPr txBox="1"/>
          <p:nvPr/>
        </p:nvSpPr>
        <p:spPr>
          <a:xfrm>
            <a:off x="2286000" y="3246393"/>
            <a:ext cx="4572000" cy="369332"/>
          </a:xfrm>
          <a:prstGeom prst="rect">
            <a:avLst/>
          </a:prstGeom>
          <a:noFill/>
        </p:spPr>
        <p:txBody>
          <a:bodyPr wrap="square">
            <a:spAutoFit/>
          </a:bodyPr>
          <a:lstStyle/>
          <a:p>
            <a:r>
              <a:rPr lang="nb-NO" b="0" i="0">
                <a:solidFill>
                  <a:srgbClr val="000000"/>
                </a:solidFill>
                <a:effectLst/>
                <a:latin typeface="Times New Roman" panose="02020603050405020304" pitchFamily="18" charset="0"/>
              </a:rPr>
              <a:t> </a:t>
            </a:r>
            <a:endParaRPr lang="nb-NO"/>
          </a:p>
        </p:txBody>
      </p:sp>
      <p:sp>
        <p:nvSpPr>
          <p:cNvPr id="8" name="TextBox 7">
            <a:extLst>
              <a:ext uri="{FF2B5EF4-FFF2-40B4-BE49-F238E27FC236}">
                <a16:creationId xmlns:a16="http://schemas.microsoft.com/office/drawing/2014/main" id="{F258621C-C4A9-4AF2-843B-B092A360EAF6}"/>
              </a:ext>
            </a:extLst>
          </p:cNvPr>
          <p:cNvSpPr txBox="1"/>
          <p:nvPr/>
        </p:nvSpPr>
        <p:spPr>
          <a:xfrm>
            <a:off x="438665" y="763155"/>
            <a:ext cx="7263713" cy="646331"/>
          </a:xfrm>
          <a:prstGeom prst="rect">
            <a:avLst/>
          </a:prstGeom>
          <a:noFill/>
        </p:spPr>
        <p:txBody>
          <a:bodyPr wrap="square">
            <a:spAutoFit/>
          </a:bodyPr>
          <a:lstStyle/>
          <a:p>
            <a:r>
              <a:rPr lang="nb-NO" b="0" i="0">
                <a:effectLst/>
                <a:latin typeface="Times New Roman" panose="02020603050405020304" pitchFamily="18" charset="0"/>
              </a:rPr>
              <a:t> </a:t>
            </a:r>
            <a:r>
              <a:rPr lang="nb-NO" b="1" i="0" u="none" strike="noStrike">
                <a:solidFill>
                  <a:srgbClr val="000000"/>
                </a:solidFill>
                <a:effectLst/>
                <a:latin typeface="Arial" panose="020B0604020202020204" pitchFamily="34" charset="0"/>
              </a:rPr>
              <a:t>1) En oppdragstaker (oppdragskontrakt) eller de som mottar en månedskontrakt </a:t>
            </a:r>
            <a:r>
              <a:rPr lang="nb-NO" b="0" i="0" u="none" strike="noStrike">
                <a:solidFill>
                  <a:srgbClr val="000000"/>
                </a:solidFill>
                <a:effectLst/>
                <a:latin typeface="Arial" panose="020B0604020202020204" pitchFamily="34" charset="0"/>
              </a:rPr>
              <a:t>får først en e-post fra DFØ om å signere kontrakt</a:t>
            </a:r>
            <a:r>
              <a:rPr lang="nb-NO" b="0" i="0">
                <a:solidFill>
                  <a:srgbClr val="000000"/>
                </a:solidFill>
                <a:effectLst/>
                <a:latin typeface="Arial" panose="020B0604020202020204" pitchFamily="34" charset="0"/>
              </a:rPr>
              <a:t>​</a:t>
            </a:r>
            <a:endParaRPr lang="nb-NO"/>
          </a:p>
        </p:txBody>
      </p:sp>
      <p:pic>
        <p:nvPicPr>
          <p:cNvPr id="9" name="Picture 8">
            <a:extLst>
              <a:ext uri="{FF2B5EF4-FFF2-40B4-BE49-F238E27FC236}">
                <a16:creationId xmlns:a16="http://schemas.microsoft.com/office/drawing/2014/main" id="{A0B25BEA-B319-4C40-97B3-B776C109EB36}"/>
              </a:ext>
            </a:extLst>
          </p:cNvPr>
          <p:cNvPicPr>
            <a:picLocks noChangeAspect="1"/>
          </p:cNvPicPr>
          <p:nvPr/>
        </p:nvPicPr>
        <p:blipFill rotWithShape="1">
          <a:blip r:embed="rId3"/>
          <a:srcRect t="12474"/>
          <a:stretch/>
        </p:blipFill>
        <p:spPr>
          <a:xfrm>
            <a:off x="229630" y="1804086"/>
            <a:ext cx="8779856" cy="4882249"/>
          </a:xfrm>
          <a:prstGeom prst="rect">
            <a:avLst/>
          </a:prstGeom>
        </p:spPr>
      </p:pic>
    </p:spTree>
    <p:extLst>
      <p:ext uri="{BB962C8B-B14F-4D97-AF65-F5344CB8AC3E}">
        <p14:creationId xmlns:p14="http://schemas.microsoft.com/office/powerpoint/2010/main" val="1617644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B20F5D-0509-400F-BDA8-5BA88DA3DD56}"/>
              </a:ext>
            </a:extLst>
          </p:cNvPr>
          <p:cNvSpPr txBox="1"/>
          <p:nvPr/>
        </p:nvSpPr>
        <p:spPr>
          <a:xfrm>
            <a:off x="438665" y="763155"/>
            <a:ext cx="7263713" cy="646331"/>
          </a:xfrm>
          <a:prstGeom prst="rect">
            <a:avLst/>
          </a:prstGeom>
          <a:noFill/>
        </p:spPr>
        <p:txBody>
          <a:bodyPr wrap="square">
            <a:spAutoFit/>
          </a:bodyPr>
          <a:lstStyle/>
          <a:p>
            <a:r>
              <a:rPr lang="nb-NO" b="0" i="0">
                <a:effectLst/>
                <a:latin typeface="Times New Roman" panose="02020603050405020304" pitchFamily="18" charset="0"/>
              </a:rPr>
              <a:t> </a:t>
            </a:r>
            <a:r>
              <a:rPr lang="nb-NO" b="1" i="0" u="none" strike="noStrike">
                <a:solidFill>
                  <a:srgbClr val="000000"/>
                </a:solidFill>
                <a:effectLst/>
                <a:latin typeface="Arial" panose="020B0604020202020204" pitchFamily="34" charset="0"/>
              </a:rPr>
              <a:t>1) En arbeidsstaker med timekontrakt </a:t>
            </a:r>
            <a:r>
              <a:rPr lang="nb-NO" b="0" i="0" u="none" strike="noStrike">
                <a:solidFill>
                  <a:srgbClr val="000000"/>
                </a:solidFill>
                <a:effectLst/>
                <a:latin typeface="Arial" panose="020B0604020202020204" pitchFamily="34" charset="0"/>
              </a:rPr>
              <a:t>får først en e-post fra DFØ om å signere kontrakt</a:t>
            </a:r>
            <a:r>
              <a:rPr lang="nb-NO" b="0" i="0">
                <a:solidFill>
                  <a:srgbClr val="000000"/>
                </a:solidFill>
                <a:effectLst/>
                <a:latin typeface="Arial" panose="020B0604020202020204" pitchFamily="34" charset="0"/>
              </a:rPr>
              <a:t>​</a:t>
            </a:r>
            <a:endParaRPr lang="nb-NO"/>
          </a:p>
        </p:txBody>
      </p:sp>
      <p:pic>
        <p:nvPicPr>
          <p:cNvPr id="6" name="Picture 5">
            <a:extLst>
              <a:ext uri="{FF2B5EF4-FFF2-40B4-BE49-F238E27FC236}">
                <a16:creationId xmlns:a16="http://schemas.microsoft.com/office/drawing/2014/main" id="{E96B30DF-5461-480F-99B2-4972044EDC7F}"/>
              </a:ext>
            </a:extLst>
          </p:cNvPr>
          <p:cNvPicPr>
            <a:picLocks noChangeAspect="1"/>
          </p:cNvPicPr>
          <p:nvPr/>
        </p:nvPicPr>
        <p:blipFill rotWithShape="1">
          <a:blip r:embed="rId2"/>
          <a:srcRect t="6746"/>
          <a:stretch/>
        </p:blipFill>
        <p:spPr>
          <a:xfrm>
            <a:off x="650794" y="1504806"/>
            <a:ext cx="6145422" cy="5254339"/>
          </a:xfrm>
          <a:prstGeom prst="rect">
            <a:avLst/>
          </a:prstGeom>
        </p:spPr>
      </p:pic>
    </p:spTree>
    <p:extLst>
      <p:ext uri="{BB962C8B-B14F-4D97-AF65-F5344CB8AC3E}">
        <p14:creationId xmlns:p14="http://schemas.microsoft.com/office/powerpoint/2010/main" val="2829695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12283E2-35A4-422A-A312-6709F78B1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0"/>
            <a:ext cx="9144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796860-F701-44DB-B214-D227B2EBE11C}"/>
              </a:ext>
            </a:extLst>
          </p:cNvPr>
          <p:cNvSpPr txBox="1"/>
          <p:nvPr/>
        </p:nvSpPr>
        <p:spPr>
          <a:xfrm>
            <a:off x="251253" y="97476"/>
            <a:ext cx="7640595" cy="923330"/>
          </a:xfrm>
          <a:prstGeom prst="rect">
            <a:avLst/>
          </a:prstGeom>
          <a:noFill/>
        </p:spPr>
        <p:txBody>
          <a:bodyPr wrap="square">
            <a:spAutoFit/>
          </a:bodyPr>
          <a:lstStyle/>
          <a:p>
            <a:r>
              <a:rPr lang="nb-NO" b="1">
                <a:solidFill>
                  <a:srgbClr val="000000"/>
                </a:solidFill>
                <a:latin typeface="Arial" panose="020B0604020202020204" pitchFamily="34" charset="0"/>
              </a:rPr>
              <a:t>2</a:t>
            </a:r>
            <a:r>
              <a:rPr lang="nb-NO" b="1" i="0" u="none" strike="noStrike">
                <a:solidFill>
                  <a:srgbClr val="000000"/>
                </a:solidFill>
                <a:effectLst/>
                <a:latin typeface="Arial" panose="020B0604020202020204" pitchFamily="34" charset="0"/>
              </a:rPr>
              <a:t>) En oppdragstaker </a:t>
            </a:r>
            <a:r>
              <a:rPr lang="nb-NO" b="0" i="0" u="none" strike="noStrike">
                <a:solidFill>
                  <a:srgbClr val="000000"/>
                </a:solidFill>
                <a:effectLst/>
                <a:latin typeface="Arial" panose="020B0604020202020204" pitchFamily="34" charset="0"/>
              </a:rPr>
              <a:t>får en e-post fra DFØ </a:t>
            </a:r>
            <a:r>
              <a:rPr lang="nb-NO" b="1" i="0" u="none" strike="noStrike">
                <a:solidFill>
                  <a:srgbClr val="000000"/>
                </a:solidFill>
                <a:effectLst/>
                <a:latin typeface="Arial" panose="020B0604020202020204" pitchFamily="34" charset="0"/>
              </a:rPr>
              <a:t>etter</a:t>
            </a:r>
            <a:r>
              <a:rPr lang="nb-NO" b="0" i="0" u="none" strike="noStrike">
                <a:solidFill>
                  <a:srgbClr val="000000"/>
                </a:solidFill>
                <a:effectLst/>
                <a:latin typeface="Arial" panose="020B0604020202020204" pitchFamily="34" charset="0"/>
              </a:rPr>
              <a:t> signering av kontrakt. Denne e-posten </a:t>
            </a:r>
            <a:r>
              <a:rPr lang="nb-NO">
                <a:solidFill>
                  <a:srgbClr val="000000"/>
                </a:solidFill>
                <a:latin typeface="Arial" panose="020B0604020202020204" pitchFamily="34" charset="0"/>
              </a:rPr>
              <a:t>sendes</a:t>
            </a:r>
            <a:r>
              <a:rPr lang="nb-NO" b="0" i="0" u="none" strike="noStrike">
                <a:solidFill>
                  <a:srgbClr val="000000"/>
                </a:solidFill>
                <a:effectLst/>
                <a:latin typeface="Arial" panose="020B0604020202020204" pitchFamily="34" charset="0"/>
              </a:rPr>
              <a:t> når bruker er opprettet i SAP fra oppstartsdato på kontrakt.</a:t>
            </a:r>
            <a:r>
              <a:rPr lang="nb-NO" b="0" i="0">
                <a:solidFill>
                  <a:srgbClr val="000000"/>
                </a:solidFill>
                <a:effectLst/>
                <a:latin typeface="Arial" panose="020B0604020202020204" pitchFamily="34" charset="0"/>
              </a:rPr>
              <a:t>​</a:t>
            </a:r>
            <a:endParaRPr lang="nb-NO"/>
          </a:p>
        </p:txBody>
      </p:sp>
    </p:spTree>
    <p:extLst>
      <p:ext uri="{BB962C8B-B14F-4D97-AF65-F5344CB8AC3E}">
        <p14:creationId xmlns:p14="http://schemas.microsoft.com/office/powerpoint/2010/main" val="1673409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9E7316-1D8F-430B-A71D-97A50E3684B7}"/>
              </a:ext>
            </a:extLst>
          </p:cNvPr>
          <p:cNvPicPr>
            <a:picLocks noChangeAspect="1"/>
          </p:cNvPicPr>
          <p:nvPr/>
        </p:nvPicPr>
        <p:blipFill>
          <a:blip r:embed="rId4"/>
          <a:stretch>
            <a:fillRect/>
          </a:stretch>
        </p:blipFill>
        <p:spPr>
          <a:xfrm>
            <a:off x="156519" y="1530540"/>
            <a:ext cx="9144000" cy="4972924"/>
          </a:xfrm>
          <a:prstGeom prst="rect">
            <a:avLst/>
          </a:prstGeom>
        </p:spPr>
      </p:pic>
      <p:sp>
        <p:nvSpPr>
          <p:cNvPr id="7" name="TextBox 6">
            <a:extLst>
              <a:ext uri="{FF2B5EF4-FFF2-40B4-BE49-F238E27FC236}">
                <a16:creationId xmlns:a16="http://schemas.microsoft.com/office/drawing/2014/main" id="{53EF2C76-A5A5-4380-BD8F-DEF6EBDBD342}"/>
              </a:ext>
            </a:extLst>
          </p:cNvPr>
          <p:cNvSpPr txBox="1"/>
          <p:nvPr/>
        </p:nvSpPr>
        <p:spPr>
          <a:xfrm>
            <a:off x="251253" y="97476"/>
            <a:ext cx="7640595" cy="923330"/>
          </a:xfrm>
          <a:prstGeom prst="rect">
            <a:avLst/>
          </a:prstGeom>
          <a:noFill/>
        </p:spPr>
        <p:txBody>
          <a:bodyPr wrap="square">
            <a:spAutoFit/>
          </a:bodyPr>
          <a:lstStyle/>
          <a:p>
            <a:r>
              <a:rPr lang="nb-NO" b="1">
                <a:solidFill>
                  <a:srgbClr val="000000"/>
                </a:solidFill>
                <a:latin typeface="Arial" panose="020B0604020202020204" pitchFamily="34" charset="0"/>
              </a:rPr>
              <a:t>2</a:t>
            </a:r>
            <a:r>
              <a:rPr lang="nb-NO" b="1" i="0" u="none" strike="noStrike">
                <a:solidFill>
                  <a:srgbClr val="000000"/>
                </a:solidFill>
                <a:effectLst/>
                <a:latin typeface="Arial" panose="020B0604020202020204" pitchFamily="34" charset="0"/>
              </a:rPr>
              <a:t>) En </a:t>
            </a:r>
            <a:r>
              <a:rPr lang="nb-NO" b="1">
                <a:solidFill>
                  <a:srgbClr val="000000"/>
                </a:solidFill>
                <a:latin typeface="Arial" panose="020B0604020202020204" pitchFamily="34" charset="0"/>
              </a:rPr>
              <a:t>arbeids</a:t>
            </a:r>
            <a:r>
              <a:rPr lang="nb-NO" b="1" i="0" u="none" strike="noStrike">
                <a:solidFill>
                  <a:srgbClr val="000000"/>
                </a:solidFill>
                <a:effectLst/>
                <a:latin typeface="Arial" panose="020B0604020202020204" pitchFamily="34" charset="0"/>
              </a:rPr>
              <a:t>taker </a:t>
            </a:r>
            <a:r>
              <a:rPr lang="nb-NO" b="0" i="0" u="none" strike="noStrike">
                <a:solidFill>
                  <a:srgbClr val="000000"/>
                </a:solidFill>
                <a:effectLst/>
                <a:latin typeface="Arial" panose="020B0604020202020204" pitchFamily="34" charset="0"/>
              </a:rPr>
              <a:t>får en e-post fra DFØ </a:t>
            </a:r>
            <a:r>
              <a:rPr lang="nb-NO" b="1" i="0" u="none" strike="noStrike">
                <a:solidFill>
                  <a:srgbClr val="000000"/>
                </a:solidFill>
                <a:effectLst/>
                <a:latin typeface="Arial" panose="020B0604020202020204" pitchFamily="34" charset="0"/>
              </a:rPr>
              <a:t>etter</a:t>
            </a:r>
            <a:r>
              <a:rPr lang="nb-NO" b="0" i="0" u="none" strike="noStrike">
                <a:solidFill>
                  <a:srgbClr val="000000"/>
                </a:solidFill>
                <a:effectLst/>
                <a:latin typeface="Arial" panose="020B0604020202020204" pitchFamily="34" charset="0"/>
              </a:rPr>
              <a:t> signering av kontrakt. Denne e-posten </a:t>
            </a:r>
            <a:r>
              <a:rPr lang="nb-NO">
                <a:solidFill>
                  <a:srgbClr val="000000"/>
                </a:solidFill>
                <a:latin typeface="Arial" panose="020B0604020202020204" pitchFamily="34" charset="0"/>
              </a:rPr>
              <a:t>sendes</a:t>
            </a:r>
            <a:r>
              <a:rPr lang="nb-NO" b="0" i="0" u="none" strike="noStrike">
                <a:solidFill>
                  <a:srgbClr val="000000"/>
                </a:solidFill>
                <a:effectLst/>
                <a:latin typeface="Arial" panose="020B0604020202020204" pitchFamily="34" charset="0"/>
              </a:rPr>
              <a:t> når bruker er opprettet i SAP fra oppstartsdato på kontrakt.</a:t>
            </a:r>
            <a:r>
              <a:rPr lang="nb-NO" b="0" i="0">
                <a:solidFill>
                  <a:srgbClr val="000000"/>
                </a:solidFill>
                <a:effectLst/>
                <a:latin typeface="Arial" panose="020B0604020202020204" pitchFamily="34" charset="0"/>
              </a:rPr>
              <a:t>​</a:t>
            </a:r>
            <a:endParaRPr lang="nb-NO"/>
          </a:p>
        </p:txBody>
      </p:sp>
    </p:spTree>
    <p:extLst>
      <p:ext uri="{BB962C8B-B14F-4D97-AF65-F5344CB8AC3E}">
        <p14:creationId xmlns:p14="http://schemas.microsoft.com/office/powerpoint/2010/main" val="3870361897"/>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FDCBF8-3CA7-465D-B7A4-5C27F5EF162B}"/>
              </a:ext>
            </a:extLst>
          </p:cNvPr>
          <p:cNvSpPr txBox="1"/>
          <p:nvPr/>
        </p:nvSpPr>
        <p:spPr>
          <a:xfrm>
            <a:off x="251253" y="97476"/>
            <a:ext cx="7640595" cy="923330"/>
          </a:xfrm>
          <a:prstGeom prst="rect">
            <a:avLst/>
          </a:prstGeom>
          <a:noFill/>
        </p:spPr>
        <p:txBody>
          <a:bodyPr wrap="square">
            <a:spAutoFit/>
          </a:bodyPr>
          <a:lstStyle/>
          <a:p>
            <a:r>
              <a:rPr lang="nb-NO" b="1" i="0" u="none" strike="noStrike">
                <a:solidFill>
                  <a:srgbClr val="000000"/>
                </a:solidFill>
                <a:effectLst/>
                <a:latin typeface="Arial" panose="020B0604020202020204" pitchFamily="34" charset="0"/>
              </a:rPr>
              <a:t>3) De som mottar en timekontrakt, månedskontrakt eller sensor på oppdrag </a:t>
            </a:r>
            <a:r>
              <a:rPr lang="nb-NO" b="0" i="0" u="none" strike="noStrike">
                <a:solidFill>
                  <a:srgbClr val="000000"/>
                </a:solidFill>
                <a:effectLst/>
                <a:latin typeface="Arial" panose="020B0604020202020204" pitchFamily="34" charset="0"/>
              </a:rPr>
              <a:t>får en e-post fra NTNU (Orakeltjenesten)</a:t>
            </a:r>
            <a:r>
              <a:rPr lang="nb-NO" b="0" i="0" u="none" strike="noStrike">
                <a:effectLst/>
                <a:latin typeface="Arial" panose="020B0604020202020204" pitchFamily="34" charset="0"/>
              </a:rPr>
              <a:t> </a:t>
            </a:r>
            <a:r>
              <a:rPr lang="nb-NO" b="1" i="0" u="none" strike="noStrike">
                <a:effectLst/>
                <a:latin typeface="Arial" panose="020B0604020202020204" pitchFamily="34" charset="0"/>
              </a:rPr>
              <a:t>etter</a:t>
            </a:r>
            <a:r>
              <a:rPr lang="nb-NO" b="0" i="0" u="none" strike="noStrike">
                <a:effectLst/>
                <a:latin typeface="Arial" panose="020B0604020202020204" pitchFamily="34" charset="0"/>
              </a:rPr>
              <a:t> signering av kontrakt. Denne e-posten </a:t>
            </a:r>
            <a:r>
              <a:rPr lang="nb-NO">
                <a:latin typeface="Arial" panose="020B0604020202020204" pitchFamily="34" charset="0"/>
              </a:rPr>
              <a:t>sendes</a:t>
            </a:r>
            <a:r>
              <a:rPr lang="nb-NO" b="0" i="0" u="none" strike="noStrike">
                <a:effectLst/>
                <a:latin typeface="Arial" panose="020B0604020202020204" pitchFamily="34" charset="0"/>
              </a:rPr>
              <a:t> når bruker er opprettet i SAP</a:t>
            </a:r>
            <a:endParaRPr lang="nb-NO"/>
          </a:p>
        </p:txBody>
      </p:sp>
      <p:pic>
        <p:nvPicPr>
          <p:cNvPr id="5" name="Picture 2" descr="Text, letter&#10;&#10;Description automatically generated">
            <a:extLst>
              <a:ext uri="{FF2B5EF4-FFF2-40B4-BE49-F238E27FC236}">
                <a16:creationId xmlns:a16="http://schemas.microsoft.com/office/drawing/2014/main" id="{14011EC0-0962-40E4-98C1-26F2D92E4E95}"/>
              </a:ext>
            </a:extLst>
          </p:cNvPr>
          <p:cNvPicPr>
            <a:picLocks noChangeAspect="1"/>
          </p:cNvPicPr>
          <p:nvPr/>
        </p:nvPicPr>
        <p:blipFill rotWithShape="1">
          <a:blip r:embed="rId3"/>
          <a:srcRect b="49492"/>
          <a:stretch/>
        </p:blipFill>
        <p:spPr>
          <a:xfrm>
            <a:off x="464126" y="1526908"/>
            <a:ext cx="7282586" cy="4177701"/>
          </a:xfrm>
          <a:prstGeom prst="rect">
            <a:avLst/>
          </a:prstGeom>
        </p:spPr>
      </p:pic>
      <p:pic>
        <p:nvPicPr>
          <p:cNvPr id="2" name="Picture 2" descr="Text, letter&#10;&#10;Description automatically generated">
            <a:extLst>
              <a:ext uri="{FF2B5EF4-FFF2-40B4-BE49-F238E27FC236}">
                <a16:creationId xmlns:a16="http://schemas.microsoft.com/office/drawing/2014/main" id="{CFF541DC-C1C5-6639-4D4F-E1B375C24B60}"/>
              </a:ext>
            </a:extLst>
          </p:cNvPr>
          <p:cNvPicPr>
            <a:picLocks noChangeAspect="1"/>
          </p:cNvPicPr>
          <p:nvPr/>
        </p:nvPicPr>
        <p:blipFill rotWithShape="1">
          <a:blip r:embed="rId3"/>
          <a:srcRect t="60087"/>
          <a:stretch/>
        </p:blipFill>
        <p:spPr>
          <a:xfrm>
            <a:off x="9412477" y="1455909"/>
            <a:ext cx="4456882" cy="2020428"/>
          </a:xfrm>
          <a:prstGeom prst="rect">
            <a:avLst/>
          </a:prstGeom>
        </p:spPr>
      </p:pic>
    </p:spTree>
    <p:extLst>
      <p:ext uri="{BB962C8B-B14F-4D97-AF65-F5344CB8AC3E}">
        <p14:creationId xmlns:p14="http://schemas.microsoft.com/office/powerpoint/2010/main" val="8198616"/>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510019" y="1593908"/>
            <a:ext cx="5838738" cy="4626003"/>
          </a:xfrm>
        </p:spPr>
        <p:txBody>
          <a:bodyPr vert="horz" lIns="91440" tIns="45720" rIns="91440" bIns="45720" rtlCol="0" anchor="t">
            <a:normAutofit/>
          </a:bodyPr>
          <a:lstStyle/>
          <a:p>
            <a:pPr marL="0" indent="0">
              <a:buNone/>
            </a:pPr>
            <a:r>
              <a:rPr lang="nb-NO" sz="2000" b="1" i="0">
                <a:effectLst/>
                <a:latin typeface="+mj-lt"/>
              </a:rPr>
              <a:t>Alle kost.godkj. må få tilgang til "Rapport på kontrakt"! Uholdbart at vi må lage interne rutiner for å se timeføring. Blir merarbeid for alle, leder blir mellomledd, NTNU får dårlig pers.oppfølging.</a:t>
            </a:r>
          </a:p>
          <a:p>
            <a:pPr marL="0" indent="0">
              <a:buNone/>
            </a:pPr>
            <a:endParaRPr lang="nb-NO" sz="2000" b="1">
              <a:latin typeface="+mj-lt"/>
            </a:endParaRPr>
          </a:p>
          <a:p>
            <a:pPr marL="0" indent="0">
              <a:buNone/>
            </a:pPr>
            <a:endParaRPr lang="nb-NO" sz="2000" i="0">
              <a:effectLst/>
              <a:latin typeface="+mj-lt"/>
            </a:endParaRPr>
          </a:p>
          <a:p>
            <a:pPr marL="0" indent="0">
              <a:buNone/>
            </a:pPr>
            <a:r>
              <a:rPr lang="nb-NO" sz="2000">
                <a:latin typeface="+mj-lt"/>
              </a:rPr>
              <a:t>Denne opplevelsen deles av flere enheter og vi er enig i at tilgang til «rapport på kontrakt» bør kunne bestilles.</a:t>
            </a:r>
          </a:p>
          <a:p>
            <a:pPr marL="0" indent="0">
              <a:buNone/>
            </a:pPr>
            <a:r>
              <a:rPr lang="nb-NO" sz="2000">
                <a:latin typeface="+mj-lt"/>
              </a:rPr>
              <a:t>Denne saken meldes til BOTT sentralt og  prosesseier og videre til DFØ.</a:t>
            </a:r>
            <a:endParaRPr lang="nb-NO" sz="2000" i="0">
              <a:effectLst/>
              <a:latin typeface="+mj-lt"/>
            </a:endParaRPr>
          </a:p>
        </p:txBody>
      </p:sp>
      <p:sp>
        <p:nvSpPr>
          <p:cNvPr id="2" name="TekstSylinder 1">
            <a:extLst>
              <a:ext uri="{FF2B5EF4-FFF2-40B4-BE49-F238E27FC236}">
                <a16:creationId xmlns:a16="http://schemas.microsoft.com/office/drawing/2014/main" id="{6D35D7AE-15D8-22DC-2010-A28C346A4A6B}"/>
              </a:ext>
            </a:extLst>
          </p:cNvPr>
          <p:cNvSpPr txBox="1"/>
          <p:nvPr/>
        </p:nvSpPr>
        <p:spPr>
          <a:xfrm>
            <a:off x="524311" y="1355552"/>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2183530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EC4C5B-59A9-4FAD-6D2E-DEC4D08A562C}"/>
              </a:ext>
            </a:extLst>
          </p:cNvPr>
          <p:cNvSpPr>
            <a:spLocks noGrp="1"/>
          </p:cNvSpPr>
          <p:nvPr>
            <p:ph type="ctrTitle"/>
          </p:nvPr>
        </p:nvSpPr>
        <p:spPr>
          <a:xfrm>
            <a:off x="1828800" y="2111577"/>
            <a:ext cx="5137456" cy="1200329"/>
          </a:xfrm>
        </p:spPr>
        <p:txBody>
          <a:bodyPr/>
          <a:lstStyle/>
          <a:p>
            <a:pPr algn="ctr"/>
            <a:r>
              <a:rPr lang="nb-NO"/>
              <a:t>Informasjon fra tjenestesenteret</a:t>
            </a:r>
          </a:p>
        </p:txBody>
      </p:sp>
    </p:spTree>
    <p:extLst>
      <p:ext uri="{BB962C8B-B14F-4D97-AF65-F5344CB8AC3E}">
        <p14:creationId xmlns:p14="http://schemas.microsoft.com/office/powerpoint/2010/main" val="1001531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EC4C5B-59A9-4FAD-6D2E-DEC4D08A562C}"/>
              </a:ext>
            </a:extLst>
          </p:cNvPr>
          <p:cNvSpPr>
            <a:spLocks noGrp="1"/>
          </p:cNvSpPr>
          <p:nvPr>
            <p:ph type="ctrTitle"/>
          </p:nvPr>
        </p:nvSpPr>
        <p:spPr>
          <a:xfrm>
            <a:off x="2382474" y="2566515"/>
            <a:ext cx="5137456" cy="646331"/>
          </a:xfrm>
        </p:spPr>
        <p:txBody>
          <a:bodyPr/>
          <a:lstStyle/>
          <a:p>
            <a:r>
              <a:rPr lang="nb-NO"/>
              <a:t>Bestille kontrakt</a:t>
            </a:r>
          </a:p>
        </p:txBody>
      </p:sp>
      <p:pic>
        <p:nvPicPr>
          <p:cNvPr id="4" name="Grafikk 3" descr="Kontrakt kontur">
            <a:extLst>
              <a:ext uri="{FF2B5EF4-FFF2-40B4-BE49-F238E27FC236}">
                <a16:creationId xmlns:a16="http://schemas.microsoft.com/office/drawing/2014/main" id="{0B3E1A44-D876-FD74-49E0-1F32C0B972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4565" y="3498209"/>
            <a:ext cx="1696673" cy="1696673"/>
          </a:xfrm>
          <a:prstGeom prst="rect">
            <a:avLst/>
          </a:prstGeom>
        </p:spPr>
      </p:pic>
    </p:spTree>
    <p:extLst>
      <p:ext uri="{BB962C8B-B14F-4D97-AF65-F5344CB8AC3E}">
        <p14:creationId xmlns:p14="http://schemas.microsoft.com/office/powerpoint/2010/main" val="4138650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A75136-9736-48AA-9B21-57CC57878566}"/>
              </a:ext>
            </a:extLst>
          </p:cNvPr>
          <p:cNvSpPr txBox="1"/>
          <p:nvPr/>
        </p:nvSpPr>
        <p:spPr>
          <a:xfrm>
            <a:off x="2286000" y="2222748"/>
            <a:ext cx="4572000" cy="3139321"/>
          </a:xfrm>
          <a:prstGeom prst="rect">
            <a:avLst/>
          </a:prstGeom>
          <a:noFill/>
        </p:spPr>
        <p:txBody>
          <a:bodyPr wrap="square">
            <a:spAutoFit/>
          </a:bodyPr>
          <a:lstStyle/>
          <a:p>
            <a:r>
              <a:rPr lang="nb-NO" sz="1800" b="1"/>
              <a:t>Jeg har ikke tilgang til å bestille kontrakter for de enhetene jeg trenger. Hvordan kan jeg få det?</a:t>
            </a:r>
          </a:p>
          <a:p>
            <a:endParaRPr lang="nb-NO"/>
          </a:p>
          <a:p>
            <a:r>
              <a:rPr lang="nb-NO" sz="1800"/>
              <a:t>Dersom du har behov for å bestille tilganger til flere enheter ved bestilling av kontrakter, kan dette bestilles via NTNU Hjelp. </a:t>
            </a:r>
          </a:p>
          <a:p>
            <a:endParaRPr lang="nb-NO"/>
          </a:p>
          <a:p>
            <a:r>
              <a:rPr lang="nb-NO" sz="1800"/>
              <a:t>Administrative tjenester -&gt; tilgangsbestilling -&gt; roller og tilganger SAP</a:t>
            </a:r>
            <a:endParaRPr lang="nb-NO"/>
          </a:p>
        </p:txBody>
      </p:sp>
      <p:sp>
        <p:nvSpPr>
          <p:cNvPr id="6" name="TekstSylinder 6">
            <a:extLst>
              <a:ext uri="{FF2B5EF4-FFF2-40B4-BE49-F238E27FC236}">
                <a16:creationId xmlns:a16="http://schemas.microsoft.com/office/drawing/2014/main" id="{4D0F4153-21E3-415E-8106-794E1F1A2A80}"/>
              </a:ext>
            </a:extLst>
          </p:cNvPr>
          <p:cNvSpPr txBox="1"/>
          <p:nvPr/>
        </p:nvSpPr>
        <p:spPr>
          <a:xfrm>
            <a:off x="868259" y="1764073"/>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400050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a:extLst>
              <a:ext uri="{FF2B5EF4-FFF2-40B4-BE49-F238E27FC236}">
                <a16:creationId xmlns:a16="http://schemas.microsoft.com/office/drawing/2014/main" id="{8B9FE559-D609-4EB4-A5E3-CDE26CDD0083}"/>
              </a:ext>
            </a:extLst>
          </p:cNvPr>
          <p:cNvSpPr>
            <a:spLocks noGrp="1"/>
          </p:cNvSpPr>
          <p:nvPr>
            <p:ph idx="1"/>
          </p:nvPr>
        </p:nvSpPr>
        <p:spPr>
          <a:xfrm>
            <a:off x="1937857" y="1764073"/>
            <a:ext cx="5881871" cy="2046914"/>
          </a:xfrm>
        </p:spPr>
        <p:txBody>
          <a:bodyPr vert="horz" lIns="91440" tIns="45720" rIns="91440" bIns="45720" rtlCol="0" anchor="t">
            <a:noAutofit/>
          </a:bodyPr>
          <a:lstStyle/>
          <a:p>
            <a:pPr marL="0" indent="0">
              <a:buNone/>
            </a:pPr>
            <a:r>
              <a:rPr lang="nb-NO" sz="2000" b="1">
                <a:latin typeface="+mj-lt"/>
              </a:rPr>
              <a:t>Hvilken kontrakt skal velges for en student som skal ansettes for 100 timer for arbeid på et prosjekt? Hva med sommerjobb på prosjekt?</a:t>
            </a:r>
            <a:endParaRPr lang="en-US" sz="2000">
              <a:latin typeface="+mj-lt"/>
            </a:endParaRPr>
          </a:p>
          <a:p>
            <a:pPr marL="0" indent="0">
              <a:buNone/>
            </a:pPr>
            <a:endParaRPr lang="nb-NO" sz="2000" b="1">
              <a:latin typeface="+mj-lt"/>
            </a:endParaRPr>
          </a:p>
          <a:p>
            <a:pPr marL="0" indent="0">
              <a:buNone/>
            </a:pPr>
            <a:r>
              <a:rPr lang="nb-NO" sz="2000">
                <a:latin typeface="+mj-lt"/>
              </a:rPr>
              <a:t>Her mener vi det mest korrekte er å velge en timekontrakt (eller månedskontrakt dersom de ikke skal føre timer og varighet er mer enn en måned). Type kontrakt kan være generell annet og bruk gjerne stillingskode 0389 Fagkonsulent.</a:t>
            </a:r>
          </a:p>
          <a:p>
            <a:pPr marL="0" indent="0">
              <a:buNone/>
            </a:pPr>
            <a:endParaRPr lang="nb-NO" sz="2000" b="1">
              <a:latin typeface="+mj-lt"/>
            </a:endParaRPr>
          </a:p>
          <a:p>
            <a:pPr marL="0" indent="0">
              <a:buNone/>
            </a:pPr>
            <a:r>
              <a:rPr lang="nb-NO" sz="2000">
                <a:latin typeface="+mj-lt"/>
              </a:rPr>
              <a:t>Merk at unge arbeidstakere (mange av de som har sommerjobb) ikke skal gå via toa. </a:t>
            </a:r>
            <a:endParaRPr lang="nb-NO" sz="2600">
              <a:latin typeface="MentiText"/>
            </a:endParaRPr>
          </a:p>
        </p:txBody>
      </p:sp>
      <p:sp>
        <p:nvSpPr>
          <p:cNvPr id="5" name="TekstSylinder 6">
            <a:extLst>
              <a:ext uri="{FF2B5EF4-FFF2-40B4-BE49-F238E27FC236}">
                <a16:creationId xmlns:a16="http://schemas.microsoft.com/office/drawing/2014/main" id="{A3D72EAD-9FBC-4062-817A-F96DAD132A9C}"/>
              </a:ext>
            </a:extLst>
          </p:cNvPr>
          <p:cNvSpPr txBox="1"/>
          <p:nvPr/>
        </p:nvSpPr>
        <p:spPr>
          <a:xfrm>
            <a:off x="868259" y="1764073"/>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207360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937857" y="1795245"/>
            <a:ext cx="5881871" cy="2046914"/>
          </a:xfrm>
        </p:spPr>
        <p:txBody>
          <a:bodyPr vert="horz" lIns="91440" tIns="45720" rIns="91440" bIns="45720" rtlCol="0" anchor="t">
            <a:noAutofit/>
          </a:bodyPr>
          <a:lstStyle/>
          <a:p>
            <a:pPr marL="0" indent="0">
              <a:buNone/>
            </a:pPr>
            <a:r>
              <a:rPr lang="nb-NO" sz="2000" b="1" i="0">
                <a:effectLst/>
                <a:latin typeface="+mj-lt"/>
              </a:rPr>
              <a:t>I rekvirent skjema står IKKE felt "nasjonalitet" til oppdragstakeren, men dette feltet står i "behovshaver ". Hvordan får behovshaver vite nasjonaliteten hvis det ikke står i rekvirentskjemaet?</a:t>
            </a:r>
            <a:endParaRPr lang="nb-NO" sz="2000" b="1">
              <a:latin typeface="+mj-lt"/>
            </a:endParaRPr>
          </a:p>
          <a:p>
            <a:pPr marL="0" indent="0">
              <a:buNone/>
            </a:pPr>
            <a:endParaRPr lang="nb-NO" sz="2600" b="1">
              <a:latin typeface="MentiText"/>
            </a:endParaRPr>
          </a:p>
          <a:p>
            <a:pPr marL="0" indent="0">
              <a:buNone/>
            </a:pPr>
            <a:r>
              <a:rPr lang="nb-NO" sz="2000">
                <a:latin typeface="+mj-lt"/>
              </a:rPr>
              <a:t>Rekvirentskjema er et «åpent» skjema og på grunn av GDPR fikk vi ikke ha med nasjonalitet i dette. Vi håper det er anledning til å innhente denne informasjonen fra rekvirent i tilfeller dette er nødvendig.</a:t>
            </a:r>
          </a:p>
        </p:txBody>
      </p:sp>
      <p:sp>
        <p:nvSpPr>
          <p:cNvPr id="7" name="TekstSylinder 6">
            <a:extLst>
              <a:ext uri="{FF2B5EF4-FFF2-40B4-BE49-F238E27FC236}">
                <a16:creationId xmlns:a16="http://schemas.microsoft.com/office/drawing/2014/main" id="{2627D957-D5F2-FFC8-B2DC-C76C77587319}"/>
              </a:ext>
            </a:extLst>
          </p:cNvPr>
          <p:cNvSpPr txBox="1"/>
          <p:nvPr/>
        </p:nvSpPr>
        <p:spPr>
          <a:xfrm>
            <a:off x="868259" y="1795245"/>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2646729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a:extLst>
              <a:ext uri="{FF2B5EF4-FFF2-40B4-BE49-F238E27FC236}">
                <a16:creationId xmlns:a16="http://schemas.microsoft.com/office/drawing/2014/main" id="{AFE5219A-DF04-4875-8590-4AB1B1E700E4}"/>
              </a:ext>
            </a:extLst>
          </p:cNvPr>
          <p:cNvSpPr txBox="1">
            <a:spLocks/>
          </p:cNvSpPr>
          <p:nvPr/>
        </p:nvSpPr>
        <p:spPr>
          <a:xfrm>
            <a:off x="1518407" y="1795244"/>
            <a:ext cx="6585358" cy="4626003"/>
          </a:xfrm>
          <a:prstGeom prst="rect">
            <a:avLst/>
          </a:prstGeom>
        </p:spPr>
        <p:txBody>
          <a:bodyPr vert="horz" lIns="91440" tIns="45720" rIns="91440" bIns="45720" rtlCol="0" anchor="t">
            <a:normAutofit fontScale="925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b-NO" b="1">
                <a:latin typeface="MentiText"/>
              </a:rPr>
              <a:t>Kan/bør de to kontraktene overlappe i tid? Vi bestiller en kontrakt for evaluering av avhandlingen (arbeidet foregår i hjemlandet) og en for selve disputasen (arbeidet foregår i Norge).</a:t>
            </a:r>
          </a:p>
          <a:p>
            <a:pPr marL="0" indent="0">
              <a:buFont typeface="Arial"/>
              <a:buNone/>
            </a:pPr>
            <a:endParaRPr lang="nb-NO" b="1">
              <a:latin typeface="MentiText"/>
            </a:endParaRPr>
          </a:p>
          <a:p>
            <a:pPr marL="0" indent="0">
              <a:buFont typeface="Arial"/>
              <a:buNone/>
            </a:pPr>
            <a:r>
              <a:rPr lang="nb-NO">
                <a:latin typeface="MentiText"/>
              </a:rPr>
              <a:t>Oppdragskontrakter kan overlappe hverandre, men vi anbefaler at avtale for arbeid som utføres i Norge ved disputas kun omfatter dager jobben gjøres. Dette for å unngå at oppdragstaker må søke skattekort. </a:t>
            </a:r>
          </a:p>
          <a:p>
            <a:pPr marL="0" indent="0">
              <a:buFont typeface="Arial"/>
              <a:buNone/>
            </a:pPr>
            <a:endParaRPr lang="nb-NO">
              <a:latin typeface="MentiText"/>
            </a:endParaRPr>
          </a:p>
          <a:p>
            <a:pPr marL="0" indent="0">
              <a:buFont typeface="Arial"/>
              <a:buNone/>
            </a:pPr>
            <a:r>
              <a:rPr lang="nb-NO">
                <a:latin typeface="MentiText"/>
              </a:rPr>
              <a:t>Husk at sluttdato på kontrakt påvirker utbetalingstidspunktet.</a:t>
            </a:r>
          </a:p>
        </p:txBody>
      </p:sp>
      <p:sp>
        <p:nvSpPr>
          <p:cNvPr id="5" name="TekstSylinder 1">
            <a:extLst>
              <a:ext uri="{FF2B5EF4-FFF2-40B4-BE49-F238E27FC236}">
                <a16:creationId xmlns:a16="http://schemas.microsoft.com/office/drawing/2014/main" id="{DB7514B6-D7A2-482A-9E83-794BBC9934C1}"/>
              </a:ext>
            </a:extLst>
          </p:cNvPr>
          <p:cNvSpPr txBox="1"/>
          <p:nvPr/>
        </p:nvSpPr>
        <p:spPr>
          <a:xfrm>
            <a:off x="616591" y="2017271"/>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2490813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258349" y="1795244"/>
            <a:ext cx="6585357" cy="4626003"/>
          </a:xfrm>
        </p:spPr>
        <p:txBody>
          <a:bodyPr vert="horz" lIns="91440" tIns="45720" rIns="91440" bIns="45720" rtlCol="0" anchor="t">
            <a:normAutofit lnSpcReduction="10000"/>
          </a:bodyPr>
          <a:lstStyle/>
          <a:p>
            <a:pPr marL="0" indent="0">
              <a:buNone/>
            </a:pPr>
            <a:r>
              <a:rPr lang="nb-NO" b="1" i="0">
                <a:effectLst/>
                <a:latin typeface="MentiText"/>
              </a:rPr>
              <a:t>Når vi bestiller en kontrakt i TOA, hvor lang tid tar det normalt før dere få sendt denne ut og den kommer signert tilbake?</a:t>
            </a:r>
          </a:p>
          <a:p>
            <a:pPr marL="0" indent="0">
              <a:buNone/>
            </a:pPr>
            <a:endParaRPr lang="nb-NO" b="1">
              <a:latin typeface="MentiText"/>
            </a:endParaRPr>
          </a:p>
          <a:p>
            <a:pPr marL="0" indent="0">
              <a:buNone/>
            </a:pPr>
            <a:r>
              <a:rPr lang="nb-NO">
                <a:latin typeface="MentiText"/>
              </a:rPr>
              <a:t>Forutsatt at all informasjon ligger ved bestilling av kontrakt vil dette normalt ta fra 2 til 10 arbeidsdager.</a:t>
            </a:r>
          </a:p>
          <a:p>
            <a:pPr marL="0" indent="0">
              <a:buNone/>
            </a:pPr>
            <a:r>
              <a:rPr lang="nb-NO">
                <a:latin typeface="MentiText"/>
              </a:rPr>
              <a:t>Tjenestesenteret jobber stadig med å bygge egen systemkompetanse, samt komme ajour etter systembytte.</a:t>
            </a:r>
          </a:p>
          <a:p>
            <a:pPr marL="0" indent="0">
              <a:buNone/>
            </a:pPr>
            <a:r>
              <a:rPr lang="nb-NO">
                <a:solidFill>
                  <a:srgbClr val="000000"/>
                </a:solidFill>
                <a:latin typeface="MentiText"/>
              </a:rPr>
              <a:t>Minner om at en kontrakt går via flere ledd før denne er sluttført.</a:t>
            </a:r>
            <a:endParaRPr lang="nb-NO">
              <a:solidFill>
                <a:srgbClr val="FF0000"/>
              </a:solidFill>
            </a:endParaRPr>
          </a:p>
        </p:txBody>
      </p:sp>
      <p:sp>
        <p:nvSpPr>
          <p:cNvPr id="2" name="TekstSylinder 1">
            <a:extLst>
              <a:ext uri="{FF2B5EF4-FFF2-40B4-BE49-F238E27FC236}">
                <a16:creationId xmlns:a16="http://schemas.microsoft.com/office/drawing/2014/main" id="{38C0BFDB-F216-47AC-BEF9-DFD37D33C6DA}"/>
              </a:ext>
            </a:extLst>
          </p:cNvPr>
          <p:cNvSpPr txBox="1"/>
          <p:nvPr/>
        </p:nvSpPr>
        <p:spPr>
          <a:xfrm>
            <a:off x="453006" y="1795244"/>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815428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300294" y="1795244"/>
            <a:ext cx="6308522" cy="4626003"/>
          </a:xfrm>
        </p:spPr>
        <p:txBody>
          <a:bodyPr>
            <a:normAutofit/>
          </a:bodyPr>
          <a:lstStyle/>
          <a:p>
            <a:pPr marL="0" indent="0">
              <a:buNone/>
            </a:pPr>
            <a:r>
              <a:rPr lang="nb-NO" sz="2000" b="1" i="0">
                <a:effectLst/>
                <a:latin typeface="+mj-lt"/>
              </a:rPr>
              <a:t>Kan vi be om å få en kontrakt i retur fra saksbehandler hvis vi har skrevet feil, eller bør vi slette den og opprette en ny?</a:t>
            </a:r>
          </a:p>
          <a:p>
            <a:pPr marL="0" indent="0">
              <a:buNone/>
            </a:pPr>
            <a:endParaRPr lang="nb-NO" sz="2000" b="1">
              <a:latin typeface="+mj-lt"/>
            </a:endParaRPr>
          </a:p>
          <a:p>
            <a:pPr marL="0" indent="0">
              <a:buNone/>
            </a:pPr>
            <a:endParaRPr lang="nb-NO" sz="2000" b="1">
              <a:latin typeface="+mj-lt"/>
            </a:endParaRPr>
          </a:p>
          <a:p>
            <a:pPr marL="0" indent="0">
              <a:buNone/>
            </a:pPr>
            <a:r>
              <a:rPr lang="nb-NO" sz="2000">
                <a:latin typeface="+mj-lt"/>
              </a:rPr>
              <a:t>Hvis kontrakten fortsatt ligger i flyt bør man be om å få denne returnert via NTNU Hjelp. Om den er fullført/ferdig må man be om endring via NTNU-hjelp.</a:t>
            </a:r>
          </a:p>
        </p:txBody>
      </p:sp>
      <p:sp>
        <p:nvSpPr>
          <p:cNvPr id="2" name="TekstSylinder 1">
            <a:extLst>
              <a:ext uri="{FF2B5EF4-FFF2-40B4-BE49-F238E27FC236}">
                <a16:creationId xmlns:a16="http://schemas.microsoft.com/office/drawing/2014/main" id="{C2914B6A-72A7-AF3C-5623-416D3D46A991}"/>
              </a:ext>
            </a:extLst>
          </p:cNvPr>
          <p:cNvSpPr txBox="1"/>
          <p:nvPr/>
        </p:nvSpPr>
        <p:spPr>
          <a:xfrm>
            <a:off x="453006" y="1537792"/>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1121630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EC4C5B-59A9-4FAD-6D2E-DEC4D08A562C}"/>
              </a:ext>
            </a:extLst>
          </p:cNvPr>
          <p:cNvSpPr>
            <a:spLocks noGrp="1"/>
          </p:cNvSpPr>
          <p:nvPr>
            <p:ph type="ctrTitle"/>
          </p:nvPr>
        </p:nvSpPr>
        <p:spPr>
          <a:xfrm>
            <a:off x="3112316" y="2354249"/>
            <a:ext cx="5137456" cy="646331"/>
          </a:xfrm>
        </p:spPr>
        <p:txBody>
          <a:bodyPr/>
          <a:lstStyle/>
          <a:p>
            <a:r>
              <a:rPr lang="nb-NO"/>
              <a:t>Utland</a:t>
            </a:r>
          </a:p>
        </p:txBody>
      </p:sp>
      <p:pic>
        <p:nvPicPr>
          <p:cNvPr id="5" name="Grafikk 4" descr="Globus: Afrika og Europa med heldekkende fyll">
            <a:extLst>
              <a:ext uri="{FF2B5EF4-FFF2-40B4-BE49-F238E27FC236}">
                <a16:creationId xmlns:a16="http://schemas.microsoft.com/office/drawing/2014/main" id="{6236B78D-0970-98DA-65AC-3E4593C5B9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21372" y="3429000"/>
            <a:ext cx="1585911" cy="1585911"/>
          </a:xfrm>
          <a:prstGeom prst="rect">
            <a:avLst/>
          </a:prstGeom>
        </p:spPr>
      </p:pic>
    </p:spTree>
    <p:extLst>
      <p:ext uri="{BB962C8B-B14F-4D97-AF65-F5344CB8AC3E}">
        <p14:creationId xmlns:p14="http://schemas.microsoft.com/office/powerpoint/2010/main" val="310591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a:extLst>
              <a:ext uri="{FF2B5EF4-FFF2-40B4-BE49-F238E27FC236}">
                <a16:creationId xmlns:a16="http://schemas.microsoft.com/office/drawing/2014/main" id="{695037DA-D887-4182-890F-EE26FD6946AC}"/>
              </a:ext>
            </a:extLst>
          </p:cNvPr>
          <p:cNvSpPr txBox="1">
            <a:spLocks/>
          </p:cNvSpPr>
          <p:nvPr/>
        </p:nvSpPr>
        <p:spPr>
          <a:xfrm>
            <a:off x="1577130" y="1795244"/>
            <a:ext cx="5184398" cy="46260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b-NO" sz="2000" b="1">
                <a:latin typeface="+mj-lt"/>
              </a:rPr>
              <a:t>Hei, vi har oppdragstakere i EU-prosjekt i utlandet som har inngått avtale om utbetaling av honorar i Euro. Hvordan løser vi dette?</a:t>
            </a:r>
          </a:p>
          <a:p>
            <a:pPr marL="0" indent="0">
              <a:buFont typeface="Arial"/>
              <a:buNone/>
            </a:pPr>
            <a:endParaRPr lang="nb-NO" sz="2000" b="1">
              <a:latin typeface="+mj-lt"/>
            </a:endParaRPr>
          </a:p>
          <a:p>
            <a:pPr marL="0" indent="0">
              <a:buFont typeface="Arial"/>
              <a:buNone/>
            </a:pPr>
            <a:r>
              <a:rPr lang="nb-NO" sz="2000" dirty="0">
                <a:latin typeface="+mj-lt"/>
              </a:rPr>
              <a:t>Ta kontakt med tjenestesenteret så </a:t>
            </a:r>
            <a:r>
              <a:rPr lang="nb-NO" sz="2000">
                <a:latin typeface="+mj-lt"/>
              </a:rPr>
              <a:t>kan </a:t>
            </a:r>
            <a:r>
              <a:rPr lang="nb-NO" sz="2000" dirty="0">
                <a:latin typeface="+mj-lt"/>
              </a:rPr>
              <a:t>vi løse det. </a:t>
            </a:r>
          </a:p>
          <a:p>
            <a:pPr marL="0" indent="0">
              <a:buFont typeface="Arial"/>
              <a:buNone/>
            </a:pPr>
            <a:endParaRPr lang="nb-NO" sz="2000" dirty="0">
              <a:latin typeface="+mj-lt"/>
            </a:endParaRPr>
          </a:p>
          <a:p>
            <a:pPr marL="0" indent="0">
              <a:buFont typeface="Arial"/>
              <a:buNone/>
            </a:pPr>
            <a:r>
              <a:rPr lang="nb-NO" sz="2000" dirty="0">
                <a:latin typeface="+mj-lt"/>
              </a:rPr>
              <a:t>Hovedregelen er at lønn og reise utbetales </a:t>
            </a:r>
            <a:r>
              <a:rPr lang="nb-NO" sz="2000">
                <a:latin typeface="+mj-lt"/>
              </a:rPr>
              <a:t>i NOK. </a:t>
            </a:r>
            <a:r>
              <a:rPr lang="nb-NO" sz="2000" dirty="0">
                <a:latin typeface="+mj-lt"/>
              </a:rPr>
              <a:t>Dersom banken ikke godtar dette</a:t>
            </a:r>
            <a:r>
              <a:rPr lang="nb-NO" sz="2000">
                <a:latin typeface="+mj-lt"/>
              </a:rPr>
              <a:t>, </a:t>
            </a:r>
            <a:r>
              <a:rPr lang="nb-NO" sz="2000" dirty="0">
                <a:latin typeface="+mj-lt"/>
              </a:rPr>
              <a:t>har tjenestesenteret rutiner for å håndtere dette</a:t>
            </a:r>
            <a:r>
              <a:rPr lang="nb-NO" sz="2000">
                <a:latin typeface="+mj-lt"/>
              </a:rPr>
              <a:t>.</a:t>
            </a:r>
          </a:p>
        </p:txBody>
      </p:sp>
      <p:sp>
        <p:nvSpPr>
          <p:cNvPr id="5" name="TekstSylinder 1">
            <a:extLst>
              <a:ext uri="{FF2B5EF4-FFF2-40B4-BE49-F238E27FC236}">
                <a16:creationId xmlns:a16="http://schemas.microsoft.com/office/drawing/2014/main" id="{0790169F-5AC3-4CF6-8BCD-8C6D7958A632}"/>
              </a:ext>
            </a:extLst>
          </p:cNvPr>
          <p:cNvSpPr txBox="1"/>
          <p:nvPr/>
        </p:nvSpPr>
        <p:spPr>
          <a:xfrm>
            <a:off x="453006" y="1795244"/>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1388085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434517" y="1795244"/>
            <a:ext cx="6820250" cy="4626003"/>
          </a:xfrm>
        </p:spPr>
        <p:txBody>
          <a:bodyPr vert="horz" lIns="91440" tIns="45720" rIns="91440" bIns="45720" rtlCol="0" anchor="t">
            <a:normAutofit/>
          </a:bodyPr>
          <a:lstStyle/>
          <a:p>
            <a:pPr marL="0" indent="0">
              <a:buNone/>
            </a:pPr>
            <a:r>
              <a:rPr lang="nb-NO" sz="2000" b="1" i="0">
                <a:effectLst/>
                <a:latin typeface="+mj-lt"/>
              </a:rPr>
              <a:t>Hvordan søker utenlandske oppdragstakere (opponenter ved disputas) om skattefritak ? Har hørt at de må søke selv ELLER at NTNU må gjøre det ELLER at DFØ ivaretar det.</a:t>
            </a:r>
          </a:p>
          <a:p>
            <a:pPr marL="0" indent="0">
              <a:buNone/>
            </a:pPr>
            <a:endParaRPr lang="nb-NO" sz="2000" b="1">
              <a:latin typeface="+mj-lt"/>
            </a:endParaRPr>
          </a:p>
          <a:p>
            <a:pPr marL="0" indent="0">
              <a:buNone/>
            </a:pPr>
            <a:r>
              <a:rPr lang="nb-NO" sz="2000">
                <a:latin typeface="+mj-lt"/>
              </a:rPr>
              <a:t>Det er enten de selv eller NTNU som søker om skattefritak for dem. </a:t>
            </a:r>
            <a:endParaRPr lang="nb-NO" sz="2000" b="1">
              <a:latin typeface="+mj-lt"/>
            </a:endParaRPr>
          </a:p>
        </p:txBody>
      </p:sp>
      <p:sp>
        <p:nvSpPr>
          <p:cNvPr id="2" name="TekstSylinder 1">
            <a:extLst>
              <a:ext uri="{FF2B5EF4-FFF2-40B4-BE49-F238E27FC236}">
                <a16:creationId xmlns:a16="http://schemas.microsoft.com/office/drawing/2014/main" id="{0F686620-0E72-48BE-4F10-0E1D9B852C15}"/>
              </a:ext>
            </a:extLst>
          </p:cNvPr>
          <p:cNvSpPr txBox="1"/>
          <p:nvPr/>
        </p:nvSpPr>
        <p:spPr>
          <a:xfrm>
            <a:off x="453006" y="1795244"/>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265511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281C-20AD-4410-B996-97E2453B7529}"/>
              </a:ext>
            </a:extLst>
          </p:cNvPr>
          <p:cNvSpPr>
            <a:spLocks noGrp="1"/>
          </p:cNvSpPr>
          <p:nvPr>
            <p:ph type="title"/>
          </p:nvPr>
        </p:nvSpPr>
        <p:spPr/>
        <p:txBody>
          <a:bodyPr/>
          <a:lstStyle/>
          <a:p>
            <a:r>
              <a:rPr lang="nb-NO"/>
              <a:t>Informasjon fra tjenestesenteret</a:t>
            </a:r>
          </a:p>
        </p:txBody>
      </p:sp>
      <p:sp>
        <p:nvSpPr>
          <p:cNvPr id="3" name="Content Placeholder 2">
            <a:extLst>
              <a:ext uri="{FF2B5EF4-FFF2-40B4-BE49-F238E27FC236}">
                <a16:creationId xmlns:a16="http://schemas.microsoft.com/office/drawing/2014/main" id="{C068803C-1551-4808-9859-36CA39A45B99}"/>
              </a:ext>
            </a:extLst>
          </p:cNvPr>
          <p:cNvSpPr>
            <a:spLocks noGrp="1"/>
          </p:cNvSpPr>
          <p:nvPr>
            <p:ph idx="1"/>
          </p:nvPr>
        </p:nvSpPr>
        <p:spPr>
          <a:xfrm>
            <a:off x="407505" y="1392195"/>
            <a:ext cx="8229600" cy="5029052"/>
          </a:xfrm>
        </p:spPr>
        <p:txBody>
          <a:bodyPr vert="horz" lIns="91440" tIns="45720" rIns="91440" bIns="45720" rtlCol="0" anchor="t">
            <a:normAutofit fontScale="92500" lnSpcReduction="20000"/>
          </a:bodyPr>
          <a:lstStyle/>
          <a:p>
            <a:pPr marL="0" indent="0">
              <a:buNone/>
            </a:pPr>
            <a:r>
              <a:rPr lang="nb-NO" sz="1800" b="1" u="sng"/>
              <a:t>Arbeidsprosesser relatert til Tilsetting og arbeidskontrakt:</a:t>
            </a:r>
          </a:p>
          <a:p>
            <a:endParaRPr lang="nb-NO" sz="1800"/>
          </a:p>
          <a:p>
            <a:r>
              <a:rPr lang="nb-NO" sz="1800"/>
              <a:t>Prosess for sensorer  (pågående)</a:t>
            </a:r>
          </a:p>
          <a:p>
            <a:endParaRPr lang="nb-NO" sz="1800"/>
          </a:p>
          <a:p>
            <a:r>
              <a:rPr lang="nb-NO" sz="1800"/>
              <a:t>Oversikt over hvem som skal i hvilke prosesser</a:t>
            </a:r>
          </a:p>
          <a:p>
            <a:endParaRPr lang="nb-NO" sz="1800"/>
          </a:p>
          <a:p>
            <a:r>
              <a:rPr lang="nb-NO" sz="1800"/>
              <a:t>Jevnlige møter med IT for å sikre en felles forståelse og optimale prosesser for de som får kontrakter i toa</a:t>
            </a:r>
          </a:p>
          <a:p>
            <a:endParaRPr lang="nb-NO" sz="1800"/>
          </a:p>
          <a:p>
            <a:r>
              <a:rPr lang="nb-NO" sz="1800"/>
              <a:t>Informasjon angående sykmelding hos timelønte. Det er laget eget skjema i NTNU-hjelp. (Administrative tjenester -&gt; sykdom -&gt; timeliste for sykmeldt timelønte)</a:t>
            </a:r>
          </a:p>
          <a:p>
            <a:endParaRPr lang="nb-NO" sz="1800"/>
          </a:p>
          <a:p>
            <a:r>
              <a:rPr lang="nb-NO" sz="1800"/>
              <a:t>Informasjon angående timelønte med krav på tillegg. De må føre timer i «Mine kontrakter», og legge inn krav om tillegg via «Godtgjørelse»-flisen i selvbetjeningsportalen. Informasjon om det finner dere </a:t>
            </a:r>
            <a:r>
              <a:rPr lang="nb-NO" sz="1800">
                <a:hlinkClick r:id="rId3"/>
              </a:rPr>
              <a:t>her</a:t>
            </a:r>
            <a:r>
              <a:rPr lang="nb-NO" sz="1800"/>
              <a:t>.</a:t>
            </a:r>
          </a:p>
          <a:p>
            <a:endParaRPr lang="nb-NO" sz="1800"/>
          </a:p>
          <a:p>
            <a:r>
              <a:rPr lang="nb-NO" sz="1800"/>
              <a:t>Opprettelse av eget skjema i NTNU-hjelp for endring av lønnstrinn og stoppdato TOA-kontrakter.</a:t>
            </a:r>
          </a:p>
          <a:p>
            <a:endParaRPr lang="nb-NO" sz="1800" b="1"/>
          </a:p>
          <a:p>
            <a:endParaRPr lang="nb-NO" sz="1800"/>
          </a:p>
          <a:p>
            <a:endParaRPr lang="nb-NO" sz="1800"/>
          </a:p>
        </p:txBody>
      </p:sp>
    </p:spTree>
    <p:extLst>
      <p:ext uri="{BB962C8B-B14F-4D97-AF65-F5344CB8AC3E}">
        <p14:creationId xmlns:p14="http://schemas.microsoft.com/office/powerpoint/2010/main" val="3584581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434517" y="1795244"/>
            <a:ext cx="6820250" cy="4626003"/>
          </a:xfrm>
        </p:spPr>
        <p:txBody>
          <a:bodyPr vert="horz" lIns="91440" tIns="45720" rIns="91440" bIns="45720" rtlCol="0" anchor="t">
            <a:normAutofit/>
          </a:bodyPr>
          <a:lstStyle/>
          <a:p>
            <a:pPr marL="0" indent="0">
              <a:buNone/>
            </a:pPr>
            <a:r>
              <a:rPr lang="nb-NO" b="1">
                <a:latin typeface="+mj-lt"/>
              </a:rPr>
              <a:t>K</a:t>
            </a:r>
            <a:r>
              <a:rPr lang="nb-NO" b="1" i="0">
                <a:effectLst/>
                <a:latin typeface="+mj-lt"/>
              </a:rPr>
              <a:t>an det sendes ut informasjon til arbeidstaker sammen med kontraktene der den deles i to på grunn av at jobben gjøres delvis i utlandet? Nå gis det ingen info, og kontraktene ser feil ut.</a:t>
            </a:r>
          </a:p>
          <a:p>
            <a:pPr marL="0" indent="0">
              <a:buNone/>
            </a:pPr>
            <a:endParaRPr lang="nb-NO" b="1">
              <a:latin typeface="+mj-lt"/>
            </a:endParaRPr>
          </a:p>
          <a:p>
            <a:pPr marL="0" indent="0">
              <a:buNone/>
            </a:pPr>
            <a:r>
              <a:rPr lang="nb-NO">
                <a:latin typeface="+mj-lt"/>
              </a:rPr>
              <a:t>I de tilfeller man skal dele kontrakter i to ber vi om at det legges inn i merknadsfelt:</a:t>
            </a:r>
          </a:p>
          <a:p>
            <a:pPr marL="0" indent="0">
              <a:buNone/>
            </a:pPr>
            <a:r>
              <a:rPr lang="nb-NO">
                <a:latin typeface="+mj-lt"/>
              </a:rPr>
              <a:t>For eksempel:</a:t>
            </a:r>
          </a:p>
          <a:p>
            <a:pPr marL="0" indent="0">
              <a:buNone/>
            </a:pPr>
            <a:r>
              <a:rPr lang="nb-NO">
                <a:latin typeface="+mj-lt"/>
              </a:rPr>
              <a:t>Merknad i kontrakt: kontrakt 1 av 2 etc.</a:t>
            </a:r>
          </a:p>
        </p:txBody>
      </p:sp>
      <p:sp>
        <p:nvSpPr>
          <p:cNvPr id="2" name="TekstSylinder 1">
            <a:extLst>
              <a:ext uri="{FF2B5EF4-FFF2-40B4-BE49-F238E27FC236}">
                <a16:creationId xmlns:a16="http://schemas.microsoft.com/office/drawing/2014/main" id="{0F686620-0E72-48BE-4F10-0E1D9B852C15}"/>
              </a:ext>
            </a:extLst>
          </p:cNvPr>
          <p:cNvSpPr txBox="1"/>
          <p:nvPr/>
        </p:nvSpPr>
        <p:spPr>
          <a:xfrm>
            <a:off x="453006" y="1795244"/>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2698563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434517" y="1795244"/>
            <a:ext cx="6820250" cy="4626003"/>
          </a:xfrm>
        </p:spPr>
        <p:txBody>
          <a:bodyPr vert="horz" lIns="91440" tIns="45720" rIns="91440" bIns="45720" rtlCol="0" anchor="t">
            <a:normAutofit/>
          </a:bodyPr>
          <a:lstStyle/>
          <a:p>
            <a:pPr marL="0" indent="0">
              <a:buNone/>
            </a:pPr>
            <a:r>
              <a:rPr lang="nb-NO" sz="2000" b="1" i="0">
                <a:effectLst/>
                <a:latin typeface="+mj-lt"/>
              </a:rPr>
              <a:t>Nasjonalitet "norsk" står automatisk i behovshaver kontrakt og hvis vi IKKE endrer den til annet, blir kontrakten sendt på norsk selv om det står at arbeidet utført i feks USA ? ikke på engelsk?</a:t>
            </a:r>
          </a:p>
          <a:p>
            <a:pPr marL="0" indent="0">
              <a:buNone/>
            </a:pPr>
            <a:endParaRPr lang="nb-NO" sz="2000" b="1">
              <a:latin typeface="+mj-lt"/>
            </a:endParaRPr>
          </a:p>
          <a:p>
            <a:pPr marL="0" indent="0">
              <a:buNone/>
            </a:pPr>
            <a:r>
              <a:rPr lang="nb-NO" sz="2000">
                <a:latin typeface="+mj-lt"/>
              </a:rPr>
              <a:t>For å endre språk i kontrakten må nasjonalitet endres.</a:t>
            </a:r>
          </a:p>
        </p:txBody>
      </p:sp>
      <p:sp>
        <p:nvSpPr>
          <p:cNvPr id="2" name="TekstSylinder 1">
            <a:extLst>
              <a:ext uri="{FF2B5EF4-FFF2-40B4-BE49-F238E27FC236}">
                <a16:creationId xmlns:a16="http://schemas.microsoft.com/office/drawing/2014/main" id="{0F686620-0E72-48BE-4F10-0E1D9B852C15}"/>
              </a:ext>
            </a:extLst>
          </p:cNvPr>
          <p:cNvSpPr txBox="1"/>
          <p:nvPr/>
        </p:nvSpPr>
        <p:spPr>
          <a:xfrm>
            <a:off x="453006" y="1795244"/>
            <a:ext cx="847288" cy="1323439"/>
          </a:xfrm>
          <a:prstGeom prst="rect">
            <a:avLst/>
          </a:prstGeom>
          <a:noFill/>
        </p:spPr>
        <p:txBody>
          <a:bodyPr wrap="square" rtlCol="0">
            <a:spAutoFit/>
          </a:bodyPr>
          <a:lstStyle/>
          <a:p>
            <a:r>
              <a:rPr lang="nb-NO" sz="8000"/>
              <a:t>?</a:t>
            </a:r>
          </a:p>
        </p:txBody>
      </p:sp>
      <p:sp>
        <p:nvSpPr>
          <p:cNvPr id="4" name="Rektangel: avrundede hjørner 3">
            <a:extLst>
              <a:ext uri="{FF2B5EF4-FFF2-40B4-BE49-F238E27FC236}">
                <a16:creationId xmlns:a16="http://schemas.microsoft.com/office/drawing/2014/main" id="{042AB8DA-9317-44CF-A8A5-2C7543C76D32}"/>
              </a:ext>
            </a:extLst>
          </p:cNvPr>
          <p:cNvSpPr/>
          <p:nvPr/>
        </p:nvSpPr>
        <p:spPr>
          <a:xfrm>
            <a:off x="805343" y="4777037"/>
            <a:ext cx="7751428" cy="1110453"/>
          </a:xfrm>
          <a:prstGeom prst="round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TekstSylinder 2">
            <a:extLst>
              <a:ext uri="{FF2B5EF4-FFF2-40B4-BE49-F238E27FC236}">
                <a16:creationId xmlns:a16="http://schemas.microsoft.com/office/drawing/2014/main" id="{134F0209-204D-4001-9AD4-F51E683E52E5}"/>
              </a:ext>
            </a:extLst>
          </p:cNvPr>
          <p:cNvSpPr txBox="1"/>
          <p:nvPr/>
        </p:nvSpPr>
        <p:spPr>
          <a:xfrm>
            <a:off x="1258349" y="4901901"/>
            <a:ext cx="6627302" cy="923330"/>
          </a:xfrm>
          <a:prstGeom prst="rect">
            <a:avLst/>
          </a:prstGeom>
          <a:noFill/>
        </p:spPr>
        <p:txBody>
          <a:bodyPr wrap="square" rtlCol="0">
            <a:spAutoFit/>
          </a:bodyPr>
          <a:lstStyle/>
          <a:p>
            <a:r>
              <a:rPr lang="nb-NO"/>
              <a:t>Tips! </a:t>
            </a:r>
            <a:r>
              <a:rPr lang="nb-NO">
                <a:latin typeface="Calibri" panose="020F0502020204030204" pitchFamily="34" charset="0"/>
              </a:rPr>
              <a:t>D</a:t>
            </a:r>
            <a:r>
              <a:rPr lang="nb-NO" sz="1800">
                <a:effectLst/>
                <a:latin typeface="Calibri" panose="020F0502020204030204" pitchFamily="34" charset="0"/>
                <a:ea typeface="Calibri" panose="020F0502020204030204" pitchFamily="34" charset="0"/>
              </a:rPr>
              <a:t>ersom kontraktene ønskes å bli opprettet på engelsk, så blir det tidsbesparende hvis merknadsfeltet/arbeidsoppgaver blir skrevet  på engelsk </a:t>
            </a:r>
            <a:r>
              <a:rPr lang="nb-NO" sz="1800">
                <a:effectLst/>
                <a:latin typeface="Segoe UI Emoji" panose="020B0502040204020203" pitchFamily="34" charset="0"/>
                <a:ea typeface="Calibri" panose="020F0502020204030204" pitchFamily="34" charset="0"/>
                <a:cs typeface="Segoe UI Emoji" panose="020B0502040204020203" pitchFamily="34" charset="0"/>
              </a:rPr>
              <a:t>😊</a:t>
            </a:r>
            <a:endParaRPr lang="nb-NO"/>
          </a:p>
        </p:txBody>
      </p:sp>
    </p:spTree>
    <p:extLst>
      <p:ext uri="{BB962C8B-B14F-4D97-AF65-F5344CB8AC3E}">
        <p14:creationId xmlns:p14="http://schemas.microsoft.com/office/powerpoint/2010/main" val="1390118930"/>
      </p:ext>
    </p:extLst>
  </p:cSld>
  <p:clrMapOvr>
    <a:masterClrMapping/>
  </p:clrMapOvr>
  <p:extLst>
    <p:ext uri="{6950BFC3-D8DA-4A85-94F7-54DA5524770B}">
      <p188:commentRel xmlns:p188="http://schemas.microsoft.com/office/powerpoint/2018/8/main" r:id="rId2"/>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EC4C5B-59A9-4FAD-6D2E-DEC4D08A562C}"/>
              </a:ext>
            </a:extLst>
          </p:cNvPr>
          <p:cNvSpPr>
            <a:spLocks noGrp="1"/>
          </p:cNvSpPr>
          <p:nvPr>
            <p:ph type="ctrTitle"/>
          </p:nvPr>
        </p:nvSpPr>
        <p:spPr>
          <a:xfrm>
            <a:off x="2087342" y="2484469"/>
            <a:ext cx="5137456" cy="646331"/>
          </a:xfrm>
        </p:spPr>
        <p:txBody>
          <a:bodyPr/>
          <a:lstStyle/>
          <a:p>
            <a:r>
              <a:rPr lang="nb-NO"/>
              <a:t>Kommunikasjon</a:t>
            </a:r>
          </a:p>
        </p:txBody>
      </p:sp>
      <p:pic>
        <p:nvPicPr>
          <p:cNvPr id="5" name="Grafikk 4" descr="Sende kontur">
            <a:extLst>
              <a:ext uri="{FF2B5EF4-FFF2-40B4-BE49-F238E27FC236}">
                <a16:creationId xmlns:a16="http://schemas.microsoft.com/office/drawing/2014/main" id="{E4EF32C7-51C1-E03D-4BDB-62A65B1C8A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13464" y="3634530"/>
            <a:ext cx="914400" cy="914400"/>
          </a:xfrm>
          <a:prstGeom prst="rect">
            <a:avLst/>
          </a:prstGeom>
        </p:spPr>
      </p:pic>
    </p:spTree>
    <p:extLst>
      <p:ext uri="{BB962C8B-B14F-4D97-AF65-F5344CB8AC3E}">
        <p14:creationId xmlns:p14="http://schemas.microsoft.com/office/powerpoint/2010/main" val="3425095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837189" y="1795244"/>
            <a:ext cx="6006517" cy="4626003"/>
          </a:xfrm>
        </p:spPr>
        <p:txBody>
          <a:bodyPr>
            <a:normAutofit/>
          </a:bodyPr>
          <a:lstStyle/>
          <a:p>
            <a:pPr marL="0" indent="0">
              <a:buNone/>
            </a:pPr>
            <a:r>
              <a:rPr lang="nb-NO" sz="2000" b="1" i="0">
                <a:effectLst/>
                <a:latin typeface="+mj-lt"/>
              </a:rPr>
              <a:t>Det er vanskelig å finne igjen de mest relevante trådene i Teamskanalen når alle spm ligger under «generelt». Mulig å lage flere kanaler for å sortere spørsmål etter tema; Timelister, Disputas osv?</a:t>
            </a:r>
          </a:p>
          <a:p>
            <a:pPr marL="0" indent="0">
              <a:buNone/>
            </a:pPr>
            <a:endParaRPr lang="nb-NO" sz="2000" b="1">
              <a:latin typeface="+mj-lt"/>
            </a:endParaRPr>
          </a:p>
          <a:p>
            <a:pPr marL="0" indent="0">
              <a:buNone/>
            </a:pPr>
            <a:endParaRPr lang="nb-NO" sz="2000" b="1">
              <a:latin typeface="+mj-lt"/>
            </a:endParaRPr>
          </a:p>
          <a:p>
            <a:pPr marL="0" indent="0">
              <a:buNone/>
            </a:pPr>
            <a:r>
              <a:rPr lang="nb-NO" sz="2000">
                <a:latin typeface="+mj-lt"/>
              </a:rPr>
              <a:t>Ja, vi </a:t>
            </a:r>
            <a:r>
              <a:rPr lang="nb-NO" sz="2000" dirty="0">
                <a:latin typeface="+mj-lt"/>
              </a:rPr>
              <a:t>skal se på hvordan vi kan lage siden mer oversiktlig</a:t>
            </a:r>
            <a:r>
              <a:rPr lang="nb-NO" sz="2000">
                <a:latin typeface="+mj-lt"/>
              </a:rPr>
              <a:t>. </a:t>
            </a:r>
          </a:p>
        </p:txBody>
      </p:sp>
      <p:sp>
        <p:nvSpPr>
          <p:cNvPr id="2" name="TekstSylinder 1">
            <a:extLst>
              <a:ext uri="{FF2B5EF4-FFF2-40B4-BE49-F238E27FC236}">
                <a16:creationId xmlns:a16="http://schemas.microsoft.com/office/drawing/2014/main" id="{96308493-2CF8-8051-7635-CC99C99B7AD1}"/>
              </a:ext>
            </a:extLst>
          </p:cNvPr>
          <p:cNvSpPr txBox="1"/>
          <p:nvPr/>
        </p:nvSpPr>
        <p:spPr>
          <a:xfrm>
            <a:off x="813732" y="1963023"/>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1468387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837189" y="1795244"/>
            <a:ext cx="6006517" cy="4626003"/>
          </a:xfrm>
        </p:spPr>
        <p:txBody>
          <a:bodyPr>
            <a:normAutofit/>
          </a:bodyPr>
          <a:lstStyle/>
          <a:p>
            <a:pPr marL="0" indent="0">
              <a:buNone/>
            </a:pPr>
            <a:r>
              <a:rPr lang="nb-NO" sz="2000" b="1" i="0">
                <a:effectLst/>
                <a:latin typeface="+mj-lt"/>
              </a:rPr>
              <a:t>Savner en helhetlig oversikt, til både behovshaver kontrakt og oppdragstaker. Hva skjer på hvilket steg i prosessen. Mange henvendelser som kunne vært unngått..</a:t>
            </a:r>
          </a:p>
          <a:p>
            <a:pPr marL="0" indent="0">
              <a:buNone/>
            </a:pPr>
            <a:endParaRPr lang="nb-NO" sz="2000" b="1">
              <a:latin typeface="+mj-lt"/>
            </a:endParaRPr>
          </a:p>
          <a:p>
            <a:pPr marL="0" indent="0">
              <a:buNone/>
            </a:pPr>
            <a:endParaRPr lang="nb-NO" sz="2000" b="1">
              <a:latin typeface="+mj-lt"/>
            </a:endParaRPr>
          </a:p>
        </p:txBody>
      </p:sp>
      <p:sp>
        <p:nvSpPr>
          <p:cNvPr id="2" name="TekstSylinder 1">
            <a:extLst>
              <a:ext uri="{FF2B5EF4-FFF2-40B4-BE49-F238E27FC236}">
                <a16:creationId xmlns:a16="http://schemas.microsoft.com/office/drawing/2014/main" id="{96308493-2CF8-8051-7635-CC99C99B7AD1}"/>
              </a:ext>
            </a:extLst>
          </p:cNvPr>
          <p:cNvSpPr txBox="1"/>
          <p:nvPr/>
        </p:nvSpPr>
        <p:spPr>
          <a:xfrm>
            <a:off x="813732" y="1963023"/>
            <a:ext cx="847288" cy="1323439"/>
          </a:xfrm>
          <a:prstGeom prst="rect">
            <a:avLst/>
          </a:prstGeom>
          <a:noFill/>
        </p:spPr>
        <p:txBody>
          <a:bodyPr wrap="square" rtlCol="0">
            <a:spAutoFit/>
          </a:bodyPr>
          <a:lstStyle/>
          <a:p>
            <a:r>
              <a:rPr lang="nb-NO" sz="8000"/>
              <a:t>?</a:t>
            </a:r>
          </a:p>
        </p:txBody>
      </p:sp>
      <p:pic>
        <p:nvPicPr>
          <p:cNvPr id="5" name="Bilde 4">
            <a:extLst>
              <a:ext uri="{FF2B5EF4-FFF2-40B4-BE49-F238E27FC236}">
                <a16:creationId xmlns:a16="http://schemas.microsoft.com/office/drawing/2014/main" id="{ACF6574F-8AF4-0EB4-0EF4-BE05BCFF8DA9}"/>
              </a:ext>
            </a:extLst>
          </p:cNvPr>
          <p:cNvPicPr>
            <a:picLocks noChangeAspect="1"/>
          </p:cNvPicPr>
          <p:nvPr/>
        </p:nvPicPr>
        <p:blipFill>
          <a:blip r:embed="rId3"/>
          <a:stretch>
            <a:fillRect/>
          </a:stretch>
        </p:blipFill>
        <p:spPr>
          <a:xfrm>
            <a:off x="1979748" y="3658625"/>
            <a:ext cx="5184503" cy="268209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51496265"/>
      </p:ext>
    </p:extLst>
  </p:cSld>
  <p:clrMapOvr>
    <a:masterClrMapping/>
  </p:clrMapOvr>
  <p:extLst>
    <p:ext uri="{6950BFC3-D8DA-4A85-94F7-54DA5524770B}">
      <p188:commentRel xmlns:p188="http://schemas.microsoft.com/office/powerpoint/2018/8/main" r:id="rId2"/>
    </p:ext>
  </p:extLs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402183" y="436960"/>
            <a:ext cx="6006517" cy="4626003"/>
          </a:xfrm>
        </p:spPr>
        <p:txBody>
          <a:bodyPr>
            <a:normAutofit fontScale="70000" lnSpcReduction="20000"/>
          </a:bodyPr>
          <a:lstStyle/>
          <a:p>
            <a:pPr marL="0" indent="0">
              <a:buNone/>
            </a:pPr>
            <a:endParaRPr lang="nb-NO" sz="2000" b="1" i="0">
              <a:effectLst/>
              <a:latin typeface="+mj-lt"/>
            </a:endParaRPr>
          </a:p>
          <a:p>
            <a:pPr marL="0" indent="0">
              <a:buNone/>
            </a:pPr>
            <a:r>
              <a:rPr lang="nb-NO" sz="2000" b="1" i="0">
                <a:effectLst/>
                <a:latin typeface="+mj-lt"/>
              </a:rPr>
              <a:t>Kostnadsgodkjenner skal kunne ta ut rapport på kontrakter. Prøver, men får ikke opp noe resultat, selv om vi vet det ligger mange kontrakter inne. Har dere instruks for framgangsmåte ang dette?</a:t>
            </a:r>
          </a:p>
          <a:p>
            <a:pPr marL="0" indent="0">
              <a:buNone/>
            </a:pPr>
            <a:endParaRPr lang="nb-NO" sz="2000" b="1" i="0">
              <a:effectLst/>
              <a:latin typeface="+mj-lt"/>
            </a:endParaRPr>
          </a:p>
          <a:p>
            <a:pPr marL="0" indent="0">
              <a:buNone/>
            </a:pPr>
            <a:endParaRPr lang="nb-NO" sz="2000" b="1">
              <a:latin typeface="+mj-lt"/>
            </a:endParaRPr>
          </a:p>
          <a:p>
            <a:pPr marL="0" indent="0">
              <a:buNone/>
            </a:pPr>
            <a:r>
              <a:rPr lang="nb-NO" sz="2000" dirty="0">
                <a:latin typeface="+mj-lt"/>
              </a:rPr>
              <a:t>Vi har meldt inn en sak til DFØ på dette. Ta kontakt med tjenestesenteret så vi kan se på saken.</a:t>
            </a:r>
          </a:p>
          <a:p>
            <a:pPr marL="0" indent="0">
              <a:buNone/>
            </a:pPr>
            <a:endParaRPr lang="nb-NO" sz="2000" dirty="0">
              <a:latin typeface="+mj-lt"/>
            </a:endParaRPr>
          </a:p>
          <a:p>
            <a:pPr marL="0" indent="0">
              <a:buNone/>
            </a:pPr>
            <a:r>
              <a:rPr lang="nb-NO" sz="2000" dirty="0">
                <a:latin typeface="+mj-lt"/>
              </a:rPr>
              <a:t>Dersom du har tilgang:</a:t>
            </a:r>
            <a:endParaRPr lang="nb-NO" sz="2000">
              <a:latin typeface="+mj-lt"/>
            </a:endParaRPr>
          </a:p>
          <a:p>
            <a:pPr marL="0" indent="0">
              <a:buNone/>
            </a:pPr>
            <a:r>
              <a:rPr lang="nb-NO" sz="2000">
                <a:latin typeface="+mj-lt"/>
              </a:rPr>
              <a:t>Velg periode en ønsker å ta ut rapport på.</a:t>
            </a:r>
          </a:p>
          <a:p>
            <a:pPr marL="0" indent="0">
              <a:buNone/>
            </a:pPr>
            <a:endParaRPr lang="nb-NO" sz="2000" b="1">
              <a:latin typeface="+mj-lt"/>
            </a:endParaRPr>
          </a:p>
          <a:p>
            <a:pPr marL="0" indent="0">
              <a:buNone/>
            </a:pPr>
            <a:r>
              <a:rPr lang="nb-NO" sz="2000">
                <a:latin typeface="+mj-lt"/>
              </a:rPr>
              <a:t>Det er i utgangspunktet tre typer rapporter man kan ta ut i «Rapport på kontrakt»</a:t>
            </a:r>
          </a:p>
          <a:p>
            <a:pPr marL="0" indent="0">
              <a:buNone/>
            </a:pPr>
            <a:endParaRPr lang="nb-NO" sz="2000">
              <a:latin typeface="+mj-lt"/>
            </a:endParaRPr>
          </a:p>
          <a:p>
            <a:pPr lvl="1"/>
            <a:r>
              <a:rPr lang="nb-NO" sz="1600">
                <a:latin typeface="+mj-lt"/>
              </a:rPr>
              <a:t>Kontrakt med status. (gir oversikt over alle kontrakter bestilt og hvor disse er i flyten)</a:t>
            </a:r>
          </a:p>
          <a:p>
            <a:pPr lvl="1"/>
            <a:r>
              <a:rPr lang="nb-NO" sz="1600">
                <a:latin typeface="+mj-lt"/>
              </a:rPr>
              <a:t>Oppdrag. (gir oversikt over alle oppdragskontrakter bestilt, ramme og hvor disse ligger i flyten)</a:t>
            </a:r>
          </a:p>
          <a:p>
            <a:pPr lvl="1"/>
            <a:r>
              <a:rPr lang="nb-NO" sz="1600">
                <a:latin typeface="+mj-lt"/>
              </a:rPr>
              <a:t>Timelister. Gir oversikt over timekontrakter, ramme og forbruk timer på disse.</a:t>
            </a:r>
          </a:p>
          <a:p>
            <a:pPr lvl="1"/>
            <a:endParaRPr lang="nb-NO" sz="1600">
              <a:latin typeface="+mj-lt"/>
            </a:endParaRPr>
          </a:p>
          <a:p>
            <a:pPr marL="0" indent="0">
              <a:buNone/>
            </a:pPr>
            <a:endParaRPr lang="nb-NO" sz="2000" b="1">
              <a:latin typeface="+mj-lt"/>
            </a:endParaRPr>
          </a:p>
        </p:txBody>
      </p:sp>
      <p:sp>
        <p:nvSpPr>
          <p:cNvPr id="2" name="TekstSylinder 1">
            <a:extLst>
              <a:ext uri="{FF2B5EF4-FFF2-40B4-BE49-F238E27FC236}">
                <a16:creationId xmlns:a16="http://schemas.microsoft.com/office/drawing/2014/main" id="{96308493-2CF8-8051-7635-CC99C99B7AD1}"/>
              </a:ext>
            </a:extLst>
          </p:cNvPr>
          <p:cNvSpPr txBox="1"/>
          <p:nvPr/>
        </p:nvSpPr>
        <p:spPr>
          <a:xfrm>
            <a:off x="653933" y="436960"/>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2289153446"/>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730657" y="1635446"/>
            <a:ext cx="6006517" cy="4626003"/>
          </a:xfrm>
        </p:spPr>
        <p:txBody>
          <a:bodyPr>
            <a:normAutofit/>
          </a:bodyPr>
          <a:lstStyle/>
          <a:p>
            <a:pPr marL="0" indent="0">
              <a:buNone/>
            </a:pPr>
            <a:r>
              <a:rPr lang="nb-NO" sz="2000" b="1" i="0">
                <a:effectLst/>
                <a:latin typeface="+mj-lt"/>
              </a:rPr>
              <a:t>Når eksterne har diverse spørsmål om utbetaling av oppdragskontrakter kan det være veldig tidkrevende å nøste opp i. Bør vi henvise ekstern til TS, eller bør vi kontakte TS og oppdatere den eksterne?</a:t>
            </a:r>
          </a:p>
          <a:p>
            <a:pPr marL="0" indent="0">
              <a:buNone/>
            </a:pPr>
            <a:endParaRPr lang="nb-NO" sz="2000" b="1">
              <a:latin typeface="+mj-lt"/>
            </a:endParaRPr>
          </a:p>
          <a:p>
            <a:pPr marL="0" indent="0">
              <a:buNone/>
            </a:pPr>
            <a:endParaRPr lang="nb-NO" sz="2000" b="1">
              <a:latin typeface="+mj-lt"/>
            </a:endParaRPr>
          </a:p>
          <a:p>
            <a:pPr marL="0" indent="0">
              <a:buNone/>
            </a:pPr>
            <a:r>
              <a:rPr lang="nb-NO" sz="2000">
                <a:latin typeface="+mj-lt"/>
              </a:rPr>
              <a:t>Vi anbefaler å henvise alle spørsmål enheten ikke kan svare på direkte til TS.</a:t>
            </a:r>
          </a:p>
          <a:p>
            <a:pPr marL="0" indent="0">
              <a:buNone/>
            </a:pPr>
            <a:r>
              <a:rPr lang="nb-NO" sz="2000">
                <a:latin typeface="+mj-lt"/>
              </a:rPr>
              <a:t>Dette vil oppleves som enklest og mest profesjonelt for både bruker og enhetene.</a:t>
            </a:r>
          </a:p>
        </p:txBody>
      </p:sp>
      <p:sp>
        <p:nvSpPr>
          <p:cNvPr id="2" name="TekstSylinder 1">
            <a:extLst>
              <a:ext uri="{FF2B5EF4-FFF2-40B4-BE49-F238E27FC236}">
                <a16:creationId xmlns:a16="http://schemas.microsoft.com/office/drawing/2014/main" id="{96308493-2CF8-8051-7635-CC99C99B7AD1}"/>
              </a:ext>
            </a:extLst>
          </p:cNvPr>
          <p:cNvSpPr txBox="1"/>
          <p:nvPr/>
        </p:nvSpPr>
        <p:spPr>
          <a:xfrm>
            <a:off x="989901" y="1332708"/>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990529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EC4C5B-59A9-4FAD-6D2E-DEC4D08A562C}"/>
              </a:ext>
            </a:extLst>
          </p:cNvPr>
          <p:cNvSpPr>
            <a:spLocks noGrp="1"/>
          </p:cNvSpPr>
          <p:nvPr>
            <p:ph type="ctrTitle"/>
          </p:nvPr>
        </p:nvSpPr>
        <p:spPr>
          <a:xfrm>
            <a:off x="2655512" y="2315794"/>
            <a:ext cx="5137456" cy="646331"/>
          </a:xfrm>
        </p:spPr>
        <p:txBody>
          <a:bodyPr/>
          <a:lstStyle/>
          <a:p>
            <a:r>
              <a:rPr lang="nb-NO"/>
              <a:t>Annet</a:t>
            </a:r>
          </a:p>
        </p:txBody>
      </p:sp>
    </p:spTree>
    <p:extLst>
      <p:ext uri="{BB962C8B-B14F-4D97-AF65-F5344CB8AC3E}">
        <p14:creationId xmlns:p14="http://schemas.microsoft.com/office/powerpoint/2010/main" val="2316174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837189" y="1795244"/>
            <a:ext cx="6006517" cy="4626003"/>
          </a:xfrm>
        </p:spPr>
        <p:txBody>
          <a:bodyPr/>
          <a:lstStyle/>
          <a:p>
            <a:pPr marL="0" indent="0">
              <a:buNone/>
            </a:pPr>
            <a:r>
              <a:rPr lang="nb-NO" b="1" i="0">
                <a:effectLst/>
                <a:latin typeface="MentiText"/>
              </a:rPr>
              <a:t>Noe nytt om hvordan tilleggslønn skal registreres?</a:t>
            </a:r>
          </a:p>
          <a:p>
            <a:pPr marL="0" indent="0">
              <a:buNone/>
            </a:pPr>
            <a:endParaRPr lang="nb-NO" b="1">
              <a:latin typeface="MentiText"/>
            </a:endParaRPr>
          </a:p>
          <a:p>
            <a:pPr marL="0" indent="0">
              <a:buNone/>
            </a:pPr>
            <a:endParaRPr lang="nb-NO" b="1">
              <a:latin typeface="MentiText"/>
            </a:endParaRPr>
          </a:p>
          <a:p>
            <a:pPr marL="0" indent="0">
              <a:buNone/>
            </a:pPr>
            <a:r>
              <a:rPr lang="nb-NO">
                <a:latin typeface="MentiText"/>
              </a:rPr>
              <a:t>Tilleggslønn i henhold til særavtale for arbeid på ekstern finansierte prosjekt registreres som tidligere.</a:t>
            </a:r>
          </a:p>
          <a:p>
            <a:pPr marL="0" indent="0">
              <a:buNone/>
            </a:pPr>
            <a:r>
              <a:rPr lang="nb-NO">
                <a:latin typeface="MentiText"/>
              </a:rPr>
              <a:t>Arkiver dokumentasjon i </a:t>
            </a:r>
            <a:r>
              <a:rPr lang="nb-NO" err="1">
                <a:latin typeface="MentiText"/>
              </a:rPr>
              <a:t>ePhorte</a:t>
            </a:r>
            <a:r>
              <a:rPr lang="nb-NO">
                <a:latin typeface="MentiText"/>
              </a:rPr>
              <a:t> og send sak i NTNU-hjelp for å få denne registrert på lønn.</a:t>
            </a:r>
            <a:endParaRPr lang="nb-NO"/>
          </a:p>
        </p:txBody>
      </p:sp>
      <p:sp>
        <p:nvSpPr>
          <p:cNvPr id="2" name="TekstSylinder 1">
            <a:extLst>
              <a:ext uri="{FF2B5EF4-FFF2-40B4-BE49-F238E27FC236}">
                <a16:creationId xmlns:a16="http://schemas.microsoft.com/office/drawing/2014/main" id="{96308493-2CF8-8051-7635-CC99C99B7AD1}"/>
              </a:ext>
            </a:extLst>
          </p:cNvPr>
          <p:cNvSpPr txBox="1"/>
          <p:nvPr/>
        </p:nvSpPr>
        <p:spPr>
          <a:xfrm>
            <a:off x="813732" y="1963023"/>
            <a:ext cx="847288" cy="1323439"/>
          </a:xfrm>
          <a:prstGeom prst="rect">
            <a:avLst/>
          </a:prstGeom>
          <a:noFill/>
        </p:spPr>
        <p:txBody>
          <a:bodyPr wrap="square" rtlCol="0">
            <a:spAutoFit/>
          </a:bodyPr>
          <a:lstStyle/>
          <a:p>
            <a:r>
              <a:rPr lang="nb-NO" sz="8000"/>
              <a:t>?</a:t>
            </a:r>
          </a:p>
        </p:txBody>
      </p:sp>
    </p:spTree>
    <p:extLst>
      <p:ext uri="{BB962C8B-B14F-4D97-AF65-F5344CB8AC3E}">
        <p14:creationId xmlns:p14="http://schemas.microsoft.com/office/powerpoint/2010/main" val="100789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9685-53D6-4473-B662-61A0E995170C}"/>
              </a:ext>
            </a:extLst>
          </p:cNvPr>
          <p:cNvSpPr>
            <a:spLocks noGrp="1"/>
          </p:cNvSpPr>
          <p:nvPr>
            <p:ph type="title"/>
          </p:nvPr>
        </p:nvSpPr>
        <p:spPr/>
        <p:txBody>
          <a:bodyPr/>
          <a:lstStyle/>
          <a:p>
            <a:r>
              <a:rPr lang="nb-NO"/>
              <a:t>Informasjon fra tjenestesenteret</a:t>
            </a:r>
          </a:p>
        </p:txBody>
      </p:sp>
      <p:sp>
        <p:nvSpPr>
          <p:cNvPr id="3" name="Content Placeholder 2">
            <a:extLst>
              <a:ext uri="{FF2B5EF4-FFF2-40B4-BE49-F238E27FC236}">
                <a16:creationId xmlns:a16="http://schemas.microsoft.com/office/drawing/2014/main" id="{FE0ADBC1-BC61-4F5E-B999-98EF3D4AEEC2}"/>
              </a:ext>
            </a:extLst>
          </p:cNvPr>
          <p:cNvSpPr>
            <a:spLocks noGrp="1"/>
          </p:cNvSpPr>
          <p:nvPr>
            <p:ph idx="1"/>
          </p:nvPr>
        </p:nvSpPr>
        <p:spPr/>
        <p:txBody>
          <a:bodyPr>
            <a:normAutofit lnSpcReduction="10000"/>
          </a:bodyPr>
          <a:lstStyle/>
          <a:p>
            <a:pPr marL="0" indent="0">
              <a:buNone/>
            </a:pPr>
            <a:r>
              <a:rPr lang="nb-NO" sz="1400" b="1" u="sng"/>
              <a:t>Presiseringer/innspill</a:t>
            </a:r>
          </a:p>
          <a:p>
            <a:endParaRPr lang="nb-NO" sz="1400"/>
          </a:p>
          <a:p>
            <a:r>
              <a:rPr lang="nb-NO" sz="1400"/>
              <a:t>Vi ønsker ikke at dere skal benytte dere av «</a:t>
            </a:r>
            <a:r>
              <a:rPr lang="nb-NO" sz="1400" b="1"/>
              <a:t>delvis utland</a:t>
            </a:r>
            <a:r>
              <a:rPr lang="nb-NO" sz="1400"/>
              <a:t>» på spørsmålet hvor skal arbeidet utføres. I tilfeller arbeidet skal utføres delvis i Norge og utland ønsker vi at dere skal lage to kontrakter, en for arbeid i Norge og en for arbeid i utlandet. På grunn av skattemessige årsaker bør oppdragskontrakt for arbeid en utenlandsk arbeidstaker utfører i </a:t>
            </a:r>
            <a:r>
              <a:rPr lang="nb-NO" sz="1400" err="1"/>
              <a:t>norge</a:t>
            </a:r>
            <a:r>
              <a:rPr lang="nb-NO" sz="1400"/>
              <a:t> kun være på aktuelle dag/dager og ikke noe ut over dette.</a:t>
            </a:r>
          </a:p>
          <a:p>
            <a:endParaRPr lang="nb-NO" sz="1400"/>
          </a:p>
          <a:p>
            <a:r>
              <a:rPr lang="nb-NO" sz="1400" b="1"/>
              <a:t>Studentmentorer (som refunderes av NAV) </a:t>
            </a:r>
            <a:r>
              <a:rPr lang="nb-NO" sz="1400"/>
              <a:t>er en egen kategori under type kontrakt dersom man velger oppdragskontrakt. Denne skal </a:t>
            </a:r>
            <a:r>
              <a:rPr lang="nb-NO" sz="1400" b="1"/>
              <a:t>ikke</a:t>
            </a:r>
            <a:r>
              <a:rPr lang="nb-NO" sz="1400"/>
              <a:t> benyttes. Studentmentorer skal ha timekontrakter, fordi NAV krever at timene må dokumenteres.</a:t>
            </a:r>
          </a:p>
          <a:p>
            <a:endParaRPr lang="nb-NO" sz="1400" b="1"/>
          </a:p>
          <a:p>
            <a:r>
              <a:rPr lang="nb-NO" sz="1400" b="1"/>
              <a:t>Arbeidstakere under 18 år</a:t>
            </a:r>
            <a:r>
              <a:rPr lang="nb-NO" sz="1400"/>
              <a:t> kan ikke opprettes kontrakt i toa. Husk dette når dere skal inngå kontrakter for de med sommerjobb (hvor mange er unge arbeidstakere)</a:t>
            </a:r>
          </a:p>
          <a:p>
            <a:endParaRPr lang="nb-NO" sz="1400"/>
          </a:p>
          <a:p>
            <a:r>
              <a:rPr lang="nb-NO" sz="1400"/>
              <a:t>Valg av </a:t>
            </a:r>
            <a:r>
              <a:rPr lang="nb-NO" sz="1400" b="1"/>
              <a:t>nasjonalitet</a:t>
            </a:r>
            <a:r>
              <a:rPr lang="nb-NO" sz="1400"/>
              <a:t> påvirker skatt.</a:t>
            </a:r>
          </a:p>
          <a:p>
            <a:endParaRPr lang="nb-NO" sz="1400"/>
          </a:p>
          <a:p>
            <a:r>
              <a:rPr lang="nb-NO" sz="1400"/>
              <a:t>Honorar og </a:t>
            </a:r>
            <a:r>
              <a:rPr lang="nb-NO" sz="1400" err="1"/>
              <a:t>månedlønn</a:t>
            </a:r>
            <a:r>
              <a:rPr lang="nb-NO" sz="1400"/>
              <a:t> utbetales uten at oppdragstakere/de med månedskontrakt må gjøre noe. Timelønte må føre timer for å få </a:t>
            </a:r>
            <a:r>
              <a:rPr lang="nb-NO" sz="1400" b="1"/>
              <a:t>utbetaling.</a:t>
            </a:r>
            <a:r>
              <a:rPr lang="nb-NO" sz="1400"/>
              <a:t> </a:t>
            </a:r>
          </a:p>
          <a:p>
            <a:pPr marL="0" indent="0">
              <a:buNone/>
            </a:pPr>
            <a:endParaRPr lang="nb-NO" sz="1400"/>
          </a:p>
          <a:p>
            <a:r>
              <a:rPr lang="nb-NO" sz="1400"/>
              <a:t>Kontrakter for timelønte</a:t>
            </a:r>
            <a:r>
              <a:rPr lang="nb-NO" sz="1400">
                <a:latin typeface="+mn-lt"/>
              </a:rPr>
              <a:t> ligger lagret i SAP og bare der mens vi venter på </a:t>
            </a:r>
            <a:r>
              <a:rPr lang="nb-NO" sz="1400" b="1">
                <a:latin typeface="+mn-lt"/>
              </a:rPr>
              <a:t>NTNU Sak</a:t>
            </a:r>
          </a:p>
          <a:p>
            <a:endParaRPr lang="nb-NO" sz="1400"/>
          </a:p>
          <a:p>
            <a:r>
              <a:rPr lang="nb-NO" sz="1400" b="1"/>
              <a:t>Pensjonistavlønning</a:t>
            </a:r>
            <a:r>
              <a:rPr lang="nb-NO" sz="1400"/>
              <a:t> kan kun benyttes på timekontraker. (ikke oppdrag som tidligere)</a:t>
            </a:r>
          </a:p>
        </p:txBody>
      </p:sp>
    </p:spTree>
    <p:extLst>
      <p:ext uri="{BB962C8B-B14F-4D97-AF65-F5344CB8AC3E}">
        <p14:creationId xmlns:p14="http://schemas.microsoft.com/office/powerpoint/2010/main" val="267696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39EA-A459-429F-92B8-8F85F8325717}"/>
              </a:ext>
            </a:extLst>
          </p:cNvPr>
          <p:cNvSpPr>
            <a:spLocks noGrp="1"/>
          </p:cNvSpPr>
          <p:nvPr>
            <p:ph type="title"/>
          </p:nvPr>
        </p:nvSpPr>
        <p:spPr/>
        <p:txBody>
          <a:bodyPr/>
          <a:lstStyle/>
          <a:p>
            <a:r>
              <a:rPr lang="nb-NO"/>
              <a:t>Vi arbeider mot kjøringene</a:t>
            </a:r>
          </a:p>
        </p:txBody>
      </p:sp>
      <p:sp>
        <p:nvSpPr>
          <p:cNvPr id="3" name="Content Placeholder 2">
            <a:extLst>
              <a:ext uri="{FF2B5EF4-FFF2-40B4-BE49-F238E27FC236}">
                <a16:creationId xmlns:a16="http://schemas.microsoft.com/office/drawing/2014/main" id="{4D94EE00-5051-459F-B129-62D056A3BDD6}"/>
              </a:ext>
            </a:extLst>
          </p:cNvPr>
          <p:cNvSpPr>
            <a:spLocks noGrp="1"/>
          </p:cNvSpPr>
          <p:nvPr>
            <p:ph idx="1"/>
          </p:nvPr>
        </p:nvSpPr>
        <p:spPr>
          <a:xfrm>
            <a:off x="407505" y="1053548"/>
            <a:ext cx="7550246" cy="5367699"/>
          </a:xfrm>
        </p:spPr>
        <p:txBody>
          <a:bodyPr/>
          <a:lstStyle/>
          <a:p>
            <a:pPr marL="0" indent="0">
              <a:buNone/>
            </a:pPr>
            <a:r>
              <a:rPr lang="nb-NO"/>
              <a:t>Noen av dere kan oppleve at kontrakter ligger en stund hos tjenestesenteret.</a:t>
            </a:r>
          </a:p>
          <a:p>
            <a:pPr marL="0" indent="0">
              <a:buNone/>
            </a:pPr>
            <a:r>
              <a:rPr lang="nb-NO"/>
              <a:t>De som oppretter kontrakter på tjenestesenteret </a:t>
            </a:r>
            <a:r>
              <a:rPr lang="nb-NO" b="1"/>
              <a:t>arbeider etter lønnskjøringsplanen</a:t>
            </a:r>
            <a:r>
              <a:rPr lang="nb-NO"/>
              <a:t>. Se wiki-siden med når de ulike kjøringene er. Dersom det nærmer seg utbetaling av hovedlønn vil det være timelister og opprettelse av time- og månedskontrakter tjenestesenteret arbeider med å få sendt ut. Oppdrag utbetales på bonuslønn, så oppdragstakere vil prioriteres før den kjøringen. </a:t>
            </a:r>
          </a:p>
          <a:p>
            <a:pPr marL="0" indent="0">
              <a:buNone/>
            </a:pPr>
            <a:endParaRPr lang="nb-NO"/>
          </a:p>
          <a:p>
            <a:pPr marL="0" indent="0">
              <a:buNone/>
            </a:pPr>
            <a:r>
              <a:rPr lang="nb-NO"/>
              <a:t>Se lønnskjøringsplanen </a:t>
            </a:r>
            <a:r>
              <a:rPr lang="nb-NO">
                <a:hlinkClick r:id="rId2"/>
              </a:rPr>
              <a:t>her</a:t>
            </a:r>
            <a:r>
              <a:rPr lang="nb-NO"/>
              <a:t>.</a:t>
            </a:r>
          </a:p>
        </p:txBody>
      </p:sp>
    </p:spTree>
    <p:extLst>
      <p:ext uri="{BB962C8B-B14F-4D97-AF65-F5344CB8AC3E}">
        <p14:creationId xmlns:p14="http://schemas.microsoft.com/office/powerpoint/2010/main" val="4031873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Bilde 2">
            <a:extLst>
              <a:ext uri="{FF2B5EF4-FFF2-40B4-BE49-F238E27FC236}">
                <a16:creationId xmlns:a16="http://schemas.microsoft.com/office/drawing/2014/main" id="{57A023B8-D1E3-96CE-1724-3F08C4E9F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300" y="1676845"/>
            <a:ext cx="45529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Bilde 3">
            <a:extLst>
              <a:ext uri="{FF2B5EF4-FFF2-40B4-BE49-F238E27FC236}">
                <a16:creationId xmlns:a16="http://schemas.microsoft.com/office/drawing/2014/main" id="{84A9116C-91C4-3C2E-6EA4-27DA13B2E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300" y="2854036"/>
            <a:ext cx="4819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Bilde 4">
            <a:extLst>
              <a:ext uri="{FF2B5EF4-FFF2-40B4-BE49-F238E27FC236}">
                <a16:creationId xmlns:a16="http://schemas.microsoft.com/office/drawing/2014/main" id="{B13D3351-457D-C0E0-14FD-AD0EA1A7EA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300" y="4171505"/>
            <a:ext cx="45339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k 6" descr="Lukk med heldekkende fyll">
            <a:extLst>
              <a:ext uri="{FF2B5EF4-FFF2-40B4-BE49-F238E27FC236}">
                <a16:creationId xmlns:a16="http://schemas.microsoft.com/office/drawing/2014/main" id="{17E3CF14-794D-FCBB-B2FE-4FDD2EC371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97200" y="1592135"/>
            <a:ext cx="914400" cy="914400"/>
          </a:xfrm>
          <a:prstGeom prst="rect">
            <a:avLst/>
          </a:prstGeom>
        </p:spPr>
      </p:pic>
      <p:pic>
        <p:nvPicPr>
          <p:cNvPr id="8" name="Grafikk 7" descr="Lukk med heldekkende fyll">
            <a:extLst>
              <a:ext uri="{FF2B5EF4-FFF2-40B4-BE49-F238E27FC236}">
                <a16:creationId xmlns:a16="http://schemas.microsoft.com/office/drawing/2014/main" id="{A5CEB708-FD62-CA53-898F-60E9EFB9D0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1070" y="2763504"/>
            <a:ext cx="914400" cy="914400"/>
          </a:xfrm>
          <a:prstGeom prst="rect">
            <a:avLst/>
          </a:prstGeom>
        </p:spPr>
      </p:pic>
      <p:pic>
        <p:nvPicPr>
          <p:cNvPr id="10" name="Grafikk 9" descr="Avmerking med heldekkende fyll">
            <a:extLst>
              <a:ext uri="{FF2B5EF4-FFF2-40B4-BE49-F238E27FC236}">
                <a16:creationId xmlns:a16="http://schemas.microsoft.com/office/drawing/2014/main" id="{750BB878-1E3D-78CC-1393-08E94ACF04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87143" y="4069327"/>
            <a:ext cx="914400" cy="914400"/>
          </a:xfrm>
          <a:prstGeom prst="rect">
            <a:avLst/>
          </a:prstGeom>
        </p:spPr>
      </p:pic>
      <p:sp>
        <p:nvSpPr>
          <p:cNvPr id="11" name="Title 1">
            <a:extLst>
              <a:ext uri="{FF2B5EF4-FFF2-40B4-BE49-F238E27FC236}">
                <a16:creationId xmlns:a16="http://schemas.microsoft.com/office/drawing/2014/main" id="{0BF49E3E-B997-42B6-8322-4D953C722B04}"/>
              </a:ext>
            </a:extLst>
          </p:cNvPr>
          <p:cNvSpPr txBox="1">
            <a:spLocks/>
          </p:cNvSpPr>
          <p:nvPr/>
        </p:nvSpPr>
        <p:spPr>
          <a:xfrm>
            <a:off x="407505" y="274638"/>
            <a:ext cx="8229600" cy="646331"/>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a:t>Legg inn landkode på riktig måte</a:t>
            </a:r>
          </a:p>
        </p:txBody>
      </p:sp>
    </p:spTree>
    <p:extLst>
      <p:ext uri="{BB962C8B-B14F-4D97-AF65-F5344CB8AC3E}">
        <p14:creationId xmlns:p14="http://schemas.microsoft.com/office/powerpoint/2010/main" val="1958006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EC4C5B-59A9-4FAD-6D2E-DEC4D08A562C}"/>
              </a:ext>
            </a:extLst>
          </p:cNvPr>
          <p:cNvSpPr>
            <a:spLocks noGrp="1"/>
          </p:cNvSpPr>
          <p:nvPr>
            <p:ph type="ctrTitle"/>
          </p:nvPr>
        </p:nvSpPr>
        <p:spPr>
          <a:xfrm>
            <a:off x="1828800" y="2111577"/>
            <a:ext cx="5137456" cy="1200329"/>
          </a:xfrm>
        </p:spPr>
        <p:txBody>
          <a:bodyPr/>
          <a:lstStyle/>
          <a:p>
            <a:pPr algn="ctr"/>
            <a:r>
              <a:rPr lang="nb-NO"/>
              <a:t>Spørsmål sendt inn via </a:t>
            </a:r>
            <a:r>
              <a:rPr lang="nb-NO" err="1"/>
              <a:t>Menti</a:t>
            </a:r>
            <a:endParaRPr lang="nb-NO"/>
          </a:p>
        </p:txBody>
      </p:sp>
      <p:pic>
        <p:nvPicPr>
          <p:cNvPr id="4" name="Grafikk 3" descr="Chat med heldekkende fyll">
            <a:extLst>
              <a:ext uri="{FF2B5EF4-FFF2-40B4-BE49-F238E27FC236}">
                <a16:creationId xmlns:a16="http://schemas.microsoft.com/office/drawing/2014/main" id="{8C8BB9E9-5549-2C24-6FDB-BBE26D6AF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52831" y="3311906"/>
            <a:ext cx="2485238" cy="2485238"/>
          </a:xfrm>
          <a:prstGeom prst="rect">
            <a:avLst/>
          </a:prstGeom>
        </p:spPr>
      </p:pic>
    </p:spTree>
    <p:extLst>
      <p:ext uri="{BB962C8B-B14F-4D97-AF65-F5344CB8AC3E}">
        <p14:creationId xmlns:p14="http://schemas.microsoft.com/office/powerpoint/2010/main" val="1652136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EC4C5B-59A9-4FAD-6D2E-DEC4D08A562C}"/>
              </a:ext>
            </a:extLst>
          </p:cNvPr>
          <p:cNvSpPr>
            <a:spLocks noGrp="1"/>
          </p:cNvSpPr>
          <p:nvPr>
            <p:ph type="ctrTitle"/>
          </p:nvPr>
        </p:nvSpPr>
        <p:spPr>
          <a:xfrm>
            <a:off x="3225567" y="2040419"/>
            <a:ext cx="3217178" cy="1569660"/>
          </a:xfrm>
        </p:spPr>
        <p:txBody>
          <a:bodyPr/>
          <a:lstStyle/>
          <a:p>
            <a:r>
              <a:rPr lang="nb-NO" sz="4800"/>
              <a:t>Sensorer</a:t>
            </a:r>
          </a:p>
        </p:txBody>
      </p:sp>
      <p:pic>
        <p:nvPicPr>
          <p:cNvPr id="7" name="Grafikk 6" descr="Rabbel kontur">
            <a:extLst>
              <a:ext uri="{FF2B5EF4-FFF2-40B4-BE49-F238E27FC236}">
                <a16:creationId xmlns:a16="http://schemas.microsoft.com/office/drawing/2014/main" id="{A1CCA73B-5307-1FDD-8AAD-3018D8A797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31764" y="2677414"/>
            <a:ext cx="1937855" cy="1937855"/>
          </a:xfrm>
          <a:prstGeom prst="rect">
            <a:avLst/>
          </a:prstGeom>
        </p:spPr>
      </p:pic>
    </p:spTree>
    <p:extLst>
      <p:ext uri="{BB962C8B-B14F-4D97-AF65-F5344CB8AC3E}">
        <p14:creationId xmlns:p14="http://schemas.microsoft.com/office/powerpoint/2010/main" val="1613484805"/>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 id="{6D98CCF0-7271-2E46-BB2F-356B8018FF56}" vid="{A59936E1-C24B-F74D-8276-E89D85B1C7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ntnu</Template>
  <TotalTime>0</TotalTime>
  <Words>3150</Words>
  <Application>Microsoft Office PowerPoint</Application>
  <PresentationFormat>Skjermfremvisning (4:3)</PresentationFormat>
  <Paragraphs>306</Paragraphs>
  <Slides>48</Slides>
  <Notes>8</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48</vt:i4>
      </vt:variant>
    </vt:vector>
  </HeadingPairs>
  <TitlesOfParts>
    <vt:vector size="57" baseType="lpstr">
      <vt:lpstr>Arial</vt:lpstr>
      <vt:lpstr>Calibri</vt:lpstr>
      <vt:lpstr>MentiText</vt:lpstr>
      <vt:lpstr>Poppins</vt:lpstr>
      <vt:lpstr>Segoe UI</vt:lpstr>
      <vt:lpstr>Segoe UI Emoji</vt:lpstr>
      <vt:lpstr>Source Sans Pro</vt:lpstr>
      <vt:lpstr>Times New Roman</vt:lpstr>
      <vt:lpstr>Office-tema</vt:lpstr>
      <vt:lpstr>Tilsetting og arbeidskontrakt</vt:lpstr>
      <vt:lpstr>Dette skjer i dag</vt:lpstr>
      <vt:lpstr>Informasjon fra tjenestesenteret</vt:lpstr>
      <vt:lpstr>Informasjon fra tjenestesenteret</vt:lpstr>
      <vt:lpstr>Informasjon fra tjenestesenteret</vt:lpstr>
      <vt:lpstr>Vi arbeider mot kjøringene</vt:lpstr>
      <vt:lpstr>PowerPoint-presentasjon</vt:lpstr>
      <vt:lpstr>Spørsmål sendt inn via Menti</vt:lpstr>
      <vt:lpstr>Sensorer</vt:lpstr>
      <vt:lpstr>PowerPoint-presentasjon</vt:lpstr>
      <vt:lpstr>PowerPoint-presentasjon</vt:lpstr>
      <vt:lpstr>PowerPoint-presentasjon</vt:lpstr>
      <vt:lpstr>PowerPoint-presentasjon</vt:lpstr>
      <vt:lpstr>PowerPoint-presentasjon</vt:lpstr>
      <vt:lpstr>Tilganger</vt:lpstr>
      <vt:lpstr>PowerPoint-presentasjon</vt:lpstr>
      <vt:lpstr>PowerPoint-presentasjon</vt:lpstr>
      <vt:lpstr>PowerPoint-presentasjon</vt:lpstr>
      <vt:lpstr>PowerPoint-presentasjon</vt:lpstr>
      <vt:lpstr>PowerPoint-presentasjon</vt:lpstr>
      <vt:lpstr>PowerPoint-presentasjon</vt:lpstr>
      <vt:lpstr>PowerPoint-presentasjon</vt:lpstr>
      <vt:lpstr>Inngå kontrakt</vt:lpstr>
      <vt:lpstr>PowerPoint-presentasjon</vt:lpstr>
      <vt:lpstr>PowerPoint-presentasjon</vt:lpstr>
      <vt:lpstr>PowerPoint-presentasjon</vt:lpstr>
      <vt:lpstr>PowerPoint-presentasjon</vt:lpstr>
      <vt:lpstr>PowerPoint-presentasjon</vt:lpstr>
      <vt:lpstr>PowerPoint-presentasjon</vt:lpstr>
      <vt:lpstr>Bestille kontrakt</vt:lpstr>
      <vt:lpstr>PowerPoint-presentasjon</vt:lpstr>
      <vt:lpstr>PowerPoint-presentasjon</vt:lpstr>
      <vt:lpstr>PowerPoint-presentasjon</vt:lpstr>
      <vt:lpstr>PowerPoint-presentasjon</vt:lpstr>
      <vt:lpstr>PowerPoint-presentasjon</vt:lpstr>
      <vt:lpstr>PowerPoint-presentasjon</vt:lpstr>
      <vt:lpstr>Utland</vt:lpstr>
      <vt:lpstr>PowerPoint-presentasjon</vt:lpstr>
      <vt:lpstr>PowerPoint-presentasjon</vt:lpstr>
      <vt:lpstr>PowerPoint-presentasjon</vt:lpstr>
      <vt:lpstr>PowerPoint-presentasjon</vt:lpstr>
      <vt:lpstr>Kommunikasjon</vt:lpstr>
      <vt:lpstr>PowerPoint-presentasjon</vt:lpstr>
      <vt:lpstr>PowerPoint-presentasjon</vt:lpstr>
      <vt:lpstr>PowerPoint-presentasjon</vt:lpstr>
      <vt:lpstr>PowerPoint-presentasjon</vt:lpstr>
      <vt:lpstr>Annet</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Tilsetting og arbeidskontrakt</dc:title>
  <dc:creator>Kari Klepp</dc:creator>
  <cp:lastModifiedBy>Kari Klepp</cp:lastModifiedBy>
  <cp:revision>1</cp:revision>
  <dcterms:created xsi:type="dcterms:W3CDTF">2023-03-03T13:38:25Z</dcterms:created>
  <dcterms:modified xsi:type="dcterms:W3CDTF">2023-03-20T10:35:20Z</dcterms:modified>
</cp:coreProperties>
</file>