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2C_90BA73AC.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53"/>
  </p:notesMasterIdLst>
  <p:sldIdLst>
    <p:sldId id="256" r:id="rId3"/>
    <p:sldId id="315" r:id="rId4"/>
    <p:sldId id="316" r:id="rId5"/>
    <p:sldId id="274" r:id="rId6"/>
    <p:sldId id="300" r:id="rId7"/>
    <p:sldId id="329" r:id="rId8"/>
    <p:sldId id="328" r:id="rId9"/>
    <p:sldId id="327" r:id="rId10"/>
    <p:sldId id="326" r:id="rId11"/>
    <p:sldId id="325" r:id="rId12"/>
    <p:sldId id="317" r:id="rId13"/>
    <p:sldId id="318" r:id="rId14"/>
    <p:sldId id="257" r:id="rId15"/>
    <p:sldId id="319" r:id="rId16"/>
    <p:sldId id="330" r:id="rId17"/>
    <p:sldId id="320" r:id="rId18"/>
    <p:sldId id="304" r:id="rId19"/>
    <p:sldId id="322" r:id="rId20"/>
    <p:sldId id="303" r:id="rId21"/>
    <p:sldId id="323" r:id="rId22"/>
    <p:sldId id="282" r:id="rId23"/>
    <p:sldId id="309" r:id="rId24"/>
    <p:sldId id="296" r:id="rId25"/>
    <p:sldId id="276" r:id="rId26"/>
    <p:sldId id="275" r:id="rId27"/>
    <p:sldId id="281" r:id="rId28"/>
    <p:sldId id="301" r:id="rId29"/>
    <p:sldId id="302" r:id="rId30"/>
    <p:sldId id="279" r:id="rId31"/>
    <p:sldId id="310" r:id="rId32"/>
    <p:sldId id="278" r:id="rId33"/>
    <p:sldId id="308" r:id="rId34"/>
    <p:sldId id="277" r:id="rId35"/>
    <p:sldId id="297" r:id="rId36"/>
    <p:sldId id="290" r:id="rId37"/>
    <p:sldId id="291" r:id="rId38"/>
    <p:sldId id="280" r:id="rId39"/>
    <p:sldId id="285" r:id="rId40"/>
    <p:sldId id="307" r:id="rId41"/>
    <p:sldId id="294" r:id="rId42"/>
    <p:sldId id="284" r:id="rId43"/>
    <p:sldId id="283" r:id="rId44"/>
    <p:sldId id="305" r:id="rId45"/>
    <p:sldId id="306" r:id="rId46"/>
    <p:sldId id="292" r:id="rId47"/>
    <p:sldId id="313" r:id="rId48"/>
    <p:sldId id="314" r:id="rId49"/>
    <p:sldId id="312" r:id="rId50"/>
    <p:sldId id="324" r:id="rId51"/>
    <p:sldId id="321" r:id="rId52"/>
  </p:sldIdLst>
  <p:sldSz cx="9144000" cy="6858000" type="screen4x3"/>
  <p:notesSz cx="6797675" cy="9926638"/>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99A349-EF11-B511-5CC2-F70DC86A2CA2}" name="Even Kristoffer Kalås" initials="EK" userId="S::evenkka@ntnu.no::675b4b99-0128-453c-9c82-fcf7af0c6cfc" providerId="AD"/>
  <p188:author id="{18381CA1-D525-0123-A260-AE0044A86B1F}" name="Kari Klepp" initials="KK" userId="S::karikl@ntnu.no::8b5598b4-1c3e-46c2-a06e-741b9ea3aad1" providerId="AD"/>
  <p188:author id="{6BB2F1BB-D87D-B89E-AC61-28EE4287B5B9}" name="Thomas Bendik Hagen" initials="TH" userId="S::thomasbh@ntnu.no::66302149-38fe-43fd-bee3-51bdd69aa78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86C96-3B49-CE2F-9BCA-835CCED4D1A2}" v="15" dt="2023-09-26T14:59:15.849"/>
    <p1510:client id="{6C17DA52-A74A-554A-2C8E-56FBDECFBE5E}" v="275" dt="2023-09-27T10:49:12.189"/>
    <p1510:client id="{B24CDF9C-767B-4EDE-FE8A-B81514784874}" v="2" dt="2023-09-26T12:40:10.893"/>
    <p1510:client id="{BC34464C-0A24-42D9-9479-1BB707276030}" v="3677" dt="2023-09-27T12:11:22.73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65" autoAdjust="0"/>
  </p:normalViewPr>
  <p:slideViewPr>
    <p:cSldViewPr snapToGrid="0">
      <p:cViewPr varScale="1">
        <p:scale>
          <a:sx n="108" d="100"/>
          <a:sy n="108" d="100"/>
        </p:scale>
        <p:origin x="8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Bendik Hagen" userId="S::thomasbh@ntnu.no::66302149-38fe-43fd-bee3-51bdd69aa78a" providerId="AD" clId="Web-{B24CDF9C-767B-4EDE-FE8A-B81514784874}"/>
    <pc:docChg chg="mod">
      <pc:chgData name="Thomas Bendik Hagen" userId="S::thomasbh@ntnu.no::66302149-38fe-43fd-bee3-51bdd69aa78a" providerId="AD" clId="Web-{B24CDF9C-767B-4EDE-FE8A-B81514784874}" dt="2023-09-26T12:40:10.893" v="1"/>
      <pc:docMkLst>
        <pc:docMk/>
      </pc:docMkLst>
      <pc:sldChg chg="modCm">
        <pc:chgData name="Thomas Bendik Hagen" userId="S::thomasbh@ntnu.no::66302149-38fe-43fd-bee3-51bdd69aa78a" providerId="AD" clId="Web-{B24CDF9C-767B-4EDE-FE8A-B81514784874}" dt="2023-09-26T12:40:10.893" v="1"/>
        <pc:sldMkLst>
          <pc:docMk/>
          <pc:sldMk cId="2895380986" sldId="313"/>
        </pc:sldMkLst>
        <pc:extLst>
          <p:ext xmlns:p="http://schemas.openxmlformats.org/presentationml/2006/main" uri="{D6D511B9-2390-475A-947B-AFAB55BFBCF1}">
            <pc226:cmChg xmlns:pc226="http://schemas.microsoft.com/office/powerpoint/2022/06/main/command" chg="">
              <pc226:chgData name="Thomas Bendik Hagen" userId="S::thomasbh@ntnu.no::66302149-38fe-43fd-bee3-51bdd69aa78a" providerId="AD" clId="Web-{B24CDF9C-767B-4EDE-FE8A-B81514784874}" dt="2023-09-26T12:40:10.893" v="1"/>
              <pc2:cmMkLst xmlns:pc2="http://schemas.microsoft.com/office/powerpoint/2019/9/main/command">
                <pc:docMk/>
                <pc:sldMk cId="2895380986" sldId="313"/>
                <pc2:cmMk id="{2C7DD5F6-7B57-4C63-B2EC-92D6B1784584}"/>
              </pc2:cmMkLst>
              <pc226:cmRplyChg chg="add">
                <pc226:chgData name="Thomas Bendik Hagen" userId="S::thomasbh@ntnu.no::66302149-38fe-43fd-bee3-51bdd69aa78a" providerId="AD" clId="Web-{B24CDF9C-767B-4EDE-FE8A-B81514784874}" dt="2023-09-26T12:40:10.893" v="1"/>
                <pc2:cmRplyMkLst xmlns:pc2="http://schemas.microsoft.com/office/powerpoint/2019/9/main/command">
                  <pc:docMk/>
                  <pc:sldMk cId="2895380986" sldId="313"/>
                  <pc2:cmMk id="{2C7DD5F6-7B57-4C63-B2EC-92D6B1784584}"/>
                  <pc2:cmRplyMk id="{6BCBD495-434A-4B3C-9249-0CDD15391570}"/>
                </pc2:cmRplyMkLst>
              </pc226:cmRplyChg>
            </pc226:cmChg>
          </p:ext>
        </pc:extLst>
      </pc:sldChg>
    </pc:docChg>
  </pc:docChgLst>
  <pc:docChgLst>
    <pc:chgData name="Even Kristoffer Kalås" userId="S::evenkka@ntnu.no::675b4b99-0128-453c-9c82-fcf7af0c6cfc" providerId="AD" clId="Web-{964868BC-15F3-4A6F-13E7-FEA6233FDD62}"/>
    <pc:docChg chg="addSld addMainMaster modMainMaster">
      <pc:chgData name="Even Kristoffer Kalås" userId="S::evenkka@ntnu.no::675b4b99-0128-453c-9c82-fcf7af0c6cfc" providerId="AD" clId="Web-{964868BC-15F3-4A6F-13E7-FEA6233FDD62}" dt="2023-09-26T11:05:20.972" v="3"/>
      <pc:docMkLst>
        <pc:docMk/>
      </pc:docMkLst>
      <pc:sldChg chg="add">
        <pc:chgData name="Even Kristoffer Kalås" userId="S::evenkka@ntnu.no::675b4b99-0128-453c-9c82-fcf7af0c6cfc" providerId="AD" clId="Web-{964868BC-15F3-4A6F-13E7-FEA6233FDD62}" dt="2023-09-26T11:05:20.691" v="0"/>
        <pc:sldMkLst>
          <pc:docMk/>
          <pc:sldMk cId="3620428066" sldId="325"/>
        </pc:sldMkLst>
      </pc:sldChg>
      <pc:sldChg chg="add">
        <pc:chgData name="Even Kristoffer Kalås" userId="S::evenkka@ntnu.no::675b4b99-0128-453c-9c82-fcf7af0c6cfc" providerId="AD" clId="Web-{964868BC-15F3-4A6F-13E7-FEA6233FDD62}" dt="2023-09-26T11:05:20.800" v="1"/>
        <pc:sldMkLst>
          <pc:docMk/>
          <pc:sldMk cId="66509625" sldId="326"/>
        </pc:sldMkLst>
      </pc:sldChg>
      <pc:sldChg chg="add">
        <pc:chgData name="Even Kristoffer Kalås" userId="S::evenkka@ntnu.no::675b4b99-0128-453c-9c82-fcf7af0c6cfc" providerId="AD" clId="Web-{964868BC-15F3-4A6F-13E7-FEA6233FDD62}" dt="2023-09-26T11:05:20.894" v="2"/>
        <pc:sldMkLst>
          <pc:docMk/>
          <pc:sldMk cId="3418676432" sldId="327"/>
        </pc:sldMkLst>
      </pc:sldChg>
      <pc:sldChg chg="add">
        <pc:chgData name="Even Kristoffer Kalås" userId="S::evenkka@ntnu.no::675b4b99-0128-453c-9c82-fcf7af0c6cfc" providerId="AD" clId="Web-{964868BC-15F3-4A6F-13E7-FEA6233FDD62}" dt="2023-09-26T11:05:20.972" v="3"/>
        <pc:sldMkLst>
          <pc:docMk/>
          <pc:sldMk cId="96277407" sldId="328"/>
        </pc:sldMkLst>
      </pc:sldChg>
      <pc:sldMasterChg chg="add addSldLayout">
        <pc:chgData name="Even Kristoffer Kalås" userId="S::evenkka@ntnu.no::675b4b99-0128-453c-9c82-fcf7af0c6cfc" providerId="AD" clId="Web-{964868BC-15F3-4A6F-13E7-FEA6233FDD62}" dt="2023-09-26T11:05:20.691" v="0"/>
        <pc:sldMasterMkLst>
          <pc:docMk/>
          <pc:sldMasterMk cId="4059974449" sldId="2147483648"/>
        </pc:sldMasterMkLst>
        <pc:sldLayoutChg chg="add">
          <pc:chgData name="Even Kristoffer Kalås" userId="S::evenkka@ntnu.no::675b4b99-0128-453c-9c82-fcf7af0c6cfc" providerId="AD" clId="Web-{964868BC-15F3-4A6F-13E7-FEA6233FDD62}" dt="2023-09-26T11:05:20.691" v="0"/>
          <pc:sldLayoutMkLst>
            <pc:docMk/>
            <pc:sldMasterMk cId="4059974449" sldId="2147483648"/>
            <pc:sldLayoutMk cId="3914391606" sldId="2147483649"/>
          </pc:sldLayoutMkLst>
        </pc:sldLayoutChg>
        <pc:sldLayoutChg chg="add">
          <pc:chgData name="Even Kristoffer Kalås" userId="S::evenkka@ntnu.no::675b4b99-0128-453c-9c82-fcf7af0c6cfc" providerId="AD" clId="Web-{964868BC-15F3-4A6F-13E7-FEA6233FDD62}" dt="2023-09-26T11:05:20.691" v="0"/>
          <pc:sldLayoutMkLst>
            <pc:docMk/>
            <pc:sldMasterMk cId="4059974449" sldId="2147483648"/>
            <pc:sldLayoutMk cId="3197266101" sldId="2147483650"/>
          </pc:sldLayoutMkLst>
        </pc:sldLayoutChg>
        <pc:sldLayoutChg chg="add">
          <pc:chgData name="Even Kristoffer Kalås" userId="S::evenkka@ntnu.no::675b4b99-0128-453c-9c82-fcf7af0c6cfc" providerId="AD" clId="Web-{964868BC-15F3-4A6F-13E7-FEA6233FDD62}" dt="2023-09-26T11:05:20.691" v="0"/>
          <pc:sldLayoutMkLst>
            <pc:docMk/>
            <pc:sldMasterMk cId="4059974449" sldId="2147483648"/>
            <pc:sldLayoutMk cId="1285421852" sldId="2147483651"/>
          </pc:sldLayoutMkLst>
        </pc:sldLayoutChg>
        <pc:sldLayoutChg chg="add">
          <pc:chgData name="Even Kristoffer Kalås" userId="S::evenkka@ntnu.no::675b4b99-0128-453c-9c82-fcf7af0c6cfc" providerId="AD" clId="Web-{964868BC-15F3-4A6F-13E7-FEA6233FDD62}" dt="2023-09-26T11:05:20.691" v="0"/>
          <pc:sldLayoutMkLst>
            <pc:docMk/>
            <pc:sldMasterMk cId="4059974449" sldId="2147483648"/>
            <pc:sldLayoutMk cId="2333857622" sldId="2147483652"/>
          </pc:sldLayoutMkLst>
        </pc:sldLayoutChg>
        <pc:sldLayoutChg chg="add">
          <pc:chgData name="Even Kristoffer Kalås" userId="S::evenkka@ntnu.no::675b4b99-0128-453c-9c82-fcf7af0c6cfc" providerId="AD" clId="Web-{964868BC-15F3-4A6F-13E7-FEA6233FDD62}" dt="2023-09-26T11:05:20.691" v="0"/>
          <pc:sldLayoutMkLst>
            <pc:docMk/>
            <pc:sldMasterMk cId="4059974449" sldId="2147483648"/>
            <pc:sldLayoutMk cId="351814535" sldId="2147483653"/>
          </pc:sldLayoutMkLst>
        </pc:sldLayoutChg>
        <pc:sldLayoutChg chg="add">
          <pc:chgData name="Even Kristoffer Kalås" userId="S::evenkka@ntnu.no::675b4b99-0128-453c-9c82-fcf7af0c6cfc" providerId="AD" clId="Web-{964868BC-15F3-4A6F-13E7-FEA6233FDD62}" dt="2023-09-26T11:05:20.691" v="0"/>
          <pc:sldLayoutMkLst>
            <pc:docMk/>
            <pc:sldMasterMk cId="4059974449" sldId="2147483648"/>
            <pc:sldLayoutMk cId="4136267256" sldId="2147483654"/>
          </pc:sldLayoutMkLst>
        </pc:sldLayoutChg>
        <pc:sldLayoutChg chg="add">
          <pc:chgData name="Even Kristoffer Kalås" userId="S::evenkka@ntnu.no::675b4b99-0128-453c-9c82-fcf7af0c6cfc" providerId="AD" clId="Web-{964868BC-15F3-4A6F-13E7-FEA6233FDD62}" dt="2023-09-26T11:05:20.691" v="0"/>
          <pc:sldLayoutMkLst>
            <pc:docMk/>
            <pc:sldMasterMk cId="4059974449" sldId="2147483648"/>
            <pc:sldLayoutMk cId="2108970776" sldId="2147483655"/>
          </pc:sldLayoutMkLst>
        </pc:sldLayoutChg>
        <pc:sldLayoutChg chg="add">
          <pc:chgData name="Even Kristoffer Kalås" userId="S::evenkka@ntnu.no::675b4b99-0128-453c-9c82-fcf7af0c6cfc" providerId="AD" clId="Web-{964868BC-15F3-4A6F-13E7-FEA6233FDD62}" dt="2023-09-26T11:05:20.691" v="0"/>
          <pc:sldLayoutMkLst>
            <pc:docMk/>
            <pc:sldMasterMk cId="4059974449" sldId="2147483648"/>
            <pc:sldLayoutMk cId="1771062169" sldId="2147483656"/>
          </pc:sldLayoutMkLst>
        </pc:sldLayoutChg>
        <pc:sldLayoutChg chg="add">
          <pc:chgData name="Even Kristoffer Kalås" userId="S::evenkka@ntnu.no::675b4b99-0128-453c-9c82-fcf7af0c6cfc" providerId="AD" clId="Web-{964868BC-15F3-4A6F-13E7-FEA6233FDD62}" dt="2023-09-26T11:05:20.691" v="0"/>
          <pc:sldLayoutMkLst>
            <pc:docMk/>
            <pc:sldMasterMk cId="4059974449" sldId="2147483648"/>
            <pc:sldLayoutMk cId="2414866052" sldId="2147483657"/>
          </pc:sldLayoutMkLst>
        </pc:sldLayoutChg>
        <pc:sldLayoutChg chg="add">
          <pc:chgData name="Even Kristoffer Kalås" userId="S::evenkka@ntnu.no::675b4b99-0128-453c-9c82-fcf7af0c6cfc" providerId="AD" clId="Web-{964868BC-15F3-4A6F-13E7-FEA6233FDD62}" dt="2023-09-26T11:05:20.691" v="0"/>
          <pc:sldLayoutMkLst>
            <pc:docMk/>
            <pc:sldMasterMk cId="4059974449" sldId="2147483648"/>
            <pc:sldLayoutMk cId="1956011410" sldId="2147483658"/>
          </pc:sldLayoutMkLst>
        </pc:sldLayoutChg>
        <pc:sldLayoutChg chg="add">
          <pc:chgData name="Even Kristoffer Kalås" userId="S::evenkka@ntnu.no::675b4b99-0128-453c-9c82-fcf7af0c6cfc" providerId="AD" clId="Web-{964868BC-15F3-4A6F-13E7-FEA6233FDD62}" dt="2023-09-26T11:05:20.691" v="0"/>
          <pc:sldLayoutMkLst>
            <pc:docMk/>
            <pc:sldMasterMk cId="4059974449" sldId="2147483648"/>
            <pc:sldLayoutMk cId="992037430" sldId="2147483659"/>
          </pc:sldLayoutMkLst>
        </pc:sldLayoutChg>
      </pc:sldMasterChg>
      <pc:sldMasterChg chg="replId modSldLayout">
        <pc:chgData name="Even Kristoffer Kalås" userId="S::evenkka@ntnu.no::675b4b99-0128-453c-9c82-fcf7af0c6cfc" providerId="AD" clId="Web-{964868BC-15F3-4A6F-13E7-FEA6233FDD62}" dt="2023-09-26T11:05:20.691" v="0"/>
        <pc:sldMasterMkLst>
          <pc:docMk/>
          <pc:sldMasterMk cId="5777989" sldId="2147483660"/>
        </pc:sldMasterMkLst>
        <pc:sldLayoutChg chg="replId">
          <pc:chgData name="Even Kristoffer Kalås" userId="S::evenkka@ntnu.no::675b4b99-0128-453c-9c82-fcf7af0c6cfc" providerId="AD" clId="Web-{964868BC-15F3-4A6F-13E7-FEA6233FDD62}" dt="2023-09-26T11:05:20.691" v="0"/>
          <pc:sldLayoutMkLst>
            <pc:docMk/>
            <pc:sldMasterMk cId="5777989" sldId="2147483660"/>
            <pc:sldLayoutMk cId="1000159590" sldId="2147483661"/>
          </pc:sldLayoutMkLst>
        </pc:sldLayoutChg>
        <pc:sldLayoutChg chg="replId">
          <pc:chgData name="Even Kristoffer Kalås" userId="S::evenkka@ntnu.no::675b4b99-0128-453c-9c82-fcf7af0c6cfc" providerId="AD" clId="Web-{964868BC-15F3-4A6F-13E7-FEA6233FDD62}" dt="2023-09-26T11:05:20.691" v="0"/>
          <pc:sldLayoutMkLst>
            <pc:docMk/>
            <pc:sldMasterMk cId="5777989" sldId="2147483660"/>
            <pc:sldLayoutMk cId="2060019826" sldId="2147483662"/>
          </pc:sldLayoutMkLst>
        </pc:sldLayoutChg>
        <pc:sldLayoutChg chg="replId">
          <pc:chgData name="Even Kristoffer Kalås" userId="S::evenkka@ntnu.no::675b4b99-0128-453c-9c82-fcf7af0c6cfc" providerId="AD" clId="Web-{964868BC-15F3-4A6F-13E7-FEA6233FDD62}" dt="2023-09-26T11:05:20.691" v="0"/>
          <pc:sldLayoutMkLst>
            <pc:docMk/>
            <pc:sldMasterMk cId="5777989" sldId="2147483660"/>
            <pc:sldLayoutMk cId="2982460490" sldId="2147483663"/>
          </pc:sldLayoutMkLst>
        </pc:sldLayoutChg>
        <pc:sldLayoutChg chg="replId">
          <pc:chgData name="Even Kristoffer Kalås" userId="S::evenkka@ntnu.no::675b4b99-0128-453c-9c82-fcf7af0c6cfc" providerId="AD" clId="Web-{964868BC-15F3-4A6F-13E7-FEA6233FDD62}" dt="2023-09-26T11:05:20.691" v="0"/>
          <pc:sldLayoutMkLst>
            <pc:docMk/>
            <pc:sldMasterMk cId="5777989" sldId="2147483660"/>
            <pc:sldLayoutMk cId="1372914248" sldId="2147483664"/>
          </pc:sldLayoutMkLst>
        </pc:sldLayoutChg>
        <pc:sldLayoutChg chg="replId">
          <pc:chgData name="Even Kristoffer Kalås" userId="S::evenkka@ntnu.no::675b4b99-0128-453c-9c82-fcf7af0c6cfc" providerId="AD" clId="Web-{964868BC-15F3-4A6F-13E7-FEA6233FDD62}" dt="2023-09-26T11:05:20.691" v="0"/>
          <pc:sldLayoutMkLst>
            <pc:docMk/>
            <pc:sldMasterMk cId="5777989" sldId="2147483660"/>
            <pc:sldLayoutMk cId="702236646" sldId="2147483665"/>
          </pc:sldLayoutMkLst>
        </pc:sldLayoutChg>
        <pc:sldLayoutChg chg="replId">
          <pc:chgData name="Even Kristoffer Kalås" userId="S::evenkka@ntnu.no::675b4b99-0128-453c-9c82-fcf7af0c6cfc" providerId="AD" clId="Web-{964868BC-15F3-4A6F-13E7-FEA6233FDD62}" dt="2023-09-26T11:05:20.691" v="0"/>
          <pc:sldLayoutMkLst>
            <pc:docMk/>
            <pc:sldMasterMk cId="5777989" sldId="2147483660"/>
            <pc:sldLayoutMk cId="3172249624" sldId="2147483666"/>
          </pc:sldLayoutMkLst>
        </pc:sldLayoutChg>
        <pc:sldLayoutChg chg="replId">
          <pc:chgData name="Even Kristoffer Kalås" userId="S::evenkka@ntnu.no::675b4b99-0128-453c-9c82-fcf7af0c6cfc" providerId="AD" clId="Web-{964868BC-15F3-4A6F-13E7-FEA6233FDD62}" dt="2023-09-26T11:05:20.691" v="0"/>
          <pc:sldLayoutMkLst>
            <pc:docMk/>
            <pc:sldMasterMk cId="5777989" sldId="2147483660"/>
            <pc:sldLayoutMk cId="1649718507" sldId="2147483667"/>
          </pc:sldLayoutMkLst>
        </pc:sldLayoutChg>
        <pc:sldLayoutChg chg="replId">
          <pc:chgData name="Even Kristoffer Kalås" userId="S::evenkka@ntnu.no::675b4b99-0128-453c-9c82-fcf7af0c6cfc" providerId="AD" clId="Web-{964868BC-15F3-4A6F-13E7-FEA6233FDD62}" dt="2023-09-26T11:05:20.691" v="0"/>
          <pc:sldLayoutMkLst>
            <pc:docMk/>
            <pc:sldMasterMk cId="5777989" sldId="2147483660"/>
            <pc:sldLayoutMk cId="1596486207" sldId="2147483668"/>
          </pc:sldLayoutMkLst>
        </pc:sldLayoutChg>
        <pc:sldLayoutChg chg="replId">
          <pc:chgData name="Even Kristoffer Kalås" userId="S::evenkka@ntnu.no::675b4b99-0128-453c-9c82-fcf7af0c6cfc" providerId="AD" clId="Web-{964868BC-15F3-4A6F-13E7-FEA6233FDD62}" dt="2023-09-26T11:05:20.691" v="0"/>
          <pc:sldLayoutMkLst>
            <pc:docMk/>
            <pc:sldMasterMk cId="5777989" sldId="2147483660"/>
            <pc:sldLayoutMk cId="3532236857" sldId="2147483669"/>
          </pc:sldLayoutMkLst>
        </pc:sldLayoutChg>
        <pc:sldLayoutChg chg="replId">
          <pc:chgData name="Even Kristoffer Kalås" userId="S::evenkka@ntnu.no::675b4b99-0128-453c-9c82-fcf7af0c6cfc" providerId="AD" clId="Web-{964868BC-15F3-4A6F-13E7-FEA6233FDD62}" dt="2023-09-26T11:05:20.691" v="0"/>
          <pc:sldLayoutMkLst>
            <pc:docMk/>
            <pc:sldMasterMk cId="5777989" sldId="2147483660"/>
            <pc:sldLayoutMk cId="1983850659" sldId="2147483670"/>
          </pc:sldLayoutMkLst>
        </pc:sldLayoutChg>
        <pc:sldLayoutChg chg="replId">
          <pc:chgData name="Even Kristoffer Kalås" userId="S::evenkka@ntnu.no::675b4b99-0128-453c-9c82-fcf7af0c6cfc" providerId="AD" clId="Web-{964868BC-15F3-4A6F-13E7-FEA6233FDD62}" dt="2023-09-26T11:05:20.691" v="0"/>
          <pc:sldLayoutMkLst>
            <pc:docMk/>
            <pc:sldMasterMk cId="5777989" sldId="2147483660"/>
            <pc:sldLayoutMk cId="3031831969" sldId="2147483671"/>
          </pc:sldLayoutMkLst>
        </pc:sldLayoutChg>
      </pc:sldMasterChg>
    </pc:docChg>
  </pc:docChgLst>
  <pc:docChgLst>
    <pc:chgData name="Even Kristoffer Kalås" userId="S::evenkka@ntnu.no::675b4b99-0128-453c-9c82-fcf7af0c6cfc" providerId="AD" clId="Web-{51886C96-3B49-CE2F-9BCA-835CCED4D1A2}"/>
    <pc:docChg chg="addSld delSld modSld">
      <pc:chgData name="Even Kristoffer Kalås" userId="S::evenkka@ntnu.no::675b4b99-0128-453c-9c82-fcf7af0c6cfc" providerId="AD" clId="Web-{51886C96-3B49-CE2F-9BCA-835CCED4D1A2}" dt="2023-09-26T14:59:15.849" v="12"/>
      <pc:docMkLst>
        <pc:docMk/>
      </pc:docMkLst>
      <pc:sldChg chg="addSp modSp addCm">
        <pc:chgData name="Even Kristoffer Kalås" userId="S::evenkka@ntnu.no::675b4b99-0128-453c-9c82-fcf7af0c6cfc" providerId="AD" clId="Web-{51886C96-3B49-CE2F-9BCA-835CCED4D1A2}" dt="2023-09-26T12:53:25.524" v="2"/>
        <pc:sldMkLst>
          <pc:docMk/>
          <pc:sldMk cId="2152876147" sldId="292"/>
        </pc:sldMkLst>
        <pc:picChg chg="add mod">
          <ac:chgData name="Even Kristoffer Kalås" userId="S::evenkka@ntnu.no::675b4b99-0128-453c-9c82-fcf7af0c6cfc" providerId="AD" clId="Web-{51886C96-3B49-CE2F-9BCA-835CCED4D1A2}" dt="2023-09-26T12:52:44.882" v="1" actId="1076"/>
          <ac:picMkLst>
            <pc:docMk/>
            <pc:sldMk cId="2152876147" sldId="292"/>
            <ac:picMk id="5" creationId="{7BC54220-1FE3-ED4E-D60B-48405697A133}"/>
          </ac:picMkLst>
        </pc:picChg>
        <pc:extLst>
          <p:ext xmlns:p="http://schemas.openxmlformats.org/presentationml/2006/main" uri="{D6D511B9-2390-475A-947B-AFAB55BFBCF1}">
            <pc226:cmChg xmlns:pc226="http://schemas.microsoft.com/office/powerpoint/2022/06/main/command" chg="add">
              <pc226:chgData name="Even Kristoffer Kalås" userId="S::evenkka@ntnu.no::675b4b99-0128-453c-9c82-fcf7af0c6cfc" providerId="AD" clId="Web-{51886C96-3B49-CE2F-9BCA-835CCED4D1A2}" dt="2023-09-26T12:53:25.524" v="2"/>
              <pc2:cmMkLst xmlns:pc2="http://schemas.microsoft.com/office/powerpoint/2019/9/main/command">
                <pc:docMk/>
                <pc:sldMk cId="2152876147" sldId="292"/>
                <pc2:cmMk id="{CE25B176-EB46-4A7B-A439-F1964C89DCB8}"/>
              </pc2:cmMkLst>
            </pc226:cmChg>
          </p:ext>
        </pc:extLst>
      </pc:sldChg>
      <pc:sldChg chg="modSp">
        <pc:chgData name="Even Kristoffer Kalås" userId="S::evenkka@ntnu.no::675b4b99-0128-453c-9c82-fcf7af0c6cfc" providerId="AD" clId="Web-{51886C96-3B49-CE2F-9BCA-835CCED4D1A2}" dt="2023-09-26T14:57:51.566" v="10" actId="20577"/>
        <pc:sldMkLst>
          <pc:docMk/>
          <pc:sldMk cId="637239086" sldId="322"/>
        </pc:sldMkLst>
        <pc:spChg chg="mod">
          <ac:chgData name="Even Kristoffer Kalås" userId="S::evenkka@ntnu.no::675b4b99-0128-453c-9c82-fcf7af0c6cfc" providerId="AD" clId="Web-{51886C96-3B49-CE2F-9BCA-835CCED4D1A2}" dt="2023-09-26T14:57:51.566" v="10" actId="20577"/>
          <ac:spMkLst>
            <pc:docMk/>
            <pc:sldMk cId="637239086" sldId="322"/>
            <ac:spMk id="2" creationId="{233051D5-1781-286E-BA1E-6426EC4575A7}"/>
          </ac:spMkLst>
        </pc:spChg>
      </pc:sldChg>
      <pc:sldChg chg="new del">
        <pc:chgData name="Even Kristoffer Kalås" userId="S::evenkka@ntnu.no::675b4b99-0128-453c-9c82-fcf7af0c6cfc" providerId="AD" clId="Web-{51886C96-3B49-CE2F-9BCA-835CCED4D1A2}" dt="2023-09-26T14:59:15.849" v="12"/>
        <pc:sldMkLst>
          <pc:docMk/>
          <pc:sldMk cId="1668008143" sldId="332"/>
        </pc:sldMkLst>
      </pc:sldChg>
      <pc:sldChg chg="new del">
        <pc:chgData name="Even Kristoffer Kalås" userId="S::evenkka@ntnu.no::675b4b99-0128-453c-9c82-fcf7af0c6cfc" providerId="AD" clId="Web-{51886C96-3B49-CE2F-9BCA-835CCED4D1A2}" dt="2023-09-26T14:57:33.816" v="6"/>
        <pc:sldMkLst>
          <pc:docMk/>
          <pc:sldMk cId="1682748741" sldId="332"/>
        </pc:sldMkLst>
      </pc:sldChg>
      <pc:sldChg chg="new del">
        <pc:chgData name="Even Kristoffer Kalås" userId="S::evenkka@ntnu.no::675b4b99-0128-453c-9c82-fcf7af0c6cfc" providerId="AD" clId="Web-{51886C96-3B49-CE2F-9BCA-835CCED4D1A2}" dt="2023-09-26T14:41:05.832" v="4"/>
        <pc:sldMkLst>
          <pc:docMk/>
          <pc:sldMk cId="4181887085" sldId="332"/>
        </pc:sldMkLst>
      </pc:sldChg>
    </pc:docChg>
  </pc:docChgLst>
  <pc:docChgLst>
    <pc:chgData name="Even Kristoffer Kalås" userId="S::evenkka@ntnu.no::675b4b99-0128-453c-9c82-fcf7af0c6cfc" providerId="AD" clId="Web-{6C17DA52-A74A-554A-2C8E-56FBDECFBE5E}"/>
    <pc:docChg chg="modSld">
      <pc:chgData name="Even Kristoffer Kalås" userId="S::evenkka@ntnu.no::675b4b99-0128-453c-9c82-fcf7af0c6cfc" providerId="AD" clId="Web-{6C17DA52-A74A-554A-2C8E-56FBDECFBE5E}" dt="2023-09-27T10:14:44.839" v="218" actId="20577"/>
      <pc:docMkLst>
        <pc:docMk/>
      </pc:docMkLst>
      <pc:sldChg chg="addSp delSp modSp">
        <pc:chgData name="Even Kristoffer Kalås" userId="S::evenkka@ntnu.no::675b4b99-0128-453c-9c82-fcf7af0c6cfc" providerId="AD" clId="Web-{6C17DA52-A74A-554A-2C8E-56FBDECFBE5E}" dt="2023-09-27T10:14:44.839" v="218" actId="20577"/>
        <pc:sldMkLst>
          <pc:docMk/>
          <pc:sldMk cId="2152876147" sldId="292"/>
        </pc:sldMkLst>
        <pc:spChg chg="add mod">
          <ac:chgData name="Even Kristoffer Kalås" userId="S::evenkka@ntnu.no::675b4b99-0128-453c-9c82-fcf7af0c6cfc" providerId="AD" clId="Web-{6C17DA52-A74A-554A-2C8E-56FBDECFBE5E}" dt="2023-09-27T10:13:48.994" v="215" actId="1076"/>
          <ac:spMkLst>
            <pc:docMk/>
            <pc:sldMk cId="2152876147" sldId="292"/>
            <ac:spMk id="8" creationId="{52AA375E-F364-755B-68A4-A2C9F214381D}"/>
          </ac:spMkLst>
        </pc:spChg>
        <pc:spChg chg="add mod">
          <ac:chgData name="Even Kristoffer Kalås" userId="S::evenkka@ntnu.no::675b4b99-0128-453c-9c82-fcf7af0c6cfc" providerId="AD" clId="Web-{6C17DA52-A74A-554A-2C8E-56FBDECFBE5E}" dt="2023-09-27T10:14:44.839" v="218" actId="20577"/>
          <ac:spMkLst>
            <pc:docMk/>
            <pc:sldMk cId="2152876147" sldId="292"/>
            <ac:spMk id="9" creationId="{87C4D681-2B56-489A-2DB9-469345EF53DE}"/>
          </ac:spMkLst>
        </pc:spChg>
        <pc:picChg chg="del">
          <ac:chgData name="Even Kristoffer Kalås" userId="S::evenkka@ntnu.no::675b4b99-0128-453c-9c82-fcf7af0c6cfc" providerId="AD" clId="Web-{6C17DA52-A74A-554A-2C8E-56FBDECFBE5E}" dt="2023-09-27T10:09:45.066" v="91"/>
          <ac:picMkLst>
            <pc:docMk/>
            <pc:sldMk cId="2152876147" sldId="292"/>
            <ac:picMk id="5" creationId="{7BC54220-1FE3-ED4E-D60B-48405697A133}"/>
          </ac:picMkLst>
        </pc:picChg>
        <pc:picChg chg="del">
          <ac:chgData name="Even Kristoffer Kalås" userId="S::evenkka@ntnu.no::675b4b99-0128-453c-9c82-fcf7af0c6cfc" providerId="AD" clId="Web-{6C17DA52-A74A-554A-2C8E-56FBDECFBE5E}" dt="2023-09-27T10:09:46.206" v="92"/>
          <ac:picMkLst>
            <pc:docMk/>
            <pc:sldMk cId="2152876147" sldId="292"/>
            <ac:picMk id="6" creationId="{C28B99BB-A3AC-17F1-2A8E-3372CC02443D}"/>
          </ac:picMkLst>
        </pc:picChg>
        <pc:picChg chg="del">
          <ac:chgData name="Even Kristoffer Kalås" userId="S::evenkka@ntnu.no::675b4b99-0128-453c-9c82-fcf7af0c6cfc" providerId="AD" clId="Web-{6C17DA52-A74A-554A-2C8E-56FBDECFBE5E}" dt="2023-09-27T10:09:43.284" v="90"/>
          <ac:picMkLst>
            <pc:docMk/>
            <pc:sldMk cId="2152876147" sldId="292"/>
            <ac:picMk id="7" creationId="{112F99AD-373F-DFB2-0530-91AD25C74DF6}"/>
          </ac:picMkLst>
        </pc:picChg>
      </pc:sldChg>
      <pc:sldChg chg="modSp">
        <pc:chgData name="Even Kristoffer Kalås" userId="S::evenkka@ntnu.no::675b4b99-0128-453c-9c82-fcf7af0c6cfc" providerId="AD" clId="Web-{6C17DA52-A74A-554A-2C8E-56FBDECFBE5E}" dt="2023-09-27T09:06:00.672" v="89" actId="20577"/>
        <pc:sldMkLst>
          <pc:docMk/>
          <pc:sldMk cId="3620428066" sldId="325"/>
        </pc:sldMkLst>
        <pc:spChg chg="mod">
          <ac:chgData name="Even Kristoffer Kalås" userId="S::evenkka@ntnu.no::675b4b99-0128-453c-9c82-fcf7af0c6cfc" providerId="AD" clId="Web-{6C17DA52-A74A-554A-2C8E-56FBDECFBE5E}" dt="2023-09-27T09:06:00.672" v="89" actId="20577"/>
          <ac:spMkLst>
            <pc:docMk/>
            <pc:sldMk cId="3620428066" sldId="325"/>
            <ac:spMk id="3" creationId="{74995D1B-8141-7FD1-6376-EA10DCFD8B9A}"/>
          </ac:spMkLst>
        </pc:spChg>
      </pc:sldChg>
    </pc:docChg>
  </pc:docChgLst>
  <pc:docChgLst>
    <pc:chgData name="Even Kristoffer Kalås" userId="S::evenkka@ntnu.no::675b4b99-0128-453c-9c82-fcf7af0c6cfc" providerId="AD" clId="Web-{68E3B3BB-56C3-03D4-E20F-FCA1DF427FF3}"/>
    <pc:docChg chg="mod sldOrd">
      <pc:chgData name="Even Kristoffer Kalås" userId="S::evenkka@ntnu.no::675b4b99-0128-453c-9c82-fcf7af0c6cfc" providerId="AD" clId="Web-{68E3B3BB-56C3-03D4-E20F-FCA1DF427FF3}" dt="2023-09-14T15:13:47.142" v="3"/>
      <pc:docMkLst>
        <pc:docMk/>
      </pc:docMkLst>
      <pc:sldChg chg="ord">
        <pc:chgData name="Even Kristoffer Kalås" userId="S::evenkka@ntnu.no::675b4b99-0128-453c-9c82-fcf7af0c6cfc" providerId="AD" clId="Web-{68E3B3BB-56C3-03D4-E20F-FCA1DF427FF3}" dt="2023-09-14T14:57:54.147" v="0"/>
        <pc:sldMkLst>
          <pc:docMk/>
          <pc:sldMk cId="3554720111" sldId="272"/>
        </pc:sldMkLst>
      </pc:sldChg>
      <pc:sldChg chg="addCm">
        <pc:chgData name="Even Kristoffer Kalås" userId="S::evenkka@ntnu.no::675b4b99-0128-453c-9c82-fcf7af0c6cfc" providerId="AD" clId="Web-{68E3B3BB-56C3-03D4-E20F-FCA1DF427FF3}" dt="2023-09-14T15:09:34.404" v="2"/>
        <pc:sldMkLst>
          <pc:docMk/>
          <pc:sldMk cId="3272581547" sldId="290"/>
        </pc:sldMkLst>
        <pc:extLst>
          <p:ext xmlns:p="http://schemas.openxmlformats.org/presentationml/2006/main" uri="{D6D511B9-2390-475A-947B-AFAB55BFBCF1}">
            <pc226:cmChg xmlns:pc226="http://schemas.microsoft.com/office/powerpoint/2022/06/main/command" chg="add">
              <pc226:chgData name="Even Kristoffer Kalås" userId="S::evenkka@ntnu.no::675b4b99-0128-453c-9c82-fcf7af0c6cfc" providerId="AD" clId="Web-{68E3B3BB-56C3-03D4-E20F-FCA1DF427FF3}" dt="2023-09-14T15:09:34.404" v="2"/>
              <pc2:cmMkLst xmlns:pc2="http://schemas.microsoft.com/office/powerpoint/2019/9/main/command">
                <pc:docMk/>
                <pc:sldMk cId="3272581547" sldId="290"/>
                <pc2:cmMk id="{93C3BF41-44F4-4935-8AB1-F4379FE9B16B}"/>
              </pc2:cmMkLst>
            </pc226:cmChg>
          </p:ext>
        </pc:extLst>
      </pc:sldChg>
      <pc:sldChg chg="modCm">
        <pc:chgData name="Even Kristoffer Kalås" userId="S::evenkka@ntnu.no::675b4b99-0128-453c-9c82-fcf7af0c6cfc" providerId="AD" clId="Web-{68E3B3BB-56C3-03D4-E20F-FCA1DF427FF3}" dt="2023-09-14T15:13:47.142" v="3"/>
        <pc:sldMkLst>
          <pc:docMk/>
          <pc:sldMk cId="1965554206" sldId="308"/>
        </pc:sldMkLst>
        <pc:extLst>
          <p:ext xmlns:p="http://schemas.openxmlformats.org/presentationml/2006/main" uri="{D6D511B9-2390-475A-947B-AFAB55BFBCF1}">
            <pc226:cmChg xmlns:pc226="http://schemas.microsoft.com/office/powerpoint/2022/06/main/command" chg="">
              <pc226:chgData name="Even Kristoffer Kalås" userId="S::evenkka@ntnu.no::675b4b99-0128-453c-9c82-fcf7af0c6cfc" providerId="AD" clId="Web-{68E3B3BB-56C3-03D4-E20F-FCA1DF427FF3}" dt="2023-09-14T15:13:47.142" v="3"/>
              <pc2:cmMkLst xmlns:pc2="http://schemas.microsoft.com/office/powerpoint/2019/9/main/command">
                <pc:docMk/>
                <pc:sldMk cId="1965554206" sldId="308"/>
                <pc2:cmMk id="{F0B0DDD9-A3A8-45D0-9F22-B5AFC0B77C0C}"/>
              </pc2:cmMkLst>
              <pc226:cmRplyChg chg="add">
                <pc226:chgData name="Even Kristoffer Kalås" userId="S::evenkka@ntnu.no::675b4b99-0128-453c-9c82-fcf7af0c6cfc" providerId="AD" clId="Web-{68E3B3BB-56C3-03D4-E20F-FCA1DF427FF3}" dt="2023-09-14T15:13:47.142" v="3"/>
                <pc2:cmRplyMkLst xmlns:pc2="http://schemas.microsoft.com/office/powerpoint/2019/9/main/command">
                  <pc:docMk/>
                  <pc:sldMk cId="1965554206" sldId="308"/>
                  <pc2:cmMk id="{F0B0DDD9-A3A8-45D0-9F22-B5AFC0B77C0C}"/>
                  <pc2:cmRplyMk id="{BECB566F-3316-4098-ACEE-E4D8562573AD}"/>
                </pc2:cmRplyMkLst>
              </pc226:cmRplyChg>
            </pc226:cmChg>
          </p:ext>
        </pc:extLst>
      </pc:sldChg>
    </pc:docChg>
  </pc:docChgLst>
  <pc:docChgLst>
    <pc:chgData name="Kari Klepp" userId="S::karikl@ntnu.no::8b5598b4-1c3e-46c2-a06e-741b9ea3aad1" providerId="AD" clId="Web-{9BDD7408-583E-217E-6D0D-705F291039DB}"/>
    <pc:docChg chg="modSld sldOrd">
      <pc:chgData name="Kari Klepp" userId="S::karikl@ntnu.no::8b5598b4-1c3e-46c2-a06e-741b9ea3aad1" providerId="AD" clId="Web-{9BDD7408-583E-217E-6D0D-705F291039DB}" dt="2023-09-15T05:35:36.555" v="14" actId="20577"/>
      <pc:docMkLst>
        <pc:docMk/>
      </pc:docMkLst>
      <pc:sldChg chg="modSp ord modCm">
        <pc:chgData name="Kari Klepp" userId="S::karikl@ntnu.no::8b5598b4-1c3e-46c2-a06e-741b9ea3aad1" providerId="AD" clId="Web-{9BDD7408-583E-217E-6D0D-705F291039DB}" dt="2023-09-15T05:35:36.555" v="14" actId="20577"/>
        <pc:sldMkLst>
          <pc:docMk/>
          <pc:sldMk cId="3272581547" sldId="290"/>
        </pc:sldMkLst>
        <pc:spChg chg="mod">
          <ac:chgData name="Kari Klepp" userId="S::karikl@ntnu.no::8b5598b4-1c3e-46c2-a06e-741b9ea3aad1" providerId="AD" clId="Web-{9BDD7408-583E-217E-6D0D-705F291039DB}" dt="2023-09-15T05:35:36.555" v="14" actId="20577"/>
          <ac:spMkLst>
            <pc:docMk/>
            <pc:sldMk cId="3272581547" sldId="290"/>
            <ac:spMk id="4" creationId="{10A27196-EA7E-0822-214B-20BD41B475A3}"/>
          </ac:spMkLst>
        </pc:spChg>
        <pc:extLst>
          <p:ext xmlns:p="http://schemas.openxmlformats.org/presentationml/2006/main" uri="{D6D511B9-2390-475A-947B-AFAB55BFBCF1}">
            <pc226:cmChg xmlns:pc226="http://schemas.microsoft.com/office/powerpoint/2022/06/main/command" chg="mod modRxn">
              <pc226:chgData name="Kari Klepp" userId="S::karikl@ntnu.no::8b5598b4-1c3e-46c2-a06e-741b9ea3aad1" providerId="AD" clId="Web-{9BDD7408-583E-217E-6D0D-705F291039DB}" dt="2023-09-15T05:35:11.289" v="0"/>
              <pc2:cmMkLst xmlns:pc2="http://schemas.microsoft.com/office/powerpoint/2019/9/main/command">
                <pc:docMk/>
                <pc:sldMk cId="3272581547" sldId="290"/>
                <pc2:cmMk id="{93C3BF41-44F4-4935-8AB1-F4379FE9B16B}"/>
              </pc2:cmMkLst>
            </pc226:cmChg>
          </p:ext>
        </pc:extLst>
      </pc:sldChg>
    </pc:docChg>
  </pc:docChgLst>
  <pc:docChgLst>
    <pc:chgData name="Kari Klepp" userId="8b5598b4-1c3e-46c2-a06e-741b9ea3aad1" providerId="ADAL" clId="{BC34464C-0A24-42D9-9479-1BB707276030}"/>
    <pc:docChg chg="undo custSel addSld delSld modSld sldOrd modNotesMaster">
      <pc:chgData name="Kari Klepp" userId="8b5598b4-1c3e-46c2-a06e-741b9ea3aad1" providerId="ADAL" clId="{BC34464C-0A24-42D9-9479-1BB707276030}" dt="2023-09-27T12:11:22.736" v="6920"/>
      <pc:docMkLst>
        <pc:docMk/>
      </pc:docMkLst>
      <pc:sldChg chg="addSp delSp modSp mod">
        <pc:chgData name="Kari Klepp" userId="8b5598b4-1c3e-46c2-a06e-741b9ea3aad1" providerId="ADAL" clId="{BC34464C-0A24-42D9-9479-1BB707276030}" dt="2023-09-27T08:34:45.308" v="6454" actId="20577"/>
        <pc:sldMkLst>
          <pc:docMk/>
          <pc:sldMk cId="3243102052" sldId="256"/>
        </pc:sldMkLst>
        <pc:spChg chg="mod">
          <ac:chgData name="Kari Klepp" userId="8b5598b4-1c3e-46c2-a06e-741b9ea3aad1" providerId="ADAL" clId="{BC34464C-0A24-42D9-9479-1BB707276030}" dt="2023-09-27T08:34:45.308" v="6454" actId="20577"/>
          <ac:spMkLst>
            <pc:docMk/>
            <pc:sldMk cId="3243102052" sldId="256"/>
            <ac:spMk id="2" creationId="{00000000-0000-0000-0000-000000000000}"/>
          </ac:spMkLst>
        </pc:spChg>
        <pc:spChg chg="del mod">
          <ac:chgData name="Kari Klepp" userId="8b5598b4-1c3e-46c2-a06e-741b9ea3aad1" providerId="ADAL" clId="{BC34464C-0A24-42D9-9479-1BB707276030}" dt="2023-09-26T06:54:40.849" v="2830" actId="478"/>
          <ac:spMkLst>
            <pc:docMk/>
            <pc:sldMk cId="3243102052" sldId="256"/>
            <ac:spMk id="3" creationId="{00000000-0000-0000-0000-000000000000}"/>
          </ac:spMkLst>
        </pc:spChg>
        <pc:spChg chg="mod">
          <ac:chgData name="Kari Klepp" userId="8b5598b4-1c3e-46c2-a06e-741b9ea3aad1" providerId="ADAL" clId="{BC34464C-0A24-42D9-9479-1BB707276030}" dt="2023-09-26T06:57:59.848" v="2944" actId="1076"/>
          <ac:spMkLst>
            <pc:docMk/>
            <pc:sldMk cId="3243102052" sldId="256"/>
            <ac:spMk id="11" creationId="{00000000-0000-0000-0000-000000000000}"/>
          </ac:spMkLst>
        </pc:spChg>
        <pc:picChg chg="add del mod ord">
          <ac:chgData name="Kari Klepp" userId="8b5598b4-1c3e-46c2-a06e-741b9ea3aad1" providerId="ADAL" clId="{BC34464C-0A24-42D9-9479-1BB707276030}" dt="2023-09-26T05:46:20.325" v="2760" actId="478"/>
          <ac:picMkLst>
            <pc:docMk/>
            <pc:sldMk cId="3243102052" sldId="256"/>
            <ac:picMk id="7" creationId="{7771655D-C7CE-D409-E36B-3EA94C086B3F}"/>
          </ac:picMkLst>
        </pc:picChg>
        <pc:picChg chg="add del mod modCrop">
          <ac:chgData name="Kari Klepp" userId="8b5598b4-1c3e-46c2-a06e-741b9ea3aad1" providerId="ADAL" clId="{BC34464C-0A24-42D9-9479-1BB707276030}" dt="2023-09-26T05:47:42.636" v="2766" actId="478"/>
          <ac:picMkLst>
            <pc:docMk/>
            <pc:sldMk cId="3243102052" sldId="256"/>
            <ac:picMk id="9" creationId="{B7160D45-42A0-3B6D-5F44-7F3F587A5CD0}"/>
          </ac:picMkLst>
        </pc:picChg>
        <pc:picChg chg="add del mod ord modCrop">
          <ac:chgData name="Kari Klepp" userId="8b5598b4-1c3e-46c2-a06e-741b9ea3aad1" providerId="ADAL" clId="{BC34464C-0A24-42D9-9479-1BB707276030}" dt="2023-09-26T08:51:08.910" v="4391" actId="1076"/>
          <ac:picMkLst>
            <pc:docMk/>
            <pc:sldMk cId="3243102052" sldId="256"/>
            <ac:picMk id="16" creationId="{64D34E1E-F8A9-0B40-1C8B-81552D40077F}"/>
          </ac:picMkLst>
        </pc:picChg>
        <pc:picChg chg="add del mod">
          <ac:chgData name="Kari Klepp" userId="8b5598b4-1c3e-46c2-a06e-741b9ea3aad1" providerId="ADAL" clId="{BC34464C-0A24-42D9-9479-1BB707276030}" dt="2023-09-26T07:42:01.695" v="3631" actId="478"/>
          <ac:picMkLst>
            <pc:docMk/>
            <pc:sldMk cId="3243102052" sldId="256"/>
            <ac:picMk id="18" creationId="{3DD960A7-DB77-A5F4-C361-866E2B2B4C8E}"/>
          </ac:picMkLst>
        </pc:picChg>
      </pc:sldChg>
      <pc:sldChg chg="modSp add mod ord">
        <pc:chgData name="Kari Klepp" userId="8b5598b4-1c3e-46c2-a06e-741b9ea3aad1" providerId="ADAL" clId="{BC34464C-0A24-42D9-9479-1BB707276030}" dt="2023-09-27T08:41:15.957" v="6533"/>
        <pc:sldMkLst>
          <pc:docMk/>
          <pc:sldMk cId="1208194889" sldId="257"/>
        </pc:sldMkLst>
        <pc:spChg chg="mod">
          <ac:chgData name="Kari Klepp" userId="8b5598b4-1c3e-46c2-a06e-741b9ea3aad1" providerId="ADAL" clId="{BC34464C-0A24-42D9-9479-1BB707276030}" dt="2023-09-27T08:40:59.538" v="6529" actId="1076"/>
          <ac:spMkLst>
            <pc:docMk/>
            <pc:sldMk cId="1208194889" sldId="257"/>
            <ac:spMk id="3" creationId="{20BD1264-9082-834A-A2C6-A3944D48986C}"/>
          </ac:spMkLst>
        </pc:spChg>
        <pc:picChg chg="mod">
          <ac:chgData name="Kari Klepp" userId="8b5598b4-1c3e-46c2-a06e-741b9ea3aad1" providerId="ADAL" clId="{BC34464C-0A24-42D9-9479-1BB707276030}" dt="2023-09-27T08:41:08.129" v="6531" actId="1076"/>
          <ac:picMkLst>
            <pc:docMk/>
            <pc:sldMk cId="1208194889" sldId="257"/>
            <ac:picMk id="6" creationId="{1650203B-33E6-9F1C-BF8A-2507B1C1E86A}"/>
          </ac:picMkLst>
        </pc:picChg>
      </pc:sldChg>
      <pc:sldChg chg="addSp delSp modSp del mod ord">
        <pc:chgData name="Kari Klepp" userId="8b5598b4-1c3e-46c2-a06e-741b9ea3aad1" providerId="ADAL" clId="{BC34464C-0A24-42D9-9479-1BB707276030}" dt="2023-09-27T08:39:46.036" v="6469" actId="2696"/>
        <pc:sldMkLst>
          <pc:docMk/>
          <pc:sldMk cId="1255219095" sldId="257"/>
        </pc:sldMkLst>
        <pc:spChg chg="mod">
          <ac:chgData name="Kari Klepp" userId="8b5598b4-1c3e-46c2-a06e-741b9ea3aad1" providerId="ADAL" clId="{BC34464C-0A24-42D9-9479-1BB707276030}" dt="2023-09-20T07:28:40.473" v="2469" actId="1076"/>
          <ac:spMkLst>
            <pc:docMk/>
            <pc:sldMk cId="1255219095" sldId="257"/>
            <ac:spMk id="2" creationId="{89BA41B3-4160-3D42-B7C1-A4A5043ECA53}"/>
          </ac:spMkLst>
        </pc:spChg>
        <pc:spChg chg="mod">
          <ac:chgData name="Kari Klepp" userId="8b5598b4-1c3e-46c2-a06e-741b9ea3aad1" providerId="ADAL" clId="{BC34464C-0A24-42D9-9479-1BB707276030}" dt="2023-09-26T09:15:49.770" v="4456" actId="255"/>
          <ac:spMkLst>
            <pc:docMk/>
            <pc:sldMk cId="1255219095" sldId="257"/>
            <ac:spMk id="3" creationId="{20BD1264-9082-834A-A2C6-A3944D48986C}"/>
          </ac:spMkLst>
        </pc:spChg>
        <pc:spChg chg="add del mod">
          <ac:chgData name="Kari Klepp" userId="8b5598b4-1c3e-46c2-a06e-741b9ea3aad1" providerId="ADAL" clId="{BC34464C-0A24-42D9-9479-1BB707276030}" dt="2023-09-14T06:35:29.490" v="1347" actId="478"/>
          <ac:spMkLst>
            <pc:docMk/>
            <pc:sldMk cId="1255219095" sldId="257"/>
            <ac:spMk id="4" creationId="{5A6C2996-16F6-0807-80DD-F7FE553A7F73}"/>
          </ac:spMkLst>
        </pc:spChg>
        <pc:picChg chg="add mod">
          <ac:chgData name="Kari Klepp" userId="8b5598b4-1c3e-46c2-a06e-741b9ea3aad1" providerId="ADAL" clId="{BC34464C-0A24-42D9-9479-1BB707276030}" dt="2023-09-14T06:35:46.157" v="1351" actId="1076"/>
          <ac:picMkLst>
            <pc:docMk/>
            <pc:sldMk cId="1255219095" sldId="257"/>
            <ac:picMk id="6" creationId="{1650203B-33E6-9F1C-BF8A-2507B1C1E86A}"/>
          </ac:picMkLst>
        </pc:picChg>
      </pc:sldChg>
      <pc:sldChg chg="addSp delSp modSp del mod modShow">
        <pc:chgData name="Kari Klepp" userId="8b5598b4-1c3e-46c2-a06e-741b9ea3aad1" providerId="ADAL" clId="{BC34464C-0A24-42D9-9479-1BB707276030}" dt="2023-09-26T07:40:51.232" v="3629" actId="2696"/>
        <pc:sldMkLst>
          <pc:docMk/>
          <pc:sldMk cId="3554720111" sldId="272"/>
        </pc:sldMkLst>
        <pc:spChg chg="add del mod">
          <ac:chgData name="Kari Klepp" userId="8b5598b4-1c3e-46c2-a06e-741b9ea3aad1" providerId="ADAL" clId="{BC34464C-0A24-42D9-9479-1BB707276030}" dt="2023-09-11T13:25:16.856" v="195"/>
          <ac:spMkLst>
            <pc:docMk/>
            <pc:sldMk cId="3554720111" sldId="272"/>
            <ac:spMk id="6" creationId="{58B97543-1DF8-54C9-FBB3-8FA34D6F0BE2}"/>
          </ac:spMkLst>
        </pc:spChg>
        <pc:spChg chg="mod">
          <ac:chgData name="Kari Klepp" userId="8b5598b4-1c3e-46c2-a06e-741b9ea3aad1" providerId="ADAL" clId="{BC34464C-0A24-42D9-9479-1BB707276030}" dt="2023-09-11T13:18:21.324" v="120" actId="14100"/>
          <ac:spMkLst>
            <pc:docMk/>
            <pc:sldMk cId="3554720111" sldId="272"/>
            <ac:spMk id="367" creationId="{00000000-0000-0000-0000-000000000000}"/>
          </ac:spMkLst>
        </pc:spChg>
        <pc:spChg chg="mod">
          <ac:chgData name="Kari Klepp" userId="8b5598b4-1c3e-46c2-a06e-741b9ea3aad1" providerId="ADAL" clId="{BC34464C-0A24-42D9-9479-1BB707276030}" dt="2023-09-11T13:18:26.958" v="121" actId="1076"/>
          <ac:spMkLst>
            <pc:docMk/>
            <pc:sldMk cId="3554720111" sldId="272"/>
            <ac:spMk id="368" creationId="{00000000-0000-0000-0000-000000000000}"/>
          </ac:spMkLst>
        </pc:spChg>
        <pc:spChg chg="mod">
          <ac:chgData name="Kari Klepp" userId="8b5598b4-1c3e-46c2-a06e-741b9ea3aad1" providerId="ADAL" clId="{BC34464C-0A24-42D9-9479-1BB707276030}" dt="2023-09-11T13:25:26.370" v="207" actId="1076"/>
          <ac:spMkLst>
            <pc:docMk/>
            <pc:sldMk cId="3554720111" sldId="272"/>
            <ac:spMk id="369" creationId="{00000000-0000-0000-0000-000000000000}"/>
          </ac:spMkLst>
        </pc:spChg>
        <pc:spChg chg="add del mod">
          <ac:chgData name="Kari Klepp" userId="8b5598b4-1c3e-46c2-a06e-741b9ea3aad1" providerId="ADAL" clId="{BC34464C-0A24-42D9-9479-1BB707276030}" dt="2023-09-11T13:25:17.589" v="199" actId="207"/>
          <ac:spMkLst>
            <pc:docMk/>
            <pc:sldMk cId="3554720111" sldId="272"/>
            <ac:spMk id="370" creationId="{00000000-0000-0000-0000-000000000000}"/>
          </ac:spMkLst>
        </pc:spChg>
        <pc:spChg chg="mod">
          <ac:chgData name="Kari Klepp" userId="8b5598b4-1c3e-46c2-a06e-741b9ea3aad1" providerId="ADAL" clId="{BC34464C-0A24-42D9-9479-1BB707276030}" dt="2023-09-11T13:19:29.495" v="128" actId="207"/>
          <ac:spMkLst>
            <pc:docMk/>
            <pc:sldMk cId="3554720111" sldId="272"/>
            <ac:spMk id="371" creationId="{00000000-0000-0000-0000-000000000000}"/>
          </ac:spMkLst>
        </pc:spChg>
        <pc:spChg chg="mod">
          <ac:chgData name="Kari Klepp" userId="8b5598b4-1c3e-46c2-a06e-741b9ea3aad1" providerId="ADAL" clId="{BC34464C-0A24-42D9-9479-1BB707276030}" dt="2023-09-11T13:19:36.876" v="129" actId="207"/>
          <ac:spMkLst>
            <pc:docMk/>
            <pc:sldMk cId="3554720111" sldId="272"/>
            <ac:spMk id="372" creationId="{00000000-0000-0000-0000-000000000000}"/>
          </ac:spMkLst>
        </pc:spChg>
        <pc:spChg chg="mod">
          <ac:chgData name="Kari Klepp" userId="8b5598b4-1c3e-46c2-a06e-741b9ea3aad1" providerId="ADAL" clId="{BC34464C-0A24-42D9-9479-1BB707276030}" dt="2023-09-11T13:19:43.415" v="130" actId="207"/>
          <ac:spMkLst>
            <pc:docMk/>
            <pc:sldMk cId="3554720111" sldId="272"/>
            <ac:spMk id="373" creationId="{00000000-0000-0000-0000-000000000000}"/>
          </ac:spMkLst>
        </pc:spChg>
        <pc:spChg chg="mod">
          <ac:chgData name="Kari Klepp" userId="8b5598b4-1c3e-46c2-a06e-741b9ea3aad1" providerId="ADAL" clId="{BC34464C-0A24-42D9-9479-1BB707276030}" dt="2023-09-11T13:25:18.919" v="206" actId="207"/>
          <ac:spMkLst>
            <pc:docMk/>
            <pc:sldMk cId="3554720111" sldId="272"/>
            <ac:spMk id="374" creationId="{00000000-0000-0000-0000-000000000000}"/>
          </ac:spMkLst>
        </pc:spChg>
        <pc:spChg chg="mod">
          <ac:chgData name="Kari Klepp" userId="8b5598b4-1c3e-46c2-a06e-741b9ea3aad1" providerId="ADAL" clId="{BC34464C-0A24-42D9-9479-1BB707276030}" dt="2023-09-11T13:25:17.032" v="196" actId="20577"/>
          <ac:spMkLst>
            <pc:docMk/>
            <pc:sldMk cId="3554720111" sldId="272"/>
            <ac:spMk id="384" creationId="{00000000-0000-0000-0000-000000000000}"/>
          </ac:spMkLst>
        </pc:spChg>
        <pc:spChg chg="mod">
          <ac:chgData name="Kari Klepp" userId="8b5598b4-1c3e-46c2-a06e-741b9ea3aad1" providerId="ADAL" clId="{BC34464C-0A24-42D9-9479-1BB707276030}" dt="2023-09-13T06:53:51.366" v="978" actId="1076"/>
          <ac:spMkLst>
            <pc:docMk/>
            <pc:sldMk cId="3554720111" sldId="272"/>
            <ac:spMk id="385" creationId="{00000000-0000-0000-0000-000000000000}"/>
          </ac:spMkLst>
        </pc:spChg>
        <pc:spChg chg="mod">
          <ac:chgData name="Kari Klepp" userId="8b5598b4-1c3e-46c2-a06e-741b9ea3aad1" providerId="ADAL" clId="{BC34464C-0A24-42D9-9479-1BB707276030}" dt="2023-09-11T13:25:18.340" v="203" actId="1076"/>
          <ac:spMkLst>
            <pc:docMk/>
            <pc:sldMk cId="3554720111" sldId="272"/>
            <ac:spMk id="386" creationId="{00000000-0000-0000-0000-000000000000}"/>
          </ac:spMkLst>
        </pc:spChg>
        <pc:spChg chg="mod">
          <ac:chgData name="Kari Klepp" userId="8b5598b4-1c3e-46c2-a06e-741b9ea3aad1" providerId="ADAL" clId="{BC34464C-0A24-42D9-9479-1BB707276030}" dt="2023-09-11T13:13:51.838" v="22" actId="255"/>
          <ac:spMkLst>
            <pc:docMk/>
            <pc:sldMk cId="3554720111" sldId="272"/>
            <ac:spMk id="389" creationId="{00000000-0000-0000-0000-000000000000}"/>
          </ac:spMkLst>
        </pc:spChg>
        <pc:spChg chg="mod">
          <ac:chgData name="Kari Klepp" userId="8b5598b4-1c3e-46c2-a06e-741b9ea3aad1" providerId="ADAL" clId="{BC34464C-0A24-42D9-9479-1BB707276030}" dt="2023-09-11T13:15:14.180" v="39" actId="1076"/>
          <ac:spMkLst>
            <pc:docMk/>
            <pc:sldMk cId="3554720111" sldId="272"/>
            <ac:spMk id="390" creationId="{00000000-0000-0000-0000-000000000000}"/>
          </ac:spMkLst>
        </pc:spChg>
        <pc:spChg chg="mod">
          <ac:chgData name="Kari Klepp" userId="8b5598b4-1c3e-46c2-a06e-741b9ea3aad1" providerId="ADAL" clId="{BC34464C-0A24-42D9-9479-1BB707276030}" dt="2023-09-11T13:14:14.686" v="27" actId="1076"/>
          <ac:spMkLst>
            <pc:docMk/>
            <pc:sldMk cId="3554720111" sldId="272"/>
            <ac:spMk id="394" creationId="{00000000-0000-0000-0000-000000000000}"/>
          </ac:spMkLst>
        </pc:spChg>
        <pc:graphicFrameChg chg="mod modGraphic">
          <ac:chgData name="Kari Klepp" userId="8b5598b4-1c3e-46c2-a06e-741b9ea3aad1" providerId="ADAL" clId="{BC34464C-0A24-42D9-9479-1BB707276030}" dt="2023-09-14T07:18:40.177" v="1741" actId="1076"/>
          <ac:graphicFrameMkLst>
            <pc:docMk/>
            <pc:sldMk cId="3554720111" sldId="272"/>
            <ac:graphicFrameMk id="362" creationId="{00000000-0000-0000-0000-000000000000}"/>
          </ac:graphicFrameMkLst>
        </pc:graphicFrameChg>
        <pc:picChg chg="mod">
          <ac:chgData name="Kari Klepp" userId="8b5598b4-1c3e-46c2-a06e-741b9ea3aad1" providerId="ADAL" clId="{BC34464C-0A24-42D9-9479-1BB707276030}" dt="2023-09-11T13:18:07.490" v="117" actId="14100"/>
          <ac:picMkLst>
            <pc:docMk/>
            <pc:sldMk cId="3554720111" sldId="272"/>
            <ac:picMk id="363" creationId="{00000000-0000-0000-0000-000000000000}"/>
          </ac:picMkLst>
        </pc:picChg>
        <pc:picChg chg="mod">
          <ac:chgData name="Kari Klepp" userId="8b5598b4-1c3e-46c2-a06e-741b9ea3aad1" providerId="ADAL" clId="{BC34464C-0A24-42D9-9479-1BB707276030}" dt="2023-09-11T13:18:11.569" v="118" actId="14100"/>
          <ac:picMkLst>
            <pc:docMk/>
            <pc:sldMk cId="3554720111" sldId="272"/>
            <ac:picMk id="364" creationId="{00000000-0000-0000-0000-000000000000}"/>
          </ac:picMkLst>
        </pc:picChg>
        <pc:picChg chg="mod">
          <ac:chgData name="Kari Klepp" userId="8b5598b4-1c3e-46c2-a06e-741b9ea3aad1" providerId="ADAL" clId="{BC34464C-0A24-42D9-9479-1BB707276030}" dt="2023-09-11T13:25:18.119" v="202" actId="1076"/>
          <ac:picMkLst>
            <pc:docMk/>
            <pc:sldMk cId="3554720111" sldId="272"/>
            <ac:picMk id="366" creationId="{00000000-0000-0000-0000-000000000000}"/>
          </ac:picMkLst>
        </pc:picChg>
        <pc:picChg chg="del mod">
          <ac:chgData name="Kari Klepp" userId="8b5598b4-1c3e-46c2-a06e-741b9ea3aad1" providerId="ADAL" clId="{BC34464C-0A24-42D9-9479-1BB707276030}" dt="2023-09-11T13:14:47.193" v="32" actId="478"/>
          <ac:picMkLst>
            <pc:docMk/>
            <pc:sldMk cId="3554720111" sldId="272"/>
            <ac:picMk id="393" creationId="{00000000-0000-0000-0000-000000000000}"/>
          </ac:picMkLst>
        </pc:picChg>
        <pc:cxnChg chg="mod">
          <ac:chgData name="Kari Klepp" userId="8b5598b4-1c3e-46c2-a06e-741b9ea3aad1" providerId="ADAL" clId="{BC34464C-0A24-42D9-9479-1BB707276030}" dt="2023-09-11T13:15:22.278" v="40" actId="14100"/>
          <ac:cxnSpMkLst>
            <pc:docMk/>
            <pc:sldMk cId="3554720111" sldId="272"/>
            <ac:cxnSpMk id="392" creationId="{00000000-0000-0000-0000-000000000000}"/>
          </ac:cxnSpMkLst>
        </pc:cxnChg>
      </pc:sldChg>
      <pc:sldChg chg="modSp del mod modShow">
        <pc:chgData name="Kari Klepp" userId="8b5598b4-1c3e-46c2-a06e-741b9ea3aad1" providerId="ADAL" clId="{BC34464C-0A24-42D9-9479-1BB707276030}" dt="2023-09-26T06:55:34.585" v="2839" actId="2696"/>
        <pc:sldMkLst>
          <pc:docMk/>
          <pc:sldMk cId="3861914145" sldId="273"/>
        </pc:sldMkLst>
        <pc:spChg chg="mod">
          <ac:chgData name="Kari Klepp" userId="8b5598b4-1c3e-46c2-a06e-741b9ea3aad1" providerId="ADAL" clId="{BC34464C-0A24-42D9-9479-1BB707276030}" dt="2023-09-13T06:53:46.198" v="977" actId="1076"/>
          <ac:spMkLst>
            <pc:docMk/>
            <pc:sldMk cId="3861914145" sldId="273"/>
            <ac:spMk id="409" creationId="{00000000-0000-0000-0000-000000000000}"/>
          </ac:spMkLst>
        </pc:spChg>
      </pc:sldChg>
      <pc:sldChg chg="modSp mod ord">
        <pc:chgData name="Kari Klepp" userId="8b5598b4-1c3e-46c2-a06e-741b9ea3aad1" providerId="ADAL" clId="{BC34464C-0A24-42D9-9479-1BB707276030}" dt="2023-09-27T09:55:10.688" v="6743" actId="20577"/>
        <pc:sldMkLst>
          <pc:docMk/>
          <pc:sldMk cId="128270654" sldId="274"/>
        </pc:sldMkLst>
        <pc:spChg chg="mod">
          <ac:chgData name="Kari Klepp" userId="8b5598b4-1c3e-46c2-a06e-741b9ea3aad1" providerId="ADAL" clId="{BC34464C-0A24-42D9-9479-1BB707276030}" dt="2023-09-26T07:26:25.295" v="3547" actId="1076"/>
          <ac:spMkLst>
            <pc:docMk/>
            <pc:sldMk cId="128270654" sldId="274"/>
            <ac:spMk id="5" creationId="{EF8C13CF-01DF-D4E6-166D-A47AAF60543E}"/>
          </ac:spMkLst>
        </pc:spChg>
        <pc:spChg chg="mod">
          <ac:chgData name="Kari Klepp" userId="8b5598b4-1c3e-46c2-a06e-741b9ea3aad1" providerId="ADAL" clId="{BC34464C-0A24-42D9-9479-1BB707276030}" dt="2023-09-26T07:26:21.162" v="3546" actId="1076"/>
          <ac:spMkLst>
            <pc:docMk/>
            <pc:sldMk cId="128270654" sldId="274"/>
            <ac:spMk id="27" creationId="{CA5FE422-1886-666F-344F-8487E4C62383}"/>
          </ac:spMkLst>
        </pc:spChg>
        <pc:spChg chg="mod">
          <ac:chgData name="Kari Klepp" userId="8b5598b4-1c3e-46c2-a06e-741b9ea3aad1" providerId="ADAL" clId="{BC34464C-0A24-42D9-9479-1BB707276030}" dt="2023-09-26T07:26:13.763" v="3545" actId="1076"/>
          <ac:spMkLst>
            <pc:docMk/>
            <pc:sldMk cId="128270654" sldId="274"/>
            <ac:spMk id="28" creationId="{BEE03913-5881-6E63-1904-891E18A60A3C}"/>
          </ac:spMkLst>
        </pc:spChg>
        <pc:graphicFrameChg chg="modGraphic">
          <ac:chgData name="Kari Klepp" userId="8b5598b4-1c3e-46c2-a06e-741b9ea3aad1" providerId="ADAL" clId="{BC34464C-0A24-42D9-9479-1BB707276030}" dt="2023-09-27T09:55:10.688" v="6743" actId="20577"/>
          <ac:graphicFrameMkLst>
            <pc:docMk/>
            <pc:sldMk cId="128270654" sldId="274"/>
            <ac:graphicFrameMk id="3" creationId="{BE7DF099-ADB5-1F61-577B-8110757858DE}"/>
          </ac:graphicFrameMkLst>
        </pc:graphicFrameChg>
        <pc:picChg chg="mod">
          <ac:chgData name="Kari Klepp" userId="8b5598b4-1c3e-46c2-a06e-741b9ea3aad1" providerId="ADAL" clId="{BC34464C-0A24-42D9-9479-1BB707276030}" dt="2023-09-26T07:26:28.138" v="3553" actId="1036"/>
          <ac:picMkLst>
            <pc:docMk/>
            <pc:sldMk cId="128270654" sldId="274"/>
            <ac:picMk id="6" creationId="{D1CEBBAF-CEBC-506F-DDBD-8F2D5747FCAC}"/>
          </ac:picMkLst>
        </pc:picChg>
      </pc:sldChg>
      <pc:sldChg chg="addSp delSp modSp new del mod">
        <pc:chgData name="Kari Klepp" userId="8b5598b4-1c3e-46c2-a06e-741b9ea3aad1" providerId="ADAL" clId="{BC34464C-0A24-42D9-9479-1BB707276030}" dt="2023-09-14T07:23:28.725" v="1842" actId="2696"/>
        <pc:sldMkLst>
          <pc:docMk/>
          <pc:sldMk cId="1143600583" sldId="274"/>
        </pc:sldMkLst>
        <pc:spChg chg="add mod">
          <ac:chgData name="Kari Klepp" userId="8b5598b4-1c3e-46c2-a06e-741b9ea3aad1" providerId="ADAL" clId="{BC34464C-0A24-42D9-9479-1BB707276030}" dt="2023-09-11T13:26:07.307" v="210" actId="1076"/>
          <ac:spMkLst>
            <pc:docMk/>
            <pc:sldMk cId="1143600583" sldId="274"/>
            <ac:spMk id="2" creationId="{CBF3A135-93E6-FAFE-B08A-FB683DFA32AB}"/>
          </ac:spMkLst>
        </pc:spChg>
        <pc:spChg chg="add mod">
          <ac:chgData name="Kari Klepp" userId="8b5598b4-1c3e-46c2-a06e-741b9ea3aad1" providerId="ADAL" clId="{BC34464C-0A24-42D9-9479-1BB707276030}" dt="2023-09-14T07:13:50.921" v="1648" actId="1076"/>
          <ac:spMkLst>
            <pc:docMk/>
            <pc:sldMk cId="1143600583" sldId="274"/>
            <ac:spMk id="5" creationId="{EF8C13CF-01DF-D4E6-166D-A47AAF60543E}"/>
          </ac:spMkLst>
        </pc:spChg>
        <pc:spChg chg="add del mod">
          <ac:chgData name="Kari Klepp" userId="8b5598b4-1c3e-46c2-a06e-741b9ea3aad1" providerId="ADAL" clId="{BC34464C-0A24-42D9-9479-1BB707276030}" dt="2023-09-13T06:54:06.075" v="981" actId="478"/>
          <ac:spMkLst>
            <pc:docMk/>
            <pc:sldMk cId="1143600583" sldId="274"/>
            <ac:spMk id="10" creationId="{27CB2C9C-604F-9BF7-BFE1-DA938D3D0734}"/>
          </ac:spMkLst>
        </pc:spChg>
        <pc:spChg chg="add mod">
          <ac:chgData name="Kari Klepp" userId="8b5598b4-1c3e-46c2-a06e-741b9ea3aad1" providerId="ADAL" clId="{BC34464C-0A24-42D9-9479-1BB707276030}" dt="2023-09-14T07:18:07.850" v="1738" actId="14100"/>
          <ac:spMkLst>
            <pc:docMk/>
            <pc:sldMk cId="1143600583" sldId="274"/>
            <ac:spMk id="11" creationId="{2D2A12FB-D8A5-83E7-73D4-7DD515437157}"/>
          </ac:spMkLst>
        </pc:spChg>
        <pc:spChg chg="add mod">
          <ac:chgData name="Kari Klepp" userId="8b5598b4-1c3e-46c2-a06e-741b9ea3aad1" providerId="ADAL" clId="{BC34464C-0A24-42D9-9479-1BB707276030}" dt="2023-09-14T07:13:22.681" v="1642" actId="1076"/>
          <ac:spMkLst>
            <pc:docMk/>
            <pc:sldMk cId="1143600583" sldId="274"/>
            <ac:spMk id="27" creationId="{CA5FE422-1886-666F-344F-8487E4C62383}"/>
          </ac:spMkLst>
        </pc:spChg>
        <pc:spChg chg="add mod">
          <ac:chgData name="Kari Klepp" userId="8b5598b4-1c3e-46c2-a06e-741b9ea3aad1" providerId="ADAL" clId="{BC34464C-0A24-42D9-9479-1BB707276030}" dt="2023-09-14T07:13:40.842" v="1646" actId="1076"/>
          <ac:spMkLst>
            <pc:docMk/>
            <pc:sldMk cId="1143600583" sldId="274"/>
            <ac:spMk id="28" creationId="{BEE03913-5881-6E63-1904-891E18A60A3C}"/>
          </ac:spMkLst>
        </pc:spChg>
        <pc:graphicFrameChg chg="add mod modGraphic">
          <ac:chgData name="Kari Klepp" userId="8b5598b4-1c3e-46c2-a06e-741b9ea3aad1" providerId="ADAL" clId="{BC34464C-0A24-42D9-9479-1BB707276030}" dt="2023-09-14T07:18:21.121" v="1739" actId="1076"/>
          <ac:graphicFrameMkLst>
            <pc:docMk/>
            <pc:sldMk cId="1143600583" sldId="274"/>
            <ac:graphicFrameMk id="3" creationId="{BE7DF099-ADB5-1F61-577B-8110757858DE}"/>
          </ac:graphicFrameMkLst>
        </pc:graphicFrameChg>
        <pc:picChg chg="add mod">
          <ac:chgData name="Kari Klepp" userId="8b5598b4-1c3e-46c2-a06e-741b9ea3aad1" providerId="ADAL" clId="{BC34464C-0A24-42D9-9479-1BB707276030}" dt="2023-09-13T06:49:30.748" v="942" actId="1035"/>
          <ac:picMkLst>
            <pc:docMk/>
            <pc:sldMk cId="1143600583" sldId="274"/>
            <ac:picMk id="4" creationId="{FCB01A4B-84D1-379E-EDE1-2D98A9B3D845}"/>
          </ac:picMkLst>
        </pc:picChg>
        <pc:picChg chg="add mod">
          <ac:chgData name="Kari Klepp" userId="8b5598b4-1c3e-46c2-a06e-741b9ea3aad1" providerId="ADAL" clId="{BC34464C-0A24-42D9-9479-1BB707276030}" dt="2023-09-14T07:13:58.737" v="1649" actId="14100"/>
          <ac:picMkLst>
            <pc:docMk/>
            <pc:sldMk cId="1143600583" sldId="274"/>
            <ac:picMk id="6" creationId="{D1CEBBAF-CEBC-506F-DDBD-8F2D5747FCAC}"/>
          </ac:picMkLst>
        </pc:picChg>
        <pc:picChg chg="add mod">
          <ac:chgData name="Kari Klepp" userId="8b5598b4-1c3e-46c2-a06e-741b9ea3aad1" providerId="ADAL" clId="{BC34464C-0A24-42D9-9479-1BB707276030}" dt="2023-09-13T06:52:38.906" v="970" actId="1076"/>
          <ac:picMkLst>
            <pc:docMk/>
            <pc:sldMk cId="1143600583" sldId="274"/>
            <ac:picMk id="7" creationId="{16955DF6-3594-DF35-3006-439A90ECA27C}"/>
          </ac:picMkLst>
        </pc:picChg>
        <pc:picChg chg="add del mod">
          <ac:chgData name="Kari Klepp" userId="8b5598b4-1c3e-46c2-a06e-741b9ea3aad1" providerId="ADAL" clId="{BC34464C-0A24-42D9-9479-1BB707276030}" dt="2023-09-11T13:33:04.769" v="609" actId="478"/>
          <ac:picMkLst>
            <pc:docMk/>
            <pc:sldMk cId="1143600583" sldId="274"/>
            <ac:picMk id="7" creationId="{3753861A-931A-4C15-D17F-FC514C0823E9}"/>
          </ac:picMkLst>
        </pc:picChg>
        <pc:picChg chg="add mod">
          <ac:chgData name="Kari Klepp" userId="8b5598b4-1c3e-46c2-a06e-741b9ea3aad1" providerId="ADAL" clId="{BC34464C-0A24-42D9-9479-1BB707276030}" dt="2023-09-14T07:17:44.035" v="1735" actId="1076"/>
          <ac:picMkLst>
            <pc:docMk/>
            <pc:sldMk cId="1143600583" sldId="274"/>
            <ac:picMk id="8" creationId="{B883056A-EC8D-CCC7-5B40-F5430FBE6216}"/>
          </ac:picMkLst>
        </pc:picChg>
        <pc:picChg chg="add del mod">
          <ac:chgData name="Kari Klepp" userId="8b5598b4-1c3e-46c2-a06e-741b9ea3aad1" providerId="ADAL" clId="{BC34464C-0A24-42D9-9479-1BB707276030}" dt="2023-09-11T13:33:06.581" v="610" actId="478"/>
          <ac:picMkLst>
            <pc:docMk/>
            <pc:sldMk cId="1143600583" sldId="274"/>
            <ac:picMk id="8" creationId="{FFE2D4F4-BF5F-7609-EF5F-2DCC30C8E312}"/>
          </ac:picMkLst>
        </pc:picChg>
        <pc:picChg chg="add del mod">
          <ac:chgData name="Kari Klepp" userId="8b5598b4-1c3e-46c2-a06e-741b9ea3aad1" providerId="ADAL" clId="{BC34464C-0A24-42D9-9479-1BB707276030}" dt="2023-09-11T13:33:08.536" v="611" actId="478"/>
          <ac:picMkLst>
            <pc:docMk/>
            <pc:sldMk cId="1143600583" sldId="274"/>
            <ac:picMk id="9" creationId="{E988886B-07B2-CD6C-9EA5-EC34FDDB1AC2}"/>
          </ac:picMkLst>
        </pc:picChg>
        <pc:picChg chg="add mod">
          <ac:chgData name="Kari Klepp" userId="8b5598b4-1c3e-46c2-a06e-741b9ea3aad1" providerId="ADAL" clId="{BC34464C-0A24-42D9-9479-1BB707276030}" dt="2023-09-14T07:17:41.651" v="1734" actId="1076"/>
          <ac:picMkLst>
            <pc:docMk/>
            <pc:sldMk cId="1143600583" sldId="274"/>
            <ac:picMk id="9" creationId="{F0B43C6B-1945-DCC6-8958-15B6EA422CDF}"/>
          </ac:picMkLst>
        </pc:picChg>
        <pc:picChg chg="add del mod">
          <ac:chgData name="Kari Klepp" userId="8b5598b4-1c3e-46c2-a06e-741b9ea3aad1" providerId="ADAL" clId="{BC34464C-0A24-42D9-9479-1BB707276030}" dt="2023-09-11T13:41:02.087" v="617" actId="478"/>
          <ac:picMkLst>
            <pc:docMk/>
            <pc:sldMk cId="1143600583" sldId="274"/>
            <ac:picMk id="11" creationId="{5B5D5009-9B8C-4A10-7224-C52A70080A67}"/>
          </ac:picMkLst>
        </pc:picChg>
        <pc:picChg chg="add del mod">
          <ac:chgData name="Kari Klepp" userId="8b5598b4-1c3e-46c2-a06e-741b9ea3aad1" providerId="ADAL" clId="{BC34464C-0A24-42D9-9479-1BB707276030}" dt="2023-09-14T07:17:34.179" v="1733" actId="478"/>
          <ac:picMkLst>
            <pc:docMk/>
            <pc:sldMk cId="1143600583" sldId="274"/>
            <ac:picMk id="12" creationId="{51F7ED5D-457D-D78D-157F-6848D7B367EE}"/>
          </ac:picMkLst>
        </pc:picChg>
        <pc:picChg chg="add mod">
          <ac:chgData name="Kari Klepp" userId="8b5598b4-1c3e-46c2-a06e-741b9ea3aad1" providerId="ADAL" clId="{BC34464C-0A24-42D9-9479-1BB707276030}" dt="2023-09-11T13:43:31.896" v="719" actId="1076"/>
          <ac:picMkLst>
            <pc:docMk/>
            <pc:sldMk cId="1143600583" sldId="274"/>
            <ac:picMk id="13" creationId="{6BA8E115-71EC-7AA0-4B6E-B09473732B94}"/>
          </ac:picMkLst>
        </pc:picChg>
        <pc:picChg chg="add mod">
          <ac:chgData name="Kari Klepp" userId="8b5598b4-1c3e-46c2-a06e-741b9ea3aad1" providerId="ADAL" clId="{BC34464C-0A24-42D9-9479-1BB707276030}" dt="2023-09-11T13:43:33.629" v="720" actId="1076"/>
          <ac:picMkLst>
            <pc:docMk/>
            <pc:sldMk cId="1143600583" sldId="274"/>
            <ac:picMk id="14" creationId="{202B44EA-2E59-0BF9-AF74-096E20FA3F26}"/>
          </ac:picMkLst>
        </pc:picChg>
        <pc:picChg chg="add mod">
          <ac:chgData name="Kari Klepp" userId="8b5598b4-1c3e-46c2-a06e-741b9ea3aad1" providerId="ADAL" clId="{BC34464C-0A24-42D9-9479-1BB707276030}" dt="2023-09-11T13:43:42.641" v="723" actId="1076"/>
          <ac:picMkLst>
            <pc:docMk/>
            <pc:sldMk cId="1143600583" sldId="274"/>
            <ac:picMk id="15" creationId="{9A1C459E-C0F1-A3AD-8865-29993B9256AF}"/>
          </ac:picMkLst>
        </pc:picChg>
        <pc:picChg chg="add mod">
          <ac:chgData name="Kari Klepp" userId="8b5598b4-1c3e-46c2-a06e-741b9ea3aad1" providerId="ADAL" clId="{BC34464C-0A24-42D9-9479-1BB707276030}" dt="2023-09-11T13:44:00.913" v="727" actId="1076"/>
          <ac:picMkLst>
            <pc:docMk/>
            <pc:sldMk cId="1143600583" sldId="274"/>
            <ac:picMk id="16" creationId="{2A47BF5A-44D9-CD65-E7A4-BD8B37C199FB}"/>
          </ac:picMkLst>
        </pc:picChg>
        <pc:picChg chg="add mod">
          <ac:chgData name="Kari Klepp" userId="8b5598b4-1c3e-46c2-a06e-741b9ea3aad1" providerId="ADAL" clId="{BC34464C-0A24-42D9-9479-1BB707276030}" dt="2023-09-14T07:18:26.809" v="1740" actId="1076"/>
          <ac:picMkLst>
            <pc:docMk/>
            <pc:sldMk cId="1143600583" sldId="274"/>
            <ac:picMk id="17" creationId="{4EEF8EEA-50F3-8B4D-679A-CCE11E61BAB3}"/>
          </ac:picMkLst>
        </pc:picChg>
        <pc:picChg chg="add mod">
          <ac:chgData name="Kari Klepp" userId="8b5598b4-1c3e-46c2-a06e-741b9ea3aad1" providerId="ADAL" clId="{BC34464C-0A24-42D9-9479-1BB707276030}" dt="2023-09-14T07:17:18.770" v="1727" actId="1076"/>
          <ac:picMkLst>
            <pc:docMk/>
            <pc:sldMk cId="1143600583" sldId="274"/>
            <ac:picMk id="18" creationId="{BF649AA6-EE41-C960-1DBF-B2EBBEA1808B}"/>
          </ac:picMkLst>
        </pc:picChg>
        <pc:picChg chg="add del mod">
          <ac:chgData name="Kari Klepp" userId="8b5598b4-1c3e-46c2-a06e-741b9ea3aad1" providerId="ADAL" clId="{BC34464C-0A24-42D9-9479-1BB707276030}" dt="2023-09-11T13:44:59.977" v="732" actId="478"/>
          <ac:picMkLst>
            <pc:docMk/>
            <pc:sldMk cId="1143600583" sldId="274"/>
            <ac:picMk id="18" creationId="{E91BDA12-1C42-392C-38D8-1D2517928C9A}"/>
          </ac:picMkLst>
        </pc:picChg>
        <pc:picChg chg="add mod">
          <ac:chgData name="Kari Klepp" userId="8b5598b4-1c3e-46c2-a06e-741b9ea3aad1" providerId="ADAL" clId="{BC34464C-0A24-42D9-9479-1BB707276030}" dt="2023-09-11T13:45:52.623" v="737" actId="1076"/>
          <ac:picMkLst>
            <pc:docMk/>
            <pc:sldMk cId="1143600583" sldId="274"/>
            <ac:picMk id="19" creationId="{A26AF3F6-54E6-749F-DA59-7F5606A8497F}"/>
          </ac:picMkLst>
        </pc:picChg>
        <pc:picChg chg="add del mod">
          <ac:chgData name="Kari Klepp" userId="8b5598b4-1c3e-46c2-a06e-741b9ea3aad1" providerId="ADAL" clId="{BC34464C-0A24-42D9-9479-1BB707276030}" dt="2023-09-14T07:17:21.955" v="1729" actId="478"/>
          <ac:picMkLst>
            <pc:docMk/>
            <pc:sldMk cId="1143600583" sldId="274"/>
            <ac:picMk id="25" creationId="{0AD0AF26-3B58-0D17-01F8-40ED13A883C6}"/>
          </ac:picMkLst>
        </pc:picChg>
        <pc:cxnChg chg="add del">
          <ac:chgData name="Kari Klepp" userId="8b5598b4-1c3e-46c2-a06e-741b9ea3aad1" providerId="ADAL" clId="{BC34464C-0A24-42D9-9479-1BB707276030}" dt="2023-09-11T13:31:32.825" v="590" actId="478"/>
          <ac:cxnSpMkLst>
            <pc:docMk/>
            <pc:sldMk cId="1143600583" sldId="274"/>
            <ac:cxnSpMk id="5" creationId="{422937B3-648A-F2A8-DBE2-FE72BA168B9F}"/>
          </ac:cxnSpMkLst>
        </pc:cxnChg>
        <pc:cxnChg chg="add mod">
          <ac:chgData name="Kari Klepp" userId="8b5598b4-1c3e-46c2-a06e-741b9ea3aad1" providerId="ADAL" clId="{BC34464C-0A24-42D9-9479-1BB707276030}" dt="2023-09-11T13:46:02.440" v="739" actId="14100"/>
          <ac:cxnSpMkLst>
            <pc:docMk/>
            <pc:sldMk cId="1143600583" sldId="274"/>
            <ac:cxnSpMk id="21" creationId="{AF596A1F-F340-D270-6B1C-880D81B2604B}"/>
          </ac:cxnSpMkLst>
        </pc:cxnChg>
        <pc:cxnChg chg="add del mod">
          <ac:chgData name="Kari Klepp" userId="8b5598b4-1c3e-46c2-a06e-741b9ea3aad1" providerId="ADAL" clId="{BC34464C-0A24-42D9-9479-1BB707276030}" dt="2023-09-14T07:17:20.659" v="1728" actId="478"/>
          <ac:cxnSpMkLst>
            <pc:docMk/>
            <pc:sldMk cId="1143600583" sldId="274"/>
            <ac:cxnSpMk id="23" creationId="{E24D4129-B6A7-F3D5-4AB3-21DE0B492C26}"/>
          </ac:cxnSpMkLst>
        </pc:cxnChg>
      </pc:sldChg>
      <pc:sldChg chg="addSp delSp modSp new mod">
        <pc:chgData name="Kari Klepp" userId="8b5598b4-1c3e-46c2-a06e-741b9ea3aad1" providerId="ADAL" clId="{BC34464C-0A24-42D9-9479-1BB707276030}" dt="2023-09-26T09:16:27.143" v="4463" actId="27636"/>
        <pc:sldMkLst>
          <pc:docMk/>
          <pc:sldMk cId="1875151197" sldId="275"/>
        </pc:sldMkLst>
        <pc:spChg chg="del">
          <ac:chgData name="Kari Klepp" userId="8b5598b4-1c3e-46c2-a06e-741b9ea3aad1" providerId="ADAL" clId="{BC34464C-0A24-42D9-9479-1BB707276030}" dt="2023-09-14T06:35:59.551" v="1353" actId="478"/>
          <ac:spMkLst>
            <pc:docMk/>
            <pc:sldMk cId="1875151197" sldId="275"/>
            <ac:spMk id="2" creationId="{7ED8FDCC-CFB6-4E7A-C934-3EBE6DBAB71D}"/>
          </ac:spMkLst>
        </pc:spChg>
        <pc:spChg chg="mod">
          <ac:chgData name="Kari Klepp" userId="8b5598b4-1c3e-46c2-a06e-741b9ea3aad1" providerId="ADAL" clId="{BC34464C-0A24-42D9-9479-1BB707276030}" dt="2023-09-26T09:16:27.143" v="4463" actId="27636"/>
          <ac:spMkLst>
            <pc:docMk/>
            <pc:sldMk cId="1875151197" sldId="275"/>
            <ac:spMk id="3" creationId="{58A83097-16BF-42B3-3DAB-A1C29EF34FC6}"/>
          </ac:spMkLst>
        </pc:spChg>
        <pc:spChg chg="add mod">
          <ac:chgData name="Kari Klepp" userId="8b5598b4-1c3e-46c2-a06e-741b9ea3aad1" providerId="ADAL" clId="{BC34464C-0A24-42D9-9479-1BB707276030}" dt="2023-09-20T07:28:55.665" v="2473" actId="1076"/>
          <ac:spMkLst>
            <pc:docMk/>
            <pc:sldMk cId="1875151197" sldId="275"/>
            <ac:spMk id="4" creationId="{F159E693-5C04-580F-1E51-D30C3DC44721}"/>
          </ac:spMkLst>
        </pc:spChg>
        <pc:picChg chg="add mod">
          <ac:chgData name="Kari Klepp" userId="8b5598b4-1c3e-46c2-a06e-741b9ea3aad1" providerId="ADAL" clId="{BC34464C-0A24-42D9-9479-1BB707276030}" dt="2023-09-14T06:36:08.879" v="1355"/>
          <ac:picMkLst>
            <pc:docMk/>
            <pc:sldMk cId="1875151197" sldId="275"/>
            <ac:picMk id="5" creationId="{B83B4A03-9198-97EF-474F-7E9811836EFA}"/>
          </ac:picMkLst>
        </pc:picChg>
      </pc:sldChg>
      <pc:sldChg chg="addSp delSp modSp add mod addCm delCm modCm">
        <pc:chgData name="Kari Klepp" userId="8b5598b4-1c3e-46c2-a06e-741b9ea3aad1" providerId="ADAL" clId="{BC34464C-0A24-42D9-9479-1BB707276030}" dt="2023-09-27T12:07:43.118" v="6843"/>
        <pc:sldMkLst>
          <pc:docMk/>
          <pc:sldMk cId="4171047286" sldId="276"/>
        </pc:sldMkLst>
        <pc:spChg chg="del">
          <ac:chgData name="Kari Klepp" userId="8b5598b4-1c3e-46c2-a06e-741b9ea3aad1" providerId="ADAL" clId="{BC34464C-0A24-42D9-9479-1BB707276030}" dt="2023-09-14T06:36:43.828" v="1362" actId="478"/>
          <ac:spMkLst>
            <pc:docMk/>
            <pc:sldMk cId="4171047286" sldId="276"/>
            <ac:spMk id="2" creationId="{89BA41B3-4160-3D42-B7C1-A4A5043ECA53}"/>
          </ac:spMkLst>
        </pc:spChg>
        <pc:spChg chg="mod">
          <ac:chgData name="Kari Klepp" userId="8b5598b4-1c3e-46c2-a06e-741b9ea3aad1" providerId="ADAL" clId="{BC34464C-0A24-42D9-9479-1BB707276030}" dt="2023-09-26T09:16:05.615" v="4458" actId="255"/>
          <ac:spMkLst>
            <pc:docMk/>
            <pc:sldMk cId="4171047286" sldId="276"/>
            <ac:spMk id="3" creationId="{20BD1264-9082-834A-A2C6-A3944D48986C}"/>
          </ac:spMkLst>
        </pc:spChg>
        <pc:spChg chg="add mod">
          <ac:chgData name="Kari Klepp" userId="8b5598b4-1c3e-46c2-a06e-741b9ea3aad1" providerId="ADAL" clId="{BC34464C-0A24-42D9-9479-1BB707276030}" dt="2023-09-20T07:28:47.860" v="2471" actId="1076"/>
          <ac:spMkLst>
            <pc:docMk/>
            <pc:sldMk cId="4171047286" sldId="276"/>
            <ac:spMk id="4" creationId="{D898B4B7-71FF-82B5-A4BC-E708C5377907}"/>
          </ac:spMkLst>
        </pc:spChg>
        <pc:picChg chg="add mod">
          <ac:chgData name="Kari Klepp" userId="8b5598b4-1c3e-46c2-a06e-741b9ea3aad1" providerId="ADAL" clId="{BC34464C-0A24-42D9-9479-1BB707276030}" dt="2023-09-14T06:36:53.729" v="1364"/>
          <ac:picMkLst>
            <pc:docMk/>
            <pc:sldMk cId="4171047286" sldId="276"/>
            <ac:picMk id="5" creationId="{33DA5F90-B199-B2D8-EB89-C148F6C7E9E9}"/>
          </ac:picMkLst>
        </pc:picChg>
        <pc:extLst>
          <p:ext xmlns:p="http://schemas.openxmlformats.org/presentationml/2006/main" uri="{D6D511B9-2390-475A-947B-AFAB55BFBCF1}">
            <pc226:cmChg xmlns:pc226="http://schemas.microsoft.com/office/powerpoint/2022/06/main/command" chg="add del mod">
              <pc226:chgData name="Kari Klepp" userId="8b5598b4-1c3e-46c2-a06e-741b9ea3aad1" providerId="ADAL" clId="{BC34464C-0A24-42D9-9479-1BB707276030}" dt="2023-09-27T12:07:43.118" v="6843"/>
              <pc2:cmMkLst xmlns:pc2="http://schemas.microsoft.com/office/powerpoint/2019/9/main/command">
                <pc:docMk/>
                <pc:sldMk cId="4171047286" sldId="276"/>
                <pc2:cmMk id="{9E6F059F-2368-48E9-AE4E-53F3FC918480}"/>
              </pc2:cmMkLst>
            </pc226:cmChg>
          </p:ext>
        </pc:extLst>
      </pc:sldChg>
      <pc:sldChg chg="addSp delSp modSp add mod">
        <pc:chgData name="Kari Klepp" userId="8b5598b4-1c3e-46c2-a06e-741b9ea3aad1" providerId="ADAL" clId="{BC34464C-0A24-42D9-9479-1BB707276030}" dt="2023-09-26T09:18:18.496" v="4482" actId="2711"/>
        <pc:sldMkLst>
          <pc:docMk/>
          <pc:sldMk cId="2829581120" sldId="277"/>
        </pc:sldMkLst>
        <pc:spChg chg="del">
          <ac:chgData name="Kari Klepp" userId="8b5598b4-1c3e-46c2-a06e-741b9ea3aad1" providerId="ADAL" clId="{BC34464C-0A24-42D9-9479-1BB707276030}" dt="2023-09-14T06:40:59.500" v="1399" actId="478"/>
          <ac:spMkLst>
            <pc:docMk/>
            <pc:sldMk cId="2829581120" sldId="277"/>
            <ac:spMk id="2" creationId="{89BA41B3-4160-3D42-B7C1-A4A5043ECA53}"/>
          </ac:spMkLst>
        </pc:spChg>
        <pc:spChg chg="mod">
          <ac:chgData name="Kari Klepp" userId="8b5598b4-1c3e-46c2-a06e-741b9ea3aad1" providerId="ADAL" clId="{BC34464C-0A24-42D9-9479-1BB707276030}" dt="2023-09-26T09:18:18.496" v="4482" actId="2711"/>
          <ac:spMkLst>
            <pc:docMk/>
            <pc:sldMk cId="2829581120" sldId="277"/>
            <ac:spMk id="3" creationId="{20BD1264-9082-834A-A2C6-A3944D48986C}"/>
          </ac:spMkLst>
        </pc:spChg>
        <pc:spChg chg="add mod">
          <ac:chgData name="Kari Klepp" userId="8b5598b4-1c3e-46c2-a06e-741b9ea3aad1" providerId="ADAL" clId="{BC34464C-0A24-42D9-9479-1BB707276030}" dt="2023-09-20T07:39:07.060" v="2559" actId="255"/>
          <ac:spMkLst>
            <pc:docMk/>
            <pc:sldMk cId="2829581120" sldId="277"/>
            <ac:spMk id="4" creationId="{F1922477-4226-E329-1202-81E895E72945}"/>
          </ac:spMkLst>
        </pc:spChg>
        <pc:picChg chg="add mod">
          <ac:chgData name="Kari Klepp" userId="8b5598b4-1c3e-46c2-a06e-741b9ea3aad1" providerId="ADAL" clId="{BC34464C-0A24-42D9-9479-1BB707276030}" dt="2023-09-14T06:41:06.120" v="1401"/>
          <ac:picMkLst>
            <pc:docMk/>
            <pc:sldMk cId="2829581120" sldId="277"/>
            <ac:picMk id="5" creationId="{02570F2A-6CB7-8F68-BC7B-1B12F423AD7E}"/>
          </ac:picMkLst>
        </pc:picChg>
      </pc:sldChg>
      <pc:sldChg chg="addSp delSp modSp add mod ord">
        <pc:chgData name="Kari Klepp" userId="8b5598b4-1c3e-46c2-a06e-741b9ea3aad1" providerId="ADAL" clId="{BC34464C-0A24-42D9-9479-1BB707276030}" dt="2023-09-26T11:54:45.519" v="5466" actId="20577"/>
        <pc:sldMkLst>
          <pc:docMk/>
          <pc:sldMk cId="3369630886" sldId="278"/>
        </pc:sldMkLst>
        <pc:spChg chg="del">
          <ac:chgData name="Kari Klepp" userId="8b5598b4-1c3e-46c2-a06e-741b9ea3aad1" providerId="ADAL" clId="{BC34464C-0A24-42D9-9479-1BB707276030}" dt="2023-09-14T06:39:27.976" v="1385" actId="478"/>
          <ac:spMkLst>
            <pc:docMk/>
            <pc:sldMk cId="3369630886" sldId="278"/>
            <ac:spMk id="2" creationId="{89BA41B3-4160-3D42-B7C1-A4A5043ECA53}"/>
          </ac:spMkLst>
        </pc:spChg>
        <pc:spChg chg="mod">
          <ac:chgData name="Kari Klepp" userId="8b5598b4-1c3e-46c2-a06e-741b9ea3aad1" providerId="ADAL" clId="{BC34464C-0A24-42D9-9479-1BB707276030}" dt="2023-09-26T11:54:45.519" v="5466" actId="20577"/>
          <ac:spMkLst>
            <pc:docMk/>
            <pc:sldMk cId="3369630886" sldId="278"/>
            <ac:spMk id="3" creationId="{20BD1264-9082-834A-A2C6-A3944D48986C}"/>
          </ac:spMkLst>
        </pc:spChg>
        <pc:spChg chg="add mod">
          <ac:chgData name="Kari Klepp" userId="8b5598b4-1c3e-46c2-a06e-741b9ea3aad1" providerId="ADAL" clId="{BC34464C-0A24-42D9-9479-1BB707276030}" dt="2023-09-20T07:36:41.724" v="2539" actId="255"/>
          <ac:spMkLst>
            <pc:docMk/>
            <pc:sldMk cId="3369630886" sldId="278"/>
            <ac:spMk id="4" creationId="{A26E0E15-5C98-A892-95A7-94892D1E0738}"/>
          </ac:spMkLst>
        </pc:spChg>
        <pc:picChg chg="add mod">
          <ac:chgData name="Kari Klepp" userId="8b5598b4-1c3e-46c2-a06e-741b9ea3aad1" providerId="ADAL" clId="{BC34464C-0A24-42D9-9479-1BB707276030}" dt="2023-09-20T07:36:44" v="2540" actId="1076"/>
          <ac:picMkLst>
            <pc:docMk/>
            <pc:sldMk cId="3369630886" sldId="278"/>
            <ac:picMk id="5" creationId="{4F204EF0-204F-3269-4FAB-876BCDB122DB}"/>
          </ac:picMkLst>
        </pc:picChg>
      </pc:sldChg>
      <pc:sldChg chg="addSp delSp modSp add mod ord addCm delCm">
        <pc:chgData name="Kari Klepp" userId="8b5598b4-1c3e-46c2-a06e-741b9ea3aad1" providerId="ADAL" clId="{BC34464C-0A24-42D9-9479-1BB707276030}" dt="2023-09-27T12:08:42.727" v="6860" actId="1076"/>
        <pc:sldMkLst>
          <pc:docMk/>
          <pc:sldMk cId="1525051138" sldId="279"/>
        </pc:sldMkLst>
        <pc:spChg chg="del">
          <ac:chgData name="Kari Klepp" userId="8b5598b4-1c3e-46c2-a06e-741b9ea3aad1" providerId="ADAL" clId="{BC34464C-0A24-42D9-9479-1BB707276030}" dt="2023-09-14T06:41:31.856" v="1405" actId="478"/>
          <ac:spMkLst>
            <pc:docMk/>
            <pc:sldMk cId="1525051138" sldId="279"/>
            <ac:spMk id="2" creationId="{89BA41B3-4160-3D42-B7C1-A4A5043ECA53}"/>
          </ac:spMkLst>
        </pc:spChg>
        <pc:spChg chg="mod">
          <ac:chgData name="Kari Klepp" userId="8b5598b4-1c3e-46c2-a06e-741b9ea3aad1" providerId="ADAL" clId="{BC34464C-0A24-42D9-9479-1BB707276030}" dt="2023-09-26T09:17:28.969" v="4473" actId="255"/>
          <ac:spMkLst>
            <pc:docMk/>
            <pc:sldMk cId="1525051138" sldId="279"/>
            <ac:spMk id="3" creationId="{20BD1264-9082-834A-A2C6-A3944D48986C}"/>
          </ac:spMkLst>
        </pc:spChg>
        <pc:spChg chg="add mod">
          <ac:chgData name="Kari Klepp" userId="8b5598b4-1c3e-46c2-a06e-741b9ea3aad1" providerId="ADAL" clId="{BC34464C-0A24-42D9-9479-1BB707276030}" dt="2023-09-20T07:32:08.777" v="2527" actId="1076"/>
          <ac:spMkLst>
            <pc:docMk/>
            <pc:sldMk cId="1525051138" sldId="279"/>
            <ac:spMk id="4" creationId="{4457BC6E-D95F-11CE-64F5-F9E4EDE728DA}"/>
          </ac:spMkLst>
        </pc:spChg>
        <pc:spChg chg="add mod">
          <ac:chgData name="Kari Klepp" userId="8b5598b4-1c3e-46c2-a06e-741b9ea3aad1" providerId="ADAL" clId="{BC34464C-0A24-42D9-9479-1BB707276030}" dt="2023-09-27T12:08:42.727" v="6860" actId="1076"/>
          <ac:spMkLst>
            <pc:docMk/>
            <pc:sldMk cId="1525051138" sldId="279"/>
            <ac:spMk id="7" creationId="{4F20822F-ACE6-BAB9-197D-6E3770377E72}"/>
          </ac:spMkLst>
        </pc:spChg>
        <pc:picChg chg="mod">
          <ac:chgData name="Kari Klepp" userId="8b5598b4-1c3e-46c2-a06e-741b9ea3aad1" providerId="ADAL" clId="{BC34464C-0A24-42D9-9479-1BB707276030}" dt="2023-09-26T11:50:09.912" v="5330" actId="1076"/>
          <ac:picMkLst>
            <pc:docMk/>
            <pc:sldMk cId="1525051138" sldId="279"/>
            <ac:picMk id="2" creationId="{D9D68753-6273-B7DD-F289-3CB16230B723}"/>
          </ac:picMkLst>
        </pc:picChg>
        <pc:picChg chg="add mod">
          <ac:chgData name="Kari Klepp" userId="8b5598b4-1c3e-46c2-a06e-741b9ea3aad1" providerId="ADAL" clId="{BC34464C-0A24-42D9-9479-1BB707276030}" dt="2023-09-20T07:32:26.719" v="2530" actId="1076"/>
          <ac:picMkLst>
            <pc:docMk/>
            <pc:sldMk cId="1525051138" sldId="279"/>
            <ac:picMk id="5" creationId="{C10AF73F-11DB-6AB7-2984-48933C655933}"/>
          </ac:picMkLst>
        </pc:picChg>
        <pc:picChg chg="mod">
          <ac:chgData name="Kari Klepp" userId="8b5598b4-1c3e-46c2-a06e-741b9ea3aad1" providerId="ADAL" clId="{BC34464C-0A24-42D9-9479-1BB707276030}" dt="2023-09-26T11:50:08.128" v="5329" actId="1076"/>
          <ac:picMkLst>
            <pc:docMk/>
            <pc:sldMk cId="1525051138" sldId="279"/>
            <ac:picMk id="6" creationId="{10D1632B-A037-24CA-4049-FD4F6F1AB688}"/>
          </ac:picMkLst>
        </pc:picChg>
        <pc:extLst>
          <p:ext xmlns:p="http://schemas.openxmlformats.org/presentationml/2006/main" uri="{D6D511B9-2390-475A-947B-AFAB55BFBCF1}">
            <pc226:cmChg xmlns:pc226="http://schemas.microsoft.com/office/powerpoint/2022/06/main/command" chg="add del">
              <pc226:chgData name="Kari Klepp" userId="8b5598b4-1c3e-46c2-a06e-741b9ea3aad1" providerId="ADAL" clId="{BC34464C-0A24-42D9-9479-1BB707276030}" dt="2023-09-27T12:08:05.797" v="6846"/>
              <pc2:cmMkLst xmlns:pc2="http://schemas.microsoft.com/office/powerpoint/2019/9/main/command">
                <pc:docMk/>
                <pc:sldMk cId="1525051138" sldId="279"/>
                <pc2:cmMk id="{8ED7014E-6559-4EA0-8CB6-E545F279886E}"/>
              </pc2:cmMkLst>
            </pc226:cmChg>
            <pc226:cmChg xmlns:pc226="http://schemas.microsoft.com/office/powerpoint/2022/06/main/command" chg="add del">
              <pc226:chgData name="Kari Klepp" userId="8b5598b4-1c3e-46c2-a06e-741b9ea3aad1" providerId="ADAL" clId="{BC34464C-0A24-42D9-9479-1BB707276030}" dt="2023-09-27T12:08:09.691" v="6847"/>
              <pc2:cmMkLst xmlns:pc2="http://schemas.microsoft.com/office/powerpoint/2019/9/main/command">
                <pc:docMk/>
                <pc:sldMk cId="1525051138" sldId="279"/>
                <pc2:cmMk id="{67061CC1-B374-4652-9F2A-01D252BF53F4}"/>
              </pc2:cmMkLst>
            </pc226:cmChg>
          </p:ext>
        </pc:extLst>
      </pc:sldChg>
      <pc:sldChg chg="addSp delSp modSp add mod ord addCm delCm">
        <pc:chgData name="Kari Klepp" userId="8b5598b4-1c3e-46c2-a06e-741b9ea3aad1" providerId="ADAL" clId="{BC34464C-0A24-42D9-9479-1BB707276030}" dt="2023-09-27T12:09:23.715" v="6865"/>
        <pc:sldMkLst>
          <pc:docMk/>
          <pc:sldMk cId="2787577656" sldId="280"/>
        </pc:sldMkLst>
        <pc:spChg chg="del">
          <ac:chgData name="Kari Klepp" userId="8b5598b4-1c3e-46c2-a06e-741b9ea3aad1" providerId="ADAL" clId="{BC34464C-0A24-42D9-9479-1BB707276030}" dt="2023-09-14T06:45:25.570" v="1476" actId="478"/>
          <ac:spMkLst>
            <pc:docMk/>
            <pc:sldMk cId="2787577656" sldId="280"/>
            <ac:spMk id="2" creationId="{89BA41B3-4160-3D42-B7C1-A4A5043ECA53}"/>
          </ac:spMkLst>
        </pc:spChg>
        <pc:spChg chg="mod">
          <ac:chgData name="Kari Klepp" userId="8b5598b4-1c3e-46c2-a06e-741b9ea3aad1" providerId="ADAL" clId="{BC34464C-0A24-42D9-9479-1BB707276030}" dt="2023-09-26T09:19:16.691" v="4492" actId="255"/>
          <ac:spMkLst>
            <pc:docMk/>
            <pc:sldMk cId="2787577656" sldId="280"/>
            <ac:spMk id="3" creationId="{20BD1264-9082-834A-A2C6-A3944D48986C}"/>
          </ac:spMkLst>
        </pc:spChg>
        <pc:spChg chg="add mod">
          <ac:chgData name="Kari Klepp" userId="8b5598b4-1c3e-46c2-a06e-741b9ea3aad1" providerId="ADAL" clId="{BC34464C-0A24-42D9-9479-1BB707276030}" dt="2023-09-20T07:43:41.497" v="2571" actId="1076"/>
          <ac:spMkLst>
            <pc:docMk/>
            <pc:sldMk cId="2787577656" sldId="280"/>
            <ac:spMk id="4" creationId="{419DF543-DFF9-182B-6A92-C71FE6835F3D}"/>
          </ac:spMkLst>
        </pc:spChg>
        <pc:picChg chg="add mod">
          <ac:chgData name="Kari Klepp" userId="8b5598b4-1c3e-46c2-a06e-741b9ea3aad1" providerId="ADAL" clId="{BC34464C-0A24-42D9-9479-1BB707276030}" dt="2023-09-14T06:45:38.745" v="1480" actId="1076"/>
          <ac:picMkLst>
            <pc:docMk/>
            <pc:sldMk cId="2787577656" sldId="280"/>
            <ac:picMk id="5" creationId="{D3956269-437D-3792-CCA5-923835FA6B57}"/>
          </ac:picMkLst>
        </pc:picChg>
        <pc:extLst>
          <p:ext xmlns:p="http://schemas.openxmlformats.org/presentationml/2006/main" uri="{D6D511B9-2390-475A-947B-AFAB55BFBCF1}">
            <pc226:cmChg xmlns:pc226="http://schemas.microsoft.com/office/powerpoint/2022/06/main/command" chg="add del">
              <pc226:chgData name="Kari Klepp" userId="8b5598b4-1c3e-46c2-a06e-741b9ea3aad1" providerId="ADAL" clId="{BC34464C-0A24-42D9-9479-1BB707276030}" dt="2023-09-27T12:09:23.715" v="6865"/>
              <pc2:cmMkLst xmlns:pc2="http://schemas.microsoft.com/office/powerpoint/2019/9/main/command">
                <pc:docMk/>
                <pc:sldMk cId="2787577656" sldId="280"/>
                <pc2:cmMk id="{33C28030-BD56-4F9C-8A79-495BE3277137}"/>
              </pc2:cmMkLst>
            </pc226:cmChg>
          </p:ext>
        </pc:extLst>
      </pc:sldChg>
      <pc:sldChg chg="addSp delSp modSp add mod ord addCm delCm modCm">
        <pc:chgData name="Kari Klepp" userId="8b5598b4-1c3e-46c2-a06e-741b9ea3aad1" providerId="ADAL" clId="{BC34464C-0A24-42D9-9479-1BB707276030}" dt="2023-09-27T12:07:49.977" v="6844"/>
        <pc:sldMkLst>
          <pc:docMk/>
          <pc:sldMk cId="1604183333" sldId="281"/>
        </pc:sldMkLst>
        <pc:spChg chg="del">
          <ac:chgData name="Kari Klepp" userId="8b5598b4-1c3e-46c2-a06e-741b9ea3aad1" providerId="ADAL" clId="{BC34464C-0A24-42D9-9479-1BB707276030}" dt="2023-09-14T07:11:51.801" v="1615" actId="478"/>
          <ac:spMkLst>
            <pc:docMk/>
            <pc:sldMk cId="1604183333" sldId="281"/>
            <ac:spMk id="2" creationId="{89BA41B3-4160-3D42-B7C1-A4A5043ECA53}"/>
          </ac:spMkLst>
        </pc:spChg>
        <pc:spChg chg="mod">
          <ac:chgData name="Kari Klepp" userId="8b5598b4-1c3e-46c2-a06e-741b9ea3aad1" providerId="ADAL" clId="{BC34464C-0A24-42D9-9479-1BB707276030}" dt="2023-09-26T11:45:22.541" v="5066" actId="113"/>
          <ac:spMkLst>
            <pc:docMk/>
            <pc:sldMk cId="1604183333" sldId="281"/>
            <ac:spMk id="3" creationId="{20BD1264-9082-834A-A2C6-A3944D48986C}"/>
          </ac:spMkLst>
        </pc:spChg>
        <pc:spChg chg="add mod">
          <ac:chgData name="Kari Klepp" userId="8b5598b4-1c3e-46c2-a06e-741b9ea3aad1" providerId="ADAL" clId="{BC34464C-0A24-42D9-9479-1BB707276030}" dt="2023-09-20T07:29:06.296" v="2475" actId="1076"/>
          <ac:spMkLst>
            <pc:docMk/>
            <pc:sldMk cId="1604183333" sldId="281"/>
            <ac:spMk id="4" creationId="{CE74D780-C7BB-2FE4-5662-F1DD18AF5C99}"/>
          </ac:spMkLst>
        </pc:spChg>
        <pc:picChg chg="add mod">
          <ac:chgData name="Kari Klepp" userId="8b5598b4-1c3e-46c2-a06e-741b9ea3aad1" providerId="ADAL" clId="{BC34464C-0A24-42D9-9479-1BB707276030}" dt="2023-09-20T07:27:57.719" v="2464" actId="1076"/>
          <ac:picMkLst>
            <pc:docMk/>
            <pc:sldMk cId="1604183333" sldId="281"/>
            <ac:picMk id="5" creationId="{79CBFC6D-88D4-43EB-518F-45EB438C600E}"/>
          </ac:picMkLst>
        </pc:picChg>
        <pc:extLst>
          <p:ext xmlns:p="http://schemas.openxmlformats.org/presentationml/2006/main" uri="{D6D511B9-2390-475A-947B-AFAB55BFBCF1}">
            <pc226:cmChg xmlns:pc226="http://schemas.microsoft.com/office/powerpoint/2022/06/main/command" chg="add del mod">
              <pc226:chgData name="Kari Klepp" userId="8b5598b4-1c3e-46c2-a06e-741b9ea3aad1" providerId="ADAL" clId="{BC34464C-0A24-42D9-9479-1BB707276030}" dt="2023-09-27T12:07:49.977" v="6844"/>
              <pc2:cmMkLst xmlns:pc2="http://schemas.microsoft.com/office/powerpoint/2019/9/main/command">
                <pc:docMk/>
                <pc:sldMk cId="1604183333" sldId="281"/>
                <pc2:cmMk id="{E051DB6D-6380-4EDE-84BD-2A1B90679A9C}"/>
              </pc2:cmMkLst>
            </pc226:cmChg>
          </p:ext>
        </pc:extLst>
      </pc:sldChg>
      <pc:sldChg chg="addSp delSp modSp add mod ord">
        <pc:chgData name="Kari Klepp" userId="8b5598b4-1c3e-46c2-a06e-741b9ea3aad1" providerId="ADAL" clId="{BC34464C-0A24-42D9-9479-1BB707276030}" dt="2023-09-26T11:40:12.695" v="4960" actId="1035"/>
        <pc:sldMkLst>
          <pc:docMk/>
          <pc:sldMk cId="159803272" sldId="282"/>
        </pc:sldMkLst>
        <pc:spChg chg="del">
          <ac:chgData name="Kari Klepp" userId="8b5598b4-1c3e-46c2-a06e-741b9ea3aad1" providerId="ADAL" clId="{BC34464C-0A24-42D9-9479-1BB707276030}" dt="2023-09-14T06:42:26.221" v="1418" actId="478"/>
          <ac:spMkLst>
            <pc:docMk/>
            <pc:sldMk cId="159803272" sldId="282"/>
            <ac:spMk id="2" creationId="{89BA41B3-4160-3D42-B7C1-A4A5043ECA53}"/>
          </ac:spMkLst>
        </pc:spChg>
        <pc:spChg chg="del mod">
          <ac:chgData name="Kari Klepp" userId="8b5598b4-1c3e-46c2-a06e-741b9ea3aad1" providerId="ADAL" clId="{BC34464C-0A24-42D9-9479-1BB707276030}" dt="2023-09-26T08:05:36.724" v="4217" actId="478"/>
          <ac:spMkLst>
            <pc:docMk/>
            <pc:sldMk cId="159803272" sldId="282"/>
            <ac:spMk id="3" creationId="{20BD1264-9082-834A-A2C6-A3944D48986C}"/>
          </ac:spMkLst>
        </pc:spChg>
        <pc:spChg chg="add mod">
          <ac:chgData name="Kari Klepp" userId="8b5598b4-1c3e-46c2-a06e-741b9ea3aad1" providerId="ADAL" clId="{BC34464C-0A24-42D9-9479-1BB707276030}" dt="2023-09-20T07:20:12.081" v="2449" actId="20577"/>
          <ac:spMkLst>
            <pc:docMk/>
            <pc:sldMk cId="159803272" sldId="282"/>
            <ac:spMk id="4" creationId="{03C30CFE-1549-1351-20BE-3C6866DC73A2}"/>
          </ac:spMkLst>
        </pc:spChg>
        <pc:spChg chg="add del mod">
          <ac:chgData name="Kari Klepp" userId="8b5598b4-1c3e-46c2-a06e-741b9ea3aad1" providerId="ADAL" clId="{BC34464C-0A24-42D9-9479-1BB707276030}" dt="2023-09-20T07:00:14.054" v="2134" actId="478"/>
          <ac:spMkLst>
            <pc:docMk/>
            <pc:sldMk cId="159803272" sldId="282"/>
            <ac:spMk id="7" creationId="{50A48C64-58FE-5A70-B3BD-F7B347835928}"/>
          </ac:spMkLst>
        </pc:spChg>
        <pc:spChg chg="add del mod">
          <ac:chgData name="Kari Klepp" userId="8b5598b4-1c3e-46c2-a06e-741b9ea3aad1" providerId="ADAL" clId="{BC34464C-0A24-42D9-9479-1BB707276030}" dt="2023-09-26T08:06:03.602" v="4224" actId="478"/>
          <ac:spMkLst>
            <pc:docMk/>
            <pc:sldMk cId="159803272" sldId="282"/>
            <ac:spMk id="7" creationId="{B8696C41-7E5B-36F0-D69D-D3F6446CA65A}"/>
          </ac:spMkLst>
        </pc:spChg>
        <pc:spChg chg="add mod">
          <ac:chgData name="Kari Klepp" userId="8b5598b4-1c3e-46c2-a06e-741b9ea3aad1" providerId="ADAL" clId="{BC34464C-0A24-42D9-9479-1BB707276030}" dt="2023-09-26T08:07:08.556" v="4262" actId="1036"/>
          <ac:spMkLst>
            <pc:docMk/>
            <pc:sldMk cId="159803272" sldId="282"/>
            <ac:spMk id="8" creationId="{5E7BDBC0-B095-821E-8AAE-A476FFF7E788}"/>
          </ac:spMkLst>
        </pc:spChg>
        <pc:spChg chg="add mod">
          <ac:chgData name="Kari Klepp" userId="8b5598b4-1c3e-46c2-a06e-741b9ea3aad1" providerId="ADAL" clId="{BC34464C-0A24-42D9-9479-1BB707276030}" dt="2023-09-26T11:40:12.695" v="4960" actId="1035"/>
          <ac:spMkLst>
            <pc:docMk/>
            <pc:sldMk cId="159803272" sldId="282"/>
            <ac:spMk id="9" creationId="{493A627F-E9B4-C4AA-83ED-47D266388A94}"/>
          </ac:spMkLst>
        </pc:spChg>
        <pc:spChg chg="add mod">
          <ac:chgData name="Kari Klepp" userId="8b5598b4-1c3e-46c2-a06e-741b9ea3aad1" providerId="ADAL" clId="{BC34464C-0A24-42D9-9479-1BB707276030}" dt="2023-09-26T08:07:01.264" v="4253" actId="14100"/>
          <ac:spMkLst>
            <pc:docMk/>
            <pc:sldMk cId="159803272" sldId="282"/>
            <ac:spMk id="10" creationId="{6CF52FEA-F97B-AFF2-0D05-89F897C8FBB9}"/>
          </ac:spMkLst>
        </pc:spChg>
        <pc:spChg chg="add mod">
          <ac:chgData name="Kari Klepp" userId="8b5598b4-1c3e-46c2-a06e-741b9ea3aad1" providerId="ADAL" clId="{BC34464C-0A24-42D9-9479-1BB707276030}" dt="2023-09-26T08:06:36.843" v="4247" actId="1076"/>
          <ac:spMkLst>
            <pc:docMk/>
            <pc:sldMk cId="159803272" sldId="282"/>
            <ac:spMk id="11" creationId="{090A80D5-A0D5-92F0-3B89-FAFC5ABEB510}"/>
          </ac:spMkLst>
        </pc:spChg>
        <pc:picChg chg="add del mod">
          <ac:chgData name="Kari Klepp" userId="8b5598b4-1c3e-46c2-a06e-741b9ea3aad1" providerId="ADAL" clId="{BC34464C-0A24-42D9-9479-1BB707276030}" dt="2023-09-26T08:05:55.394" v="4221" actId="478"/>
          <ac:picMkLst>
            <pc:docMk/>
            <pc:sldMk cId="159803272" sldId="282"/>
            <ac:picMk id="5" creationId="{0B718B5B-AF68-A4B1-0346-B073951C8857}"/>
          </ac:picMkLst>
        </pc:picChg>
        <pc:picChg chg="add mod modCrop">
          <ac:chgData name="Kari Klepp" userId="8b5598b4-1c3e-46c2-a06e-741b9ea3aad1" providerId="ADAL" clId="{BC34464C-0A24-42D9-9479-1BB707276030}" dt="2023-09-26T08:06:53.266" v="4251" actId="1076"/>
          <ac:picMkLst>
            <pc:docMk/>
            <pc:sldMk cId="159803272" sldId="282"/>
            <ac:picMk id="6" creationId="{75E68D80-6242-E484-4E68-AA68F48674A0}"/>
          </ac:picMkLst>
        </pc:picChg>
      </pc:sldChg>
      <pc:sldChg chg="addSp delSp modSp add mod ord">
        <pc:chgData name="Kari Klepp" userId="8b5598b4-1c3e-46c2-a06e-741b9ea3aad1" providerId="ADAL" clId="{BC34464C-0A24-42D9-9479-1BB707276030}" dt="2023-09-27T10:05:02.909" v="6784" actId="20577"/>
        <pc:sldMkLst>
          <pc:docMk/>
          <pc:sldMk cId="3057176140" sldId="283"/>
        </pc:sldMkLst>
        <pc:spChg chg="del">
          <ac:chgData name="Kari Klepp" userId="8b5598b4-1c3e-46c2-a06e-741b9ea3aad1" providerId="ADAL" clId="{BC34464C-0A24-42D9-9479-1BB707276030}" dt="2023-09-14T06:53:12.010" v="1606" actId="478"/>
          <ac:spMkLst>
            <pc:docMk/>
            <pc:sldMk cId="3057176140" sldId="283"/>
            <ac:spMk id="2" creationId="{89BA41B3-4160-3D42-B7C1-A4A5043ECA53}"/>
          </ac:spMkLst>
        </pc:spChg>
        <pc:spChg chg="mod">
          <ac:chgData name="Kari Klepp" userId="8b5598b4-1c3e-46c2-a06e-741b9ea3aad1" providerId="ADAL" clId="{BC34464C-0A24-42D9-9479-1BB707276030}" dt="2023-09-27T10:05:02.909" v="6784" actId="20577"/>
          <ac:spMkLst>
            <pc:docMk/>
            <pc:sldMk cId="3057176140" sldId="283"/>
            <ac:spMk id="3" creationId="{20BD1264-9082-834A-A2C6-A3944D48986C}"/>
          </ac:spMkLst>
        </pc:spChg>
        <pc:spChg chg="add mod">
          <ac:chgData name="Kari Klepp" userId="8b5598b4-1c3e-46c2-a06e-741b9ea3aad1" providerId="ADAL" clId="{BC34464C-0A24-42D9-9479-1BB707276030}" dt="2023-09-20T07:54:17.601" v="2610" actId="255"/>
          <ac:spMkLst>
            <pc:docMk/>
            <pc:sldMk cId="3057176140" sldId="283"/>
            <ac:spMk id="4" creationId="{02FB3056-CE62-2D5E-7B3B-5A951C2DE227}"/>
          </ac:spMkLst>
        </pc:spChg>
        <pc:picChg chg="add mod">
          <ac:chgData name="Kari Klepp" userId="8b5598b4-1c3e-46c2-a06e-741b9ea3aad1" providerId="ADAL" clId="{BC34464C-0A24-42D9-9479-1BB707276030}" dt="2023-09-14T06:53:21.335" v="1609"/>
          <ac:picMkLst>
            <pc:docMk/>
            <pc:sldMk cId="3057176140" sldId="283"/>
            <ac:picMk id="5" creationId="{DD3B8B43-1CEB-8BBB-104C-0A878B928A80}"/>
          </ac:picMkLst>
        </pc:picChg>
      </pc:sldChg>
      <pc:sldChg chg="addSp delSp modSp add mod ord">
        <pc:chgData name="Kari Klepp" userId="8b5598b4-1c3e-46c2-a06e-741b9ea3aad1" providerId="ADAL" clId="{BC34464C-0A24-42D9-9479-1BB707276030}" dt="2023-09-26T12:00:23.405" v="5706" actId="14100"/>
        <pc:sldMkLst>
          <pc:docMk/>
          <pc:sldMk cId="3174729241" sldId="284"/>
        </pc:sldMkLst>
        <pc:spChg chg="del">
          <ac:chgData name="Kari Klepp" userId="8b5598b4-1c3e-46c2-a06e-741b9ea3aad1" providerId="ADAL" clId="{BC34464C-0A24-42D9-9479-1BB707276030}" dt="2023-09-14T06:50:41.102" v="1552" actId="478"/>
          <ac:spMkLst>
            <pc:docMk/>
            <pc:sldMk cId="3174729241" sldId="284"/>
            <ac:spMk id="2" creationId="{89BA41B3-4160-3D42-B7C1-A4A5043ECA53}"/>
          </ac:spMkLst>
        </pc:spChg>
        <pc:spChg chg="mod">
          <ac:chgData name="Kari Klepp" userId="8b5598b4-1c3e-46c2-a06e-741b9ea3aad1" providerId="ADAL" clId="{BC34464C-0A24-42D9-9479-1BB707276030}" dt="2023-09-26T12:00:23.405" v="5706" actId="14100"/>
          <ac:spMkLst>
            <pc:docMk/>
            <pc:sldMk cId="3174729241" sldId="284"/>
            <ac:spMk id="3" creationId="{20BD1264-9082-834A-A2C6-A3944D48986C}"/>
          </ac:spMkLst>
        </pc:spChg>
        <pc:spChg chg="add mod">
          <ac:chgData name="Kari Klepp" userId="8b5598b4-1c3e-46c2-a06e-741b9ea3aad1" providerId="ADAL" clId="{BC34464C-0A24-42D9-9479-1BB707276030}" dt="2023-09-20T07:46:50.493" v="2594" actId="255"/>
          <ac:spMkLst>
            <pc:docMk/>
            <pc:sldMk cId="3174729241" sldId="284"/>
            <ac:spMk id="4" creationId="{754A9CDD-2882-D2AA-95F1-648B1E8B513D}"/>
          </ac:spMkLst>
        </pc:spChg>
        <pc:picChg chg="add mod">
          <ac:chgData name="Kari Klepp" userId="8b5598b4-1c3e-46c2-a06e-741b9ea3aad1" providerId="ADAL" clId="{BC34464C-0A24-42D9-9479-1BB707276030}" dt="2023-09-14T06:50:47.567" v="1554"/>
          <ac:picMkLst>
            <pc:docMk/>
            <pc:sldMk cId="3174729241" sldId="284"/>
            <ac:picMk id="5" creationId="{CB51C7C1-C2C4-DCFB-31B6-904BFB700FC9}"/>
          </ac:picMkLst>
        </pc:picChg>
      </pc:sldChg>
      <pc:sldChg chg="addSp delSp modSp add mod ord addCm delCm modCm">
        <pc:chgData name="Kari Klepp" userId="8b5598b4-1c3e-46c2-a06e-741b9ea3aad1" providerId="ADAL" clId="{BC34464C-0A24-42D9-9479-1BB707276030}" dt="2023-09-26T11:59:29.806" v="5595" actId="14100"/>
        <pc:sldMkLst>
          <pc:docMk/>
          <pc:sldMk cId="2171339389" sldId="285"/>
        </pc:sldMkLst>
        <pc:spChg chg="del">
          <ac:chgData name="Kari Klepp" userId="8b5598b4-1c3e-46c2-a06e-741b9ea3aad1" providerId="ADAL" clId="{BC34464C-0A24-42D9-9479-1BB707276030}" dt="2023-09-14T06:46:45.360" v="1486" actId="478"/>
          <ac:spMkLst>
            <pc:docMk/>
            <pc:sldMk cId="2171339389" sldId="285"/>
            <ac:spMk id="2" creationId="{89BA41B3-4160-3D42-B7C1-A4A5043ECA53}"/>
          </ac:spMkLst>
        </pc:spChg>
        <pc:spChg chg="mod">
          <ac:chgData name="Kari Klepp" userId="8b5598b4-1c3e-46c2-a06e-741b9ea3aad1" providerId="ADAL" clId="{BC34464C-0A24-42D9-9479-1BB707276030}" dt="2023-09-26T11:59:29.806" v="5595" actId="14100"/>
          <ac:spMkLst>
            <pc:docMk/>
            <pc:sldMk cId="2171339389" sldId="285"/>
            <ac:spMk id="3" creationId="{20BD1264-9082-834A-A2C6-A3944D48986C}"/>
          </ac:spMkLst>
        </pc:spChg>
        <pc:spChg chg="add mod">
          <ac:chgData name="Kari Klepp" userId="8b5598b4-1c3e-46c2-a06e-741b9ea3aad1" providerId="ADAL" clId="{BC34464C-0A24-42D9-9479-1BB707276030}" dt="2023-09-20T07:44:43.855" v="2575" actId="1076"/>
          <ac:spMkLst>
            <pc:docMk/>
            <pc:sldMk cId="2171339389" sldId="285"/>
            <ac:spMk id="4" creationId="{3A396D55-4A33-A821-F9C8-922B376EA654}"/>
          </ac:spMkLst>
        </pc:spChg>
        <pc:spChg chg="add del mod">
          <ac:chgData name="Kari Klepp" userId="8b5598b4-1c3e-46c2-a06e-741b9ea3aad1" providerId="ADAL" clId="{BC34464C-0A24-42D9-9479-1BB707276030}" dt="2023-09-14T06:52:48.312" v="1605"/>
          <ac:spMkLst>
            <pc:docMk/>
            <pc:sldMk cId="2171339389" sldId="285"/>
            <ac:spMk id="6" creationId="{E06184FC-5325-2FA0-42B1-5B6BB7EBEAF7}"/>
          </ac:spMkLst>
        </pc:spChg>
        <pc:picChg chg="add mod">
          <ac:chgData name="Kari Klepp" userId="8b5598b4-1c3e-46c2-a06e-741b9ea3aad1" providerId="ADAL" clId="{BC34464C-0A24-42D9-9479-1BB707276030}" dt="2023-09-14T06:46:55.225" v="1489"/>
          <ac:picMkLst>
            <pc:docMk/>
            <pc:sldMk cId="2171339389" sldId="285"/>
            <ac:picMk id="5" creationId="{BC521CB1-32E9-9324-E135-129FCC71C557}"/>
          </ac:picMkLst>
        </pc:picChg>
        <pc:extLst>
          <p:ext xmlns:p="http://schemas.openxmlformats.org/presentationml/2006/main" uri="{D6D511B9-2390-475A-947B-AFAB55BFBCF1}">
            <pc226:cmChg xmlns:pc226="http://schemas.microsoft.com/office/powerpoint/2022/06/main/command" chg="add del mod">
              <pc226:chgData name="Kari Klepp" userId="8b5598b4-1c3e-46c2-a06e-741b9ea3aad1" providerId="ADAL" clId="{BC34464C-0A24-42D9-9479-1BB707276030}" dt="2023-09-26T09:19:53.134" v="4500"/>
              <pc2:cmMkLst xmlns:pc2="http://schemas.microsoft.com/office/powerpoint/2019/9/main/command">
                <pc:docMk/>
                <pc:sldMk cId="2171339389" sldId="285"/>
                <pc2:cmMk id="{63AA5739-34C4-4076-87CF-9E991ADB5C41}"/>
              </pc2:cmMkLst>
            </pc226:cmChg>
          </p:ext>
        </pc:extLst>
      </pc:sldChg>
      <pc:sldChg chg="addSp modSp new del mod">
        <pc:chgData name="Kari Klepp" userId="8b5598b4-1c3e-46c2-a06e-741b9ea3aad1" providerId="ADAL" clId="{BC34464C-0A24-42D9-9479-1BB707276030}" dt="2023-09-13T11:26:22.734" v="1045" actId="2696"/>
        <pc:sldMkLst>
          <pc:docMk/>
          <pc:sldMk cId="2534255734" sldId="286"/>
        </pc:sldMkLst>
        <pc:spChg chg="add mod">
          <ac:chgData name="Kari Klepp" userId="8b5598b4-1c3e-46c2-a06e-741b9ea3aad1" providerId="ADAL" clId="{BC34464C-0A24-42D9-9479-1BB707276030}" dt="2023-09-13T11:24:15.736" v="1033" actId="1076"/>
          <ac:spMkLst>
            <pc:docMk/>
            <pc:sldMk cId="2534255734" sldId="286"/>
            <ac:spMk id="3" creationId="{60386DF2-20AE-1960-DE76-22F9DD358BF1}"/>
          </ac:spMkLst>
        </pc:spChg>
      </pc:sldChg>
      <pc:sldChg chg="modSp add del mod ord">
        <pc:chgData name="Kari Klepp" userId="8b5598b4-1c3e-46c2-a06e-741b9ea3aad1" providerId="ADAL" clId="{BC34464C-0A24-42D9-9479-1BB707276030}" dt="2023-09-13T13:46:04.328" v="1106" actId="2696"/>
        <pc:sldMkLst>
          <pc:docMk/>
          <pc:sldMk cId="1470880000" sldId="287"/>
        </pc:sldMkLst>
        <pc:spChg chg="mod">
          <ac:chgData name="Kari Klepp" userId="8b5598b4-1c3e-46c2-a06e-741b9ea3aad1" providerId="ADAL" clId="{BC34464C-0A24-42D9-9479-1BB707276030}" dt="2023-09-13T11:24:39.487" v="1037" actId="113"/>
          <ac:spMkLst>
            <pc:docMk/>
            <pc:sldMk cId="1470880000" sldId="287"/>
            <ac:spMk id="3" creationId="{60386DF2-20AE-1960-DE76-22F9DD358BF1}"/>
          </ac:spMkLst>
        </pc:spChg>
      </pc:sldChg>
      <pc:sldChg chg="addSp modSp new del mod">
        <pc:chgData name="Kari Klepp" userId="8b5598b4-1c3e-46c2-a06e-741b9ea3aad1" providerId="ADAL" clId="{BC34464C-0A24-42D9-9479-1BB707276030}" dt="2023-09-13T11:26:40.301" v="1046" actId="2696"/>
        <pc:sldMkLst>
          <pc:docMk/>
          <pc:sldMk cId="1769599714" sldId="288"/>
        </pc:sldMkLst>
        <pc:spChg chg="add mod">
          <ac:chgData name="Kari Klepp" userId="8b5598b4-1c3e-46c2-a06e-741b9ea3aad1" providerId="ADAL" clId="{BC34464C-0A24-42D9-9479-1BB707276030}" dt="2023-09-13T11:25:06.334" v="1042" actId="1076"/>
          <ac:spMkLst>
            <pc:docMk/>
            <pc:sldMk cId="1769599714" sldId="288"/>
            <ac:spMk id="3" creationId="{361850B0-7E0B-E2FC-6238-6F9FF90C642A}"/>
          </ac:spMkLst>
        </pc:spChg>
      </pc:sldChg>
      <pc:sldChg chg="addSp modSp new del mod ord">
        <pc:chgData name="Kari Klepp" userId="8b5598b4-1c3e-46c2-a06e-741b9ea3aad1" providerId="ADAL" clId="{BC34464C-0A24-42D9-9479-1BB707276030}" dt="2023-09-14T06:39:17.270" v="1384" actId="2696"/>
        <pc:sldMkLst>
          <pc:docMk/>
          <pc:sldMk cId="503268227" sldId="289"/>
        </pc:sldMkLst>
        <pc:spChg chg="add mod">
          <ac:chgData name="Kari Klepp" userId="8b5598b4-1c3e-46c2-a06e-741b9ea3aad1" providerId="ADAL" clId="{BC34464C-0A24-42D9-9479-1BB707276030}" dt="2023-09-14T06:38:00.130" v="1373"/>
          <ac:spMkLst>
            <pc:docMk/>
            <pc:sldMk cId="503268227" sldId="289"/>
            <ac:spMk id="2" creationId="{606D8FF9-46CC-ADBA-34A7-93C859F6C6B5}"/>
          </ac:spMkLst>
        </pc:spChg>
        <pc:spChg chg="add mod">
          <ac:chgData name="Kari Klepp" userId="8b5598b4-1c3e-46c2-a06e-741b9ea3aad1" providerId="ADAL" clId="{BC34464C-0A24-42D9-9479-1BB707276030}" dt="2023-09-14T06:38:09.409" v="1374" actId="20577"/>
          <ac:spMkLst>
            <pc:docMk/>
            <pc:sldMk cId="503268227" sldId="289"/>
            <ac:spMk id="3" creationId="{4353A9D7-A951-F1D9-F03B-ABB91E6CBCD8}"/>
          </ac:spMkLst>
        </pc:spChg>
      </pc:sldChg>
      <pc:sldChg chg="addSp delSp modSp new mod ord delCm modCm">
        <pc:chgData name="Kari Klepp" userId="8b5598b4-1c3e-46c2-a06e-741b9ea3aad1" providerId="ADAL" clId="{BC34464C-0A24-42D9-9479-1BB707276030}" dt="2023-09-27T12:09:18.476" v="6864"/>
        <pc:sldMkLst>
          <pc:docMk/>
          <pc:sldMk cId="3272581547" sldId="290"/>
        </pc:sldMkLst>
        <pc:spChg chg="add del mod">
          <ac:chgData name="Kari Klepp" userId="8b5598b4-1c3e-46c2-a06e-741b9ea3aad1" providerId="ADAL" clId="{BC34464C-0A24-42D9-9479-1BB707276030}" dt="2023-09-20T07:41:07.967" v="2561" actId="478"/>
          <ac:spMkLst>
            <pc:docMk/>
            <pc:sldMk cId="3272581547" sldId="290"/>
            <ac:spMk id="3" creationId="{74DB98E4-3EF4-FEE0-5E5E-0A3909091A7A}"/>
          </ac:spMkLst>
        </pc:spChg>
        <pc:spChg chg="add mod">
          <ac:chgData name="Kari Klepp" userId="8b5598b4-1c3e-46c2-a06e-741b9ea3aad1" providerId="ADAL" clId="{BC34464C-0A24-42D9-9479-1BB707276030}" dt="2023-09-20T07:40:06.383" v="2560" actId="255"/>
          <ac:spMkLst>
            <pc:docMk/>
            <pc:sldMk cId="3272581547" sldId="290"/>
            <ac:spMk id="4" creationId="{10A27196-EA7E-0822-214B-20BD41B475A3}"/>
          </ac:spMkLst>
        </pc:spChg>
        <pc:spChg chg="add mod">
          <ac:chgData name="Kari Klepp" userId="8b5598b4-1c3e-46c2-a06e-741b9ea3aad1" providerId="ADAL" clId="{BC34464C-0A24-42D9-9479-1BB707276030}" dt="2023-09-26T09:18:44.050" v="4486" actId="255"/>
          <ac:spMkLst>
            <pc:docMk/>
            <pc:sldMk cId="3272581547" sldId="290"/>
            <ac:spMk id="5" creationId="{3C5E38BC-59E1-3D8F-A9BF-6D75DFA7028B}"/>
          </ac:spMkLst>
        </pc:spChg>
        <pc:picChg chg="add mod">
          <ac:chgData name="Kari Klepp" userId="8b5598b4-1c3e-46c2-a06e-741b9ea3aad1" providerId="ADAL" clId="{BC34464C-0A24-42D9-9479-1BB707276030}" dt="2023-09-20T07:41:15.896" v="2565" actId="1076"/>
          <ac:picMkLst>
            <pc:docMk/>
            <pc:sldMk cId="3272581547" sldId="290"/>
            <ac:picMk id="2" creationId="{798DB41E-A78C-FF06-8CAF-A06CF3786FC7}"/>
          </ac:picMkLst>
        </pc:picChg>
        <pc:extLst>
          <p:ext xmlns:p="http://schemas.openxmlformats.org/presentationml/2006/main" uri="{D6D511B9-2390-475A-947B-AFAB55BFBCF1}">
            <pc226:cmChg xmlns:pc226="http://schemas.microsoft.com/office/powerpoint/2022/06/main/command" chg="del mod">
              <pc226:chgData name="Kari Klepp" userId="8b5598b4-1c3e-46c2-a06e-741b9ea3aad1" providerId="ADAL" clId="{BC34464C-0A24-42D9-9479-1BB707276030}" dt="2023-09-27T12:09:18.476" v="6864"/>
              <pc2:cmMkLst xmlns:pc2="http://schemas.microsoft.com/office/powerpoint/2019/9/main/command">
                <pc:docMk/>
                <pc:sldMk cId="3272581547" sldId="290"/>
                <pc2:cmMk id="{93C3BF41-44F4-4935-8AB1-F4379FE9B16B}"/>
              </pc2:cmMkLst>
            </pc226:cmChg>
          </p:ext>
        </pc:extLst>
      </pc:sldChg>
      <pc:sldChg chg="addSp modSp new mod ord">
        <pc:chgData name="Kari Klepp" userId="8b5598b4-1c3e-46c2-a06e-741b9ea3aad1" providerId="ADAL" clId="{BC34464C-0A24-42D9-9479-1BB707276030}" dt="2023-09-27T09:08:34.590" v="6733" actId="20577"/>
        <pc:sldMkLst>
          <pc:docMk/>
          <pc:sldMk cId="3104977106" sldId="291"/>
        </pc:sldMkLst>
        <pc:spChg chg="add mod">
          <ac:chgData name="Kari Klepp" userId="8b5598b4-1c3e-46c2-a06e-741b9ea3aad1" providerId="ADAL" clId="{BC34464C-0A24-42D9-9479-1BB707276030}" dt="2023-09-20T07:41:35.170" v="2568" actId="255"/>
          <ac:spMkLst>
            <pc:docMk/>
            <pc:sldMk cId="3104977106" sldId="291"/>
            <ac:spMk id="2" creationId="{F56CD2F3-0CFB-5535-7E78-BD4E4E372038}"/>
          </ac:spMkLst>
        </pc:spChg>
        <pc:spChg chg="add mod">
          <ac:chgData name="Kari Klepp" userId="8b5598b4-1c3e-46c2-a06e-741b9ea3aad1" providerId="ADAL" clId="{BC34464C-0A24-42D9-9479-1BB707276030}" dt="2023-09-27T09:08:34.590" v="6733" actId="20577"/>
          <ac:spMkLst>
            <pc:docMk/>
            <pc:sldMk cId="3104977106" sldId="291"/>
            <ac:spMk id="3" creationId="{F6FBE795-463E-5867-95CE-2F52568074C1}"/>
          </ac:spMkLst>
        </pc:spChg>
        <pc:picChg chg="add mod">
          <ac:chgData name="Kari Klepp" userId="8b5598b4-1c3e-46c2-a06e-741b9ea3aad1" providerId="ADAL" clId="{BC34464C-0A24-42D9-9479-1BB707276030}" dt="2023-09-14T06:44:42.300" v="1459" actId="1076"/>
          <ac:picMkLst>
            <pc:docMk/>
            <pc:sldMk cId="3104977106" sldId="291"/>
            <ac:picMk id="4" creationId="{3D93BF1A-E6EA-FEC8-6912-666E6A133E9B}"/>
          </ac:picMkLst>
        </pc:picChg>
      </pc:sldChg>
      <pc:sldChg chg="addSp modSp new mod ord addCm delCm modCm">
        <pc:chgData name="Kari Klepp" userId="8b5598b4-1c3e-46c2-a06e-741b9ea3aad1" providerId="ADAL" clId="{BC34464C-0A24-42D9-9479-1BB707276030}" dt="2023-09-27T12:11:16.525" v="6919" actId="1076"/>
        <pc:sldMkLst>
          <pc:docMk/>
          <pc:sldMk cId="2152876147" sldId="292"/>
        </pc:sldMkLst>
        <pc:spChg chg="add mod">
          <ac:chgData name="Kari Klepp" userId="8b5598b4-1c3e-46c2-a06e-741b9ea3aad1" providerId="ADAL" clId="{BC34464C-0A24-42D9-9479-1BB707276030}" dt="2023-09-14T06:51:52.801" v="1588"/>
          <ac:spMkLst>
            <pc:docMk/>
            <pc:sldMk cId="2152876147" sldId="292"/>
            <ac:spMk id="2" creationId="{B3A4F91A-205B-AA63-6FB7-D1F3C5EA8011}"/>
          </ac:spMkLst>
        </pc:spChg>
        <pc:spChg chg="add mod">
          <ac:chgData name="Kari Klepp" userId="8b5598b4-1c3e-46c2-a06e-741b9ea3aad1" providerId="ADAL" clId="{BC34464C-0A24-42D9-9479-1BB707276030}" dt="2023-09-26T09:22:43.388" v="4523" actId="2711"/>
          <ac:spMkLst>
            <pc:docMk/>
            <pc:sldMk cId="2152876147" sldId="292"/>
            <ac:spMk id="3" creationId="{DF91B9EC-5F26-EE68-6F71-5E41A5707C05}"/>
          </ac:spMkLst>
        </pc:spChg>
        <pc:spChg chg="mod">
          <ac:chgData name="Kari Klepp" userId="8b5598b4-1c3e-46c2-a06e-741b9ea3aad1" providerId="ADAL" clId="{BC34464C-0A24-42D9-9479-1BB707276030}" dt="2023-09-27T12:10:54.706" v="6892" actId="20577"/>
          <ac:spMkLst>
            <pc:docMk/>
            <pc:sldMk cId="2152876147" sldId="292"/>
            <ac:spMk id="8" creationId="{52AA375E-F364-755B-68A4-A2C9F214381D}"/>
          </ac:spMkLst>
        </pc:spChg>
        <pc:spChg chg="mod">
          <ac:chgData name="Kari Klepp" userId="8b5598b4-1c3e-46c2-a06e-741b9ea3aad1" providerId="ADAL" clId="{BC34464C-0A24-42D9-9479-1BB707276030}" dt="2023-09-27T12:11:16.525" v="6919" actId="1076"/>
          <ac:spMkLst>
            <pc:docMk/>
            <pc:sldMk cId="2152876147" sldId="292"/>
            <ac:spMk id="9" creationId="{87C4D681-2B56-489A-2DB9-469345EF53DE}"/>
          </ac:spMkLst>
        </pc:spChg>
        <pc:picChg chg="add mod">
          <ac:chgData name="Kari Klepp" userId="8b5598b4-1c3e-46c2-a06e-741b9ea3aad1" providerId="ADAL" clId="{BC34464C-0A24-42D9-9479-1BB707276030}" dt="2023-09-14T06:51:57.843" v="1589"/>
          <ac:picMkLst>
            <pc:docMk/>
            <pc:sldMk cId="2152876147" sldId="292"/>
            <ac:picMk id="4" creationId="{7C1D8E3A-74C8-ED4E-F9E9-AECDE06C4A2B}"/>
          </ac:picMkLst>
        </pc:picChg>
        <pc:picChg chg="mod">
          <ac:chgData name="Kari Klepp" userId="8b5598b4-1c3e-46c2-a06e-741b9ea3aad1" providerId="ADAL" clId="{BC34464C-0A24-42D9-9479-1BB707276030}" dt="2023-09-26T13:18:11.744" v="6453" actId="1076"/>
          <ac:picMkLst>
            <pc:docMk/>
            <pc:sldMk cId="2152876147" sldId="292"/>
            <ac:picMk id="5" creationId="{7BC54220-1FE3-ED4E-D60B-48405697A133}"/>
          </ac:picMkLst>
        </pc:picChg>
        <pc:picChg chg="mod">
          <ac:chgData name="Kari Klepp" userId="8b5598b4-1c3e-46c2-a06e-741b9ea3aad1" providerId="ADAL" clId="{BC34464C-0A24-42D9-9479-1BB707276030}" dt="2023-09-26T12:01:49.482" v="5710" actId="14100"/>
          <ac:picMkLst>
            <pc:docMk/>
            <pc:sldMk cId="2152876147" sldId="292"/>
            <ac:picMk id="6" creationId="{C28B99BB-A3AC-17F1-2A8E-3372CC02443D}"/>
          </ac:picMkLst>
        </pc:picChg>
        <pc:picChg chg="mod">
          <ac:chgData name="Kari Klepp" userId="8b5598b4-1c3e-46c2-a06e-741b9ea3aad1" providerId="ADAL" clId="{BC34464C-0A24-42D9-9479-1BB707276030}" dt="2023-09-26T12:01:46.247" v="5709" actId="1076"/>
          <ac:picMkLst>
            <pc:docMk/>
            <pc:sldMk cId="2152876147" sldId="292"/>
            <ac:picMk id="7" creationId="{112F99AD-373F-DFB2-0530-91AD25C74DF6}"/>
          </ac:picMkLst>
        </pc:picChg>
        <pc:extLst>
          <p:ext xmlns:p="http://schemas.openxmlformats.org/presentationml/2006/main" uri="{D6D511B9-2390-475A-947B-AFAB55BFBCF1}">
            <pc226:cmChg xmlns:pc226="http://schemas.microsoft.com/office/powerpoint/2022/06/main/command" chg="add del mod">
              <pc226:chgData name="Kari Klepp" userId="8b5598b4-1c3e-46c2-a06e-741b9ea3aad1" providerId="ADAL" clId="{BC34464C-0A24-42D9-9479-1BB707276030}" dt="2023-09-27T12:09:31.966" v="6866"/>
              <pc2:cmMkLst xmlns:pc2="http://schemas.microsoft.com/office/powerpoint/2019/9/main/command">
                <pc:docMk/>
                <pc:sldMk cId="2152876147" sldId="292"/>
                <pc2:cmMk id="{A2D37165-E65A-4550-805B-9CD611A23375}"/>
              </pc2:cmMkLst>
            </pc226:cmChg>
            <pc226:cmChg xmlns:pc226="http://schemas.microsoft.com/office/powerpoint/2022/06/main/command" chg="del mod">
              <pc226:chgData name="Kari Klepp" userId="8b5598b4-1c3e-46c2-a06e-741b9ea3aad1" providerId="ADAL" clId="{BC34464C-0A24-42D9-9479-1BB707276030}" dt="2023-09-27T12:09:34.282" v="6867"/>
              <pc2:cmMkLst xmlns:pc2="http://schemas.microsoft.com/office/powerpoint/2019/9/main/command">
                <pc:docMk/>
                <pc:sldMk cId="2152876147" sldId="292"/>
                <pc2:cmMk id="{CE25B176-EB46-4A7B-A439-F1964C89DCB8}"/>
              </pc2:cmMkLst>
            </pc226:cmChg>
          </p:ext>
        </pc:extLst>
      </pc:sldChg>
      <pc:sldChg chg="addSp modSp new del mod ord">
        <pc:chgData name="Kari Klepp" userId="8b5598b4-1c3e-46c2-a06e-741b9ea3aad1" providerId="ADAL" clId="{BC34464C-0A24-42D9-9479-1BB707276030}" dt="2023-09-14T06:52:20.193" v="1593" actId="2696"/>
        <pc:sldMkLst>
          <pc:docMk/>
          <pc:sldMk cId="2126933213" sldId="293"/>
        </pc:sldMkLst>
        <pc:spChg chg="add mod">
          <ac:chgData name="Kari Klepp" userId="8b5598b4-1c3e-46c2-a06e-741b9ea3aad1" providerId="ADAL" clId="{BC34464C-0A24-42D9-9479-1BB707276030}" dt="2023-09-14T06:51:23.443" v="1583"/>
          <ac:spMkLst>
            <pc:docMk/>
            <pc:sldMk cId="2126933213" sldId="293"/>
            <ac:spMk id="2" creationId="{9F71DF4F-99A3-0210-B455-D42E7CFDBA45}"/>
          </ac:spMkLst>
        </pc:spChg>
        <pc:spChg chg="add mod">
          <ac:chgData name="Kari Klepp" userId="8b5598b4-1c3e-46c2-a06e-741b9ea3aad1" providerId="ADAL" clId="{BC34464C-0A24-42D9-9479-1BB707276030}" dt="2023-09-14T06:51:41.043" v="1587" actId="1076"/>
          <ac:spMkLst>
            <pc:docMk/>
            <pc:sldMk cId="2126933213" sldId="293"/>
            <ac:spMk id="3" creationId="{BD1E720E-84CE-6909-8FC8-C42C5522541B}"/>
          </ac:spMkLst>
        </pc:spChg>
        <pc:picChg chg="add mod">
          <ac:chgData name="Kari Klepp" userId="8b5598b4-1c3e-46c2-a06e-741b9ea3aad1" providerId="ADAL" clId="{BC34464C-0A24-42D9-9479-1BB707276030}" dt="2023-09-14T06:51:29.535" v="1584"/>
          <ac:picMkLst>
            <pc:docMk/>
            <pc:sldMk cId="2126933213" sldId="293"/>
            <ac:picMk id="4" creationId="{B6FBCD01-327F-EE6E-52AC-024B415473BE}"/>
          </ac:picMkLst>
        </pc:picChg>
      </pc:sldChg>
      <pc:sldChg chg="addSp modSp new mod ord">
        <pc:chgData name="Kari Klepp" userId="8b5598b4-1c3e-46c2-a06e-741b9ea3aad1" providerId="ADAL" clId="{BC34464C-0A24-42D9-9479-1BB707276030}" dt="2023-09-27T10:04:17.439" v="6783" actId="20577"/>
        <pc:sldMkLst>
          <pc:docMk/>
          <pc:sldMk cId="3681686876" sldId="294"/>
        </pc:sldMkLst>
        <pc:spChg chg="add mod">
          <ac:chgData name="Kari Klepp" userId="8b5598b4-1c3e-46c2-a06e-741b9ea3aad1" providerId="ADAL" clId="{BC34464C-0A24-42D9-9479-1BB707276030}" dt="2023-09-20T07:46:10.197" v="2589" actId="255"/>
          <ac:spMkLst>
            <pc:docMk/>
            <pc:sldMk cId="3681686876" sldId="294"/>
            <ac:spMk id="2" creationId="{20099506-A465-EC0A-8BCF-F94DB2FD1040}"/>
          </ac:spMkLst>
        </pc:spChg>
        <pc:spChg chg="add mod">
          <ac:chgData name="Kari Klepp" userId="8b5598b4-1c3e-46c2-a06e-741b9ea3aad1" providerId="ADAL" clId="{BC34464C-0A24-42D9-9479-1BB707276030}" dt="2023-09-27T10:04:17.439" v="6783" actId="20577"/>
          <ac:spMkLst>
            <pc:docMk/>
            <pc:sldMk cId="3681686876" sldId="294"/>
            <ac:spMk id="3" creationId="{D8BDAB9A-9016-D763-6C66-3B57A8240E67}"/>
          </ac:spMkLst>
        </pc:spChg>
        <pc:picChg chg="add mod">
          <ac:chgData name="Kari Klepp" userId="8b5598b4-1c3e-46c2-a06e-741b9ea3aad1" providerId="ADAL" clId="{BC34464C-0A24-42D9-9479-1BB707276030}" dt="2023-09-14T06:49:59.659" v="1537"/>
          <ac:picMkLst>
            <pc:docMk/>
            <pc:sldMk cId="3681686876" sldId="294"/>
            <ac:picMk id="4" creationId="{E9E211E1-D865-23FD-8777-CC150A2A5848}"/>
          </ac:picMkLst>
        </pc:picChg>
      </pc:sldChg>
      <pc:sldChg chg="addSp modSp new del mod ord">
        <pc:chgData name="Kari Klepp" userId="8b5598b4-1c3e-46c2-a06e-741b9ea3aad1" providerId="ADAL" clId="{BC34464C-0A24-42D9-9479-1BB707276030}" dt="2023-09-14T06:32:46.965" v="1323" actId="2696"/>
        <pc:sldMkLst>
          <pc:docMk/>
          <pc:sldMk cId="1099215789" sldId="295"/>
        </pc:sldMkLst>
        <pc:spChg chg="add mod">
          <ac:chgData name="Kari Klepp" userId="8b5598b4-1c3e-46c2-a06e-741b9ea3aad1" providerId="ADAL" clId="{BC34464C-0A24-42D9-9479-1BB707276030}" dt="2023-09-14T06:31:39.904" v="1319" actId="20577"/>
          <ac:spMkLst>
            <pc:docMk/>
            <pc:sldMk cId="1099215789" sldId="295"/>
            <ac:spMk id="2" creationId="{005FC4B4-C409-84A6-1A63-5C5B334531F6}"/>
          </ac:spMkLst>
        </pc:spChg>
        <pc:picChg chg="add mod">
          <ac:chgData name="Kari Klepp" userId="8b5598b4-1c3e-46c2-a06e-741b9ea3aad1" providerId="ADAL" clId="{BC34464C-0A24-42D9-9479-1BB707276030}" dt="2023-09-14T06:32:18.179" v="1322" actId="1076"/>
          <ac:picMkLst>
            <pc:docMk/>
            <pc:sldMk cId="1099215789" sldId="295"/>
            <ac:picMk id="4" creationId="{FF3C7FB7-1BB1-0887-2F03-3B597B98B73F}"/>
          </ac:picMkLst>
        </pc:picChg>
      </pc:sldChg>
      <pc:sldChg chg="addSp delSp modSp new mod ord">
        <pc:chgData name="Kari Klepp" userId="8b5598b4-1c3e-46c2-a06e-741b9ea3aad1" providerId="ADAL" clId="{BC34464C-0A24-42D9-9479-1BB707276030}" dt="2023-09-20T07:24:09.547" v="2460" actId="1076"/>
        <pc:sldMkLst>
          <pc:docMk/>
          <pc:sldMk cId="1476202490" sldId="296"/>
        </pc:sldMkLst>
        <pc:spChg chg="add mod">
          <ac:chgData name="Kari Klepp" userId="8b5598b4-1c3e-46c2-a06e-741b9ea3aad1" providerId="ADAL" clId="{BC34464C-0A24-42D9-9479-1BB707276030}" dt="2023-09-13T13:47:46.500" v="1166" actId="20577"/>
          <ac:spMkLst>
            <pc:docMk/>
            <pc:sldMk cId="1476202490" sldId="296"/>
            <ac:spMk id="2" creationId="{85513075-042F-F625-0F0E-A389B7D70C1E}"/>
          </ac:spMkLst>
        </pc:spChg>
        <pc:picChg chg="add del mod">
          <ac:chgData name="Kari Klepp" userId="8b5598b4-1c3e-46c2-a06e-741b9ea3aad1" providerId="ADAL" clId="{BC34464C-0A24-42D9-9479-1BB707276030}" dt="2023-09-14T06:33:32.298" v="1331" actId="478"/>
          <ac:picMkLst>
            <pc:docMk/>
            <pc:sldMk cId="1476202490" sldId="296"/>
            <ac:picMk id="4" creationId="{254733F3-0C3B-D019-C34C-C5195D385479}"/>
          </ac:picMkLst>
        </pc:picChg>
        <pc:picChg chg="add mod">
          <ac:chgData name="Kari Klepp" userId="8b5598b4-1c3e-46c2-a06e-741b9ea3aad1" providerId="ADAL" clId="{BC34464C-0A24-42D9-9479-1BB707276030}" dt="2023-09-20T07:24:09.547" v="2460" actId="1076"/>
          <ac:picMkLst>
            <pc:docMk/>
            <pc:sldMk cId="1476202490" sldId="296"/>
            <ac:picMk id="4" creationId="{4F34A109-057F-0F21-9943-6AACD2085D27}"/>
          </ac:picMkLst>
        </pc:picChg>
        <pc:picChg chg="add del mod">
          <ac:chgData name="Kari Klepp" userId="8b5598b4-1c3e-46c2-a06e-741b9ea3aad1" providerId="ADAL" clId="{BC34464C-0A24-42D9-9479-1BB707276030}" dt="2023-09-20T07:23:49.892" v="2456" actId="478"/>
          <ac:picMkLst>
            <pc:docMk/>
            <pc:sldMk cId="1476202490" sldId="296"/>
            <ac:picMk id="6" creationId="{04846996-FE2B-03BC-2F98-4D5F559D19FE}"/>
          </ac:picMkLst>
        </pc:picChg>
      </pc:sldChg>
      <pc:sldChg chg="addSp delSp modSp new mod ord">
        <pc:chgData name="Kari Klepp" userId="8b5598b4-1c3e-46c2-a06e-741b9ea3aad1" providerId="ADAL" clId="{BC34464C-0A24-42D9-9479-1BB707276030}" dt="2023-09-26T09:18:25.587" v="4483" actId="255"/>
        <pc:sldMkLst>
          <pc:docMk/>
          <pc:sldMk cId="3352074600" sldId="297"/>
        </pc:sldMkLst>
        <pc:spChg chg="del">
          <ac:chgData name="Kari Klepp" userId="8b5598b4-1c3e-46c2-a06e-741b9ea3aad1" providerId="ADAL" clId="{BC34464C-0A24-42D9-9479-1BB707276030}" dt="2023-09-14T06:43:15.297" v="1426" actId="478"/>
          <ac:spMkLst>
            <pc:docMk/>
            <pc:sldMk cId="3352074600" sldId="297"/>
            <ac:spMk id="2" creationId="{6DDC1005-9F01-AFDC-9019-464BAFA20CE3}"/>
          </ac:spMkLst>
        </pc:spChg>
        <pc:spChg chg="mod">
          <ac:chgData name="Kari Klepp" userId="8b5598b4-1c3e-46c2-a06e-741b9ea3aad1" providerId="ADAL" clId="{BC34464C-0A24-42D9-9479-1BB707276030}" dt="2023-09-26T09:18:25.587" v="4483" actId="255"/>
          <ac:spMkLst>
            <pc:docMk/>
            <pc:sldMk cId="3352074600" sldId="297"/>
            <ac:spMk id="3" creationId="{5911F23E-6921-0B62-3007-AC709DA250AE}"/>
          </ac:spMkLst>
        </pc:spChg>
        <pc:picChg chg="add mod">
          <ac:chgData name="Kari Klepp" userId="8b5598b4-1c3e-46c2-a06e-741b9ea3aad1" providerId="ADAL" clId="{BC34464C-0A24-42D9-9479-1BB707276030}" dt="2023-09-14T06:43:56.418" v="1432" actId="1076"/>
          <ac:picMkLst>
            <pc:docMk/>
            <pc:sldMk cId="3352074600" sldId="297"/>
            <ac:picMk id="5" creationId="{EC15B883-9812-8D3B-0109-7B3733959D04}"/>
          </ac:picMkLst>
        </pc:picChg>
      </pc:sldChg>
      <pc:sldChg chg="addSp modSp new del mod ord">
        <pc:chgData name="Kari Klepp" userId="8b5598b4-1c3e-46c2-a06e-741b9ea3aad1" providerId="ADAL" clId="{BC34464C-0A24-42D9-9479-1BB707276030}" dt="2023-09-14T06:48:10.717" v="1507" actId="2696"/>
        <pc:sldMkLst>
          <pc:docMk/>
          <pc:sldMk cId="1493167978" sldId="298"/>
        </pc:sldMkLst>
        <pc:spChg chg="add mod">
          <ac:chgData name="Kari Klepp" userId="8b5598b4-1c3e-46c2-a06e-741b9ea3aad1" providerId="ADAL" clId="{BC34464C-0A24-42D9-9479-1BB707276030}" dt="2023-09-13T13:49:14.175" v="1239" actId="14100"/>
          <ac:spMkLst>
            <pc:docMk/>
            <pc:sldMk cId="1493167978" sldId="298"/>
            <ac:spMk id="2" creationId="{E55A2609-800E-D663-32F6-1F2F9096FC5F}"/>
          </ac:spMkLst>
        </pc:spChg>
      </pc:sldChg>
      <pc:sldChg chg="addSp delSp modSp new del mod ord">
        <pc:chgData name="Kari Klepp" userId="8b5598b4-1c3e-46c2-a06e-741b9ea3aad1" providerId="ADAL" clId="{BC34464C-0A24-42D9-9479-1BB707276030}" dt="2023-09-26T09:20:21.967" v="4503" actId="2696"/>
        <pc:sldMkLst>
          <pc:docMk/>
          <pc:sldMk cId="3997559998" sldId="299"/>
        </pc:sldMkLst>
        <pc:spChg chg="add mod">
          <ac:chgData name="Kari Klepp" userId="8b5598b4-1c3e-46c2-a06e-741b9ea3aad1" providerId="ADAL" clId="{BC34464C-0A24-42D9-9479-1BB707276030}" dt="2023-09-26T09:20:00.483" v="4501" actId="255"/>
          <ac:spMkLst>
            <pc:docMk/>
            <pc:sldMk cId="3997559998" sldId="299"/>
            <ac:spMk id="2" creationId="{88AFC096-8BE4-966E-6759-E4BCAB412953}"/>
          </ac:spMkLst>
        </pc:spChg>
        <pc:picChg chg="add del mod">
          <ac:chgData name="Kari Klepp" userId="8b5598b4-1c3e-46c2-a06e-741b9ea3aad1" providerId="ADAL" clId="{BC34464C-0A24-42D9-9479-1BB707276030}" dt="2023-09-14T12:10:26.317" v="1979" actId="478"/>
          <ac:picMkLst>
            <pc:docMk/>
            <pc:sldMk cId="3997559998" sldId="299"/>
            <ac:picMk id="4" creationId="{C5EA4165-2E68-70C6-89A4-FD4E7B314B08}"/>
          </ac:picMkLst>
        </pc:picChg>
        <pc:picChg chg="add mod">
          <ac:chgData name="Kari Klepp" userId="8b5598b4-1c3e-46c2-a06e-741b9ea3aad1" providerId="ADAL" clId="{BC34464C-0A24-42D9-9479-1BB707276030}" dt="2023-09-14T12:10:38.832" v="1981" actId="1076"/>
          <ac:picMkLst>
            <pc:docMk/>
            <pc:sldMk cId="3997559998" sldId="299"/>
            <ac:picMk id="5" creationId="{FDB2FF57-B5AB-43FA-5D1E-D68A031A7CD9}"/>
          </ac:picMkLst>
        </pc:picChg>
      </pc:sldChg>
      <pc:sldChg chg="modSp add del mod">
        <pc:chgData name="Kari Klepp" userId="8b5598b4-1c3e-46c2-a06e-741b9ea3aad1" providerId="ADAL" clId="{BC34464C-0A24-42D9-9479-1BB707276030}" dt="2023-09-14T07:23:14.665" v="1841" actId="2696"/>
        <pc:sldMkLst>
          <pc:docMk/>
          <pc:sldMk cId="1559031322" sldId="300"/>
        </pc:sldMkLst>
        <pc:spChg chg="mod">
          <ac:chgData name="Kari Klepp" userId="8b5598b4-1c3e-46c2-a06e-741b9ea3aad1" providerId="ADAL" clId="{BC34464C-0A24-42D9-9479-1BB707276030}" dt="2023-09-14T07:20:39.859" v="1793" actId="20577"/>
          <ac:spMkLst>
            <pc:docMk/>
            <pc:sldMk cId="1559031322" sldId="300"/>
            <ac:spMk id="2" creationId="{CBF3A135-93E6-FAFE-B08A-FB683DFA32AB}"/>
          </ac:spMkLst>
        </pc:spChg>
        <pc:graphicFrameChg chg="mod modGraphic">
          <ac:chgData name="Kari Klepp" userId="8b5598b4-1c3e-46c2-a06e-741b9ea3aad1" providerId="ADAL" clId="{BC34464C-0A24-42D9-9479-1BB707276030}" dt="2023-09-14T07:22:27.683" v="1837" actId="20577"/>
          <ac:graphicFrameMkLst>
            <pc:docMk/>
            <pc:sldMk cId="1559031322" sldId="300"/>
            <ac:graphicFrameMk id="3" creationId="{BE7DF099-ADB5-1F61-577B-8110757858DE}"/>
          </ac:graphicFrameMkLst>
        </pc:graphicFrameChg>
        <pc:picChg chg="mod">
          <ac:chgData name="Kari Klepp" userId="8b5598b4-1c3e-46c2-a06e-741b9ea3aad1" providerId="ADAL" clId="{BC34464C-0A24-42D9-9479-1BB707276030}" dt="2023-09-14T07:22:39.346" v="1839" actId="1076"/>
          <ac:picMkLst>
            <pc:docMk/>
            <pc:sldMk cId="1559031322" sldId="300"/>
            <ac:picMk id="16" creationId="{2A47BF5A-44D9-CD65-E7A4-BD8B37C199FB}"/>
          </ac:picMkLst>
        </pc:picChg>
        <pc:picChg chg="mod">
          <ac:chgData name="Kari Klepp" userId="8b5598b4-1c3e-46c2-a06e-741b9ea3aad1" providerId="ADAL" clId="{BC34464C-0A24-42D9-9479-1BB707276030}" dt="2023-09-14T07:22:01.003" v="1810" actId="1076"/>
          <ac:picMkLst>
            <pc:docMk/>
            <pc:sldMk cId="1559031322" sldId="300"/>
            <ac:picMk id="19" creationId="{A26AF3F6-54E6-749F-DA59-7F5606A8497F}"/>
          </ac:picMkLst>
        </pc:picChg>
        <pc:cxnChg chg="mod">
          <ac:chgData name="Kari Klepp" userId="8b5598b4-1c3e-46c2-a06e-741b9ea3aad1" providerId="ADAL" clId="{BC34464C-0A24-42D9-9479-1BB707276030}" dt="2023-09-14T07:22:03.340" v="1811" actId="1076"/>
          <ac:cxnSpMkLst>
            <pc:docMk/>
            <pc:sldMk cId="1559031322" sldId="300"/>
            <ac:cxnSpMk id="21" creationId="{AF596A1F-F340-D270-6B1C-880D81B2604B}"/>
          </ac:cxnSpMkLst>
        </pc:cxnChg>
      </pc:sldChg>
      <pc:sldChg chg="addSp modSp mod ord">
        <pc:chgData name="Kari Klepp" userId="8b5598b4-1c3e-46c2-a06e-741b9ea3aad1" providerId="ADAL" clId="{BC34464C-0A24-42D9-9479-1BB707276030}" dt="2023-09-26T11:07:36.346" v="4533"/>
        <pc:sldMkLst>
          <pc:docMk/>
          <pc:sldMk cId="2428138412" sldId="300"/>
        </pc:sldMkLst>
        <pc:spChg chg="mod">
          <ac:chgData name="Kari Klepp" userId="8b5598b4-1c3e-46c2-a06e-741b9ea3aad1" providerId="ADAL" clId="{BC34464C-0A24-42D9-9479-1BB707276030}" dt="2023-09-26T07:26:56.292" v="3573" actId="20577"/>
          <ac:spMkLst>
            <pc:docMk/>
            <pc:sldMk cId="2428138412" sldId="300"/>
            <ac:spMk id="2" creationId="{CBF3A135-93E6-FAFE-B08A-FB683DFA32AB}"/>
          </ac:spMkLst>
        </pc:spChg>
        <pc:spChg chg="mod">
          <ac:chgData name="Kari Klepp" userId="8b5598b4-1c3e-46c2-a06e-741b9ea3aad1" providerId="ADAL" clId="{BC34464C-0A24-42D9-9479-1BB707276030}" dt="2023-09-26T07:25:57.276" v="3543" actId="1076"/>
          <ac:spMkLst>
            <pc:docMk/>
            <pc:sldMk cId="2428138412" sldId="300"/>
            <ac:spMk id="27" creationId="{CA5FE422-1886-666F-344F-8487E4C62383}"/>
          </ac:spMkLst>
        </pc:spChg>
        <pc:graphicFrameChg chg="mod modGraphic">
          <ac:chgData name="Kari Klepp" userId="8b5598b4-1c3e-46c2-a06e-741b9ea3aad1" providerId="ADAL" clId="{BC34464C-0A24-42D9-9479-1BB707276030}" dt="2023-09-26T07:29:21.649" v="3621" actId="20577"/>
          <ac:graphicFrameMkLst>
            <pc:docMk/>
            <pc:sldMk cId="2428138412" sldId="300"/>
            <ac:graphicFrameMk id="3" creationId="{BE7DF099-ADB5-1F61-577B-8110757858DE}"/>
          </ac:graphicFrameMkLst>
        </pc:graphicFrameChg>
        <pc:picChg chg="add mod">
          <ac:chgData name="Kari Klepp" userId="8b5598b4-1c3e-46c2-a06e-741b9ea3aad1" providerId="ADAL" clId="{BC34464C-0A24-42D9-9479-1BB707276030}" dt="2023-09-26T08:58:02.109" v="4406" actId="1038"/>
          <ac:picMkLst>
            <pc:docMk/>
            <pc:sldMk cId="2428138412" sldId="300"/>
            <ac:picMk id="12" creationId="{331485A0-40E0-090D-AD60-BB59C86F51D0}"/>
          </ac:picMkLst>
        </pc:picChg>
        <pc:picChg chg="mod">
          <ac:chgData name="Kari Klepp" userId="8b5598b4-1c3e-46c2-a06e-741b9ea3aad1" providerId="ADAL" clId="{BC34464C-0A24-42D9-9479-1BB707276030}" dt="2023-09-26T07:28:50.052" v="3600" actId="1036"/>
          <ac:picMkLst>
            <pc:docMk/>
            <pc:sldMk cId="2428138412" sldId="300"/>
            <ac:picMk id="15" creationId="{9A1C459E-C0F1-A3AD-8865-29993B9256AF}"/>
          </ac:picMkLst>
        </pc:picChg>
        <pc:picChg chg="mod">
          <ac:chgData name="Kari Klepp" userId="8b5598b4-1c3e-46c2-a06e-741b9ea3aad1" providerId="ADAL" clId="{BC34464C-0A24-42D9-9479-1BB707276030}" dt="2023-09-26T07:28:55.708" v="3610" actId="1036"/>
          <ac:picMkLst>
            <pc:docMk/>
            <pc:sldMk cId="2428138412" sldId="300"/>
            <ac:picMk id="16" creationId="{2A47BF5A-44D9-CD65-E7A4-BD8B37C199FB}"/>
          </ac:picMkLst>
        </pc:picChg>
        <pc:picChg chg="mod">
          <ac:chgData name="Kari Klepp" userId="8b5598b4-1c3e-46c2-a06e-741b9ea3aad1" providerId="ADAL" clId="{BC34464C-0A24-42D9-9479-1BB707276030}" dt="2023-09-26T07:29:05.101" v="3616" actId="1035"/>
          <ac:picMkLst>
            <pc:docMk/>
            <pc:sldMk cId="2428138412" sldId="300"/>
            <ac:picMk id="18" creationId="{BF649AA6-EE41-C960-1DBF-B2EBBEA1808B}"/>
          </ac:picMkLst>
        </pc:picChg>
        <pc:picChg chg="add mod">
          <ac:chgData name="Kari Klepp" userId="8b5598b4-1c3e-46c2-a06e-741b9ea3aad1" providerId="ADAL" clId="{BC34464C-0A24-42D9-9479-1BB707276030}" dt="2023-09-26T08:58:05.349" v="4408" actId="1038"/>
          <ac:picMkLst>
            <pc:docMk/>
            <pc:sldMk cId="2428138412" sldId="300"/>
            <ac:picMk id="20" creationId="{E14FE57D-0078-1F37-CB0F-C565AB108996}"/>
          </ac:picMkLst>
        </pc:picChg>
      </pc:sldChg>
      <pc:sldChg chg="addSp modSp new del mod">
        <pc:chgData name="Kari Klepp" userId="8b5598b4-1c3e-46c2-a06e-741b9ea3aad1" providerId="ADAL" clId="{BC34464C-0A24-42D9-9479-1BB707276030}" dt="2023-09-14T07:11:31.656" v="1612" actId="2696"/>
        <pc:sldMkLst>
          <pc:docMk/>
          <pc:sldMk cId="3214102012" sldId="300"/>
        </pc:sldMkLst>
        <pc:spChg chg="add mod">
          <ac:chgData name="Kari Klepp" userId="8b5598b4-1c3e-46c2-a06e-741b9ea3aad1" providerId="ADAL" clId="{BC34464C-0A24-42D9-9479-1BB707276030}" dt="2023-09-13T13:51:28.987" v="1282" actId="113"/>
          <ac:spMkLst>
            <pc:docMk/>
            <pc:sldMk cId="3214102012" sldId="300"/>
            <ac:spMk id="2" creationId="{D0AFA231-6F77-64C9-C0F1-DF90861183B7}"/>
          </ac:spMkLst>
        </pc:spChg>
      </pc:sldChg>
      <pc:sldChg chg="modSp add mod addCm delCm">
        <pc:chgData name="Kari Klepp" userId="8b5598b4-1c3e-46c2-a06e-741b9ea3aad1" providerId="ADAL" clId="{BC34464C-0A24-42D9-9479-1BB707276030}" dt="2023-09-27T12:07:54.540" v="6845"/>
        <pc:sldMkLst>
          <pc:docMk/>
          <pc:sldMk cId="104018394" sldId="301"/>
        </pc:sldMkLst>
        <pc:spChg chg="mod">
          <ac:chgData name="Kari Klepp" userId="8b5598b4-1c3e-46c2-a06e-741b9ea3aad1" providerId="ADAL" clId="{BC34464C-0A24-42D9-9479-1BB707276030}" dt="2023-09-27T10:00:54.716" v="6777" actId="20577"/>
          <ac:spMkLst>
            <pc:docMk/>
            <pc:sldMk cId="104018394" sldId="301"/>
            <ac:spMk id="3" creationId="{20BD1264-9082-834A-A2C6-A3944D48986C}"/>
          </ac:spMkLst>
        </pc:spChg>
        <pc:spChg chg="mod">
          <ac:chgData name="Kari Klepp" userId="8b5598b4-1c3e-46c2-a06e-741b9ea3aad1" providerId="ADAL" clId="{BC34464C-0A24-42D9-9479-1BB707276030}" dt="2023-09-20T07:29:15.168" v="2477" actId="1076"/>
          <ac:spMkLst>
            <pc:docMk/>
            <pc:sldMk cId="104018394" sldId="301"/>
            <ac:spMk id="4" creationId="{CE74D780-C7BB-2FE4-5662-F1DD18AF5C99}"/>
          </ac:spMkLst>
        </pc:spChg>
        <pc:extLst>
          <p:ext xmlns:p="http://schemas.openxmlformats.org/presentationml/2006/main" uri="{D6D511B9-2390-475A-947B-AFAB55BFBCF1}">
            <pc226:cmChg xmlns:pc226="http://schemas.microsoft.com/office/powerpoint/2022/06/main/command" chg="add del">
              <pc226:chgData name="Kari Klepp" userId="8b5598b4-1c3e-46c2-a06e-741b9ea3aad1" providerId="ADAL" clId="{BC34464C-0A24-42D9-9479-1BB707276030}" dt="2023-09-27T12:07:54.540" v="6845"/>
              <pc2:cmMkLst xmlns:pc2="http://schemas.microsoft.com/office/powerpoint/2019/9/main/command">
                <pc:docMk/>
                <pc:sldMk cId="104018394" sldId="301"/>
                <pc2:cmMk id="{CF5B3538-519D-4A9F-85F5-5FA1A656B45B}"/>
              </pc2:cmMkLst>
            </pc226:cmChg>
          </p:ext>
        </pc:extLst>
      </pc:sldChg>
      <pc:sldChg chg="modSp add mod">
        <pc:chgData name="Kari Klepp" userId="8b5598b4-1c3e-46c2-a06e-741b9ea3aad1" providerId="ADAL" clId="{BC34464C-0A24-42D9-9479-1BB707276030}" dt="2023-09-26T11:49:32.656" v="5328" actId="20577"/>
        <pc:sldMkLst>
          <pc:docMk/>
          <pc:sldMk cId="2246387743" sldId="302"/>
        </pc:sldMkLst>
        <pc:spChg chg="mod">
          <ac:chgData name="Kari Klepp" userId="8b5598b4-1c3e-46c2-a06e-741b9ea3aad1" providerId="ADAL" clId="{BC34464C-0A24-42D9-9479-1BB707276030}" dt="2023-09-26T11:49:32.656" v="5328" actId="20577"/>
          <ac:spMkLst>
            <pc:docMk/>
            <pc:sldMk cId="2246387743" sldId="302"/>
            <ac:spMk id="3" creationId="{20BD1264-9082-834A-A2C6-A3944D48986C}"/>
          </ac:spMkLst>
        </pc:spChg>
        <pc:spChg chg="mod">
          <ac:chgData name="Kari Klepp" userId="8b5598b4-1c3e-46c2-a06e-741b9ea3aad1" providerId="ADAL" clId="{BC34464C-0A24-42D9-9479-1BB707276030}" dt="2023-09-20T07:31:01.913" v="2508" actId="1076"/>
          <ac:spMkLst>
            <pc:docMk/>
            <pc:sldMk cId="2246387743" sldId="302"/>
            <ac:spMk id="4" creationId="{CE74D780-C7BB-2FE4-5662-F1DD18AF5C99}"/>
          </ac:spMkLst>
        </pc:spChg>
        <pc:picChg chg="mod">
          <ac:chgData name="Kari Klepp" userId="8b5598b4-1c3e-46c2-a06e-741b9ea3aad1" providerId="ADAL" clId="{BC34464C-0A24-42D9-9479-1BB707276030}" dt="2023-09-20T07:31:51.505" v="2523" actId="1076"/>
          <ac:picMkLst>
            <pc:docMk/>
            <pc:sldMk cId="2246387743" sldId="302"/>
            <ac:picMk id="5" creationId="{79CBFC6D-88D4-43EB-518F-45EB438C600E}"/>
          </ac:picMkLst>
        </pc:picChg>
      </pc:sldChg>
      <pc:sldChg chg="addSp delSp modSp new mod ord addCm delCm">
        <pc:chgData name="Kari Klepp" userId="8b5598b4-1c3e-46c2-a06e-741b9ea3aad1" providerId="ADAL" clId="{BC34464C-0A24-42D9-9479-1BB707276030}" dt="2023-09-26T08:05:18.331" v="4212"/>
        <pc:sldMkLst>
          <pc:docMk/>
          <pc:sldMk cId="1764430204" sldId="303"/>
        </pc:sldMkLst>
        <pc:spChg chg="add del mod">
          <ac:chgData name="Kari Klepp" userId="8b5598b4-1c3e-46c2-a06e-741b9ea3aad1" providerId="ADAL" clId="{BC34464C-0A24-42D9-9479-1BB707276030}" dt="2023-09-26T08:04:28.979" v="4199" actId="478"/>
          <ac:spMkLst>
            <pc:docMk/>
            <pc:sldMk cId="1764430204" sldId="303"/>
            <ac:spMk id="3" creationId="{911C0F8D-F84B-D8AB-FF09-D7FB729740AC}"/>
          </ac:spMkLst>
        </pc:spChg>
        <pc:spChg chg="add mod">
          <ac:chgData name="Kari Klepp" userId="8b5598b4-1c3e-46c2-a06e-741b9ea3aad1" providerId="ADAL" clId="{BC34464C-0A24-42D9-9479-1BB707276030}" dt="2023-09-26T08:05:18.331" v="4212"/>
          <ac:spMkLst>
            <pc:docMk/>
            <pc:sldMk cId="1764430204" sldId="303"/>
            <ac:spMk id="6" creationId="{7C3B4205-2643-7897-D88F-6544547664DC}"/>
          </ac:spMkLst>
        </pc:spChg>
        <pc:picChg chg="add del mod">
          <ac:chgData name="Kari Klepp" userId="8b5598b4-1c3e-46c2-a06e-741b9ea3aad1" providerId="ADAL" clId="{BC34464C-0A24-42D9-9479-1BB707276030}" dt="2023-09-26T08:04:37.421" v="4202" actId="478"/>
          <ac:picMkLst>
            <pc:docMk/>
            <pc:sldMk cId="1764430204" sldId="303"/>
            <ac:picMk id="4" creationId="{A763F896-D846-0901-57C0-27E5CAE76D79}"/>
          </ac:picMkLst>
        </pc:picChg>
        <pc:extLst>
          <p:ext xmlns:p="http://schemas.openxmlformats.org/presentationml/2006/main" uri="{D6D511B9-2390-475A-947B-AFAB55BFBCF1}">
            <pc226:cmChg xmlns:pc226="http://schemas.microsoft.com/office/powerpoint/2022/06/main/command" chg="add del">
              <pc226:chgData name="Kari Klepp" userId="8b5598b4-1c3e-46c2-a06e-741b9ea3aad1" providerId="ADAL" clId="{BC34464C-0A24-42D9-9479-1BB707276030}" dt="2023-09-20T06:56:40.145" v="2113"/>
              <pc2:cmMkLst xmlns:pc2="http://schemas.microsoft.com/office/powerpoint/2019/9/main/command">
                <pc:docMk/>
                <pc:sldMk cId="1764430204" sldId="303"/>
                <pc2:cmMk id="{BF1095AF-1033-4C4C-9696-B3855A20C378}"/>
              </pc2:cmMkLst>
            </pc226:cmChg>
          </p:ext>
        </pc:extLst>
      </pc:sldChg>
      <pc:sldChg chg="addSp delSp modSp add mod ord">
        <pc:chgData name="Kari Klepp" userId="8b5598b4-1c3e-46c2-a06e-741b9ea3aad1" providerId="ADAL" clId="{BC34464C-0A24-42D9-9479-1BB707276030}" dt="2023-09-26T09:07:14.113" v="4413" actId="688"/>
        <pc:sldMkLst>
          <pc:docMk/>
          <pc:sldMk cId="1507196837" sldId="304"/>
        </pc:sldMkLst>
        <pc:spChg chg="mod">
          <ac:chgData name="Kari Klepp" userId="8b5598b4-1c3e-46c2-a06e-741b9ea3aad1" providerId="ADAL" clId="{BC34464C-0A24-42D9-9479-1BB707276030}" dt="2023-09-26T09:07:08.226" v="4411" actId="1076"/>
          <ac:spMkLst>
            <pc:docMk/>
            <pc:sldMk cId="1507196837" sldId="304"/>
            <ac:spMk id="2" creationId="{85513075-042F-F625-0F0E-A389B7D70C1E}"/>
          </ac:spMkLst>
        </pc:spChg>
        <pc:picChg chg="add mod">
          <ac:chgData name="Kari Klepp" userId="8b5598b4-1c3e-46c2-a06e-741b9ea3aad1" providerId="ADAL" clId="{BC34464C-0A24-42D9-9479-1BB707276030}" dt="2023-09-26T09:07:14.113" v="4413" actId="688"/>
          <ac:picMkLst>
            <pc:docMk/>
            <pc:sldMk cId="1507196837" sldId="304"/>
            <ac:picMk id="4" creationId="{A801894E-63B8-405F-0084-8E4B3FBF9F55}"/>
          </ac:picMkLst>
        </pc:picChg>
        <pc:picChg chg="del">
          <ac:chgData name="Kari Klepp" userId="8b5598b4-1c3e-46c2-a06e-741b9ea3aad1" providerId="ADAL" clId="{BC34464C-0A24-42D9-9479-1BB707276030}" dt="2023-09-14T12:06:14.201" v="1888" actId="478"/>
          <ac:picMkLst>
            <pc:docMk/>
            <pc:sldMk cId="1507196837" sldId="304"/>
            <ac:picMk id="6" creationId="{04846996-FE2B-03BC-2F98-4D5F559D19FE}"/>
          </ac:picMkLst>
        </pc:picChg>
      </pc:sldChg>
      <pc:sldChg chg="modSp add mod">
        <pc:chgData name="Kari Klepp" userId="8b5598b4-1c3e-46c2-a06e-741b9ea3aad1" providerId="ADAL" clId="{BC34464C-0A24-42D9-9479-1BB707276030}" dt="2023-09-26T09:22:12.825" v="4519" actId="255"/>
        <pc:sldMkLst>
          <pc:docMk/>
          <pc:sldMk cId="1566431554" sldId="305"/>
        </pc:sldMkLst>
        <pc:spChg chg="mod">
          <ac:chgData name="Kari Klepp" userId="8b5598b4-1c3e-46c2-a06e-741b9ea3aad1" providerId="ADAL" clId="{BC34464C-0A24-42D9-9479-1BB707276030}" dt="2023-09-26T09:22:12.825" v="4519" actId="255"/>
          <ac:spMkLst>
            <pc:docMk/>
            <pc:sldMk cId="1566431554" sldId="305"/>
            <ac:spMk id="3" creationId="{20BD1264-9082-834A-A2C6-A3944D48986C}"/>
          </ac:spMkLst>
        </pc:spChg>
        <pc:spChg chg="mod">
          <ac:chgData name="Kari Klepp" userId="8b5598b4-1c3e-46c2-a06e-741b9ea3aad1" providerId="ADAL" clId="{BC34464C-0A24-42D9-9479-1BB707276030}" dt="2023-09-20T07:55:29.845" v="2728" actId="255"/>
          <ac:spMkLst>
            <pc:docMk/>
            <pc:sldMk cId="1566431554" sldId="305"/>
            <ac:spMk id="4" creationId="{02FB3056-CE62-2D5E-7B3B-5A951C2DE227}"/>
          </ac:spMkLst>
        </pc:spChg>
      </pc:sldChg>
      <pc:sldChg chg="modSp add mod">
        <pc:chgData name="Kari Klepp" userId="8b5598b4-1c3e-46c2-a06e-741b9ea3aad1" providerId="ADAL" clId="{BC34464C-0A24-42D9-9479-1BB707276030}" dt="2023-09-26T09:22:35.736" v="4522" actId="255"/>
        <pc:sldMkLst>
          <pc:docMk/>
          <pc:sldMk cId="2352902222" sldId="306"/>
        </pc:sldMkLst>
        <pc:spChg chg="mod">
          <ac:chgData name="Kari Klepp" userId="8b5598b4-1c3e-46c2-a06e-741b9ea3aad1" providerId="ADAL" clId="{BC34464C-0A24-42D9-9479-1BB707276030}" dt="2023-09-26T09:22:35.736" v="4522" actId="255"/>
          <ac:spMkLst>
            <pc:docMk/>
            <pc:sldMk cId="2352902222" sldId="306"/>
            <ac:spMk id="3" creationId="{20BD1264-9082-834A-A2C6-A3944D48986C}"/>
          </ac:spMkLst>
        </pc:spChg>
      </pc:sldChg>
      <pc:sldChg chg="modSp add mod">
        <pc:chgData name="Kari Klepp" userId="8b5598b4-1c3e-46c2-a06e-741b9ea3aad1" providerId="ADAL" clId="{BC34464C-0A24-42D9-9479-1BB707276030}" dt="2023-09-26T09:20:54.266" v="4506" actId="255"/>
        <pc:sldMkLst>
          <pc:docMk/>
          <pc:sldMk cId="983121443" sldId="307"/>
        </pc:sldMkLst>
        <pc:spChg chg="mod">
          <ac:chgData name="Kari Klepp" userId="8b5598b4-1c3e-46c2-a06e-741b9ea3aad1" providerId="ADAL" clId="{BC34464C-0A24-42D9-9479-1BB707276030}" dt="2023-09-26T09:20:54.266" v="4506" actId="255"/>
          <ac:spMkLst>
            <pc:docMk/>
            <pc:sldMk cId="983121443" sldId="307"/>
            <ac:spMk id="2" creationId="{88AFC096-8BE4-966E-6759-E4BCAB412953}"/>
          </ac:spMkLst>
        </pc:spChg>
      </pc:sldChg>
      <pc:sldChg chg="modSp add mod ord addCm delCm modCm">
        <pc:chgData name="Kari Klepp" userId="8b5598b4-1c3e-46c2-a06e-741b9ea3aad1" providerId="ADAL" clId="{BC34464C-0A24-42D9-9479-1BB707276030}" dt="2023-09-27T12:09:09.817" v="6863"/>
        <pc:sldMkLst>
          <pc:docMk/>
          <pc:sldMk cId="1965554206" sldId="308"/>
        </pc:sldMkLst>
        <pc:spChg chg="mod">
          <ac:chgData name="Kari Klepp" userId="8b5598b4-1c3e-46c2-a06e-741b9ea3aad1" providerId="ADAL" clId="{BC34464C-0A24-42D9-9479-1BB707276030}" dt="2023-09-20T07:45:52.300" v="2587" actId="255"/>
          <ac:spMkLst>
            <pc:docMk/>
            <pc:sldMk cId="1965554206" sldId="308"/>
            <ac:spMk id="2" creationId="{20099506-A465-EC0A-8BCF-F94DB2FD1040}"/>
          </ac:spMkLst>
        </pc:spChg>
        <pc:spChg chg="mod">
          <ac:chgData name="Kari Klepp" userId="8b5598b4-1c3e-46c2-a06e-741b9ea3aad1" providerId="ADAL" clId="{BC34464C-0A24-42D9-9479-1BB707276030}" dt="2023-09-26T11:57:26.679" v="5584" actId="20577"/>
          <ac:spMkLst>
            <pc:docMk/>
            <pc:sldMk cId="1965554206" sldId="308"/>
            <ac:spMk id="3" creationId="{D8BDAB9A-9016-D763-6C66-3B57A8240E67}"/>
          </ac:spMkLst>
        </pc:spChg>
        <pc:extLst>
          <p:ext xmlns:p="http://schemas.openxmlformats.org/presentationml/2006/main" uri="{D6D511B9-2390-475A-947B-AFAB55BFBCF1}">
            <pc226:cmChg xmlns:pc226="http://schemas.microsoft.com/office/powerpoint/2022/06/main/command" chg="add del mod">
              <pc226:chgData name="Kari Klepp" userId="8b5598b4-1c3e-46c2-a06e-741b9ea3aad1" providerId="ADAL" clId="{BC34464C-0A24-42D9-9479-1BB707276030}" dt="2023-09-27T12:09:09.817" v="6863"/>
              <pc2:cmMkLst xmlns:pc2="http://schemas.microsoft.com/office/powerpoint/2019/9/main/command">
                <pc:docMk/>
                <pc:sldMk cId="1965554206" sldId="308"/>
                <pc2:cmMk id="{F0B0DDD9-A3A8-45D0-9F22-B5AFC0B77C0C}"/>
              </pc2:cmMkLst>
            </pc226:cmChg>
          </p:ext>
        </pc:extLst>
      </pc:sldChg>
      <pc:sldChg chg="addSp modSp add mod addCm delCm">
        <pc:chgData name="Kari Klepp" userId="8b5598b4-1c3e-46c2-a06e-741b9ea3aad1" providerId="ADAL" clId="{BC34464C-0A24-42D9-9479-1BB707276030}" dt="2023-09-27T12:07:36.509" v="6842"/>
        <pc:sldMkLst>
          <pc:docMk/>
          <pc:sldMk cId="118061541" sldId="309"/>
        </pc:sldMkLst>
        <pc:spChg chg="add mod">
          <ac:chgData name="Kari Klepp" userId="8b5598b4-1c3e-46c2-a06e-741b9ea3aad1" providerId="ADAL" clId="{BC34464C-0A24-42D9-9479-1BB707276030}" dt="2023-09-20T07:20:23.179" v="2450"/>
          <ac:spMkLst>
            <pc:docMk/>
            <pc:sldMk cId="118061541" sldId="309"/>
            <ac:spMk id="2" creationId="{5733F043-AEF0-115B-CBB1-DF33E6FA6178}"/>
          </ac:spMkLst>
        </pc:spChg>
        <pc:spChg chg="mod">
          <ac:chgData name="Kari Klepp" userId="8b5598b4-1c3e-46c2-a06e-741b9ea3aad1" providerId="ADAL" clId="{BC34464C-0A24-42D9-9479-1BB707276030}" dt="2023-09-26T09:15:19.235" v="4453" actId="20577"/>
          <ac:spMkLst>
            <pc:docMk/>
            <pc:sldMk cId="118061541" sldId="309"/>
            <ac:spMk id="3" creationId="{911C0F8D-F84B-D8AB-FF09-D7FB729740AC}"/>
          </ac:spMkLst>
        </pc:spChg>
        <pc:picChg chg="mod">
          <ac:chgData name="Kari Klepp" userId="8b5598b4-1c3e-46c2-a06e-741b9ea3aad1" providerId="ADAL" clId="{BC34464C-0A24-42D9-9479-1BB707276030}" dt="2023-09-26T08:07:37.147" v="4268" actId="1076"/>
          <ac:picMkLst>
            <pc:docMk/>
            <pc:sldMk cId="118061541" sldId="309"/>
            <ac:picMk id="4" creationId="{A763F896-D846-0901-57C0-27E5CAE76D79}"/>
          </ac:picMkLst>
        </pc:picChg>
        <pc:extLst>
          <p:ext xmlns:p="http://schemas.openxmlformats.org/presentationml/2006/main" uri="{D6D511B9-2390-475A-947B-AFAB55BFBCF1}">
            <pc226:cmChg xmlns:pc226="http://schemas.microsoft.com/office/powerpoint/2022/06/main/command" chg="add del">
              <pc226:chgData name="Kari Klepp" userId="8b5598b4-1c3e-46c2-a06e-741b9ea3aad1" providerId="ADAL" clId="{BC34464C-0A24-42D9-9479-1BB707276030}" dt="2023-09-27T12:07:36.509" v="6842"/>
              <pc2:cmMkLst xmlns:pc2="http://schemas.microsoft.com/office/powerpoint/2019/9/main/command">
                <pc:docMk/>
                <pc:sldMk cId="118061541" sldId="309"/>
                <pc2:cmMk id="{0D422249-6780-4471-B9D4-2900E5688683}"/>
              </pc2:cmMkLst>
            </pc226:cmChg>
          </p:ext>
        </pc:extLst>
      </pc:sldChg>
      <pc:sldChg chg="modSp add mod addCm delCm">
        <pc:chgData name="Kari Klepp" userId="8b5598b4-1c3e-46c2-a06e-741b9ea3aad1" providerId="ADAL" clId="{BC34464C-0A24-42D9-9479-1BB707276030}" dt="2023-09-27T12:09:01.996" v="6862"/>
        <pc:sldMkLst>
          <pc:docMk/>
          <pc:sldMk cId="1141808535" sldId="310"/>
        </pc:sldMkLst>
        <pc:spChg chg="mod">
          <ac:chgData name="Kari Klepp" userId="8b5598b4-1c3e-46c2-a06e-741b9ea3aad1" providerId="ADAL" clId="{BC34464C-0A24-42D9-9479-1BB707276030}" dt="2023-09-27T10:01:45.157" v="6778" actId="20577"/>
          <ac:spMkLst>
            <pc:docMk/>
            <pc:sldMk cId="1141808535" sldId="310"/>
            <ac:spMk id="3" creationId="{20BD1264-9082-834A-A2C6-A3944D48986C}"/>
          </ac:spMkLst>
        </pc:spChg>
        <pc:spChg chg="mod">
          <ac:chgData name="Kari Klepp" userId="8b5598b4-1c3e-46c2-a06e-741b9ea3aad1" providerId="ADAL" clId="{BC34464C-0A24-42D9-9479-1BB707276030}" dt="2023-09-20T07:34:19.049" v="2532" actId="255"/>
          <ac:spMkLst>
            <pc:docMk/>
            <pc:sldMk cId="1141808535" sldId="310"/>
            <ac:spMk id="4" creationId="{4457BC6E-D95F-11CE-64F5-F9E4EDE728DA}"/>
          </ac:spMkLst>
        </pc:spChg>
        <pc:picChg chg="mod">
          <ac:chgData name="Kari Klepp" userId="8b5598b4-1c3e-46c2-a06e-741b9ea3aad1" providerId="ADAL" clId="{BC34464C-0A24-42D9-9479-1BB707276030}" dt="2023-09-20T07:35:29.776" v="2535" actId="1076"/>
          <ac:picMkLst>
            <pc:docMk/>
            <pc:sldMk cId="1141808535" sldId="310"/>
            <ac:picMk id="5" creationId="{C10AF73F-11DB-6AB7-2984-48933C655933}"/>
          </ac:picMkLst>
        </pc:picChg>
        <pc:extLst>
          <p:ext xmlns:p="http://schemas.openxmlformats.org/presentationml/2006/main" uri="{D6D511B9-2390-475A-947B-AFAB55BFBCF1}">
            <pc226:cmChg xmlns:pc226="http://schemas.microsoft.com/office/powerpoint/2022/06/main/command" chg="add del">
              <pc226:chgData name="Kari Klepp" userId="8b5598b4-1c3e-46c2-a06e-741b9ea3aad1" providerId="ADAL" clId="{BC34464C-0A24-42D9-9479-1BB707276030}" dt="2023-09-27T12:09:01.996" v="6862"/>
              <pc2:cmMkLst xmlns:pc2="http://schemas.microsoft.com/office/powerpoint/2019/9/main/command">
                <pc:docMk/>
                <pc:sldMk cId="1141808535" sldId="310"/>
                <pc2:cmMk id="{CE0E5B65-BE1D-4596-B419-A892F5EFB4F2}"/>
              </pc2:cmMkLst>
            </pc226:cmChg>
            <pc226:cmChg xmlns:pc226="http://schemas.microsoft.com/office/powerpoint/2022/06/main/command" chg="add del">
              <pc226:chgData name="Kari Klepp" userId="8b5598b4-1c3e-46c2-a06e-741b9ea3aad1" providerId="ADAL" clId="{BC34464C-0A24-42D9-9479-1BB707276030}" dt="2023-09-27T12:08:59.500" v="6861"/>
              <pc2:cmMkLst xmlns:pc2="http://schemas.microsoft.com/office/powerpoint/2019/9/main/command">
                <pc:docMk/>
                <pc:sldMk cId="1141808535" sldId="310"/>
                <pc2:cmMk id="{ABCEC0CC-F31D-4D29-B9FF-99269B6C4CC8}"/>
              </pc2:cmMkLst>
            </pc226:cmChg>
          </p:ext>
        </pc:extLst>
      </pc:sldChg>
      <pc:sldChg chg="addSp modSp new del mod modShow addCm delCm modCm">
        <pc:chgData name="Kari Klepp" userId="8b5598b4-1c3e-46c2-a06e-741b9ea3aad1" providerId="ADAL" clId="{BC34464C-0A24-42D9-9479-1BB707276030}" dt="2023-09-26T12:06:12.820" v="6190" actId="2696"/>
        <pc:sldMkLst>
          <pc:docMk/>
          <pc:sldMk cId="1926006205" sldId="311"/>
        </pc:sldMkLst>
        <pc:spChg chg="add mod">
          <ac:chgData name="Kari Klepp" userId="8b5598b4-1c3e-46c2-a06e-741b9ea3aad1" providerId="ADAL" clId="{BC34464C-0A24-42D9-9479-1BB707276030}" dt="2023-09-20T05:52:23.138" v="2104" actId="114"/>
          <ac:spMkLst>
            <pc:docMk/>
            <pc:sldMk cId="1926006205" sldId="311"/>
            <ac:spMk id="2" creationId="{EFCB930C-3533-FE1D-DE32-DF6BD2F173F7}"/>
          </ac:spMkLst>
        </pc:spChg>
        <pc:extLst>
          <p:ext xmlns:p="http://schemas.openxmlformats.org/presentationml/2006/main" uri="{D6D511B9-2390-475A-947B-AFAB55BFBCF1}">
            <pc226:cmChg xmlns:pc226="http://schemas.microsoft.com/office/powerpoint/2022/06/main/command" chg="add">
              <pc226:chgData name="Kari Klepp" userId="8b5598b4-1c3e-46c2-a06e-741b9ea3aad1" providerId="ADAL" clId="{BC34464C-0A24-42D9-9479-1BB707276030}" dt="2023-09-20T05:53:34.485" v="2112"/>
              <pc2:cmMkLst xmlns:pc2="http://schemas.microsoft.com/office/powerpoint/2019/9/main/command">
                <pc:docMk/>
                <pc:sldMk cId="1926006205" sldId="311"/>
                <pc2:cmMk id="{362E7717-CD78-43B5-BE1E-CF76D61E5D0C}"/>
              </pc2:cmMkLst>
            </pc226:cmChg>
            <pc226:cmChg xmlns:pc226="http://schemas.microsoft.com/office/powerpoint/2022/06/main/command" chg="add del mod">
              <pc226:chgData name="Kari Klepp" userId="8b5598b4-1c3e-46c2-a06e-741b9ea3aad1" providerId="ADAL" clId="{BC34464C-0A24-42D9-9479-1BB707276030}" dt="2023-09-20T05:53:16.728" v="2111"/>
              <pc2:cmMkLst xmlns:pc2="http://schemas.microsoft.com/office/powerpoint/2019/9/main/command">
                <pc:docMk/>
                <pc:sldMk cId="1926006205" sldId="311"/>
                <pc2:cmMk id="{50946E73-E53D-41DE-81A2-EE9ACC4211FC}"/>
              </pc2:cmMkLst>
            </pc226:cmChg>
          </p:ext>
        </pc:extLst>
      </pc:sldChg>
      <pc:sldChg chg="addSp modSp new mod ord">
        <pc:chgData name="Kari Klepp" userId="8b5598b4-1c3e-46c2-a06e-741b9ea3aad1" providerId="ADAL" clId="{BC34464C-0A24-42D9-9479-1BB707276030}" dt="2023-09-26T11:42:05.425" v="5010"/>
        <pc:sldMkLst>
          <pc:docMk/>
          <pc:sldMk cId="3784650103" sldId="312"/>
        </pc:sldMkLst>
        <pc:spChg chg="add mod">
          <ac:chgData name="Kari Klepp" userId="8b5598b4-1c3e-46c2-a06e-741b9ea3aad1" providerId="ADAL" clId="{BC34464C-0A24-42D9-9479-1BB707276030}" dt="2023-09-20T07:20:26.269" v="2451"/>
          <ac:spMkLst>
            <pc:docMk/>
            <pc:sldMk cId="3784650103" sldId="312"/>
            <ac:spMk id="2" creationId="{9C80BB33-243F-DE86-B1A0-1B61942A90C6}"/>
          </ac:spMkLst>
        </pc:spChg>
        <pc:spChg chg="add mod">
          <ac:chgData name="Kari Klepp" userId="8b5598b4-1c3e-46c2-a06e-741b9ea3aad1" providerId="ADAL" clId="{BC34464C-0A24-42D9-9479-1BB707276030}" dt="2023-09-26T11:41:19.172" v="5006" actId="20577"/>
          <ac:spMkLst>
            <pc:docMk/>
            <pc:sldMk cId="3784650103" sldId="312"/>
            <ac:spMk id="3" creationId="{0061BE6B-A202-79A3-AB83-8A3AAC132159}"/>
          </ac:spMkLst>
        </pc:spChg>
        <pc:picChg chg="add mod">
          <ac:chgData name="Kari Klepp" userId="8b5598b4-1c3e-46c2-a06e-741b9ea3aad1" providerId="ADAL" clId="{BC34464C-0A24-42D9-9479-1BB707276030}" dt="2023-09-26T08:08:21.266" v="4313" actId="1076"/>
          <ac:picMkLst>
            <pc:docMk/>
            <pc:sldMk cId="3784650103" sldId="312"/>
            <ac:picMk id="4" creationId="{2F739255-13C4-727A-6028-E526AE8F7AAA}"/>
          </ac:picMkLst>
        </pc:picChg>
      </pc:sldChg>
      <pc:sldChg chg="addSp modSp new mod addCm delCm modCm">
        <pc:chgData name="Kari Klepp" userId="8b5598b4-1c3e-46c2-a06e-741b9ea3aad1" providerId="ADAL" clId="{BC34464C-0A24-42D9-9479-1BB707276030}" dt="2023-09-27T12:11:22.736" v="6920"/>
        <pc:sldMkLst>
          <pc:docMk/>
          <pc:sldMk cId="2895380986" sldId="313"/>
        </pc:sldMkLst>
        <pc:spChg chg="add mod">
          <ac:chgData name="Kari Klepp" userId="8b5598b4-1c3e-46c2-a06e-741b9ea3aad1" providerId="ADAL" clId="{BC34464C-0A24-42D9-9479-1BB707276030}" dt="2023-09-27T08:50:39.048" v="6702" actId="20577"/>
          <ac:spMkLst>
            <pc:docMk/>
            <pc:sldMk cId="2895380986" sldId="313"/>
            <ac:spMk id="3" creationId="{C8B84F94-B510-262C-F600-F001CF22B2FE}"/>
          </ac:spMkLst>
        </pc:spChg>
        <pc:extLst>
          <p:ext xmlns:p="http://schemas.openxmlformats.org/presentationml/2006/main" uri="{D6D511B9-2390-475A-947B-AFAB55BFBCF1}">
            <pc226:cmChg xmlns:pc226="http://schemas.microsoft.com/office/powerpoint/2022/06/main/command" chg="add del mod">
              <pc226:chgData name="Kari Klepp" userId="8b5598b4-1c3e-46c2-a06e-741b9ea3aad1" providerId="ADAL" clId="{BC34464C-0A24-42D9-9479-1BB707276030}" dt="2023-09-27T12:11:22.736" v="6920"/>
              <pc2:cmMkLst xmlns:pc2="http://schemas.microsoft.com/office/powerpoint/2019/9/main/command">
                <pc:docMk/>
                <pc:sldMk cId="2895380986" sldId="313"/>
                <pc2:cmMk id="{2C7DD5F6-7B57-4C63-B2EC-92D6B1784584}"/>
              </pc2:cmMkLst>
            </pc226:cmChg>
          </p:ext>
        </pc:extLst>
      </pc:sldChg>
      <pc:sldChg chg="addSp modSp new mod">
        <pc:chgData name="Kari Klepp" userId="8b5598b4-1c3e-46c2-a06e-741b9ea3aad1" providerId="ADAL" clId="{BC34464C-0A24-42D9-9479-1BB707276030}" dt="2023-09-26T12:05:53.204" v="6189" actId="20577"/>
        <pc:sldMkLst>
          <pc:docMk/>
          <pc:sldMk cId="847790182" sldId="314"/>
        </pc:sldMkLst>
        <pc:spChg chg="add mod">
          <ac:chgData name="Kari Klepp" userId="8b5598b4-1c3e-46c2-a06e-741b9ea3aad1" providerId="ADAL" clId="{BC34464C-0A24-42D9-9479-1BB707276030}" dt="2023-09-26T12:05:53.204" v="6189" actId="20577"/>
          <ac:spMkLst>
            <pc:docMk/>
            <pc:sldMk cId="847790182" sldId="314"/>
            <ac:spMk id="3" creationId="{38A53CA6-434D-8990-3EE6-2767E1773160}"/>
          </ac:spMkLst>
        </pc:spChg>
      </pc:sldChg>
      <pc:sldChg chg="addSp delSp modSp new mod ord">
        <pc:chgData name="Kari Klepp" userId="8b5598b4-1c3e-46c2-a06e-741b9ea3aad1" providerId="ADAL" clId="{BC34464C-0A24-42D9-9479-1BB707276030}" dt="2023-09-27T08:35:50.299" v="6468" actId="1076"/>
        <pc:sldMkLst>
          <pc:docMk/>
          <pc:sldMk cId="1559848433" sldId="315"/>
        </pc:sldMkLst>
        <pc:spChg chg="add mod">
          <ac:chgData name="Kari Klepp" userId="8b5598b4-1c3e-46c2-a06e-741b9ea3aad1" providerId="ADAL" clId="{BC34464C-0A24-42D9-9479-1BB707276030}" dt="2023-09-27T08:35:32.442" v="6467" actId="20577"/>
          <ac:spMkLst>
            <pc:docMk/>
            <pc:sldMk cId="1559848433" sldId="315"/>
            <ac:spMk id="2" creationId="{EF25ACB4-0222-BBB3-A95B-4005D744603B}"/>
          </ac:spMkLst>
        </pc:spChg>
        <pc:spChg chg="add mod">
          <ac:chgData name="Kari Klepp" userId="8b5598b4-1c3e-46c2-a06e-741b9ea3aad1" providerId="ADAL" clId="{BC34464C-0A24-42D9-9479-1BB707276030}" dt="2023-09-26T07:10:29.983" v="3295" actId="1076"/>
          <ac:spMkLst>
            <pc:docMk/>
            <pc:sldMk cId="1559848433" sldId="315"/>
            <ac:spMk id="10" creationId="{9C39D43F-B87D-163D-1EA9-D3DB352783F3}"/>
          </ac:spMkLst>
        </pc:spChg>
        <pc:spChg chg="add mod">
          <ac:chgData name="Kari Klepp" userId="8b5598b4-1c3e-46c2-a06e-741b9ea3aad1" providerId="ADAL" clId="{BC34464C-0A24-42D9-9479-1BB707276030}" dt="2023-09-27T08:35:50.299" v="6468" actId="1076"/>
          <ac:spMkLst>
            <pc:docMk/>
            <pc:sldMk cId="1559848433" sldId="315"/>
            <ac:spMk id="11" creationId="{6FEF6981-7882-5090-139E-652AAA85B9D8}"/>
          </ac:spMkLst>
        </pc:spChg>
        <pc:spChg chg="add del mod">
          <ac:chgData name="Kari Klepp" userId="8b5598b4-1c3e-46c2-a06e-741b9ea3aad1" providerId="ADAL" clId="{BC34464C-0A24-42D9-9479-1BB707276030}" dt="2023-09-26T07:10:37.240" v="3297" actId="478"/>
          <ac:spMkLst>
            <pc:docMk/>
            <pc:sldMk cId="1559848433" sldId="315"/>
            <ac:spMk id="12" creationId="{23F97529-2C5E-A68F-9582-738890DB1A61}"/>
          </ac:spMkLst>
        </pc:spChg>
        <pc:picChg chg="add mod">
          <ac:chgData name="Kari Klepp" userId="8b5598b4-1c3e-46c2-a06e-741b9ea3aad1" providerId="ADAL" clId="{BC34464C-0A24-42D9-9479-1BB707276030}" dt="2023-09-26T07:10:06.992" v="3284" actId="1076"/>
          <ac:picMkLst>
            <pc:docMk/>
            <pc:sldMk cId="1559848433" sldId="315"/>
            <ac:picMk id="4" creationId="{953D3EB6-7769-F782-30E8-37E0F5592511}"/>
          </ac:picMkLst>
        </pc:picChg>
        <pc:picChg chg="add mod">
          <ac:chgData name="Kari Klepp" userId="8b5598b4-1c3e-46c2-a06e-741b9ea3aad1" providerId="ADAL" clId="{BC34464C-0A24-42D9-9479-1BB707276030}" dt="2023-09-26T07:10:09.995" v="3285" actId="1076"/>
          <ac:picMkLst>
            <pc:docMk/>
            <pc:sldMk cId="1559848433" sldId="315"/>
            <ac:picMk id="9" creationId="{6AE6B1C3-FF3F-E025-8672-B664C191CEEB}"/>
          </ac:picMkLst>
        </pc:picChg>
        <pc:cxnChg chg="add mod">
          <ac:chgData name="Kari Klepp" userId="8b5598b4-1c3e-46c2-a06e-741b9ea3aad1" providerId="ADAL" clId="{BC34464C-0A24-42D9-9479-1BB707276030}" dt="2023-09-26T07:10:12.402" v="3286" actId="1076"/>
          <ac:cxnSpMkLst>
            <pc:docMk/>
            <pc:sldMk cId="1559848433" sldId="315"/>
            <ac:cxnSpMk id="6" creationId="{F5CC63B3-48DE-AE76-E029-0820BE5269D4}"/>
          </ac:cxnSpMkLst>
        </pc:cxnChg>
      </pc:sldChg>
      <pc:sldChg chg="addSp delSp modSp new mod ord">
        <pc:chgData name="Kari Klepp" userId="8b5598b4-1c3e-46c2-a06e-741b9ea3aad1" providerId="ADAL" clId="{BC34464C-0A24-42D9-9479-1BB707276030}" dt="2023-09-26T11:07:36.346" v="4533"/>
        <pc:sldMkLst>
          <pc:docMk/>
          <pc:sldMk cId="3718651875" sldId="316"/>
        </pc:sldMkLst>
        <pc:spChg chg="add mod">
          <ac:chgData name="Kari Klepp" userId="8b5598b4-1c3e-46c2-a06e-741b9ea3aad1" providerId="ADAL" clId="{BC34464C-0A24-42D9-9479-1BB707276030}" dt="2023-09-26T08:54:25.309" v="4399" actId="1076"/>
          <ac:spMkLst>
            <pc:docMk/>
            <pc:sldMk cId="3718651875" sldId="316"/>
            <ac:spMk id="2" creationId="{A4710D67-920C-3C51-7E92-808B39A590C8}"/>
          </ac:spMkLst>
        </pc:spChg>
        <pc:spChg chg="add del mod">
          <ac:chgData name="Kari Klepp" userId="8b5598b4-1c3e-46c2-a06e-741b9ea3aad1" providerId="ADAL" clId="{BC34464C-0A24-42D9-9479-1BB707276030}" dt="2023-09-26T07:21:14.872" v="3451" actId="478"/>
          <ac:spMkLst>
            <pc:docMk/>
            <pc:sldMk cId="3718651875" sldId="316"/>
            <ac:spMk id="7" creationId="{A28554F2-CD30-458F-A81F-E82F73ADC6CE}"/>
          </ac:spMkLst>
        </pc:spChg>
        <pc:spChg chg="add del mod">
          <ac:chgData name="Kari Klepp" userId="8b5598b4-1c3e-46c2-a06e-741b9ea3aad1" providerId="ADAL" clId="{BC34464C-0A24-42D9-9479-1BB707276030}" dt="2023-09-26T07:21:13.102" v="3450" actId="478"/>
          <ac:spMkLst>
            <pc:docMk/>
            <pc:sldMk cId="3718651875" sldId="316"/>
            <ac:spMk id="8" creationId="{88366B40-FCA3-9EE9-580B-3F415FDDCA37}"/>
          </ac:spMkLst>
        </pc:spChg>
        <pc:spChg chg="add del mod">
          <ac:chgData name="Kari Klepp" userId="8b5598b4-1c3e-46c2-a06e-741b9ea3aad1" providerId="ADAL" clId="{BC34464C-0A24-42D9-9479-1BB707276030}" dt="2023-09-26T07:23:54.058" v="3534" actId="478"/>
          <ac:spMkLst>
            <pc:docMk/>
            <pc:sldMk cId="3718651875" sldId="316"/>
            <ac:spMk id="11" creationId="{E7FBCDE6-6F8F-3583-C920-5395DA3EAFEE}"/>
          </ac:spMkLst>
        </pc:spChg>
        <pc:spChg chg="add del mod">
          <ac:chgData name="Kari Klepp" userId="8b5598b4-1c3e-46c2-a06e-741b9ea3aad1" providerId="ADAL" clId="{BC34464C-0A24-42D9-9479-1BB707276030}" dt="2023-09-26T07:23:52.042" v="3533" actId="478"/>
          <ac:spMkLst>
            <pc:docMk/>
            <pc:sldMk cId="3718651875" sldId="316"/>
            <ac:spMk id="12" creationId="{58AF1058-63DA-C48B-1C0A-A9F94B0A114B}"/>
          </ac:spMkLst>
        </pc:spChg>
        <pc:spChg chg="add del mod">
          <ac:chgData name="Kari Klepp" userId="8b5598b4-1c3e-46c2-a06e-741b9ea3aad1" providerId="ADAL" clId="{BC34464C-0A24-42D9-9479-1BB707276030}" dt="2023-09-26T07:23:50.867" v="3532" actId="478"/>
          <ac:spMkLst>
            <pc:docMk/>
            <pc:sldMk cId="3718651875" sldId="316"/>
            <ac:spMk id="13" creationId="{D06190CC-BC58-88FC-06DA-29E108AC37E9}"/>
          </ac:spMkLst>
        </pc:spChg>
        <pc:spChg chg="add del mod">
          <ac:chgData name="Kari Klepp" userId="8b5598b4-1c3e-46c2-a06e-741b9ea3aad1" providerId="ADAL" clId="{BC34464C-0A24-42D9-9479-1BB707276030}" dt="2023-09-26T07:23:55.800" v="3535" actId="478"/>
          <ac:spMkLst>
            <pc:docMk/>
            <pc:sldMk cId="3718651875" sldId="316"/>
            <ac:spMk id="14" creationId="{BE30DBC9-C6DF-3954-0E8E-30D0A24366F5}"/>
          </ac:spMkLst>
        </pc:spChg>
        <pc:spChg chg="add del mod">
          <ac:chgData name="Kari Klepp" userId="8b5598b4-1c3e-46c2-a06e-741b9ea3aad1" providerId="ADAL" clId="{BC34464C-0A24-42D9-9479-1BB707276030}" dt="2023-09-26T07:23:49.220" v="3531" actId="478"/>
          <ac:spMkLst>
            <pc:docMk/>
            <pc:sldMk cId="3718651875" sldId="316"/>
            <ac:spMk id="15" creationId="{00B03B52-9B0B-0630-28F4-966FF726A53C}"/>
          </ac:spMkLst>
        </pc:spChg>
        <pc:spChg chg="add del mod">
          <ac:chgData name="Kari Klepp" userId="8b5598b4-1c3e-46c2-a06e-741b9ea3aad1" providerId="ADAL" clId="{BC34464C-0A24-42D9-9479-1BB707276030}" dt="2023-09-26T07:23:46.248" v="3530" actId="478"/>
          <ac:spMkLst>
            <pc:docMk/>
            <pc:sldMk cId="3718651875" sldId="316"/>
            <ac:spMk id="16" creationId="{1B8DBCCB-13FB-1222-1301-A948A15425C9}"/>
          </ac:spMkLst>
        </pc:spChg>
        <pc:picChg chg="add del mod">
          <ac:chgData name="Kari Klepp" userId="8b5598b4-1c3e-46c2-a06e-741b9ea3aad1" providerId="ADAL" clId="{BC34464C-0A24-42D9-9479-1BB707276030}" dt="2023-09-26T07:16:20.860" v="3438" actId="478"/>
          <ac:picMkLst>
            <pc:docMk/>
            <pc:sldMk cId="3718651875" sldId="316"/>
            <ac:picMk id="4" creationId="{A1CBBD17-1534-E2F0-8870-C54DA516B1A8}"/>
          </ac:picMkLst>
        </pc:picChg>
        <pc:picChg chg="add del mod">
          <ac:chgData name="Kari Klepp" userId="8b5598b4-1c3e-46c2-a06e-741b9ea3aad1" providerId="ADAL" clId="{BC34464C-0A24-42D9-9479-1BB707276030}" dt="2023-09-26T07:23:56.500" v="3536" actId="478"/>
          <ac:picMkLst>
            <pc:docMk/>
            <pc:sldMk cId="3718651875" sldId="316"/>
            <ac:picMk id="6" creationId="{00D4DD18-FCA8-7B7A-5C14-58B3877BC5A6}"/>
          </ac:picMkLst>
        </pc:picChg>
        <pc:picChg chg="add del mod">
          <ac:chgData name="Kari Klepp" userId="8b5598b4-1c3e-46c2-a06e-741b9ea3aad1" providerId="ADAL" clId="{BC34464C-0A24-42D9-9479-1BB707276030}" dt="2023-09-26T07:21:49.894" v="3457" actId="478"/>
          <ac:picMkLst>
            <pc:docMk/>
            <pc:sldMk cId="3718651875" sldId="316"/>
            <ac:picMk id="10" creationId="{7F52F089-6CF4-77AC-7EB4-0020E7198E6D}"/>
          </ac:picMkLst>
        </pc:picChg>
        <pc:picChg chg="add mod">
          <ac:chgData name="Kari Klepp" userId="8b5598b4-1c3e-46c2-a06e-741b9ea3aad1" providerId="ADAL" clId="{BC34464C-0A24-42D9-9479-1BB707276030}" dt="2023-09-26T08:55:40.207" v="4401" actId="1076"/>
          <ac:picMkLst>
            <pc:docMk/>
            <pc:sldMk cId="3718651875" sldId="316"/>
            <ac:picMk id="18" creationId="{0D828E4A-33A7-1A51-56AE-ACD48269EA3A}"/>
          </ac:picMkLst>
        </pc:picChg>
        <pc:picChg chg="add mod ord modCrop">
          <ac:chgData name="Kari Klepp" userId="8b5598b4-1c3e-46c2-a06e-741b9ea3aad1" providerId="ADAL" clId="{BC34464C-0A24-42D9-9479-1BB707276030}" dt="2023-09-26T07:44:57.521" v="3656" actId="1076"/>
          <ac:picMkLst>
            <pc:docMk/>
            <pc:sldMk cId="3718651875" sldId="316"/>
            <ac:picMk id="19" creationId="{BDA08F94-3B98-340A-CBDE-1C496C9F9597}"/>
          </ac:picMkLst>
        </pc:picChg>
      </pc:sldChg>
      <pc:sldChg chg="addSp delSp modSp add mod ord">
        <pc:chgData name="Kari Klepp" userId="8b5598b4-1c3e-46c2-a06e-741b9ea3aad1" providerId="ADAL" clId="{BC34464C-0A24-42D9-9479-1BB707276030}" dt="2023-09-26T11:35:38.172" v="4758" actId="20577"/>
        <pc:sldMkLst>
          <pc:docMk/>
          <pc:sldMk cId="3269976513" sldId="317"/>
        </pc:sldMkLst>
        <pc:spChg chg="add del mod">
          <ac:chgData name="Kari Klepp" userId="8b5598b4-1c3e-46c2-a06e-741b9ea3aad1" providerId="ADAL" clId="{BC34464C-0A24-42D9-9479-1BB707276030}" dt="2023-09-26T11:35:38.172" v="4758" actId="20577"/>
          <ac:spMkLst>
            <pc:docMk/>
            <pc:sldMk cId="3269976513" sldId="317"/>
            <ac:spMk id="2" creationId="{A4710D67-920C-3C51-7E92-808B39A590C8}"/>
          </ac:spMkLst>
        </pc:spChg>
        <pc:picChg chg="add mod">
          <ac:chgData name="Kari Klepp" userId="8b5598b4-1c3e-46c2-a06e-741b9ea3aad1" providerId="ADAL" clId="{BC34464C-0A24-42D9-9479-1BB707276030}" dt="2023-09-26T07:47:10.945" v="3691" actId="1076"/>
          <ac:picMkLst>
            <pc:docMk/>
            <pc:sldMk cId="3269976513" sldId="317"/>
            <ac:picMk id="4" creationId="{5B3823EE-63F9-E634-9DD6-1669BF3FBDD0}"/>
          </ac:picMkLst>
        </pc:picChg>
        <pc:picChg chg="del">
          <ac:chgData name="Kari Klepp" userId="8b5598b4-1c3e-46c2-a06e-741b9ea3aad1" providerId="ADAL" clId="{BC34464C-0A24-42D9-9479-1BB707276030}" dt="2023-09-26T07:46:03.899" v="3666" actId="478"/>
          <ac:picMkLst>
            <pc:docMk/>
            <pc:sldMk cId="3269976513" sldId="317"/>
            <ac:picMk id="18" creationId="{0D828E4A-33A7-1A51-56AE-ACD48269EA3A}"/>
          </ac:picMkLst>
        </pc:picChg>
      </pc:sldChg>
      <pc:sldChg chg="addSp modSp new mod">
        <pc:chgData name="Kari Klepp" userId="8b5598b4-1c3e-46c2-a06e-741b9ea3aad1" providerId="ADAL" clId="{BC34464C-0A24-42D9-9479-1BB707276030}" dt="2023-09-26T09:08:05.697" v="4418" actId="2711"/>
        <pc:sldMkLst>
          <pc:docMk/>
          <pc:sldMk cId="1377885085" sldId="318"/>
        </pc:sldMkLst>
        <pc:spChg chg="add mod">
          <ac:chgData name="Kari Klepp" userId="8b5598b4-1c3e-46c2-a06e-741b9ea3aad1" providerId="ADAL" clId="{BC34464C-0A24-42D9-9479-1BB707276030}" dt="2023-09-26T09:08:05.697" v="4418" actId="2711"/>
          <ac:spMkLst>
            <pc:docMk/>
            <pc:sldMk cId="1377885085" sldId="318"/>
            <ac:spMk id="2" creationId="{6D1E19AA-36A9-7B09-BA4E-208380D0FBB4}"/>
          </ac:spMkLst>
        </pc:spChg>
      </pc:sldChg>
      <pc:sldChg chg="modSp add mod">
        <pc:chgData name="Kari Klepp" userId="8b5598b4-1c3e-46c2-a06e-741b9ea3aad1" providerId="ADAL" clId="{BC34464C-0A24-42D9-9479-1BB707276030}" dt="2023-09-27T12:07:25.778" v="6841" actId="20577"/>
        <pc:sldMkLst>
          <pc:docMk/>
          <pc:sldMk cId="2912235840" sldId="319"/>
        </pc:sldMkLst>
        <pc:spChg chg="mod">
          <ac:chgData name="Kari Klepp" userId="8b5598b4-1c3e-46c2-a06e-741b9ea3aad1" providerId="ADAL" clId="{BC34464C-0A24-42D9-9479-1BB707276030}" dt="2023-09-27T12:07:25.778" v="6841" actId="20577"/>
          <ac:spMkLst>
            <pc:docMk/>
            <pc:sldMk cId="2912235840" sldId="319"/>
            <ac:spMk id="2" creationId="{6D1E19AA-36A9-7B09-BA4E-208380D0FBB4}"/>
          </ac:spMkLst>
        </pc:spChg>
      </pc:sldChg>
      <pc:sldChg chg="addSp delSp modSp add mod ord">
        <pc:chgData name="Kari Klepp" userId="8b5598b4-1c3e-46c2-a06e-741b9ea3aad1" providerId="ADAL" clId="{BC34464C-0A24-42D9-9479-1BB707276030}" dt="2023-09-26T09:07:00.923" v="4410" actId="255"/>
        <pc:sldMkLst>
          <pc:docMk/>
          <pc:sldMk cId="1917323964" sldId="320"/>
        </pc:sldMkLst>
        <pc:spChg chg="mod">
          <ac:chgData name="Kari Klepp" userId="8b5598b4-1c3e-46c2-a06e-741b9ea3aad1" providerId="ADAL" clId="{BC34464C-0A24-42D9-9479-1BB707276030}" dt="2023-09-26T09:07:00.923" v="4410" actId="255"/>
          <ac:spMkLst>
            <pc:docMk/>
            <pc:sldMk cId="1917323964" sldId="320"/>
            <ac:spMk id="2" creationId="{A4710D67-920C-3C51-7E92-808B39A590C8}"/>
          </ac:spMkLst>
        </pc:spChg>
        <pc:picChg chg="del mod">
          <ac:chgData name="Kari Klepp" userId="8b5598b4-1c3e-46c2-a06e-741b9ea3aad1" providerId="ADAL" clId="{BC34464C-0A24-42D9-9479-1BB707276030}" dt="2023-09-26T07:49:18.257" v="3767" actId="478"/>
          <ac:picMkLst>
            <pc:docMk/>
            <pc:sldMk cId="1917323964" sldId="320"/>
            <ac:picMk id="4" creationId="{5B3823EE-63F9-E634-9DD6-1669BF3FBDD0}"/>
          </ac:picMkLst>
        </pc:picChg>
        <pc:picChg chg="add mod">
          <ac:chgData name="Kari Klepp" userId="8b5598b4-1c3e-46c2-a06e-741b9ea3aad1" providerId="ADAL" clId="{BC34464C-0A24-42D9-9479-1BB707276030}" dt="2023-09-26T07:49:37.498" v="3773" actId="1076"/>
          <ac:picMkLst>
            <pc:docMk/>
            <pc:sldMk cId="1917323964" sldId="320"/>
            <ac:picMk id="5" creationId="{5F1420B7-89C8-F422-6579-2747BB197B50}"/>
          </ac:picMkLst>
        </pc:picChg>
      </pc:sldChg>
      <pc:sldChg chg="addSp modSp new mod ord">
        <pc:chgData name="Kari Klepp" userId="8b5598b4-1c3e-46c2-a06e-741b9ea3aad1" providerId="ADAL" clId="{BC34464C-0A24-42D9-9479-1BB707276030}" dt="2023-09-26T11:04:24.237" v="4529"/>
        <pc:sldMkLst>
          <pc:docMk/>
          <pc:sldMk cId="4290146476" sldId="321"/>
        </pc:sldMkLst>
        <pc:spChg chg="add mod">
          <ac:chgData name="Kari Klepp" userId="8b5598b4-1c3e-46c2-a06e-741b9ea3aad1" providerId="ADAL" clId="{BC34464C-0A24-42D9-9479-1BB707276030}" dt="2023-09-26T08:02:37.073" v="4186" actId="20577"/>
          <ac:spMkLst>
            <pc:docMk/>
            <pc:sldMk cId="4290146476" sldId="321"/>
            <ac:spMk id="2" creationId="{5CC2C0ED-2BA6-971D-9AB9-9E3CD95495EC}"/>
          </ac:spMkLst>
        </pc:spChg>
      </pc:sldChg>
      <pc:sldChg chg="addSp modSp new mod">
        <pc:chgData name="Kari Klepp" userId="8b5598b4-1c3e-46c2-a06e-741b9ea3aad1" providerId="ADAL" clId="{BC34464C-0A24-42D9-9479-1BB707276030}" dt="2023-09-26T09:07:29.020" v="4415" actId="255"/>
        <pc:sldMkLst>
          <pc:docMk/>
          <pc:sldMk cId="637239086" sldId="322"/>
        </pc:sldMkLst>
        <pc:spChg chg="add mod">
          <ac:chgData name="Kari Klepp" userId="8b5598b4-1c3e-46c2-a06e-741b9ea3aad1" providerId="ADAL" clId="{BC34464C-0A24-42D9-9479-1BB707276030}" dt="2023-09-26T09:07:29.020" v="4415" actId="255"/>
          <ac:spMkLst>
            <pc:docMk/>
            <pc:sldMk cId="637239086" sldId="322"/>
            <ac:spMk id="2" creationId="{233051D5-1781-286E-BA1E-6426EC4575A7}"/>
          </ac:spMkLst>
        </pc:spChg>
        <pc:spChg chg="add mod">
          <ac:chgData name="Kari Klepp" userId="8b5598b4-1c3e-46c2-a06e-741b9ea3aad1" providerId="ADAL" clId="{BC34464C-0A24-42D9-9479-1BB707276030}" dt="2023-09-26T08:05:14.833" v="4211"/>
          <ac:spMkLst>
            <pc:docMk/>
            <pc:sldMk cId="637239086" sldId="322"/>
            <ac:spMk id="4" creationId="{4A5F80B3-B4F3-4EEC-AD90-6A2190BDAF3A}"/>
          </ac:spMkLst>
        </pc:spChg>
        <pc:picChg chg="add mod">
          <ac:chgData name="Kari Klepp" userId="8b5598b4-1c3e-46c2-a06e-741b9ea3aad1" providerId="ADAL" clId="{BC34464C-0A24-42D9-9479-1BB707276030}" dt="2023-09-26T08:04:58.900" v="4210" actId="1076"/>
          <ac:picMkLst>
            <pc:docMk/>
            <pc:sldMk cId="637239086" sldId="322"/>
            <ac:picMk id="3" creationId="{AF60EADF-B51C-4443-C4EF-7CF20BE5FD70}"/>
          </ac:picMkLst>
        </pc:picChg>
      </pc:sldChg>
      <pc:sldChg chg="addSp modSp new mod ord">
        <pc:chgData name="Kari Klepp" userId="8b5598b4-1c3e-46c2-a06e-741b9ea3aad1" providerId="ADAL" clId="{BC34464C-0A24-42D9-9479-1BB707276030}" dt="2023-09-26T09:07:40.144" v="4416" actId="2711"/>
        <pc:sldMkLst>
          <pc:docMk/>
          <pc:sldMk cId="3432552509" sldId="323"/>
        </pc:sldMkLst>
        <pc:spChg chg="add mod">
          <ac:chgData name="Kari Klepp" userId="8b5598b4-1c3e-46c2-a06e-741b9ea3aad1" providerId="ADAL" clId="{BC34464C-0A24-42D9-9479-1BB707276030}" dt="2023-09-26T09:07:40.144" v="4416" actId="2711"/>
          <ac:spMkLst>
            <pc:docMk/>
            <pc:sldMk cId="3432552509" sldId="323"/>
            <ac:spMk id="2" creationId="{27FB747E-7153-A43E-B180-EEB9392E0869}"/>
          </ac:spMkLst>
        </pc:spChg>
        <pc:spChg chg="add mod">
          <ac:chgData name="Kari Klepp" userId="8b5598b4-1c3e-46c2-a06e-741b9ea3aad1" providerId="ADAL" clId="{BC34464C-0A24-42D9-9479-1BB707276030}" dt="2023-09-26T08:07:23.632" v="4266"/>
          <ac:spMkLst>
            <pc:docMk/>
            <pc:sldMk cId="3432552509" sldId="323"/>
            <ac:spMk id="4" creationId="{F5D0E8EE-CEE1-4CEF-C395-84BE64CD0F08}"/>
          </ac:spMkLst>
        </pc:spChg>
        <pc:picChg chg="add mod">
          <ac:chgData name="Kari Klepp" userId="8b5598b4-1c3e-46c2-a06e-741b9ea3aad1" providerId="ADAL" clId="{BC34464C-0A24-42D9-9479-1BB707276030}" dt="2023-09-26T08:07:17.743" v="4265" actId="1076"/>
          <ac:picMkLst>
            <pc:docMk/>
            <pc:sldMk cId="3432552509" sldId="323"/>
            <ac:picMk id="3" creationId="{DC4D7B25-7C06-B567-9C33-B12F64EB65E5}"/>
          </ac:picMkLst>
        </pc:picChg>
      </pc:sldChg>
      <pc:sldChg chg="addSp delSp modSp mod">
        <pc:chgData name="Kari Klepp" userId="8b5598b4-1c3e-46c2-a06e-741b9ea3aad1" providerId="ADAL" clId="{BC34464C-0A24-42D9-9479-1BB707276030}" dt="2023-09-26T08:48:46.399" v="4390" actId="1076"/>
        <pc:sldMkLst>
          <pc:docMk/>
          <pc:sldMk cId="3182780041" sldId="324"/>
        </pc:sldMkLst>
        <pc:spChg chg="mod">
          <ac:chgData name="Kari Klepp" userId="8b5598b4-1c3e-46c2-a06e-741b9ea3aad1" providerId="ADAL" clId="{BC34464C-0A24-42D9-9479-1BB707276030}" dt="2023-09-26T08:48:13.349" v="4385" actId="20577"/>
          <ac:spMkLst>
            <pc:docMk/>
            <pc:sldMk cId="3182780041" sldId="324"/>
            <ac:spMk id="2" creationId="{A4710D67-920C-3C51-7E92-808B39A590C8}"/>
          </ac:spMkLst>
        </pc:spChg>
        <pc:picChg chg="add mod">
          <ac:chgData name="Kari Klepp" userId="8b5598b4-1c3e-46c2-a06e-741b9ea3aad1" providerId="ADAL" clId="{BC34464C-0A24-42D9-9479-1BB707276030}" dt="2023-09-26T08:48:46.399" v="4390" actId="1076"/>
          <ac:picMkLst>
            <pc:docMk/>
            <pc:sldMk cId="3182780041" sldId="324"/>
            <ac:picMk id="4" creationId="{64FB2004-6762-2106-FE66-7BC4E6E570E4}"/>
          </ac:picMkLst>
        </pc:picChg>
        <pc:picChg chg="del">
          <ac:chgData name="Kari Klepp" userId="8b5598b4-1c3e-46c2-a06e-741b9ea3aad1" providerId="ADAL" clId="{BC34464C-0A24-42D9-9479-1BB707276030}" dt="2023-09-26T08:48:21.192" v="4386" actId="478"/>
          <ac:picMkLst>
            <pc:docMk/>
            <pc:sldMk cId="3182780041" sldId="324"/>
            <ac:picMk id="5" creationId="{5F1420B7-89C8-F422-6579-2747BB197B50}"/>
          </ac:picMkLst>
        </pc:picChg>
      </pc:sldChg>
      <pc:sldChg chg="modSp mod">
        <pc:chgData name="Kari Klepp" userId="8b5598b4-1c3e-46c2-a06e-741b9ea3aad1" providerId="ADAL" clId="{BC34464C-0A24-42D9-9479-1BB707276030}" dt="2023-09-26T11:19:03.822" v="4662" actId="255"/>
        <pc:sldMkLst>
          <pc:docMk/>
          <pc:sldMk cId="3620428066" sldId="325"/>
        </pc:sldMkLst>
        <pc:spChg chg="mod">
          <ac:chgData name="Kari Klepp" userId="8b5598b4-1c3e-46c2-a06e-741b9ea3aad1" providerId="ADAL" clId="{BC34464C-0A24-42D9-9479-1BB707276030}" dt="2023-09-26T11:19:03.822" v="4662" actId="255"/>
          <ac:spMkLst>
            <pc:docMk/>
            <pc:sldMk cId="3620428066" sldId="325"/>
            <ac:spMk id="3" creationId="{74995D1B-8141-7FD1-6376-EA10DCFD8B9A}"/>
          </ac:spMkLst>
        </pc:spChg>
      </pc:sldChg>
      <pc:sldChg chg="delSp modSp mod">
        <pc:chgData name="Kari Klepp" userId="8b5598b4-1c3e-46c2-a06e-741b9ea3aad1" providerId="ADAL" clId="{BC34464C-0A24-42D9-9479-1BB707276030}" dt="2023-09-26T11:18:37.915" v="4660" actId="1076"/>
        <pc:sldMkLst>
          <pc:docMk/>
          <pc:sldMk cId="66509625" sldId="326"/>
        </pc:sldMkLst>
        <pc:spChg chg="del">
          <ac:chgData name="Kari Klepp" userId="8b5598b4-1c3e-46c2-a06e-741b9ea3aad1" providerId="ADAL" clId="{BC34464C-0A24-42D9-9479-1BB707276030}" dt="2023-09-26T11:05:51.678" v="4530" actId="478"/>
          <ac:spMkLst>
            <pc:docMk/>
            <pc:sldMk cId="66509625" sldId="326"/>
            <ac:spMk id="2" creationId="{049C648D-A795-8103-DA16-A89E03C75A09}"/>
          </ac:spMkLst>
        </pc:spChg>
        <pc:spChg chg="del">
          <ac:chgData name="Kari Klepp" userId="8b5598b4-1c3e-46c2-a06e-741b9ea3aad1" providerId="ADAL" clId="{BC34464C-0A24-42D9-9479-1BB707276030}" dt="2023-09-26T11:05:54.614" v="4531" actId="478"/>
          <ac:spMkLst>
            <pc:docMk/>
            <pc:sldMk cId="66509625" sldId="326"/>
            <ac:spMk id="3" creationId="{E66551F3-9AC1-F26A-C8FD-C65E02CA4250}"/>
          </ac:spMkLst>
        </pc:spChg>
        <pc:picChg chg="mod">
          <ac:chgData name="Kari Klepp" userId="8b5598b4-1c3e-46c2-a06e-741b9ea3aad1" providerId="ADAL" clId="{BC34464C-0A24-42D9-9479-1BB707276030}" dt="2023-09-26T11:18:24.033" v="4657" actId="14100"/>
          <ac:picMkLst>
            <pc:docMk/>
            <pc:sldMk cId="66509625" sldId="326"/>
            <ac:picMk id="5" creationId="{1511A15A-D98D-FFF7-8C33-79CC4666910E}"/>
          </ac:picMkLst>
        </pc:picChg>
        <pc:picChg chg="mod modCrop">
          <ac:chgData name="Kari Klepp" userId="8b5598b4-1c3e-46c2-a06e-741b9ea3aad1" providerId="ADAL" clId="{BC34464C-0A24-42D9-9479-1BB707276030}" dt="2023-09-26T11:18:37.915" v="4660" actId="1076"/>
          <ac:picMkLst>
            <pc:docMk/>
            <pc:sldMk cId="66509625" sldId="326"/>
            <ac:picMk id="7" creationId="{388A140B-2631-59A4-DD5C-3CE1430070D3}"/>
          </ac:picMkLst>
        </pc:picChg>
      </pc:sldChg>
      <pc:sldChg chg="modSp mod">
        <pc:chgData name="Kari Klepp" userId="8b5598b4-1c3e-46c2-a06e-741b9ea3aad1" providerId="ADAL" clId="{BC34464C-0A24-42D9-9479-1BB707276030}" dt="2023-09-26T11:13:17.360" v="4656" actId="1076"/>
        <pc:sldMkLst>
          <pc:docMk/>
          <pc:sldMk cId="3418676432" sldId="327"/>
        </pc:sldMkLst>
        <pc:spChg chg="mod">
          <ac:chgData name="Kari Klepp" userId="8b5598b4-1c3e-46c2-a06e-741b9ea3aad1" providerId="ADAL" clId="{BC34464C-0A24-42D9-9479-1BB707276030}" dt="2023-09-26T11:13:17.360" v="4656" actId="1076"/>
          <ac:spMkLst>
            <pc:docMk/>
            <pc:sldMk cId="3418676432" sldId="327"/>
            <ac:spMk id="3" creationId="{BD2EAAF9-4270-29FE-53E4-B2C8C5C15BE0}"/>
          </ac:spMkLst>
        </pc:spChg>
      </pc:sldChg>
      <pc:sldChg chg="modSp mod">
        <pc:chgData name="Kari Klepp" userId="8b5598b4-1c3e-46c2-a06e-741b9ea3aad1" providerId="ADAL" clId="{BC34464C-0A24-42D9-9479-1BB707276030}" dt="2023-09-26T11:12:44.263" v="4654" actId="2711"/>
        <pc:sldMkLst>
          <pc:docMk/>
          <pc:sldMk cId="96277407" sldId="328"/>
        </pc:sldMkLst>
        <pc:spChg chg="mod">
          <ac:chgData name="Kari Klepp" userId="8b5598b4-1c3e-46c2-a06e-741b9ea3aad1" providerId="ADAL" clId="{BC34464C-0A24-42D9-9479-1BB707276030}" dt="2023-09-26T11:12:44.263" v="4654" actId="2711"/>
          <ac:spMkLst>
            <pc:docMk/>
            <pc:sldMk cId="96277407" sldId="328"/>
            <ac:spMk id="3" creationId="{386BA237-DB43-1D93-B883-5D8677C85324}"/>
          </ac:spMkLst>
        </pc:spChg>
      </pc:sldChg>
      <pc:sldChg chg="addSp delSp modSp add mod ord">
        <pc:chgData name="Kari Klepp" userId="8b5598b4-1c3e-46c2-a06e-741b9ea3aad1" providerId="ADAL" clId="{BC34464C-0A24-42D9-9479-1BB707276030}" dt="2023-09-26T11:12:26.172" v="4652" actId="688"/>
        <pc:sldMkLst>
          <pc:docMk/>
          <pc:sldMk cId="1303570079" sldId="329"/>
        </pc:sldMkLst>
        <pc:spChg chg="mod">
          <ac:chgData name="Kari Klepp" userId="8b5598b4-1c3e-46c2-a06e-741b9ea3aad1" providerId="ADAL" clId="{BC34464C-0A24-42D9-9479-1BB707276030}" dt="2023-09-26T11:12:06.082" v="4646" actId="20577"/>
          <ac:spMkLst>
            <pc:docMk/>
            <pc:sldMk cId="1303570079" sldId="329"/>
            <ac:spMk id="2" creationId="{A4710D67-920C-3C51-7E92-808B39A590C8}"/>
          </ac:spMkLst>
        </pc:spChg>
        <pc:picChg chg="add mod">
          <ac:chgData name="Kari Klepp" userId="8b5598b4-1c3e-46c2-a06e-741b9ea3aad1" providerId="ADAL" clId="{BC34464C-0A24-42D9-9479-1BB707276030}" dt="2023-09-26T11:12:26.172" v="4652" actId="688"/>
          <ac:picMkLst>
            <pc:docMk/>
            <pc:sldMk cId="1303570079" sldId="329"/>
            <ac:picMk id="4" creationId="{4ED52140-E5E4-5AAB-7C8F-3E6F74859CF5}"/>
          </ac:picMkLst>
        </pc:picChg>
        <pc:picChg chg="del">
          <ac:chgData name="Kari Klepp" userId="8b5598b4-1c3e-46c2-a06e-741b9ea3aad1" providerId="ADAL" clId="{BC34464C-0A24-42D9-9479-1BB707276030}" dt="2023-09-26T11:12:07.441" v="4647" actId="478"/>
          <ac:picMkLst>
            <pc:docMk/>
            <pc:sldMk cId="1303570079" sldId="329"/>
            <ac:picMk id="18" creationId="{0D828E4A-33A7-1A51-56AE-ACD48269EA3A}"/>
          </ac:picMkLst>
        </pc:picChg>
      </pc:sldChg>
      <pc:sldChg chg="modSp add mod">
        <pc:chgData name="Kari Klepp" userId="8b5598b4-1c3e-46c2-a06e-741b9ea3aad1" providerId="ADAL" clId="{BC34464C-0A24-42D9-9479-1BB707276030}" dt="2023-09-26T11:35:30.097" v="4749" actId="20577"/>
        <pc:sldMkLst>
          <pc:docMk/>
          <pc:sldMk cId="1342121530" sldId="330"/>
        </pc:sldMkLst>
        <pc:spChg chg="mod">
          <ac:chgData name="Kari Klepp" userId="8b5598b4-1c3e-46c2-a06e-741b9ea3aad1" providerId="ADAL" clId="{BC34464C-0A24-42D9-9479-1BB707276030}" dt="2023-09-26T11:35:30.097" v="4749" actId="20577"/>
          <ac:spMkLst>
            <pc:docMk/>
            <pc:sldMk cId="1342121530" sldId="330"/>
            <ac:spMk id="2" creationId="{6D1E19AA-36A9-7B09-BA4E-208380D0FBB4}"/>
          </ac:spMkLst>
        </pc:spChg>
      </pc:sldChg>
      <pc:sldChg chg="modSp add del mod">
        <pc:chgData name="Kari Klepp" userId="8b5598b4-1c3e-46c2-a06e-741b9ea3aad1" providerId="ADAL" clId="{BC34464C-0A24-42D9-9479-1BB707276030}" dt="2023-09-27T08:40:04.097" v="6471" actId="2696"/>
        <pc:sldMkLst>
          <pc:docMk/>
          <pc:sldMk cId="1148469806" sldId="331"/>
        </pc:sldMkLst>
        <pc:spChg chg="mod">
          <ac:chgData name="Kari Klepp" userId="8b5598b4-1c3e-46c2-a06e-741b9ea3aad1" providerId="ADAL" clId="{BC34464C-0A24-42D9-9479-1BB707276030}" dt="2023-09-26T11:42:56.619" v="5054" actId="20577"/>
          <ac:spMkLst>
            <pc:docMk/>
            <pc:sldMk cId="1148469806" sldId="331"/>
            <ac:spMk id="2" creationId="{6D1E19AA-36A9-7B09-BA4E-208380D0FBB4}"/>
          </ac:spMkLst>
        </pc:spChg>
      </pc:sldChg>
      <pc:sldMasterChg chg="delSldLayout">
        <pc:chgData name="Kari Klepp" userId="8b5598b4-1c3e-46c2-a06e-741b9ea3aad1" providerId="ADAL" clId="{BC34464C-0A24-42D9-9479-1BB707276030}" dt="2023-09-26T07:40:51.232" v="3629" actId="2696"/>
        <pc:sldMasterMkLst>
          <pc:docMk/>
          <pc:sldMasterMk cId="5777989" sldId="2147483660"/>
        </pc:sldMasterMkLst>
        <pc:sldLayoutChg chg="del">
          <pc:chgData name="Kari Klepp" userId="8b5598b4-1c3e-46c2-a06e-741b9ea3aad1" providerId="ADAL" clId="{BC34464C-0A24-42D9-9479-1BB707276030}" dt="2023-09-26T07:40:51.232" v="3629" actId="2696"/>
          <pc:sldLayoutMkLst>
            <pc:docMk/>
            <pc:sldMasterMk cId="5777989" sldId="2147483660"/>
            <pc:sldLayoutMk cId="2568242670" sldId="2147483660"/>
          </pc:sldLayoutMkLst>
        </pc:sldLayoutChg>
      </pc:sldMasterChg>
    </pc:docChg>
  </pc:docChgLst>
  <pc:docChgLst>
    <pc:chgData name="Kari Klepp" userId="S::karikl@ntnu.no::8b5598b4-1c3e-46c2-a06e-741b9ea3aad1" providerId="AD" clId="Web-{73CE3914-BC1E-6494-158B-28C8C08C45CD}"/>
    <pc:docChg chg="">
      <pc:chgData name="Kari Klepp" userId="S::karikl@ntnu.no::8b5598b4-1c3e-46c2-a06e-741b9ea3aad1" providerId="AD" clId="Web-{73CE3914-BC1E-6494-158B-28C8C08C45CD}" dt="2023-09-15T05:34:14.035" v="0"/>
      <pc:docMkLst>
        <pc:docMk/>
      </pc:docMkLst>
      <pc:sldChg chg="modCm">
        <pc:chgData name="Kari Klepp" userId="S::karikl@ntnu.no::8b5598b4-1c3e-46c2-a06e-741b9ea3aad1" providerId="AD" clId="Web-{73CE3914-BC1E-6494-158B-28C8C08C45CD}" dt="2023-09-15T05:34:14.035" v="0"/>
        <pc:sldMkLst>
          <pc:docMk/>
          <pc:sldMk cId="1965554206" sldId="308"/>
        </pc:sldMkLst>
        <pc:extLst>
          <p:ext xmlns:p="http://schemas.openxmlformats.org/presentationml/2006/main" uri="{D6D511B9-2390-475A-947B-AFAB55BFBCF1}">
            <pc226:cmChg xmlns:pc226="http://schemas.microsoft.com/office/powerpoint/2022/06/main/command" chg="">
              <pc226:chgData name="Kari Klepp" userId="S::karikl@ntnu.no::8b5598b4-1c3e-46c2-a06e-741b9ea3aad1" providerId="AD" clId="Web-{73CE3914-BC1E-6494-158B-28C8C08C45CD}" dt="2023-09-15T05:34:14.035" v="0"/>
              <pc2:cmMkLst xmlns:pc2="http://schemas.microsoft.com/office/powerpoint/2019/9/main/command">
                <pc:docMk/>
                <pc:sldMk cId="1965554206" sldId="308"/>
                <pc2:cmMk id="{F0B0DDD9-A3A8-45D0-9F22-B5AFC0B77C0C}"/>
              </pc2:cmMkLst>
              <pc226:cmRplyChg chg="add">
                <pc226:chgData name="Kari Klepp" userId="S::karikl@ntnu.no::8b5598b4-1c3e-46c2-a06e-741b9ea3aad1" providerId="AD" clId="Web-{73CE3914-BC1E-6494-158B-28C8C08C45CD}" dt="2023-09-15T05:34:14.035" v="0"/>
                <pc2:cmRplyMkLst xmlns:pc2="http://schemas.microsoft.com/office/powerpoint/2019/9/main/command">
                  <pc:docMk/>
                  <pc:sldMk cId="1965554206" sldId="308"/>
                  <pc2:cmMk id="{F0B0DDD9-A3A8-45D0-9F22-B5AFC0B77C0C}"/>
                  <pc2:cmRplyMk id="{53374D5C-D474-4F34-9A9D-BB5E93E2BBBD}"/>
                </pc2:cmRplyMkLst>
              </pc226:cmRplyChg>
            </pc226:cmChg>
          </p:ext>
        </pc:extLst>
      </pc:sldChg>
    </pc:docChg>
  </pc:docChgLst>
  <pc:docChgLst>
    <pc:chgData name="Kari Klepp" userId="S::karikl@ntnu.no::8b5598b4-1c3e-46c2-a06e-741b9ea3aad1" providerId="AD" clId="Web-{1E53FFAD-E906-91BD-203D-4CA260B85271}"/>
    <pc:docChg chg="modSld sldOrd">
      <pc:chgData name="Kari Klepp" userId="S::karikl@ntnu.no::8b5598b4-1c3e-46c2-a06e-741b9ea3aad1" providerId="AD" clId="Web-{1E53FFAD-E906-91BD-203D-4CA260B85271}" dt="2023-09-20T06:47:24.826" v="148" actId="1076"/>
      <pc:docMkLst>
        <pc:docMk/>
      </pc:docMkLst>
      <pc:sldChg chg="ord">
        <pc:chgData name="Kari Klepp" userId="S::karikl@ntnu.no::8b5598b4-1c3e-46c2-a06e-741b9ea3aad1" providerId="AD" clId="Web-{1E53FFAD-E906-91BD-203D-4CA260B85271}" dt="2023-09-20T06:38:56.927" v="102"/>
        <pc:sldMkLst>
          <pc:docMk/>
          <pc:sldMk cId="3554720111" sldId="272"/>
        </pc:sldMkLst>
      </pc:sldChg>
      <pc:sldChg chg="modSp">
        <pc:chgData name="Kari Klepp" userId="S::karikl@ntnu.no::8b5598b4-1c3e-46c2-a06e-741b9ea3aad1" providerId="AD" clId="Web-{1E53FFAD-E906-91BD-203D-4CA260B85271}" dt="2023-09-20T06:38:30.817" v="100" actId="1076"/>
        <pc:sldMkLst>
          <pc:docMk/>
          <pc:sldMk cId="128270654" sldId="274"/>
        </pc:sldMkLst>
        <pc:spChg chg="mod">
          <ac:chgData name="Kari Klepp" userId="S::karikl@ntnu.no::8b5598b4-1c3e-46c2-a06e-741b9ea3aad1" providerId="AD" clId="Web-{1E53FFAD-E906-91BD-203D-4CA260B85271}" dt="2023-09-20T06:38:21.895" v="98" actId="1076"/>
          <ac:spMkLst>
            <pc:docMk/>
            <pc:sldMk cId="128270654" sldId="274"/>
            <ac:spMk id="11" creationId="{2D2A12FB-D8A5-83E7-73D4-7DD515437157}"/>
          </ac:spMkLst>
        </pc:spChg>
        <pc:graphicFrameChg chg="mod modGraphic">
          <ac:chgData name="Kari Klepp" userId="S::karikl@ntnu.no::8b5598b4-1c3e-46c2-a06e-741b9ea3aad1" providerId="AD" clId="Web-{1E53FFAD-E906-91BD-203D-4CA260B85271}" dt="2023-09-20T06:37:49.894" v="91"/>
          <ac:graphicFrameMkLst>
            <pc:docMk/>
            <pc:sldMk cId="128270654" sldId="274"/>
            <ac:graphicFrameMk id="3" creationId="{BE7DF099-ADB5-1F61-577B-8110757858DE}"/>
          </ac:graphicFrameMkLst>
        </pc:graphicFrameChg>
        <pc:picChg chg="mod">
          <ac:chgData name="Kari Klepp" userId="S::karikl@ntnu.no::8b5598b4-1c3e-46c2-a06e-741b9ea3aad1" providerId="AD" clId="Web-{1E53FFAD-E906-91BD-203D-4CA260B85271}" dt="2023-09-20T06:38:06.942" v="94" actId="1076"/>
          <ac:picMkLst>
            <pc:docMk/>
            <pc:sldMk cId="128270654" sldId="274"/>
            <ac:picMk id="7" creationId="{16955DF6-3594-DF35-3006-439A90ECA27C}"/>
          </ac:picMkLst>
        </pc:picChg>
        <pc:picChg chg="mod">
          <ac:chgData name="Kari Klepp" userId="S::karikl@ntnu.no::8b5598b4-1c3e-46c2-a06e-741b9ea3aad1" providerId="AD" clId="Web-{1E53FFAD-E906-91BD-203D-4CA260B85271}" dt="2023-09-20T06:38:09.067" v="95" actId="1076"/>
          <ac:picMkLst>
            <pc:docMk/>
            <pc:sldMk cId="128270654" sldId="274"/>
            <ac:picMk id="8" creationId="{B883056A-EC8D-CCC7-5B40-F5430FBE6216}"/>
          </ac:picMkLst>
        </pc:picChg>
        <pc:picChg chg="mod">
          <ac:chgData name="Kari Klepp" userId="S::karikl@ntnu.no::8b5598b4-1c3e-46c2-a06e-741b9ea3aad1" providerId="AD" clId="Web-{1E53FFAD-E906-91BD-203D-4CA260B85271}" dt="2023-09-20T06:38:10.707" v="96" actId="1076"/>
          <ac:picMkLst>
            <pc:docMk/>
            <pc:sldMk cId="128270654" sldId="274"/>
            <ac:picMk id="9" creationId="{F0B43C6B-1945-DCC6-8958-15B6EA422CDF}"/>
          </ac:picMkLst>
        </pc:picChg>
        <pc:picChg chg="mod">
          <ac:chgData name="Kari Klepp" userId="S::karikl@ntnu.no::8b5598b4-1c3e-46c2-a06e-741b9ea3aad1" providerId="AD" clId="Web-{1E53FFAD-E906-91BD-203D-4CA260B85271}" dt="2023-09-20T06:38:30.817" v="100" actId="1076"/>
          <ac:picMkLst>
            <pc:docMk/>
            <pc:sldMk cId="128270654" sldId="274"/>
            <ac:picMk id="13" creationId="{6BA8E115-71EC-7AA0-4B6E-B09473732B94}"/>
          </ac:picMkLst>
        </pc:picChg>
        <pc:picChg chg="mod">
          <ac:chgData name="Kari Klepp" userId="S::karikl@ntnu.no::8b5598b4-1c3e-46c2-a06e-741b9ea3aad1" providerId="AD" clId="Web-{1E53FFAD-E906-91BD-203D-4CA260B85271}" dt="2023-09-20T06:38:26.629" v="99" actId="1076"/>
          <ac:picMkLst>
            <pc:docMk/>
            <pc:sldMk cId="128270654" sldId="274"/>
            <ac:picMk id="16" creationId="{2A47BF5A-44D9-CD65-E7A4-BD8B37C199FB}"/>
          </ac:picMkLst>
        </pc:picChg>
        <pc:picChg chg="mod">
          <ac:chgData name="Kari Klepp" userId="S::karikl@ntnu.no::8b5598b4-1c3e-46c2-a06e-741b9ea3aad1" providerId="AD" clId="Web-{1E53FFAD-E906-91BD-203D-4CA260B85271}" dt="2023-09-20T06:37:53.738" v="93" actId="1076"/>
          <ac:picMkLst>
            <pc:docMk/>
            <pc:sldMk cId="128270654" sldId="274"/>
            <ac:picMk id="17" creationId="{4EEF8EEA-50F3-8B4D-679A-CCE11E61BAB3}"/>
          </ac:picMkLst>
        </pc:picChg>
      </pc:sldChg>
      <pc:sldChg chg="modSp modCm">
        <pc:chgData name="Kari Klepp" userId="S::karikl@ntnu.no::8b5598b4-1c3e-46c2-a06e-741b9ea3aad1" providerId="AD" clId="Web-{1E53FFAD-E906-91BD-203D-4CA260B85271}" dt="2023-09-20T06:37:22.644" v="89" actId="1076"/>
        <pc:sldMkLst>
          <pc:docMk/>
          <pc:sldMk cId="2428138412" sldId="300"/>
        </pc:sldMkLst>
        <pc:graphicFrameChg chg="mod modGraphic">
          <ac:chgData name="Kari Klepp" userId="S::karikl@ntnu.no::8b5598b4-1c3e-46c2-a06e-741b9ea3aad1" providerId="AD" clId="Web-{1E53FFAD-E906-91BD-203D-4CA260B85271}" dt="2023-09-20T06:36:55.222" v="88"/>
          <ac:graphicFrameMkLst>
            <pc:docMk/>
            <pc:sldMk cId="2428138412" sldId="300"/>
            <ac:graphicFrameMk id="3" creationId="{BE7DF099-ADB5-1F61-577B-8110757858DE}"/>
          </ac:graphicFrameMkLst>
        </pc:graphicFrameChg>
        <pc:picChg chg="mod">
          <ac:chgData name="Kari Klepp" userId="S::karikl@ntnu.no::8b5598b4-1c3e-46c2-a06e-741b9ea3aad1" providerId="AD" clId="Web-{1E53FFAD-E906-91BD-203D-4CA260B85271}" dt="2023-09-20T06:35:25.845" v="10" actId="14100"/>
          <ac:picMkLst>
            <pc:docMk/>
            <pc:sldMk cId="2428138412" sldId="300"/>
            <ac:picMk id="4" creationId="{FCB01A4B-84D1-379E-EDE1-2D98A9B3D845}"/>
          </ac:picMkLst>
        </pc:picChg>
        <pc:picChg chg="mod">
          <ac:chgData name="Kari Klepp" userId="S::karikl@ntnu.no::8b5598b4-1c3e-46c2-a06e-741b9ea3aad1" providerId="AD" clId="Web-{1E53FFAD-E906-91BD-203D-4CA260B85271}" dt="2023-09-20T06:37:22.644" v="89" actId="1076"/>
          <ac:picMkLst>
            <pc:docMk/>
            <pc:sldMk cId="2428138412" sldId="300"/>
            <ac:picMk id="18" creationId="{BF649AA6-EE41-C960-1DBF-B2EBBEA1808B}"/>
          </ac:picMkLst>
        </pc:picChg>
        <pc:extLst>
          <p:ext xmlns:p="http://schemas.openxmlformats.org/presentationml/2006/main" uri="{D6D511B9-2390-475A-947B-AFAB55BFBCF1}">
            <pc226:cmChg xmlns:pc226="http://schemas.microsoft.com/office/powerpoint/2022/06/main/command" chg="mod modRxn">
              <pc226:chgData name="Kari Klepp" userId="S::karikl@ntnu.no::8b5598b4-1c3e-46c2-a06e-741b9ea3aad1" providerId="AD" clId="Web-{1E53FFAD-E906-91BD-203D-4CA260B85271}" dt="2023-09-20T06:34:30.219" v="9"/>
              <pc2:cmMkLst xmlns:pc2="http://schemas.microsoft.com/office/powerpoint/2019/9/main/command">
                <pc:docMk/>
                <pc:sldMk cId="2428138412" sldId="300"/>
                <pc2:cmMk id="{F69663DA-7DD9-44B6-900C-9DCC6EF91ED2}"/>
              </pc2:cmMkLst>
            </pc226:cmChg>
          </p:ext>
        </pc:extLst>
      </pc:sldChg>
      <pc:sldChg chg="addSp modSp">
        <pc:chgData name="Kari Klepp" userId="S::karikl@ntnu.no::8b5598b4-1c3e-46c2-a06e-741b9ea3aad1" providerId="AD" clId="Web-{1E53FFAD-E906-91BD-203D-4CA260B85271}" dt="2023-09-20T06:47:24.826" v="148" actId="1076"/>
        <pc:sldMkLst>
          <pc:docMk/>
          <pc:sldMk cId="1764430204" sldId="303"/>
        </pc:sldMkLst>
        <pc:spChg chg="mod ord">
          <ac:chgData name="Kari Klepp" userId="S::karikl@ntnu.no::8b5598b4-1c3e-46c2-a06e-741b9ea3aad1" providerId="AD" clId="Web-{1E53FFAD-E906-91BD-203D-4CA260B85271}" dt="2023-09-20T06:44:21.120" v="129"/>
          <ac:spMkLst>
            <pc:docMk/>
            <pc:sldMk cId="1764430204" sldId="303"/>
            <ac:spMk id="3" creationId="{911C0F8D-F84B-D8AB-FF09-D7FB729740AC}"/>
          </ac:spMkLst>
        </pc:spChg>
        <pc:picChg chg="add mod modCrop">
          <ac:chgData name="Kari Klepp" userId="S::karikl@ntnu.no::8b5598b4-1c3e-46c2-a06e-741b9ea3aad1" providerId="AD" clId="Web-{1E53FFAD-E906-91BD-203D-4CA260B85271}" dt="2023-09-20T06:47:24.826" v="148" actId="1076"/>
          <ac:picMkLst>
            <pc:docMk/>
            <pc:sldMk cId="1764430204" sldId="303"/>
            <ac:picMk id="2" creationId="{D422ABAF-49A3-6EC4-6C60-EC0CA3B85171}"/>
          </ac:picMkLst>
        </pc:picChg>
        <pc:picChg chg="mod ord">
          <ac:chgData name="Kari Klepp" userId="S::karikl@ntnu.no::8b5598b4-1c3e-46c2-a06e-741b9ea3aad1" providerId="AD" clId="Web-{1E53FFAD-E906-91BD-203D-4CA260B85271}" dt="2023-09-20T06:44:54.417" v="135" actId="1076"/>
          <ac:picMkLst>
            <pc:docMk/>
            <pc:sldMk cId="1764430204" sldId="303"/>
            <ac:picMk id="4" creationId="{A763F896-D846-0901-57C0-27E5CAE76D79}"/>
          </ac:picMkLst>
        </pc:picChg>
        <pc:picChg chg="add mod modCrop">
          <ac:chgData name="Kari Klepp" userId="S::karikl@ntnu.no::8b5598b4-1c3e-46c2-a06e-741b9ea3aad1" providerId="AD" clId="Web-{1E53FFAD-E906-91BD-203D-4CA260B85271}" dt="2023-09-20T06:47:17.045" v="147" actId="14100"/>
          <ac:picMkLst>
            <pc:docMk/>
            <pc:sldMk cId="1764430204" sldId="303"/>
            <ac:picMk id="5" creationId="{EBAB9E54-1637-8E6E-75F0-2D27C3CF31FB}"/>
          </ac:picMkLst>
        </pc:picChg>
      </pc:sldChg>
    </pc:docChg>
  </pc:docChgLst>
  <pc:docChgLst>
    <pc:chgData name="Even Kristoffer Kalås" userId="S::evenkka@ntnu.no::675b4b99-0128-453c-9c82-fcf7af0c6cfc" providerId="AD" clId="Web-{79230E1E-ED57-4076-0958-6203D5E247FC}"/>
    <pc:docChg chg="modSld sldOrd">
      <pc:chgData name="Even Kristoffer Kalås" userId="S::evenkka@ntnu.no::675b4b99-0128-453c-9c82-fcf7af0c6cfc" providerId="AD" clId="Web-{79230E1E-ED57-4076-0958-6203D5E247FC}" dt="2023-09-19T16:02:56.178" v="1905" actId="14100"/>
      <pc:docMkLst>
        <pc:docMk/>
      </pc:docMkLst>
      <pc:sldChg chg="modSp">
        <pc:chgData name="Even Kristoffer Kalås" userId="S::evenkka@ntnu.no::675b4b99-0128-453c-9c82-fcf7af0c6cfc" providerId="AD" clId="Web-{79230E1E-ED57-4076-0958-6203D5E247FC}" dt="2023-09-19T15:07:03.917" v="1357" actId="20577"/>
        <pc:sldMkLst>
          <pc:docMk/>
          <pc:sldMk cId="1255219095" sldId="257"/>
        </pc:sldMkLst>
        <pc:spChg chg="mod">
          <ac:chgData name="Even Kristoffer Kalås" userId="S::evenkka@ntnu.no::675b4b99-0128-453c-9c82-fcf7af0c6cfc" providerId="AD" clId="Web-{79230E1E-ED57-4076-0958-6203D5E247FC}" dt="2023-09-19T15:07:03.917" v="1357" actId="20577"/>
          <ac:spMkLst>
            <pc:docMk/>
            <pc:sldMk cId="1255219095" sldId="257"/>
            <ac:spMk id="3" creationId="{20BD1264-9082-834A-A2C6-A3944D48986C}"/>
          </ac:spMkLst>
        </pc:spChg>
      </pc:sldChg>
      <pc:sldChg chg="modSp ord">
        <pc:chgData name="Even Kristoffer Kalås" userId="S::evenkka@ntnu.no::675b4b99-0128-453c-9c82-fcf7af0c6cfc" providerId="AD" clId="Web-{79230E1E-ED57-4076-0958-6203D5E247FC}" dt="2023-09-19T15:10:36.499" v="1447" actId="20577"/>
        <pc:sldMkLst>
          <pc:docMk/>
          <pc:sldMk cId="1875151197" sldId="275"/>
        </pc:sldMkLst>
        <pc:spChg chg="mod">
          <ac:chgData name="Even Kristoffer Kalås" userId="S::evenkka@ntnu.no::675b4b99-0128-453c-9c82-fcf7af0c6cfc" providerId="AD" clId="Web-{79230E1E-ED57-4076-0958-6203D5E247FC}" dt="2023-09-19T15:10:36.499" v="1447" actId="20577"/>
          <ac:spMkLst>
            <pc:docMk/>
            <pc:sldMk cId="1875151197" sldId="275"/>
            <ac:spMk id="3" creationId="{58A83097-16BF-42B3-3DAB-A1C29EF34FC6}"/>
          </ac:spMkLst>
        </pc:spChg>
      </pc:sldChg>
      <pc:sldChg chg="addSp modSp">
        <pc:chgData name="Even Kristoffer Kalås" userId="S::evenkka@ntnu.no::675b4b99-0128-453c-9c82-fcf7af0c6cfc" providerId="AD" clId="Web-{79230E1E-ED57-4076-0958-6203D5E247FC}" dt="2023-09-19T15:46:43.704" v="1762" actId="20577"/>
        <pc:sldMkLst>
          <pc:docMk/>
          <pc:sldMk cId="2829581120" sldId="277"/>
        </pc:sldMkLst>
        <pc:spChg chg="mod">
          <ac:chgData name="Even Kristoffer Kalås" userId="S::evenkka@ntnu.no::675b4b99-0128-453c-9c82-fcf7af0c6cfc" providerId="AD" clId="Web-{79230E1E-ED57-4076-0958-6203D5E247FC}" dt="2023-09-19T15:46:43.704" v="1762" actId="20577"/>
          <ac:spMkLst>
            <pc:docMk/>
            <pc:sldMk cId="2829581120" sldId="277"/>
            <ac:spMk id="3" creationId="{20BD1264-9082-834A-A2C6-A3944D48986C}"/>
          </ac:spMkLst>
        </pc:spChg>
        <pc:picChg chg="add mod">
          <ac:chgData name="Even Kristoffer Kalås" userId="S::evenkka@ntnu.no::675b4b99-0128-453c-9c82-fcf7af0c6cfc" providerId="AD" clId="Web-{79230E1E-ED57-4076-0958-6203D5E247FC}" dt="2023-09-19T15:45:45.594" v="1736" actId="1076"/>
          <ac:picMkLst>
            <pc:docMk/>
            <pc:sldMk cId="2829581120" sldId="277"/>
            <ac:picMk id="2" creationId="{A715124B-558F-74E7-06BE-8542B575E103}"/>
          </ac:picMkLst>
        </pc:picChg>
      </pc:sldChg>
      <pc:sldChg chg="modSp">
        <pc:chgData name="Even Kristoffer Kalås" userId="S::evenkka@ntnu.no::675b4b99-0128-453c-9c82-fcf7af0c6cfc" providerId="AD" clId="Web-{79230E1E-ED57-4076-0958-6203D5E247FC}" dt="2023-09-19T12:23:37.466" v="110" actId="20577"/>
        <pc:sldMkLst>
          <pc:docMk/>
          <pc:sldMk cId="3369630886" sldId="278"/>
        </pc:sldMkLst>
        <pc:spChg chg="mod">
          <ac:chgData name="Even Kristoffer Kalås" userId="S::evenkka@ntnu.no::675b4b99-0128-453c-9c82-fcf7af0c6cfc" providerId="AD" clId="Web-{79230E1E-ED57-4076-0958-6203D5E247FC}" dt="2023-09-19T12:23:37.466" v="110" actId="20577"/>
          <ac:spMkLst>
            <pc:docMk/>
            <pc:sldMk cId="3369630886" sldId="278"/>
            <ac:spMk id="3" creationId="{20BD1264-9082-834A-A2C6-A3944D48986C}"/>
          </ac:spMkLst>
        </pc:spChg>
      </pc:sldChg>
      <pc:sldChg chg="addSp modSp">
        <pc:chgData name="Even Kristoffer Kalås" userId="S::evenkka@ntnu.no::675b4b99-0128-453c-9c82-fcf7af0c6cfc" providerId="AD" clId="Web-{79230E1E-ED57-4076-0958-6203D5E247FC}" dt="2023-09-19T15:41:16.963" v="1689" actId="1076"/>
        <pc:sldMkLst>
          <pc:docMk/>
          <pc:sldMk cId="1525051138" sldId="279"/>
        </pc:sldMkLst>
        <pc:spChg chg="mod">
          <ac:chgData name="Even Kristoffer Kalås" userId="S::evenkka@ntnu.no::675b4b99-0128-453c-9c82-fcf7af0c6cfc" providerId="AD" clId="Web-{79230E1E-ED57-4076-0958-6203D5E247FC}" dt="2023-09-19T15:40:55.134" v="1680" actId="20577"/>
          <ac:spMkLst>
            <pc:docMk/>
            <pc:sldMk cId="1525051138" sldId="279"/>
            <ac:spMk id="3" creationId="{20BD1264-9082-834A-A2C6-A3944D48986C}"/>
          </ac:spMkLst>
        </pc:spChg>
        <pc:picChg chg="add mod">
          <ac:chgData name="Even Kristoffer Kalås" userId="S::evenkka@ntnu.no::675b4b99-0128-453c-9c82-fcf7af0c6cfc" providerId="AD" clId="Web-{79230E1E-ED57-4076-0958-6203D5E247FC}" dt="2023-09-19T15:41:16.963" v="1689" actId="1076"/>
          <ac:picMkLst>
            <pc:docMk/>
            <pc:sldMk cId="1525051138" sldId="279"/>
            <ac:picMk id="2" creationId="{D9D68753-6273-B7DD-F289-3CB16230B723}"/>
          </ac:picMkLst>
        </pc:picChg>
        <pc:picChg chg="add mod">
          <ac:chgData name="Even Kristoffer Kalås" userId="S::evenkka@ntnu.no::675b4b99-0128-453c-9c82-fcf7af0c6cfc" providerId="AD" clId="Web-{79230E1E-ED57-4076-0958-6203D5E247FC}" dt="2023-09-19T15:41:13.963" v="1688" actId="1076"/>
          <ac:picMkLst>
            <pc:docMk/>
            <pc:sldMk cId="1525051138" sldId="279"/>
            <ac:picMk id="6" creationId="{10D1632B-A037-24CA-4049-FD4F6F1AB688}"/>
          </ac:picMkLst>
        </pc:picChg>
      </pc:sldChg>
      <pc:sldChg chg="modSp modCm">
        <pc:chgData name="Even Kristoffer Kalås" userId="S::evenkka@ntnu.no::675b4b99-0128-453c-9c82-fcf7af0c6cfc" providerId="AD" clId="Web-{79230E1E-ED57-4076-0958-6203D5E247FC}" dt="2023-09-19T15:52:09.258" v="1862" actId="20577"/>
        <pc:sldMkLst>
          <pc:docMk/>
          <pc:sldMk cId="2787577656" sldId="280"/>
        </pc:sldMkLst>
        <pc:spChg chg="mod">
          <ac:chgData name="Even Kristoffer Kalås" userId="S::evenkka@ntnu.no::675b4b99-0128-453c-9c82-fcf7af0c6cfc" providerId="AD" clId="Web-{79230E1E-ED57-4076-0958-6203D5E247FC}" dt="2023-09-19T15:52:09.258" v="1862" actId="20577"/>
          <ac:spMkLst>
            <pc:docMk/>
            <pc:sldMk cId="2787577656" sldId="280"/>
            <ac:spMk id="3" creationId="{20BD1264-9082-834A-A2C6-A3944D48986C}"/>
          </ac:spMkLst>
        </pc:spChg>
        <pc:extLst>
          <p:ext xmlns:p="http://schemas.openxmlformats.org/presentationml/2006/main" uri="{D6D511B9-2390-475A-947B-AFAB55BFBCF1}">
            <pc226:cmChg xmlns:pc226="http://schemas.microsoft.com/office/powerpoint/2022/06/main/command" chg="mod">
              <pc226:chgData name="Even Kristoffer Kalås" userId="S::evenkka@ntnu.no::675b4b99-0128-453c-9c82-fcf7af0c6cfc" providerId="AD" clId="Web-{79230E1E-ED57-4076-0958-6203D5E247FC}" dt="2023-09-19T15:51:37.882" v="1861" actId="20577"/>
              <pc2:cmMkLst xmlns:pc2="http://schemas.microsoft.com/office/powerpoint/2019/9/main/command">
                <pc:docMk/>
                <pc:sldMk cId="2787577656" sldId="280"/>
                <pc2:cmMk id="{33C28030-BD56-4F9C-8A79-495BE3277137}"/>
              </pc2:cmMkLst>
            </pc226:cmChg>
          </p:ext>
        </pc:extLst>
      </pc:sldChg>
      <pc:sldChg chg="modSp">
        <pc:chgData name="Even Kristoffer Kalås" userId="S::evenkka@ntnu.no::675b4b99-0128-453c-9c82-fcf7af0c6cfc" providerId="AD" clId="Web-{79230E1E-ED57-4076-0958-6203D5E247FC}" dt="2023-09-19T15:13:51.457" v="1544" actId="20577"/>
        <pc:sldMkLst>
          <pc:docMk/>
          <pc:sldMk cId="1604183333" sldId="281"/>
        </pc:sldMkLst>
        <pc:spChg chg="mod">
          <ac:chgData name="Even Kristoffer Kalås" userId="S::evenkka@ntnu.no::675b4b99-0128-453c-9c82-fcf7af0c6cfc" providerId="AD" clId="Web-{79230E1E-ED57-4076-0958-6203D5E247FC}" dt="2023-09-19T15:13:51.457" v="1544" actId="20577"/>
          <ac:spMkLst>
            <pc:docMk/>
            <pc:sldMk cId="1604183333" sldId="281"/>
            <ac:spMk id="3" creationId="{20BD1264-9082-834A-A2C6-A3944D48986C}"/>
          </ac:spMkLst>
        </pc:spChg>
      </pc:sldChg>
      <pc:sldChg chg="modSp">
        <pc:chgData name="Even Kristoffer Kalås" userId="S::evenkka@ntnu.no::675b4b99-0128-453c-9c82-fcf7af0c6cfc" providerId="AD" clId="Web-{79230E1E-ED57-4076-0958-6203D5E247FC}" dt="2023-09-19T16:00:27.690" v="1891" actId="20577"/>
        <pc:sldMkLst>
          <pc:docMk/>
          <pc:sldMk cId="3057176140" sldId="283"/>
        </pc:sldMkLst>
        <pc:spChg chg="mod">
          <ac:chgData name="Even Kristoffer Kalås" userId="S::evenkka@ntnu.no::675b4b99-0128-453c-9c82-fcf7af0c6cfc" providerId="AD" clId="Web-{79230E1E-ED57-4076-0958-6203D5E247FC}" dt="2023-09-19T16:00:27.690" v="1891" actId="20577"/>
          <ac:spMkLst>
            <pc:docMk/>
            <pc:sldMk cId="3057176140" sldId="283"/>
            <ac:spMk id="3" creationId="{20BD1264-9082-834A-A2C6-A3944D48986C}"/>
          </ac:spMkLst>
        </pc:spChg>
      </pc:sldChg>
      <pc:sldChg chg="modSp">
        <pc:chgData name="Even Kristoffer Kalås" userId="S::evenkka@ntnu.no::675b4b99-0128-453c-9c82-fcf7af0c6cfc" providerId="AD" clId="Web-{79230E1E-ED57-4076-0958-6203D5E247FC}" dt="2023-09-19T16:00:03.330" v="1887" actId="20577"/>
        <pc:sldMkLst>
          <pc:docMk/>
          <pc:sldMk cId="3174729241" sldId="284"/>
        </pc:sldMkLst>
        <pc:spChg chg="mod">
          <ac:chgData name="Even Kristoffer Kalås" userId="S::evenkka@ntnu.no::675b4b99-0128-453c-9c82-fcf7af0c6cfc" providerId="AD" clId="Web-{79230E1E-ED57-4076-0958-6203D5E247FC}" dt="2023-09-19T16:00:03.330" v="1887" actId="20577"/>
          <ac:spMkLst>
            <pc:docMk/>
            <pc:sldMk cId="3174729241" sldId="284"/>
            <ac:spMk id="3" creationId="{20BD1264-9082-834A-A2C6-A3944D48986C}"/>
          </ac:spMkLst>
        </pc:spChg>
      </pc:sldChg>
      <pc:sldChg chg="modSp">
        <pc:chgData name="Even Kristoffer Kalås" userId="S::evenkka@ntnu.no::675b4b99-0128-453c-9c82-fcf7af0c6cfc" providerId="AD" clId="Web-{79230E1E-ED57-4076-0958-6203D5E247FC}" dt="2023-09-19T15:52:56.306" v="1869" actId="20577"/>
        <pc:sldMkLst>
          <pc:docMk/>
          <pc:sldMk cId="2171339389" sldId="285"/>
        </pc:sldMkLst>
        <pc:spChg chg="mod">
          <ac:chgData name="Even Kristoffer Kalås" userId="S::evenkka@ntnu.no::675b4b99-0128-453c-9c82-fcf7af0c6cfc" providerId="AD" clId="Web-{79230E1E-ED57-4076-0958-6203D5E247FC}" dt="2023-09-19T15:52:56.306" v="1869" actId="20577"/>
          <ac:spMkLst>
            <pc:docMk/>
            <pc:sldMk cId="2171339389" sldId="285"/>
            <ac:spMk id="3" creationId="{20BD1264-9082-834A-A2C6-A3944D48986C}"/>
          </ac:spMkLst>
        </pc:spChg>
      </pc:sldChg>
      <pc:sldChg chg="modSp">
        <pc:chgData name="Even Kristoffer Kalås" userId="S::evenkka@ntnu.no::675b4b99-0128-453c-9c82-fcf7af0c6cfc" providerId="AD" clId="Web-{79230E1E-ED57-4076-0958-6203D5E247FC}" dt="2023-09-19T12:31:00.946" v="228" actId="20577"/>
        <pc:sldMkLst>
          <pc:docMk/>
          <pc:sldMk cId="3272581547" sldId="290"/>
        </pc:sldMkLst>
        <pc:spChg chg="mod">
          <ac:chgData name="Even Kristoffer Kalås" userId="S::evenkka@ntnu.no::675b4b99-0128-453c-9c82-fcf7af0c6cfc" providerId="AD" clId="Web-{79230E1E-ED57-4076-0958-6203D5E247FC}" dt="2023-09-19T12:31:00.946" v="228" actId="20577"/>
          <ac:spMkLst>
            <pc:docMk/>
            <pc:sldMk cId="3272581547" sldId="290"/>
            <ac:spMk id="5" creationId="{3C5E38BC-59E1-3D8F-A9BF-6D75DFA7028B}"/>
          </ac:spMkLst>
        </pc:spChg>
      </pc:sldChg>
      <pc:sldChg chg="modSp">
        <pc:chgData name="Even Kristoffer Kalås" userId="S::evenkka@ntnu.no::675b4b99-0128-453c-9c82-fcf7af0c6cfc" providerId="AD" clId="Web-{79230E1E-ED57-4076-0958-6203D5E247FC}" dt="2023-09-19T15:50:22.787" v="1851" actId="20577"/>
        <pc:sldMkLst>
          <pc:docMk/>
          <pc:sldMk cId="3104977106" sldId="291"/>
        </pc:sldMkLst>
        <pc:spChg chg="mod">
          <ac:chgData name="Even Kristoffer Kalås" userId="S::evenkka@ntnu.no::675b4b99-0128-453c-9c82-fcf7af0c6cfc" providerId="AD" clId="Web-{79230E1E-ED57-4076-0958-6203D5E247FC}" dt="2023-09-19T15:50:22.787" v="1851" actId="20577"/>
          <ac:spMkLst>
            <pc:docMk/>
            <pc:sldMk cId="3104977106" sldId="291"/>
            <ac:spMk id="3" creationId="{F6FBE795-463E-5867-95CE-2F52568074C1}"/>
          </ac:spMkLst>
        </pc:spChg>
      </pc:sldChg>
      <pc:sldChg chg="addSp delSp modSp">
        <pc:chgData name="Even Kristoffer Kalås" userId="S::evenkka@ntnu.no::675b4b99-0128-453c-9c82-fcf7af0c6cfc" providerId="AD" clId="Web-{79230E1E-ED57-4076-0958-6203D5E247FC}" dt="2023-09-19T16:02:56.178" v="1905" actId="14100"/>
        <pc:sldMkLst>
          <pc:docMk/>
          <pc:sldMk cId="2152876147" sldId="292"/>
        </pc:sldMkLst>
        <pc:spChg chg="mod">
          <ac:chgData name="Even Kristoffer Kalås" userId="S::evenkka@ntnu.no::675b4b99-0128-453c-9c82-fcf7af0c6cfc" providerId="AD" clId="Web-{79230E1E-ED57-4076-0958-6203D5E247FC}" dt="2023-09-19T13:00:34.429" v="1174" actId="20577"/>
          <ac:spMkLst>
            <pc:docMk/>
            <pc:sldMk cId="2152876147" sldId="292"/>
            <ac:spMk id="3" creationId="{DF91B9EC-5F26-EE68-6F71-5E41A5707C05}"/>
          </ac:spMkLst>
        </pc:spChg>
        <pc:picChg chg="add del mod">
          <ac:chgData name="Even Kristoffer Kalås" userId="S::evenkka@ntnu.no::675b4b99-0128-453c-9c82-fcf7af0c6cfc" providerId="AD" clId="Web-{79230E1E-ED57-4076-0958-6203D5E247FC}" dt="2023-09-19T16:02:20.036" v="1896"/>
          <ac:picMkLst>
            <pc:docMk/>
            <pc:sldMk cId="2152876147" sldId="292"/>
            <ac:picMk id="5" creationId="{9E49E1D3-7691-D384-5BA6-657C7ED093B2}"/>
          </ac:picMkLst>
        </pc:picChg>
        <pc:picChg chg="add mod">
          <ac:chgData name="Even Kristoffer Kalås" userId="S::evenkka@ntnu.no::675b4b99-0128-453c-9c82-fcf7af0c6cfc" providerId="AD" clId="Web-{79230E1E-ED57-4076-0958-6203D5E247FC}" dt="2023-09-19T16:02:56.178" v="1905" actId="14100"/>
          <ac:picMkLst>
            <pc:docMk/>
            <pc:sldMk cId="2152876147" sldId="292"/>
            <ac:picMk id="6" creationId="{C28B99BB-A3AC-17F1-2A8E-3372CC02443D}"/>
          </ac:picMkLst>
        </pc:picChg>
        <pc:picChg chg="add mod">
          <ac:chgData name="Even Kristoffer Kalås" userId="S::evenkka@ntnu.no::675b4b99-0128-453c-9c82-fcf7af0c6cfc" providerId="AD" clId="Web-{79230E1E-ED57-4076-0958-6203D5E247FC}" dt="2023-09-19T16:02:52.646" v="1904" actId="14100"/>
          <ac:picMkLst>
            <pc:docMk/>
            <pc:sldMk cId="2152876147" sldId="292"/>
            <ac:picMk id="7" creationId="{112F99AD-373F-DFB2-0530-91AD25C74DF6}"/>
          </ac:picMkLst>
        </pc:picChg>
      </pc:sldChg>
      <pc:sldChg chg="modSp">
        <pc:chgData name="Even Kristoffer Kalås" userId="S::evenkka@ntnu.no::675b4b99-0128-453c-9c82-fcf7af0c6cfc" providerId="AD" clId="Web-{79230E1E-ED57-4076-0958-6203D5E247FC}" dt="2023-09-19T15:59:33.314" v="1883" actId="20577"/>
        <pc:sldMkLst>
          <pc:docMk/>
          <pc:sldMk cId="3681686876" sldId="294"/>
        </pc:sldMkLst>
        <pc:spChg chg="mod">
          <ac:chgData name="Even Kristoffer Kalås" userId="S::evenkka@ntnu.no::675b4b99-0128-453c-9c82-fcf7af0c6cfc" providerId="AD" clId="Web-{79230E1E-ED57-4076-0958-6203D5E247FC}" dt="2023-09-19T15:59:33.314" v="1883" actId="20577"/>
          <ac:spMkLst>
            <pc:docMk/>
            <pc:sldMk cId="3681686876" sldId="294"/>
            <ac:spMk id="3" creationId="{D8BDAB9A-9016-D763-6C66-3B57A8240E67}"/>
          </ac:spMkLst>
        </pc:spChg>
      </pc:sldChg>
      <pc:sldChg chg="addCm">
        <pc:chgData name="Even Kristoffer Kalås" userId="S::evenkka@ntnu.no::675b4b99-0128-453c-9c82-fcf7af0c6cfc" providerId="AD" clId="Web-{79230E1E-ED57-4076-0958-6203D5E247FC}" dt="2023-09-19T13:58:27.784" v="1175"/>
        <pc:sldMkLst>
          <pc:docMk/>
          <pc:sldMk cId="2428138412" sldId="300"/>
        </pc:sldMkLst>
        <pc:extLst>
          <p:ext xmlns:p="http://schemas.openxmlformats.org/presentationml/2006/main" uri="{D6D511B9-2390-475A-947B-AFAB55BFBCF1}">
            <pc226:cmChg xmlns:pc226="http://schemas.microsoft.com/office/powerpoint/2022/06/main/command" chg="add">
              <pc226:chgData name="Even Kristoffer Kalås" userId="S::evenkka@ntnu.no::675b4b99-0128-453c-9c82-fcf7af0c6cfc" providerId="AD" clId="Web-{79230E1E-ED57-4076-0958-6203D5E247FC}" dt="2023-09-19T13:58:27.784" v="1175"/>
              <pc2:cmMkLst xmlns:pc2="http://schemas.microsoft.com/office/powerpoint/2019/9/main/command">
                <pc:docMk/>
                <pc:sldMk cId="2428138412" sldId="300"/>
                <pc2:cmMk id="{F69663DA-7DD9-44B6-900C-9DCC6EF91ED2}"/>
              </pc2:cmMkLst>
            </pc226:cmChg>
          </p:ext>
        </pc:extLst>
      </pc:sldChg>
      <pc:sldChg chg="modSp">
        <pc:chgData name="Even Kristoffer Kalås" userId="S::evenkka@ntnu.no::675b4b99-0128-453c-9c82-fcf7af0c6cfc" providerId="AD" clId="Web-{79230E1E-ED57-4076-0958-6203D5E247FC}" dt="2023-09-19T15:29:28.273" v="1570" actId="20577"/>
        <pc:sldMkLst>
          <pc:docMk/>
          <pc:sldMk cId="104018394" sldId="301"/>
        </pc:sldMkLst>
        <pc:spChg chg="mod">
          <ac:chgData name="Even Kristoffer Kalås" userId="S::evenkka@ntnu.no::675b4b99-0128-453c-9c82-fcf7af0c6cfc" providerId="AD" clId="Web-{79230E1E-ED57-4076-0958-6203D5E247FC}" dt="2023-09-19T15:29:28.273" v="1570" actId="20577"/>
          <ac:spMkLst>
            <pc:docMk/>
            <pc:sldMk cId="104018394" sldId="301"/>
            <ac:spMk id="3" creationId="{20BD1264-9082-834A-A2C6-A3944D48986C}"/>
          </ac:spMkLst>
        </pc:spChg>
      </pc:sldChg>
      <pc:sldChg chg="modSp">
        <pc:chgData name="Even Kristoffer Kalås" userId="S::evenkka@ntnu.no::675b4b99-0128-453c-9c82-fcf7af0c6cfc" providerId="AD" clId="Web-{79230E1E-ED57-4076-0958-6203D5E247FC}" dt="2023-09-19T15:32:38.590" v="1678" actId="20577"/>
        <pc:sldMkLst>
          <pc:docMk/>
          <pc:sldMk cId="2246387743" sldId="302"/>
        </pc:sldMkLst>
        <pc:spChg chg="mod">
          <ac:chgData name="Even Kristoffer Kalås" userId="S::evenkka@ntnu.no::675b4b99-0128-453c-9c82-fcf7af0c6cfc" providerId="AD" clId="Web-{79230E1E-ED57-4076-0958-6203D5E247FC}" dt="2023-09-19T15:32:38.590" v="1678" actId="20577"/>
          <ac:spMkLst>
            <pc:docMk/>
            <pc:sldMk cId="2246387743" sldId="302"/>
            <ac:spMk id="3" creationId="{20BD1264-9082-834A-A2C6-A3944D48986C}"/>
          </ac:spMkLst>
        </pc:spChg>
      </pc:sldChg>
      <pc:sldChg chg="modSp">
        <pc:chgData name="Even Kristoffer Kalås" userId="S::evenkka@ntnu.no::675b4b99-0128-453c-9c82-fcf7af0c6cfc" providerId="AD" clId="Web-{79230E1E-ED57-4076-0958-6203D5E247FC}" dt="2023-09-19T14:25:44.467" v="1185" actId="20577"/>
        <pc:sldMkLst>
          <pc:docMk/>
          <pc:sldMk cId="1764430204" sldId="303"/>
        </pc:sldMkLst>
        <pc:spChg chg="mod">
          <ac:chgData name="Even Kristoffer Kalås" userId="S::evenkka@ntnu.no::675b4b99-0128-453c-9c82-fcf7af0c6cfc" providerId="AD" clId="Web-{79230E1E-ED57-4076-0958-6203D5E247FC}" dt="2023-09-19T14:25:44.467" v="1185" actId="20577"/>
          <ac:spMkLst>
            <pc:docMk/>
            <pc:sldMk cId="1764430204" sldId="303"/>
            <ac:spMk id="3" creationId="{911C0F8D-F84B-D8AB-FF09-D7FB729740AC}"/>
          </ac:spMkLst>
        </pc:spChg>
      </pc:sldChg>
      <pc:sldChg chg="modSp">
        <pc:chgData name="Even Kristoffer Kalås" userId="S::evenkka@ntnu.no::675b4b99-0128-453c-9c82-fcf7af0c6cfc" providerId="AD" clId="Web-{79230E1E-ED57-4076-0958-6203D5E247FC}" dt="2023-09-19T12:55:58.734" v="1062" actId="20577"/>
        <pc:sldMkLst>
          <pc:docMk/>
          <pc:sldMk cId="1566431554" sldId="305"/>
        </pc:sldMkLst>
        <pc:spChg chg="mod">
          <ac:chgData name="Even Kristoffer Kalås" userId="S::evenkka@ntnu.no::675b4b99-0128-453c-9c82-fcf7af0c6cfc" providerId="AD" clId="Web-{79230E1E-ED57-4076-0958-6203D5E247FC}" dt="2023-09-19T12:55:58.734" v="1062" actId="20577"/>
          <ac:spMkLst>
            <pc:docMk/>
            <pc:sldMk cId="1566431554" sldId="305"/>
            <ac:spMk id="3" creationId="{20BD1264-9082-834A-A2C6-A3944D48986C}"/>
          </ac:spMkLst>
        </pc:spChg>
      </pc:sldChg>
      <pc:sldChg chg="modSp">
        <pc:chgData name="Even Kristoffer Kalås" userId="S::evenkka@ntnu.no::675b4b99-0128-453c-9c82-fcf7af0c6cfc" providerId="AD" clId="Web-{79230E1E-ED57-4076-0958-6203D5E247FC}" dt="2023-09-19T16:01:28.754" v="1892" actId="20577"/>
        <pc:sldMkLst>
          <pc:docMk/>
          <pc:sldMk cId="2352902222" sldId="306"/>
        </pc:sldMkLst>
        <pc:spChg chg="mod">
          <ac:chgData name="Even Kristoffer Kalås" userId="S::evenkka@ntnu.no::675b4b99-0128-453c-9c82-fcf7af0c6cfc" providerId="AD" clId="Web-{79230E1E-ED57-4076-0958-6203D5E247FC}" dt="2023-09-19T16:01:28.754" v="1892" actId="20577"/>
          <ac:spMkLst>
            <pc:docMk/>
            <pc:sldMk cId="2352902222" sldId="306"/>
            <ac:spMk id="3" creationId="{20BD1264-9082-834A-A2C6-A3944D48986C}"/>
          </ac:spMkLst>
        </pc:spChg>
      </pc:sldChg>
      <pc:sldChg chg="modSp modCm">
        <pc:chgData name="Even Kristoffer Kalås" userId="S::evenkka@ntnu.no::675b4b99-0128-453c-9c82-fcf7af0c6cfc" providerId="AD" clId="Web-{79230E1E-ED57-4076-0958-6203D5E247FC}" dt="2023-09-19T12:45:37.062" v="616" actId="20577"/>
        <pc:sldMkLst>
          <pc:docMk/>
          <pc:sldMk cId="1965554206" sldId="308"/>
        </pc:sldMkLst>
        <pc:spChg chg="mod">
          <ac:chgData name="Even Kristoffer Kalås" userId="S::evenkka@ntnu.no::675b4b99-0128-453c-9c82-fcf7af0c6cfc" providerId="AD" clId="Web-{79230E1E-ED57-4076-0958-6203D5E247FC}" dt="2023-09-19T12:45:37.062" v="616" actId="20577"/>
          <ac:spMkLst>
            <pc:docMk/>
            <pc:sldMk cId="1965554206" sldId="308"/>
            <ac:spMk id="3" creationId="{D8BDAB9A-9016-D763-6C66-3B57A8240E67}"/>
          </ac:spMkLst>
        </pc:spChg>
        <pc:extLst>
          <p:ext xmlns:p="http://schemas.openxmlformats.org/presentationml/2006/main" uri="{D6D511B9-2390-475A-947B-AFAB55BFBCF1}">
            <pc226:cmChg xmlns:pc226="http://schemas.microsoft.com/office/powerpoint/2022/06/main/command" chg="mod">
              <pc226:chgData name="Even Kristoffer Kalås" userId="S::evenkka@ntnu.no::675b4b99-0128-453c-9c82-fcf7af0c6cfc" providerId="AD" clId="Web-{79230E1E-ED57-4076-0958-6203D5E247FC}" dt="2023-09-19T12:45:29.468" v="615" actId="20577"/>
              <pc2:cmMkLst xmlns:pc2="http://schemas.microsoft.com/office/powerpoint/2019/9/main/command">
                <pc:docMk/>
                <pc:sldMk cId="1965554206" sldId="308"/>
                <pc2:cmMk id="{F0B0DDD9-A3A8-45D0-9F22-B5AFC0B77C0C}"/>
              </pc2:cmMkLst>
            </pc226:cmChg>
          </p:ext>
        </pc:extLst>
      </pc:sldChg>
      <pc:sldChg chg="modSp">
        <pc:chgData name="Even Kristoffer Kalås" userId="S::evenkka@ntnu.no::675b4b99-0128-453c-9c82-fcf7af0c6cfc" providerId="AD" clId="Web-{79230E1E-ED57-4076-0958-6203D5E247FC}" dt="2023-09-19T15:06:24.510" v="1340" actId="20577"/>
        <pc:sldMkLst>
          <pc:docMk/>
          <pc:sldMk cId="118061541" sldId="309"/>
        </pc:sldMkLst>
        <pc:spChg chg="mod">
          <ac:chgData name="Even Kristoffer Kalås" userId="S::evenkka@ntnu.no::675b4b99-0128-453c-9c82-fcf7af0c6cfc" providerId="AD" clId="Web-{79230E1E-ED57-4076-0958-6203D5E247FC}" dt="2023-09-19T15:06:24.510" v="1340" actId="20577"/>
          <ac:spMkLst>
            <pc:docMk/>
            <pc:sldMk cId="118061541" sldId="309"/>
            <ac:spMk id="3" creationId="{911C0F8D-F84B-D8AB-FF09-D7FB729740AC}"/>
          </ac:spMkLst>
        </pc:spChg>
      </pc:sldChg>
      <pc:sldChg chg="modSp">
        <pc:chgData name="Even Kristoffer Kalås" userId="S::evenkka@ntnu.no::675b4b99-0128-453c-9c82-fcf7af0c6cfc" providerId="AD" clId="Web-{79230E1E-ED57-4076-0958-6203D5E247FC}" dt="2023-09-19T15:43:50.419" v="1731" actId="20577"/>
        <pc:sldMkLst>
          <pc:docMk/>
          <pc:sldMk cId="1141808535" sldId="310"/>
        </pc:sldMkLst>
        <pc:spChg chg="mod">
          <ac:chgData name="Even Kristoffer Kalås" userId="S::evenkka@ntnu.no::675b4b99-0128-453c-9c82-fcf7af0c6cfc" providerId="AD" clId="Web-{79230E1E-ED57-4076-0958-6203D5E247FC}" dt="2023-09-19T15:43:50.419" v="1731" actId="20577"/>
          <ac:spMkLst>
            <pc:docMk/>
            <pc:sldMk cId="1141808535" sldId="310"/>
            <ac:spMk id="3" creationId="{20BD1264-9082-834A-A2C6-A3944D48986C}"/>
          </ac:spMkLst>
        </pc:spChg>
      </pc:sldChg>
    </pc:docChg>
  </pc:docChgLst>
</pc:chgInfo>
</file>

<file path=ppt/comments/modernComment_12C_90BA73AC.xml><?xml version="1.0" encoding="utf-8"?>
<p188:cmLst xmlns:a="http://schemas.openxmlformats.org/drawingml/2006/main" xmlns:r="http://schemas.openxmlformats.org/officeDocument/2006/relationships" xmlns:p188="http://schemas.microsoft.com/office/powerpoint/2018/8/main">
  <p188:cm id="{F69663DA-7DD9-44B6-900C-9DCC6EF91ED2}" authorId="{8F99A349-EF11-B511-5CC2-F70DC86A2CA2}" status="resolved" created="2023-09-19T13:58:27.784" complete="100000">
    <ac:txMkLst xmlns:ac="http://schemas.microsoft.com/office/drawing/2013/main/command">
      <pc:docMk xmlns:pc="http://schemas.microsoft.com/office/powerpoint/2013/main/command"/>
      <pc:sldMk xmlns:pc="http://schemas.microsoft.com/office/powerpoint/2013/main/command" cId="2428138412" sldId="300"/>
      <ac:graphicFrameMk id="3" creationId="{BE7DF099-ADB5-1F61-577B-8110757858DE}"/>
      <ac:tblMk/>
      <ac:tcMk rowId="1288572289" colId="592925766"/>
      <ac:txMk cp="0" len="17">
        <ac:context len="18" hash="3405573682"/>
      </ac:txMk>
    </ac:txMkLst>
    <p188:pos x="7765142" y="417285"/>
    <p188:txBody>
      <a:bodyPr/>
      <a:lstStyle/>
      <a:p>
        <a:r>
          <a:rPr lang="en-US"/>
          <a:t>Utbetale timelønn?</a:t>
        </a:r>
      </a:p>
    </p188:txBody>
    <p188:extLst>
      <p:ext xmlns:p="http://schemas.openxmlformats.org/presentationml/2006/main" uri="{57CB4572-C831-44C2-8A1C-0ADB6CCDFE69}">
        <p223:reactions xmlns:p223="http://schemas.microsoft.com/office/powerpoint/2022/03/main">
          <p223:rxn type="👍">
            <p223:instance time="2023-09-20T06:31:59.326" authorId="{18381CA1-D525-0123-A260-AE0044A86B1F}"/>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E97B8C1-AA83-472A-B988-0556F70601D9}" type="datetimeFigureOut">
              <a:rPr lang="nb-NO" smtClean="0"/>
              <a:t>26.09.2023</a:t>
            </a:fld>
            <a:endParaRPr lang="nb-NO"/>
          </a:p>
        </p:txBody>
      </p:sp>
      <p:sp>
        <p:nvSpPr>
          <p:cNvPr id="4" name="Plassholder for lysbild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E97D0CD-4E90-4EEF-BE66-CCD366E163C7}" type="slidenum">
              <a:rPr lang="nb-NO" smtClean="0"/>
              <a:t>‹#›</a:t>
            </a:fld>
            <a:endParaRPr lang="nb-NO"/>
          </a:p>
        </p:txBody>
      </p:sp>
    </p:spTree>
    <p:extLst>
      <p:ext uri="{BB962C8B-B14F-4D97-AF65-F5344CB8AC3E}">
        <p14:creationId xmlns:p14="http://schemas.microsoft.com/office/powerpoint/2010/main" val="153050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677415"/>
            <a:ext cx="7772400" cy="901094"/>
          </a:xfrm>
        </p:spPr>
        <p:txBody>
          <a:bodyPr anchor="t" anchorCtr="0"/>
          <a:lstStyle/>
          <a:p>
            <a:r>
              <a:rPr lang="nb-NO"/>
              <a:t>Klikk for å redigere tittelstil</a:t>
            </a:r>
          </a:p>
        </p:txBody>
      </p:sp>
      <p:sp>
        <p:nvSpPr>
          <p:cNvPr id="3" name="Undertittel 2"/>
          <p:cNvSpPr>
            <a:spLocks noGrp="1"/>
          </p:cNvSpPr>
          <p:nvPr>
            <p:ph type="subTitle" idx="1"/>
          </p:nvPr>
        </p:nvSpPr>
        <p:spPr>
          <a:xfrm>
            <a:off x="368315" y="3645154"/>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6EAD4F-4FB8-BB79-9CA5-6F9B0725E5AE}"/>
              </a:ext>
            </a:extLst>
          </p:cNvPr>
          <p:cNvSpPr>
            <a:spLocks noGrp="1"/>
          </p:cNvSpPr>
          <p:nvPr>
            <p:ph type="ctrTitle"/>
          </p:nvPr>
        </p:nvSpPr>
        <p:spPr>
          <a:xfrm>
            <a:off x="1143000" y="1122363"/>
            <a:ext cx="6858000" cy="2387600"/>
          </a:xfrm>
        </p:spPr>
        <p:txBody>
          <a:bodyPr anchor="b"/>
          <a:lstStyle>
            <a:lvl1pPr algn="ctr">
              <a:defRPr sz="4500"/>
            </a:lvl1pPr>
          </a:lstStyle>
          <a:p>
            <a:r>
              <a:rPr lang="nb-NO"/>
              <a:t>Klikk for å redigere tittelstil</a:t>
            </a:r>
          </a:p>
        </p:txBody>
      </p:sp>
      <p:sp>
        <p:nvSpPr>
          <p:cNvPr id="3" name="Undertittel 2">
            <a:extLst>
              <a:ext uri="{FF2B5EF4-FFF2-40B4-BE49-F238E27FC236}">
                <a16:creationId xmlns:a16="http://schemas.microsoft.com/office/drawing/2014/main" id="{BDC2ACEB-F376-8EE8-A5AA-486F570361D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4" name="Plassholder for dato 3">
            <a:extLst>
              <a:ext uri="{FF2B5EF4-FFF2-40B4-BE49-F238E27FC236}">
                <a16:creationId xmlns:a16="http://schemas.microsoft.com/office/drawing/2014/main" id="{A91B5A3C-B437-B2C2-3BD7-EB14B8DCD470}"/>
              </a:ext>
            </a:extLst>
          </p:cNvPr>
          <p:cNvSpPr>
            <a:spLocks noGrp="1"/>
          </p:cNvSpPr>
          <p:nvPr>
            <p:ph type="dt" sz="half" idx="10"/>
          </p:nvPr>
        </p:nvSpPr>
        <p:spPr/>
        <p:txBody>
          <a:bodyPr/>
          <a:lstStyle/>
          <a:p>
            <a:fld id="{DB3E6C74-C27B-4DBB-A644-86E7D620134A}" type="datetimeFigureOut">
              <a:rPr lang="nb-NO" smtClean="0"/>
              <a:t>26.09.2023</a:t>
            </a:fld>
            <a:endParaRPr lang="nb-NO"/>
          </a:p>
        </p:txBody>
      </p:sp>
      <p:sp>
        <p:nvSpPr>
          <p:cNvPr id="5" name="Plassholder for bunntekst 4">
            <a:extLst>
              <a:ext uri="{FF2B5EF4-FFF2-40B4-BE49-F238E27FC236}">
                <a16:creationId xmlns:a16="http://schemas.microsoft.com/office/drawing/2014/main" id="{FCC8453A-1C27-885B-B112-6CAE69681A8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208E64-D2FE-9DC3-3F7E-3E003FA3831C}"/>
              </a:ext>
            </a:extLst>
          </p:cNvPr>
          <p:cNvSpPr>
            <a:spLocks noGrp="1"/>
          </p:cNvSpPr>
          <p:nvPr>
            <p:ph type="sldNum" sz="quarter" idx="12"/>
          </p:nvPr>
        </p:nvSpPr>
        <p:spPr/>
        <p:txBody>
          <a:bodyPr/>
          <a:lstStyle/>
          <a:p>
            <a:fld id="{9F974684-042D-47BE-882E-DF224C162EAA}" type="slidenum">
              <a:rPr lang="nb-NO" smtClean="0"/>
              <a:t>‹#›</a:t>
            </a:fld>
            <a:endParaRPr lang="nb-NO"/>
          </a:p>
        </p:txBody>
      </p:sp>
    </p:spTree>
    <p:extLst>
      <p:ext uri="{BB962C8B-B14F-4D97-AF65-F5344CB8AC3E}">
        <p14:creationId xmlns:p14="http://schemas.microsoft.com/office/powerpoint/2010/main" val="3914391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AEE64A-92EF-0DF1-4C7D-526759BB5C2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A30199C-1F68-BA19-704E-DBB4CDA8B1B8}"/>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056F199-5724-5804-AFDD-1E26075F7F30}"/>
              </a:ext>
            </a:extLst>
          </p:cNvPr>
          <p:cNvSpPr>
            <a:spLocks noGrp="1"/>
          </p:cNvSpPr>
          <p:nvPr>
            <p:ph type="dt" sz="half" idx="10"/>
          </p:nvPr>
        </p:nvSpPr>
        <p:spPr/>
        <p:txBody>
          <a:bodyPr/>
          <a:lstStyle/>
          <a:p>
            <a:fld id="{DB3E6C74-C27B-4DBB-A644-86E7D620134A}" type="datetimeFigureOut">
              <a:rPr lang="nb-NO" smtClean="0"/>
              <a:t>26.09.2023</a:t>
            </a:fld>
            <a:endParaRPr lang="nb-NO"/>
          </a:p>
        </p:txBody>
      </p:sp>
      <p:sp>
        <p:nvSpPr>
          <p:cNvPr id="5" name="Plassholder for bunntekst 4">
            <a:extLst>
              <a:ext uri="{FF2B5EF4-FFF2-40B4-BE49-F238E27FC236}">
                <a16:creationId xmlns:a16="http://schemas.microsoft.com/office/drawing/2014/main" id="{D09DC1C3-AA52-CA47-E8EA-A3660E52AC8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1C59B22-4CAF-6346-50EB-6A75BFBD88D9}"/>
              </a:ext>
            </a:extLst>
          </p:cNvPr>
          <p:cNvSpPr>
            <a:spLocks noGrp="1"/>
          </p:cNvSpPr>
          <p:nvPr>
            <p:ph type="sldNum" sz="quarter" idx="12"/>
          </p:nvPr>
        </p:nvSpPr>
        <p:spPr/>
        <p:txBody>
          <a:bodyPr/>
          <a:lstStyle/>
          <a:p>
            <a:fld id="{9F974684-042D-47BE-882E-DF224C162EAA}" type="slidenum">
              <a:rPr lang="nb-NO" smtClean="0"/>
              <a:t>‹#›</a:t>
            </a:fld>
            <a:endParaRPr lang="nb-NO"/>
          </a:p>
        </p:txBody>
      </p:sp>
    </p:spTree>
    <p:extLst>
      <p:ext uri="{BB962C8B-B14F-4D97-AF65-F5344CB8AC3E}">
        <p14:creationId xmlns:p14="http://schemas.microsoft.com/office/powerpoint/2010/main" val="3197266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8D0D2B-7643-AC8B-EE41-7B8BBE366EBC}"/>
              </a:ext>
            </a:extLst>
          </p:cNvPr>
          <p:cNvSpPr>
            <a:spLocks noGrp="1"/>
          </p:cNvSpPr>
          <p:nvPr>
            <p:ph type="title"/>
          </p:nvPr>
        </p:nvSpPr>
        <p:spPr>
          <a:xfrm>
            <a:off x="623888" y="1709739"/>
            <a:ext cx="7886700" cy="2852737"/>
          </a:xfrm>
        </p:spPr>
        <p:txBody>
          <a:bodyPr anchor="b"/>
          <a:lstStyle>
            <a:lvl1pPr>
              <a:defRPr sz="4500"/>
            </a:lvl1pPr>
          </a:lstStyle>
          <a:p>
            <a:r>
              <a:rPr lang="nb-NO"/>
              <a:t>Klikk for å redigere tittelstil</a:t>
            </a:r>
          </a:p>
        </p:txBody>
      </p:sp>
      <p:sp>
        <p:nvSpPr>
          <p:cNvPr id="3" name="Plassholder for tekst 2">
            <a:extLst>
              <a:ext uri="{FF2B5EF4-FFF2-40B4-BE49-F238E27FC236}">
                <a16:creationId xmlns:a16="http://schemas.microsoft.com/office/drawing/2014/main" id="{EED391CA-FC95-DFAF-FD24-FC5FAC5098F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BCACE757-5679-E5C4-3501-5559191A9E6A}"/>
              </a:ext>
            </a:extLst>
          </p:cNvPr>
          <p:cNvSpPr>
            <a:spLocks noGrp="1"/>
          </p:cNvSpPr>
          <p:nvPr>
            <p:ph type="dt" sz="half" idx="10"/>
          </p:nvPr>
        </p:nvSpPr>
        <p:spPr/>
        <p:txBody>
          <a:bodyPr/>
          <a:lstStyle/>
          <a:p>
            <a:fld id="{DB3E6C74-C27B-4DBB-A644-86E7D620134A}" type="datetimeFigureOut">
              <a:rPr lang="nb-NO" smtClean="0"/>
              <a:t>26.09.2023</a:t>
            </a:fld>
            <a:endParaRPr lang="nb-NO"/>
          </a:p>
        </p:txBody>
      </p:sp>
      <p:sp>
        <p:nvSpPr>
          <p:cNvPr id="5" name="Plassholder for bunntekst 4">
            <a:extLst>
              <a:ext uri="{FF2B5EF4-FFF2-40B4-BE49-F238E27FC236}">
                <a16:creationId xmlns:a16="http://schemas.microsoft.com/office/drawing/2014/main" id="{A82C8A4B-1E19-2B25-FADF-6FA7B3AE32F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B2D65F4-C68B-B964-CD0F-A966ABF7E0B2}"/>
              </a:ext>
            </a:extLst>
          </p:cNvPr>
          <p:cNvSpPr>
            <a:spLocks noGrp="1"/>
          </p:cNvSpPr>
          <p:nvPr>
            <p:ph type="sldNum" sz="quarter" idx="12"/>
          </p:nvPr>
        </p:nvSpPr>
        <p:spPr/>
        <p:txBody>
          <a:bodyPr/>
          <a:lstStyle/>
          <a:p>
            <a:fld id="{9F974684-042D-47BE-882E-DF224C162EAA}" type="slidenum">
              <a:rPr lang="nb-NO" smtClean="0"/>
              <a:t>‹#›</a:t>
            </a:fld>
            <a:endParaRPr lang="nb-NO"/>
          </a:p>
        </p:txBody>
      </p:sp>
    </p:spTree>
    <p:extLst>
      <p:ext uri="{BB962C8B-B14F-4D97-AF65-F5344CB8AC3E}">
        <p14:creationId xmlns:p14="http://schemas.microsoft.com/office/powerpoint/2010/main" val="1285421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31D024-EA9B-20BD-9953-63E7F1D5F37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6C24E13-803A-477C-A312-5C398DFE3DCF}"/>
              </a:ext>
            </a:extLst>
          </p:cNvPr>
          <p:cNvSpPr>
            <a:spLocks noGrp="1"/>
          </p:cNvSpPr>
          <p:nvPr>
            <p:ph sz="half" idx="1"/>
          </p:nvPr>
        </p:nvSpPr>
        <p:spPr>
          <a:xfrm>
            <a:off x="6286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498FE27-9F17-E2E1-CBF8-7C5750BA7988}"/>
              </a:ext>
            </a:extLst>
          </p:cNvPr>
          <p:cNvSpPr>
            <a:spLocks noGrp="1"/>
          </p:cNvSpPr>
          <p:nvPr>
            <p:ph sz="half" idx="2"/>
          </p:nvPr>
        </p:nvSpPr>
        <p:spPr>
          <a:xfrm>
            <a:off x="46291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E506666F-F275-CEE9-1E6C-5658823C236B}"/>
              </a:ext>
            </a:extLst>
          </p:cNvPr>
          <p:cNvSpPr>
            <a:spLocks noGrp="1"/>
          </p:cNvSpPr>
          <p:nvPr>
            <p:ph type="dt" sz="half" idx="10"/>
          </p:nvPr>
        </p:nvSpPr>
        <p:spPr/>
        <p:txBody>
          <a:bodyPr/>
          <a:lstStyle/>
          <a:p>
            <a:fld id="{DB3E6C74-C27B-4DBB-A644-86E7D620134A}" type="datetimeFigureOut">
              <a:rPr lang="nb-NO" smtClean="0"/>
              <a:t>26.09.2023</a:t>
            </a:fld>
            <a:endParaRPr lang="nb-NO"/>
          </a:p>
        </p:txBody>
      </p:sp>
      <p:sp>
        <p:nvSpPr>
          <p:cNvPr id="6" name="Plassholder for bunntekst 5">
            <a:extLst>
              <a:ext uri="{FF2B5EF4-FFF2-40B4-BE49-F238E27FC236}">
                <a16:creationId xmlns:a16="http://schemas.microsoft.com/office/drawing/2014/main" id="{CE26207D-068D-432F-5A19-F7C5EB6C07B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3B9C454-B53A-2354-CE79-CDABFD465F62}"/>
              </a:ext>
            </a:extLst>
          </p:cNvPr>
          <p:cNvSpPr>
            <a:spLocks noGrp="1"/>
          </p:cNvSpPr>
          <p:nvPr>
            <p:ph type="sldNum" sz="quarter" idx="12"/>
          </p:nvPr>
        </p:nvSpPr>
        <p:spPr/>
        <p:txBody>
          <a:bodyPr/>
          <a:lstStyle/>
          <a:p>
            <a:fld id="{9F974684-042D-47BE-882E-DF224C162EAA}" type="slidenum">
              <a:rPr lang="nb-NO" smtClean="0"/>
              <a:t>‹#›</a:t>
            </a:fld>
            <a:endParaRPr lang="nb-NO"/>
          </a:p>
        </p:txBody>
      </p:sp>
    </p:spTree>
    <p:extLst>
      <p:ext uri="{BB962C8B-B14F-4D97-AF65-F5344CB8AC3E}">
        <p14:creationId xmlns:p14="http://schemas.microsoft.com/office/powerpoint/2010/main" val="2333857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336F04-2CA2-E131-7B9B-C446FEBBF736}"/>
              </a:ext>
            </a:extLst>
          </p:cNvPr>
          <p:cNvSpPr>
            <a:spLocks noGrp="1"/>
          </p:cNvSpPr>
          <p:nvPr>
            <p:ph type="title"/>
          </p:nvPr>
        </p:nvSpPr>
        <p:spPr>
          <a:xfrm>
            <a:off x="629841" y="365126"/>
            <a:ext cx="78867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D72D13FD-6E71-7CB1-7EEC-7A8E420489D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5DBAD9CB-27F7-8D1B-DF62-D5425C8A5BE4}"/>
              </a:ext>
            </a:extLst>
          </p:cNvPr>
          <p:cNvSpPr>
            <a:spLocks noGrp="1"/>
          </p:cNvSpPr>
          <p:nvPr>
            <p:ph sz="half" idx="2"/>
          </p:nvPr>
        </p:nvSpPr>
        <p:spPr>
          <a:xfrm>
            <a:off x="629842" y="2505075"/>
            <a:ext cx="3868340"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ADD355B-620C-2EA2-941B-46DE2714CC4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3B79308-DF8D-54AB-A982-9F2FEFF3596E}"/>
              </a:ext>
            </a:extLst>
          </p:cNvPr>
          <p:cNvSpPr>
            <a:spLocks noGrp="1"/>
          </p:cNvSpPr>
          <p:nvPr>
            <p:ph sz="quarter" idx="4"/>
          </p:nvPr>
        </p:nvSpPr>
        <p:spPr>
          <a:xfrm>
            <a:off x="4629150" y="2505075"/>
            <a:ext cx="3887391"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973905F-DF2D-9E64-5C67-1DFD05BAF525}"/>
              </a:ext>
            </a:extLst>
          </p:cNvPr>
          <p:cNvSpPr>
            <a:spLocks noGrp="1"/>
          </p:cNvSpPr>
          <p:nvPr>
            <p:ph type="dt" sz="half" idx="10"/>
          </p:nvPr>
        </p:nvSpPr>
        <p:spPr/>
        <p:txBody>
          <a:bodyPr/>
          <a:lstStyle/>
          <a:p>
            <a:fld id="{DB3E6C74-C27B-4DBB-A644-86E7D620134A}" type="datetimeFigureOut">
              <a:rPr lang="nb-NO" smtClean="0"/>
              <a:t>26.09.2023</a:t>
            </a:fld>
            <a:endParaRPr lang="nb-NO"/>
          </a:p>
        </p:txBody>
      </p:sp>
      <p:sp>
        <p:nvSpPr>
          <p:cNvPr id="8" name="Plassholder for bunntekst 7">
            <a:extLst>
              <a:ext uri="{FF2B5EF4-FFF2-40B4-BE49-F238E27FC236}">
                <a16:creationId xmlns:a16="http://schemas.microsoft.com/office/drawing/2014/main" id="{18C45C26-7CF9-A604-395B-00FB5146D8F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0FC80E48-130C-6136-9173-778DB5EE0E6F}"/>
              </a:ext>
            </a:extLst>
          </p:cNvPr>
          <p:cNvSpPr>
            <a:spLocks noGrp="1"/>
          </p:cNvSpPr>
          <p:nvPr>
            <p:ph type="sldNum" sz="quarter" idx="12"/>
          </p:nvPr>
        </p:nvSpPr>
        <p:spPr/>
        <p:txBody>
          <a:bodyPr/>
          <a:lstStyle/>
          <a:p>
            <a:fld id="{9F974684-042D-47BE-882E-DF224C162EAA}" type="slidenum">
              <a:rPr lang="nb-NO" smtClean="0"/>
              <a:t>‹#›</a:t>
            </a:fld>
            <a:endParaRPr lang="nb-NO"/>
          </a:p>
        </p:txBody>
      </p:sp>
    </p:spTree>
    <p:extLst>
      <p:ext uri="{BB962C8B-B14F-4D97-AF65-F5344CB8AC3E}">
        <p14:creationId xmlns:p14="http://schemas.microsoft.com/office/powerpoint/2010/main" val="351814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4F471D-EDC8-2DFC-7615-16B25404F97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4888C16F-2860-0C50-1137-D0B28078C353}"/>
              </a:ext>
            </a:extLst>
          </p:cNvPr>
          <p:cNvSpPr>
            <a:spLocks noGrp="1"/>
          </p:cNvSpPr>
          <p:nvPr>
            <p:ph type="dt" sz="half" idx="10"/>
          </p:nvPr>
        </p:nvSpPr>
        <p:spPr/>
        <p:txBody>
          <a:bodyPr/>
          <a:lstStyle/>
          <a:p>
            <a:fld id="{DB3E6C74-C27B-4DBB-A644-86E7D620134A}" type="datetimeFigureOut">
              <a:rPr lang="nb-NO" smtClean="0"/>
              <a:t>26.09.2023</a:t>
            </a:fld>
            <a:endParaRPr lang="nb-NO"/>
          </a:p>
        </p:txBody>
      </p:sp>
      <p:sp>
        <p:nvSpPr>
          <p:cNvPr id="4" name="Plassholder for bunntekst 3">
            <a:extLst>
              <a:ext uri="{FF2B5EF4-FFF2-40B4-BE49-F238E27FC236}">
                <a16:creationId xmlns:a16="http://schemas.microsoft.com/office/drawing/2014/main" id="{4757BFFD-22B8-1D68-5487-703B5A92116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788130A-5DA0-3B43-3B8E-F238F15DB2C8}"/>
              </a:ext>
            </a:extLst>
          </p:cNvPr>
          <p:cNvSpPr>
            <a:spLocks noGrp="1"/>
          </p:cNvSpPr>
          <p:nvPr>
            <p:ph type="sldNum" sz="quarter" idx="12"/>
          </p:nvPr>
        </p:nvSpPr>
        <p:spPr/>
        <p:txBody>
          <a:bodyPr/>
          <a:lstStyle/>
          <a:p>
            <a:fld id="{9F974684-042D-47BE-882E-DF224C162EAA}" type="slidenum">
              <a:rPr lang="nb-NO" smtClean="0"/>
              <a:t>‹#›</a:t>
            </a:fld>
            <a:endParaRPr lang="nb-NO"/>
          </a:p>
        </p:txBody>
      </p:sp>
    </p:spTree>
    <p:extLst>
      <p:ext uri="{BB962C8B-B14F-4D97-AF65-F5344CB8AC3E}">
        <p14:creationId xmlns:p14="http://schemas.microsoft.com/office/powerpoint/2010/main" val="4136267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7688114-05AE-F911-B297-3DB507B748F7}"/>
              </a:ext>
            </a:extLst>
          </p:cNvPr>
          <p:cNvSpPr>
            <a:spLocks noGrp="1"/>
          </p:cNvSpPr>
          <p:nvPr>
            <p:ph type="dt" sz="half" idx="10"/>
          </p:nvPr>
        </p:nvSpPr>
        <p:spPr/>
        <p:txBody>
          <a:bodyPr/>
          <a:lstStyle/>
          <a:p>
            <a:fld id="{DB3E6C74-C27B-4DBB-A644-86E7D620134A}" type="datetimeFigureOut">
              <a:rPr lang="nb-NO" smtClean="0"/>
              <a:t>26.09.2023</a:t>
            </a:fld>
            <a:endParaRPr lang="nb-NO"/>
          </a:p>
        </p:txBody>
      </p:sp>
      <p:sp>
        <p:nvSpPr>
          <p:cNvPr id="3" name="Plassholder for bunntekst 2">
            <a:extLst>
              <a:ext uri="{FF2B5EF4-FFF2-40B4-BE49-F238E27FC236}">
                <a16:creationId xmlns:a16="http://schemas.microsoft.com/office/drawing/2014/main" id="{79FFB785-BED7-B6E8-1C1F-E785D21FCCEB}"/>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5766C09A-030D-22C1-B430-3E21E1666FAC}"/>
              </a:ext>
            </a:extLst>
          </p:cNvPr>
          <p:cNvSpPr>
            <a:spLocks noGrp="1"/>
          </p:cNvSpPr>
          <p:nvPr>
            <p:ph type="sldNum" sz="quarter" idx="12"/>
          </p:nvPr>
        </p:nvSpPr>
        <p:spPr/>
        <p:txBody>
          <a:bodyPr/>
          <a:lstStyle/>
          <a:p>
            <a:fld id="{9F974684-042D-47BE-882E-DF224C162EAA}" type="slidenum">
              <a:rPr lang="nb-NO" smtClean="0"/>
              <a:t>‹#›</a:t>
            </a:fld>
            <a:endParaRPr lang="nb-NO"/>
          </a:p>
        </p:txBody>
      </p:sp>
    </p:spTree>
    <p:extLst>
      <p:ext uri="{BB962C8B-B14F-4D97-AF65-F5344CB8AC3E}">
        <p14:creationId xmlns:p14="http://schemas.microsoft.com/office/powerpoint/2010/main" val="2108970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1A5CFB-1080-462F-5569-2551839DCA6C}"/>
              </a:ext>
            </a:extLst>
          </p:cNvPr>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innhold 2">
            <a:extLst>
              <a:ext uri="{FF2B5EF4-FFF2-40B4-BE49-F238E27FC236}">
                <a16:creationId xmlns:a16="http://schemas.microsoft.com/office/drawing/2014/main" id="{6D9265B7-5FD5-3A09-B6D1-26ADAA1478A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0A495C7-4FC7-FD64-AA7B-F432F27089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B14506E-F6E5-7714-BC1F-7BBF77C1359C}"/>
              </a:ext>
            </a:extLst>
          </p:cNvPr>
          <p:cNvSpPr>
            <a:spLocks noGrp="1"/>
          </p:cNvSpPr>
          <p:nvPr>
            <p:ph type="dt" sz="half" idx="10"/>
          </p:nvPr>
        </p:nvSpPr>
        <p:spPr/>
        <p:txBody>
          <a:bodyPr/>
          <a:lstStyle/>
          <a:p>
            <a:fld id="{DB3E6C74-C27B-4DBB-A644-86E7D620134A}" type="datetimeFigureOut">
              <a:rPr lang="nb-NO" smtClean="0"/>
              <a:t>26.09.2023</a:t>
            </a:fld>
            <a:endParaRPr lang="nb-NO"/>
          </a:p>
        </p:txBody>
      </p:sp>
      <p:sp>
        <p:nvSpPr>
          <p:cNvPr id="6" name="Plassholder for bunntekst 5">
            <a:extLst>
              <a:ext uri="{FF2B5EF4-FFF2-40B4-BE49-F238E27FC236}">
                <a16:creationId xmlns:a16="http://schemas.microsoft.com/office/drawing/2014/main" id="{46640B83-ED0C-A99C-0559-08188F2658E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C1BF7A9-5F2D-7AE2-B0B7-655537E83A07}"/>
              </a:ext>
            </a:extLst>
          </p:cNvPr>
          <p:cNvSpPr>
            <a:spLocks noGrp="1"/>
          </p:cNvSpPr>
          <p:nvPr>
            <p:ph type="sldNum" sz="quarter" idx="12"/>
          </p:nvPr>
        </p:nvSpPr>
        <p:spPr/>
        <p:txBody>
          <a:bodyPr/>
          <a:lstStyle/>
          <a:p>
            <a:fld id="{9F974684-042D-47BE-882E-DF224C162EAA}" type="slidenum">
              <a:rPr lang="nb-NO" smtClean="0"/>
              <a:t>‹#›</a:t>
            </a:fld>
            <a:endParaRPr lang="nb-NO"/>
          </a:p>
        </p:txBody>
      </p:sp>
    </p:spTree>
    <p:extLst>
      <p:ext uri="{BB962C8B-B14F-4D97-AF65-F5344CB8AC3E}">
        <p14:creationId xmlns:p14="http://schemas.microsoft.com/office/powerpoint/2010/main" val="1771062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stretch>
            <a:fillRect/>
          </a:stretch>
        </p:blipFill>
        <p:spPr>
          <a:xfrm>
            <a:off x="4241800" y="3073400"/>
            <a:ext cx="647700" cy="698500"/>
          </a:xfrm>
          <a:prstGeom prst="rect">
            <a:avLst/>
          </a:prstGeom>
        </p:spPr>
      </p:pic>
      <p:pic>
        <p:nvPicPr>
          <p:cNvPr id="8" name="Bilde 7"/>
          <p:cNvPicPr>
            <a:picLocks noChangeAspect="1"/>
          </p:cNvPicPr>
          <p:nvPr userDrawn="1"/>
        </p:nvPicPr>
        <p:blipFill>
          <a:blip r:embed="rId2"/>
          <a:stretch>
            <a:fillRect/>
          </a:stretch>
        </p:blipFill>
        <p:spPr>
          <a:xfrm>
            <a:off x="4241800" y="3073400"/>
            <a:ext cx="647700" cy="698500"/>
          </a:xfrm>
          <a:prstGeom prst="rect">
            <a:avLst/>
          </a:prstGeom>
        </p:spPr>
      </p:pic>
      <p:sp>
        <p:nvSpPr>
          <p:cNvPr id="14" name="Plassholder for lysbildenummer 5"/>
          <p:cNvSpPr txBox="1">
            <a:spLocks/>
          </p:cNvSpPr>
          <p:nvPr userDrawn="1"/>
        </p:nvSpPr>
        <p:spPr>
          <a:xfrm>
            <a:off x="8474800" y="6421247"/>
            <a:ext cx="342081"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a:solidFill>
                <a:schemeClr val="tx1"/>
              </a:solidFill>
              <a:latin typeface="Arial"/>
              <a:cs typeface="Arial"/>
            </a:endParaRPr>
          </a:p>
        </p:txBody>
      </p:sp>
      <p:sp>
        <p:nvSpPr>
          <p:cNvPr id="9" name="Tittel 1">
            <a:extLst>
              <a:ext uri="{FF2B5EF4-FFF2-40B4-BE49-F238E27FC236}">
                <a16:creationId xmlns:a16="http://schemas.microsoft.com/office/drawing/2014/main" id="{DB00AE52-E9C6-4743-97C1-BA307B77BA34}"/>
              </a:ext>
            </a:extLst>
          </p:cNvPr>
          <p:cNvSpPr>
            <a:spLocks noGrp="1"/>
          </p:cNvSpPr>
          <p:nvPr>
            <p:ph type="title"/>
          </p:nvPr>
        </p:nvSpPr>
        <p:spPr>
          <a:xfrm>
            <a:off x="407505" y="274638"/>
            <a:ext cx="8229600" cy="646331"/>
          </a:xfrm>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AD591F58-54D5-E14F-820C-12FC2A7C391B}"/>
              </a:ext>
            </a:extLst>
          </p:cNvPr>
          <p:cNvSpPr>
            <a:spLocks noGrp="1"/>
          </p:cNvSpPr>
          <p:nvPr>
            <p:ph idx="1"/>
          </p:nvPr>
        </p:nvSpPr>
        <p:spPr>
          <a:xfrm>
            <a:off x="407505" y="1053548"/>
            <a:ext cx="8229600" cy="536769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60019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DFF84F-34A6-8547-734F-A19CE3217CC9}"/>
              </a:ext>
            </a:extLst>
          </p:cNvPr>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bilde 2">
            <a:extLst>
              <a:ext uri="{FF2B5EF4-FFF2-40B4-BE49-F238E27FC236}">
                <a16:creationId xmlns:a16="http://schemas.microsoft.com/office/drawing/2014/main" id="{1AC8C3BE-C77E-F216-15BF-53ED4BF2424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b-NO"/>
          </a:p>
        </p:txBody>
      </p:sp>
      <p:sp>
        <p:nvSpPr>
          <p:cNvPr id="4" name="Plassholder for tekst 3">
            <a:extLst>
              <a:ext uri="{FF2B5EF4-FFF2-40B4-BE49-F238E27FC236}">
                <a16:creationId xmlns:a16="http://schemas.microsoft.com/office/drawing/2014/main" id="{FAA83510-A353-1199-E66F-C3EFF290EA6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883D39D-0E24-B337-D4ED-1E32A99557C3}"/>
              </a:ext>
            </a:extLst>
          </p:cNvPr>
          <p:cNvSpPr>
            <a:spLocks noGrp="1"/>
          </p:cNvSpPr>
          <p:nvPr>
            <p:ph type="dt" sz="half" idx="10"/>
          </p:nvPr>
        </p:nvSpPr>
        <p:spPr/>
        <p:txBody>
          <a:bodyPr/>
          <a:lstStyle/>
          <a:p>
            <a:fld id="{DB3E6C74-C27B-4DBB-A644-86E7D620134A}" type="datetimeFigureOut">
              <a:rPr lang="nb-NO" smtClean="0"/>
              <a:t>26.09.2023</a:t>
            </a:fld>
            <a:endParaRPr lang="nb-NO"/>
          </a:p>
        </p:txBody>
      </p:sp>
      <p:sp>
        <p:nvSpPr>
          <p:cNvPr id="6" name="Plassholder for bunntekst 5">
            <a:extLst>
              <a:ext uri="{FF2B5EF4-FFF2-40B4-BE49-F238E27FC236}">
                <a16:creationId xmlns:a16="http://schemas.microsoft.com/office/drawing/2014/main" id="{57B9D867-FF41-5A54-F2C7-6DDBE91EBA6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B781C9A-9F61-DAB4-C3AB-866C983121E2}"/>
              </a:ext>
            </a:extLst>
          </p:cNvPr>
          <p:cNvSpPr>
            <a:spLocks noGrp="1"/>
          </p:cNvSpPr>
          <p:nvPr>
            <p:ph type="sldNum" sz="quarter" idx="12"/>
          </p:nvPr>
        </p:nvSpPr>
        <p:spPr/>
        <p:txBody>
          <a:bodyPr/>
          <a:lstStyle/>
          <a:p>
            <a:fld id="{9F974684-042D-47BE-882E-DF224C162EAA}" type="slidenum">
              <a:rPr lang="nb-NO" smtClean="0"/>
              <a:t>‹#›</a:t>
            </a:fld>
            <a:endParaRPr lang="nb-NO"/>
          </a:p>
        </p:txBody>
      </p:sp>
    </p:spTree>
    <p:extLst>
      <p:ext uri="{BB962C8B-B14F-4D97-AF65-F5344CB8AC3E}">
        <p14:creationId xmlns:p14="http://schemas.microsoft.com/office/powerpoint/2010/main" val="2414866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D26FD9-4E2F-49EF-73DC-BA861E22D730}"/>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92DCF82D-CFB1-E89B-E72B-56A7C6609AC1}"/>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E4CED62-A3AA-3F8F-B739-E87E82D49E73}"/>
              </a:ext>
            </a:extLst>
          </p:cNvPr>
          <p:cNvSpPr>
            <a:spLocks noGrp="1"/>
          </p:cNvSpPr>
          <p:nvPr>
            <p:ph type="dt" sz="half" idx="10"/>
          </p:nvPr>
        </p:nvSpPr>
        <p:spPr/>
        <p:txBody>
          <a:bodyPr/>
          <a:lstStyle/>
          <a:p>
            <a:fld id="{DB3E6C74-C27B-4DBB-A644-86E7D620134A}" type="datetimeFigureOut">
              <a:rPr lang="nb-NO" smtClean="0"/>
              <a:t>26.09.2023</a:t>
            </a:fld>
            <a:endParaRPr lang="nb-NO"/>
          </a:p>
        </p:txBody>
      </p:sp>
      <p:sp>
        <p:nvSpPr>
          <p:cNvPr id="5" name="Plassholder for bunntekst 4">
            <a:extLst>
              <a:ext uri="{FF2B5EF4-FFF2-40B4-BE49-F238E27FC236}">
                <a16:creationId xmlns:a16="http://schemas.microsoft.com/office/drawing/2014/main" id="{B42887C6-1BB9-695D-DF05-A66ECE9C6E9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CCF2D38-564E-F7F6-AE9B-330037BCC2D1}"/>
              </a:ext>
            </a:extLst>
          </p:cNvPr>
          <p:cNvSpPr>
            <a:spLocks noGrp="1"/>
          </p:cNvSpPr>
          <p:nvPr>
            <p:ph type="sldNum" sz="quarter" idx="12"/>
          </p:nvPr>
        </p:nvSpPr>
        <p:spPr/>
        <p:txBody>
          <a:bodyPr/>
          <a:lstStyle/>
          <a:p>
            <a:fld id="{9F974684-042D-47BE-882E-DF224C162EAA}" type="slidenum">
              <a:rPr lang="nb-NO" smtClean="0"/>
              <a:t>‹#›</a:t>
            </a:fld>
            <a:endParaRPr lang="nb-NO"/>
          </a:p>
        </p:txBody>
      </p:sp>
    </p:spTree>
    <p:extLst>
      <p:ext uri="{BB962C8B-B14F-4D97-AF65-F5344CB8AC3E}">
        <p14:creationId xmlns:p14="http://schemas.microsoft.com/office/powerpoint/2010/main" val="1956011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CAE75480-779A-5414-F84A-447A721A927B}"/>
              </a:ext>
            </a:extLst>
          </p:cNvPr>
          <p:cNvSpPr>
            <a:spLocks noGrp="1"/>
          </p:cNvSpPr>
          <p:nvPr>
            <p:ph type="title" orient="vert"/>
          </p:nvPr>
        </p:nvSpPr>
        <p:spPr>
          <a:xfrm>
            <a:off x="6543675" y="365125"/>
            <a:ext cx="1971675"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D388A77B-4C1E-9F9F-E019-DAB67EA0E8A6}"/>
              </a:ext>
            </a:extLst>
          </p:cNvPr>
          <p:cNvSpPr>
            <a:spLocks noGrp="1"/>
          </p:cNvSpPr>
          <p:nvPr>
            <p:ph type="body" orient="vert" idx="1"/>
          </p:nvPr>
        </p:nvSpPr>
        <p:spPr>
          <a:xfrm>
            <a:off x="628650" y="365125"/>
            <a:ext cx="5800725"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80CD4C8-1413-FC29-5C38-C89833672474}"/>
              </a:ext>
            </a:extLst>
          </p:cNvPr>
          <p:cNvSpPr>
            <a:spLocks noGrp="1"/>
          </p:cNvSpPr>
          <p:nvPr>
            <p:ph type="dt" sz="half" idx="10"/>
          </p:nvPr>
        </p:nvSpPr>
        <p:spPr/>
        <p:txBody>
          <a:bodyPr/>
          <a:lstStyle/>
          <a:p>
            <a:fld id="{DB3E6C74-C27B-4DBB-A644-86E7D620134A}" type="datetimeFigureOut">
              <a:rPr lang="nb-NO" smtClean="0"/>
              <a:t>26.09.2023</a:t>
            </a:fld>
            <a:endParaRPr lang="nb-NO"/>
          </a:p>
        </p:txBody>
      </p:sp>
      <p:sp>
        <p:nvSpPr>
          <p:cNvPr id="5" name="Plassholder for bunntekst 4">
            <a:extLst>
              <a:ext uri="{FF2B5EF4-FFF2-40B4-BE49-F238E27FC236}">
                <a16:creationId xmlns:a16="http://schemas.microsoft.com/office/drawing/2014/main" id="{87FB3A7D-1278-9749-5844-EB6419072A8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C8600AE-BBFD-BBBC-0831-D1A2A0DC384F}"/>
              </a:ext>
            </a:extLst>
          </p:cNvPr>
          <p:cNvSpPr>
            <a:spLocks noGrp="1"/>
          </p:cNvSpPr>
          <p:nvPr>
            <p:ph type="sldNum" sz="quarter" idx="12"/>
          </p:nvPr>
        </p:nvSpPr>
        <p:spPr/>
        <p:txBody>
          <a:bodyPr/>
          <a:lstStyle/>
          <a:p>
            <a:fld id="{9F974684-042D-47BE-882E-DF224C162EAA}" type="slidenum">
              <a:rPr lang="nb-NO" smtClean="0"/>
              <a:t>‹#›</a:t>
            </a:fld>
            <a:endParaRPr lang="nb-NO"/>
          </a:p>
        </p:txBody>
      </p:sp>
    </p:spTree>
    <p:extLst>
      <p:ext uri="{BB962C8B-B14F-4D97-AF65-F5344CB8AC3E}">
        <p14:creationId xmlns:p14="http://schemas.microsoft.com/office/powerpoint/2010/main" val="99203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57200" y="1043609"/>
            <a:ext cx="8229600" cy="538700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descr="sirkler.jpg"/>
          <p:cNvPicPr>
            <a:picLocks noChangeAspect="1"/>
          </p:cNvPicPr>
          <p:nvPr userDrawn="1"/>
        </p:nvPicPr>
        <p:blipFill rotWithShape="1">
          <a:blip r:embed="rId13">
            <a:extLst>
              <a:ext uri="{28A0092B-C50C-407E-A947-70E740481C1C}">
                <a14:useLocalDpi xmlns:a14="http://schemas.microsoft.com/office/drawing/2010/main" val="0"/>
              </a:ext>
            </a:extLst>
          </a:blip>
          <a:srcRect r="18451"/>
          <a:stretch/>
        </p:blipFill>
        <p:spPr>
          <a:xfrm>
            <a:off x="7993703" y="511250"/>
            <a:ext cx="1151994" cy="1148515"/>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2D1CEB3-2D57-926F-1145-B5891570701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7E75771D-4F7F-B914-E3F2-82E58D3D7AE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A461C4B-F793-9263-FC66-43D67A9BE38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B3E6C74-C27B-4DBB-A644-86E7D620134A}" type="datetimeFigureOut">
              <a:rPr lang="nb-NO" smtClean="0"/>
              <a:t>26.09.2023</a:t>
            </a:fld>
            <a:endParaRPr lang="nb-NO"/>
          </a:p>
        </p:txBody>
      </p:sp>
      <p:sp>
        <p:nvSpPr>
          <p:cNvPr id="5" name="Plassholder for bunntekst 4">
            <a:extLst>
              <a:ext uri="{FF2B5EF4-FFF2-40B4-BE49-F238E27FC236}">
                <a16:creationId xmlns:a16="http://schemas.microsoft.com/office/drawing/2014/main" id="{04D3ECEF-98E4-9BEF-F21B-548F5C9794D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CAC864B4-6B77-F4B4-2FB9-2BAD9AABB80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F974684-042D-47BE-882E-DF224C162EAA}" type="slidenum">
              <a:rPr lang="nb-NO" smtClean="0"/>
              <a:t>‹#›</a:t>
            </a:fld>
            <a:endParaRPr lang="nb-NO"/>
          </a:p>
        </p:txBody>
      </p:sp>
    </p:spTree>
    <p:extLst>
      <p:ext uri="{BB962C8B-B14F-4D97-AF65-F5344CB8AC3E}">
        <p14:creationId xmlns:p14="http://schemas.microsoft.com/office/powerpoint/2010/main" val="4059974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2" Type="http://schemas.openxmlformats.org/officeDocument/2006/relationships/hyperlink" Target="https://hjelp.ntnu.no/tas/public/ssp/content/serviceflow?unid=1ad2bd553b6e4e4c93401cae7a258f5e&amp;from=07122b60-b5a7-48ea-8959-d1a3ae097010&amp;openedFromService=true"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i.ntnu.no/wiki/-/wiki/Norsk/Ulike+typer+timekontrakter+og+m%C3%A5nedskontrakter" TargetMode="External"/><Relationship Id="rId2" Type="http://schemas.openxmlformats.org/officeDocument/2006/relationships/hyperlink" Target="https://i.ntnu.no/wiki/-/wiki/Norsk/Rutiner+og+prosesser+for+l%C3%B8nn+og+HR" TargetMode="External"/><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hjelp.ntnu.no/tas/public/ssp/content/serviceflow?unid=f5ce9ba421e340e28dd25063fe474d5e&amp;from=a1fc63cd-91bb-4b8f-b4e5-05bc8fa6bfb3&amp;openedFromService=true"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1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i.ntnu.no/wiki/-/wiki/Norsk/L%C3%B8nnskj%C3%B8ringsplan+-+L%C3%B8nn" TargetMode="Externa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2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hyperlink" Target="https://i.ntnu.no/wiki/-/wiki/Norsk/Ulike+typer+TOA-kontrakter#section-Ulike+typer+TOA-kontrakter-Satser"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i.ntnu.no/wiki/-/wiki/Norsk/Ulike+typer+TOA-kontrakter#section-Ulike+typer+TOA-kontrakter-Time-+og+m%C3%A5nedskontrakter" TargetMode="Externa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3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i.ntnu.no/wiki/-/wiki/Norsk/Midlertidig+time-+eller+m%C3%A5nedskontrakt#:~:text=og%20i%20Selvbetjeningsportalen.-,Ferie%20og%20feriepenger,-Timel%C3%B8nte%20har%20rett" TargetMode="Externa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32.svg"/></Relationships>
</file>

<file path=ppt/slides/_rels/slide34.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svg"/></Relationships>
</file>

<file path=ppt/slides/_rels/slide4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i.ntnu.no/wiki/-/wiki/Norsk/Tilsetting+og+arbeidskontrakt" TargetMode="External"/><Relationship Id="rId2" Type="http://schemas.openxmlformats.org/officeDocument/2006/relationships/hyperlink" Target="https://innsida.ntnu.no/forms/view.php?id=695775#tialo=1694677520" TargetMode="External"/><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microsoft.com/office/2018/10/relationships/comments" Target="../comments/modernComment_12C_90BA73AC.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hyperlink" Target="https://i.ntnu.no/wiki/-/wiki/Norsk/Bestille+time-+m%C3%A5neds-+og+oppdragskontrakt" TargetMode="External"/><Relationship Id="rId7" Type="http://schemas.openxmlformats.org/officeDocument/2006/relationships/hyperlink" Target="https://hjelp.ntnu.no/tas/public/ssp/content/serviceflow?unid=1ad2bd553b6e4e4c93401cae7a258f5e&amp;from=07122b60-b5a7-48ea-8959-d1a3ae097010&amp;openedFromService=true" TargetMode="External"/><Relationship Id="rId2" Type="http://schemas.openxmlformats.org/officeDocument/2006/relationships/hyperlink" Target="https://i.ntnu.no/wiki/-/wiki/Norsk/Tilsetting+og+arbeidskontrakt" TargetMode="External"/><Relationship Id="rId1" Type="http://schemas.openxmlformats.org/officeDocument/2006/relationships/slideLayout" Target="../slideLayouts/slideLayout7.xml"/><Relationship Id="rId6" Type="http://schemas.openxmlformats.org/officeDocument/2006/relationships/hyperlink" Target="https://teams.microsoft.com/l/team/19%3afEnls0PWfQz6LOQB8xedyrE0ru4ETLdwnKjo77qpxbA1%40thread.tacv2/conversations?groupId=f151801c-5c86-4b9e-b365-0e91eff0c3f6&amp;tenantId=09a10672-822f-4467-a5ba-5bb375967c05" TargetMode="External"/><Relationship Id="rId5" Type="http://schemas.openxmlformats.org/officeDocument/2006/relationships/hyperlink" Target="https://i.ntnu.no/wiki/-/wiki/Norsk/Bott+%C3%B8konomi+og+l%C3%B8nn+-+Oppl%C3%A6ring" TargetMode="External"/><Relationship Id="rId4" Type="http://schemas.openxmlformats.org/officeDocument/2006/relationships/hyperlink" Target="https://dfo.no/kundesider/lonnstjenester/tilsetting-og-arbeidskontrakt/bestill-ny-arbeidskontrakt-selvbetjeningsporta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i.ntnu.no/wiki/-/wiki/Norsk/Tilsetting+og+arbeidskontrakt"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i.ntnu.no/wiki/-/wiki/Norsk/Bestille+time-+m%C3%A5neds-+og+oppdragskontrakt" TargetMode="Externa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i.ntnu.no/wiki/-/wiki/Norsk/Midlertidig+time-+eller+m%C3%A5nedskontrakt" TargetMode="Externa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s://i.ntnu.no/wiki/-/wiki/Norsk/Studentassistent+ved+NTN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0" y="475088"/>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Bilde 15" descr="Oransje lønneblader på bakken">
            <a:extLst>
              <a:ext uri="{FF2B5EF4-FFF2-40B4-BE49-F238E27FC236}">
                <a16:creationId xmlns:a16="http://schemas.microsoft.com/office/drawing/2014/main" id="{64D34E1E-F8A9-0B40-1C8B-81552D40077F}"/>
              </a:ext>
            </a:extLst>
          </p:cNvPr>
          <p:cNvPicPr>
            <a:picLocks noChangeAspect="1"/>
          </p:cNvPicPr>
          <p:nvPr/>
        </p:nvPicPr>
        <p:blipFill rotWithShape="1">
          <a:blip r:embed="rId2"/>
          <a:srcRect t="23974" r="1170" b="9356"/>
          <a:stretch/>
        </p:blipFill>
        <p:spPr>
          <a:xfrm>
            <a:off x="0" y="2466946"/>
            <a:ext cx="9144000" cy="4692045"/>
          </a:xfrm>
          <a:prstGeom prst="rect">
            <a:avLst/>
          </a:prstGeom>
        </p:spPr>
      </p:pic>
      <p:sp>
        <p:nvSpPr>
          <p:cNvPr id="2" name="Tittel 1"/>
          <p:cNvSpPr>
            <a:spLocks noGrp="1"/>
          </p:cNvSpPr>
          <p:nvPr>
            <p:ph type="ctrTitle"/>
          </p:nvPr>
        </p:nvSpPr>
        <p:spPr>
          <a:xfrm>
            <a:off x="3534312" y="2573494"/>
            <a:ext cx="5609688" cy="2492990"/>
          </a:xfrm>
        </p:spPr>
        <p:txBody>
          <a:bodyPr/>
          <a:lstStyle/>
          <a:p>
            <a:r>
              <a:rPr lang="nb-NO" sz="3000" dirty="0"/>
              <a:t>Velkommen til fagkafé om </a:t>
            </a:r>
            <a:br>
              <a:rPr lang="nb-NO" sz="3000" dirty="0"/>
            </a:br>
            <a:r>
              <a:rPr lang="nb-NO" sz="3000" dirty="0"/>
              <a:t>tilsetting og arbeidskontrakt!</a:t>
            </a:r>
            <a:br>
              <a:rPr lang="nb-NO" sz="3200" dirty="0"/>
            </a:br>
            <a:r>
              <a:rPr lang="nb-NO" sz="2000" b="0" dirty="0">
                <a:solidFill>
                  <a:schemeClr val="tx1"/>
                </a:solidFill>
              </a:rPr>
              <a:t>27. september 2023</a:t>
            </a:r>
            <a:br>
              <a:rPr lang="nb-NO" sz="2000" b="0" dirty="0">
                <a:solidFill>
                  <a:schemeClr val="tx1"/>
                </a:solidFill>
              </a:rPr>
            </a:br>
            <a:br>
              <a:rPr lang="nb-NO" sz="2000" b="0" dirty="0">
                <a:solidFill>
                  <a:schemeClr val="tx1"/>
                </a:solidFill>
              </a:rPr>
            </a:br>
            <a:r>
              <a:rPr lang="nb-NO" sz="1800" b="0" dirty="0">
                <a:solidFill>
                  <a:schemeClr val="tx1"/>
                </a:solidFill>
              </a:rPr>
              <a:t>Arrangør: Tjenestesenteret for lønn og HR</a:t>
            </a:r>
            <a:br>
              <a:rPr lang="nb-NO" sz="2000" dirty="0">
                <a:solidFill>
                  <a:schemeClr val="tx1"/>
                </a:solidFill>
              </a:rPr>
            </a:br>
            <a:r>
              <a:rPr lang="nb-NO" sz="3200" dirty="0"/>
              <a:t> </a:t>
            </a:r>
          </a:p>
        </p:txBody>
      </p:sp>
      <p:grpSp>
        <p:nvGrpSpPr>
          <p:cNvPr id="6" name="Gruppe 5"/>
          <p:cNvGrpSpPr/>
          <p:nvPr/>
        </p:nvGrpSpPr>
        <p:grpSpPr>
          <a:xfrm>
            <a:off x="6517094" y="359678"/>
            <a:ext cx="2155389" cy="1751325"/>
            <a:chOff x="6429510" y="337780"/>
            <a:chExt cx="2155389" cy="1751325"/>
          </a:xfrm>
        </p:grpSpPr>
        <p:sp>
          <p:nvSpPr>
            <p:cNvPr id="5" name="Ellipse 4"/>
            <p:cNvSpPr/>
            <p:nvPr/>
          </p:nvSpPr>
          <p:spPr>
            <a:xfrm>
              <a:off x="7596009" y="337780"/>
              <a:ext cx="988890" cy="988890"/>
            </a:xfrm>
            <a:prstGeom prst="ellipse">
              <a:avLst/>
            </a:prstGeom>
            <a:solidFill>
              <a:srgbClr val="0D3475">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Ellipse 11"/>
            <p:cNvSpPr/>
            <p:nvPr/>
          </p:nvSpPr>
          <p:spPr>
            <a:xfrm>
              <a:off x="6815720" y="641606"/>
              <a:ext cx="475240" cy="475240"/>
            </a:xfrm>
            <a:prstGeom prst="ellipse">
              <a:avLst/>
            </a:prstGeom>
            <a:solidFill>
              <a:srgbClr val="0D34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Ellipse 13"/>
            <p:cNvSpPr/>
            <p:nvPr/>
          </p:nvSpPr>
          <p:spPr>
            <a:xfrm>
              <a:off x="6995176" y="1326670"/>
              <a:ext cx="762435" cy="762435"/>
            </a:xfrm>
            <a:prstGeom prst="ellipse">
              <a:avLst/>
            </a:prstGeom>
            <a:solidFill>
              <a:srgbClr val="BBAC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Ellipse 14"/>
            <p:cNvSpPr/>
            <p:nvPr/>
          </p:nvSpPr>
          <p:spPr>
            <a:xfrm>
              <a:off x="6429510" y="1339986"/>
              <a:ext cx="218266" cy="218266"/>
            </a:xfrm>
            <a:prstGeom prst="ellipse">
              <a:avLst/>
            </a:prstGeom>
            <a:solidFill>
              <a:srgbClr val="BBAC76">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pic>
        <p:nvPicPr>
          <p:cNvPr id="13" name="Bilde 12">
            <a:extLst>
              <a:ext uri="{FF2B5EF4-FFF2-40B4-BE49-F238E27FC236}">
                <a16:creationId xmlns:a16="http://schemas.microsoft.com/office/drawing/2014/main" id="{2302874F-91E4-2C4F-95FC-E62146C4C391}"/>
              </a:ext>
            </a:extLst>
          </p:cNvPr>
          <p:cNvPicPr>
            <a:picLocks noChangeAspect="1"/>
          </p:cNvPicPr>
          <p:nvPr/>
        </p:nvPicPr>
        <p:blipFill>
          <a:blip r:embed="rId3"/>
          <a:stretch>
            <a:fillRect/>
          </a:stretch>
        </p:blipFill>
        <p:spPr>
          <a:xfrm>
            <a:off x="585679" y="625995"/>
            <a:ext cx="3214264" cy="829121"/>
          </a:xfrm>
          <a:prstGeom prst="rect">
            <a:avLst/>
          </a:prstGeom>
        </p:spPr>
      </p:pic>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9AA020-32D3-1590-E169-611359FF4A1F}"/>
              </a:ext>
            </a:extLst>
          </p:cNvPr>
          <p:cNvSpPr>
            <a:spLocks noGrp="1"/>
          </p:cNvSpPr>
          <p:nvPr>
            <p:ph type="title"/>
          </p:nvPr>
        </p:nvSpPr>
        <p:spPr/>
        <p:txBody>
          <a:bodyPr/>
          <a:lstStyle/>
          <a:p>
            <a:r>
              <a:rPr lang="nb-NO"/>
              <a:t>Endringsskjema	</a:t>
            </a:r>
          </a:p>
        </p:txBody>
      </p:sp>
      <p:sp>
        <p:nvSpPr>
          <p:cNvPr id="3" name="Plassholder for innhold 2">
            <a:extLst>
              <a:ext uri="{FF2B5EF4-FFF2-40B4-BE49-F238E27FC236}">
                <a16:creationId xmlns:a16="http://schemas.microsoft.com/office/drawing/2014/main" id="{74995D1B-8141-7FD1-6376-EA10DCFD8B9A}"/>
              </a:ext>
            </a:extLst>
          </p:cNvPr>
          <p:cNvSpPr>
            <a:spLocks noGrp="1"/>
          </p:cNvSpPr>
          <p:nvPr>
            <p:ph idx="1"/>
          </p:nvPr>
        </p:nvSpPr>
        <p:spPr>
          <a:xfrm>
            <a:off x="5037082" y="2226469"/>
            <a:ext cx="3478268" cy="3263504"/>
          </a:xfrm>
        </p:spPr>
        <p:txBody>
          <a:bodyPr vert="horz" lIns="91440" tIns="45720" rIns="91440" bIns="45720" rtlCol="0" anchor="t">
            <a:normAutofit fontScale="92500" lnSpcReduction="10000"/>
          </a:bodyPr>
          <a:lstStyle/>
          <a:p>
            <a:r>
              <a:rPr lang="nb-NO" sz="2000" dirty="0">
                <a:latin typeface="Arial" panose="020B0604020202020204" pitchFamily="34" charset="0"/>
                <a:cs typeface="Arial" panose="020B0604020202020204" pitchFamily="34" charset="0"/>
              </a:rPr>
              <a:t>Endringer må lastes opp i NTNU Hjelp</a:t>
            </a:r>
          </a:p>
          <a:p>
            <a:r>
              <a:rPr lang="nb-NO" sz="2000">
                <a:latin typeface="Arial"/>
                <a:cs typeface="Arial"/>
              </a:rPr>
              <a:t>Dokumentasjon på endringer må arkiveres i </a:t>
            </a:r>
            <a:r>
              <a:rPr lang="nb-NO" sz="2000" err="1">
                <a:latin typeface="Arial"/>
                <a:cs typeface="Arial"/>
              </a:rPr>
              <a:t>ePhorte</a:t>
            </a:r>
            <a:r>
              <a:rPr lang="nb-NO" sz="2000">
                <a:latin typeface="Arial"/>
                <a:cs typeface="Arial"/>
              </a:rPr>
              <a:t> før innsending</a:t>
            </a:r>
          </a:p>
          <a:p>
            <a:r>
              <a:rPr lang="nb-NO" sz="1900">
                <a:latin typeface="Arial"/>
                <a:cs typeface="Arial"/>
              </a:rPr>
              <a:t>Dersom en kontrakt skal utvides, må det sendes inn en ny kontrakt på utvidelsen</a:t>
            </a:r>
            <a:endParaRPr lang="nb-NO" sz="2000">
              <a:latin typeface="Arial"/>
              <a:cs typeface="Arial"/>
            </a:endParaRPr>
          </a:p>
          <a:p>
            <a:r>
              <a:rPr lang="nb-NO" sz="2000">
                <a:latin typeface="Arial"/>
                <a:cs typeface="Arial"/>
              </a:rPr>
              <a:t>Ikke fordel endringsskjema eller kontrakter til Tjenestesenteret i </a:t>
            </a:r>
            <a:r>
              <a:rPr lang="nb-NO" sz="2000" err="1">
                <a:latin typeface="Arial"/>
                <a:cs typeface="Arial"/>
              </a:rPr>
              <a:t>ePhorte</a:t>
            </a:r>
            <a:endParaRPr lang="nb-NO" sz="2000">
              <a:latin typeface="Arial"/>
              <a:cs typeface="Arial"/>
            </a:endParaRPr>
          </a:p>
          <a:p>
            <a:endParaRPr lang="nb-NO" sz="2000">
              <a:latin typeface="Arial" panose="020B0604020202020204" pitchFamily="34" charset="0"/>
              <a:cs typeface="Arial" panose="020B0604020202020204" pitchFamily="34" charset="0"/>
            </a:endParaRPr>
          </a:p>
        </p:txBody>
      </p:sp>
      <p:pic>
        <p:nvPicPr>
          <p:cNvPr id="5" name="Bilde 4">
            <a:extLst>
              <a:ext uri="{FF2B5EF4-FFF2-40B4-BE49-F238E27FC236}">
                <a16:creationId xmlns:a16="http://schemas.microsoft.com/office/drawing/2014/main" id="{0269F416-A3FB-DBE7-2232-3ED32D12CE2B}"/>
              </a:ext>
            </a:extLst>
          </p:cNvPr>
          <p:cNvPicPr>
            <a:picLocks noChangeAspect="1"/>
          </p:cNvPicPr>
          <p:nvPr/>
        </p:nvPicPr>
        <p:blipFill>
          <a:blip r:embed="rId2"/>
          <a:stretch>
            <a:fillRect/>
          </a:stretch>
        </p:blipFill>
        <p:spPr>
          <a:xfrm>
            <a:off x="235562" y="2016532"/>
            <a:ext cx="4675397" cy="3683377"/>
          </a:xfrm>
          <a:prstGeom prst="rect">
            <a:avLst/>
          </a:prstGeom>
        </p:spPr>
      </p:pic>
    </p:spTree>
    <p:extLst>
      <p:ext uri="{BB962C8B-B14F-4D97-AF65-F5344CB8AC3E}">
        <p14:creationId xmlns:p14="http://schemas.microsoft.com/office/powerpoint/2010/main" val="3620428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e 18" descr="Oransje lønneblader på bakken">
            <a:extLst>
              <a:ext uri="{FF2B5EF4-FFF2-40B4-BE49-F238E27FC236}">
                <a16:creationId xmlns:a16="http://schemas.microsoft.com/office/drawing/2014/main" id="{BDA08F94-3B98-340A-CBDE-1C496C9F9597}"/>
              </a:ext>
            </a:extLst>
          </p:cNvPr>
          <p:cNvPicPr>
            <a:picLocks noChangeAspect="1"/>
          </p:cNvPicPr>
          <p:nvPr/>
        </p:nvPicPr>
        <p:blipFill rotWithShape="1">
          <a:blip r:embed="rId2"/>
          <a:srcRect l="22998" t="23974" r="44568" b="9356"/>
          <a:stretch/>
        </p:blipFill>
        <p:spPr>
          <a:xfrm>
            <a:off x="-162963" y="0"/>
            <a:ext cx="4386272" cy="6858000"/>
          </a:xfrm>
          <a:prstGeom prst="rect">
            <a:avLst/>
          </a:prstGeom>
        </p:spPr>
      </p:pic>
      <p:sp>
        <p:nvSpPr>
          <p:cNvPr id="2" name="TekstSylinder 1">
            <a:extLst>
              <a:ext uri="{FF2B5EF4-FFF2-40B4-BE49-F238E27FC236}">
                <a16:creationId xmlns:a16="http://schemas.microsoft.com/office/drawing/2014/main" id="{A4710D67-920C-3C51-7E92-808B39A590C8}"/>
              </a:ext>
            </a:extLst>
          </p:cNvPr>
          <p:cNvSpPr txBox="1"/>
          <p:nvPr/>
        </p:nvSpPr>
        <p:spPr>
          <a:xfrm>
            <a:off x="4758431" y="2397656"/>
            <a:ext cx="4021585" cy="523220"/>
          </a:xfrm>
          <a:prstGeom prst="rect">
            <a:avLst/>
          </a:prstGeom>
          <a:noFill/>
        </p:spPr>
        <p:txBody>
          <a:bodyPr wrap="square" rtlCol="0">
            <a:spAutoFit/>
          </a:bodyPr>
          <a:lstStyle/>
          <a:p>
            <a:r>
              <a:rPr lang="nb-NO" sz="2800" b="1" dirty="0"/>
              <a:t>Endringer</a:t>
            </a:r>
          </a:p>
        </p:txBody>
      </p:sp>
      <p:pic>
        <p:nvPicPr>
          <p:cNvPr id="4" name="Grafikk 3" descr="Innstillinger kontur">
            <a:extLst>
              <a:ext uri="{FF2B5EF4-FFF2-40B4-BE49-F238E27FC236}">
                <a16:creationId xmlns:a16="http://schemas.microsoft.com/office/drawing/2014/main" id="{5B3823EE-63F9-E634-9DD6-1669BF3FBD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68896" y="3260324"/>
            <a:ext cx="1664564" cy="1664564"/>
          </a:xfrm>
          <a:prstGeom prst="rect">
            <a:avLst/>
          </a:prstGeom>
        </p:spPr>
      </p:pic>
    </p:spTree>
    <p:extLst>
      <p:ext uri="{BB962C8B-B14F-4D97-AF65-F5344CB8AC3E}">
        <p14:creationId xmlns:p14="http://schemas.microsoft.com/office/powerpoint/2010/main" val="3269976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6D1E19AA-36A9-7B09-BA4E-208380D0FBB4}"/>
              </a:ext>
            </a:extLst>
          </p:cNvPr>
          <p:cNvSpPr txBox="1"/>
          <p:nvPr/>
        </p:nvSpPr>
        <p:spPr>
          <a:xfrm>
            <a:off x="1411550" y="2263806"/>
            <a:ext cx="5921405" cy="2123658"/>
          </a:xfrm>
          <a:prstGeom prst="rect">
            <a:avLst/>
          </a:prstGeom>
          <a:noFill/>
        </p:spPr>
        <p:txBody>
          <a:bodyPr wrap="square" rtlCol="0">
            <a:spAutoFit/>
          </a:bodyPr>
          <a:lstStyle/>
          <a:p>
            <a:r>
              <a:rPr lang="nb-NO" sz="2400" b="1" dirty="0"/>
              <a:t>Oppsigelse</a:t>
            </a:r>
          </a:p>
          <a:p>
            <a:endParaRPr lang="nb-NO" b="1" dirty="0"/>
          </a:p>
          <a:p>
            <a:r>
              <a:rPr lang="nb-NO" b="0" i="0" dirty="0">
                <a:solidFill>
                  <a:srgbClr val="272833"/>
                </a:solidFill>
                <a:effectLst/>
              </a:rPr>
              <a:t>Ansatte med timekontrakter og studentassistenter med månedskontrakter skal ikke bruke skjemaet i Selvbetjeningsportalen ved oppsigelse. Isteden må enheten gi Tjenestesenteret beskjed via </a:t>
            </a:r>
            <a:r>
              <a:rPr lang="nb-NO" b="0" i="0" u="none" strike="noStrike" dirty="0">
                <a:solidFill>
                  <a:srgbClr val="0B5FFF"/>
                </a:solidFill>
                <a:effectLst/>
                <a:hlinkClick r:id="rId2"/>
              </a:rPr>
              <a:t>NTNU Hjelp-skjemaet Time- måned og oppdragskontrakt (TOA).</a:t>
            </a:r>
            <a:endParaRPr lang="nb-NO" b="1" dirty="0"/>
          </a:p>
        </p:txBody>
      </p:sp>
    </p:spTree>
    <p:extLst>
      <p:ext uri="{BB962C8B-B14F-4D97-AF65-F5344CB8AC3E}">
        <p14:creationId xmlns:p14="http://schemas.microsoft.com/office/powerpoint/2010/main" val="1377885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BA41B3-4160-3D42-B7C1-A4A5043ECA53}"/>
              </a:ext>
            </a:extLst>
          </p:cNvPr>
          <p:cNvSpPr>
            <a:spLocks noGrp="1"/>
          </p:cNvSpPr>
          <p:nvPr>
            <p:ph type="title"/>
          </p:nvPr>
        </p:nvSpPr>
        <p:spPr>
          <a:xfrm>
            <a:off x="164909" y="128976"/>
            <a:ext cx="8229600" cy="307777"/>
          </a:xfrm>
        </p:spPr>
        <p:txBody>
          <a:bodyPr/>
          <a:lstStyle/>
          <a:p>
            <a:r>
              <a:rPr lang="nb-NO" sz="1400" b="0" dirty="0"/>
              <a:t>Time- og månedskontrakt</a:t>
            </a:r>
            <a:endParaRPr lang="nb-NO" sz="1400" dirty="0"/>
          </a:p>
        </p:txBody>
      </p:sp>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389327" y="1490115"/>
            <a:ext cx="6748862" cy="4844117"/>
          </a:xfrm>
        </p:spPr>
        <p:txBody>
          <a:bodyPr vert="horz" lIns="91440" tIns="45720" rIns="91440" bIns="45720" rtlCol="0" anchor="t">
            <a:normAutofit lnSpcReduction="10000"/>
          </a:bodyPr>
          <a:lstStyle/>
          <a:p>
            <a:pPr marL="0" indent="0">
              <a:buNone/>
            </a:pPr>
            <a:r>
              <a:rPr lang="nb-NO" sz="2000" b="1" i="0" dirty="0">
                <a:solidFill>
                  <a:srgbClr val="252B36"/>
                </a:solidFill>
                <a:effectLst/>
                <a:latin typeface="+mn-lt"/>
              </a:rPr>
              <a:t>Kontrakt til vitenskapelig assistent</a:t>
            </a:r>
            <a:br>
              <a:rPr lang="nb-NO" sz="2000" b="1" i="0" dirty="0">
                <a:solidFill>
                  <a:srgbClr val="252B36"/>
                </a:solidFill>
                <a:effectLst/>
                <a:latin typeface="+mn-lt"/>
              </a:rPr>
            </a:br>
            <a:br>
              <a:rPr lang="nb-NO" sz="2000" b="1" i="0" dirty="0">
                <a:solidFill>
                  <a:srgbClr val="252B36"/>
                </a:solidFill>
                <a:effectLst/>
                <a:latin typeface="+mn-lt"/>
              </a:rPr>
            </a:br>
            <a:r>
              <a:rPr lang="nb-NO" sz="1700" b="1" i="0" dirty="0">
                <a:solidFill>
                  <a:srgbClr val="252B36"/>
                </a:solidFill>
                <a:effectLst/>
                <a:latin typeface="+mn-lt"/>
              </a:rPr>
              <a:t>Kan dere kartlegge grenseoppgangen i forhold til </a:t>
            </a:r>
            <a:r>
              <a:rPr lang="nb-NO" sz="1700" b="1" i="0" dirty="0" err="1">
                <a:solidFill>
                  <a:srgbClr val="252B36"/>
                </a:solidFill>
                <a:effectLst/>
                <a:latin typeface="+mn-lt"/>
              </a:rPr>
              <a:t>vit.ass</a:t>
            </a:r>
            <a:r>
              <a:rPr lang="nb-NO" sz="1700" b="1" dirty="0">
                <a:solidFill>
                  <a:srgbClr val="252B36"/>
                </a:solidFill>
                <a:latin typeface="+mn-lt"/>
              </a:rPr>
              <a:t>-</a:t>
            </a:r>
            <a:r>
              <a:rPr lang="nb-NO" sz="1700" b="1" i="0" dirty="0">
                <a:solidFill>
                  <a:srgbClr val="252B36"/>
                </a:solidFill>
                <a:effectLst/>
                <a:latin typeface="+mn-lt"/>
              </a:rPr>
              <a:t>koder og det å bruke TOA-løsningen eller vanlig rekruttering?</a:t>
            </a:r>
            <a:r>
              <a:rPr lang="nb-NO" sz="1700" b="1" dirty="0">
                <a:solidFill>
                  <a:srgbClr val="252B36"/>
                </a:solidFill>
                <a:latin typeface="+mn-lt"/>
              </a:rPr>
              <a:t> </a:t>
            </a:r>
          </a:p>
          <a:p>
            <a:pPr marL="0" indent="0">
              <a:buNone/>
            </a:pPr>
            <a:endParaRPr lang="nb-NO" sz="1800" b="1" dirty="0">
              <a:solidFill>
                <a:srgbClr val="252B36"/>
              </a:solidFill>
              <a:latin typeface="+mn-lt"/>
            </a:endParaRPr>
          </a:p>
          <a:p>
            <a:pPr marL="0" indent="0" algn="l">
              <a:buNone/>
            </a:pPr>
            <a:r>
              <a:rPr lang="nb-NO" sz="1800" b="0" i="0" dirty="0">
                <a:solidFill>
                  <a:srgbClr val="272833"/>
                </a:solidFill>
                <a:effectLst/>
                <a:latin typeface="+mn-lt"/>
              </a:rPr>
              <a:t>Når en person skal ansettes som vitenskapelig assistent i inntil seks måneder, kan du bestille kontrakten via TOA-løsningen. Det kan være en time- eller månedskontrakt.</a:t>
            </a:r>
          </a:p>
          <a:p>
            <a:pPr marL="0" indent="0" algn="l">
              <a:buNone/>
            </a:pPr>
            <a:endParaRPr lang="nb-NO" sz="1800" b="0" i="0" dirty="0">
              <a:solidFill>
                <a:srgbClr val="272833"/>
              </a:solidFill>
              <a:effectLst/>
              <a:latin typeface="+mn-lt"/>
            </a:endParaRPr>
          </a:p>
          <a:p>
            <a:pPr marL="0" indent="0" algn="l">
              <a:buNone/>
            </a:pPr>
            <a:r>
              <a:rPr lang="nb-NO" sz="1800" b="1" i="0" dirty="0">
                <a:solidFill>
                  <a:srgbClr val="272833"/>
                </a:solidFill>
                <a:effectLst/>
                <a:latin typeface="+mn-lt"/>
              </a:rPr>
              <a:t>Vitenskapelige assistenter skal ikke ha kontrakt via TOA-løsningen, hvis</a:t>
            </a:r>
          </a:p>
          <a:p>
            <a:r>
              <a:rPr lang="nb-NO" sz="1800" b="0" i="0" dirty="0">
                <a:solidFill>
                  <a:srgbClr val="272833"/>
                </a:solidFill>
                <a:effectLst/>
                <a:latin typeface="+mn-lt"/>
              </a:rPr>
              <a:t>ansettelsen varer mer enn seks måneder</a:t>
            </a:r>
          </a:p>
          <a:p>
            <a:r>
              <a:rPr lang="nb-NO" sz="1800" b="0" i="0" dirty="0">
                <a:solidFill>
                  <a:srgbClr val="272833"/>
                </a:solidFill>
                <a:effectLst/>
                <a:latin typeface="+mn-lt"/>
              </a:rPr>
              <a:t>ansettelsen skjer via rekruttering med stillingsutlysning</a:t>
            </a:r>
          </a:p>
          <a:p>
            <a:pPr marL="0" indent="0" algn="l">
              <a:buNone/>
            </a:pPr>
            <a:r>
              <a:rPr lang="nb-NO" sz="1800" b="0" i="0" dirty="0">
                <a:solidFill>
                  <a:srgbClr val="272833"/>
                </a:solidFill>
                <a:effectLst/>
                <a:latin typeface="+mn-lt"/>
              </a:rPr>
              <a:t>I disse tilfellene skal ansettelsen skje via rutinene for </a:t>
            </a:r>
            <a:r>
              <a:rPr lang="nb-NO" sz="1800" b="0" i="0" u="none" strike="noStrike" dirty="0">
                <a:solidFill>
                  <a:srgbClr val="0B5FFF"/>
                </a:solidFill>
                <a:effectLst/>
                <a:latin typeface="+mn-lt"/>
                <a:hlinkClick r:id="rId2"/>
              </a:rPr>
              <a:t>nyansettelse</a:t>
            </a:r>
            <a:r>
              <a:rPr lang="nb-NO" sz="1800" b="0" i="0" dirty="0">
                <a:solidFill>
                  <a:srgbClr val="272833"/>
                </a:solidFill>
                <a:effectLst/>
                <a:latin typeface="+mn-lt"/>
              </a:rPr>
              <a:t>.</a:t>
            </a:r>
          </a:p>
          <a:p>
            <a:pPr marL="0" indent="0" algn="l">
              <a:buNone/>
            </a:pPr>
            <a:r>
              <a:rPr lang="nb-NO" sz="1800" dirty="0">
                <a:solidFill>
                  <a:srgbClr val="272833"/>
                </a:solidFill>
                <a:latin typeface="+mn-lt"/>
              </a:rPr>
              <a:t>(oppdatert i </a:t>
            </a:r>
            <a:r>
              <a:rPr lang="nb-NO" sz="1800" dirty="0">
                <a:solidFill>
                  <a:srgbClr val="272833"/>
                </a:solidFill>
                <a:latin typeface="+mn-lt"/>
                <a:hlinkClick r:id="rId3"/>
              </a:rPr>
              <a:t>bestiller-rutinen Innsida</a:t>
            </a:r>
            <a:r>
              <a:rPr lang="nb-NO" sz="1800" dirty="0">
                <a:solidFill>
                  <a:srgbClr val="272833"/>
                </a:solidFill>
                <a:latin typeface="+mn-lt"/>
              </a:rPr>
              <a:t>)</a:t>
            </a:r>
            <a:endParaRPr lang="nb-NO" sz="1800" b="0" i="0" dirty="0">
              <a:solidFill>
                <a:srgbClr val="272833"/>
              </a:solidFill>
              <a:effectLst/>
              <a:latin typeface="+mn-lt"/>
            </a:endParaRPr>
          </a:p>
          <a:p>
            <a:pPr marL="0" indent="0">
              <a:buNone/>
            </a:pPr>
            <a:endParaRPr lang="nb-NO" sz="2000" dirty="0">
              <a:solidFill>
                <a:srgbClr val="000000"/>
              </a:solidFill>
            </a:endParaRPr>
          </a:p>
          <a:p>
            <a:pPr marL="0" indent="0">
              <a:buNone/>
            </a:pPr>
            <a:endParaRPr lang="nb-NO" sz="2000" b="1" dirty="0">
              <a:solidFill>
                <a:srgbClr val="252B36"/>
              </a:solidFill>
              <a:latin typeface="Gilroy"/>
            </a:endParaRPr>
          </a:p>
        </p:txBody>
      </p:sp>
      <p:pic>
        <p:nvPicPr>
          <p:cNvPr id="6" name="Grafikk 5" descr="Tale kontur">
            <a:extLst>
              <a:ext uri="{FF2B5EF4-FFF2-40B4-BE49-F238E27FC236}">
                <a16:creationId xmlns:a16="http://schemas.microsoft.com/office/drawing/2014/main" id="{1650203B-33E6-9F1C-BF8A-2507B1C1E8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9211" y="1818589"/>
            <a:ext cx="1212318" cy="1212318"/>
          </a:xfrm>
          <a:prstGeom prst="rect">
            <a:avLst/>
          </a:prstGeom>
        </p:spPr>
      </p:pic>
    </p:spTree>
    <p:extLst>
      <p:ext uri="{BB962C8B-B14F-4D97-AF65-F5344CB8AC3E}">
        <p14:creationId xmlns:p14="http://schemas.microsoft.com/office/powerpoint/2010/main" val="1208194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6D1E19AA-36A9-7B09-BA4E-208380D0FBB4}"/>
              </a:ext>
            </a:extLst>
          </p:cNvPr>
          <p:cNvSpPr txBox="1"/>
          <p:nvPr/>
        </p:nvSpPr>
        <p:spPr>
          <a:xfrm>
            <a:off x="1384917" y="2006353"/>
            <a:ext cx="6391922" cy="4893647"/>
          </a:xfrm>
          <a:prstGeom prst="rect">
            <a:avLst/>
          </a:prstGeom>
          <a:noFill/>
        </p:spPr>
        <p:txBody>
          <a:bodyPr wrap="square" rtlCol="0">
            <a:spAutoFit/>
          </a:bodyPr>
          <a:lstStyle/>
          <a:p>
            <a:r>
              <a:rPr lang="nb-NO" sz="2400" b="1" dirty="0"/>
              <a:t>Nasjonalitet</a:t>
            </a:r>
          </a:p>
          <a:p>
            <a:endParaRPr lang="nb-NO" b="1" dirty="0"/>
          </a:p>
          <a:p>
            <a:r>
              <a:rPr lang="nb-NO" b="0" i="0" dirty="0">
                <a:solidFill>
                  <a:srgbClr val="272833"/>
                </a:solidFill>
                <a:effectLst/>
              </a:rPr>
              <a:t>Det er viktig at nasjonalitet blir oppgitt til det landet personen er statsborger i og skal skatte til, slik at Tjenestesenteret har riktig informasjon når de skal vurdere om det skal beskattes eller unntas skatt.</a:t>
            </a:r>
          </a:p>
          <a:p>
            <a:endParaRPr lang="nb-NO" dirty="0">
              <a:solidFill>
                <a:srgbClr val="272833"/>
              </a:solidFill>
            </a:endParaRPr>
          </a:p>
          <a:p>
            <a:r>
              <a:rPr lang="nb-NO" b="0" i="0" dirty="0">
                <a:solidFill>
                  <a:srgbClr val="272833"/>
                </a:solidFill>
                <a:effectLst/>
              </a:rPr>
              <a:t>Skriv eventuelt i merknadsfeltet hvis du vet at nasjonalitet (statsborgerskap) ikke er det samme som personen er skattemessig bosatt i. </a:t>
            </a:r>
            <a:br>
              <a:rPr lang="nb-NO" b="0" i="0" dirty="0">
                <a:solidFill>
                  <a:srgbClr val="272833"/>
                </a:solidFill>
                <a:effectLst/>
              </a:rPr>
            </a:br>
            <a:br>
              <a:rPr lang="nb-NO" b="0" i="0" dirty="0">
                <a:solidFill>
                  <a:srgbClr val="272833"/>
                </a:solidFill>
                <a:effectLst/>
              </a:rPr>
            </a:br>
            <a:endParaRPr lang="nb-NO" dirty="0">
              <a:solidFill>
                <a:srgbClr val="272833"/>
              </a:solidFill>
            </a:endParaRPr>
          </a:p>
          <a:p>
            <a:endParaRPr lang="nb-NO" b="0" i="0" dirty="0">
              <a:solidFill>
                <a:srgbClr val="272833"/>
              </a:solidFill>
              <a:effectLst/>
            </a:endParaRPr>
          </a:p>
          <a:p>
            <a:endParaRPr lang="nb-NO" dirty="0">
              <a:solidFill>
                <a:srgbClr val="272833"/>
              </a:solidFill>
            </a:endParaRPr>
          </a:p>
          <a:p>
            <a:endParaRPr lang="nb-NO" b="0" i="0" dirty="0">
              <a:solidFill>
                <a:srgbClr val="272833"/>
              </a:solidFill>
              <a:effectLst/>
            </a:endParaRPr>
          </a:p>
          <a:p>
            <a:endParaRPr lang="nb-NO" dirty="0">
              <a:solidFill>
                <a:srgbClr val="272833"/>
              </a:solidFill>
            </a:endParaRPr>
          </a:p>
          <a:p>
            <a:endParaRPr lang="nb-NO" b="0" i="0" dirty="0">
              <a:solidFill>
                <a:srgbClr val="272833"/>
              </a:solidFill>
              <a:effectLst/>
            </a:endParaRPr>
          </a:p>
        </p:txBody>
      </p:sp>
    </p:spTree>
    <p:extLst>
      <p:ext uri="{BB962C8B-B14F-4D97-AF65-F5344CB8AC3E}">
        <p14:creationId xmlns:p14="http://schemas.microsoft.com/office/powerpoint/2010/main" val="2912235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6D1E19AA-36A9-7B09-BA4E-208380D0FBB4}"/>
              </a:ext>
            </a:extLst>
          </p:cNvPr>
          <p:cNvSpPr txBox="1"/>
          <p:nvPr/>
        </p:nvSpPr>
        <p:spPr>
          <a:xfrm>
            <a:off x="1384917" y="2006353"/>
            <a:ext cx="6391922" cy="2400657"/>
          </a:xfrm>
          <a:prstGeom prst="rect">
            <a:avLst/>
          </a:prstGeom>
          <a:noFill/>
        </p:spPr>
        <p:txBody>
          <a:bodyPr wrap="square" rtlCol="0">
            <a:spAutoFit/>
          </a:bodyPr>
          <a:lstStyle/>
          <a:p>
            <a:r>
              <a:rPr lang="nb-NO" sz="2400" b="1" dirty="0"/>
              <a:t>Organisasjonsenhet</a:t>
            </a:r>
          </a:p>
          <a:p>
            <a:endParaRPr lang="nb-NO" b="1" dirty="0"/>
          </a:p>
          <a:p>
            <a:r>
              <a:rPr lang="nb-NO" b="1" dirty="0"/>
              <a:t>Organisasjonsenhet:</a:t>
            </a:r>
            <a:r>
              <a:rPr lang="nb-NO" dirty="0"/>
              <a:t> I utgangspunktet har du kun tilgang til din egen enhet. Hvis du har behov for å legge inn en annen enhet, bestill tilgang via </a:t>
            </a:r>
            <a:r>
              <a:rPr lang="nb-NO" dirty="0">
                <a:hlinkClick r:id="rId2"/>
              </a:rPr>
              <a:t>NTNU Hjelp. </a:t>
            </a:r>
            <a:endParaRPr lang="nb-NO" dirty="0">
              <a:solidFill>
                <a:srgbClr val="272833"/>
              </a:solidFill>
            </a:endParaRPr>
          </a:p>
          <a:p>
            <a:endParaRPr lang="nb-NO" b="0" i="0" dirty="0">
              <a:solidFill>
                <a:srgbClr val="272833"/>
              </a:solidFill>
              <a:effectLst/>
            </a:endParaRPr>
          </a:p>
          <a:p>
            <a:endParaRPr lang="nb-NO" dirty="0">
              <a:solidFill>
                <a:srgbClr val="272833"/>
              </a:solidFill>
            </a:endParaRPr>
          </a:p>
          <a:p>
            <a:endParaRPr lang="nb-NO" b="0" i="0" dirty="0">
              <a:solidFill>
                <a:srgbClr val="272833"/>
              </a:solidFill>
              <a:effectLst/>
            </a:endParaRPr>
          </a:p>
        </p:txBody>
      </p:sp>
    </p:spTree>
    <p:extLst>
      <p:ext uri="{BB962C8B-B14F-4D97-AF65-F5344CB8AC3E}">
        <p14:creationId xmlns:p14="http://schemas.microsoft.com/office/powerpoint/2010/main" val="1342121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e 18" descr="Oransje lønneblader på bakken">
            <a:extLst>
              <a:ext uri="{FF2B5EF4-FFF2-40B4-BE49-F238E27FC236}">
                <a16:creationId xmlns:a16="http://schemas.microsoft.com/office/drawing/2014/main" id="{BDA08F94-3B98-340A-CBDE-1C496C9F9597}"/>
              </a:ext>
            </a:extLst>
          </p:cNvPr>
          <p:cNvPicPr>
            <a:picLocks noChangeAspect="1"/>
          </p:cNvPicPr>
          <p:nvPr/>
        </p:nvPicPr>
        <p:blipFill rotWithShape="1">
          <a:blip r:embed="rId2"/>
          <a:srcRect l="22998" t="23974" r="44568" b="9356"/>
          <a:stretch/>
        </p:blipFill>
        <p:spPr>
          <a:xfrm>
            <a:off x="-162963" y="0"/>
            <a:ext cx="4386272" cy="6858000"/>
          </a:xfrm>
          <a:prstGeom prst="rect">
            <a:avLst/>
          </a:prstGeom>
        </p:spPr>
      </p:pic>
      <p:sp>
        <p:nvSpPr>
          <p:cNvPr id="2" name="TekstSylinder 1">
            <a:extLst>
              <a:ext uri="{FF2B5EF4-FFF2-40B4-BE49-F238E27FC236}">
                <a16:creationId xmlns:a16="http://schemas.microsoft.com/office/drawing/2014/main" id="{A4710D67-920C-3C51-7E92-808B39A590C8}"/>
              </a:ext>
            </a:extLst>
          </p:cNvPr>
          <p:cNvSpPr txBox="1"/>
          <p:nvPr/>
        </p:nvSpPr>
        <p:spPr>
          <a:xfrm>
            <a:off x="4572000" y="2351782"/>
            <a:ext cx="4021585" cy="954107"/>
          </a:xfrm>
          <a:prstGeom prst="rect">
            <a:avLst/>
          </a:prstGeom>
          <a:noFill/>
        </p:spPr>
        <p:txBody>
          <a:bodyPr wrap="square" rtlCol="0">
            <a:spAutoFit/>
          </a:bodyPr>
          <a:lstStyle/>
          <a:p>
            <a:pPr algn="ctr"/>
            <a:r>
              <a:rPr lang="nb-NO" sz="2800" b="1" dirty="0"/>
              <a:t>Svar på spørsmål fra </a:t>
            </a:r>
            <a:r>
              <a:rPr lang="nb-NO" sz="2800" b="1" dirty="0" err="1"/>
              <a:t>Menti</a:t>
            </a:r>
            <a:endParaRPr lang="nb-NO" sz="2800" b="1" dirty="0"/>
          </a:p>
        </p:txBody>
      </p:sp>
      <p:pic>
        <p:nvPicPr>
          <p:cNvPr id="5" name="Grafikk 4" descr="Chat kontur">
            <a:extLst>
              <a:ext uri="{FF2B5EF4-FFF2-40B4-BE49-F238E27FC236}">
                <a16:creationId xmlns:a16="http://schemas.microsoft.com/office/drawing/2014/main" id="{5F1420B7-89C8-F422-6579-2747BB197B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72830" y="3612409"/>
            <a:ext cx="1748901" cy="1748901"/>
          </a:xfrm>
          <a:prstGeom prst="rect">
            <a:avLst/>
          </a:prstGeom>
        </p:spPr>
      </p:pic>
    </p:spTree>
    <p:extLst>
      <p:ext uri="{BB962C8B-B14F-4D97-AF65-F5344CB8AC3E}">
        <p14:creationId xmlns:p14="http://schemas.microsoft.com/office/powerpoint/2010/main" val="1917323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85513075-042F-F625-0F0E-A389B7D70C1E}"/>
              </a:ext>
            </a:extLst>
          </p:cNvPr>
          <p:cNvSpPr txBox="1"/>
          <p:nvPr/>
        </p:nvSpPr>
        <p:spPr>
          <a:xfrm>
            <a:off x="2302578" y="2157511"/>
            <a:ext cx="5603846" cy="1077218"/>
          </a:xfrm>
          <a:prstGeom prst="rect">
            <a:avLst/>
          </a:prstGeom>
          <a:noFill/>
        </p:spPr>
        <p:txBody>
          <a:bodyPr wrap="square" rtlCol="0">
            <a:spAutoFit/>
          </a:bodyPr>
          <a:lstStyle/>
          <a:p>
            <a:r>
              <a:rPr lang="nb-NO" sz="3200" b="1" dirty="0"/>
              <a:t>Tema:</a:t>
            </a:r>
          </a:p>
          <a:p>
            <a:r>
              <a:rPr lang="nb-NO" sz="3200" b="1" dirty="0"/>
              <a:t>Bestille kontrakt</a:t>
            </a:r>
          </a:p>
        </p:txBody>
      </p:sp>
      <p:pic>
        <p:nvPicPr>
          <p:cNvPr id="4" name="Grafikk 3" descr="Kontrakt kontur">
            <a:extLst>
              <a:ext uri="{FF2B5EF4-FFF2-40B4-BE49-F238E27FC236}">
                <a16:creationId xmlns:a16="http://schemas.microsoft.com/office/drawing/2014/main" id="{A801894E-63B8-405F-0084-8E4B3FBF9F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87254">
            <a:off x="3307745" y="3377297"/>
            <a:ext cx="1640048" cy="1640048"/>
          </a:xfrm>
          <a:prstGeom prst="rect">
            <a:avLst/>
          </a:prstGeom>
        </p:spPr>
      </p:pic>
    </p:spTree>
    <p:extLst>
      <p:ext uri="{BB962C8B-B14F-4D97-AF65-F5344CB8AC3E}">
        <p14:creationId xmlns:p14="http://schemas.microsoft.com/office/powerpoint/2010/main" val="1507196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233051D5-1781-286E-BA1E-6426EC4575A7}"/>
              </a:ext>
            </a:extLst>
          </p:cNvPr>
          <p:cNvSpPr txBox="1"/>
          <p:nvPr/>
        </p:nvSpPr>
        <p:spPr>
          <a:xfrm>
            <a:off x="1591162" y="2228671"/>
            <a:ext cx="6203432" cy="1015663"/>
          </a:xfrm>
          <a:prstGeom prst="rect">
            <a:avLst/>
          </a:prstGeom>
          <a:noFill/>
        </p:spPr>
        <p:txBody>
          <a:bodyPr wrap="square" lIns="91440" tIns="45720" rIns="91440" bIns="45720" anchor="t">
            <a:spAutoFit/>
          </a:bodyPr>
          <a:lstStyle/>
          <a:p>
            <a:r>
              <a:rPr lang="nb-NO" sz="2000" b="1">
                <a:cs typeface="Arial" panose="020B0604020202020204"/>
              </a:rPr>
              <a:t>Det er ønskelig å kunne se hvordan en ferdig kontrakt faktisk ser ut. Hvilke av våre formuleringer blir ev. overført til kontraktene?</a:t>
            </a:r>
            <a:endParaRPr lang="nb-NO" sz="2000" b="1" i="0" dirty="0">
              <a:effectLst/>
              <a:cs typeface="Arial" panose="020B0604020202020204"/>
            </a:endParaRPr>
          </a:p>
        </p:txBody>
      </p:sp>
      <p:pic>
        <p:nvPicPr>
          <p:cNvPr id="3" name="Grafikk 2" descr="Tale kontur">
            <a:extLst>
              <a:ext uri="{FF2B5EF4-FFF2-40B4-BE49-F238E27FC236}">
                <a16:creationId xmlns:a16="http://schemas.microsoft.com/office/drawing/2014/main" id="{AF60EADF-B51C-4443-C4EF-7CF20BE5FD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4986" y="2112262"/>
            <a:ext cx="1090649" cy="1090649"/>
          </a:xfrm>
          <a:prstGeom prst="rect">
            <a:avLst/>
          </a:prstGeom>
        </p:spPr>
      </p:pic>
      <p:sp>
        <p:nvSpPr>
          <p:cNvPr id="4" name="Tittel 1">
            <a:extLst>
              <a:ext uri="{FF2B5EF4-FFF2-40B4-BE49-F238E27FC236}">
                <a16:creationId xmlns:a16="http://schemas.microsoft.com/office/drawing/2014/main" id="{4A5F80B3-B4F3-4EEC-AD90-6A2190BDAF3A}"/>
              </a:ext>
            </a:extLst>
          </p:cNvPr>
          <p:cNvSpPr txBox="1">
            <a:spLocks/>
          </p:cNvSpPr>
          <p:nvPr/>
        </p:nvSpPr>
        <p:spPr>
          <a:xfrm>
            <a:off x="233334" y="19510"/>
            <a:ext cx="8229600" cy="40011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1400" b="0" dirty="0"/>
              <a:t>Bestille kontrakt</a:t>
            </a:r>
            <a:endParaRPr lang="nb-NO" sz="1400" dirty="0"/>
          </a:p>
        </p:txBody>
      </p:sp>
    </p:spTree>
    <p:extLst>
      <p:ext uri="{BB962C8B-B14F-4D97-AF65-F5344CB8AC3E}">
        <p14:creationId xmlns:p14="http://schemas.microsoft.com/office/powerpoint/2010/main" val="637239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document&#10;&#10;Description automatically generated">
            <a:extLst>
              <a:ext uri="{FF2B5EF4-FFF2-40B4-BE49-F238E27FC236}">
                <a16:creationId xmlns:a16="http://schemas.microsoft.com/office/drawing/2014/main" id="{D422ABAF-49A3-6EC4-6C60-EC0CA3B85171}"/>
              </a:ext>
            </a:extLst>
          </p:cNvPr>
          <p:cNvPicPr>
            <a:picLocks noChangeAspect="1"/>
          </p:cNvPicPr>
          <p:nvPr/>
        </p:nvPicPr>
        <p:blipFill rotWithShape="1">
          <a:blip r:embed="rId2"/>
          <a:srcRect l="8125" r="5347"/>
          <a:stretch/>
        </p:blipFill>
        <p:spPr>
          <a:xfrm>
            <a:off x="104053" y="520182"/>
            <a:ext cx="4288502" cy="6393733"/>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EBAB9E54-1637-8E6E-75F0-2D27C3CF31FB}"/>
              </a:ext>
            </a:extLst>
          </p:cNvPr>
          <p:cNvPicPr>
            <a:picLocks noChangeAspect="1"/>
          </p:cNvPicPr>
          <p:nvPr/>
        </p:nvPicPr>
        <p:blipFill rotWithShape="1">
          <a:blip r:embed="rId3"/>
          <a:srcRect l="8508" r="7152" b="44995"/>
          <a:stretch/>
        </p:blipFill>
        <p:spPr>
          <a:xfrm>
            <a:off x="4426138" y="691786"/>
            <a:ext cx="4476998" cy="3773502"/>
          </a:xfrm>
          <a:prstGeom prst="rect">
            <a:avLst/>
          </a:prstGeom>
        </p:spPr>
      </p:pic>
      <p:sp>
        <p:nvSpPr>
          <p:cNvPr id="6" name="Tittel 1">
            <a:extLst>
              <a:ext uri="{FF2B5EF4-FFF2-40B4-BE49-F238E27FC236}">
                <a16:creationId xmlns:a16="http://schemas.microsoft.com/office/drawing/2014/main" id="{7C3B4205-2643-7897-D88F-6544547664DC}"/>
              </a:ext>
            </a:extLst>
          </p:cNvPr>
          <p:cNvSpPr txBox="1">
            <a:spLocks/>
          </p:cNvSpPr>
          <p:nvPr/>
        </p:nvSpPr>
        <p:spPr>
          <a:xfrm>
            <a:off x="233334" y="19510"/>
            <a:ext cx="8229600" cy="40011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1400" b="0" dirty="0"/>
              <a:t>Bestille kontrakt</a:t>
            </a:r>
            <a:endParaRPr lang="nb-NO" sz="1400" dirty="0"/>
          </a:p>
        </p:txBody>
      </p:sp>
    </p:spTree>
    <p:extLst>
      <p:ext uri="{BB962C8B-B14F-4D97-AF65-F5344CB8AC3E}">
        <p14:creationId xmlns:p14="http://schemas.microsoft.com/office/powerpoint/2010/main" val="1764430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EF25ACB4-0222-BBB3-A95B-4005D744603B}"/>
              </a:ext>
            </a:extLst>
          </p:cNvPr>
          <p:cNvSpPr txBox="1"/>
          <p:nvPr/>
        </p:nvSpPr>
        <p:spPr>
          <a:xfrm>
            <a:off x="1343186" y="1100180"/>
            <a:ext cx="6729274" cy="2123658"/>
          </a:xfrm>
          <a:prstGeom prst="rect">
            <a:avLst/>
          </a:prstGeom>
          <a:noFill/>
        </p:spPr>
        <p:txBody>
          <a:bodyPr wrap="square" rtlCol="0">
            <a:spAutoFit/>
          </a:bodyPr>
          <a:lstStyle/>
          <a:p>
            <a:r>
              <a:rPr lang="nb-NO" sz="3200" b="1" dirty="0"/>
              <a:t>I løpet av denne timen skal vi</a:t>
            </a:r>
          </a:p>
          <a:p>
            <a:pPr marL="342900" indent="-342900">
              <a:buFont typeface="Arial" panose="020B0604020202020204" pitchFamily="34" charset="0"/>
              <a:buChar char="•"/>
            </a:pPr>
            <a:r>
              <a:rPr lang="nb-NO" sz="2000" dirty="0"/>
              <a:t>ta en kjapp gjennomgang av prosessen</a:t>
            </a:r>
          </a:p>
          <a:p>
            <a:pPr marL="342900" indent="-342900">
              <a:buFont typeface="Arial" panose="020B0604020202020204" pitchFamily="34" charset="0"/>
              <a:buChar char="•"/>
            </a:pPr>
            <a:r>
              <a:rPr lang="nb-NO" sz="2000" dirty="0"/>
              <a:t>vise hvor dere finner informasjon</a:t>
            </a:r>
          </a:p>
          <a:p>
            <a:pPr marL="342900" indent="-342900">
              <a:buFont typeface="Arial" panose="020B0604020202020204" pitchFamily="34" charset="0"/>
              <a:buChar char="•"/>
            </a:pPr>
            <a:r>
              <a:rPr lang="nb-NO" sz="2000" dirty="0"/>
              <a:t>nevne noen endringer</a:t>
            </a:r>
          </a:p>
          <a:p>
            <a:pPr marL="342900" indent="-342900">
              <a:buFont typeface="Arial" panose="020B0604020202020204" pitchFamily="34" charset="0"/>
              <a:buChar char="•"/>
            </a:pPr>
            <a:r>
              <a:rPr lang="nb-NO" sz="2000" dirty="0"/>
              <a:t>svare på spørsmål sendt inn via </a:t>
            </a:r>
            <a:r>
              <a:rPr lang="nb-NO" sz="2000" dirty="0" err="1"/>
              <a:t>Menti</a:t>
            </a:r>
            <a:endParaRPr lang="nb-NO" sz="2000" dirty="0"/>
          </a:p>
          <a:p>
            <a:pPr marL="342900" indent="-342900">
              <a:buFont typeface="Arial" panose="020B0604020202020204" pitchFamily="34" charset="0"/>
              <a:buChar char="•"/>
            </a:pPr>
            <a:r>
              <a:rPr lang="nb-NO" sz="2000" dirty="0"/>
              <a:t>åpne for muntlige spørsmål til slutt</a:t>
            </a:r>
          </a:p>
        </p:txBody>
      </p:sp>
      <p:pic>
        <p:nvPicPr>
          <p:cNvPr id="4" name="Grafikk 3" descr="Radiomikrofon med heldekkende fyll">
            <a:extLst>
              <a:ext uri="{FF2B5EF4-FFF2-40B4-BE49-F238E27FC236}">
                <a16:creationId xmlns:a16="http://schemas.microsoft.com/office/drawing/2014/main" id="{953D3EB6-7769-F782-30E8-37E0F55925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65205" y="3956571"/>
            <a:ext cx="1285368" cy="1285368"/>
          </a:xfrm>
          <a:prstGeom prst="rect">
            <a:avLst/>
          </a:prstGeom>
        </p:spPr>
      </p:pic>
      <p:cxnSp>
        <p:nvCxnSpPr>
          <p:cNvPr id="6" name="Rett linje 5">
            <a:extLst>
              <a:ext uri="{FF2B5EF4-FFF2-40B4-BE49-F238E27FC236}">
                <a16:creationId xmlns:a16="http://schemas.microsoft.com/office/drawing/2014/main" id="{F5CC63B3-48DE-AE76-E029-0820BE5269D4}"/>
              </a:ext>
            </a:extLst>
          </p:cNvPr>
          <p:cNvCxnSpPr>
            <a:cxnSpLocks/>
          </p:cNvCxnSpPr>
          <p:nvPr/>
        </p:nvCxnSpPr>
        <p:spPr>
          <a:xfrm flipV="1">
            <a:off x="2047783" y="4324047"/>
            <a:ext cx="1367161" cy="550416"/>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pic>
        <p:nvPicPr>
          <p:cNvPr id="9" name="Grafikk 8" descr="Videokamera med heldekkende fyll">
            <a:extLst>
              <a:ext uri="{FF2B5EF4-FFF2-40B4-BE49-F238E27FC236}">
                <a16:creationId xmlns:a16="http://schemas.microsoft.com/office/drawing/2014/main" id="{6AE6B1C3-FF3F-E025-8672-B664C191CE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24256" y="3634162"/>
            <a:ext cx="1671961" cy="1671961"/>
          </a:xfrm>
          <a:prstGeom prst="rect">
            <a:avLst/>
          </a:prstGeom>
        </p:spPr>
      </p:pic>
      <p:sp>
        <p:nvSpPr>
          <p:cNvPr id="10" name="TekstSylinder 9">
            <a:extLst>
              <a:ext uri="{FF2B5EF4-FFF2-40B4-BE49-F238E27FC236}">
                <a16:creationId xmlns:a16="http://schemas.microsoft.com/office/drawing/2014/main" id="{9C39D43F-B87D-163D-1EA9-D3DB352783F3}"/>
              </a:ext>
            </a:extLst>
          </p:cNvPr>
          <p:cNvSpPr txBox="1"/>
          <p:nvPr/>
        </p:nvSpPr>
        <p:spPr>
          <a:xfrm>
            <a:off x="1029810" y="5282212"/>
            <a:ext cx="3764132" cy="646331"/>
          </a:xfrm>
          <a:prstGeom prst="rect">
            <a:avLst/>
          </a:prstGeom>
          <a:noFill/>
        </p:spPr>
        <p:txBody>
          <a:bodyPr wrap="square" rtlCol="0">
            <a:spAutoFit/>
          </a:bodyPr>
          <a:lstStyle/>
          <a:p>
            <a:pPr algn="ctr"/>
            <a:r>
              <a:rPr lang="nb-NO" dirty="0"/>
              <a:t>Husk å slå av mikrofonen din</a:t>
            </a:r>
            <a:br>
              <a:rPr lang="nb-NO" dirty="0"/>
            </a:br>
            <a:r>
              <a:rPr lang="nb-NO" dirty="0"/>
              <a:t>under presentasjonen. </a:t>
            </a:r>
          </a:p>
        </p:txBody>
      </p:sp>
      <p:sp>
        <p:nvSpPr>
          <p:cNvPr id="11" name="TekstSylinder 10">
            <a:extLst>
              <a:ext uri="{FF2B5EF4-FFF2-40B4-BE49-F238E27FC236}">
                <a16:creationId xmlns:a16="http://schemas.microsoft.com/office/drawing/2014/main" id="{6FEF6981-7882-5090-139E-652AAA85B9D8}"/>
              </a:ext>
            </a:extLst>
          </p:cNvPr>
          <p:cNvSpPr txBox="1"/>
          <p:nvPr/>
        </p:nvSpPr>
        <p:spPr>
          <a:xfrm>
            <a:off x="4572000" y="5282211"/>
            <a:ext cx="3764132" cy="646331"/>
          </a:xfrm>
          <a:prstGeom prst="rect">
            <a:avLst/>
          </a:prstGeom>
          <a:noFill/>
        </p:spPr>
        <p:txBody>
          <a:bodyPr wrap="square" rtlCol="0">
            <a:spAutoFit/>
          </a:bodyPr>
          <a:lstStyle/>
          <a:p>
            <a:pPr algn="ctr"/>
            <a:r>
              <a:rPr lang="nb-NO" dirty="0"/>
              <a:t>Møtet blir tatt opp og </a:t>
            </a:r>
            <a:br>
              <a:rPr lang="nb-NO" dirty="0"/>
            </a:br>
            <a:r>
              <a:rPr lang="nb-NO" dirty="0"/>
              <a:t>publisert på Innsida. </a:t>
            </a:r>
          </a:p>
        </p:txBody>
      </p:sp>
    </p:spTree>
    <p:extLst>
      <p:ext uri="{BB962C8B-B14F-4D97-AF65-F5344CB8AC3E}">
        <p14:creationId xmlns:p14="http://schemas.microsoft.com/office/powerpoint/2010/main" val="1559848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2">
            <a:extLst>
              <a:ext uri="{FF2B5EF4-FFF2-40B4-BE49-F238E27FC236}">
                <a16:creationId xmlns:a16="http://schemas.microsoft.com/office/drawing/2014/main" id="{27FB747E-7153-A43E-B180-EEB9392E0869}"/>
              </a:ext>
            </a:extLst>
          </p:cNvPr>
          <p:cNvSpPr txBox="1">
            <a:spLocks/>
          </p:cNvSpPr>
          <p:nvPr/>
        </p:nvSpPr>
        <p:spPr>
          <a:xfrm>
            <a:off x="1864311" y="2146149"/>
            <a:ext cx="6307577" cy="1348950"/>
          </a:xfrm>
          <a:prstGeom prst="rect">
            <a:avLst/>
          </a:prstGeom>
        </p:spPr>
        <p:txBody>
          <a:bodyPr>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b-NO" sz="2000" b="1" dirty="0">
                <a:latin typeface="+mn-lt"/>
              </a:rPr>
              <a:t>Når arbeidstaker får kontrakt, hvor tydelig vises det om det er timekontrakt eller månedskontrakt? Jeg får ofte henvendelse fra student/arbeidstaker at de ikke har klart å føre timene innen fristen.</a:t>
            </a:r>
          </a:p>
        </p:txBody>
      </p:sp>
      <p:pic>
        <p:nvPicPr>
          <p:cNvPr id="3" name="Grafikk 2" descr="Tale kontur">
            <a:extLst>
              <a:ext uri="{FF2B5EF4-FFF2-40B4-BE49-F238E27FC236}">
                <a16:creationId xmlns:a16="http://schemas.microsoft.com/office/drawing/2014/main" id="{DC4D7B25-7C06-B567-9C33-B12F64EB65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1993" y="2214465"/>
            <a:ext cx="1212318" cy="1212318"/>
          </a:xfrm>
          <a:prstGeom prst="rect">
            <a:avLst/>
          </a:prstGeom>
        </p:spPr>
      </p:pic>
      <p:sp>
        <p:nvSpPr>
          <p:cNvPr id="4" name="Tittel 1">
            <a:extLst>
              <a:ext uri="{FF2B5EF4-FFF2-40B4-BE49-F238E27FC236}">
                <a16:creationId xmlns:a16="http://schemas.microsoft.com/office/drawing/2014/main" id="{F5D0E8EE-CEE1-4CEF-C395-84BE64CD0F08}"/>
              </a:ext>
            </a:extLst>
          </p:cNvPr>
          <p:cNvSpPr txBox="1">
            <a:spLocks/>
          </p:cNvSpPr>
          <p:nvPr/>
        </p:nvSpPr>
        <p:spPr>
          <a:xfrm>
            <a:off x="233334" y="19510"/>
            <a:ext cx="8229600" cy="40011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1400" b="0" dirty="0"/>
              <a:t>Bestille kontrakt</a:t>
            </a:r>
            <a:endParaRPr lang="nb-NO" sz="1400" dirty="0"/>
          </a:p>
        </p:txBody>
      </p:sp>
    </p:spTree>
    <p:extLst>
      <p:ext uri="{BB962C8B-B14F-4D97-AF65-F5344CB8AC3E}">
        <p14:creationId xmlns:p14="http://schemas.microsoft.com/office/powerpoint/2010/main" val="3432552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03C30CFE-1549-1351-20BE-3C6866DC73A2}"/>
              </a:ext>
            </a:extLst>
          </p:cNvPr>
          <p:cNvSpPr txBox="1">
            <a:spLocks/>
          </p:cNvSpPr>
          <p:nvPr/>
        </p:nvSpPr>
        <p:spPr>
          <a:xfrm>
            <a:off x="233334" y="19510"/>
            <a:ext cx="8229600" cy="40011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1400" b="0" dirty="0"/>
              <a:t>Bestille kontrakt</a:t>
            </a:r>
            <a:endParaRPr lang="nb-NO" sz="1400" dirty="0"/>
          </a:p>
        </p:txBody>
      </p:sp>
      <p:pic>
        <p:nvPicPr>
          <p:cNvPr id="6" name="Bilde 5" descr="Et bilde som inneholder tekst, skjermbilde, Font, design&#10;&#10;Automatisk generert beskrivelse">
            <a:extLst>
              <a:ext uri="{FF2B5EF4-FFF2-40B4-BE49-F238E27FC236}">
                <a16:creationId xmlns:a16="http://schemas.microsoft.com/office/drawing/2014/main" id="{75E68D80-6242-E484-4E68-AA68F48674A0}"/>
              </a:ext>
            </a:extLst>
          </p:cNvPr>
          <p:cNvPicPr>
            <a:picLocks noChangeAspect="1"/>
          </p:cNvPicPr>
          <p:nvPr/>
        </p:nvPicPr>
        <p:blipFill rotWithShape="1">
          <a:blip r:embed="rId2"/>
          <a:srcRect l="11147" t="5623" r="10091" b="17460"/>
          <a:stretch/>
        </p:blipFill>
        <p:spPr>
          <a:xfrm>
            <a:off x="1641733" y="54392"/>
            <a:ext cx="5132564" cy="6486460"/>
          </a:xfrm>
          <a:prstGeom prst="rect">
            <a:avLst/>
          </a:prstGeom>
        </p:spPr>
      </p:pic>
      <p:sp>
        <p:nvSpPr>
          <p:cNvPr id="8" name="Rektangel: avrundede hjørner 7">
            <a:extLst>
              <a:ext uri="{FF2B5EF4-FFF2-40B4-BE49-F238E27FC236}">
                <a16:creationId xmlns:a16="http://schemas.microsoft.com/office/drawing/2014/main" id="{5E7BDBC0-B095-821E-8AAE-A476FFF7E788}"/>
              </a:ext>
            </a:extLst>
          </p:cNvPr>
          <p:cNvSpPr/>
          <p:nvPr/>
        </p:nvSpPr>
        <p:spPr>
          <a:xfrm>
            <a:off x="3809909" y="331663"/>
            <a:ext cx="796212" cy="136849"/>
          </a:xfrm>
          <a:prstGeom prst="roundRect">
            <a:avLst/>
          </a:prstGeom>
          <a:noFill/>
          <a:ln w="28575">
            <a:solidFill>
              <a:srgbClr val="FF0000"/>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9" name="Rektangel: avrundede hjørner 8">
            <a:extLst>
              <a:ext uri="{FF2B5EF4-FFF2-40B4-BE49-F238E27FC236}">
                <a16:creationId xmlns:a16="http://schemas.microsoft.com/office/drawing/2014/main" id="{493A627F-E9B4-C4AA-83ED-47D266388A94}"/>
              </a:ext>
            </a:extLst>
          </p:cNvPr>
          <p:cNvSpPr/>
          <p:nvPr/>
        </p:nvSpPr>
        <p:spPr>
          <a:xfrm>
            <a:off x="1839594" y="3889279"/>
            <a:ext cx="4676616" cy="400110"/>
          </a:xfrm>
          <a:prstGeom prst="roundRect">
            <a:avLst/>
          </a:prstGeom>
          <a:noFill/>
          <a:ln w="28575">
            <a:solidFill>
              <a:srgbClr val="FF0000"/>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0" name="Rektangel: avrundede hjørner 9">
            <a:extLst>
              <a:ext uri="{FF2B5EF4-FFF2-40B4-BE49-F238E27FC236}">
                <a16:creationId xmlns:a16="http://schemas.microsoft.com/office/drawing/2014/main" id="{6CF52FEA-F97B-AFF2-0D05-89F897C8FBB9}"/>
              </a:ext>
            </a:extLst>
          </p:cNvPr>
          <p:cNvSpPr/>
          <p:nvPr/>
        </p:nvSpPr>
        <p:spPr>
          <a:xfrm>
            <a:off x="1761710" y="5318221"/>
            <a:ext cx="3138764" cy="168179"/>
          </a:xfrm>
          <a:prstGeom prst="roundRect">
            <a:avLst/>
          </a:prstGeom>
          <a:noFill/>
          <a:ln w="28575">
            <a:solidFill>
              <a:srgbClr val="FF0000"/>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1" name="Rektangel: avrundede hjørner 10">
            <a:extLst>
              <a:ext uri="{FF2B5EF4-FFF2-40B4-BE49-F238E27FC236}">
                <a16:creationId xmlns:a16="http://schemas.microsoft.com/office/drawing/2014/main" id="{090A80D5-A0D5-92F0-3B89-FAFC5ABEB510}"/>
              </a:ext>
            </a:extLst>
          </p:cNvPr>
          <p:cNvSpPr/>
          <p:nvPr/>
        </p:nvSpPr>
        <p:spPr>
          <a:xfrm>
            <a:off x="5320019" y="2977543"/>
            <a:ext cx="404327" cy="451457"/>
          </a:xfrm>
          <a:prstGeom prst="roundRect">
            <a:avLst/>
          </a:prstGeom>
          <a:noFill/>
          <a:ln w="28575">
            <a:solidFill>
              <a:srgbClr val="FF0000"/>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159803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911C0F8D-F84B-D8AB-FF09-D7FB729740AC}"/>
              </a:ext>
            </a:extLst>
          </p:cNvPr>
          <p:cNvSpPr txBox="1"/>
          <p:nvPr/>
        </p:nvSpPr>
        <p:spPr>
          <a:xfrm>
            <a:off x="1463187" y="1381965"/>
            <a:ext cx="5987887" cy="4093428"/>
          </a:xfrm>
          <a:prstGeom prst="rect">
            <a:avLst/>
          </a:prstGeom>
          <a:noFill/>
        </p:spPr>
        <p:txBody>
          <a:bodyPr wrap="square" lIns="91440" tIns="45720" rIns="91440" bIns="45720" anchor="t">
            <a:spAutoFit/>
          </a:bodyPr>
          <a:lstStyle/>
          <a:p>
            <a:r>
              <a:rPr lang="nb-NO" sz="2000" b="1" i="0" dirty="0">
                <a:effectLst/>
              </a:rPr>
              <a:t>Hvordan bestemmes rekkefølgen for behandling av innsendte kontrakter? Jeg bestiller mange kontrakter og det virker helt vilkårlig.</a:t>
            </a:r>
          </a:p>
          <a:p>
            <a:endParaRPr lang="nb-NO" sz="2000" b="1" dirty="0"/>
          </a:p>
          <a:p>
            <a:r>
              <a:rPr lang="nb-NO" sz="1600" dirty="0"/>
              <a:t>Tjenestesenteret jobber ut ifra kjøringene i lønnssystemet. </a:t>
            </a:r>
            <a:br>
              <a:rPr lang="nb-NO" sz="1600" dirty="0"/>
            </a:br>
            <a:r>
              <a:rPr lang="nb-NO" sz="1600" dirty="0"/>
              <a:t>Vi har </a:t>
            </a:r>
            <a:r>
              <a:rPr lang="nb-NO" sz="1600" dirty="0">
                <a:hlinkClick r:id="rId2"/>
              </a:rPr>
              <a:t>to bonuskjøringer (honorar) og én </a:t>
            </a:r>
            <a:r>
              <a:rPr lang="nb-NO" sz="1600" dirty="0" err="1">
                <a:hlinkClick r:id="rId2"/>
              </a:rPr>
              <a:t>hovedkjøring</a:t>
            </a:r>
            <a:r>
              <a:rPr lang="nb-NO" sz="1600" dirty="0">
                <a:hlinkClick r:id="rId2"/>
              </a:rPr>
              <a:t> (time/månedslønn) per måned</a:t>
            </a:r>
            <a:r>
              <a:rPr lang="nb-NO" sz="1600" dirty="0"/>
              <a:t>. </a:t>
            </a:r>
          </a:p>
          <a:p>
            <a:endParaRPr lang="nb-NO" sz="1600" dirty="0"/>
          </a:p>
          <a:p>
            <a:r>
              <a:rPr lang="nb-NO" sz="1600" dirty="0"/>
              <a:t>Vi er flere som behandler kontrakter og starter på litt forskjellige plasser på listen for å unngå dobbeltarbeid.</a:t>
            </a:r>
          </a:p>
          <a:p>
            <a:endParaRPr lang="nb-NO" sz="1600" dirty="0"/>
          </a:p>
          <a:p>
            <a:r>
              <a:rPr lang="nb-NO" sz="1600" dirty="0"/>
              <a:t>I høst jobber Tjenestesenteret med en tjenesteavtale. Den vil si noe om behandlingstid og hvor lenge før startdato kontraktene må sendes inn. </a:t>
            </a:r>
          </a:p>
        </p:txBody>
      </p:sp>
      <p:pic>
        <p:nvPicPr>
          <p:cNvPr id="4" name="Grafikk 3" descr="Tale kontur">
            <a:extLst>
              <a:ext uri="{FF2B5EF4-FFF2-40B4-BE49-F238E27FC236}">
                <a16:creationId xmlns:a16="http://schemas.microsoft.com/office/drawing/2014/main" id="{A763F896-D846-0901-57C0-27E5CAE76D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1178" y="1153976"/>
            <a:ext cx="1212318" cy="1212318"/>
          </a:xfrm>
          <a:prstGeom prst="rect">
            <a:avLst/>
          </a:prstGeom>
        </p:spPr>
      </p:pic>
      <p:sp>
        <p:nvSpPr>
          <p:cNvPr id="2" name="Tittel 1">
            <a:extLst>
              <a:ext uri="{FF2B5EF4-FFF2-40B4-BE49-F238E27FC236}">
                <a16:creationId xmlns:a16="http://schemas.microsoft.com/office/drawing/2014/main" id="{5733F043-AEF0-115B-CBB1-DF33E6FA6178}"/>
              </a:ext>
            </a:extLst>
          </p:cNvPr>
          <p:cNvSpPr txBox="1">
            <a:spLocks/>
          </p:cNvSpPr>
          <p:nvPr/>
        </p:nvSpPr>
        <p:spPr>
          <a:xfrm>
            <a:off x="233334" y="19510"/>
            <a:ext cx="8229600" cy="40011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1400" b="0" dirty="0"/>
              <a:t>Bestille kontrakt</a:t>
            </a:r>
            <a:endParaRPr lang="nb-NO" sz="1400" dirty="0"/>
          </a:p>
        </p:txBody>
      </p:sp>
    </p:spTree>
    <p:extLst>
      <p:ext uri="{BB962C8B-B14F-4D97-AF65-F5344CB8AC3E}">
        <p14:creationId xmlns:p14="http://schemas.microsoft.com/office/powerpoint/2010/main" val="118061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85513075-042F-F625-0F0E-A389B7D70C1E}"/>
              </a:ext>
            </a:extLst>
          </p:cNvPr>
          <p:cNvSpPr txBox="1"/>
          <p:nvPr/>
        </p:nvSpPr>
        <p:spPr>
          <a:xfrm>
            <a:off x="1736521" y="2474752"/>
            <a:ext cx="5603846" cy="1077218"/>
          </a:xfrm>
          <a:prstGeom prst="rect">
            <a:avLst/>
          </a:prstGeom>
          <a:noFill/>
        </p:spPr>
        <p:txBody>
          <a:bodyPr wrap="square" rtlCol="0">
            <a:spAutoFit/>
          </a:bodyPr>
          <a:lstStyle/>
          <a:p>
            <a:r>
              <a:rPr lang="nb-NO" sz="3200" b="1"/>
              <a:t>Tema:</a:t>
            </a:r>
          </a:p>
          <a:p>
            <a:r>
              <a:rPr lang="nb-NO" sz="3200" b="1"/>
              <a:t>Time- og månedskontrakt</a:t>
            </a:r>
          </a:p>
        </p:txBody>
      </p:sp>
      <p:pic>
        <p:nvPicPr>
          <p:cNvPr id="4" name="Grafikk 3" descr="Klokke med heldekkende fyll">
            <a:extLst>
              <a:ext uri="{FF2B5EF4-FFF2-40B4-BE49-F238E27FC236}">
                <a16:creationId xmlns:a16="http://schemas.microsoft.com/office/drawing/2014/main" id="{4F34A109-057F-0F21-9943-6AACD2085D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88410" y="3738466"/>
            <a:ext cx="1161661" cy="1161661"/>
          </a:xfrm>
          <a:prstGeom prst="rect">
            <a:avLst/>
          </a:prstGeom>
        </p:spPr>
      </p:pic>
    </p:spTree>
    <p:extLst>
      <p:ext uri="{BB962C8B-B14F-4D97-AF65-F5344CB8AC3E}">
        <p14:creationId xmlns:p14="http://schemas.microsoft.com/office/powerpoint/2010/main" val="1476202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404045" y="1577130"/>
            <a:ext cx="7233059" cy="4844117"/>
          </a:xfrm>
        </p:spPr>
        <p:txBody>
          <a:bodyPr>
            <a:normAutofit/>
          </a:bodyPr>
          <a:lstStyle/>
          <a:p>
            <a:pPr marL="0" indent="0">
              <a:buNone/>
            </a:pPr>
            <a:r>
              <a:rPr lang="nb-NO" sz="2000" b="1" i="0" dirty="0">
                <a:effectLst/>
                <a:latin typeface="MentiText"/>
              </a:rPr>
              <a:t>I forhold til </a:t>
            </a:r>
            <a:r>
              <a:rPr lang="nb-NO" sz="2000" b="1" i="0" dirty="0" err="1">
                <a:effectLst/>
                <a:latin typeface="MentiText"/>
              </a:rPr>
              <a:t>vit.ass</a:t>
            </a:r>
            <a:r>
              <a:rPr lang="nb-NO" sz="2000" b="1" dirty="0">
                <a:latin typeface="MentiText"/>
              </a:rPr>
              <a:t>-</a:t>
            </a:r>
            <a:r>
              <a:rPr lang="nb-NO" sz="2000" b="1" i="0" dirty="0">
                <a:effectLst/>
                <a:latin typeface="MentiText"/>
              </a:rPr>
              <a:t>stillinger og 2-årsregelen: Blir det tatt en sjekk av Tjenestesenteret når det kommer inn bestilling på kontrakt om vedkommende kommer over </a:t>
            </a:r>
            <a:r>
              <a:rPr lang="nb-NO" sz="2000" b="1" i="0" dirty="0">
                <a:effectLst/>
                <a:latin typeface="+mn-lt"/>
              </a:rPr>
              <a:t>2-årsregelen</a:t>
            </a:r>
            <a:r>
              <a:rPr lang="nb-NO" sz="2000" b="1" i="0" dirty="0">
                <a:effectLst/>
                <a:latin typeface="MentiText"/>
              </a:rPr>
              <a:t> i tid eller ikke?</a:t>
            </a:r>
          </a:p>
          <a:p>
            <a:pPr marL="0" indent="0">
              <a:buNone/>
            </a:pPr>
            <a:endParaRPr lang="nb-NO" sz="2000" b="1" dirty="0">
              <a:latin typeface="MentiText"/>
            </a:endParaRPr>
          </a:p>
          <a:p>
            <a:pPr marL="0" indent="0">
              <a:buNone/>
            </a:pPr>
            <a:r>
              <a:rPr lang="nb-NO" sz="1800" b="0" i="0" dirty="0">
                <a:solidFill>
                  <a:srgbClr val="272833"/>
                </a:solidFill>
                <a:effectLst/>
                <a:latin typeface="+mn-lt"/>
              </a:rPr>
              <a:t>Den som bestiller kontrakten "behovshaver kontrakt" / rekrutterer personen, må undersøke bakgrunnen før ansettelsen for å sikre at toårsregelen ikke brytes.</a:t>
            </a:r>
            <a:endParaRPr lang="nb-NO" sz="1800" b="1" dirty="0">
              <a:latin typeface="+mn-lt"/>
            </a:endParaRPr>
          </a:p>
        </p:txBody>
      </p:sp>
      <p:sp>
        <p:nvSpPr>
          <p:cNvPr id="4" name="Tittel 1">
            <a:extLst>
              <a:ext uri="{FF2B5EF4-FFF2-40B4-BE49-F238E27FC236}">
                <a16:creationId xmlns:a16="http://schemas.microsoft.com/office/drawing/2014/main" id="{D898B4B7-71FF-82B5-A4BC-E708C5377907}"/>
              </a:ext>
            </a:extLst>
          </p:cNvPr>
          <p:cNvSpPr>
            <a:spLocks noGrp="1"/>
          </p:cNvSpPr>
          <p:nvPr>
            <p:ph type="title"/>
          </p:nvPr>
        </p:nvSpPr>
        <p:spPr>
          <a:xfrm>
            <a:off x="164909" y="128976"/>
            <a:ext cx="8229600" cy="307777"/>
          </a:xfrm>
        </p:spPr>
        <p:txBody>
          <a:bodyPr/>
          <a:lstStyle/>
          <a:p>
            <a:r>
              <a:rPr lang="nb-NO" sz="1400" b="0" dirty="0"/>
              <a:t>Time- og månedskontrakt</a:t>
            </a:r>
            <a:endParaRPr lang="nb-NO" sz="1400" dirty="0"/>
          </a:p>
        </p:txBody>
      </p:sp>
      <p:pic>
        <p:nvPicPr>
          <p:cNvPr id="5" name="Grafikk 4" descr="Tale kontur">
            <a:extLst>
              <a:ext uri="{FF2B5EF4-FFF2-40B4-BE49-F238E27FC236}">
                <a16:creationId xmlns:a16="http://schemas.microsoft.com/office/drawing/2014/main" id="{33DA5F90-B199-B2D8-EB89-C148F6C7E9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822" y="1490115"/>
            <a:ext cx="1212318" cy="1212318"/>
          </a:xfrm>
          <a:prstGeom prst="rect">
            <a:avLst/>
          </a:prstGeom>
        </p:spPr>
      </p:pic>
    </p:spTree>
    <p:extLst>
      <p:ext uri="{BB962C8B-B14F-4D97-AF65-F5344CB8AC3E}">
        <p14:creationId xmlns:p14="http://schemas.microsoft.com/office/powerpoint/2010/main" val="4171047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58A83097-16BF-42B3-3DAB-A1C29EF34FC6}"/>
              </a:ext>
            </a:extLst>
          </p:cNvPr>
          <p:cNvSpPr>
            <a:spLocks noGrp="1"/>
          </p:cNvSpPr>
          <p:nvPr>
            <p:ph idx="1"/>
          </p:nvPr>
        </p:nvSpPr>
        <p:spPr>
          <a:xfrm>
            <a:off x="1545631" y="1627464"/>
            <a:ext cx="5757770" cy="4793783"/>
          </a:xfrm>
        </p:spPr>
        <p:txBody>
          <a:bodyPr vert="horz" lIns="91440" tIns="45720" rIns="91440" bIns="45720" rtlCol="0" anchor="t">
            <a:normAutofit/>
          </a:bodyPr>
          <a:lstStyle/>
          <a:p>
            <a:pPr marL="0" indent="0">
              <a:buNone/>
            </a:pPr>
            <a:r>
              <a:rPr lang="nb-NO" sz="2000" b="1" i="0" dirty="0">
                <a:effectLst/>
                <a:latin typeface="+mn-lt"/>
              </a:rPr>
              <a:t>Hvilke </a:t>
            </a:r>
            <a:r>
              <a:rPr lang="nb-NO" sz="2000" b="1" i="0" dirty="0" err="1">
                <a:effectLst/>
                <a:latin typeface="+mn-lt"/>
              </a:rPr>
              <a:t>vit.ass</a:t>
            </a:r>
            <a:r>
              <a:rPr lang="nb-NO" sz="2000" b="1" dirty="0">
                <a:latin typeface="+mn-lt"/>
              </a:rPr>
              <a:t>-</a:t>
            </a:r>
            <a:r>
              <a:rPr lang="nb-NO" sz="2000" b="1" i="0" dirty="0">
                <a:effectLst/>
                <a:latin typeface="+mn-lt"/>
              </a:rPr>
              <a:t>koder kan man bruke i TOA? 1018, 1019 og 1020.</a:t>
            </a:r>
          </a:p>
          <a:p>
            <a:pPr marL="0" indent="0">
              <a:buNone/>
            </a:pPr>
            <a:endParaRPr lang="nb-NO" sz="2000" b="1" dirty="0">
              <a:latin typeface="+mn-lt"/>
            </a:endParaRPr>
          </a:p>
          <a:p>
            <a:pPr marL="0" indent="0">
              <a:buNone/>
            </a:pPr>
            <a:r>
              <a:rPr lang="nb-NO" sz="1800" dirty="0">
                <a:latin typeface="+mn-lt"/>
              </a:rPr>
              <a:t>Lønnspolitikken på NTNU skiller ikke på stillingsinnholdet på de forskjellige stillingene. Det som skiller kodene er hvilke kvalifikasjonsgrunnlag den som skal ha </a:t>
            </a:r>
            <a:r>
              <a:rPr lang="nb-NO" sz="1800" dirty="0" err="1">
                <a:latin typeface="+mn-lt"/>
              </a:rPr>
              <a:t>vit.ass</a:t>
            </a:r>
            <a:r>
              <a:rPr lang="nb-NO" sz="1800" dirty="0">
                <a:latin typeface="+mn-lt"/>
              </a:rPr>
              <a:t>-stillingen har. </a:t>
            </a:r>
          </a:p>
          <a:p>
            <a:pPr marL="0" indent="0">
              <a:buNone/>
            </a:pPr>
            <a:endParaRPr lang="nb-NO" sz="1800" b="1" dirty="0">
              <a:latin typeface="+mn-lt"/>
            </a:endParaRPr>
          </a:p>
          <a:p>
            <a:pPr algn="l">
              <a:buFont typeface="Arial" panose="020B0604020202020204" pitchFamily="34" charset="0"/>
              <a:buChar char="•"/>
            </a:pPr>
            <a:r>
              <a:rPr lang="nb-NO" sz="1800" b="0" i="0" dirty="0">
                <a:solidFill>
                  <a:srgbClr val="272833"/>
                </a:solidFill>
                <a:effectLst/>
                <a:latin typeface="+mn-lt"/>
              </a:rPr>
              <a:t>1018 vitenskapelig assistent (uten oppnådd grad)</a:t>
            </a:r>
          </a:p>
          <a:p>
            <a:pPr algn="l">
              <a:buFont typeface="Arial" panose="020B0604020202020204" pitchFamily="34" charset="0"/>
              <a:buChar char="•"/>
            </a:pPr>
            <a:r>
              <a:rPr lang="nb-NO" sz="1800" b="0" i="0" dirty="0">
                <a:solidFill>
                  <a:srgbClr val="272833"/>
                </a:solidFill>
                <a:effectLst/>
                <a:latin typeface="+mn-lt"/>
              </a:rPr>
              <a:t>1019 vitenskapelig assistent (oppnådd bachelorgrad)</a:t>
            </a:r>
          </a:p>
          <a:p>
            <a:pPr algn="l">
              <a:buFont typeface="Arial" panose="020B0604020202020204" pitchFamily="34" charset="0"/>
              <a:buChar char="•"/>
            </a:pPr>
            <a:r>
              <a:rPr lang="nb-NO" sz="1800" b="0" i="0" dirty="0">
                <a:solidFill>
                  <a:srgbClr val="272833"/>
                </a:solidFill>
                <a:effectLst/>
                <a:latin typeface="+mn-lt"/>
              </a:rPr>
              <a:t>1020 vitenskapelig assistent (oppnådd mastergrad)</a:t>
            </a:r>
          </a:p>
          <a:p>
            <a:pPr marL="0" indent="0">
              <a:buNone/>
            </a:pPr>
            <a:endParaRPr lang="nb-NO" sz="2000" b="1" dirty="0">
              <a:latin typeface="MentiText"/>
            </a:endParaRPr>
          </a:p>
        </p:txBody>
      </p:sp>
      <p:sp>
        <p:nvSpPr>
          <p:cNvPr id="4" name="Tittel 1">
            <a:extLst>
              <a:ext uri="{FF2B5EF4-FFF2-40B4-BE49-F238E27FC236}">
                <a16:creationId xmlns:a16="http://schemas.microsoft.com/office/drawing/2014/main" id="{F159E693-5C04-580F-1E51-D30C3DC44721}"/>
              </a:ext>
            </a:extLst>
          </p:cNvPr>
          <p:cNvSpPr>
            <a:spLocks noGrp="1"/>
          </p:cNvSpPr>
          <p:nvPr>
            <p:ph type="title"/>
          </p:nvPr>
        </p:nvSpPr>
        <p:spPr>
          <a:xfrm>
            <a:off x="244822" y="187552"/>
            <a:ext cx="8229600" cy="307777"/>
          </a:xfrm>
        </p:spPr>
        <p:txBody>
          <a:bodyPr/>
          <a:lstStyle/>
          <a:p>
            <a:r>
              <a:rPr lang="nb-NO" sz="1400" b="0" dirty="0"/>
              <a:t>Time- og månedskontrakt</a:t>
            </a:r>
            <a:endParaRPr lang="nb-NO" sz="1400" dirty="0"/>
          </a:p>
        </p:txBody>
      </p:sp>
      <p:pic>
        <p:nvPicPr>
          <p:cNvPr id="5" name="Grafikk 4" descr="Tale kontur">
            <a:extLst>
              <a:ext uri="{FF2B5EF4-FFF2-40B4-BE49-F238E27FC236}">
                <a16:creationId xmlns:a16="http://schemas.microsoft.com/office/drawing/2014/main" id="{B83B4A03-9198-97EF-474F-7E9811836E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822" y="1490115"/>
            <a:ext cx="1212318" cy="1212318"/>
          </a:xfrm>
          <a:prstGeom prst="rect">
            <a:avLst/>
          </a:prstGeom>
        </p:spPr>
      </p:pic>
    </p:spTree>
    <p:extLst>
      <p:ext uri="{BB962C8B-B14F-4D97-AF65-F5344CB8AC3E}">
        <p14:creationId xmlns:p14="http://schemas.microsoft.com/office/powerpoint/2010/main" val="1875151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318507" y="1606627"/>
            <a:ext cx="5698113" cy="4844117"/>
          </a:xfrm>
        </p:spPr>
        <p:txBody>
          <a:bodyPr vert="horz" lIns="91440" tIns="45720" rIns="91440" bIns="45720" rtlCol="0" anchor="t">
            <a:normAutofit/>
          </a:bodyPr>
          <a:lstStyle/>
          <a:p>
            <a:pPr marL="0" indent="0">
              <a:buNone/>
            </a:pPr>
            <a:r>
              <a:rPr lang="nb-NO" sz="2000" b="1" i="0" dirty="0">
                <a:effectLst/>
                <a:latin typeface="+mn-lt"/>
              </a:rPr>
              <a:t>Vi pleier å lage kontrakt for de som har fullført LAOS</a:t>
            </a:r>
            <a:r>
              <a:rPr lang="nb-NO" sz="2000" b="1" dirty="0">
                <a:latin typeface="+mn-lt"/>
              </a:rPr>
              <a:t> </a:t>
            </a:r>
            <a:r>
              <a:rPr lang="nb-NO" sz="2000" b="1" i="0" dirty="0">
                <a:effectLst/>
                <a:latin typeface="+mn-lt"/>
              </a:rPr>
              <a:t>(etter at vi har fått kursbevis fra student). </a:t>
            </a:r>
            <a:r>
              <a:rPr lang="nb-NO" sz="2000" b="1" dirty="0">
                <a:latin typeface="+mn-lt"/>
              </a:rPr>
              <a:t>D</a:t>
            </a:r>
            <a:r>
              <a:rPr lang="nb-NO" sz="2000" b="1" i="0" dirty="0">
                <a:effectLst/>
                <a:latin typeface="+mn-lt"/>
              </a:rPr>
              <a:t>et er litt dumt å bestille timekontrakt. Er det ikke mulig å bestille oppdragsavtale for dem?</a:t>
            </a:r>
          </a:p>
          <a:p>
            <a:pPr marL="0" indent="0">
              <a:buNone/>
            </a:pPr>
            <a:endParaRPr lang="nb-NO" sz="1600" b="1" dirty="0">
              <a:latin typeface="+mn-lt"/>
            </a:endParaRPr>
          </a:p>
          <a:p>
            <a:pPr marL="0" indent="0">
              <a:buNone/>
            </a:pPr>
            <a:r>
              <a:rPr lang="nb-NO" sz="1800" dirty="0">
                <a:latin typeface="+mn-lt"/>
              </a:rPr>
              <a:t>Nei, dersom de får en oppdragskontrakt i stedet for en timekontrakt, mister de feriepengeopptjeningen sin og muligheten til pensjonsopptjening. </a:t>
            </a:r>
          </a:p>
          <a:p>
            <a:pPr marL="0" indent="0">
              <a:buNone/>
            </a:pPr>
            <a:endParaRPr lang="nb-NO" sz="1800" dirty="0">
              <a:latin typeface="+mn-lt"/>
            </a:endParaRPr>
          </a:p>
          <a:p>
            <a:pPr marL="0" indent="0">
              <a:buNone/>
            </a:pPr>
            <a:r>
              <a:rPr lang="nb-NO" sz="1800" dirty="0">
                <a:latin typeface="+mn-lt"/>
              </a:rPr>
              <a:t>Vi oppfordrer til at det lages rutiner hvor man kan sende inn timekontrakter </a:t>
            </a:r>
            <a:r>
              <a:rPr lang="nb-NO" sz="1800" b="1" dirty="0">
                <a:latin typeface="+mn-lt"/>
              </a:rPr>
              <a:t>før</a:t>
            </a:r>
            <a:r>
              <a:rPr lang="nb-NO" sz="1800" dirty="0">
                <a:latin typeface="+mn-lt"/>
              </a:rPr>
              <a:t> de deltar på LAOS-kurs. </a:t>
            </a:r>
            <a:endParaRPr lang="nb-NO" sz="1800" b="1" dirty="0">
              <a:latin typeface="+mn-lt"/>
            </a:endParaRPr>
          </a:p>
        </p:txBody>
      </p:sp>
      <p:sp>
        <p:nvSpPr>
          <p:cNvPr id="4" name="Tittel 1">
            <a:extLst>
              <a:ext uri="{FF2B5EF4-FFF2-40B4-BE49-F238E27FC236}">
                <a16:creationId xmlns:a16="http://schemas.microsoft.com/office/drawing/2014/main" id="{CE74D780-C7BB-2FE4-5662-F1DD18AF5C99}"/>
              </a:ext>
            </a:extLst>
          </p:cNvPr>
          <p:cNvSpPr txBox="1">
            <a:spLocks/>
          </p:cNvSpPr>
          <p:nvPr/>
        </p:nvSpPr>
        <p:spPr>
          <a:xfrm>
            <a:off x="234950" y="100467"/>
            <a:ext cx="8229600" cy="40011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1400" b="0" dirty="0"/>
              <a:t>Time- og månedskontrakt</a:t>
            </a:r>
            <a:endParaRPr lang="nb-NO" sz="1400" dirty="0"/>
          </a:p>
        </p:txBody>
      </p:sp>
      <p:pic>
        <p:nvPicPr>
          <p:cNvPr id="5" name="Grafikk 4" descr="Tale kontur">
            <a:extLst>
              <a:ext uri="{FF2B5EF4-FFF2-40B4-BE49-F238E27FC236}">
                <a16:creationId xmlns:a16="http://schemas.microsoft.com/office/drawing/2014/main" id="{79CBFC6D-88D4-43EB-518F-45EB438C60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950" y="1488510"/>
            <a:ext cx="1212318" cy="1212318"/>
          </a:xfrm>
          <a:prstGeom prst="rect">
            <a:avLst/>
          </a:prstGeom>
        </p:spPr>
      </p:pic>
    </p:spTree>
    <p:extLst>
      <p:ext uri="{BB962C8B-B14F-4D97-AF65-F5344CB8AC3E}">
        <p14:creationId xmlns:p14="http://schemas.microsoft.com/office/powerpoint/2010/main" val="1604183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318507" y="1606627"/>
            <a:ext cx="7309750" cy="4844117"/>
          </a:xfrm>
        </p:spPr>
        <p:txBody>
          <a:bodyPr vert="horz" lIns="91440" tIns="45720" rIns="91440" bIns="45720" rtlCol="0" anchor="t">
            <a:normAutofit/>
          </a:bodyPr>
          <a:lstStyle/>
          <a:p>
            <a:pPr marL="0" indent="0">
              <a:buNone/>
            </a:pPr>
            <a:r>
              <a:rPr lang="nb-NO" sz="1600" b="1" i="0" dirty="0">
                <a:effectLst/>
                <a:latin typeface="+mn-lt"/>
              </a:rPr>
              <a:t>Det er ønskelig med et oppslagsregister for å se om vedkommende har godkjent LAOS-kurs eller ikke. Kan det legges i FS, </a:t>
            </a:r>
            <a:r>
              <a:rPr lang="nb-NO" sz="1600" b="1" i="0" dirty="0" err="1">
                <a:effectLst/>
                <a:latin typeface="+mn-lt"/>
              </a:rPr>
              <a:t>evt</a:t>
            </a:r>
            <a:r>
              <a:rPr lang="nb-NO" sz="1600" b="1" i="0" dirty="0">
                <a:effectLst/>
                <a:latin typeface="+mn-lt"/>
              </a:rPr>
              <a:t> at vi kan se det i læringsportalen?</a:t>
            </a:r>
          </a:p>
          <a:p>
            <a:pPr marL="0" indent="0">
              <a:buNone/>
            </a:pPr>
            <a:endParaRPr lang="nb-NO" sz="1600" b="1" dirty="0">
              <a:latin typeface="+mn-lt"/>
            </a:endParaRPr>
          </a:p>
          <a:p>
            <a:pPr marL="0" indent="0">
              <a:buNone/>
            </a:pPr>
            <a:r>
              <a:rPr lang="nb-NO" sz="1800" dirty="0">
                <a:latin typeface="+mn-lt"/>
              </a:rPr>
              <a:t>Vi har videresendt ønsket til Studieadministrasjonen. Men de kan ikke gjøre en slik endring. Henvendelsen videresendes til IT for å se på eventuelle andre muligheter. </a:t>
            </a:r>
          </a:p>
          <a:p>
            <a:pPr marL="0" indent="0">
              <a:buNone/>
            </a:pPr>
            <a:endParaRPr lang="nb-NO" sz="2000" b="1" dirty="0">
              <a:latin typeface="MentiText"/>
            </a:endParaRPr>
          </a:p>
          <a:p>
            <a:pPr marL="0" indent="0">
              <a:buNone/>
            </a:pPr>
            <a:endParaRPr lang="nb-NO" sz="2000" b="1" dirty="0">
              <a:latin typeface="MentiText"/>
            </a:endParaRPr>
          </a:p>
        </p:txBody>
      </p:sp>
      <p:sp>
        <p:nvSpPr>
          <p:cNvPr id="4" name="Tittel 1">
            <a:extLst>
              <a:ext uri="{FF2B5EF4-FFF2-40B4-BE49-F238E27FC236}">
                <a16:creationId xmlns:a16="http://schemas.microsoft.com/office/drawing/2014/main" id="{CE74D780-C7BB-2FE4-5662-F1DD18AF5C99}"/>
              </a:ext>
            </a:extLst>
          </p:cNvPr>
          <p:cNvSpPr txBox="1">
            <a:spLocks/>
          </p:cNvSpPr>
          <p:nvPr/>
        </p:nvSpPr>
        <p:spPr>
          <a:xfrm>
            <a:off x="197627" y="125348"/>
            <a:ext cx="8229600" cy="40011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1400" b="0" dirty="0"/>
              <a:t>Time- og månedskontrakt</a:t>
            </a:r>
            <a:endParaRPr lang="nb-NO" sz="1400" dirty="0"/>
          </a:p>
        </p:txBody>
      </p:sp>
      <p:pic>
        <p:nvPicPr>
          <p:cNvPr id="5" name="Grafikk 4" descr="Tale kontur">
            <a:extLst>
              <a:ext uri="{FF2B5EF4-FFF2-40B4-BE49-F238E27FC236}">
                <a16:creationId xmlns:a16="http://schemas.microsoft.com/office/drawing/2014/main" id="{79CBFC6D-88D4-43EB-518F-45EB438C60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7627" y="1519612"/>
            <a:ext cx="1212318" cy="1212318"/>
          </a:xfrm>
          <a:prstGeom prst="rect">
            <a:avLst/>
          </a:prstGeom>
        </p:spPr>
      </p:pic>
    </p:spTree>
    <p:extLst>
      <p:ext uri="{BB962C8B-B14F-4D97-AF65-F5344CB8AC3E}">
        <p14:creationId xmlns:p14="http://schemas.microsoft.com/office/powerpoint/2010/main" val="104018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343387" y="1270725"/>
            <a:ext cx="5883035" cy="4844117"/>
          </a:xfrm>
        </p:spPr>
        <p:txBody>
          <a:bodyPr vert="horz" lIns="91440" tIns="45720" rIns="91440" bIns="45720" rtlCol="0" anchor="t">
            <a:normAutofit/>
          </a:bodyPr>
          <a:lstStyle/>
          <a:p>
            <a:pPr marL="0" indent="0">
              <a:buNone/>
            </a:pPr>
            <a:r>
              <a:rPr lang="nb-NO" sz="2000" b="1" i="0" dirty="0">
                <a:effectLst/>
                <a:latin typeface="+mn-lt"/>
              </a:rPr>
              <a:t>Visstnok skal alle ha LAOS og bli ansatt som "læringsassistenter". Kan denne termen bakes inn i behovsskjemaet og ev. </a:t>
            </a:r>
            <a:r>
              <a:rPr lang="nb-NO" sz="2000" b="1" i="0" dirty="0" err="1">
                <a:effectLst/>
                <a:latin typeface="+mn-lt"/>
              </a:rPr>
              <a:t>stud.ass</a:t>
            </a:r>
            <a:r>
              <a:rPr lang="nb-NO" sz="2000" b="1" i="0" dirty="0">
                <a:effectLst/>
                <a:latin typeface="+mn-lt"/>
              </a:rPr>
              <a:t>. fjernes etterhvert?</a:t>
            </a:r>
          </a:p>
          <a:p>
            <a:pPr marL="0" indent="0">
              <a:buNone/>
            </a:pPr>
            <a:endParaRPr lang="nb-NO" sz="2000" b="1" dirty="0">
              <a:latin typeface="+mn-lt"/>
            </a:endParaRPr>
          </a:p>
          <a:p>
            <a:pPr marL="0" indent="0">
              <a:buNone/>
            </a:pPr>
            <a:r>
              <a:rPr lang="nb-NO" sz="1800" dirty="0">
                <a:latin typeface="+mn-lt"/>
              </a:rPr>
              <a:t>Behovshaver-skjemaet er likt for alle i universitet- og høyskolesektoren. Det kan derfor være vanskelig å få lagt inn endring grunnet forskjellige behov. Tjenestesenteret skriver gjerne under arbeidsoppgave at det gjelder stilling som læringsassistent. </a:t>
            </a:r>
          </a:p>
          <a:p>
            <a:pPr marL="0" indent="0">
              <a:buNone/>
            </a:pPr>
            <a:endParaRPr lang="nb-NO" sz="1800" dirty="0">
              <a:latin typeface="+mn-lt"/>
            </a:endParaRPr>
          </a:p>
          <a:p>
            <a:pPr marL="0" indent="0">
              <a:buNone/>
            </a:pPr>
            <a:r>
              <a:rPr lang="nb-NO" sz="1800" dirty="0">
                <a:latin typeface="+mn-lt"/>
              </a:rPr>
              <a:t>Behovshaver skal skrive arbeidsoppgave i merknadsfeltet (se rutine). </a:t>
            </a:r>
          </a:p>
        </p:txBody>
      </p:sp>
      <p:sp>
        <p:nvSpPr>
          <p:cNvPr id="4" name="Tittel 1">
            <a:extLst>
              <a:ext uri="{FF2B5EF4-FFF2-40B4-BE49-F238E27FC236}">
                <a16:creationId xmlns:a16="http://schemas.microsoft.com/office/drawing/2014/main" id="{CE74D780-C7BB-2FE4-5662-F1DD18AF5C99}"/>
              </a:ext>
            </a:extLst>
          </p:cNvPr>
          <p:cNvSpPr txBox="1">
            <a:spLocks/>
          </p:cNvSpPr>
          <p:nvPr/>
        </p:nvSpPr>
        <p:spPr>
          <a:xfrm>
            <a:off x="197627" y="112908"/>
            <a:ext cx="8229600" cy="40011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1400" b="0" dirty="0"/>
              <a:t>Time- og månedskontrakt</a:t>
            </a:r>
            <a:endParaRPr lang="nb-NO" sz="1400" dirty="0"/>
          </a:p>
        </p:txBody>
      </p:sp>
      <p:pic>
        <p:nvPicPr>
          <p:cNvPr id="5" name="Grafikk 4" descr="Tale kontur">
            <a:extLst>
              <a:ext uri="{FF2B5EF4-FFF2-40B4-BE49-F238E27FC236}">
                <a16:creationId xmlns:a16="http://schemas.microsoft.com/office/drawing/2014/main" id="{79CBFC6D-88D4-43EB-518F-45EB438C60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7627" y="1077963"/>
            <a:ext cx="1212318" cy="1212318"/>
          </a:xfrm>
          <a:prstGeom prst="rect">
            <a:avLst/>
          </a:prstGeom>
        </p:spPr>
      </p:pic>
    </p:spTree>
    <p:extLst>
      <p:ext uri="{BB962C8B-B14F-4D97-AF65-F5344CB8AC3E}">
        <p14:creationId xmlns:p14="http://schemas.microsoft.com/office/powerpoint/2010/main" val="2246387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368650" y="1348139"/>
            <a:ext cx="6406700" cy="4844117"/>
          </a:xfrm>
        </p:spPr>
        <p:txBody>
          <a:bodyPr vert="horz" lIns="91440" tIns="45720" rIns="91440" bIns="45720" rtlCol="0" anchor="t">
            <a:normAutofit/>
          </a:bodyPr>
          <a:lstStyle/>
          <a:p>
            <a:pPr marL="0" indent="0">
              <a:buNone/>
            </a:pPr>
            <a:r>
              <a:rPr lang="nb-NO" sz="2000" b="1" i="0" dirty="0">
                <a:effectLst/>
                <a:latin typeface="+mn-lt"/>
              </a:rPr>
              <a:t>Utregning av timesats. Ser det er en del spørsmål om dette i ulike fora. Har lært at man tar årslønn - 400 kr, og deler på 1950 for å få timesats. Stemmer det? Fint om metode står tydelig på toa-wiki.</a:t>
            </a:r>
          </a:p>
          <a:p>
            <a:pPr marL="0" indent="0">
              <a:buNone/>
            </a:pPr>
            <a:endParaRPr lang="nb-NO" sz="2000" b="1" dirty="0">
              <a:latin typeface="MentiText"/>
            </a:endParaRPr>
          </a:p>
        </p:txBody>
      </p:sp>
      <p:sp>
        <p:nvSpPr>
          <p:cNvPr id="4" name="Tittel 1">
            <a:extLst>
              <a:ext uri="{FF2B5EF4-FFF2-40B4-BE49-F238E27FC236}">
                <a16:creationId xmlns:a16="http://schemas.microsoft.com/office/drawing/2014/main" id="{4457BC6E-D95F-11CE-64F5-F9E4EDE728DA}"/>
              </a:ext>
            </a:extLst>
          </p:cNvPr>
          <p:cNvSpPr txBox="1">
            <a:spLocks/>
          </p:cNvSpPr>
          <p:nvPr/>
        </p:nvSpPr>
        <p:spPr>
          <a:xfrm>
            <a:off x="164909" y="118235"/>
            <a:ext cx="8229600" cy="40011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1400" b="0" dirty="0"/>
              <a:t>Time- og månedskontrakt</a:t>
            </a:r>
            <a:endParaRPr lang="nb-NO" sz="1400" dirty="0"/>
          </a:p>
        </p:txBody>
      </p:sp>
      <p:pic>
        <p:nvPicPr>
          <p:cNvPr id="5" name="Grafikk 4" descr="Tale kontur">
            <a:extLst>
              <a:ext uri="{FF2B5EF4-FFF2-40B4-BE49-F238E27FC236}">
                <a16:creationId xmlns:a16="http://schemas.microsoft.com/office/drawing/2014/main" id="{C10AF73F-11DB-6AB7-2984-48933C6559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1042" y="1208993"/>
            <a:ext cx="1212318" cy="1212318"/>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D9D68753-6273-B7DD-F289-3CB16230B723}"/>
              </a:ext>
            </a:extLst>
          </p:cNvPr>
          <p:cNvPicPr>
            <a:picLocks noChangeAspect="1"/>
          </p:cNvPicPr>
          <p:nvPr/>
        </p:nvPicPr>
        <p:blipFill>
          <a:blip r:embed="rId4"/>
          <a:stretch>
            <a:fillRect/>
          </a:stretch>
        </p:blipFill>
        <p:spPr>
          <a:xfrm>
            <a:off x="2344097" y="4041449"/>
            <a:ext cx="2743200" cy="1043383"/>
          </a:xfrm>
          <a:prstGeom prst="rect">
            <a:avLst/>
          </a:prstGeom>
        </p:spPr>
      </p:pic>
      <p:pic>
        <p:nvPicPr>
          <p:cNvPr id="6" name="Picture 5" descr="A number and numbers on a white background&#10;&#10;Description automatically generated">
            <a:extLst>
              <a:ext uri="{FF2B5EF4-FFF2-40B4-BE49-F238E27FC236}">
                <a16:creationId xmlns:a16="http://schemas.microsoft.com/office/drawing/2014/main" id="{10D1632B-A037-24CA-4049-FD4F6F1AB688}"/>
              </a:ext>
            </a:extLst>
          </p:cNvPr>
          <p:cNvPicPr>
            <a:picLocks noChangeAspect="1"/>
          </p:cNvPicPr>
          <p:nvPr/>
        </p:nvPicPr>
        <p:blipFill>
          <a:blip r:embed="rId5"/>
          <a:stretch>
            <a:fillRect/>
          </a:stretch>
        </p:blipFill>
        <p:spPr>
          <a:xfrm>
            <a:off x="1888838" y="2816551"/>
            <a:ext cx="4524935" cy="1224898"/>
          </a:xfrm>
          <a:prstGeom prst="rect">
            <a:avLst/>
          </a:prstGeom>
        </p:spPr>
      </p:pic>
      <p:sp>
        <p:nvSpPr>
          <p:cNvPr id="7" name="TekstSylinder 6">
            <a:extLst>
              <a:ext uri="{FF2B5EF4-FFF2-40B4-BE49-F238E27FC236}">
                <a16:creationId xmlns:a16="http://schemas.microsoft.com/office/drawing/2014/main" id="{4F20822F-ACE6-BAB9-197D-6E3770377E72}"/>
              </a:ext>
            </a:extLst>
          </p:cNvPr>
          <p:cNvSpPr txBox="1"/>
          <p:nvPr/>
        </p:nvSpPr>
        <p:spPr>
          <a:xfrm>
            <a:off x="1606858" y="5577275"/>
            <a:ext cx="6312024" cy="369332"/>
          </a:xfrm>
          <a:prstGeom prst="rect">
            <a:avLst/>
          </a:prstGeom>
          <a:noFill/>
        </p:spPr>
        <p:txBody>
          <a:bodyPr wrap="square" rtlCol="0">
            <a:spAutoFit/>
          </a:bodyPr>
          <a:lstStyle/>
          <a:p>
            <a:r>
              <a:rPr lang="nb-NO" dirty="0">
                <a:hlinkClick r:id="rId6"/>
              </a:rPr>
              <a:t>Vi legger eksempelet i rutinen på Innsida</a:t>
            </a:r>
            <a:r>
              <a:rPr lang="nb-NO" dirty="0"/>
              <a:t>.</a:t>
            </a:r>
          </a:p>
        </p:txBody>
      </p:sp>
    </p:spTree>
    <p:extLst>
      <p:ext uri="{BB962C8B-B14F-4D97-AF65-F5344CB8AC3E}">
        <p14:creationId xmlns:p14="http://schemas.microsoft.com/office/powerpoint/2010/main" val="1525051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e 18" descr="Oransje lønneblader på bakken">
            <a:extLst>
              <a:ext uri="{FF2B5EF4-FFF2-40B4-BE49-F238E27FC236}">
                <a16:creationId xmlns:a16="http://schemas.microsoft.com/office/drawing/2014/main" id="{BDA08F94-3B98-340A-CBDE-1C496C9F9597}"/>
              </a:ext>
            </a:extLst>
          </p:cNvPr>
          <p:cNvPicPr>
            <a:picLocks noChangeAspect="1"/>
          </p:cNvPicPr>
          <p:nvPr/>
        </p:nvPicPr>
        <p:blipFill rotWithShape="1">
          <a:blip r:embed="rId2"/>
          <a:srcRect l="22998" t="23974" r="44568" b="9356"/>
          <a:stretch/>
        </p:blipFill>
        <p:spPr>
          <a:xfrm>
            <a:off x="-162963" y="0"/>
            <a:ext cx="4386272" cy="6858000"/>
          </a:xfrm>
          <a:prstGeom prst="rect">
            <a:avLst/>
          </a:prstGeom>
        </p:spPr>
      </p:pic>
      <p:sp>
        <p:nvSpPr>
          <p:cNvPr id="2" name="TekstSylinder 1">
            <a:extLst>
              <a:ext uri="{FF2B5EF4-FFF2-40B4-BE49-F238E27FC236}">
                <a16:creationId xmlns:a16="http://schemas.microsoft.com/office/drawing/2014/main" id="{A4710D67-920C-3C51-7E92-808B39A590C8}"/>
              </a:ext>
            </a:extLst>
          </p:cNvPr>
          <p:cNvSpPr txBox="1"/>
          <p:nvPr/>
        </p:nvSpPr>
        <p:spPr>
          <a:xfrm>
            <a:off x="4572000" y="2409191"/>
            <a:ext cx="4240326" cy="1261884"/>
          </a:xfrm>
          <a:prstGeom prst="rect">
            <a:avLst/>
          </a:prstGeom>
          <a:noFill/>
        </p:spPr>
        <p:txBody>
          <a:bodyPr wrap="square" rtlCol="0">
            <a:spAutoFit/>
          </a:bodyPr>
          <a:lstStyle/>
          <a:p>
            <a:r>
              <a:rPr lang="nb-NO" sz="2800" b="1" dirty="0"/>
              <a:t>Prosessen tilsetting og arbeidskontrakt (TOA)</a:t>
            </a:r>
          </a:p>
          <a:p>
            <a:r>
              <a:rPr lang="nb-NO" sz="2000" dirty="0"/>
              <a:t>- en kjapp repetisjon</a:t>
            </a:r>
          </a:p>
        </p:txBody>
      </p:sp>
      <p:pic>
        <p:nvPicPr>
          <p:cNvPr id="18" name="Grafikk 17" descr="Arbeidsflyt kontur">
            <a:extLst>
              <a:ext uri="{FF2B5EF4-FFF2-40B4-BE49-F238E27FC236}">
                <a16:creationId xmlns:a16="http://schemas.microsoft.com/office/drawing/2014/main" id="{0D828E4A-33A7-1A51-56AE-ACD48269EA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5977" y="3756301"/>
            <a:ext cx="2081813" cy="2081813"/>
          </a:xfrm>
          <a:prstGeom prst="rect">
            <a:avLst/>
          </a:prstGeom>
        </p:spPr>
      </p:pic>
    </p:spTree>
    <p:extLst>
      <p:ext uri="{BB962C8B-B14F-4D97-AF65-F5344CB8AC3E}">
        <p14:creationId xmlns:p14="http://schemas.microsoft.com/office/powerpoint/2010/main" val="3718651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275412" y="1422784"/>
            <a:ext cx="6359384" cy="4844117"/>
          </a:xfrm>
        </p:spPr>
        <p:txBody>
          <a:bodyPr vert="horz" lIns="91440" tIns="45720" rIns="91440" bIns="45720" rtlCol="0" anchor="t">
            <a:normAutofit/>
          </a:bodyPr>
          <a:lstStyle/>
          <a:p>
            <a:pPr marL="0" indent="0">
              <a:buNone/>
            </a:pPr>
            <a:r>
              <a:rPr lang="nb-NO" sz="2000" b="1" i="0" dirty="0">
                <a:effectLst/>
                <a:latin typeface="+mn-lt"/>
              </a:rPr>
              <a:t>Savner bedre oversikt til lister med oppdaterte satser og månedslønn.</a:t>
            </a:r>
          </a:p>
          <a:p>
            <a:pPr marL="0" indent="0">
              <a:buNone/>
            </a:pPr>
            <a:endParaRPr lang="nb-NO" sz="1600" b="1" dirty="0">
              <a:latin typeface="+mn-lt"/>
            </a:endParaRPr>
          </a:p>
          <a:p>
            <a:pPr marL="0" indent="0">
              <a:buNone/>
            </a:pPr>
            <a:r>
              <a:rPr lang="nb-NO" sz="1800" dirty="0">
                <a:latin typeface="+mn-lt"/>
              </a:rPr>
              <a:t>Vi har samlet de listene vi har under </a:t>
            </a:r>
            <a:r>
              <a:rPr lang="nb-NO" sz="1800" dirty="0">
                <a:latin typeface="+mn-lt"/>
                <a:hlinkClick r:id="rId2"/>
              </a:rPr>
              <a:t>time- og månedskontrakter i bestiller-rutinen. </a:t>
            </a:r>
            <a:endParaRPr lang="nb-NO" sz="1800" dirty="0">
              <a:latin typeface="+mn-lt"/>
            </a:endParaRPr>
          </a:p>
        </p:txBody>
      </p:sp>
      <p:sp>
        <p:nvSpPr>
          <p:cNvPr id="4" name="Tittel 1">
            <a:extLst>
              <a:ext uri="{FF2B5EF4-FFF2-40B4-BE49-F238E27FC236}">
                <a16:creationId xmlns:a16="http://schemas.microsoft.com/office/drawing/2014/main" id="{4457BC6E-D95F-11CE-64F5-F9E4EDE728DA}"/>
              </a:ext>
            </a:extLst>
          </p:cNvPr>
          <p:cNvSpPr txBox="1">
            <a:spLocks/>
          </p:cNvSpPr>
          <p:nvPr/>
        </p:nvSpPr>
        <p:spPr>
          <a:xfrm>
            <a:off x="407505" y="274638"/>
            <a:ext cx="8229600" cy="40011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1400" b="0" dirty="0"/>
              <a:t>Time- og månedskontrakt</a:t>
            </a:r>
            <a:endParaRPr lang="nb-NO" sz="1400" dirty="0"/>
          </a:p>
        </p:txBody>
      </p:sp>
      <p:pic>
        <p:nvPicPr>
          <p:cNvPr id="5" name="Grafikk 4" descr="Tale kontur">
            <a:extLst>
              <a:ext uri="{FF2B5EF4-FFF2-40B4-BE49-F238E27FC236}">
                <a16:creationId xmlns:a16="http://schemas.microsoft.com/office/drawing/2014/main" id="{C10AF73F-11DB-6AB7-2984-48933C6559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3483" y="1246316"/>
            <a:ext cx="1212318" cy="1212318"/>
          </a:xfrm>
          <a:prstGeom prst="rect">
            <a:avLst/>
          </a:prstGeom>
        </p:spPr>
      </p:pic>
    </p:spTree>
    <p:extLst>
      <p:ext uri="{BB962C8B-B14F-4D97-AF65-F5344CB8AC3E}">
        <p14:creationId xmlns:p14="http://schemas.microsoft.com/office/powerpoint/2010/main" val="1141808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462076" y="1200410"/>
            <a:ext cx="6394661" cy="4844117"/>
          </a:xfrm>
        </p:spPr>
        <p:txBody>
          <a:bodyPr vert="horz" lIns="91440" tIns="45720" rIns="91440" bIns="45720" rtlCol="0" anchor="t">
            <a:normAutofit/>
          </a:bodyPr>
          <a:lstStyle/>
          <a:p>
            <a:pPr marL="0" indent="0">
              <a:buNone/>
            </a:pPr>
            <a:r>
              <a:rPr lang="nb-NO" sz="2000" b="1" i="0" dirty="0">
                <a:effectLst/>
                <a:latin typeface="+mn-lt"/>
              </a:rPr>
              <a:t>Pensjonistavtale er for alderspensjonister (fylt 67). Samtidig kan man tjene inntil 15000 uten avkortning. Den ansatte må selv ha kontroll på dette. Hva slags avtale skal opprettes i slike caser?</a:t>
            </a:r>
          </a:p>
          <a:p>
            <a:pPr marL="0" indent="0">
              <a:buNone/>
            </a:pPr>
            <a:endParaRPr lang="nb-NO" sz="2000" b="1" dirty="0">
              <a:latin typeface="+mn-lt"/>
            </a:endParaRPr>
          </a:p>
          <a:p>
            <a:pPr marL="0" indent="0">
              <a:buNone/>
            </a:pPr>
            <a:r>
              <a:rPr lang="nb-NO" sz="1800" dirty="0">
                <a:latin typeface="+mn-lt"/>
              </a:rPr>
              <a:t>Ansatt har selv ansvar for å følge opp dette. </a:t>
            </a:r>
          </a:p>
          <a:p>
            <a:pPr marL="0" indent="0">
              <a:buNone/>
            </a:pPr>
            <a:endParaRPr lang="nb-NO" sz="1800" dirty="0">
              <a:latin typeface="+mn-lt"/>
            </a:endParaRPr>
          </a:p>
          <a:p>
            <a:pPr marL="0" indent="0">
              <a:buNone/>
            </a:pPr>
            <a:r>
              <a:rPr lang="nb-NO" sz="1800" dirty="0">
                <a:latin typeface="+mn-lt"/>
              </a:rPr>
              <a:t>Anbefaler å opprette pensjonistavtale for de som oppfyller kravene for dette med mindre annet er avtalt.</a:t>
            </a:r>
            <a:endParaRPr lang="nb-NO" sz="1800" b="1" dirty="0">
              <a:latin typeface="+mn-lt"/>
            </a:endParaRPr>
          </a:p>
        </p:txBody>
      </p:sp>
      <p:sp>
        <p:nvSpPr>
          <p:cNvPr id="4" name="Tittel 1">
            <a:extLst>
              <a:ext uri="{FF2B5EF4-FFF2-40B4-BE49-F238E27FC236}">
                <a16:creationId xmlns:a16="http://schemas.microsoft.com/office/drawing/2014/main" id="{A26E0E15-5C98-A892-95A7-94892D1E0738}"/>
              </a:ext>
            </a:extLst>
          </p:cNvPr>
          <p:cNvSpPr txBox="1">
            <a:spLocks/>
          </p:cNvSpPr>
          <p:nvPr/>
        </p:nvSpPr>
        <p:spPr>
          <a:xfrm>
            <a:off x="407505" y="274638"/>
            <a:ext cx="8229600" cy="40011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1400" b="0" dirty="0"/>
              <a:t>Time- og månedskontrakt</a:t>
            </a:r>
            <a:endParaRPr lang="nb-NO" sz="1400" dirty="0"/>
          </a:p>
        </p:txBody>
      </p:sp>
      <p:pic>
        <p:nvPicPr>
          <p:cNvPr id="5" name="Grafikk 4" descr="Tale kontur">
            <a:extLst>
              <a:ext uri="{FF2B5EF4-FFF2-40B4-BE49-F238E27FC236}">
                <a16:creationId xmlns:a16="http://schemas.microsoft.com/office/drawing/2014/main" id="{4F204EF0-204F-3269-4FAB-876BCDB122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3602" y="1072144"/>
            <a:ext cx="1212318" cy="1212318"/>
          </a:xfrm>
          <a:prstGeom prst="rect">
            <a:avLst/>
          </a:prstGeom>
        </p:spPr>
      </p:pic>
    </p:spTree>
    <p:extLst>
      <p:ext uri="{BB962C8B-B14F-4D97-AF65-F5344CB8AC3E}">
        <p14:creationId xmlns:p14="http://schemas.microsoft.com/office/powerpoint/2010/main" val="3369630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D8BDAB9A-9016-D763-6C66-3B57A8240E67}"/>
              </a:ext>
            </a:extLst>
          </p:cNvPr>
          <p:cNvSpPr txBox="1"/>
          <p:nvPr/>
        </p:nvSpPr>
        <p:spPr>
          <a:xfrm>
            <a:off x="1471339" y="1421299"/>
            <a:ext cx="5808350" cy="2400657"/>
          </a:xfrm>
          <a:prstGeom prst="rect">
            <a:avLst/>
          </a:prstGeom>
          <a:noFill/>
        </p:spPr>
        <p:txBody>
          <a:bodyPr wrap="square" lIns="91440" tIns="45720" rIns="91440" bIns="45720" anchor="t">
            <a:spAutoFit/>
          </a:bodyPr>
          <a:lstStyle/>
          <a:p>
            <a:r>
              <a:rPr lang="nb-NO" sz="2000" b="1" i="0" dirty="0">
                <a:effectLst/>
                <a:latin typeface="+mj-lt"/>
              </a:rPr>
              <a:t>Hvem registrerer D-nummer i SAP? </a:t>
            </a:r>
            <a:r>
              <a:rPr lang="nb-NO" sz="2000" b="1" i="0" dirty="0" err="1">
                <a:effectLst/>
                <a:latin typeface="+mj-lt"/>
              </a:rPr>
              <a:t>Dvs</a:t>
            </a:r>
            <a:r>
              <a:rPr lang="nb-NO" sz="2000" b="1" i="0" dirty="0">
                <a:effectLst/>
                <a:latin typeface="+mj-lt"/>
              </a:rPr>
              <a:t>, hvor skal det sendes til? - og på hvilken måte?</a:t>
            </a:r>
          </a:p>
          <a:p>
            <a:endParaRPr lang="nb-NO" sz="2000" b="1" dirty="0">
              <a:latin typeface="+mj-lt"/>
            </a:endParaRPr>
          </a:p>
          <a:p>
            <a:r>
              <a:rPr lang="nb-NO" dirty="0">
                <a:latin typeface="+mj-lt"/>
              </a:rPr>
              <a:t>Ansatte skriver selv inn D-nummer når de signerer kontrakten sin. </a:t>
            </a:r>
          </a:p>
          <a:p>
            <a:endParaRPr lang="nb-NO" b="1" dirty="0">
              <a:latin typeface="+mj-lt"/>
            </a:endParaRPr>
          </a:p>
          <a:p>
            <a:r>
              <a:rPr lang="nb-NO" dirty="0">
                <a:latin typeface="+mj-lt"/>
              </a:rPr>
              <a:t>Hvis det er spørsmål om endringer eller om nummeret er riktig, kan man ringe Tjenestesenteret. </a:t>
            </a:r>
          </a:p>
        </p:txBody>
      </p:sp>
      <p:sp>
        <p:nvSpPr>
          <p:cNvPr id="2" name="Tittel 1">
            <a:extLst>
              <a:ext uri="{FF2B5EF4-FFF2-40B4-BE49-F238E27FC236}">
                <a16:creationId xmlns:a16="http://schemas.microsoft.com/office/drawing/2014/main" id="{20099506-A465-EC0A-8BCF-F94DB2FD1040}"/>
              </a:ext>
            </a:extLst>
          </p:cNvPr>
          <p:cNvSpPr txBox="1">
            <a:spLocks/>
          </p:cNvSpPr>
          <p:nvPr/>
        </p:nvSpPr>
        <p:spPr>
          <a:xfrm>
            <a:off x="407505" y="274638"/>
            <a:ext cx="8229600" cy="40011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1400" b="0" dirty="0"/>
              <a:t>Forbedring og forslag</a:t>
            </a:r>
            <a:endParaRPr lang="nb-NO" sz="1400" dirty="0"/>
          </a:p>
        </p:txBody>
      </p:sp>
      <p:pic>
        <p:nvPicPr>
          <p:cNvPr id="4" name="Grafikk 3" descr="Tale kontur">
            <a:extLst>
              <a:ext uri="{FF2B5EF4-FFF2-40B4-BE49-F238E27FC236}">
                <a16:creationId xmlns:a16="http://schemas.microsoft.com/office/drawing/2014/main" id="{E9E211E1-D865-23FD-8777-CC150A2A58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822" y="1224644"/>
            <a:ext cx="1212318" cy="1212318"/>
          </a:xfrm>
          <a:prstGeom prst="rect">
            <a:avLst/>
          </a:prstGeom>
        </p:spPr>
      </p:pic>
    </p:spTree>
    <p:extLst>
      <p:ext uri="{BB962C8B-B14F-4D97-AF65-F5344CB8AC3E}">
        <p14:creationId xmlns:p14="http://schemas.microsoft.com/office/powerpoint/2010/main" val="1965554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409946" y="1426724"/>
            <a:ext cx="7303850" cy="4575669"/>
          </a:xfrm>
        </p:spPr>
        <p:txBody>
          <a:bodyPr vert="horz" lIns="91440" tIns="45720" rIns="91440" bIns="45720" rtlCol="0" anchor="t">
            <a:normAutofit/>
          </a:bodyPr>
          <a:lstStyle/>
          <a:p>
            <a:pPr marL="0" indent="0">
              <a:buNone/>
            </a:pPr>
            <a:r>
              <a:rPr lang="nb-NO" sz="2000" b="1" i="0" dirty="0">
                <a:effectLst/>
                <a:latin typeface="+mn-lt"/>
              </a:rPr>
              <a:t>Ønsker at dere gjennomgår TOA og ferieoppfølging/fraværsoppfølging.</a:t>
            </a:r>
          </a:p>
          <a:p>
            <a:pPr marL="0" indent="0">
              <a:buNone/>
            </a:pPr>
            <a:r>
              <a:rPr lang="nb-NO" sz="1800" dirty="0">
                <a:latin typeface="+mn-lt"/>
                <a:hlinkClick r:id="rId2"/>
              </a:rPr>
              <a:t>Se innsida – Midlertidig time- eller månedskontrakt</a:t>
            </a:r>
            <a:endParaRPr lang="nb-NO" sz="1800" b="1" dirty="0">
              <a:latin typeface="+mn-lt"/>
            </a:endParaRPr>
          </a:p>
        </p:txBody>
      </p:sp>
      <p:sp>
        <p:nvSpPr>
          <p:cNvPr id="4" name="Tittel 1">
            <a:extLst>
              <a:ext uri="{FF2B5EF4-FFF2-40B4-BE49-F238E27FC236}">
                <a16:creationId xmlns:a16="http://schemas.microsoft.com/office/drawing/2014/main" id="{F1922477-4226-E329-1202-81E895E72945}"/>
              </a:ext>
            </a:extLst>
          </p:cNvPr>
          <p:cNvSpPr txBox="1">
            <a:spLocks/>
          </p:cNvSpPr>
          <p:nvPr/>
        </p:nvSpPr>
        <p:spPr>
          <a:xfrm>
            <a:off x="407505" y="274638"/>
            <a:ext cx="8229600" cy="40011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1400" b="0" dirty="0"/>
              <a:t>Time- og månedskontrakt</a:t>
            </a:r>
            <a:endParaRPr lang="nb-NO" sz="1400" dirty="0"/>
          </a:p>
        </p:txBody>
      </p:sp>
      <p:pic>
        <p:nvPicPr>
          <p:cNvPr id="5" name="Grafikk 4" descr="Tale kontur">
            <a:extLst>
              <a:ext uri="{FF2B5EF4-FFF2-40B4-BE49-F238E27FC236}">
                <a16:creationId xmlns:a16="http://schemas.microsoft.com/office/drawing/2014/main" id="{02570F2A-6CB7-8F68-BC7B-1B12F423AD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822" y="1283638"/>
            <a:ext cx="1212318" cy="1212318"/>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A715124B-558F-74E7-06BE-8542B575E103}"/>
              </a:ext>
            </a:extLst>
          </p:cNvPr>
          <p:cNvPicPr>
            <a:picLocks noChangeAspect="1"/>
          </p:cNvPicPr>
          <p:nvPr/>
        </p:nvPicPr>
        <p:blipFill>
          <a:blip r:embed="rId5"/>
          <a:stretch>
            <a:fillRect/>
          </a:stretch>
        </p:blipFill>
        <p:spPr>
          <a:xfrm>
            <a:off x="1412801" y="2439637"/>
            <a:ext cx="5341531" cy="4038785"/>
          </a:xfrm>
          <a:prstGeom prst="rect">
            <a:avLst/>
          </a:prstGeom>
        </p:spPr>
      </p:pic>
    </p:spTree>
    <p:extLst>
      <p:ext uri="{BB962C8B-B14F-4D97-AF65-F5344CB8AC3E}">
        <p14:creationId xmlns:p14="http://schemas.microsoft.com/office/powerpoint/2010/main" val="2829581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5911F23E-6921-0B62-3007-AC709DA250AE}"/>
              </a:ext>
            </a:extLst>
          </p:cNvPr>
          <p:cNvSpPr>
            <a:spLocks noGrp="1"/>
          </p:cNvSpPr>
          <p:nvPr>
            <p:ph idx="1"/>
          </p:nvPr>
        </p:nvSpPr>
        <p:spPr>
          <a:xfrm>
            <a:off x="1038285" y="1781605"/>
            <a:ext cx="7598819" cy="4639642"/>
          </a:xfrm>
        </p:spPr>
        <p:txBody>
          <a:bodyPr>
            <a:normAutofit/>
          </a:bodyPr>
          <a:lstStyle/>
          <a:p>
            <a:pPr marL="0" indent="0">
              <a:buNone/>
            </a:pPr>
            <a:r>
              <a:rPr lang="nb-NO" sz="3200" b="1" dirty="0"/>
              <a:t>Tema: Oppdragskontrakt</a:t>
            </a:r>
          </a:p>
        </p:txBody>
      </p:sp>
      <p:pic>
        <p:nvPicPr>
          <p:cNvPr id="5" name="Grafikk 4" descr="Lærer maler kontur">
            <a:extLst>
              <a:ext uri="{FF2B5EF4-FFF2-40B4-BE49-F238E27FC236}">
                <a16:creationId xmlns:a16="http://schemas.microsoft.com/office/drawing/2014/main" id="{EC15B883-9812-8D3B-0109-7B3733959D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01844" y="3297739"/>
            <a:ext cx="1319981" cy="1319981"/>
          </a:xfrm>
          <a:prstGeom prst="rect">
            <a:avLst/>
          </a:prstGeom>
        </p:spPr>
      </p:pic>
    </p:spTree>
    <p:extLst>
      <p:ext uri="{BB962C8B-B14F-4D97-AF65-F5344CB8AC3E}">
        <p14:creationId xmlns:p14="http://schemas.microsoft.com/office/powerpoint/2010/main" val="3352074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k 1" descr="Tale kontur">
            <a:extLst>
              <a:ext uri="{FF2B5EF4-FFF2-40B4-BE49-F238E27FC236}">
                <a16:creationId xmlns:a16="http://schemas.microsoft.com/office/drawing/2014/main" id="{798DB41E-A78C-FF06-8CAF-A06CF3786F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5883" y="1258757"/>
            <a:ext cx="1212318" cy="1212318"/>
          </a:xfrm>
          <a:prstGeom prst="rect">
            <a:avLst/>
          </a:prstGeom>
        </p:spPr>
      </p:pic>
      <p:sp>
        <p:nvSpPr>
          <p:cNvPr id="4" name="Tittel 1">
            <a:extLst>
              <a:ext uri="{FF2B5EF4-FFF2-40B4-BE49-F238E27FC236}">
                <a16:creationId xmlns:a16="http://schemas.microsoft.com/office/drawing/2014/main" id="{10A27196-EA7E-0822-214B-20BD41B475A3}"/>
              </a:ext>
            </a:extLst>
          </p:cNvPr>
          <p:cNvSpPr txBox="1">
            <a:spLocks/>
          </p:cNvSpPr>
          <p:nvPr/>
        </p:nvSpPr>
        <p:spPr>
          <a:xfrm>
            <a:off x="407505" y="274638"/>
            <a:ext cx="8229600" cy="400110"/>
          </a:xfrm>
          <a:prstGeom prst="rect">
            <a:avLst/>
          </a:prstGeom>
        </p:spPr>
        <p:txBody>
          <a:bodyPr lIns="91440" tIns="45720" rIns="91440" bIns="45720" anchor="t"/>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1400" b="0" dirty="0"/>
              <a:t>Oppdragskontrakt</a:t>
            </a:r>
            <a:endParaRPr lang="nb-NO" sz="1400" dirty="0"/>
          </a:p>
        </p:txBody>
      </p:sp>
      <p:sp>
        <p:nvSpPr>
          <p:cNvPr id="5" name="TekstSylinder 4">
            <a:extLst>
              <a:ext uri="{FF2B5EF4-FFF2-40B4-BE49-F238E27FC236}">
                <a16:creationId xmlns:a16="http://schemas.microsoft.com/office/drawing/2014/main" id="{3C5E38BC-59E1-3D8F-A9BF-6D75DFA7028B}"/>
              </a:ext>
            </a:extLst>
          </p:cNvPr>
          <p:cNvSpPr txBox="1"/>
          <p:nvPr/>
        </p:nvSpPr>
        <p:spPr>
          <a:xfrm>
            <a:off x="1608201" y="1366145"/>
            <a:ext cx="5657236" cy="2985433"/>
          </a:xfrm>
          <a:prstGeom prst="rect">
            <a:avLst/>
          </a:prstGeom>
          <a:noFill/>
        </p:spPr>
        <p:txBody>
          <a:bodyPr wrap="square" lIns="91440" tIns="45720" rIns="91440" bIns="45720" anchor="t">
            <a:spAutoFit/>
          </a:bodyPr>
          <a:lstStyle/>
          <a:p>
            <a:r>
              <a:rPr lang="nb-NO" sz="2000" b="1" i="0" dirty="0">
                <a:effectLst/>
                <a:latin typeface="+mj-lt"/>
              </a:rPr>
              <a:t>Hvorfor får man kontrakt/oppdragsavtale i retur, når man skriver inn omfang timer og timesats? Oppdatert timesatser bør tjenestesenteret ha kontrollen på og ansvar for å betale ut med oppdatert sats.</a:t>
            </a:r>
          </a:p>
          <a:p>
            <a:pPr marL="285750" indent="-285750">
              <a:buFont typeface="Arial" panose="020B0604020202020204" pitchFamily="34" charset="0"/>
              <a:buChar char="•"/>
            </a:pPr>
            <a:endParaRPr lang="nb-NO" b="1" dirty="0">
              <a:latin typeface="+mj-lt"/>
            </a:endParaRPr>
          </a:p>
          <a:p>
            <a:r>
              <a:rPr lang="nb-NO" dirty="0">
                <a:latin typeface="+mj-lt"/>
              </a:rPr>
              <a:t>Oppdragsavtaler skal være på et fast avtalt beløp. Dersom det skal utbetales timer etter timesatser, må det bestilles en timekontrakt.</a:t>
            </a:r>
          </a:p>
          <a:p>
            <a:endParaRPr lang="nb-NO" sz="1600" dirty="0">
              <a:latin typeface="MentiText"/>
            </a:endParaRPr>
          </a:p>
        </p:txBody>
      </p:sp>
    </p:spTree>
    <p:extLst>
      <p:ext uri="{BB962C8B-B14F-4D97-AF65-F5344CB8AC3E}">
        <p14:creationId xmlns:p14="http://schemas.microsoft.com/office/powerpoint/2010/main" val="3272581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F6FBE795-463E-5867-95CE-2F52568074C1}"/>
              </a:ext>
            </a:extLst>
          </p:cNvPr>
          <p:cNvSpPr txBox="1"/>
          <p:nvPr/>
        </p:nvSpPr>
        <p:spPr>
          <a:xfrm>
            <a:off x="1457140" y="1246726"/>
            <a:ext cx="6206122" cy="2985433"/>
          </a:xfrm>
          <a:prstGeom prst="rect">
            <a:avLst/>
          </a:prstGeom>
          <a:noFill/>
        </p:spPr>
        <p:txBody>
          <a:bodyPr wrap="square" lIns="91440" tIns="45720" rIns="91440" bIns="45720" anchor="t">
            <a:spAutoFit/>
          </a:bodyPr>
          <a:lstStyle/>
          <a:p>
            <a:r>
              <a:rPr lang="nb-NO" sz="2000" b="1" i="0" dirty="0">
                <a:effectLst/>
                <a:latin typeface="+mj-lt"/>
              </a:rPr>
              <a:t>Oppdatering om skatt. Må det fortsatt sendes inn to kontrakter for arbeid for utenlandske opponenter? Fortsatt forvirrende for opponentene hvorfor det må deles opp. Trekkes jo ikke skatt uansett ved kort opphold?</a:t>
            </a:r>
          </a:p>
          <a:p>
            <a:endParaRPr lang="nb-NO" sz="1600" b="1" dirty="0">
              <a:latin typeface="+mj-lt"/>
            </a:endParaRPr>
          </a:p>
          <a:p>
            <a:r>
              <a:rPr lang="nb-NO" dirty="0">
                <a:latin typeface="+mj-lt"/>
              </a:rPr>
              <a:t>Ja, det må fortsatt sendes inn to kontrakter for utenlandske opponenter som jobber i to ulike land. Dette er fordi NTNU skal rapportere hvor honoraret er opptjent uavhengig av om det trekkes skatt eller ikke.</a:t>
            </a:r>
            <a:endParaRPr lang="nb-NO" b="1" dirty="0">
              <a:latin typeface="+mj-lt"/>
            </a:endParaRPr>
          </a:p>
        </p:txBody>
      </p:sp>
      <p:sp>
        <p:nvSpPr>
          <p:cNvPr id="2" name="Tittel 1">
            <a:extLst>
              <a:ext uri="{FF2B5EF4-FFF2-40B4-BE49-F238E27FC236}">
                <a16:creationId xmlns:a16="http://schemas.microsoft.com/office/drawing/2014/main" id="{F56CD2F3-0CFB-5535-7E78-BD4E4E372038}"/>
              </a:ext>
            </a:extLst>
          </p:cNvPr>
          <p:cNvSpPr txBox="1">
            <a:spLocks/>
          </p:cNvSpPr>
          <p:nvPr/>
        </p:nvSpPr>
        <p:spPr>
          <a:xfrm>
            <a:off x="407505" y="274638"/>
            <a:ext cx="8229600" cy="40011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1400" b="0" dirty="0"/>
              <a:t>Oppdragskontrakt</a:t>
            </a:r>
            <a:endParaRPr lang="nb-NO" sz="1400" dirty="0"/>
          </a:p>
        </p:txBody>
      </p:sp>
      <p:pic>
        <p:nvPicPr>
          <p:cNvPr id="4" name="Grafikk 3" descr="Tale kontur">
            <a:extLst>
              <a:ext uri="{FF2B5EF4-FFF2-40B4-BE49-F238E27FC236}">
                <a16:creationId xmlns:a16="http://schemas.microsoft.com/office/drawing/2014/main" id="{3D93BF1A-E6EA-FEC8-6912-666E6A133E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822" y="1136154"/>
            <a:ext cx="1212318" cy="1212318"/>
          </a:xfrm>
          <a:prstGeom prst="rect">
            <a:avLst/>
          </a:prstGeom>
        </p:spPr>
      </p:pic>
    </p:spTree>
    <p:extLst>
      <p:ext uri="{BB962C8B-B14F-4D97-AF65-F5344CB8AC3E}">
        <p14:creationId xmlns:p14="http://schemas.microsoft.com/office/powerpoint/2010/main" val="3104977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404047" y="1400149"/>
            <a:ext cx="6259215" cy="4844117"/>
          </a:xfrm>
        </p:spPr>
        <p:txBody>
          <a:bodyPr vert="horz" lIns="91440" tIns="45720" rIns="91440" bIns="45720" rtlCol="0" anchor="t">
            <a:normAutofit/>
          </a:bodyPr>
          <a:lstStyle/>
          <a:p>
            <a:pPr marL="0" indent="0">
              <a:buNone/>
            </a:pPr>
            <a:r>
              <a:rPr lang="nb-NO" sz="1800" b="1" i="0" dirty="0" err="1">
                <a:effectLst/>
                <a:latin typeface="+mj-lt"/>
              </a:rPr>
              <a:t>Emerituser</a:t>
            </a:r>
            <a:r>
              <a:rPr lang="nb-NO" sz="1800" b="1" i="0" dirty="0">
                <a:effectLst/>
                <a:latin typeface="+mj-lt"/>
              </a:rPr>
              <a:t> som ekstern sensor: Vi har tidligere fått beskjed om at oppdragsavtaler betales ut som honorar, ikke lønn. Og derfor ikke påvirker pensjonen. Stemmer ikke dette lenger?</a:t>
            </a:r>
          </a:p>
          <a:p>
            <a:pPr marL="0" indent="0">
              <a:buNone/>
            </a:pPr>
            <a:endParaRPr lang="nb-NO" sz="1600" b="1" dirty="0">
              <a:latin typeface="+mj-lt"/>
            </a:endParaRPr>
          </a:p>
          <a:p>
            <a:pPr marL="0" indent="0">
              <a:buNone/>
            </a:pPr>
            <a:r>
              <a:rPr lang="nb-NO" sz="1800" b="1" dirty="0">
                <a:latin typeface="+mj-lt"/>
              </a:rPr>
              <a:t>Svar fra SPK:</a:t>
            </a:r>
          </a:p>
          <a:p>
            <a:pPr>
              <a:buNone/>
            </a:pPr>
            <a:r>
              <a:rPr lang="nb-NO" sz="1800" i="1" u="sng" dirty="0">
                <a:latin typeface="+mj-lt"/>
              </a:rPr>
              <a:t>Honorar: </a:t>
            </a:r>
            <a:r>
              <a:rPr lang="nb-NO" sz="1800" i="1" dirty="0">
                <a:latin typeface="+mj-lt"/>
              </a:rPr>
              <a:t>Som hovedregel har det ingen innvirkning på ordinær alderspensjon. Om det er usikkerhet rundt dette for eksempel om det er et stort omfang av honorar, kan vi se på det i hvert enkelt tilfelle.</a:t>
            </a:r>
          </a:p>
          <a:p>
            <a:pPr marL="0" indent="0">
              <a:buNone/>
            </a:pPr>
            <a:r>
              <a:rPr lang="nb-NO" sz="1800" dirty="0">
                <a:latin typeface="+mj-lt"/>
              </a:rPr>
              <a:t>Vi har ikke mulighet til å sjekke hvert enkelt tilfelle og anbefaler derfor timekontrakt med pensjonistvilkår for å unngå at det påvirker alderspensjonen. </a:t>
            </a:r>
            <a:endParaRPr lang="nb-NO" sz="1800" b="1" dirty="0">
              <a:latin typeface="+mj-lt"/>
            </a:endParaRPr>
          </a:p>
        </p:txBody>
      </p:sp>
      <p:sp>
        <p:nvSpPr>
          <p:cNvPr id="4" name="Tittel 1">
            <a:extLst>
              <a:ext uri="{FF2B5EF4-FFF2-40B4-BE49-F238E27FC236}">
                <a16:creationId xmlns:a16="http://schemas.microsoft.com/office/drawing/2014/main" id="{419DF543-DFF9-182B-6A92-C71FE6835F3D}"/>
              </a:ext>
            </a:extLst>
          </p:cNvPr>
          <p:cNvSpPr txBox="1">
            <a:spLocks/>
          </p:cNvSpPr>
          <p:nvPr/>
        </p:nvSpPr>
        <p:spPr>
          <a:xfrm>
            <a:off x="196011" y="106687"/>
            <a:ext cx="8229600" cy="40011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1400" b="0" dirty="0"/>
              <a:t>Oppdragskontrakt</a:t>
            </a:r>
            <a:endParaRPr lang="nb-NO" sz="1400" dirty="0"/>
          </a:p>
        </p:txBody>
      </p:sp>
      <p:pic>
        <p:nvPicPr>
          <p:cNvPr id="5" name="Grafikk 4" descr="Tale kontur">
            <a:extLst>
              <a:ext uri="{FF2B5EF4-FFF2-40B4-BE49-F238E27FC236}">
                <a16:creationId xmlns:a16="http://schemas.microsoft.com/office/drawing/2014/main" id="{D3956269-437D-3792-CCA5-923835FA6B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822" y="1224644"/>
            <a:ext cx="1212318" cy="1212318"/>
          </a:xfrm>
          <a:prstGeom prst="rect">
            <a:avLst/>
          </a:prstGeom>
        </p:spPr>
      </p:pic>
    </p:spTree>
    <p:extLst>
      <p:ext uri="{BB962C8B-B14F-4D97-AF65-F5344CB8AC3E}">
        <p14:creationId xmlns:p14="http://schemas.microsoft.com/office/powerpoint/2010/main" val="2787577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457140" y="1421746"/>
            <a:ext cx="5849182" cy="3940367"/>
          </a:xfrm>
        </p:spPr>
        <p:txBody>
          <a:bodyPr vert="horz" lIns="91440" tIns="45720" rIns="91440" bIns="45720" rtlCol="0" anchor="t">
            <a:normAutofit fontScale="47500" lnSpcReduction="20000"/>
          </a:bodyPr>
          <a:lstStyle/>
          <a:p>
            <a:r>
              <a:rPr lang="nb-NO" sz="3600" b="1" i="0" dirty="0">
                <a:effectLst/>
                <a:latin typeface="+mj-lt"/>
              </a:rPr>
              <a:t>På Teams er det lagt ut «Satser for godtgjøring til særskilt engasjerte for undervisning, sensur og bedømmelse ved NTNU, gjeldende fra 01.05.23». </a:t>
            </a:r>
            <a:br>
              <a:rPr lang="nb-NO" sz="3600" b="1" i="0" dirty="0">
                <a:effectLst/>
                <a:latin typeface="+mj-lt"/>
              </a:rPr>
            </a:br>
            <a:r>
              <a:rPr lang="nb-NO" sz="3600" b="1" i="0" dirty="0">
                <a:effectLst/>
                <a:latin typeface="+mj-lt"/>
              </a:rPr>
              <a:t>Er den felles for NTNU og er det denne vi skal bruke?</a:t>
            </a:r>
          </a:p>
          <a:p>
            <a:pPr marL="0" indent="0">
              <a:buNone/>
            </a:pPr>
            <a:endParaRPr lang="nb-NO" sz="3600" b="1" i="0" dirty="0">
              <a:effectLst/>
              <a:latin typeface="+mj-lt"/>
            </a:endParaRPr>
          </a:p>
          <a:p>
            <a:r>
              <a:rPr lang="nb-NO" sz="3600" b="1" i="0" dirty="0">
                <a:effectLst/>
                <a:latin typeface="+mj-lt"/>
              </a:rPr>
              <a:t>Det er tidligere spilt inn at det ønskes like retningslinjer og satser, da det er store forskjeller på NTNU. Har dere begynt å se på det?</a:t>
            </a:r>
            <a:endParaRPr lang="nb-NO" sz="3600" b="1" dirty="0">
              <a:latin typeface="+mj-lt"/>
            </a:endParaRPr>
          </a:p>
          <a:p>
            <a:endParaRPr lang="nb-NO" sz="2900" b="1" i="0" dirty="0">
              <a:effectLst/>
              <a:latin typeface="+mj-lt"/>
            </a:endParaRPr>
          </a:p>
          <a:p>
            <a:pPr marL="0" indent="0">
              <a:buNone/>
            </a:pPr>
            <a:r>
              <a:rPr lang="nb-NO" sz="2900" dirty="0">
                <a:latin typeface="+mj-lt"/>
              </a:rPr>
              <a:t>Det finnes ikke fastsatte satser ved NTNU.</a:t>
            </a:r>
            <a:endParaRPr lang="nb-NO" sz="2900" b="1" dirty="0">
              <a:latin typeface="+mj-lt"/>
            </a:endParaRPr>
          </a:p>
          <a:p>
            <a:pPr marL="0" indent="0">
              <a:buNone/>
            </a:pPr>
            <a:endParaRPr lang="nb-NO" sz="2900" dirty="0">
              <a:latin typeface="+mj-lt"/>
            </a:endParaRPr>
          </a:p>
          <a:p>
            <a:pPr marL="0" indent="0">
              <a:buNone/>
            </a:pPr>
            <a:r>
              <a:rPr lang="nb-NO" sz="2900" dirty="0">
                <a:latin typeface="+mj-lt"/>
              </a:rPr>
              <a:t>Vi støtter forslaget med fastsetting av satser og kan bidra til eventuelt implementering. Vi har ikke ressurser til å lede an en slik jobb. </a:t>
            </a:r>
          </a:p>
          <a:p>
            <a:pPr marL="0" indent="0">
              <a:buNone/>
            </a:pPr>
            <a:endParaRPr lang="nb-NO" sz="2000" b="1" dirty="0">
              <a:latin typeface="MentiText"/>
            </a:endParaRPr>
          </a:p>
          <a:p>
            <a:pPr marL="0" indent="0">
              <a:buNone/>
            </a:pPr>
            <a:endParaRPr lang="nb-NO" sz="2000" b="1" dirty="0"/>
          </a:p>
        </p:txBody>
      </p:sp>
      <p:sp>
        <p:nvSpPr>
          <p:cNvPr id="4" name="Tittel 1">
            <a:extLst>
              <a:ext uri="{FF2B5EF4-FFF2-40B4-BE49-F238E27FC236}">
                <a16:creationId xmlns:a16="http://schemas.microsoft.com/office/drawing/2014/main" id="{3A396D55-4A33-A821-F9C8-922B376EA654}"/>
              </a:ext>
            </a:extLst>
          </p:cNvPr>
          <p:cNvSpPr txBox="1">
            <a:spLocks/>
          </p:cNvSpPr>
          <p:nvPr/>
        </p:nvSpPr>
        <p:spPr>
          <a:xfrm>
            <a:off x="244822" y="181332"/>
            <a:ext cx="8229600" cy="40011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1400" b="0" dirty="0"/>
              <a:t>Oppdragskontrakt</a:t>
            </a:r>
            <a:endParaRPr lang="nb-NO" sz="1400" dirty="0"/>
          </a:p>
        </p:txBody>
      </p:sp>
      <p:pic>
        <p:nvPicPr>
          <p:cNvPr id="5" name="Grafikk 4" descr="Tale kontur">
            <a:extLst>
              <a:ext uri="{FF2B5EF4-FFF2-40B4-BE49-F238E27FC236}">
                <a16:creationId xmlns:a16="http://schemas.microsoft.com/office/drawing/2014/main" id="{BC521CB1-32E9-9324-E135-129FCC71C5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822" y="1224644"/>
            <a:ext cx="1212318" cy="1212318"/>
          </a:xfrm>
          <a:prstGeom prst="rect">
            <a:avLst/>
          </a:prstGeom>
        </p:spPr>
      </p:pic>
    </p:spTree>
    <p:extLst>
      <p:ext uri="{BB962C8B-B14F-4D97-AF65-F5344CB8AC3E}">
        <p14:creationId xmlns:p14="http://schemas.microsoft.com/office/powerpoint/2010/main" val="2171339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88AFC096-8BE4-966E-6759-E4BCAB412953}"/>
              </a:ext>
            </a:extLst>
          </p:cNvPr>
          <p:cNvSpPr txBox="1"/>
          <p:nvPr/>
        </p:nvSpPr>
        <p:spPr>
          <a:xfrm>
            <a:off x="2450830" y="2479893"/>
            <a:ext cx="5150840" cy="584775"/>
          </a:xfrm>
          <a:prstGeom prst="rect">
            <a:avLst/>
          </a:prstGeom>
          <a:noFill/>
        </p:spPr>
        <p:txBody>
          <a:bodyPr wrap="square" rtlCol="0">
            <a:spAutoFit/>
          </a:bodyPr>
          <a:lstStyle/>
          <a:p>
            <a:r>
              <a:rPr lang="nb-NO" sz="3200" b="1" dirty="0"/>
              <a:t>Tema: Forbedring</a:t>
            </a:r>
          </a:p>
        </p:txBody>
      </p:sp>
      <p:pic>
        <p:nvPicPr>
          <p:cNvPr id="4" name="Grafikk 3" descr="Piler i sirkel kontur">
            <a:extLst>
              <a:ext uri="{FF2B5EF4-FFF2-40B4-BE49-F238E27FC236}">
                <a16:creationId xmlns:a16="http://schemas.microsoft.com/office/drawing/2014/main" id="{C5EA4165-2E68-70C6-89A4-FD4E7B314B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41959" y="3262924"/>
            <a:ext cx="1472782" cy="1472782"/>
          </a:xfrm>
          <a:prstGeom prst="rect">
            <a:avLst/>
          </a:prstGeom>
        </p:spPr>
      </p:pic>
    </p:spTree>
    <p:extLst>
      <p:ext uri="{BB962C8B-B14F-4D97-AF65-F5344CB8AC3E}">
        <p14:creationId xmlns:p14="http://schemas.microsoft.com/office/powerpoint/2010/main" val="983121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87;g157cd871321_0_260">
            <a:extLst>
              <a:ext uri="{FF2B5EF4-FFF2-40B4-BE49-F238E27FC236}">
                <a16:creationId xmlns:a16="http://schemas.microsoft.com/office/drawing/2014/main" id="{CBF3A135-93E6-FAFE-B08A-FB683DFA32AB}"/>
              </a:ext>
            </a:extLst>
          </p:cNvPr>
          <p:cNvSpPr txBox="1">
            <a:spLocks/>
          </p:cNvSpPr>
          <p:nvPr/>
        </p:nvSpPr>
        <p:spPr>
          <a:xfrm>
            <a:off x="-134243" y="494998"/>
            <a:ext cx="9144000" cy="479400"/>
          </a:xfrm>
          <a:prstGeom prst="rect">
            <a:avLst/>
          </a:prstGeom>
        </p:spPr>
        <p:txBody>
          <a:bodyPr spcFirstLastPara="1" vert="horz" wrap="square" lIns="90000" tIns="46800" rIns="90000" bIns="4680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algn="ctr"/>
            <a:r>
              <a:rPr lang="nb-NO" sz="2500" b="0">
                <a:solidFill>
                  <a:schemeClr val="dk2"/>
                </a:solidFill>
              </a:rPr>
              <a:t>Inngå oppdragskontrakt</a:t>
            </a:r>
            <a:endParaRPr lang="nb-NO" sz="2500" b="0"/>
          </a:p>
        </p:txBody>
      </p:sp>
      <p:graphicFrame>
        <p:nvGraphicFramePr>
          <p:cNvPr id="3" name="Tabell 3">
            <a:extLst>
              <a:ext uri="{FF2B5EF4-FFF2-40B4-BE49-F238E27FC236}">
                <a16:creationId xmlns:a16="http://schemas.microsoft.com/office/drawing/2014/main" id="{BE7DF099-ADB5-1F61-577B-8110757858DE}"/>
              </a:ext>
            </a:extLst>
          </p:cNvPr>
          <p:cNvGraphicFramePr>
            <a:graphicFrameLocks noGrp="1"/>
          </p:cNvGraphicFramePr>
          <p:nvPr>
            <p:extLst>
              <p:ext uri="{D42A27DB-BD31-4B8C-83A1-F6EECF244321}">
                <p14:modId xmlns:p14="http://schemas.microsoft.com/office/powerpoint/2010/main" val="2616617477"/>
              </p:ext>
            </p:extLst>
          </p:nvPr>
        </p:nvGraphicFramePr>
        <p:xfrm>
          <a:off x="661675" y="1708319"/>
          <a:ext cx="8128930" cy="4206240"/>
        </p:xfrm>
        <a:graphic>
          <a:graphicData uri="http://schemas.openxmlformats.org/drawingml/2006/table">
            <a:tbl>
              <a:tblPr firstRow="1" bandRow="1">
                <a:tableStyleId>{5C22544A-7EE6-4342-B048-85BDC9FD1C3A}</a:tableStyleId>
              </a:tblPr>
              <a:tblGrid>
                <a:gridCol w="1625786">
                  <a:extLst>
                    <a:ext uri="{9D8B030D-6E8A-4147-A177-3AD203B41FA5}">
                      <a16:colId xmlns:a16="http://schemas.microsoft.com/office/drawing/2014/main" val="3850193195"/>
                    </a:ext>
                  </a:extLst>
                </a:gridCol>
                <a:gridCol w="1625786">
                  <a:extLst>
                    <a:ext uri="{9D8B030D-6E8A-4147-A177-3AD203B41FA5}">
                      <a16:colId xmlns:a16="http://schemas.microsoft.com/office/drawing/2014/main" val="3325803979"/>
                    </a:ext>
                  </a:extLst>
                </a:gridCol>
                <a:gridCol w="1625786">
                  <a:extLst>
                    <a:ext uri="{9D8B030D-6E8A-4147-A177-3AD203B41FA5}">
                      <a16:colId xmlns:a16="http://schemas.microsoft.com/office/drawing/2014/main" val="584250487"/>
                    </a:ext>
                  </a:extLst>
                </a:gridCol>
                <a:gridCol w="1625786">
                  <a:extLst>
                    <a:ext uri="{9D8B030D-6E8A-4147-A177-3AD203B41FA5}">
                      <a16:colId xmlns:a16="http://schemas.microsoft.com/office/drawing/2014/main" val="3256110297"/>
                    </a:ext>
                  </a:extLst>
                </a:gridCol>
                <a:gridCol w="1625786">
                  <a:extLst>
                    <a:ext uri="{9D8B030D-6E8A-4147-A177-3AD203B41FA5}">
                      <a16:colId xmlns:a16="http://schemas.microsoft.com/office/drawing/2014/main" val="592925766"/>
                    </a:ext>
                  </a:extLst>
                </a:gridCol>
              </a:tblGrid>
              <a:tr h="559620">
                <a:tc>
                  <a:txBody>
                    <a:bodyPr/>
                    <a:lstStyle/>
                    <a:p>
                      <a:pPr marL="0" marR="0" lvl="0" indent="0" algn="l">
                        <a:lnSpc>
                          <a:spcPct val="100000"/>
                        </a:lnSpc>
                        <a:spcBef>
                          <a:spcPts val="0"/>
                        </a:spcBef>
                        <a:spcAft>
                          <a:spcPts val="0"/>
                        </a:spcAft>
                        <a:buNone/>
                      </a:pPr>
                      <a:r>
                        <a:rPr lang="nb-NO" sz="1200" b="0" i="0" u="none" strike="noStrike" noProof="0" dirty="0">
                          <a:solidFill>
                            <a:schemeClr val="tx1"/>
                          </a:solidFill>
                        </a:rPr>
                        <a:t>Rekvirerer </a:t>
                      </a:r>
                      <a:r>
                        <a:rPr lang="nb-NO" sz="1200" b="0" i="0" u="none" strike="noStrike" noProof="0" dirty="0">
                          <a:solidFill>
                            <a:schemeClr val="tx1"/>
                          </a:solidFill>
                          <a:sym typeface="Poppins"/>
                        </a:rPr>
                        <a:t>bestilling</a:t>
                      </a:r>
                      <a:r>
                        <a:rPr lang="nb-NO" sz="1200" b="0" i="0" u="none" strike="noStrike" noProof="0" dirty="0">
                          <a:solidFill>
                            <a:schemeClr val="tx1"/>
                          </a:solidFill>
                        </a:rPr>
                        <a:t> av kontrakt</a:t>
                      </a:r>
                      <a:endParaRPr lang="nb-NO" sz="1200" b="0" dirty="0">
                        <a:solidFill>
                          <a:schemeClr val="tx1"/>
                        </a:solidFill>
                        <a:latin typeface="Poppins"/>
                        <a:ea typeface="Poppins"/>
                        <a:cs typeface="Poppins"/>
                        <a:sym typeface="Poppins"/>
                      </a:endParaRPr>
                    </a:p>
                  </a:txBody>
                  <a:tcPr>
                    <a:noFill/>
                  </a:tcPr>
                </a:tc>
                <a:tc>
                  <a:txBody>
                    <a:bodyPr/>
                    <a:lstStyle/>
                    <a:p>
                      <a:r>
                        <a:rPr lang="nb-NO" dirty="0">
                          <a:solidFill>
                            <a:schemeClr val="tx1"/>
                          </a:solidFill>
                        </a:rPr>
                        <a:t>Opprette kontrakt</a:t>
                      </a:r>
                    </a:p>
                  </a:txBody>
                  <a:tcPr/>
                </a:tc>
                <a:tc>
                  <a:txBody>
                    <a:bodyPr/>
                    <a:lstStyle/>
                    <a:p>
                      <a:r>
                        <a:rPr lang="nb-NO" dirty="0">
                          <a:solidFill>
                            <a:schemeClr val="tx1"/>
                          </a:solidFill>
                        </a:rPr>
                        <a:t>Arbeid utføres</a:t>
                      </a:r>
                    </a:p>
                  </a:txBody>
                  <a:tcPr/>
                </a:tc>
                <a:tc>
                  <a:txBody>
                    <a:bodyPr/>
                    <a:lstStyle/>
                    <a:p>
                      <a:r>
                        <a:rPr lang="nb-NO" dirty="0">
                          <a:solidFill>
                            <a:schemeClr val="tx1"/>
                          </a:solidFill>
                        </a:rPr>
                        <a:t>Attestere oppdrag</a:t>
                      </a:r>
                    </a:p>
                  </a:txBody>
                  <a:tcPr/>
                </a:tc>
                <a:tc>
                  <a:txBody>
                    <a:bodyPr/>
                    <a:lstStyle/>
                    <a:p>
                      <a:r>
                        <a:rPr lang="nb-NO" dirty="0">
                          <a:solidFill>
                            <a:schemeClr val="tx1"/>
                          </a:solidFill>
                        </a:rPr>
                        <a:t>Utbetale honorar</a:t>
                      </a:r>
                    </a:p>
                  </a:txBody>
                  <a:tcPr/>
                </a:tc>
                <a:extLst>
                  <a:ext uri="{0D108BD9-81ED-4DB2-BD59-A6C34878D82A}">
                    <a16:rowId xmlns:a16="http://schemas.microsoft.com/office/drawing/2014/main" val="1288572289"/>
                  </a:ext>
                </a:extLst>
              </a:tr>
              <a:tr h="639566">
                <a:tc>
                  <a:txBody>
                    <a:bodyPr/>
                    <a:lstStyle/>
                    <a:p>
                      <a:r>
                        <a:rPr lang="nb-NO" sz="1400" b="1" dirty="0"/>
                        <a:t>Behovshaver kontrakt</a:t>
                      </a:r>
                      <a:br>
                        <a:rPr lang="nb-NO" sz="1400" b="1" dirty="0"/>
                      </a:br>
                      <a:endParaRPr lang="nb-NO" sz="1400" b="1" dirty="0"/>
                    </a:p>
                  </a:txBody>
                  <a:tcPr/>
                </a:tc>
                <a:tc>
                  <a:txBody>
                    <a:bodyPr/>
                    <a:lstStyle/>
                    <a:p>
                      <a:r>
                        <a:rPr lang="nb-NO" sz="1400" dirty="0"/>
                        <a:t>Registrerer bestilling</a:t>
                      </a:r>
                    </a:p>
                  </a:txBody>
                  <a:tcPr/>
                </a:tc>
                <a:tc>
                  <a:txBody>
                    <a:bodyPr/>
                    <a:lstStyle/>
                    <a:p>
                      <a:endParaRPr lang="nb-NO" sz="1400"/>
                    </a:p>
                  </a:txBody>
                  <a:tcPr/>
                </a:tc>
                <a:tc>
                  <a:txBody>
                    <a:bodyPr/>
                    <a:lstStyle/>
                    <a:p>
                      <a:endParaRPr lang="nb-NO" sz="1400"/>
                    </a:p>
                  </a:txBody>
                  <a:tcPr/>
                </a:tc>
                <a:tc>
                  <a:txBody>
                    <a:bodyPr/>
                    <a:lstStyle/>
                    <a:p>
                      <a:endParaRPr lang="nb-NO" sz="1400"/>
                    </a:p>
                  </a:txBody>
                  <a:tcPr/>
                </a:tc>
                <a:extLst>
                  <a:ext uri="{0D108BD9-81ED-4DB2-BD59-A6C34878D82A}">
                    <a16:rowId xmlns:a16="http://schemas.microsoft.com/office/drawing/2014/main" val="3964268672"/>
                  </a:ext>
                </a:extLst>
              </a:tr>
              <a:tr h="826106">
                <a:tc>
                  <a:txBody>
                    <a:bodyPr/>
                    <a:lstStyle/>
                    <a:p>
                      <a:r>
                        <a:rPr lang="nb-NO" sz="1400" b="1" dirty="0"/>
                        <a:t>Tjenestesenteret for lønn og HR</a:t>
                      </a:r>
                    </a:p>
                  </a:txBody>
                  <a:tcPr/>
                </a:tc>
                <a:tc>
                  <a:txBody>
                    <a:bodyPr/>
                    <a:lstStyle/>
                    <a:p>
                      <a:br>
                        <a:rPr lang="nb-NO" sz="1400" dirty="0"/>
                      </a:br>
                      <a:r>
                        <a:rPr lang="nb-NO" sz="1400" dirty="0"/>
                        <a:t>Oppretter kontrakt</a:t>
                      </a:r>
                    </a:p>
                  </a:txBody>
                  <a:tcPr/>
                </a:tc>
                <a:tc>
                  <a:txBody>
                    <a:bodyPr/>
                    <a:lstStyle/>
                    <a:p>
                      <a:endParaRPr lang="nb-NO" sz="1400"/>
                    </a:p>
                  </a:txBody>
                  <a:tcPr/>
                </a:tc>
                <a:tc>
                  <a:txBody>
                    <a:bodyPr/>
                    <a:lstStyle/>
                    <a:p>
                      <a:r>
                        <a:rPr lang="nb-NO" sz="1400" dirty="0"/>
                        <a:t>Kontrollerer og godkjenner oppdraget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t>Sørger for at oppdraget blir utbetalt</a:t>
                      </a:r>
                    </a:p>
                    <a:p>
                      <a:endParaRPr lang="nb-NO" sz="1400"/>
                    </a:p>
                  </a:txBody>
                  <a:tcPr/>
                </a:tc>
                <a:extLst>
                  <a:ext uri="{0D108BD9-81ED-4DB2-BD59-A6C34878D82A}">
                    <a16:rowId xmlns:a16="http://schemas.microsoft.com/office/drawing/2014/main" val="3918494594"/>
                  </a:ext>
                </a:extLst>
              </a:tr>
              <a:tr h="826106">
                <a:tc>
                  <a:txBody>
                    <a:bodyPr/>
                    <a:lstStyle/>
                    <a:p>
                      <a:r>
                        <a:rPr lang="nb-NO" sz="1400" b="1" dirty="0"/>
                        <a:t>Kostnads-</a:t>
                      </a:r>
                      <a:br>
                        <a:rPr lang="nb-NO" sz="1400" b="1" dirty="0"/>
                      </a:br>
                      <a:r>
                        <a:rPr lang="nb-NO" sz="1400" b="1" dirty="0"/>
                        <a:t>godkjenner</a:t>
                      </a:r>
                    </a:p>
                  </a:txBody>
                  <a:tcPr/>
                </a:tc>
                <a:tc>
                  <a:txBody>
                    <a:bodyPr/>
                    <a:lstStyle/>
                    <a:p>
                      <a:br>
                        <a:rPr lang="nb-NO" sz="1400" dirty="0"/>
                      </a:br>
                      <a:r>
                        <a:rPr lang="nb-NO" sz="1400" dirty="0"/>
                        <a:t>Kontrollerer og anviser kontrakt</a:t>
                      </a:r>
                      <a:br>
                        <a:rPr lang="nb-NO" sz="1400" dirty="0"/>
                      </a:br>
                      <a:endParaRPr lang="nb-NO" sz="1400" dirty="0"/>
                    </a:p>
                  </a:txBody>
                  <a:tcPr/>
                </a:tc>
                <a:tc>
                  <a:txBody>
                    <a:bodyPr/>
                    <a:lstStyle/>
                    <a:p>
                      <a:endParaRPr lang="nb-NO" sz="1400"/>
                    </a:p>
                  </a:txBody>
                  <a:tcPr/>
                </a:tc>
                <a:tc>
                  <a:txBody>
                    <a:bodyPr/>
                    <a:lstStyle/>
                    <a:p>
                      <a:endParaRPr lang="nb-NO" sz="1400"/>
                    </a:p>
                  </a:txBody>
                  <a:tcPr/>
                </a:tc>
                <a:tc>
                  <a:txBody>
                    <a:bodyPr/>
                    <a:lstStyle/>
                    <a:p>
                      <a:endParaRPr lang="nb-NO" sz="1400"/>
                    </a:p>
                  </a:txBody>
                  <a:tcPr/>
                </a:tc>
                <a:extLst>
                  <a:ext uri="{0D108BD9-81ED-4DB2-BD59-A6C34878D82A}">
                    <a16:rowId xmlns:a16="http://schemas.microsoft.com/office/drawing/2014/main" val="620447698"/>
                  </a:ext>
                </a:extLst>
              </a:tr>
              <a:tr h="639566">
                <a:tc>
                  <a:txBody>
                    <a:bodyPr/>
                    <a:lstStyle/>
                    <a:p>
                      <a:br>
                        <a:rPr lang="nb-NO" sz="1400" b="1" dirty="0"/>
                      </a:br>
                      <a:r>
                        <a:rPr lang="nb-NO" sz="1400" b="1" dirty="0"/>
                        <a:t>Oppdragstaker</a:t>
                      </a:r>
                    </a:p>
                    <a:p>
                      <a:endParaRPr lang="nb-NO" sz="1400" b="1" dirty="0"/>
                    </a:p>
                    <a:p>
                      <a:endParaRPr lang="nb-NO" sz="1400" b="1" dirty="0"/>
                    </a:p>
                  </a:txBody>
                  <a:tcPr/>
                </a:tc>
                <a:tc>
                  <a:txBody>
                    <a:bodyPr/>
                    <a:lstStyle/>
                    <a:p>
                      <a:br>
                        <a:rPr lang="nb-NO" sz="1400" dirty="0"/>
                      </a:br>
                      <a:r>
                        <a:rPr lang="nb-NO" sz="1400" dirty="0"/>
                        <a:t>Signerer kontrakt</a:t>
                      </a:r>
                      <a:br>
                        <a:rPr lang="nb-NO" sz="1400" dirty="0"/>
                      </a:br>
                      <a:endParaRPr lang="nb-NO" sz="1400" dirty="0"/>
                    </a:p>
                  </a:txBody>
                  <a:tcPr/>
                </a:tc>
                <a:tc>
                  <a:txBody>
                    <a:bodyPr/>
                    <a:lstStyle/>
                    <a:p>
                      <a:r>
                        <a:rPr lang="nb-NO" sz="1400" dirty="0"/>
                        <a:t>Gjennomfører oppdraget</a:t>
                      </a:r>
                    </a:p>
                  </a:txBody>
                  <a:tcPr/>
                </a:tc>
                <a:tc>
                  <a:txBody>
                    <a:bodyPr/>
                    <a:lstStyle/>
                    <a:p>
                      <a:endParaRPr lang="nb-NO" sz="1400"/>
                    </a:p>
                  </a:txBody>
                  <a:tcPr/>
                </a:tc>
                <a:tc>
                  <a:txBody>
                    <a:bodyPr/>
                    <a:lstStyle/>
                    <a:p>
                      <a:endParaRPr lang="nb-NO" sz="1400" dirty="0"/>
                    </a:p>
                  </a:txBody>
                  <a:tcPr/>
                </a:tc>
                <a:extLst>
                  <a:ext uri="{0D108BD9-81ED-4DB2-BD59-A6C34878D82A}">
                    <a16:rowId xmlns:a16="http://schemas.microsoft.com/office/drawing/2014/main" val="872670214"/>
                  </a:ext>
                </a:extLst>
              </a:tr>
            </a:tbl>
          </a:graphicData>
        </a:graphic>
      </p:graphicFrame>
      <p:pic>
        <p:nvPicPr>
          <p:cNvPr id="13" name="Grafikk 12" descr="Pil ned med heldekkende fyll">
            <a:extLst>
              <a:ext uri="{FF2B5EF4-FFF2-40B4-BE49-F238E27FC236}">
                <a16:creationId xmlns:a16="http://schemas.microsoft.com/office/drawing/2014/main" id="{6BA8E115-71EC-7AA0-4B6E-B09473732B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99064" y="2904268"/>
            <a:ext cx="415255" cy="415255"/>
          </a:xfrm>
          <a:prstGeom prst="rect">
            <a:avLst/>
          </a:prstGeom>
        </p:spPr>
      </p:pic>
      <p:pic>
        <p:nvPicPr>
          <p:cNvPr id="14" name="Grafikk 13" descr="Pil ned med heldekkende fyll">
            <a:extLst>
              <a:ext uri="{FF2B5EF4-FFF2-40B4-BE49-F238E27FC236}">
                <a16:creationId xmlns:a16="http://schemas.microsoft.com/office/drawing/2014/main" id="{202B44EA-2E59-0BF9-AF74-096E20FA3F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07453" y="3785438"/>
            <a:ext cx="415255" cy="415255"/>
          </a:xfrm>
          <a:prstGeom prst="rect">
            <a:avLst/>
          </a:prstGeom>
        </p:spPr>
      </p:pic>
      <p:pic>
        <p:nvPicPr>
          <p:cNvPr id="15" name="Grafikk 14" descr="Pil ned med heldekkende fyll">
            <a:extLst>
              <a:ext uri="{FF2B5EF4-FFF2-40B4-BE49-F238E27FC236}">
                <a16:creationId xmlns:a16="http://schemas.microsoft.com/office/drawing/2014/main" id="{9A1C459E-C0F1-A3AD-8865-29993B9256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99063" y="4720045"/>
            <a:ext cx="415255" cy="415255"/>
          </a:xfrm>
          <a:prstGeom prst="rect">
            <a:avLst/>
          </a:prstGeom>
        </p:spPr>
      </p:pic>
      <p:pic>
        <p:nvPicPr>
          <p:cNvPr id="16" name="Grafikk 15" descr="Pil ned med heldekkende fyll">
            <a:extLst>
              <a:ext uri="{FF2B5EF4-FFF2-40B4-BE49-F238E27FC236}">
                <a16:creationId xmlns:a16="http://schemas.microsoft.com/office/drawing/2014/main" id="{2A47BF5A-44D9-CD65-E7A4-BD8B37C199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3514518" y="4927672"/>
            <a:ext cx="415255" cy="415255"/>
          </a:xfrm>
          <a:prstGeom prst="rect">
            <a:avLst/>
          </a:prstGeom>
        </p:spPr>
      </p:pic>
      <p:pic>
        <p:nvPicPr>
          <p:cNvPr id="19" name="Grafikk 18" descr="Pil ned med heldekkende fyll">
            <a:extLst>
              <a:ext uri="{FF2B5EF4-FFF2-40B4-BE49-F238E27FC236}">
                <a16:creationId xmlns:a16="http://schemas.microsoft.com/office/drawing/2014/main" id="{A26AF3F6-54E6-749F-DA59-7F5606A849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5204667" y="3380810"/>
            <a:ext cx="415255" cy="415255"/>
          </a:xfrm>
          <a:prstGeom prst="rect">
            <a:avLst/>
          </a:prstGeom>
        </p:spPr>
      </p:pic>
      <p:cxnSp>
        <p:nvCxnSpPr>
          <p:cNvPr id="21" name="Rett linje 20">
            <a:extLst>
              <a:ext uri="{FF2B5EF4-FFF2-40B4-BE49-F238E27FC236}">
                <a16:creationId xmlns:a16="http://schemas.microsoft.com/office/drawing/2014/main" id="{AF596A1F-F340-D270-6B1C-880D81B2604B}"/>
              </a:ext>
            </a:extLst>
          </p:cNvPr>
          <p:cNvCxnSpPr>
            <a:cxnSpLocks/>
          </p:cNvCxnSpPr>
          <p:nvPr/>
        </p:nvCxnSpPr>
        <p:spPr>
          <a:xfrm>
            <a:off x="5224938" y="3588437"/>
            <a:ext cx="0" cy="1546862"/>
          </a:xfrm>
          <a:prstGeom prst="line">
            <a:avLst/>
          </a:prstGeom>
        </p:spPr>
        <p:style>
          <a:lnRef idx="2">
            <a:schemeClr val="dk1"/>
          </a:lnRef>
          <a:fillRef idx="0">
            <a:schemeClr val="dk1"/>
          </a:fillRef>
          <a:effectRef idx="1">
            <a:schemeClr val="dk1"/>
          </a:effectRef>
          <a:fontRef idx="minor">
            <a:schemeClr val="tx1"/>
          </a:fontRef>
        </p:style>
      </p:cxnSp>
      <p:sp>
        <p:nvSpPr>
          <p:cNvPr id="27" name="Google Shape;388;g157cd871321_0_260">
            <a:extLst>
              <a:ext uri="{FF2B5EF4-FFF2-40B4-BE49-F238E27FC236}">
                <a16:creationId xmlns:a16="http://schemas.microsoft.com/office/drawing/2014/main" id="{CA5FE422-1886-666F-344F-8487E4C62383}"/>
              </a:ext>
            </a:extLst>
          </p:cNvPr>
          <p:cNvSpPr/>
          <p:nvPr/>
        </p:nvSpPr>
        <p:spPr>
          <a:xfrm>
            <a:off x="58931" y="386935"/>
            <a:ext cx="1285918" cy="1174925"/>
          </a:xfrm>
          <a:prstGeom prst="ellipse">
            <a:avLst/>
          </a:prstGeom>
          <a:solidFill>
            <a:srgbClr val="B6C8E9">
              <a:alpha val="2940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8" name="TekstSylinder 27">
            <a:extLst>
              <a:ext uri="{FF2B5EF4-FFF2-40B4-BE49-F238E27FC236}">
                <a16:creationId xmlns:a16="http://schemas.microsoft.com/office/drawing/2014/main" id="{BEE03913-5881-6E63-1904-891E18A60A3C}"/>
              </a:ext>
            </a:extLst>
          </p:cNvPr>
          <p:cNvSpPr txBox="1"/>
          <p:nvPr/>
        </p:nvSpPr>
        <p:spPr>
          <a:xfrm>
            <a:off x="350139" y="549792"/>
            <a:ext cx="1006679" cy="523220"/>
          </a:xfrm>
          <a:prstGeom prst="rect">
            <a:avLst/>
          </a:prstGeom>
          <a:noFill/>
        </p:spPr>
        <p:txBody>
          <a:bodyPr wrap="square" rtlCol="0">
            <a:spAutoFit/>
          </a:bodyPr>
          <a:lstStyle/>
          <a:p>
            <a:r>
              <a:rPr lang="nb-NO" sz="1400"/>
              <a:t>Behov oppstår</a:t>
            </a:r>
          </a:p>
        </p:txBody>
      </p:sp>
      <p:pic>
        <p:nvPicPr>
          <p:cNvPr id="4" name="Grafikk 3" descr="Pil ned med heldekkende fyll">
            <a:extLst>
              <a:ext uri="{FF2B5EF4-FFF2-40B4-BE49-F238E27FC236}">
                <a16:creationId xmlns:a16="http://schemas.microsoft.com/office/drawing/2014/main" id="{FCB01A4B-84D1-379E-EDE1-2D98A9B3D8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76339" y="2280454"/>
            <a:ext cx="204131" cy="202687"/>
          </a:xfrm>
          <a:prstGeom prst="rect">
            <a:avLst/>
          </a:prstGeom>
        </p:spPr>
      </p:pic>
      <p:sp>
        <p:nvSpPr>
          <p:cNvPr id="5" name="TekstSylinder 4">
            <a:extLst>
              <a:ext uri="{FF2B5EF4-FFF2-40B4-BE49-F238E27FC236}">
                <a16:creationId xmlns:a16="http://schemas.microsoft.com/office/drawing/2014/main" id="{EF8C13CF-01DF-D4E6-166D-A47AAF60543E}"/>
              </a:ext>
            </a:extLst>
          </p:cNvPr>
          <p:cNvSpPr txBox="1"/>
          <p:nvPr/>
        </p:nvSpPr>
        <p:spPr>
          <a:xfrm>
            <a:off x="304407" y="1245427"/>
            <a:ext cx="1585500" cy="261610"/>
          </a:xfrm>
          <a:prstGeom prst="rect">
            <a:avLst/>
          </a:prstGeom>
          <a:noFill/>
        </p:spPr>
        <p:txBody>
          <a:bodyPr wrap="square" rtlCol="0">
            <a:spAutoFit/>
          </a:bodyPr>
          <a:lstStyle/>
          <a:p>
            <a:r>
              <a:rPr lang="nb-NO" sz="1100" b="0" dirty="0">
                <a:solidFill>
                  <a:schemeClr val="tx1"/>
                </a:solidFill>
                <a:latin typeface="Poppins"/>
                <a:ea typeface="Poppins"/>
                <a:cs typeface="Poppins"/>
                <a:sym typeface="Poppins"/>
              </a:rPr>
              <a:t>Rekvirent</a:t>
            </a:r>
            <a:endParaRPr lang="nb-NO" sz="1100" dirty="0"/>
          </a:p>
        </p:txBody>
      </p:sp>
      <p:pic>
        <p:nvPicPr>
          <p:cNvPr id="6" name="Google Shape;395;g157cd871321_0_260">
            <a:extLst>
              <a:ext uri="{FF2B5EF4-FFF2-40B4-BE49-F238E27FC236}">
                <a16:creationId xmlns:a16="http://schemas.microsoft.com/office/drawing/2014/main" id="{D1CEBBAF-CEBC-506F-DDBD-8F2D5747FCAC}"/>
              </a:ext>
            </a:extLst>
          </p:cNvPr>
          <p:cNvPicPr preferRelativeResize="0"/>
          <p:nvPr/>
        </p:nvPicPr>
        <p:blipFill>
          <a:blip r:embed="rId4">
            <a:alphaModFix/>
          </a:blip>
          <a:stretch>
            <a:fillRect/>
          </a:stretch>
        </p:blipFill>
        <p:spPr>
          <a:xfrm>
            <a:off x="566983" y="1021718"/>
            <a:ext cx="283775" cy="261610"/>
          </a:xfrm>
          <a:prstGeom prst="rect">
            <a:avLst/>
          </a:prstGeom>
          <a:noFill/>
          <a:ln>
            <a:noFill/>
          </a:ln>
        </p:spPr>
      </p:pic>
      <p:pic>
        <p:nvPicPr>
          <p:cNvPr id="7" name="Google Shape;363;g157cd871321_0_260">
            <a:extLst>
              <a:ext uri="{FF2B5EF4-FFF2-40B4-BE49-F238E27FC236}">
                <a16:creationId xmlns:a16="http://schemas.microsoft.com/office/drawing/2014/main" id="{16955DF6-3594-DF35-3006-439A90ECA27C}"/>
              </a:ext>
            </a:extLst>
          </p:cNvPr>
          <p:cNvPicPr preferRelativeResize="0"/>
          <p:nvPr/>
        </p:nvPicPr>
        <p:blipFill rotWithShape="1">
          <a:blip r:embed="rId5">
            <a:alphaModFix/>
          </a:blip>
          <a:srcRect/>
          <a:stretch/>
        </p:blipFill>
        <p:spPr>
          <a:xfrm>
            <a:off x="1794872" y="2592364"/>
            <a:ext cx="362262" cy="338327"/>
          </a:xfrm>
          <a:prstGeom prst="rect">
            <a:avLst/>
          </a:prstGeom>
          <a:noFill/>
          <a:ln>
            <a:noFill/>
          </a:ln>
        </p:spPr>
      </p:pic>
      <p:pic>
        <p:nvPicPr>
          <p:cNvPr id="8" name="Google Shape;364;g157cd871321_0_260">
            <a:extLst>
              <a:ext uri="{FF2B5EF4-FFF2-40B4-BE49-F238E27FC236}">
                <a16:creationId xmlns:a16="http://schemas.microsoft.com/office/drawing/2014/main" id="{B883056A-EC8D-CCC7-5B40-F5430FBE6216}"/>
              </a:ext>
            </a:extLst>
          </p:cNvPr>
          <p:cNvPicPr preferRelativeResize="0"/>
          <p:nvPr/>
        </p:nvPicPr>
        <p:blipFill rotWithShape="1">
          <a:blip r:embed="rId6">
            <a:alphaModFix/>
          </a:blip>
          <a:srcRect/>
          <a:stretch/>
        </p:blipFill>
        <p:spPr>
          <a:xfrm>
            <a:off x="1764228" y="3565717"/>
            <a:ext cx="362262" cy="338328"/>
          </a:xfrm>
          <a:prstGeom prst="rect">
            <a:avLst/>
          </a:prstGeom>
          <a:noFill/>
          <a:ln>
            <a:noFill/>
          </a:ln>
        </p:spPr>
      </p:pic>
      <p:pic>
        <p:nvPicPr>
          <p:cNvPr id="9" name="Google Shape;408;g184eeb65790_0_165">
            <a:extLst>
              <a:ext uri="{FF2B5EF4-FFF2-40B4-BE49-F238E27FC236}">
                <a16:creationId xmlns:a16="http://schemas.microsoft.com/office/drawing/2014/main" id="{F0B43C6B-1945-DCC6-8958-15B6EA422CDF}"/>
              </a:ext>
            </a:extLst>
          </p:cNvPr>
          <p:cNvPicPr preferRelativeResize="0"/>
          <p:nvPr/>
        </p:nvPicPr>
        <p:blipFill>
          <a:blip r:embed="rId7">
            <a:alphaModFix/>
          </a:blip>
          <a:stretch>
            <a:fillRect/>
          </a:stretch>
        </p:blipFill>
        <p:spPr>
          <a:xfrm>
            <a:off x="1753810" y="4318456"/>
            <a:ext cx="438503" cy="446331"/>
          </a:xfrm>
          <a:prstGeom prst="rect">
            <a:avLst/>
          </a:prstGeom>
          <a:noFill/>
          <a:ln>
            <a:noFill/>
          </a:ln>
        </p:spPr>
      </p:pic>
      <p:sp>
        <p:nvSpPr>
          <p:cNvPr id="11" name="Google Shape;386;g157cd871321_0_260">
            <a:extLst>
              <a:ext uri="{FF2B5EF4-FFF2-40B4-BE49-F238E27FC236}">
                <a16:creationId xmlns:a16="http://schemas.microsoft.com/office/drawing/2014/main" id="{2D2A12FB-D8A5-83E7-73D4-7DD515437157}"/>
              </a:ext>
            </a:extLst>
          </p:cNvPr>
          <p:cNvSpPr/>
          <p:nvPr/>
        </p:nvSpPr>
        <p:spPr>
          <a:xfrm>
            <a:off x="1868862" y="5492776"/>
            <a:ext cx="207878" cy="244670"/>
          </a:xfrm>
          <a:custGeom>
            <a:avLst/>
            <a:gdLst/>
            <a:ahLst/>
            <a:cxnLst/>
            <a:rect l="l" t="t" r="r" b="b"/>
            <a:pathLst>
              <a:path w="570" h="745" extrusionOk="0">
                <a:moveTo>
                  <a:pt x="383" y="1"/>
                </a:moveTo>
                <a:cubicBezTo>
                  <a:pt x="357" y="1"/>
                  <a:pt x="293" y="1"/>
                  <a:pt x="238" y="40"/>
                </a:cubicBezTo>
                <a:cubicBezTo>
                  <a:pt x="80" y="43"/>
                  <a:pt x="56" y="119"/>
                  <a:pt x="56" y="191"/>
                </a:cubicBezTo>
                <a:cubicBezTo>
                  <a:pt x="56" y="212"/>
                  <a:pt x="61" y="251"/>
                  <a:pt x="64" y="272"/>
                </a:cubicBezTo>
                <a:cubicBezTo>
                  <a:pt x="53" y="278"/>
                  <a:pt x="43" y="283"/>
                  <a:pt x="38" y="291"/>
                </a:cubicBezTo>
                <a:cubicBezTo>
                  <a:pt x="27" y="299"/>
                  <a:pt x="22" y="317"/>
                  <a:pt x="24" y="333"/>
                </a:cubicBezTo>
                <a:lnTo>
                  <a:pt x="35" y="409"/>
                </a:lnTo>
                <a:cubicBezTo>
                  <a:pt x="38" y="433"/>
                  <a:pt x="56" y="452"/>
                  <a:pt x="80" y="454"/>
                </a:cubicBezTo>
                <a:cubicBezTo>
                  <a:pt x="88" y="507"/>
                  <a:pt x="114" y="560"/>
                  <a:pt x="148" y="599"/>
                </a:cubicBezTo>
                <a:lnTo>
                  <a:pt x="135" y="660"/>
                </a:lnTo>
                <a:lnTo>
                  <a:pt x="14" y="712"/>
                </a:lnTo>
                <a:cubicBezTo>
                  <a:pt x="3" y="718"/>
                  <a:pt x="1" y="726"/>
                  <a:pt x="3" y="733"/>
                </a:cubicBezTo>
                <a:cubicBezTo>
                  <a:pt x="9" y="742"/>
                  <a:pt x="14" y="745"/>
                  <a:pt x="20" y="745"/>
                </a:cubicBezTo>
                <a:cubicBezTo>
                  <a:pt x="22" y="745"/>
                  <a:pt x="25" y="745"/>
                  <a:pt x="27" y="744"/>
                </a:cubicBezTo>
                <a:lnTo>
                  <a:pt x="159" y="689"/>
                </a:lnTo>
                <a:cubicBezTo>
                  <a:pt x="167" y="689"/>
                  <a:pt x="169" y="686"/>
                  <a:pt x="169" y="678"/>
                </a:cubicBezTo>
                <a:lnTo>
                  <a:pt x="188" y="602"/>
                </a:lnTo>
                <a:cubicBezTo>
                  <a:pt x="193" y="596"/>
                  <a:pt x="188" y="589"/>
                  <a:pt x="185" y="586"/>
                </a:cubicBezTo>
                <a:cubicBezTo>
                  <a:pt x="146" y="549"/>
                  <a:pt x="119" y="494"/>
                  <a:pt x="117" y="441"/>
                </a:cubicBezTo>
                <a:cubicBezTo>
                  <a:pt x="117" y="430"/>
                  <a:pt x="109" y="425"/>
                  <a:pt x="101" y="425"/>
                </a:cubicBezTo>
                <a:lnTo>
                  <a:pt x="93" y="425"/>
                </a:lnTo>
                <a:cubicBezTo>
                  <a:pt x="82" y="425"/>
                  <a:pt x="75" y="415"/>
                  <a:pt x="75" y="404"/>
                </a:cubicBezTo>
                <a:lnTo>
                  <a:pt x="64" y="330"/>
                </a:lnTo>
                <a:cubicBezTo>
                  <a:pt x="64" y="322"/>
                  <a:pt x="67" y="317"/>
                  <a:pt x="69" y="312"/>
                </a:cubicBezTo>
                <a:cubicBezTo>
                  <a:pt x="75" y="309"/>
                  <a:pt x="80" y="307"/>
                  <a:pt x="88" y="307"/>
                </a:cubicBezTo>
                <a:lnTo>
                  <a:pt x="90" y="307"/>
                </a:lnTo>
                <a:cubicBezTo>
                  <a:pt x="96" y="307"/>
                  <a:pt x="101" y="304"/>
                  <a:pt x="104" y="301"/>
                </a:cubicBezTo>
                <a:cubicBezTo>
                  <a:pt x="106" y="296"/>
                  <a:pt x="106" y="291"/>
                  <a:pt x="106" y="285"/>
                </a:cubicBezTo>
                <a:cubicBezTo>
                  <a:pt x="106" y="283"/>
                  <a:pt x="96" y="214"/>
                  <a:pt x="96" y="191"/>
                </a:cubicBezTo>
                <a:cubicBezTo>
                  <a:pt x="96" y="127"/>
                  <a:pt x="109" y="72"/>
                  <a:pt x="251" y="72"/>
                </a:cubicBezTo>
                <a:cubicBezTo>
                  <a:pt x="254" y="72"/>
                  <a:pt x="259" y="72"/>
                  <a:pt x="262" y="69"/>
                </a:cubicBezTo>
                <a:cubicBezTo>
                  <a:pt x="304" y="38"/>
                  <a:pt x="351" y="32"/>
                  <a:pt x="391" y="32"/>
                </a:cubicBezTo>
                <a:cubicBezTo>
                  <a:pt x="446" y="32"/>
                  <a:pt x="483" y="51"/>
                  <a:pt x="504" y="83"/>
                </a:cubicBezTo>
                <a:cubicBezTo>
                  <a:pt x="530" y="122"/>
                  <a:pt x="523" y="146"/>
                  <a:pt x="509" y="159"/>
                </a:cubicBezTo>
                <a:lnTo>
                  <a:pt x="488" y="177"/>
                </a:lnTo>
                <a:cubicBezTo>
                  <a:pt x="488" y="183"/>
                  <a:pt x="486" y="185"/>
                  <a:pt x="486" y="188"/>
                </a:cubicBezTo>
                <a:lnTo>
                  <a:pt x="483" y="283"/>
                </a:lnTo>
                <a:cubicBezTo>
                  <a:pt x="483" y="291"/>
                  <a:pt x="483" y="293"/>
                  <a:pt x="486" y="296"/>
                </a:cubicBezTo>
                <a:cubicBezTo>
                  <a:pt x="488" y="301"/>
                  <a:pt x="496" y="304"/>
                  <a:pt x="499" y="304"/>
                </a:cubicBezTo>
                <a:cubicBezTo>
                  <a:pt x="504" y="304"/>
                  <a:pt x="512" y="307"/>
                  <a:pt x="515" y="309"/>
                </a:cubicBezTo>
                <a:cubicBezTo>
                  <a:pt x="523" y="314"/>
                  <a:pt x="523" y="320"/>
                  <a:pt x="523" y="328"/>
                </a:cubicBezTo>
                <a:lnTo>
                  <a:pt x="512" y="401"/>
                </a:lnTo>
                <a:cubicBezTo>
                  <a:pt x="512" y="412"/>
                  <a:pt x="501" y="423"/>
                  <a:pt x="488" y="423"/>
                </a:cubicBezTo>
                <a:cubicBezTo>
                  <a:pt x="478" y="423"/>
                  <a:pt x="472" y="428"/>
                  <a:pt x="472" y="438"/>
                </a:cubicBezTo>
                <a:cubicBezTo>
                  <a:pt x="470" y="494"/>
                  <a:pt x="438" y="552"/>
                  <a:pt x="399" y="586"/>
                </a:cubicBezTo>
                <a:cubicBezTo>
                  <a:pt x="396" y="591"/>
                  <a:pt x="396" y="596"/>
                  <a:pt x="396" y="604"/>
                </a:cubicBezTo>
                <a:lnTo>
                  <a:pt x="412" y="676"/>
                </a:lnTo>
                <a:cubicBezTo>
                  <a:pt x="412" y="678"/>
                  <a:pt x="420" y="683"/>
                  <a:pt x="422" y="686"/>
                </a:cubicBezTo>
                <a:lnTo>
                  <a:pt x="554" y="741"/>
                </a:lnTo>
                <a:lnTo>
                  <a:pt x="562" y="741"/>
                </a:lnTo>
                <a:cubicBezTo>
                  <a:pt x="567" y="741"/>
                  <a:pt x="570" y="739"/>
                  <a:pt x="562" y="733"/>
                </a:cubicBezTo>
                <a:cubicBezTo>
                  <a:pt x="565" y="726"/>
                  <a:pt x="562" y="715"/>
                  <a:pt x="552" y="712"/>
                </a:cubicBezTo>
                <a:lnTo>
                  <a:pt x="430" y="660"/>
                </a:lnTo>
                <a:lnTo>
                  <a:pt x="417" y="604"/>
                </a:lnTo>
                <a:cubicBezTo>
                  <a:pt x="457" y="565"/>
                  <a:pt x="483" y="512"/>
                  <a:pt x="488" y="454"/>
                </a:cubicBezTo>
                <a:cubicBezTo>
                  <a:pt x="507" y="449"/>
                  <a:pt x="525" y="433"/>
                  <a:pt x="528" y="409"/>
                </a:cubicBezTo>
                <a:lnTo>
                  <a:pt x="538" y="333"/>
                </a:lnTo>
                <a:cubicBezTo>
                  <a:pt x="541" y="317"/>
                  <a:pt x="536" y="304"/>
                  <a:pt x="525" y="291"/>
                </a:cubicBezTo>
                <a:cubicBezTo>
                  <a:pt x="517" y="283"/>
                  <a:pt x="512" y="278"/>
                  <a:pt x="501" y="272"/>
                </a:cubicBezTo>
                <a:lnTo>
                  <a:pt x="504" y="199"/>
                </a:lnTo>
                <a:lnTo>
                  <a:pt x="523" y="180"/>
                </a:lnTo>
                <a:cubicBezTo>
                  <a:pt x="544" y="162"/>
                  <a:pt x="562" y="122"/>
                  <a:pt x="525" y="67"/>
                </a:cubicBezTo>
                <a:cubicBezTo>
                  <a:pt x="499" y="22"/>
                  <a:pt x="449" y="1"/>
                  <a:pt x="38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pic>
        <p:nvPicPr>
          <p:cNvPr id="17" name="Grafikk 16" descr="Linjepil: krumming med klokken kontur">
            <a:extLst>
              <a:ext uri="{FF2B5EF4-FFF2-40B4-BE49-F238E27FC236}">
                <a16:creationId xmlns:a16="http://schemas.microsoft.com/office/drawing/2014/main" id="{4EEF8EEA-50F3-8B4D-679A-CCE11E61BA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9621603">
            <a:off x="1049532" y="1279887"/>
            <a:ext cx="470250" cy="470250"/>
          </a:xfrm>
          <a:prstGeom prst="rect">
            <a:avLst/>
          </a:prstGeom>
        </p:spPr>
      </p:pic>
      <p:pic>
        <p:nvPicPr>
          <p:cNvPr id="18" name="Grafikk 17" descr="Pil ned med heldekkende fyll">
            <a:extLst>
              <a:ext uri="{FF2B5EF4-FFF2-40B4-BE49-F238E27FC236}">
                <a16:creationId xmlns:a16="http://schemas.microsoft.com/office/drawing/2014/main" id="{BF649AA6-EE41-C960-1DBF-B2EBBEA180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6747895" y="3394350"/>
            <a:ext cx="415255" cy="415255"/>
          </a:xfrm>
          <a:prstGeom prst="rect">
            <a:avLst/>
          </a:prstGeom>
        </p:spPr>
      </p:pic>
    </p:spTree>
    <p:extLst>
      <p:ext uri="{BB962C8B-B14F-4D97-AF65-F5344CB8AC3E}">
        <p14:creationId xmlns:p14="http://schemas.microsoft.com/office/powerpoint/2010/main" val="128270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D8BDAB9A-9016-D763-6C66-3B57A8240E67}"/>
              </a:ext>
            </a:extLst>
          </p:cNvPr>
          <p:cNvSpPr txBox="1"/>
          <p:nvPr/>
        </p:nvSpPr>
        <p:spPr>
          <a:xfrm>
            <a:off x="1386699" y="1383912"/>
            <a:ext cx="6372383" cy="3231654"/>
          </a:xfrm>
          <a:prstGeom prst="rect">
            <a:avLst/>
          </a:prstGeom>
          <a:noFill/>
        </p:spPr>
        <p:txBody>
          <a:bodyPr wrap="square" lIns="91440" tIns="45720" rIns="91440" bIns="45720" anchor="t">
            <a:spAutoFit/>
          </a:bodyPr>
          <a:lstStyle/>
          <a:p>
            <a:r>
              <a:rPr lang="nb-NO" sz="2000" b="1" i="0" dirty="0">
                <a:effectLst/>
                <a:latin typeface="+mj-lt"/>
              </a:rPr>
              <a:t>Vedrørende prosedyre for endring av signerte kontrakter: </a:t>
            </a:r>
            <a:r>
              <a:rPr lang="nb-NO" sz="2000" b="1" dirty="0">
                <a:latin typeface="+mj-lt"/>
              </a:rPr>
              <a:t>H</a:t>
            </a:r>
            <a:r>
              <a:rPr lang="nb-NO" sz="2000" b="1" i="0" dirty="0">
                <a:effectLst/>
                <a:latin typeface="+mj-lt"/>
              </a:rPr>
              <a:t>ar ført til merarbeid enn før TOA-løsningen. Kan denne rutinen forenkles?</a:t>
            </a:r>
          </a:p>
          <a:p>
            <a:endParaRPr lang="nb-NO" b="1" dirty="0">
              <a:latin typeface="+mj-lt"/>
            </a:endParaRPr>
          </a:p>
          <a:p>
            <a:r>
              <a:rPr lang="nb-NO" dirty="0">
                <a:latin typeface="+mj-lt"/>
              </a:rPr>
              <a:t>Endringer skal arkiveres og vi må derfor følge denne rutinen. Det jobbes med automatisk arkivering i </a:t>
            </a:r>
            <a:r>
              <a:rPr lang="nb-NO" dirty="0" err="1">
                <a:latin typeface="+mj-lt"/>
              </a:rPr>
              <a:t>ePhorte</a:t>
            </a:r>
            <a:r>
              <a:rPr lang="nb-NO" dirty="0">
                <a:latin typeface="+mj-lt"/>
              </a:rPr>
              <a:t> frem til vi får NTNU sak. Når dette er på plass, vil de ha mappe i </a:t>
            </a:r>
            <a:r>
              <a:rPr lang="nb-NO" dirty="0" err="1">
                <a:latin typeface="+mj-lt"/>
              </a:rPr>
              <a:t>ePhorte</a:t>
            </a:r>
            <a:r>
              <a:rPr lang="nb-NO" dirty="0">
                <a:latin typeface="+mj-lt"/>
              </a:rPr>
              <a:t> når kontrakten er signert og ferdig.</a:t>
            </a:r>
          </a:p>
          <a:p>
            <a:endParaRPr lang="nb-NO" b="1" dirty="0">
              <a:latin typeface="+mj-lt"/>
            </a:endParaRPr>
          </a:p>
          <a:p>
            <a:r>
              <a:rPr lang="nb-NO" dirty="0">
                <a:latin typeface="+mj-lt"/>
              </a:rPr>
              <a:t>Hvis dere har forslag til endringer i selve skjemaet, kan dere gjerne sende det til Tjenestesenteret. </a:t>
            </a:r>
          </a:p>
        </p:txBody>
      </p:sp>
      <p:sp>
        <p:nvSpPr>
          <p:cNvPr id="2" name="Tittel 1">
            <a:extLst>
              <a:ext uri="{FF2B5EF4-FFF2-40B4-BE49-F238E27FC236}">
                <a16:creationId xmlns:a16="http://schemas.microsoft.com/office/drawing/2014/main" id="{20099506-A465-EC0A-8BCF-F94DB2FD1040}"/>
              </a:ext>
            </a:extLst>
          </p:cNvPr>
          <p:cNvSpPr txBox="1">
            <a:spLocks/>
          </p:cNvSpPr>
          <p:nvPr/>
        </p:nvSpPr>
        <p:spPr>
          <a:xfrm>
            <a:off x="407505" y="274638"/>
            <a:ext cx="8229600" cy="40011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1400" b="0" dirty="0"/>
              <a:t>Forbedring og forslag</a:t>
            </a:r>
            <a:endParaRPr lang="nb-NO" sz="1400" dirty="0"/>
          </a:p>
        </p:txBody>
      </p:sp>
      <p:pic>
        <p:nvPicPr>
          <p:cNvPr id="4" name="Grafikk 3" descr="Tale kontur">
            <a:extLst>
              <a:ext uri="{FF2B5EF4-FFF2-40B4-BE49-F238E27FC236}">
                <a16:creationId xmlns:a16="http://schemas.microsoft.com/office/drawing/2014/main" id="{E9E211E1-D865-23FD-8777-CC150A2A58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822" y="1224644"/>
            <a:ext cx="1212318" cy="1212318"/>
          </a:xfrm>
          <a:prstGeom prst="rect">
            <a:avLst/>
          </a:prstGeom>
        </p:spPr>
      </p:pic>
    </p:spTree>
    <p:extLst>
      <p:ext uri="{BB962C8B-B14F-4D97-AF65-F5344CB8AC3E}">
        <p14:creationId xmlns:p14="http://schemas.microsoft.com/office/powerpoint/2010/main" val="3681686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605073" y="1417848"/>
            <a:ext cx="6162888" cy="4844117"/>
          </a:xfrm>
        </p:spPr>
        <p:txBody>
          <a:bodyPr vert="horz" lIns="91440" tIns="45720" rIns="91440" bIns="45720" rtlCol="0" anchor="t">
            <a:normAutofit/>
          </a:bodyPr>
          <a:lstStyle/>
          <a:p>
            <a:r>
              <a:rPr lang="nb-NO" sz="2000" b="1" i="0" dirty="0">
                <a:effectLst/>
                <a:latin typeface="+mj-lt"/>
              </a:rPr>
              <a:t>Blir det mulig at alle behovshaver kontrakt fra en enhet kan se hvilken kontrakter som ble inngått på enheten?</a:t>
            </a:r>
          </a:p>
          <a:p>
            <a:endParaRPr lang="nb-NO" sz="2000" b="1" i="0" dirty="0">
              <a:effectLst/>
              <a:latin typeface="+mj-lt"/>
            </a:endParaRPr>
          </a:p>
          <a:p>
            <a:r>
              <a:rPr lang="nb-NO" sz="2000" b="1" i="0" dirty="0">
                <a:effectLst/>
                <a:latin typeface="+mj-lt"/>
              </a:rPr>
              <a:t>Kan det åpnes for å se alle kontrakter som er opprettet ved instituttet, ev. at man kan gi kollega innsyn i sine? Ved bruk av vikarer må man nå henvende seg via NTNU Hjelp for innsyn i ev. k</a:t>
            </a:r>
            <a:r>
              <a:rPr lang="nb-NO" sz="2000" b="1" dirty="0">
                <a:latin typeface="+mj-lt"/>
              </a:rPr>
              <a:t>ontrakter</a:t>
            </a:r>
            <a:r>
              <a:rPr lang="nb-NO" sz="2000" b="1" i="0" dirty="0">
                <a:effectLst/>
                <a:latin typeface="+mj-lt"/>
              </a:rPr>
              <a:t>.</a:t>
            </a:r>
          </a:p>
          <a:p>
            <a:pPr marL="0" indent="0">
              <a:buNone/>
            </a:pPr>
            <a:endParaRPr lang="nb-NO" sz="1600" b="1" i="0" dirty="0">
              <a:effectLst/>
              <a:latin typeface="+mj-lt"/>
            </a:endParaRPr>
          </a:p>
          <a:p>
            <a:endParaRPr lang="nb-NO" sz="1800" b="1" dirty="0">
              <a:latin typeface="+mj-lt"/>
            </a:endParaRPr>
          </a:p>
          <a:p>
            <a:pPr marL="0" indent="0">
              <a:buNone/>
            </a:pPr>
            <a:r>
              <a:rPr lang="nb-NO" sz="1800" dirty="0">
                <a:latin typeface="+mj-lt"/>
              </a:rPr>
              <a:t>Per i dag er det ingen funksjoner som tilfredsstiller dette behovet. Forslaget ligger blant forbedringsforslag til DFØ.</a:t>
            </a:r>
            <a:endParaRPr lang="nb-NO" sz="1800" b="1" dirty="0">
              <a:latin typeface="+mj-lt"/>
            </a:endParaRPr>
          </a:p>
        </p:txBody>
      </p:sp>
      <p:sp>
        <p:nvSpPr>
          <p:cNvPr id="4" name="Tittel 1">
            <a:extLst>
              <a:ext uri="{FF2B5EF4-FFF2-40B4-BE49-F238E27FC236}">
                <a16:creationId xmlns:a16="http://schemas.microsoft.com/office/drawing/2014/main" id="{754A9CDD-2882-D2AA-95F1-648B1E8B513D}"/>
              </a:ext>
            </a:extLst>
          </p:cNvPr>
          <p:cNvSpPr txBox="1">
            <a:spLocks/>
          </p:cNvSpPr>
          <p:nvPr/>
        </p:nvSpPr>
        <p:spPr>
          <a:xfrm>
            <a:off x="407505" y="274638"/>
            <a:ext cx="8229600" cy="40011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1400" b="0" dirty="0"/>
              <a:t>Forbedring og forslag</a:t>
            </a:r>
            <a:endParaRPr lang="nb-NO" sz="1400" dirty="0"/>
          </a:p>
        </p:txBody>
      </p:sp>
      <p:pic>
        <p:nvPicPr>
          <p:cNvPr id="5" name="Grafikk 4" descr="Tale kontur">
            <a:extLst>
              <a:ext uri="{FF2B5EF4-FFF2-40B4-BE49-F238E27FC236}">
                <a16:creationId xmlns:a16="http://schemas.microsoft.com/office/drawing/2014/main" id="{CB51C7C1-C2C4-DCFB-31B6-904BFB700F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822" y="1224644"/>
            <a:ext cx="1212318" cy="1212318"/>
          </a:xfrm>
          <a:prstGeom prst="rect">
            <a:avLst/>
          </a:prstGeom>
        </p:spPr>
      </p:pic>
    </p:spTree>
    <p:extLst>
      <p:ext uri="{BB962C8B-B14F-4D97-AF65-F5344CB8AC3E}">
        <p14:creationId xmlns:p14="http://schemas.microsoft.com/office/powerpoint/2010/main" val="3174729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286059" y="1394250"/>
            <a:ext cx="6837802" cy="4844117"/>
          </a:xfrm>
        </p:spPr>
        <p:txBody>
          <a:bodyPr vert="horz" lIns="91440" tIns="45720" rIns="91440" bIns="45720" rtlCol="0" anchor="t">
            <a:normAutofit/>
          </a:bodyPr>
          <a:lstStyle/>
          <a:p>
            <a:pPr marL="0" indent="0">
              <a:buNone/>
            </a:pPr>
            <a:r>
              <a:rPr lang="nb-NO" sz="2000" b="1" i="0" dirty="0">
                <a:effectLst/>
                <a:latin typeface="+mj-lt"/>
              </a:rPr>
              <a:t>Kan dere si noe om utviklingen av skjemaet til å bestille kontrakt? Når blir kommentarboksen større? Er det mulig at det som må skrives i kommentarboksen kommer som eget punkt i bestillingskjemaet?</a:t>
            </a:r>
          </a:p>
          <a:p>
            <a:pPr marL="0" indent="0">
              <a:buNone/>
            </a:pPr>
            <a:endParaRPr lang="nb-NO" sz="1600" b="1" dirty="0">
              <a:latin typeface="+mj-lt"/>
            </a:endParaRPr>
          </a:p>
          <a:p>
            <a:pPr marL="0" indent="0">
              <a:buNone/>
            </a:pPr>
            <a:r>
              <a:rPr lang="nb-NO" sz="1800" dirty="0">
                <a:latin typeface="+mj-lt"/>
              </a:rPr>
              <a:t>Vi har fått demo av en prototype fra DFØ som ser lovende ut. BOTT* venter på et tilbud fra DFØ om utvikling av dette skjemaet.</a:t>
            </a:r>
          </a:p>
          <a:p>
            <a:pPr marL="0" indent="0">
              <a:buNone/>
            </a:pPr>
            <a:endParaRPr lang="nb-NO" sz="1600" b="1" dirty="0">
              <a:latin typeface="+mj-lt"/>
            </a:endParaRPr>
          </a:p>
          <a:p>
            <a:pPr marL="0" indent="0">
              <a:buNone/>
            </a:pPr>
            <a:endParaRPr lang="nb-NO" sz="1600" b="1" dirty="0">
              <a:latin typeface="+mj-lt"/>
            </a:endParaRPr>
          </a:p>
          <a:p>
            <a:pPr marL="0" indent="0">
              <a:buNone/>
            </a:pPr>
            <a:r>
              <a:rPr lang="nb-NO" sz="1200" dirty="0">
                <a:latin typeface="+mj-lt"/>
              </a:rPr>
              <a:t>BOTT = samarbeidet Universitetet i Bergen, Universitetet i Oslo, Universitetet i Tromsø og NTNU. </a:t>
            </a:r>
          </a:p>
        </p:txBody>
      </p:sp>
      <p:sp>
        <p:nvSpPr>
          <p:cNvPr id="4" name="Tittel 1">
            <a:extLst>
              <a:ext uri="{FF2B5EF4-FFF2-40B4-BE49-F238E27FC236}">
                <a16:creationId xmlns:a16="http://schemas.microsoft.com/office/drawing/2014/main" id="{02FB3056-CE62-2D5E-7B3B-5A951C2DE227}"/>
              </a:ext>
            </a:extLst>
          </p:cNvPr>
          <p:cNvSpPr txBox="1">
            <a:spLocks/>
          </p:cNvSpPr>
          <p:nvPr/>
        </p:nvSpPr>
        <p:spPr>
          <a:xfrm>
            <a:off x="407505" y="274638"/>
            <a:ext cx="8229600" cy="40011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1400" b="0" dirty="0"/>
              <a:t>Forbedring og forslag</a:t>
            </a:r>
            <a:endParaRPr lang="nb-NO" sz="1400" dirty="0"/>
          </a:p>
        </p:txBody>
      </p:sp>
      <p:pic>
        <p:nvPicPr>
          <p:cNvPr id="5" name="Grafikk 4" descr="Tale kontur">
            <a:extLst>
              <a:ext uri="{FF2B5EF4-FFF2-40B4-BE49-F238E27FC236}">
                <a16:creationId xmlns:a16="http://schemas.microsoft.com/office/drawing/2014/main" id="{DD3B8B43-1CEB-8BBB-104C-0A878B928A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822" y="1224644"/>
            <a:ext cx="1212318" cy="1212318"/>
          </a:xfrm>
          <a:prstGeom prst="rect">
            <a:avLst/>
          </a:prstGeom>
        </p:spPr>
      </p:pic>
    </p:spTree>
    <p:extLst>
      <p:ext uri="{BB962C8B-B14F-4D97-AF65-F5344CB8AC3E}">
        <p14:creationId xmlns:p14="http://schemas.microsoft.com/office/powerpoint/2010/main" val="3057176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286059" y="1394250"/>
            <a:ext cx="6060243" cy="4844117"/>
          </a:xfrm>
        </p:spPr>
        <p:txBody>
          <a:bodyPr vert="horz" lIns="91440" tIns="45720" rIns="91440" bIns="45720" rtlCol="0" anchor="t">
            <a:normAutofit/>
          </a:bodyPr>
          <a:lstStyle/>
          <a:p>
            <a:pPr marL="0" indent="0">
              <a:buNone/>
            </a:pPr>
            <a:r>
              <a:rPr lang="nb-NO" sz="2000" b="1" i="0" dirty="0">
                <a:effectLst/>
                <a:latin typeface="+mj-lt"/>
              </a:rPr>
              <a:t>Kan inndelingen i tre ulike avsnitt i innfyllingsskjema for kontrakt tas bort? Ved kopiering av kontrakt hadde det vært fint om alle felt ble kopiert.</a:t>
            </a:r>
          </a:p>
          <a:p>
            <a:pPr marL="0" indent="0">
              <a:buNone/>
            </a:pPr>
            <a:endParaRPr lang="nb-NO" sz="1600" b="1" dirty="0">
              <a:latin typeface="+mj-lt"/>
            </a:endParaRPr>
          </a:p>
          <a:p>
            <a:pPr marL="0" indent="0">
              <a:buNone/>
            </a:pPr>
            <a:r>
              <a:rPr lang="nb-NO" sz="1800" dirty="0">
                <a:latin typeface="+mj-lt"/>
              </a:rPr>
              <a:t>DFØ jobber med nytt skjema for å bestille kontrakt. Vi håper at den fremtidige endringer løser dette behovet.</a:t>
            </a:r>
          </a:p>
        </p:txBody>
      </p:sp>
      <p:sp>
        <p:nvSpPr>
          <p:cNvPr id="4" name="Tittel 1">
            <a:extLst>
              <a:ext uri="{FF2B5EF4-FFF2-40B4-BE49-F238E27FC236}">
                <a16:creationId xmlns:a16="http://schemas.microsoft.com/office/drawing/2014/main" id="{02FB3056-CE62-2D5E-7B3B-5A951C2DE227}"/>
              </a:ext>
            </a:extLst>
          </p:cNvPr>
          <p:cNvSpPr txBox="1">
            <a:spLocks/>
          </p:cNvSpPr>
          <p:nvPr/>
        </p:nvSpPr>
        <p:spPr>
          <a:xfrm>
            <a:off x="407505" y="274638"/>
            <a:ext cx="8229600" cy="40011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1400" b="0" dirty="0"/>
              <a:t>Forbedring og forslag</a:t>
            </a:r>
            <a:endParaRPr lang="nb-NO" sz="1400" dirty="0"/>
          </a:p>
        </p:txBody>
      </p:sp>
      <p:pic>
        <p:nvPicPr>
          <p:cNvPr id="5" name="Grafikk 4" descr="Tale kontur">
            <a:extLst>
              <a:ext uri="{FF2B5EF4-FFF2-40B4-BE49-F238E27FC236}">
                <a16:creationId xmlns:a16="http://schemas.microsoft.com/office/drawing/2014/main" id="{DD3B8B43-1CEB-8BBB-104C-0A878B928A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822" y="1224644"/>
            <a:ext cx="1212318" cy="1212318"/>
          </a:xfrm>
          <a:prstGeom prst="rect">
            <a:avLst/>
          </a:prstGeom>
        </p:spPr>
      </p:pic>
    </p:spTree>
    <p:extLst>
      <p:ext uri="{BB962C8B-B14F-4D97-AF65-F5344CB8AC3E}">
        <p14:creationId xmlns:p14="http://schemas.microsoft.com/office/powerpoint/2010/main" val="1566431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0BD1264-9082-834A-A2C6-A3944D48986C}"/>
              </a:ext>
            </a:extLst>
          </p:cNvPr>
          <p:cNvSpPr>
            <a:spLocks noGrp="1"/>
          </p:cNvSpPr>
          <p:nvPr>
            <p:ph idx="1"/>
          </p:nvPr>
        </p:nvSpPr>
        <p:spPr>
          <a:xfrm>
            <a:off x="1286059" y="1394250"/>
            <a:ext cx="6837802" cy="4844117"/>
          </a:xfrm>
        </p:spPr>
        <p:txBody>
          <a:bodyPr vert="horz" lIns="91440" tIns="45720" rIns="91440" bIns="45720" rtlCol="0" anchor="t">
            <a:normAutofit/>
          </a:bodyPr>
          <a:lstStyle/>
          <a:p>
            <a:pPr marL="0" indent="0">
              <a:buNone/>
            </a:pPr>
            <a:r>
              <a:rPr lang="nb-NO" sz="2000" b="1" i="0" dirty="0">
                <a:effectLst/>
                <a:latin typeface="+mj-lt"/>
              </a:rPr>
              <a:t>Kan ansatte få lenke på Innsida tilsvarende "Bestille - </a:t>
            </a:r>
            <a:r>
              <a:rPr lang="nb-NO" sz="2000" b="1" i="0" dirty="0" err="1">
                <a:effectLst/>
                <a:latin typeface="+mj-lt"/>
              </a:rPr>
              <a:t>Purchase</a:t>
            </a:r>
            <a:r>
              <a:rPr lang="nb-NO" sz="2000" b="1" i="0" dirty="0">
                <a:effectLst/>
                <a:latin typeface="+mj-lt"/>
              </a:rPr>
              <a:t>" som heter "Rekvirere kontrakt"? med lenke: </a:t>
            </a:r>
            <a:r>
              <a:rPr lang="nb-NO" sz="1600" b="1" i="0" dirty="0">
                <a:effectLst/>
                <a:latin typeface="+mj-lt"/>
                <a:hlinkClick r:id="rId2"/>
              </a:rPr>
              <a:t>https://innsida.ntnu.no/forms/view.php?id=695775#tialo=1694677520</a:t>
            </a:r>
          </a:p>
          <a:p>
            <a:pPr marL="0" indent="0">
              <a:buNone/>
            </a:pPr>
            <a:endParaRPr lang="nb-NO" sz="1600" b="1" dirty="0">
              <a:latin typeface="+mj-lt"/>
            </a:endParaRPr>
          </a:p>
          <a:p>
            <a:pPr marL="0" indent="0">
              <a:buNone/>
            </a:pPr>
            <a:r>
              <a:rPr lang="nb-NO" sz="1800" dirty="0">
                <a:latin typeface="+mj-lt"/>
              </a:rPr>
              <a:t>Ligger på </a:t>
            </a:r>
            <a:r>
              <a:rPr lang="nb-NO" sz="1800" dirty="0">
                <a:latin typeface="+mj-lt"/>
                <a:hlinkClick r:id="rId3"/>
              </a:rPr>
              <a:t>TOA-siden</a:t>
            </a:r>
            <a:r>
              <a:rPr lang="nb-NO" sz="1800" dirty="0">
                <a:latin typeface="+mj-lt"/>
              </a:rPr>
              <a:t> under rekvirere kontrakt. Vi har endret navn på denne lenken til rekvirere istedenfor bestille. </a:t>
            </a:r>
            <a:endParaRPr lang="nb-NO" sz="1800" b="1" dirty="0">
              <a:latin typeface="+mj-lt"/>
            </a:endParaRPr>
          </a:p>
        </p:txBody>
      </p:sp>
      <p:sp>
        <p:nvSpPr>
          <p:cNvPr id="4" name="Tittel 1">
            <a:extLst>
              <a:ext uri="{FF2B5EF4-FFF2-40B4-BE49-F238E27FC236}">
                <a16:creationId xmlns:a16="http://schemas.microsoft.com/office/drawing/2014/main" id="{02FB3056-CE62-2D5E-7B3B-5A951C2DE227}"/>
              </a:ext>
            </a:extLst>
          </p:cNvPr>
          <p:cNvSpPr txBox="1">
            <a:spLocks/>
          </p:cNvSpPr>
          <p:nvPr/>
        </p:nvSpPr>
        <p:spPr>
          <a:xfrm>
            <a:off x="407505" y="274638"/>
            <a:ext cx="8229600" cy="40011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2000" b="0"/>
              <a:t>Forbedring og forslag</a:t>
            </a:r>
            <a:endParaRPr lang="nb-NO"/>
          </a:p>
        </p:txBody>
      </p:sp>
      <p:pic>
        <p:nvPicPr>
          <p:cNvPr id="5" name="Grafikk 4" descr="Tale kontur">
            <a:extLst>
              <a:ext uri="{FF2B5EF4-FFF2-40B4-BE49-F238E27FC236}">
                <a16:creationId xmlns:a16="http://schemas.microsoft.com/office/drawing/2014/main" id="{DD3B8B43-1CEB-8BBB-104C-0A878B928A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4822" y="1224644"/>
            <a:ext cx="1212318" cy="1212318"/>
          </a:xfrm>
          <a:prstGeom prst="rect">
            <a:avLst/>
          </a:prstGeom>
        </p:spPr>
      </p:pic>
    </p:spTree>
    <p:extLst>
      <p:ext uri="{BB962C8B-B14F-4D97-AF65-F5344CB8AC3E}">
        <p14:creationId xmlns:p14="http://schemas.microsoft.com/office/powerpoint/2010/main" val="2352902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DF91B9EC-5F26-EE68-6F71-5E41A5707C05}"/>
              </a:ext>
            </a:extLst>
          </p:cNvPr>
          <p:cNvSpPr txBox="1"/>
          <p:nvPr/>
        </p:nvSpPr>
        <p:spPr>
          <a:xfrm>
            <a:off x="1405155" y="1434246"/>
            <a:ext cx="5556083" cy="1631216"/>
          </a:xfrm>
          <a:prstGeom prst="rect">
            <a:avLst/>
          </a:prstGeom>
          <a:noFill/>
        </p:spPr>
        <p:txBody>
          <a:bodyPr wrap="square" lIns="91440" tIns="45720" rIns="91440" bIns="45720" anchor="t">
            <a:spAutoFit/>
          </a:bodyPr>
          <a:lstStyle/>
          <a:p>
            <a:r>
              <a:rPr lang="nb-NO" sz="2000" b="1" i="0" dirty="0">
                <a:effectLst/>
                <a:latin typeface="+mj-lt"/>
              </a:rPr>
              <a:t>Ønsker status på arbeidet - hva er nytt siden i vår? Fremgangen med systemet og oppdatering på samarbeidet med UIO.</a:t>
            </a:r>
          </a:p>
          <a:p>
            <a:endParaRPr lang="nb-NO" sz="2000" b="1" dirty="0">
              <a:latin typeface="MentiText"/>
            </a:endParaRPr>
          </a:p>
          <a:p>
            <a:endParaRPr lang="nb-NO" sz="2000" dirty="0">
              <a:latin typeface="MentiText"/>
            </a:endParaRPr>
          </a:p>
        </p:txBody>
      </p:sp>
      <p:sp>
        <p:nvSpPr>
          <p:cNvPr id="2" name="Tittel 1">
            <a:extLst>
              <a:ext uri="{FF2B5EF4-FFF2-40B4-BE49-F238E27FC236}">
                <a16:creationId xmlns:a16="http://schemas.microsoft.com/office/drawing/2014/main" id="{B3A4F91A-205B-AA63-6FB7-D1F3C5EA8011}"/>
              </a:ext>
            </a:extLst>
          </p:cNvPr>
          <p:cNvSpPr txBox="1">
            <a:spLocks/>
          </p:cNvSpPr>
          <p:nvPr/>
        </p:nvSpPr>
        <p:spPr>
          <a:xfrm>
            <a:off x="407505" y="274638"/>
            <a:ext cx="8229600" cy="40011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2000" b="0"/>
              <a:t>Forbedring</a:t>
            </a:r>
            <a:endParaRPr lang="nb-NO"/>
          </a:p>
        </p:txBody>
      </p:sp>
      <p:pic>
        <p:nvPicPr>
          <p:cNvPr id="4" name="Grafikk 3" descr="Tale kontur">
            <a:extLst>
              <a:ext uri="{FF2B5EF4-FFF2-40B4-BE49-F238E27FC236}">
                <a16:creationId xmlns:a16="http://schemas.microsoft.com/office/drawing/2014/main" id="{7C1D8E3A-74C8-ED4E-F9E9-AECDE06C4A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822" y="1224644"/>
            <a:ext cx="1212318" cy="1212318"/>
          </a:xfrm>
          <a:prstGeom prst="rect">
            <a:avLst/>
          </a:prstGeom>
        </p:spPr>
      </p:pic>
      <p:sp>
        <p:nvSpPr>
          <p:cNvPr id="8" name="TextBox 7">
            <a:extLst>
              <a:ext uri="{FF2B5EF4-FFF2-40B4-BE49-F238E27FC236}">
                <a16:creationId xmlns:a16="http://schemas.microsoft.com/office/drawing/2014/main" id="{52AA375E-F364-755B-68A4-A2C9F214381D}"/>
              </a:ext>
            </a:extLst>
          </p:cNvPr>
          <p:cNvSpPr txBox="1"/>
          <p:nvPr/>
        </p:nvSpPr>
        <p:spPr>
          <a:xfrm>
            <a:off x="287594" y="2728453"/>
            <a:ext cx="3989436" cy="4213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200" b="1" dirty="0">
                <a:ea typeface="+mn-lt"/>
                <a:cs typeface="+mn-lt"/>
              </a:rPr>
              <a:t>“Taskforce” jobber med</a:t>
            </a:r>
            <a:endParaRPr lang="en-US" b="1" dirty="0"/>
          </a:p>
          <a:p>
            <a:pPr marL="171450" indent="-171450">
              <a:lnSpc>
                <a:spcPct val="150000"/>
              </a:lnSpc>
              <a:buFont typeface="Arial"/>
              <a:buChar char="•"/>
            </a:pPr>
            <a:r>
              <a:rPr lang="en-US" sz="1200" dirty="0" err="1">
                <a:ea typeface="+mn-lt"/>
                <a:cs typeface="+mn-lt"/>
              </a:rPr>
              <a:t>Viabank</a:t>
            </a:r>
            <a:endParaRPr lang="en-US" sz="1200" dirty="0">
              <a:cs typeface="Arial" panose="020B0604020202020204"/>
            </a:endParaRPr>
          </a:p>
          <a:p>
            <a:pPr marL="171450" indent="-171450">
              <a:lnSpc>
                <a:spcPct val="150000"/>
              </a:lnSpc>
              <a:buFont typeface="Arial"/>
              <a:buChar char="•"/>
            </a:pPr>
            <a:r>
              <a:rPr lang="en-US" sz="1200" dirty="0" err="1">
                <a:ea typeface="+mn-lt"/>
                <a:cs typeface="+mn-lt"/>
              </a:rPr>
              <a:t>Pålogging</a:t>
            </a:r>
            <a:r>
              <a:rPr lang="en-US" sz="1200" dirty="0">
                <a:ea typeface="+mn-lt"/>
                <a:cs typeface="+mn-lt"/>
              </a:rPr>
              <a:t> </a:t>
            </a:r>
            <a:r>
              <a:rPr lang="en-US" sz="1200" dirty="0" err="1">
                <a:ea typeface="+mn-lt"/>
                <a:cs typeface="+mn-lt"/>
              </a:rPr>
              <a:t>mellom</a:t>
            </a:r>
            <a:r>
              <a:rPr lang="en-US" sz="1200" dirty="0">
                <a:ea typeface="+mn-lt"/>
                <a:cs typeface="+mn-lt"/>
              </a:rPr>
              <a:t> </a:t>
            </a:r>
            <a:r>
              <a:rPr lang="en-US" sz="1200" dirty="0" err="1">
                <a:ea typeface="+mn-lt"/>
                <a:cs typeface="+mn-lt"/>
              </a:rPr>
              <a:t>ulike</a:t>
            </a:r>
            <a:r>
              <a:rPr lang="en-US" sz="1200" dirty="0">
                <a:ea typeface="+mn-lt"/>
                <a:cs typeface="+mn-lt"/>
              </a:rPr>
              <a:t> </a:t>
            </a:r>
            <a:r>
              <a:rPr lang="en-US" sz="1200" dirty="0" err="1">
                <a:ea typeface="+mn-lt"/>
                <a:cs typeface="+mn-lt"/>
              </a:rPr>
              <a:t>virksomheter</a:t>
            </a:r>
            <a:endParaRPr lang="en-US" sz="1200" dirty="0">
              <a:cs typeface="Arial"/>
            </a:endParaRPr>
          </a:p>
          <a:p>
            <a:pPr marL="171450" indent="-171450">
              <a:lnSpc>
                <a:spcPct val="150000"/>
              </a:lnSpc>
              <a:buFont typeface="Arial"/>
              <a:buChar char="•"/>
            </a:pPr>
            <a:r>
              <a:rPr lang="en-US" sz="1200" dirty="0" err="1">
                <a:ea typeface="+mn-lt"/>
                <a:cs typeface="+mn-lt"/>
              </a:rPr>
              <a:t>Pålogging</a:t>
            </a:r>
            <a:r>
              <a:rPr lang="en-US" sz="1200" dirty="0">
                <a:ea typeface="+mn-lt"/>
                <a:cs typeface="+mn-lt"/>
              </a:rPr>
              <a:t> </a:t>
            </a:r>
            <a:r>
              <a:rPr lang="en-US" sz="1200" dirty="0" err="1">
                <a:ea typeface="+mn-lt"/>
                <a:cs typeface="+mn-lt"/>
              </a:rPr>
              <a:t>betalmeg</a:t>
            </a:r>
            <a:r>
              <a:rPr lang="en-US" sz="1200" dirty="0">
                <a:ea typeface="+mn-lt"/>
                <a:cs typeface="+mn-lt"/>
              </a:rPr>
              <a:t> for </a:t>
            </a:r>
            <a:r>
              <a:rPr lang="en-US" sz="1200" dirty="0" err="1">
                <a:ea typeface="+mn-lt"/>
                <a:cs typeface="+mn-lt"/>
              </a:rPr>
              <a:t>personer</a:t>
            </a:r>
            <a:r>
              <a:rPr lang="en-US" sz="1200" dirty="0">
                <a:ea typeface="+mn-lt"/>
                <a:cs typeface="+mn-lt"/>
              </a:rPr>
              <a:t> </a:t>
            </a:r>
            <a:r>
              <a:rPr lang="en-US" sz="1200" dirty="0" err="1">
                <a:ea typeface="+mn-lt"/>
                <a:cs typeface="+mn-lt"/>
              </a:rPr>
              <a:t>som</a:t>
            </a:r>
            <a:r>
              <a:rPr lang="en-US" sz="1200" dirty="0">
                <a:ea typeface="+mn-lt"/>
                <a:cs typeface="+mn-lt"/>
              </a:rPr>
              <a:t> </a:t>
            </a:r>
            <a:r>
              <a:rPr lang="en-US" sz="1200" dirty="0" err="1">
                <a:ea typeface="+mn-lt"/>
                <a:cs typeface="+mn-lt"/>
              </a:rPr>
              <a:t>har</a:t>
            </a:r>
            <a:r>
              <a:rPr lang="en-US" sz="1200" dirty="0">
                <a:ea typeface="+mn-lt"/>
                <a:cs typeface="+mn-lt"/>
              </a:rPr>
              <a:t> D-</a:t>
            </a:r>
            <a:r>
              <a:rPr lang="en-US" sz="1200" dirty="0" err="1">
                <a:ea typeface="+mn-lt"/>
                <a:cs typeface="+mn-lt"/>
              </a:rPr>
              <a:t>nummer</a:t>
            </a:r>
            <a:endParaRPr lang="en-US" sz="1200" dirty="0">
              <a:cs typeface="Arial"/>
            </a:endParaRPr>
          </a:p>
          <a:p>
            <a:pPr marL="171450" indent="-171450">
              <a:lnSpc>
                <a:spcPct val="150000"/>
              </a:lnSpc>
              <a:buFont typeface="Arial"/>
              <a:buChar char="•"/>
            </a:pPr>
            <a:r>
              <a:rPr lang="en-US" sz="1200" dirty="0" err="1">
                <a:ea typeface="+mn-lt"/>
                <a:cs typeface="+mn-lt"/>
              </a:rPr>
              <a:t>Innkurv</a:t>
            </a:r>
            <a:endParaRPr lang="en-US" sz="1200" dirty="0">
              <a:cs typeface="Arial"/>
            </a:endParaRPr>
          </a:p>
          <a:p>
            <a:pPr marL="171450" indent="-171450">
              <a:lnSpc>
                <a:spcPct val="150000"/>
              </a:lnSpc>
              <a:buFont typeface="Arial"/>
              <a:buChar char="•"/>
            </a:pPr>
            <a:r>
              <a:rPr lang="en-US" sz="1200" dirty="0" err="1">
                <a:ea typeface="+mn-lt"/>
                <a:cs typeface="+mn-lt"/>
              </a:rPr>
              <a:t>Avkapping</a:t>
            </a:r>
            <a:r>
              <a:rPr lang="en-US" sz="1200" dirty="0">
                <a:ea typeface="+mn-lt"/>
                <a:cs typeface="+mn-lt"/>
              </a:rPr>
              <a:t> av </a:t>
            </a:r>
            <a:r>
              <a:rPr lang="en-US" sz="1200" dirty="0" err="1">
                <a:ea typeface="+mn-lt"/>
                <a:cs typeface="+mn-lt"/>
              </a:rPr>
              <a:t>landsnummer</a:t>
            </a:r>
            <a:r>
              <a:rPr lang="en-US" sz="1200" dirty="0">
                <a:ea typeface="+mn-lt"/>
                <a:cs typeface="+mn-lt"/>
              </a:rPr>
              <a:t> </a:t>
            </a:r>
            <a:r>
              <a:rPr lang="en-US" sz="1200" dirty="0" err="1">
                <a:ea typeface="+mn-lt"/>
                <a:cs typeface="+mn-lt"/>
              </a:rPr>
              <a:t>fra</a:t>
            </a:r>
            <a:r>
              <a:rPr lang="en-US" sz="1200" dirty="0">
                <a:ea typeface="+mn-lt"/>
                <a:cs typeface="+mn-lt"/>
              </a:rPr>
              <a:t> toa </a:t>
            </a:r>
            <a:r>
              <a:rPr lang="en-US" sz="1200" dirty="0" err="1">
                <a:ea typeface="+mn-lt"/>
                <a:cs typeface="+mn-lt"/>
              </a:rPr>
              <a:t>til</a:t>
            </a:r>
            <a:r>
              <a:rPr lang="en-US" sz="1200" dirty="0">
                <a:ea typeface="+mn-lt"/>
                <a:cs typeface="+mn-lt"/>
              </a:rPr>
              <a:t> SAP</a:t>
            </a:r>
            <a:endParaRPr lang="en-US" sz="1200" dirty="0">
              <a:cs typeface="Arial"/>
            </a:endParaRPr>
          </a:p>
          <a:p>
            <a:pPr marL="171450" indent="-171450">
              <a:lnSpc>
                <a:spcPct val="150000"/>
              </a:lnSpc>
              <a:buFont typeface="Arial"/>
              <a:buChar char="•"/>
            </a:pPr>
            <a:r>
              <a:rPr lang="en-US" sz="1200" dirty="0" err="1">
                <a:ea typeface="+mn-lt"/>
                <a:cs typeface="+mn-lt"/>
              </a:rPr>
              <a:t>Reiserobot</a:t>
            </a:r>
            <a:endParaRPr lang="en-US" sz="1200" dirty="0">
              <a:cs typeface="Arial"/>
            </a:endParaRPr>
          </a:p>
          <a:p>
            <a:pPr marL="171450" indent="-171450">
              <a:lnSpc>
                <a:spcPct val="150000"/>
              </a:lnSpc>
              <a:buFont typeface="Arial"/>
              <a:buChar char="•"/>
            </a:pPr>
            <a:r>
              <a:rPr lang="da" sz="1200" dirty="0">
                <a:ea typeface="+mn-lt"/>
                <a:cs typeface="+mn-lt"/>
              </a:rPr>
              <a:t>Flere felt for behovshaver og kontraktsmaler</a:t>
            </a:r>
            <a:endParaRPr lang="en-US" sz="1200" dirty="0">
              <a:cs typeface="Arial"/>
            </a:endParaRPr>
          </a:p>
          <a:p>
            <a:pPr marL="171450" indent="-171450">
              <a:lnSpc>
                <a:spcPct val="150000"/>
              </a:lnSpc>
              <a:buFont typeface="Arial"/>
              <a:buChar char="•"/>
            </a:pPr>
            <a:r>
              <a:rPr lang="en-US" sz="1200" dirty="0">
                <a:ea typeface="+mn-lt"/>
                <a:cs typeface="+mn-lt"/>
              </a:rPr>
              <a:t>Rapport </a:t>
            </a:r>
            <a:r>
              <a:rPr lang="en-US" sz="1200" dirty="0" err="1">
                <a:ea typeface="+mn-lt"/>
                <a:cs typeface="+mn-lt"/>
              </a:rPr>
              <a:t>på</a:t>
            </a:r>
            <a:r>
              <a:rPr lang="en-US" sz="1200" dirty="0">
                <a:ea typeface="+mn-lt"/>
                <a:cs typeface="+mn-lt"/>
              </a:rPr>
              <a:t> </a:t>
            </a:r>
            <a:r>
              <a:rPr lang="en-US" sz="1200" dirty="0" err="1">
                <a:ea typeface="+mn-lt"/>
                <a:cs typeface="+mn-lt"/>
              </a:rPr>
              <a:t>timelister</a:t>
            </a:r>
            <a:r>
              <a:rPr lang="en-US" sz="1200" dirty="0">
                <a:ea typeface="+mn-lt"/>
                <a:cs typeface="+mn-lt"/>
              </a:rPr>
              <a:t> </a:t>
            </a:r>
            <a:r>
              <a:rPr lang="en-US" sz="1200" dirty="0" err="1">
                <a:ea typeface="+mn-lt"/>
                <a:cs typeface="+mn-lt"/>
              </a:rPr>
              <a:t>i</a:t>
            </a:r>
            <a:r>
              <a:rPr lang="en-US" sz="1200" dirty="0">
                <a:ea typeface="+mn-lt"/>
                <a:cs typeface="+mn-lt"/>
              </a:rPr>
              <a:t> </a:t>
            </a:r>
            <a:r>
              <a:rPr lang="en-US" sz="1200" dirty="0" err="1">
                <a:ea typeface="+mn-lt"/>
                <a:cs typeface="+mn-lt"/>
              </a:rPr>
              <a:t>rapportverktøy</a:t>
            </a:r>
            <a:endParaRPr lang="en-US" sz="1200" dirty="0">
              <a:cs typeface="Arial"/>
            </a:endParaRPr>
          </a:p>
          <a:p>
            <a:pPr marL="171450" indent="-171450">
              <a:lnSpc>
                <a:spcPct val="150000"/>
              </a:lnSpc>
              <a:buFont typeface="Arial"/>
              <a:buChar char="•"/>
            </a:pPr>
            <a:r>
              <a:rPr lang="en-US" sz="1200" dirty="0" err="1">
                <a:ea typeface="+mn-lt"/>
                <a:cs typeface="+mn-lt"/>
              </a:rPr>
              <a:t>Forbedring</a:t>
            </a:r>
            <a:r>
              <a:rPr lang="en-US" sz="1200" dirty="0">
                <a:ea typeface="+mn-lt"/>
                <a:cs typeface="+mn-lt"/>
              </a:rPr>
              <a:t> av </a:t>
            </a:r>
            <a:r>
              <a:rPr lang="en-US" sz="1200" dirty="0" err="1">
                <a:ea typeface="+mn-lt"/>
                <a:cs typeface="+mn-lt"/>
              </a:rPr>
              <a:t>webskjema</a:t>
            </a:r>
            <a:endParaRPr lang="en-US" sz="1200" dirty="0">
              <a:cs typeface="Arial"/>
            </a:endParaRPr>
          </a:p>
          <a:p>
            <a:pPr marL="171450" indent="-171450">
              <a:lnSpc>
                <a:spcPct val="150000"/>
              </a:lnSpc>
              <a:buFont typeface="Arial"/>
              <a:buChar char="•"/>
            </a:pPr>
            <a:r>
              <a:rPr lang="en-US" sz="1200" dirty="0" err="1">
                <a:ea typeface="+mn-lt"/>
                <a:cs typeface="+mn-lt"/>
              </a:rPr>
              <a:t>Valg</a:t>
            </a:r>
            <a:r>
              <a:rPr lang="en-US" sz="1200" dirty="0">
                <a:ea typeface="+mn-lt"/>
                <a:cs typeface="+mn-lt"/>
              </a:rPr>
              <a:t> av valuta</a:t>
            </a:r>
            <a:endParaRPr lang="en-US" sz="1200" dirty="0">
              <a:cs typeface="Arial"/>
            </a:endParaRPr>
          </a:p>
          <a:p>
            <a:pPr marL="171450" indent="-171450">
              <a:lnSpc>
                <a:spcPct val="150000"/>
              </a:lnSpc>
              <a:buFont typeface="Arial"/>
              <a:buChar char="•"/>
            </a:pPr>
            <a:r>
              <a:rPr lang="en-US" sz="1200" dirty="0" err="1">
                <a:ea typeface="+mn-lt"/>
                <a:cs typeface="+mn-lt"/>
              </a:rPr>
              <a:t>Overlappende</a:t>
            </a:r>
            <a:r>
              <a:rPr lang="en-US" sz="1200" dirty="0">
                <a:ea typeface="+mn-lt"/>
                <a:cs typeface="+mn-lt"/>
              </a:rPr>
              <a:t> </a:t>
            </a:r>
            <a:r>
              <a:rPr lang="en-US" sz="1200" dirty="0" err="1">
                <a:ea typeface="+mn-lt"/>
                <a:cs typeface="+mn-lt"/>
              </a:rPr>
              <a:t>kontrakter</a:t>
            </a:r>
            <a:endParaRPr lang="en-US" sz="1200" dirty="0">
              <a:cs typeface="Arial"/>
            </a:endParaRPr>
          </a:p>
          <a:p>
            <a:pPr marL="171450" indent="-171450">
              <a:lnSpc>
                <a:spcPct val="150000"/>
              </a:lnSpc>
              <a:buFont typeface="Arial"/>
              <a:buChar char="•"/>
            </a:pPr>
            <a:r>
              <a:rPr lang="en-US" sz="1200" dirty="0" err="1">
                <a:ea typeface="+mn-lt"/>
                <a:cs typeface="+mn-lt"/>
              </a:rPr>
              <a:t>Oppringing</a:t>
            </a:r>
            <a:r>
              <a:rPr lang="en-US" sz="1200" dirty="0">
                <a:ea typeface="+mn-lt"/>
                <a:cs typeface="+mn-lt"/>
              </a:rPr>
              <a:t> </a:t>
            </a:r>
            <a:r>
              <a:rPr lang="en-US" sz="1200" dirty="0" err="1">
                <a:ea typeface="+mn-lt"/>
                <a:cs typeface="+mn-lt"/>
              </a:rPr>
              <a:t>på</a:t>
            </a:r>
            <a:r>
              <a:rPr lang="en-US" sz="1200" dirty="0">
                <a:ea typeface="+mn-lt"/>
                <a:cs typeface="+mn-lt"/>
              </a:rPr>
              <a:t> </a:t>
            </a:r>
            <a:r>
              <a:rPr lang="en-US" sz="1200" dirty="0" err="1">
                <a:ea typeface="+mn-lt"/>
                <a:cs typeface="+mn-lt"/>
              </a:rPr>
              <a:t>telefonnummer</a:t>
            </a:r>
            <a:r>
              <a:rPr lang="en-US" sz="1200" dirty="0">
                <a:ea typeface="+mn-lt"/>
                <a:cs typeface="+mn-lt"/>
              </a:rPr>
              <a:t> </a:t>
            </a:r>
            <a:r>
              <a:rPr lang="en-US" sz="1200" dirty="0" err="1">
                <a:ea typeface="+mn-lt"/>
                <a:cs typeface="+mn-lt"/>
              </a:rPr>
              <a:t>når</a:t>
            </a:r>
            <a:r>
              <a:rPr lang="en-US" sz="1200" dirty="0">
                <a:ea typeface="+mn-lt"/>
                <a:cs typeface="+mn-lt"/>
              </a:rPr>
              <a:t> person </a:t>
            </a:r>
            <a:r>
              <a:rPr lang="en-US" sz="1200" dirty="0" err="1">
                <a:ea typeface="+mn-lt"/>
                <a:cs typeface="+mn-lt"/>
              </a:rPr>
              <a:t>ikke</a:t>
            </a:r>
            <a:r>
              <a:rPr lang="en-US" sz="1200" dirty="0">
                <a:ea typeface="+mn-lt"/>
                <a:cs typeface="+mn-lt"/>
              </a:rPr>
              <a:t> </a:t>
            </a:r>
            <a:r>
              <a:rPr lang="en-US" sz="1200" dirty="0" err="1">
                <a:ea typeface="+mn-lt"/>
                <a:cs typeface="+mn-lt"/>
              </a:rPr>
              <a:t>har</a:t>
            </a:r>
            <a:r>
              <a:rPr lang="en-US" sz="1200" dirty="0">
                <a:ea typeface="+mn-lt"/>
                <a:cs typeface="+mn-lt"/>
              </a:rPr>
              <a:t> </a:t>
            </a:r>
            <a:r>
              <a:rPr lang="en-US" sz="1200" dirty="0" err="1">
                <a:ea typeface="+mn-lt"/>
                <a:cs typeface="+mn-lt"/>
              </a:rPr>
              <a:t>brukt</a:t>
            </a:r>
            <a:r>
              <a:rPr lang="en-US" sz="1200" dirty="0">
                <a:ea typeface="+mn-lt"/>
                <a:cs typeface="+mn-lt"/>
              </a:rPr>
              <a:t> </a:t>
            </a:r>
            <a:r>
              <a:rPr lang="en-US" sz="1200" dirty="0" err="1">
                <a:ea typeface="+mn-lt"/>
                <a:cs typeface="+mn-lt"/>
              </a:rPr>
              <a:t>koden</a:t>
            </a:r>
            <a:r>
              <a:rPr lang="en-US" sz="1200" dirty="0">
                <a:ea typeface="+mn-lt"/>
                <a:cs typeface="+mn-lt"/>
              </a:rPr>
              <a:t> </a:t>
            </a:r>
            <a:r>
              <a:rPr lang="en-US" sz="1200" dirty="0" err="1">
                <a:ea typeface="+mn-lt"/>
                <a:cs typeface="+mn-lt"/>
              </a:rPr>
              <a:t>tilsendt</a:t>
            </a:r>
            <a:r>
              <a:rPr lang="en-US" sz="1200" dirty="0">
                <a:ea typeface="+mn-lt"/>
                <a:cs typeface="+mn-lt"/>
              </a:rPr>
              <a:t> </a:t>
            </a:r>
            <a:r>
              <a:rPr lang="en-US" sz="1200" dirty="0" err="1">
                <a:ea typeface="+mn-lt"/>
                <a:cs typeface="+mn-lt"/>
              </a:rPr>
              <a:t>på</a:t>
            </a:r>
            <a:r>
              <a:rPr lang="en-US" sz="1200" dirty="0">
                <a:ea typeface="+mn-lt"/>
                <a:cs typeface="+mn-lt"/>
              </a:rPr>
              <a:t> SMS</a:t>
            </a:r>
            <a:endParaRPr lang="en-US" sz="1200" dirty="0">
              <a:cs typeface="Arial"/>
            </a:endParaRPr>
          </a:p>
          <a:p>
            <a:pPr marL="285750" indent="-285750" algn="l">
              <a:lnSpc>
                <a:spcPct val="150000"/>
              </a:lnSpc>
              <a:buFont typeface="Arial"/>
              <a:buChar char="•"/>
            </a:pPr>
            <a:endParaRPr lang="en-US" sz="1200" dirty="0">
              <a:cs typeface="Arial"/>
            </a:endParaRPr>
          </a:p>
        </p:txBody>
      </p:sp>
      <p:sp>
        <p:nvSpPr>
          <p:cNvPr id="9" name="TextBox 8">
            <a:extLst>
              <a:ext uri="{FF2B5EF4-FFF2-40B4-BE49-F238E27FC236}">
                <a16:creationId xmlns:a16="http://schemas.microsoft.com/office/drawing/2014/main" id="{87C4D681-2B56-489A-2DB9-469345EF53DE}"/>
              </a:ext>
            </a:extLst>
          </p:cNvPr>
          <p:cNvSpPr txBox="1"/>
          <p:nvPr/>
        </p:nvSpPr>
        <p:spPr>
          <a:xfrm>
            <a:off x="4522305" y="2785719"/>
            <a:ext cx="4535128" cy="3797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200" b="1" dirty="0">
                <a:ea typeface="+mn-lt"/>
                <a:cs typeface="+mn-lt"/>
              </a:rPr>
              <a:t>NTNU jobber med</a:t>
            </a:r>
          </a:p>
          <a:p>
            <a:pPr marL="171450" indent="-171450">
              <a:lnSpc>
                <a:spcPct val="150000"/>
              </a:lnSpc>
              <a:buFont typeface="Arial"/>
              <a:buChar char="•"/>
            </a:pPr>
            <a:r>
              <a:rPr lang="en-US" sz="1200" dirty="0" err="1">
                <a:ea typeface="+mn-lt"/>
                <a:cs typeface="+mn-lt"/>
              </a:rPr>
              <a:t>Ekstra</a:t>
            </a:r>
            <a:r>
              <a:rPr lang="en-US" sz="1200" dirty="0">
                <a:ea typeface="+mn-lt"/>
                <a:cs typeface="+mn-lt"/>
              </a:rPr>
              <a:t> </a:t>
            </a:r>
            <a:r>
              <a:rPr lang="en-US" sz="1200" dirty="0" err="1">
                <a:ea typeface="+mn-lt"/>
                <a:cs typeface="+mn-lt"/>
              </a:rPr>
              <a:t>informasjon</a:t>
            </a:r>
            <a:r>
              <a:rPr lang="en-US" sz="1200" dirty="0">
                <a:ea typeface="+mn-lt"/>
                <a:cs typeface="+mn-lt"/>
              </a:rPr>
              <a:t> </a:t>
            </a:r>
            <a:r>
              <a:rPr lang="en-US" sz="1200" dirty="0" err="1">
                <a:ea typeface="+mn-lt"/>
                <a:cs typeface="+mn-lt"/>
              </a:rPr>
              <a:t>til</a:t>
            </a:r>
            <a:r>
              <a:rPr lang="en-US" sz="1200" dirty="0">
                <a:ea typeface="+mn-lt"/>
                <a:cs typeface="+mn-lt"/>
              </a:rPr>
              <a:t> </a:t>
            </a:r>
            <a:r>
              <a:rPr lang="en-US" sz="1200" dirty="0" err="1">
                <a:ea typeface="+mn-lt"/>
                <a:cs typeface="+mn-lt"/>
              </a:rPr>
              <a:t>utenlandske</a:t>
            </a:r>
            <a:r>
              <a:rPr lang="en-US" sz="1200" dirty="0">
                <a:ea typeface="+mn-lt"/>
                <a:cs typeface="+mn-lt"/>
              </a:rPr>
              <a:t> </a:t>
            </a:r>
            <a:r>
              <a:rPr lang="en-US" sz="1200" dirty="0" err="1">
                <a:ea typeface="+mn-lt"/>
                <a:cs typeface="+mn-lt"/>
              </a:rPr>
              <a:t>oppdragstakere</a:t>
            </a:r>
            <a:r>
              <a:rPr lang="en-US" sz="1200" dirty="0">
                <a:ea typeface="+mn-lt"/>
                <a:cs typeface="+mn-lt"/>
              </a:rPr>
              <a:t> – </a:t>
            </a:r>
            <a:r>
              <a:rPr lang="en-US" sz="1200" dirty="0" err="1">
                <a:ea typeface="+mn-lt"/>
                <a:cs typeface="+mn-lt"/>
              </a:rPr>
              <a:t>mai</a:t>
            </a:r>
            <a:endParaRPr lang="en-US" dirty="0">
              <a:cs typeface="Arial" panose="020B0604020202020204"/>
            </a:endParaRPr>
          </a:p>
          <a:p>
            <a:pPr marL="171450" indent="-171450">
              <a:lnSpc>
                <a:spcPct val="150000"/>
              </a:lnSpc>
              <a:buFont typeface="Arial"/>
              <a:buChar char="•"/>
            </a:pPr>
            <a:r>
              <a:rPr lang="en-US" sz="1200" dirty="0" err="1">
                <a:ea typeface="+mn-lt"/>
                <a:cs typeface="+mn-lt"/>
              </a:rPr>
              <a:t>Rutiner</a:t>
            </a:r>
            <a:r>
              <a:rPr lang="en-US" sz="1200" dirty="0">
                <a:ea typeface="+mn-lt"/>
                <a:cs typeface="+mn-lt"/>
              </a:rPr>
              <a:t> for </a:t>
            </a:r>
            <a:r>
              <a:rPr lang="en-US" sz="1200" dirty="0" err="1">
                <a:ea typeface="+mn-lt"/>
                <a:cs typeface="+mn-lt"/>
              </a:rPr>
              <a:t>endringer</a:t>
            </a:r>
            <a:r>
              <a:rPr lang="en-US" sz="1200" dirty="0">
                <a:ea typeface="+mn-lt"/>
                <a:cs typeface="+mn-lt"/>
              </a:rPr>
              <a:t> – </a:t>
            </a:r>
            <a:r>
              <a:rPr lang="en-US" sz="1200" dirty="0" err="1">
                <a:ea typeface="+mn-lt"/>
                <a:cs typeface="+mn-lt"/>
              </a:rPr>
              <a:t>juni</a:t>
            </a:r>
            <a:endParaRPr lang="en-US" dirty="0">
              <a:cs typeface="Arial" panose="020B0604020202020204"/>
            </a:endParaRPr>
          </a:p>
          <a:p>
            <a:pPr marL="171450" indent="-171450">
              <a:lnSpc>
                <a:spcPct val="150000"/>
              </a:lnSpc>
              <a:buFont typeface="Arial"/>
              <a:buChar char="•"/>
            </a:pPr>
            <a:r>
              <a:rPr lang="en-US" sz="1200" dirty="0" err="1">
                <a:ea typeface="+mn-lt"/>
                <a:cs typeface="+mn-lt"/>
              </a:rPr>
              <a:t>Oppsigelse</a:t>
            </a:r>
            <a:r>
              <a:rPr lang="en-US" sz="1200" dirty="0">
                <a:ea typeface="+mn-lt"/>
                <a:cs typeface="+mn-lt"/>
              </a:rPr>
              <a:t>/</a:t>
            </a:r>
            <a:r>
              <a:rPr lang="en-US" sz="1200" dirty="0" err="1">
                <a:ea typeface="+mn-lt"/>
                <a:cs typeface="+mn-lt"/>
              </a:rPr>
              <a:t>terminere</a:t>
            </a:r>
            <a:r>
              <a:rPr lang="en-US" sz="1200" dirty="0">
                <a:ea typeface="+mn-lt"/>
                <a:cs typeface="+mn-lt"/>
              </a:rPr>
              <a:t> </a:t>
            </a:r>
            <a:r>
              <a:rPr lang="en-US" sz="1200" dirty="0" err="1">
                <a:ea typeface="+mn-lt"/>
                <a:cs typeface="+mn-lt"/>
              </a:rPr>
              <a:t>kontrakt</a:t>
            </a:r>
            <a:r>
              <a:rPr lang="en-US" sz="1200" dirty="0">
                <a:ea typeface="+mn-lt"/>
                <a:cs typeface="+mn-lt"/>
              </a:rPr>
              <a:t> – </a:t>
            </a:r>
            <a:r>
              <a:rPr lang="en-US" sz="1200" dirty="0" err="1">
                <a:ea typeface="+mn-lt"/>
                <a:cs typeface="+mn-lt"/>
              </a:rPr>
              <a:t>september</a:t>
            </a:r>
            <a:endParaRPr lang="en-US" dirty="0">
              <a:cs typeface="Arial" panose="020B0604020202020204"/>
            </a:endParaRPr>
          </a:p>
          <a:p>
            <a:pPr marL="171450" indent="-171450">
              <a:lnSpc>
                <a:spcPct val="150000"/>
              </a:lnSpc>
              <a:buFont typeface="Arial"/>
              <a:buChar char="•"/>
            </a:pPr>
            <a:r>
              <a:rPr lang="en-US" sz="1200" dirty="0" err="1">
                <a:ea typeface="+mn-lt"/>
                <a:cs typeface="+mn-lt"/>
              </a:rPr>
              <a:t>Sette</a:t>
            </a:r>
            <a:r>
              <a:rPr lang="en-US" sz="1200" dirty="0">
                <a:ea typeface="+mn-lt"/>
                <a:cs typeface="+mn-lt"/>
              </a:rPr>
              <a:t> </a:t>
            </a:r>
            <a:r>
              <a:rPr lang="en-US" sz="1200" dirty="0" err="1">
                <a:ea typeface="+mn-lt"/>
                <a:cs typeface="+mn-lt"/>
              </a:rPr>
              <a:t>opp</a:t>
            </a:r>
            <a:r>
              <a:rPr lang="en-US" sz="1200" dirty="0">
                <a:ea typeface="+mn-lt"/>
                <a:cs typeface="+mn-lt"/>
              </a:rPr>
              <a:t> </a:t>
            </a:r>
            <a:r>
              <a:rPr lang="en-US" sz="1200" dirty="0" err="1">
                <a:ea typeface="+mn-lt"/>
                <a:cs typeface="+mn-lt"/>
              </a:rPr>
              <a:t>flyt</a:t>
            </a:r>
            <a:r>
              <a:rPr lang="en-US" sz="1200" dirty="0">
                <a:ea typeface="+mn-lt"/>
                <a:cs typeface="+mn-lt"/>
              </a:rPr>
              <a:t> </a:t>
            </a:r>
            <a:r>
              <a:rPr lang="en-US" sz="1200" dirty="0" err="1">
                <a:ea typeface="+mn-lt"/>
                <a:cs typeface="+mn-lt"/>
              </a:rPr>
              <a:t>mellom</a:t>
            </a:r>
            <a:r>
              <a:rPr lang="en-US" sz="1200" dirty="0">
                <a:ea typeface="+mn-lt"/>
                <a:cs typeface="+mn-lt"/>
              </a:rPr>
              <a:t> TOA </a:t>
            </a:r>
            <a:r>
              <a:rPr lang="en-US" sz="1200" dirty="0" err="1">
                <a:ea typeface="+mn-lt"/>
                <a:cs typeface="+mn-lt"/>
              </a:rPr>
              <a:t>og</a:t>
            </a:r>
            <a:r>
              <a:rPr lang="en-US" sz="1200" dirty="0">
                <a:ea typeface="+mn-lt"/>
                <a:cs typeface="+mn-lt"/>
              </a:rPr>
              <a:t> </a:t>
            </a:r>
            <a:r>
              <a:rPr lang="en-US" sz="1200" dirty="0" err="1">
                <a:ea typeface="+mn-lt"/>
                <a:cs typeface="+mn-lt"/>
              </a:rPr>
              <a:t>ePhorte</a:t>
            </a:r>
            <a:r>
              <a:rPr lang="en-US" sz="1200" dirty="0">
                <a:ea typeface="+mn-lt"/>
                <a:cs typeface="+mn-lt"/>
              </a:rPr>
              <a:t> – </a:t>
            </a:r>
            <a:r>
              <a:rPr lang="en-US" sz="1200" dirty="0" err="1">
                <a:ea typeface="+mn-lt"/>
                <a:cs typeface="+mn-lt"/>
              </a:rPr>
              <a:t>jobbes</a:t>
            </a:r>
            <a:r>
              <a:rPr lang="en-US" sz="1200" dirty="0">
                <a:ea typeface="+mn-lt"/>
                <a:cs typeface="+mn-lt"/>
              </a:rPr>
              <a:t> med </a:t>
            </a:r>
            <a:r>
              <a:rPr lang="en-US" sz="1200" dirty="0" err="1">
                <a:ea typeface="+mn-lt"/>
                <a:cs typeface="+mn-lt"/>
              </a:rPr>
              <a:t>dette</a:t>
            </a:r>
            <a:endParaRPr lang="en-US" dirty="0">
              <a:cs typeface="Arial" panose="020B0604020202020204"/>
            </a:endParaRPr>
          </a:p>
          <a:p>
            <a:pPr marL="171450" indent="-171450">
              <a:lnSpc>
                <a:spcPct val="150000"/>
              </a:lnSpc>
              <a:buFont typeface="Arial"/>
              <a:buChar char="•"/>
            </a:pPr>
            <a:r>
              <a:rPr lang="en-US" sz="1200" dirty="0">
                <a:ea typeface="+mn-lt"/>
                <a:cs typeface="+mn-lt"/>
              </a:rPr>
              <a:t>Nye </a:t>
            </a:r>
            <a:r>
              <a:rPr lang="en-US" sz="1200" dirty="0" err="1">
                <a:ea typeface="+mn-lt"/>
                <a:cs typeface="+mn-lt"/>
              </a:rPr>
              <a:t>felter</a:t>
            </a:r>
            <a:r>
              <a:rPr lang="en-US" sz="1200" dirty="0">
                <a:ea typeface="+mn-lt"/>
                <a:cs typeface="+mn-lt"/>
              </a:rPr>
              <a:t> </a:t>
            </a:r>
            <a:r>
              <a:rPr lang="en-US" sz="1200" dirty="0" err="1">
                <a:ea typeface="+mn-lt"/>
                <a:cs typeface="+mn-lt"/>
              </a:rPr>
              <a:t>til</a:t>
            </a:r>
            <a:r>
              <a:rPr lang="en-US" sz="1200" dirty="0">
                <a:ea typeface="+mn-lt"/>
                <a:cs typeface="+mn-lt"/>
              </a:rPr>
              <a:t> </a:t>
            </a:r>
            <a:r>
              <a:rPr lang="en-US" sz="1200" dirty="0" err="1">
                <a:ea typeface="+mn-lt"/>
                <a:cs typeface="+mn-lt"/>
              </a:rPr>
              <a:t>Behovshaver</a:t>
            </a:r>
            <a:r>
              <a:rPr lang="en-US" sz="1200" dirty="0">
                <a:ea typeface="+mn-lt"/>
                <a:cs typeface="+mn-lt"/>
              </a:rPr>
              <a:t> – venter </a:t>
            </a:r>
            <a:r>
              <a:rPr lang="en-US" sz="1200" dirty="0" err="1">
                <a:ea typeface="+mn-lt"/>
                <a:cs typeface="+mn-lt"/>
              </a:rPr>
              <a:t>på</a:t>
            </a:r>
            <a:r>
              <a:rPr lang="en-US" sz="1200" dirty="0">
                <a:ea typeface="+mn-lt"/>
                <a:cs typeface="+mn-lt"/>
              </a:rPr>
              <a:t> </a:t>
            </a:r>
            <a:r>
              <a:rPr lang="en-US" sz="1200" dirty="0" err="1">
                <a:ea typeface="+mn-lt"/>
                <a:cs typeface="+mn-lt"/>
              </a:rPr>
              <a:t>tilbud</a:t>
            </a:r>
            <a:r>
              <a:rPr lang="en-US" sz="1200" dirty="0">
                <a:ea typeface="+mn-lt"/>
                <a:cs typeface="+mn-lt"/>
              </a:rPr>
              <a:t> </a:t>
            </a:r>
            <a:r>
              <a:rPr lang="en-US" sz="1200" dirty="0" err="1">
                <a:ea typeface="+mn-lt"/>
                <a:cs typeface="+mn-lt"/>
              </a:rPr>
              <a:t>fra</a:t>
            </a:r>
            <a:r>
              <a:rPr lang="en-US" sz="1200" dirty="0">
                <a:ea typeface="+mn-lt"/>
                <a:cs typeface="+mn-lt"/>
              </a:rPr>
              <a:t> DFØ</a:t>
            </a:r>
            <a:endParaRPr lang="en-US" dirty="0">
              <a:cs typeface="Arial" panose="020B0604020202020204"/>
            </a:endParaRPr>
          </a:p>
          <a:p>
            <a:pPr marL="171450" indent="-171450">
              <a:lnSpc>
                <a:spcPct val="150000"/>
              </a:lnSpc>
              <a:buFont typeface="Arial"/>
              <a:buChar char="•"/>
            </a:pPr>
            <a:r>
              <a:rPr lang="en-US" sz="1200" dirty="0">
                <a:ea typeface="+mn-lt"/>
                <a:cs typeface="+mn-lt"/>
              </a:rPr>
              <a:t>Ny </a:t>
            </a:r>
            <a:r>
              <a:rPr lang="en-US" sz="1200" dirty="0" err="1">
                <a:ea typeface="+mn-lt"/>
                <a:cs typeface="+mn-lt"/>
              </a:rPr>
              <a:t>innkurv</a:t>
            </a:r>
            <a:r>
              <a:rPr lang="en-US" sz="1200" dirty="0">
                <a:ea typeface="+mn-lt"/>
                <a:cs typeface="+mn-lt"/>
              </a:rPr>
              <a:t> </a:t>
            </a:r>
            <a:r>
              <a:rPr lang="en-US" sz="1200" dirty="0" err="1">
                <a:ea typeface="+mn-lt"/>
                <a:cs typeface="+mn-lt"/>
              </a:rPr>
              <a:t>til</a:t>
            </a:r>
            <a:r>
              <a:rPr lang="en-US" sz="1200" dirty="0">
                <a:ea typeface="+mn-lt"/>
                <a:cs typeface="+mn-lt"/>
              </a:rPr>
              <a:t> </a:t>
            </a:r>
            <a:r>
              <a:rPr lang="en-US" sz="1200" dirty="0" err="1">
                <a:ea typeface="+mn-lt"/>
                <a:cs typeface="+mn-lt"/>
              </a:rPr>
              <a:t>koordinator</a:t>
            </a:r>
            <a:r>
              <a:rPr lang="en-US" sz="1200" dirty="0">
                <a:ea typeface="+mn-lt"/>
                <a:cs typeface="+mn-lt"/>
              </a:rPr>
              <a:t> </a:t>
            </a:r>
            <a:r>
              <a:rPr lang="en-US" sz="1200" dirty="0" err="1">
                <a:ea typeface="+mn-lt"/>
                <a:cs typeface="+mn-lt"/>
              </a:rPr>
              <a:t>kontrakt</a:t>
            </a:r>
            <a:r>
              <a:rPr lang="en-US" sz="1200" dirty="0">
                <a:ea typeface="+mn-lt"/>
                <a:cs typeface="+mn-lt"/>
              </a:rPr>
              <a:t> – under </a:t>
            </a:r>
            <a:r>
              <a:rPr lang="en-US" sz="1200" dirty="0" err="1">
                <a:ea typeface="+mn-lt"/>
                <a:cs typeface="+mn-lt"/>
              </a:rPr>
              <a:t>utvikling</a:t>
            </a:r>
            <a:r>
              <a:rPr lang="en-US" sz="1200" dirty="0">
                <a:ea typeface="+mn-lt"/>
                <a:cs typeface="+mn-lt"/>
              </a:rPr>
              <a:t> av DFØ</a:t>
            </a:r>
            <a:br>
              <a:rPr lang="en-US" sz="1200" dirty="0">
                <a:ea typeface="+mn-lt"/>
                <a:cs typeface="+mn-lt"/>
              </a:rPr>
            </a:br>
            <a:endParaRPr lang="en-US" dirty="0">
              <a:cs typeface="Arial" panose="020B0604020202020204"/>
            </a:endParaRPr>
          </a:p>
          <a:p>
            <a:pPr marL="171450" indent="-171450">
              <a:lnSpc>
                <a:spcPct val="150000"/>
              </a:lnSpc>
              <a:buFont typeface="Arial"/>
              <a:buChar char="•"/>
            </a:pPr>
            <a:r>
              <a:rPr lang="en-US" sz="1200" dirty="0" err="1">
                <a:ea typeface="+mn-lt"/>
                <a:cs typeface="+mn-lt"/>
              </a:rPr>
              <a:t>På</a:t>
            </a:r>
            <a:r>
              <a:rPr lang="en-US" sz="1200" dirty="0">
                <a:ea typeface="+mn-lt"/>
                <a:cs typeface="+mn-lt"/>
              </a:rPr>
              <a:t> NTNU </a:t>
            </a:r>
            <a:r>
              <a:rPr lang="en-US" sz="1200" dirty="0" err="1">
                <a:ea typeface="+mn-lt"/>
                <a:cs typeface="+mn-lt"/>
              </a:rPr>
              <a:t>har</a:t>
            </a:r>
            <a:r>
              <a:rPr lang="en-US" sz="1200" dirty="0">
                <a:ea typeface="+mn-lt"/>
                <a:cs typeface="+mn-lt"/>
              </a:rPr>
              <a:t> vi </a:t>
            </a:r>
            <a:r>
              <a:rPr lang="en-US" sz="1200" dirty="0" err="1">
                <a:ea typeface="+mn-lt"/>
                <a:cs typeface="+mn-lt"/>
              </a:rPr>
              <a:t>behandlet</a:t>
            </a:r>
            <a:r>
              <a:rPr lang="en-US" sz="1200" dirty="0">
                <a:ea typeface="+mn-lt"/>
                <a:cs typeface="+mn-lt"/>
              </a:rPr>
              <a:t> 19 732 TOA-</a:t>
            </a:r>
            <a:r>
              <a:rPr lang="en-US" sz="1200" dirty="0" err="1">
                <a:ea typeface="+mn-lt"/>
                <a:cs typeface="+mn-lt"/>
              </a:rPr>
              <a:t>kontrakter</a:t>
            </a:r>
            <a:r>
              <a:rPr lang="en-US" sz="1200" dirty="0">
                <a:ea typeface="+mn-lt"/>
                <a:cs typeface="+mn-lt"/>
              </a:rPr>
              <a:t> </a:t>
            </a:r>
            <a:r>
              <a:rPr lang="en-US" sz="1200" dirty="0" err="1">
                <a:ea typeface="+mn-lt"/>
                <a:cs typeface="+mn-lt"/>
              </a:rPr>
              <a:t>i</a:t>
            </a:r>
            <a:r>
              <a:rPr lang="en-US" sz="1200" dirty="0">
                <a:ea typeface="+mn-lt"/>
                <a:cs typeface="+mn-lt"/>
              </a:rPr>
              <a:t> </a:t>
            </a:r>
            <a:r>
              <a:rPr lang="en-US" sz="1200" dirty="0" err="1">
                <a:ea typeface="+mn-lt"/>
                <a:cs typeface="+mn-lt"/>
              </a:rPr>
              <a:t>år</a:t>
            </a:r>
            <a:r>
              <a:rPr lang="en-US" sz="1200" dirty="0">
                <a:ea typeface="+mn-lt"/>
                <a:cs typeface="+mn-lt"/>
              </a:rPr>
              <a:t>, der 2 851 av </a:t>
            </a:r>
            <a:r>
              <a:rPr lang="en-US" sz="1200" dirty="0" err="1">
                <a:ea typeface="+mn-lt"/>
                <a:cs typeface="+mn-lt"/>
              </a:rPr>
              <a:t>disse</a:t>
            </a:r>
            <a:r>
              <a:rPr lang="en-US" sz="1200" dirty="0">
                <a:ea typeface="+mn-lt"/>
                <a:cs typeface="+mn-lt"/>
              </a:rPr>
              <a:t> </a:t>
            </a:r>
            <a:r>
              <a:rPr lang="en-US" sz="1200" dirty="0" err="1">
                <a:ea typeface="+mn-lt"/>
                <a:cs typeface="+mn-lt"/>
              </a:rPr>
              <a:t>har</a:t>
            </a:r>
            <a:r>
              <a:rPr lang="en-US" sz="1200" dirty="0">
                <a:ea typeface="+mn-lt"/>
                <a:cs typeface="+mn-lt"/>
              </a:rPr>
              <a:t> </a:t>
            </a:r>
            <a:r>
              <a:rPr lang="en-US" sz="1200" dirty="0" err="1">
                <a:ea typeface="+mn-lt"/>
                <a:cs typeface="+mn-lt"/>
              </a:rPr>
              <a:t>gått</a:t>
            </a:r>
            <a:r>
              <a:rPr lang="en-US" sz="1200" dirty="0">
                <a:ea typeface="+mn-lt"/>
                <a:cs typeface="+mn-lt"/>
              </a:rPr>
              <a:t> </a:t>
            </a:r>
            <a:r>
              <a:rPr lang="en-US" sz="1200" dirty="0" err="1">
                <a:ea typeface="+mn-lt"/>
                <a:cs typeface="+mn-lt"/>
              </a:rPr>
              <a:t>til</a:t>
            </a:r>
            <a:r>
              <a:rPr lang="en-US" sz="1200" dirty="0">
                <a:ea typeface="+mn-lt"/>
                <a:cs typeface="+mn-lt"/>
              </a:rPr>
              <a:t> </a:t>
            </a:r>
            <a:r>
              <a:rPr lang="en-US" sz="1200" dirty="0" err="1">
                <a:ea typeface="+mn-lt"/>
                <a:cs typeface="+mn-lt"/>
              </a:rPr>
              <a:t>feilretting</a:t>
            </a:r>
            <a:r>
              <a:rPr lang="en-US" sz="1200" dirty="0">
                <a:ea typeface="+mn-lt"/>
                <a:cs typeface="+mn-lt"/>
              </a:rPr>
              <a:t>. </a:t>
            </a:r>
            <a:r>
              <a:rPr lang="en-US" sz="1200" dirty="0" err="1">
                <a:ea typeface="+mn-lt"/>
                <a:cs typeface="+mn-lt"/>
              </a:rPr>
              <a:t>Foreløpig</a:t>
            </a:r>
            <a:r>
              <a:rPr lang="en-US" sz="1200" dirty="0">
                <a:ea typeface="+mn-lt"/>
                <a:cs typeface="+mn-lt"/>
              </a:rPr>
              <a:t> </a:t>
            </a:r>
            <a:r>
              <a:rPr lang="en-US" sz="1200" dirty="0" err="1">
                <a:ea typeface="+mn-lt"/>
                <a:cs typeface="+mn-lt"/>
              </a:rPr>
              <a:t>har</a:t>
            </a:r>
            <a:r>
              <a:rPr lang="en-US" sz="1200" dirty="0">
                <a:ea typeface="+mn-lt"/>
                <a:cs typeface="+mn-lt"/>
              </a:rPr>
              <a:t> vi 1 319 </a:t>
            </a:r>
            <a:r>
              <a:rPr lang="en-US" sz="1200" dirty="0" err="1">
                <a:ea typeface="+mn-lt"/>
                <a:cs typeface="+mn-lt"/>
              </a:rPr>
              <a:t>kontrakter</a:t>
            </a:r>
            <a:r>
              <a:rPr lang="en-US" sz="1200" dirty="0">
                <a:ea typeface="+mn-lt"/>
                <a:cs typeface="+mn-lt"/>
              </a:rPr>
              <a:t> </a:t>
            </a:r>
            <a:r>
              <a:rPr lang="en-US" sz="1200" dirty="0" err="1">
                <a:ea typeface="+mn-lt"/>
                <a:cs typeface="+mn-lt"/>
              </a:rPr>
              <a:t>i</a:t>
            </a:r>
            <a:r>
              <a:rPr lang="en-US" sz="1200" dirty="0">
                <a:ea typeface="+mn-lt"/>
                <a:cs typeface="+mn-lt"/>
              </a:rPr>
              <a:t> </a:t>
            </a:r>
            <a:r>
              <a:rPr lang="en-US" sz="1200" dirty="0" err="1">
                <a:ea typeface="+mn-lt"/>
                <a:cs typeface="+mn-lt"/>
              </a:rPr>
              <a:t>innboksen</a:t>
            </a:r>
            <a:r>
              <a:rPr lang="en-US" sz="1200" dirty="0">
                <a:ea typeface="+mn-lt"/>
                <a:cs typeface="+mn-lt"/>
              </a:rPr>
              <a:t> </a:t>
            </a:r>
            <a:r>
              <a:rPr lang="en-US" sz="1200" dirty="0" err="1">
                <a:ea typeface="+mn-lt"/>
                <a:cs typeface="+mn-lt"/>
              </a:rPr>
              <a:t>vår</a:t>
            </a:r>
            <a:r>
              <a:rPr lang="en-US" sz="1200" dirty="0">
                <a:ea typeface="+mn-lt"/>
                <a:cs typeface="+mn-lt"/>
              </a:rPr>
              <a:t> </a:t>
            </a:r>
            <a:r>
              <a:rPr lang="en-US" sz="1200" dirty="0" err="1">
                <a:ea typeface="+mn-lt"/>
                <a:cs typeface="+mn-lt"/>
              </a:rPr>
              <a:t>i</a:t>
            </a:r>
            <a:r>
              <a:rPr lang="en-US" sz="1200" dirty="0">
                <a:ea typeface="+mn-lt"/>
                <a:cs typeface="+mn-lt"/>
              </a:rPr>
              <a:t> </a:t>
            </a:r>
            <a:r>
              <a:rPr lang="en-US" sz="1200" dirty="0" err="1">
                <a:ea typeface="+mn-lt"/>
                <a:cs typeface="+mn-lt"/>
              </a:rPr>
              <a:t>tillegg</a:t>
            </a:r>
            <a:r>
              <a:rPr lang="en-US" sz="1200" dirty="0">
                <a:ea typeface="+mn-lt"/>
                <a:cs typeface="+mn-lt"/>
              </a:rPr>
              <a:t> </a:t>
            </a:r>
            <a:r>
              <a:rPr lang="en-US" sz="1200" dirty="0" err="1">
                <a:ea typeface="+mn-lt"/>
                <a:cs typeface="+mn-lt"/>
              </a:rPr>
              <a:t>til</a:t>
            </a:r>
            <a:r>
              <a:rPr lang="en-US" sz="1200" dirty="0">
                <a:ea typeface="+mn-lt"/>
                <a:cs typeface="+mn-lt"/>
              </a:rPr>
              <a:t> </a:t>
            </a:r>
            <a:r>
              <a:rPr lang="en-US" sz="1200" dirty="0" err="1">
                <a:ea typeface="+mn-lt"/>
                <a:cs typeface="+mn-lt"/>
              </a:rPr>
              <a:t>timelister</a:t>
            </a:r>
            <a:r>
              <a:rPr lang="en-US" sz="1200" dirty="0">
                <a:ea typeface="+mn-lt"/>
                <a:cs typeface="+mn-lt"/>
              </a:rPr>
              <a:t> vi </a:t>
            </a:r>
            <a:r>
              <a:rPr lang="en-US" sz="1200" dirty="0" err="1">
                <a:ea typeface="+mn-lt"/>
                <a:cs typeface="+mn-lt"/>
              </a:rPr>
              <a:t>godkjenner</a:t>
            </a:r>
            <a:r>
              <a:rPr lang="en-US" sz="1200" dirty="0">
                <a:ea typeface="+mn-lt"/>
                <a:cs typeface="+mn-lt"/>
              </a:rPr>
              <a:t> </a:t>
            </a:r>
            <a:r>
              <a:rPr lang="en-US" sz="1200" dirty="0" err="1">
                <a:ea typeface="+mn-lt"/>
                <a:cs typeface="+mn-lt"/>
              </a:rPr>
              <a:t>og</a:t>
            </a:r>
            <a:r>
              <a:rPr lang="en-US" sz="1200" dirty="0">
                <a:ea typeface="+mn-lt"/>
                <a:cs typeface="+mn-lt"/>
              </a:rPr>
              <a:t> </a:t>
            </a:r>
            <a:r>
              <a:rPr lang="en-US" sz="1200" dirty="0" err="1">
                <a:ea typeface="+mn-lt"/>
                <a:cs typeface="+mn-lt"/>
              </a:rPr>
              <a:t>oppdragsutbetalinger</a:t>
            </a:r>
            <a:r>
              <a:rPr lang="en-US" sz="1200" dirty="0">
                <a:ea typeface="+mn-lt"/>
                <a:cs typeface="+mn-lt"/>
              </a:rPr>
              <a:t> </a:t>
            </a:r>
            <a:r>
              <a:rPr lang="en-US" sz="1200" dirty="0" err="1">
                <a:ea typeface="+mn-lt"/>
                <a:cs typeface="+mn-lt"/>
              </a:rPr>
              <a:t>som</a:t>
            </a:r>
            <a:r>
              <a:rPr lang="en-US" sz="1200" dirty="0">
                <a:ea typeface="+mn-lt"/>
                <a:cs typeface="+mn-lt"/>
              </a:rPr>
              <a:t> </a:t>
            </a:r>
            <a:r>
              <a:rPr lang="en-US" sz="1200" dirty="0" err="1">
                <a:ea typeface="+mn-lt"/>
                <a:cs typeface="+mn-lt"/>
              </a:rPr>
              <a:t>skal</a:t>
            </a:r>
            <a:r>
              <a:rPr lang="en-US" sz="1200" dirty="0">
                <a:ea typeface="+mn-lt"/>
                <a:cs typeface="+mn-lt"/>
              </a:rPr>
              <a:t> </a:t>
            </a:r>
            <a:r>
              <a:rPr lang="en-US" sz="1200" dirty="0" err="1">
                <a:ea typeface="+mn-lt"/>
                <a:cs typeface="+mn-lt"/>
              </a:rPr>
              <a:t>sjekkes</a:t>
            </a:r>
            <a:r>
              <a:rPr lang="en-US" sz="1200" dirty="0">
                <a:ea typeface="+mn-lt"/>
                <a:cs typeface="+mn-lt"/>
              </a:rPr>
              <a:t> </a:t>
            </a:r>
            <a:r>
              <a:rPr lang="en-US" sz="1200" dirty="0" err="1">
                <a:ea typeface="+mn-lt"/>
                <a:cs typeface="+mn-lt"/>
              </a:rPr>
              <a:t>og</a:t>
            </a:r>
            <a:r>
              <a:rPr lang="en-US" sz="1200" dirty="0">
                <a:ea typeface="+mn-lt"/>
                <a:cs typeface="+mn-lt"/>
              </a:rPr>
              <a:t> </a:t>
            </a:r>
            <a:r>
              <a:rPr lang="en-US" sz="1200" dirty="0" err="1">
                <a:ea typeface="+mn-lt"/>
                <a:cs typeface="+mn-lt"/>
              </a:rPr>
              <a:t>godkjennes</a:t>
            </a:r>
            <a:r>
              <a:rPr lang="en-US" sz="1200" dirty="0">
                <a:ea typeface="+mn-lt"/>
                <a:cs typeface="+mn-lt"/>
              </a:rPr>
              <a:t>.</a:t>
            </a:r>
            <a:endParaRPr lang="en-US" dirty="0">
              <a:cs typeface="Arial" panose="020B0604020202020204"/>
            </a:endParaRPr>
          </a:p>
          <a:p>
            <a:pPr>
              <a:lnSpc>
                <a:spcPct val="150000"/>
              </a:lnSpc>
            </a:pPr>
            <a:endParaRPr lang="en-US" sz="1200" dirty="0">
              <a:cs typeface="Arial"/>
            </a:endParaRPr>
          </a:p>
        </p:txBody>
      </p:sp>
    </p:spTree>
    <p:extLst>
      <p:ext uri="{BB962C8B-B14F-4D97-AF65-F5344CB8AC3E}">
        <p14:creationId xmlns:p14="http://schemas.microsoft.com/office/powerpoint/2010/main" val="2152876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C8B84F94-B510-262C-F600-F001CF22B2FE}"/>
              </a:ext>
            </a:extLst>
          </p:cNvPr>
          <p:cNvSpPr txBox="1"/>
          <p:nvPr/>
        </p:nvSpPr>
        <p:spPr>
          <a:xfrm>
            <a:off x="856695" y="748345"/>
            <a:ext cx="6600547" cy="3631763"/>
          </a:xfrm>
          <a:prstGeom prst="rect">
            <a:avLst/>
          </a:prstGeom>
          <a:noFill/>
        </p:spPr>
        <p:txBody>
          <a:bodyPr wrap="square">
            <a:spAutoFit/>
          </a:bodyPr>
          <a:lstStyle/>
          <a:p>
            <a:r>
              <a:rPr lang="nb-NO" sz="2000" b="1" i="0" dirty="0">
                <a:effectLst/>
                <a:latin typeface="+mj-lt"/>
              </a:rPr>
              <a:t>Vil vi på sikt kunne filtrere status på kontrakt? </a:t>
            </a:r>
          </a:p>
          <a:p>
            <a:r>
              <a:rPr lang="nb-NO" sz="2000" b="1" i="0" dirty="0">
                <a:effectLst/>
                <a:latin typeface="+mj-lt"/>
              </a:rPr>
              <a:t>F.eks.: ferdigbehandlet, under arbeid osv. </a:t>
            </a:r>
            <a:r>
              <a:rPr lang="nb-NO" sz="2000" b="1" dirty="0">
                <a:latin typeface="+mj-lt"/>
              </a:rPr>
              <a:t>D</a:t>
            </a:r>
            <a:r>
              <a:rPr lang="nb-NO" sz="2000" b="1" i="0" dirty="0">
                <a:effectLst/>
                <a:latin typeface="+mj-lt"/>
              </a:rPr>
              <a:t>et hadde vært fint fo</a:t>
            </a:r>
            <a:r>
              <a:rPr lang="nb-NO" sz="2000" b="1" dirty="0">
                <a:latin typeface="+mj-lt"/>
              </a:rPr>
              <a:t>r </a:t>
            </a:r>
            <a:r>
              <a:rPr lang="nb-NO" sz="2000" b="1" i="0" dirty="0">
                <a:effectLst/>
                <a:latin typeface="+mj-lt"/>
              </a:rPr>
              <a:t>å fange opp de som ikke signerer. Vi har store mengder, så vanskelig å bla gjennom.</a:t>
            </a:r>
          </a:p>
          <a:p>
            <a:endParaRPr lang="nb-NO" sz="2000" b="1" dirty="0">
              <a:latin typeface="+mj-lt"/>
            </a:endParaRPr>
          </a:p>
          <a:p>
            <a:endParaRPr lang="nb-NO" sz="2000" b="1" i="0" dirty="0">
              <a:effectLst/>
              <a:latin typeface="+mj-lt"/>
            </a:endParaRPr>
          </a:p>
          <a:p>
            <a:r>
              <a:rPr lang="nb-NO" dirty="0">
                <a:latin typeface="+mj-lt"/>
              </a:rPr>
              <a:t>Det kommer endringer, men vi vet ikke om filtrering er en av dem. Inntil videre: Hvis dere ønsker oversikt over hvem som ikke har signert, kan dere be Tjenestesenteret om å få en oversikt.</a:t>
            </a:r>
            <a:endParaRPr lang="nb-NO" i="0" dirty="0">
              <a:effectLst/>
              <a:latin typeface="+mj-lt"/>
            </a:endParaRPr>
          </a:p>
          <a:p>
            <a:br>
              <a:rPr lang="nb-NO" dirty="0">
                <a:effectLst/>
                <a:latin typeface="+mj-lt"/>
              </a:rPr>
            </a:br>
            <a:endParaRPr lang="nb-NO" sz="2000" i="0" dirty="0">
              <a:effectLst/>
              <a:latin typeface="+mj-lt"/>
            </a:endParaRPr>
          </a:p>
        </p:txBody>
      </p:sp>
    </p:spTree>
    <p:extLst>
      <p:ext uri="{BB962C8B-B14F-4D97-AF65-F5344CB8AC3E}">
        <p14:creationId xmlns:p14="http://schemas.microsoft.com/office/powerpoint/2010/main" val="28953809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38A53CA6-434D-8990-3EE6-2767E1773160}"/>
              </a:ext>
            </a:extLst>
          </p:cNvPr>
          <p:cNvSpPr txBox="1"/>
          <p:nvPr/>
        </p:nvSpPr>
        <p:spPr>
          <a:xfrm>
            <a:off x="732408" y="798069"/>
            <a:ext cx="6538404" cy="2862322"/>
          </a:xfrm>
          <a:prstGeom prst="rect">
            <a:avLst/>
          </a:prstGeom>
          <a:noFill/>
        </p:spPr>
        <p:txBody>
          <a:bodyPr wrap="square">
            <a:spAutoFit/>
          </a:bodyPr>
          <a:lstStyle/>
          <a:p>
            <a:r>
              <a:rPr lang="nb-NO" sz="2000" b="1" i="0" dirty="0">
                <a:effectLst/>
                <a:latin typeface="+mj-lt"/>
              </a:rPr>
              <a:t>Vil studiekonsulenter også få tilganger som trengs i </a:t>
            </a:r>
            <a:r>
              <a:rPr lang="nb-NO" sz="2000" b="1" i="0" dirty="0" err="1">
                <a:effectLst/>
                <a:latin typeface="+mj-lt"/>
              </a:rPr>
              <a:t>ephorte</a:t>
            </a:r>
            <a:r>
              <a:rPr lang="nb-NO" sz="2000" b="1" i="0" dirty="0">
                <a:effectLst/>
                <a:latin typeface="+mj-lt"/>
              </a:rPr>
              <a:t>? Dette trengs for å kunne korrigere kontrakter osv.. (innhente </a:t>
            </a:r>
            <a:r>
              <a:rPr lang="nb-NO" sz="2000" b="1" i="0" dirty="0" err="1">
                <a:effectLst/>
                <a:latin typeface="+mj-lt"/>
              </a:rPr>
              <a:t>ansattnr</a:t>
            </a:r>
            <a:r>
              <a:rPr lang="nb-NO" sz="2000" b="1" i="0" dirty="0">
                <a:effectLst/>
                <a:latin typeface="+mj-lt"/>
              </a:rPr>
              <a:t>, opprette personalmappe..)</a:t>
            </a:r>
          </a:p>
          <a:p>
            <a:endParaRPr lang="nb-NO" sz="2000" b="1" dirty="0">
              <a:latin typeface="+mj-lt"/>
            </a:endParaRPr>
          </a:p>
          <a:p>
            <a:r>
              <a:rPr lang="nb-NO" sz="2000" i="0" dirty="0">
                <a:effectLst/>
                <a:latin typeface="+mj-lt"/>
              </a:rPr>
              <a:t>Tjenestesenteret administrerer ikke </a:t>
            </a:r>
            <a:r>
              <a:rPr lang="nb-NO" sz="2000" i="0" dirty="0" err="1">
                <a:effectLst/>
                <a:latin typeface="+mj-lt"/>
              </a:rPr>
              <a:t>ePhorte</a:t>
            </a:r>
            <a:r>
              <a:rPr lang="nb-NO" sz="2000" i="0" dirty="0">
                <a:effectLst/>
                <a:latin typeface="+mj-lt"/>
              </a:rPr>
              <a:t>-tilganger. </a:t>
            </a:r>
          </a:p>
          <a:p>
            <a:endParaRPr lang="nb-NO" sz="2000" dirty="0">
              <a:latin typeface="+mj-lt"/>
            </a:endParaRPr>
          </a:p>
          <a:p>
            <a:r>
              <a:rPr lang="nb-NO" sz="2000" i="0" dirty="0">
                <a:effectLst/>
                <a:latin typeface="+mj-lt"/>
              </a:rPr>
              <a:t>Det ligger et tilgangsbestillingsskjema i NTNU Hjelp som leder sender inn. </a:t>
            </a:r>
          </a:p>
        </p:txBody>
      </p:sp>
    </p:spTree>
    <p:extLst>
      <p:ext uri="{BB962C8B-B14F-4D97-AF65-F5344CB8AC3E}">
        <p14:creationId xmlns:p14="http://schemas.microsoft.com/office/powerpoint/2010/main" val="847790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0061BE6B-A202-79A3-AB83-8A3AAC132159}"/>
              </a:ext>
            </a:extLst>
          </p:cNvPr>
          <p:cNvSpPr txBox="1"/>
          <p:nvPr/>
        </p:nvSpPr>
        <p:spPr>
          <a:xfrm>
            <a:off x="1364941" y="1789927"/>
            <a:ext cx="6414117" cy="1631216"/>
          </a:xfrm>
          <a:prstGeom prst="rect">
            <a:avLst/>
          </a:prstGeom>
          <a:noFill/>
        </p:spPr>
        <p:txBody>
          <a:bodyPr wrap="square">
            <a:spAutoFit/>
          </a:bodyPr>
          <a:lstStyle/>
          <a:p>
            <a:r>
              <a:rPr lang="nb-NO" sz="2000" b="1" i="0" dirty="0">
                <a:effectLst/>
              </a:rPr>
              <a:t>Vil vi kunne ta tilbake en kontrakt og gjøre endringer, så lenge den ikke har gått videre i prosessen/til neste steg? Det hadde vært fint.</a:t>
            </a:r>
          </a:p>
          <a:p>
            <a:endParaRPr lang="nb-NO" sz="2000" b="1" dirty="0"/>
          </a:p>
          <a:p>
            <a:r>
              <a:rPr lang="nb-NO" sz="2000" dirty="0"/>
              <a:t>Nei, dessverre. Det er ikke mulig per nå. </a:t>
            </a:r>
          </a:p>
        </p:txBody>
      </p:sp>
      <p:sp>
        <p:nvSpPr>
          <p:cNvPr id="2" name="Tittel 1">
            <a:extLst>
              <a:ext uri="{FF2B5EF4-FFF2-40B4-BE49-F238E27FC236}">
                <a16:creationId xmlns:a16="http://schemas.microsoft.com/office/drawing/2014/main" id="{9C80BB33-243F-DE86-B1A0-1B61942A90C6}"/>
              </a:ext>
            </a:extLst>
          </p:cNvPr>
          <p:cNvSpPr txBox="1">
            <a:spLocks/>
          </p:cNvSpPr>
          <p:nvPr/>
        </p:nvSpPr>
        <p:spPr>
          <a:xfrm>
            <a:off x="233334" y="19510"/>
            <a:ext cx="8229600" cy="40011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1400" b="0" dirty="0"/>
              <a:t>Bestille kontrakt</a:t>
            </a:r>
            <a:endParaRPr lang="nb-NO" sz="1400" dirty="0"/>
          </a:p>
        </p:txBody>
      </p:sp>
      <p:pic>
        <p:nvPicPr>
          <p:cNvPr id="4" name="Grafikk 3" descr="Tale kontur">
            <a:extLst>
              <a:ext uri="{FF2B5EF4-FFF2-40B4-BE49-F238E27FC236}">
                <a16:creationId xmlns:a16="http://schemas.microsoft.com/office/drawing/2014/main" id="{2F739255-13C4-727A-6028-E526AE8F7A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438" y="1673048"/>
            <a:ext cx="1212318" cy="1212318"/>
          </a:xfrm>
          <a:prstGeom prst="rect">
            <a:avLst/>
          </a:prstGeom>
        </p:spPr>
      </p:pic>
    </p:spTree>
    <p:extLst>
      <p:ext uri="{BB962C8B-B14F-4D97-AF65-F5344CB8AC3E}">
        <p14:creationId xmlns:p14="http://schemas.microsoft.com/office/powerpoint/2010/main" val="37846501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e 18" descr="Oransje lønneblader på bakken">
            <a:extLst>
              <a:ext uri="{FF2B5EF4-FFF2-40B4-BE49-F238E27FC236}">
                <a16:creationId xmlns:a16="http://schemas.microsoft.com/office/drawing/2014/main" id="{BDA08F94-3B98-340A-CBDE-1C496C9F9597}"/>
              </a:ext>
            </a:extLst>
          </p:cNvPr>
          <p:cNvPicPr>
            <a:picLocks noChangeAspect="1"/>
          </p:cNvPicPr>
          <p:nvPr/>
        </p:nvPicPr>
        <p:blipFill rotWithShape="1">
          <a:blip r:embed="rId2"/>
          <a:srcRect l="22998" t="23974" r="44568" b="9356"/>
          <a:stretch/>
        </p:blipFill>
        <p:spPr>
          <a:xfrm>
            <a:off x="-162963" y="0"/>
            <a:ext cx="4386272" cy="6858000"/>
          </a:xfrm>
          <a:prstGeom prst="rect">
            <a:avLst/>
          </a:prstGeom>
        </p:spPr>
      </p:pic>
      <p:sp>
        <p:nvSpPr>
          <p:cNvPr id="2" name="TekstSylinder 1">
            <a:extLst>
              <a:ext uri="{FF2B5EF4-FFF2-40B4-BE49-F238E27FC236}">
                <a16:creationId xmlns:a16="http://schemas.microsoft.com/office/drawing/2014/main" id="{A4710D67-920C-3C51-7E92-808B39A590C8}"/>
              </a:ext>
            </a:extLst>
          </p:cNvPr>
          <p:cNvSpPr txBox="1"/>
          <p:nvPr/>
        </p:nvSpPr>
        <p:spPr>
          <a:xfrm>
            <a:off x="4572000" y="2351782"/>
            <a:ext cx="4021585" cy="584775"/>
          </a:xfrm>
          <a:prstGeom prst="rect">
            <a:avLst/>
          </a:prstGeom>
          <a:noFill/>
        </p:spPr>
        <p:txBody>
          <a:bodyPr wrap="square" rtlCol="0">
            <a:spAutoFit/>
          </a:bodyPr>
          <a:lstStyle/>
          <a:p>
            <a:pPr algn="ctr"/>
            <a:r>
              <a:rPr lang="nb-NO" sz="3200" b="1" dirty="0"/>
              <a:t>Andre spørsmål?</a:t>
            </a:r>
          </a:p>
        </p:txBody>
      </p:sp>
      <p:pic>
        <p:nvPicPr>
          <p:cNvPr id="4" name="Grafikk 3" descr="Hånd kontur">
            <a:extLst>
              <a:ext uri="{FF2B5EF4-FFF2-40B4-BE49-F238E27FC236}">
                <a16:creationId xmlns:a16="http://schemas.microsoft.com/office/drawing/2014/main" id="{64FB2004-6762-2106-FE66-7BC4E6E570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43599" y="3197290"/>
            <a:ext cx="1254967" cy="1254967"/>
          </a:xfrm>
          <a:prstGeom prst="rect">
            <a:avLst/>
          </a:prstGeom>
        </p:spPr>
      </p:pic>
    </p:spTree>
    <p:extLst>
      <p:ext uri="{BB962C8B-B14F-4D97-AF65-F5344CB8AC3E}">
        <p14:creationId xmlns:p14="http://schemas.microsoft.com/office/powerpoint/2010/main" val="318278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87;g157cd871321_0_260">
            <a:extLst>
              <a:ext uri="{FF2B5EF4-FFF2-40B4-BE49-F238E27FC236}">
                <a16:creationId xmlns:a16="http://schemas.microsoft.com/office/drawing/2014/main" id="{CBF3A135-93E6-FAFE-B08A-FB683DFA32AB}"/>
              </a:ext>
            </a:extLst>
          </p:cNvPr>
          <p:cNvSpPr txBox="1">
            <a:spLocks/>
          </p:cNvSpPr>
          <p:nvPr/>
        </p:nvSpPr>
        <p:spPr>
          <a:xfrm>
            <a:off x="-134243" y="494998"/>
            <a:ext cx="9144000" cy="479400"/>
          </a:xfrm>
          <a:prstGeom prst="rect">
            <a:avLst/>
          </a:prstGeom>
        </p:spPr>
        <p:txBody>
          <a:bodyPr spcFirstLastPara="1" vert="horz" wrap="square" lIns="90000" tIns="46800" rIns="90000" bIns="4680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algn="ctr"/>
            <a:r>
              <a:rPr lang="nb-NO" sz="2500" b="0" dirty="0">
                <a:solidFill>
                  <a:schemeClr val="dk2"/>
                </a:solidFill>
              </a:rPr>
              <a:t>Inngå time- og eller månedskontrakt</a:t>
            </a:r>
            <a:endParaRPr lang="nb-NO" sz="2500" b="0" dirty="0"/>
          </a:p>
        </p:txBody>
      </p:sp>
      <p:graphicFrame>
        <p:nvGraphicFramePr>
          <p:cNvPr id="3" name="Tabell 3">
            <a:extLst>
              <a:ext uri="{FF2B5EF4-FFF2-40B4-BE49-F238E27FC236}">
                <a16:creationId xmlns:a16="http://schemas.microsoft.com/office/drawing/2014/main" id="{BE7DF099-ADB5-1F61-577B-8110757858DE}"/>
              </a:ext>
            </a:extLst>
          </p:cNvPr>
          <p:cNvGraphicFramePr>
            <a:graphicFrameLocks noGrp="1"/>
          </p:cNvGraphicFramePr>
          <p:nvPr>
            <p:extLst>
              <p:ext uri="{D42A27DB-BD31-4B8C-83A1-F6EECF244321}">
                <p14:modId xmlns:p14="http://schemas.microsoft.com/office/powerpoint/2010/main" val="3428374131"/>
              </p:ext>
            </p:extLst>
          </p:nvPr>
        </p:nvGraphicFramePr>
        <p:xfrm>
          <a:off x="661675" y="1806396"/>
          <a:ext cx="8128930" cy="4632960"/>
        </p:xfrm>
        <a:graphic>
          <a:graphicData uri="http://schemas.openxmlformats.org/drawingml/2006/table">
            <a:tbl>
              <a:tblPr firstRow="1" bandRow="1">
                <a:tableStyleId>{5C22544A-7EE6-4342-B048-85BDC9FD1C3A}</a:tableStyleId>
              </a:tblPr>
              <a:tblGrid>
                <a:gridCol w="1625786">
                  <a:extLst>
                    <a:ext uri="{9D8B030D-6E8A-4147-A177-3AD203B41FA5}">
                      <a16:colId xmlns:a16="http://schemas.microsoft.com/office/drawing/2014/main" val="3850193195"/>
                    </a:ext>
                  </a:extLst>
                </a:gridCol>
                <a:gridCol w="1625786">
                  <a:extLst>
                    <a:ext uri="{9D8B030D-6E8A-4147-A177-3AD203B41FA5}">
                      <a16:colId xmlns:a16="http://schemas.microsoft.com/office/drawing/2014/main" val="3325803979"/>
                    </a:ext>
                  </a:extLst>
                </a:gridCol>
                <a:gridCol w="1625786">
                  <a:extLst>
                    <a:ext uri="{9D8B030D-6E8A-4147-A177-3AD203B41FA5}">
                      <a16:colId xmlns:a16="http://schemas.microsoft.com/office/drawing/2014/main" val="584250487"/>
                    </a:ext>
                  </a:extLst>
                </a:gridCol>
                <a:gridCol w="1625786">
                  <a:extLst>
                    <a:ext uri="{9D8B030D-6E8A-4147-A177-3AD203B41FA5}">
                      <a16:colId xmlns:a16="http://schemas.microsoft.com/office/drawing/2014/main" val="3256110297"/>
                    </a:ext>
                  </a:extLst>
                </a:gridCol>
                <a:gridCol w="1625786">
                  <a:extLst>
                    <a:ext uri="{9D8B030D-6E8A-4147-A177-3AD203B41FA5}">
                      <a16:colId xmlns:a16="http://schemas.microsoft.com/office/drawing/2014/main" val="592925766"/>
                    </a:ext>
                  </a:extLst>
                </a:gridCol>
              </a:tblGrid>
              <a:tr h="559620">
                <a:tc>
                  <a:txBody>
                    <a:bodyPr/>
                    <a:lstStyle/>
                    <a:p>
                      <a:pPr marL="0" marR="0" lvl="0" indent="0" algn="l" rtl="0" eaLnBrk="1" fontAlgn="auto" latinLnBrk="0" hangingPunct="1">
                        <a:lnSpc>
                          <a:spcPct val="100000"/>
                        </a:lnSpc>
                        <a:spcBef>
                          <a:spcPts val="0"/>
                        </a:spcBef>
                        <a:spcAft>
                          <a:spcPts val="0"/>
                        </a:spcAft>
                        <a:buClrTx/>
                        <a:buSzTx/>
                        <a:buFontTx/>
                        <a:buNone/>
                      </a:pPr>
                      <a:r>
                        <a:rPr lang="nb-NO" sz="1200" b="0" dirty="0">
                          <a:solidFill>
                            <a:schemeClr val="tx1"/>
                          </a:solidFill>
                          <a:latin typeface="+mn-lt"/>
                          <a:ea typeface="Poppins"/>
                          <a:cs typeface="Poppins"/>
                        </a:rPr>
                        <a:t>Rekvirerer bestilling av kontrakt</a:t>
                      </a:r>
                      <a:endParaRPr lang="nb-NO" sz="1200" b="0" dirty="0">
                        <a:solidFill>
                          <a:schemeClr val="tx1"/>
                        </a:solidFill>
                        <a:latin typeface="+mn-lt"/>
                        <a:ea typeface="Poppins"/>
                        <a:cs typeface="Poppins"/>
                        <a:sym typeface="Poppins"/>
                      </a:endParaRPr>
                    </a:p>
                  </a:txBody>
                  <a:tcPr>
                    <a:noFill/>
                  </a:tcPr>
                </a:tc>
                <a:tc>
                  <a:txBody>
                    <a:bodyPr/>
                    <a:lstStyle/>
                    <a:p>
                      <a:r>
                        <a:rPr lang="nb-NO" dirty="0">
                          <a:solidFill>
                            <a:schemeClr val="tx1"/>
                          </a:solidFill>
                        </a:rPr>
                        <a:t>Opprette kontrakt</a:t>
                      </a:r>
                    </a:p>
                  </a:txBody>
                  <a:tcPr/>
                </a:tc>
                <a:tc>
                  <a:txBody>
                    <a:bodyPr/>
                    <a:lstStyle/>
                    <a:p>
                      <a:r>
                        <a:rPr lang="nb-NO" dirty="0">
                          <a:solidFill>
                            <a:schemeClr val="tx1"/>
                          </a:solidFill>
                        </a:rPr>
                        <a:t>Arbeid utføres</a:t>
                      </a:r>
                    </a:p>
                  </a:txBody>
                  <a:tcPr/>
                </a:tc>
                <a:tc>
                  <a:txBody>
                    <a:bodyPr/>
                    <a:lstStyle/>
                    <a:p>
                      <a:r>
                        <a:rPr lang="nb-NO" dirty="0">
                          <a:solidFill>
                            <a:schemeClr val="tx1"/>
                          </a:solidFill>
                        </a:rPr>
                        <a:t>Attestere timelønn</a:t>
                      </a:r>
                    </a:p>
                  </a:txBody>
                  <a:tcPr/>
                </a:tc>
                <a:tc>
                  <a:txBody>
                    <a:bodyPr/>
                    <a:lstStyle/>
                    <a:p>
                      <a:r>
                        <a:rPr lang="nb-NO" dirty="0">
                          <a:solidFill>
                            <a:schemeClr val="tx1"/>
                          </a:solidFill>
                        </a:rPr>
                        <a:t>Utbetale timelønn</a:t>
                      </a:r>
                    </a:p>
                  </a:txBody>
                  <a:tcPr/>
                </a:tc>
                <a:extLst>
                  <a:ext uri="{0D108BD9-81ED-4DB2-BD59-A6C34878D82A}">
                    <a16:rowId xmlns:a16="http://schemas.microsoft.com/office/drawing/2014/main" val="1288572289"/>
                  </a:ext>
                </a:extLst>
              </a:tr>
              <a:tr h="639566">
                <a:tc>
                  <a:txBody>
                    <a:bodyPr/>
                    <a:lstStyle/>
                    <a:p>
                      <a:r>
                        <a:rPr lang="nb-NO" sz="1400" b="1" dirty="0"/>
                        <a:t>Behovshaver kontrakt</a:t>
                      </a:r>
                      <a:br>
                        <a:rPr lang="nb-NO" sz="1400" b="1" dirty="0"/>
                      </a:br>
                      <a:endParaRPr lang="nb-NO" sz="1400" b="1" dirty="0"/>
                    </a:p>
                  </a:txBody>
                  <a:tcPr/>
                </a:tc>
                <a:tc>
                  <a:txBody>
                    <a:bodyPr/>
                    <a:lstStyle/>
                    <a:p>
                      <a:r>
                        <a:rPr lang="nb-NO" sz="1400" dirty="0"/>
                        <a:t>Registrerer bestilling</a:t>
                      </a:r>
                    </a:p>
                  </a:txBody>
                  <a:tcPr/>
                </a:tc>
                <a:tc>
                  <a:txBody>
                    <a:bodyPr/>
                    <a:lstStyle/>
                    <a:p>
                      <a:endParaRPr lang="nb-NO" sz="1400"/>
                    </a:p>
                  </a:txBody>
                  <a:tcPr/>
                </a:tc>
                <a:tc>
                  <a:txBody>
                    <a:bodyPr/>
                    <a:lstStyle/>
                    <a:p>
                      <a:endParaRPr lang="nb-NO" sz="1400"/>
                    </a:p>
                  </a:txBody>
                  <a:tcPr/>
                </a:tc>
                <a:tc>
                  <a:txBody>
                    <a:bodyPr/>
                    <a:lstStyle/>
                    <a:p>
                      <a:endParaRPr lang="nb-NO" sz="1400"/>
                    </a:p>
                  </a:txBody>
                  <a:tcPr/>
                </a:tc>
                <a:extLst>
                  <a:ext uri="{0D108BD9-81ED-4DB2-BD59-A6C34878D82A}">
                    <a16:rowId xmlns:a16="http://schemas.microsoft.com/office/drawing/2014/main" val="3964268672"/>
                  </a:ext>
                </a:extLst>
              </a:tr>
              <a:tr h="826106">
                <a:tc>
                  <a:txBody>
                    <a:bodyPr/>
                    <a:lstStyle/>
                    <a:p>
                      <a:r>
                        <a:rPr lang="nb-NO" sz="1400" b="1" dirty="0"/>
                        <a:t>Tjenestesenteret for lønn og HR</a:t>
                      </a:r>
                    </a:p>
                  </a:txBody>
                  <a:tcPr/>
                </a:tc>
                <a:tc>
                  <a:txBody>
                    <a:bodyPr/>
                    <a:lstStyle/>
                    <a:p>
                      <a:br>
                        <a:rPr lang="nb-NO" sz="1400" dirty="0"/>
                      </a:br>
                      <a:r>
                        <a:rPr lang="nb-NO" sz="1400" dirty="0"/>
                        <a:t>Oppretter kontrakt</a:t>
                      </a:r>
                    </a:p>
                  </a:txBody>
                  <a:tcPr/>
                </a:tc>
                <a:tc>
                  <a:txBody>
                    <a:bodyPr/>
                    <a:lstStyle/>
                    <a:p>
                      <a:endParaRPr lang="nb-NO" sz="1400"/>
                    </a:p>
                  </a:txBody>
                  <a:tcPr/>
                </a:tc>
                <a:tc>
                  <a:txBody>
                    <a:bodyPr/>
                    <a:lstStyle/>
                    <a:p>
                      <a:r>
                        <a:rPr lang="nb-NO" sz="1400" dirty="0"/>
                        <a:t>Kontrollerer og godkjenner timeliste</a:t>
                      </a:r>
                      <a:br>
                        <a:rPr lang="nb-NO" sz="1400" dirty="0"/>
                      </a:br>
                      <a:r>
                        <a:rPr lang="nb-NO" sz="1400" dirty="0">
                          <a:solidFill>
                            <a:schemeClr val="tx1"/>
                          </a:solidFill>
                          <a:latin typeface="+mn-lt"/>
                          <a:ea typeface="Poppins"/>
                          <a:cs typeface="Poppins"/>
                          <a:sym typeface="Poppins"/>
                        </a:rPr>
                        <a:t>(time)</a:t>
                      </a:r>
                      <a:endParaRPr lang="nb-NO" sz="1400" dirty="0"/>
                    </a:p>
                  </a:txBody>
                  <a:tcPr>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dirty="0"/>
                        <a:t>Sørger for at lønn blir utbetalt til den ansatte.</a:t>
                      </a:r>
                    </a:p>
                  </a:txBody>
                  <a:tcPr/>
                </a:tc>
                <a:extLst>
                  <a:ext uri="{0D108BD9-81ED-4DB2-BD59-A6C34878D82A}">
                    <a16:rowId xmlns:a16="http://schemas.microsoft.com/office/drawing/2014/main" val="3918494594"/>
                  </a:ext>
                </a:extLst>
              </a:tr>
              <a:tr h="826106">
                <a:tc>
                  <a:txBody>
                    <a:bodyPr/>
                    <a:lstStyle/>
                    <a:p>
                      <a:r>
                        <a:rPr lang="nb-NO" sz="1400" b="1" dirty="0"/>
                        <a:t>Kostnads-</a:t>
                      </a:r>
                      <a:br>
                        <a:rPr lang="nb-NO" sz="1400" b="1" dirty="0"/>
                      </a:br>
                      <a:r>
                        <a:rPr lang="nb-NO" sz="1400" b="1" dirty="0"/>
                        <a:t>godkjenner</a:t>
                      </a:r>
                    </a:p>
                  </a:txBody>
                  <a:tcPr/>
                </a:tc>
                <a:tc>
                  <a:txBody>
                    <a:bodyPr/>
                    <a:lstStyle/>
                    <a:p>
                      <a:br>
                        <a:rPr lang="nb-NO" sz="1400" dirty="0"/>
                      </a:br>
                      <a:r>
                        <a:rPr lang="nb-NO" sz="1400" dirty="0"/>
                        <a:t>Kontrollerer og anviser kontrakt</a:t>
                      </a:r>
                      <a:br>
                        <a:rPr lang="nb-NO" sz="1400" dirty="0"/>
                      </a:br>
                      <a:endParaRPr lang="nb-NO" sz="1400" dirty="0"/>
                    </a:p>
                  </a:txBody>
                  <a:tcPr/>
                </a:tc>
                <a:tc>
                  <a:txBody>
                    <a:bodyPr/>
                    <a:lstStyle/>
                    <a:p>
                      <a:endParaRPr lang="nb-NO" sz="1400"/>
                    </a:p>
                  </a:txBody>
                  <a:tcPr/>
                </a:tc>
                <a:tc>
                  <a:txBody>
                    <a:bodyPr/>
                    <a:lstStyle/>
                    <a:p>
                      <a:endParaRPr lang="nb-NO" sz="1400"/>
                    </a:p>
                  </a:txBody>
                  <a:tcPr/>
                </a:tc>
                <a:tc>
                  <a:txBody>
                    <a:bodyPr/>
                    <a:lstStyle/>
                    <a:p>
                      <a:endParaRPr lang="nb-NO" sz="1400"/>
                    </a:p>
                  </a:txBody>
                  <a:tcPr/>
                </a:tc>
                <a:extLst>
                  <a:ext uri="{0D108BD9-81ED-4DB2-BD59-A6C34878D82A}">
                    <a16:rowId xmlns:a16="http://schemas.microsoft.com/office/drawing/2014/main" val="620447698"/>
                  </a:ext>
                </a:extLst>
              </a:tr>
              <a:tr h="639566">
                <a:tc>
                  <a:txBody>
                    <a:bodyPr/>
                    <a:lstStyle/>
                    <a:p>
                      <a:br>
                        <a:rPr lang="nb-NO" sz="1400" b="1" dirty="0"/>
                      </a:br>
                      <a:r>
                        <a:rPr lang="nb-NO" sz="1400" b="1" dirty="0"/>
                        <a:t>Ansatt</a:t>
                      </a:r>
                    </a:p>
                  </a:txBody>
                  <a:tcPr/>
                </a:tc>
                <a:tc>
                  <a:txBody>
                    <a:bodyPr/>
                    <a:lstStyle/>
                    <a:p>
                      <a:br>
                        <a:rPr lang="nb-NO" sz="1400" dirty="0"/>
                      </a:br>
                      <a:r>
                        <a:rPr lang="nb-NO" sz="1400" dirty="0"/>
                        <a:t>Signerer kontrakt</a:t>
                      </a:r>
                      <a:br>
                        <a:rPr lang="nb-NO" sz="1400" dirty="0"/>
                      </a:br>
                      <a:endParaRPr lang="nb-NO"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a:solidFill>
                            <a:schemeClr val="tx1"/>
                          </a:solidFill>
                          <a:latin typeface="+mn-lt"/>
                          <a:ea typeface="Poppins"/>
                          <a:cs typeface="Poppins"/>
                          <a:sym typeface="Poppins"/>
                        </a:rPr>
                        <a:t>Fører timer </a:t>
                      </a:r>
                      <a:r>
                        <a:rPr lang="nb-NO" sz="1400">
                          <a:solidFill>
                            <a:schemeClr val="tx1"/>
                          </a:solidFill>
                          <a:latin typeface="+mn-lt"/>
                          <a:ea typeface="Poppins"/>
                          <a:cs typeface="Poppins"/>
                          <a:sym typeface="Poppin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textRoundtripDataId="11"/>
                            </a:ext>
                          </a:extLst>
                        </a:rPr>
                        <a:t>fortløpende </a:t>
                      </a:r>
                      <a:r>
                        <a:rPr lang="nb-NO" sz="1400">
                          <a:solidFill>
                            <a:schemeClr val="tx1"/>
                          </a:solidFill>
                          <a:latin typeface="+mn-lt"/>
                          <a:ea typeface="Poppins"/>
                          <a:cs typeface="Poppins"/>
                          <a:sym typeface="Poppins"/>
                        </a:rPr>
                        <a:t>og sender timeliste til godkjenning én gang i måneden</a:t>
                      </a:r>
                      <a:br>
                        <a:rPr lang="nb-NO" sz="1400">
                          <a:solidFill>
                            <a:schemeClr val="tx1"/>
                          </a:solidFill>
                          <a:latin typeface="+mn-lt"/>
                          <a:ea typeface="Poppins"/>
                          <a:cs typeface="Poppins"/>
                          <a:sym typeface="Poppins"/>
                        </a:rPr>
                      </a:br>
                      <a:r>
                        <a:rPr lang="nb-NO" sz="1400">
                          <a:solidFill>
                            <a:schemeClr val="tx1"/>
                          </a:solidFill>
                          <a:latin typeface="+mn-lt"/>
                          <a:ea typeface="Poppins"/>
                          <a:cs typeface="Poppins"/>
                          <a:sym typeface="Poppins"/>
                        </a:rPr>
                        <a:t>(time)</a:t>
                      </a:r>
                    </a:p>
                  </a:txBody>
                  <a:tcPr>
                    <a:solidFill>
                      <a:schemeClr val="accent6">
                        <a:lumMod val="20000"/>
                        <a:lumOff val="80000"/>
                      </a:schemeClr>
                    </a:solidFill>
                  </a:tcPr>
                </a:tc>
                <a:tc>
                  <a:txBody>
                    <a:bodyPr/>
                    <a:lstStyle/>
                    <a:p>
                      <a:endParaRPr lang="nb-NO" sz="1400" dirty="0"/>
                    </a:p>
                  </a:txBody>
                  <a:tcPr/>
                </a:tc>
                <a:tc>
                  <a:txBody>
                    <a:bodyPr/>
                    <a:lstStyle/>
                    <a:p>
                      <a:endParaRPr lang="nb-NO" sz="1400" dirty="0"/>
                    </a:p>
                  </a:txBody>
                  <a:tcPr/>
                </a:tc>
                <a:extLst>
                  <a:ext uri="{0D108BD9-81ED-4DB2-BD59-A6C34878D82A}">
                    <a16:rowId xmlns:a16="http://schemas.microsoft.com/office/drawing/2014/main" val="872670214"/>
                  </a:ext>
                </a:extLst>
              </a:tr>
            </a:tbl>
          </a:graphicData>
        </a:graphic>
      </p:graphicFrame>
      <p:pic>
        <p:nvPicPr>
          <p:cNvPr id="13" name="Grafikk 12" descr="Pil ned med heldekkende fyll">
            <a:extLst>
              <a:ext uri="{FF2B5EF4-FFF2-40B4-BE49-F238E27FC236}">
                <a16:creationId xmlns:a16="http://schemas.microsoft.com/office/drawing/2014/main" id="{6BA8E115-71EC-7AA0-4B6E-B09473732B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99064" y="2965555"/>
            <a:ext cx="415255" cy="415255"/>
          </a:xfrm>
          <a:prstGeom prst="rect">
            <a:avLst/>
          </a:prstGeom>
        </p:spPr>
      </p:pic>
      <p:pic>
        <p:nvPicPr>
          <p:cNvPr id="14" name="Grafikk 13" descr="Pil ned med heldekkende fyll">
            <a:extLst>
              <a:ext uri="{FF2B5EF4-FFF2-40B4-BE49-F238E27FC236}">
                <a16:creationId xmlns:a16="http://schemas.microsoft.com/office/drawing/2014/main" id="{202B44EA-2E59-0BF9-AF74-096E20FA3F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07453" y="3785438"/>
            <a:ext cx="415255" cy="415255"/>
          </a:xfrm>
          <a:prstGeom prst="rect">
            <a:avLst/>
          </a:prstGeom>
        </p:spPr>
      </p:pic>
      <p:pic>
        <p:nvPicPr>
          <p:cNvPr id="15" name="Grafikk 14" descr="Pil ned med heldekkende fyll">
            <a:extLst>
              <a:ext uri="{FF2B5EF4-FFF2-40B4-BE49-F238E27FC236}">
                <a16:creationId xmlns:a16="http://schemas.microsoft.com/office/drawing/2014/main" id="{9A1C459E-C0F1-A3AD-8865-29993B9256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99063" y="4853215"/>
            <a:ext cx="415255" cy="415255"/>
          </a:xfrm>
          <a:prstGeom prst="rect">
            <a:avLst/>
          </a:prstGeom>
        </p:spPr>
      </p:pic>
      <p:pic>
        <p:nvPicPr>
          <p:cNvPr id="16" name="Grafikk 15" descr="Pil ned med heldekkende fyll">
            <a:extLst>
              <a:ext uri="{FF2B5EF4-FFF2-40B4-BE49-F238E27FC236}">
                <a16:creationId xmlns:a16="http://schemas.microsoft.com/office/drawing/2014/main" id="{2A47BF5A-44D9-CD65-E7A4-BD8B37C199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503808" y="5016452"/>
            <a:ext cx="415255" cy="415255"/>
          </a:xfrm>
          <a:prstGeom prst="rect">
            <a:avLst/>
          </a:prstGeom>
        </p:spPr>
      </p:pic>
      <p:pic>
        <p:nvPicPr>
          <p:cNvPr id="19" name="Grafikk 18" descr="Pil ned med heldekkende fyll">
            <a:extLst>
              <a:ext uri="{FF2B5EF4-FFF2-40B4-BE49-F238E27FC236}">
                <a16:creationId xmlns:a16="http://schemas.microsoft.com/office/drawing/2014/main" id="{A26AF3F6-54E6-749F-DA59-7F5606A849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5204667" y="3306588"/>
            <a:ext cx="415255" cy="415255"/>
          </a:xfrm>
          <a:prstGeom prst="rect">
            <a:avLst/>
          </a:prstGeom>
        </p:spPr>
      </p:pic>
      <p:cxnSp>
        <p:nvCxnSpPr>
          <p:cNvPr id="21" name="Rett linje 20">
            <a:extLst>
              <a:ext uri="{FF2B5EF4-FFF2-40B4-BE49-F238E27FC236}">
                <a16:creationId xmlns:a16="http://schemas.microsoft.com/office/drawing/2014/main" id="{AF596A1F-F340-D270-6B1C-880D81B2604B}"/>
              </a:ext>
            </a:extLst>
          </p:cNvPr>
          <p:cNvCxnSpPr>
            <a:cxnSpLocks/>
          </p:cNvCxnSpPr>
          <p:nvPr/>
        </p:nvCxnSpPr>
        <p:spPr>
          <a:xfrm>
            <a:off x="5224938" y="3514215"/>
            <a:ext cx="0" cy="1546862"/>
          </a:xfrm>
          <a:prstGeom prst="line">
            <a:avLst/>
          </a:prstGeom>
        </p:spPr>
        <p:style>
          <a:lnRef idx="2">
            <a:schemeClr val="dk1"/>
          </a:lnRef>
          <a:fillRef idx="0">
            <a:schemeClr val="dk1"/>
          </a:fillRef>
          <a:effectRef idx="1">
            <a:schemeClr val="dk1"/>
          </a:effectRef>
          <a:fontRef idx="minor">
            <a:schemeClr val="tx1"/>
          </a:fontRef>
        </p:style>
      </p:cxnSp>
      <p:sp>
        <p:nvSpPr>
          <p:cNvPr id="27" name="Google Shape;388;g157cd871321_0_260">
            <a:extLst>
              <a:ext uri="{FF2B5EF4-FFF2-40B4-BE49-F238E27FC236}">
                <a16:creationId xmlns:a16="http://schemas.microsoft.com/office/drawing/2014/main" id="{CA5FE422-1886-666F-344F-8487E4C62383}"/>
              </a:ext>
            </a:extLst>
          </p:cNvPr>
          <p:cNvSpPr/>
          <p:nvPr/>
        </p:nvSpPr>
        <p:spPr>
          <a:xfrm>
            <a:off x="100613" y="437478"/>
            <a:ext cx="1303673" cy="1174925"/>
          </a:xfrm>
          <a:prstGeom prst="ellipse">
            <a:avLst/>
          </a:prstGeom>
          <a:solidFill>
            <a:srgbClr val="B6C8E9">
              <a:alpha val="2940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8" name="TekstSylinder 27">
            <a:extLst>
              <a:ext uri="{FF2B5EF4-FFF2-40B4-BE49-F238E27FC236}">
                <a16:creationId xmlns:a16="http://schemas.microsoft.com/office/drawing/2014/main" id="{BEE03913-5881-6E63-1904-891E18A60A3C}"/>
              </a:ext>
            </a:extLst>
          </p:cNvPr>
          <p:cNvSpPr txBox="1"/>
          <p:nvPr/>
        </p:nvSpPr>
        <p:spPr>
          <a:xfrm>
            <a:off x="339883" y="521237"/>
            <a:ext cx="1006679" cy="523220"/>
          </a:xfrm>
          <a:prstGeom prst="rect">
            <a:avLst/>
          </a:prstGeom>
          <a:noFill/>
        </p:spPr>
        <p:txBody>
          <a:bodyPr wrap="square" rtlCol="0">
            <a:spAutoFit/>
          </a:bodyPr>
          <a:lstStyle/>
          <a:p>
            <a:r>
              <a:rPr lang="nb-NO" sz="1400"/>
              <a:t>Behov oppstår</a:t>
            </a:r>
          </a:p>
        </p:txBody>
      </p:sp>
      <p:pic>
        <p:nvPicPr>
          <p:cNvPr id="4" name="Grafikk 3" descr="Pil ned med heldekkende fyll">
            <a:extLst>
              <a:ext uri="{FF2B5EF4-FFF2-40B4-BE49-F238E27FC236}">
                <a16:creationId xmlns:a16="http://schemas.microsoft.com/office/drawing/2014/main" id="{FCB01A4B-84D1-379E-EDE1-2D98A9B3D8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6339" y="2176267"/>
            <a:ext cx="210259" cy="306874"/>
          </a:xfrm>
          <a:prstGeom prst="rect">
            <a:avLst/>
          </a:prstGeom>
        </p:spPr>
      </p:pic>
      <p:sp>
        <p:nvSpPr>
          <p:cNvPr id="5" name="TekstSylinder 4">
            <a:extLst>
              <a:ext uri="{FF2B5EF4-FFF2-40B4-BE49-F238E27FC236}">
                <a16:creationId xmlns:a16="http://schemas.microsoft.com/office/drawing/2014/main" id="{EF8C13CF-01DF-D4E6-166D-A47AAF60543E}"/>
              </a:ext>
            </a:extLst>
          </p:cNvPr>
          <p:cNvSpPr txBox="1"/>
          <p:nvPr/>
        </p:nvSpPr>
        <p:spPr>
          <a:xfrm>
            <a:off x="290839" y="1156801"/>
            <a:ext cx="1585500" cy="261610"/>
          </a:xfrm>
          <a:prstGeom prst="rect">
            <a:avLst/>
          </a:prstGeom>
          <a:noFill/>
        </p:spPr>
        <p:txBody>
          <a:bodyPr wrap="square" rtlCol="0">
            <a:spAutoFit/>
          </a:bodyPr>
          <a:lstStyle/>
          <a:p>
            <a:r>
              <a:rPr lang="nb-NO" sz="1100" b="0">
                <a:solidFill>
                  <a:schemeClr val="tx1"/>
                </a:solidFill>
                <a:latin typeface="Poppins"/>
                <a:ea typeface="Poppins"/>
                <a:cs typeface="Poppins"/>
                <a:sym typeface="Poppins"/>
              </a:rPr>
              <a:t>Rekvirent</a:t>
            </a:r>
            <a:endParaRPr lang="nb-NO" sz="1100"/>
          </a:p>
        </p:txBody>
      </p:sp>
      <p:pic>
        <p:nvPicPr>
          <p:cNvPr id="6" name="Google Shape;395;g157cd871321_0_260">
            <a:extLst>
              <a:ext uri="{FF2B5EF4-FFF2-40B4-BE49-F238E27FC236}">
                <a16:creationId xmlns:a16="http://schemas.microsoft.com/office/drawing/2014/main" id="{D1CEBBAF-CEBC-506F-DDBD-8F2D5747FCAC}"/>
              </a:ext>
            </a:extLst>
          </p:cNvPr>
          <p:cNvPicPr preferRelativeResize="0"/>
          <p:nvPr/>
        </p:nvPicPr>
        <p:blipFill>
          <a:blip r:embed="rId5">
            <a:alphaModFix/>
          </a:blip>
          <a:stretch>
            <a:fillRect/>
          </a:stretch>
        </p:blipFill>
        <p:spPr>
          <a:xfrm>
            <a:off x="566983" y="959573"/>
            <a:ext cx="283775" cy="261610"/>
          </a:xfrm>
          <a:prstGeom prst="rect">
            <a:avLst/>
          </a:prstGeom>
          <a:noFill/>
          <a:ln>
            <a:noFill/>
          </a:ln>
        </p:spPr>
      </p:pic>
      <p:pic>
        <p:nvPicPr>
          <p:cNvPr id="7" name="Google Shape;363;g157cd871321_0_260">
            <a:extLst>
              <a:ext uri="{FF2B5EF4-FFF2-40B4-BE49-F238E27FC236}">
                <a16:creationId xmlns:a16="http://schemas.microsoft.com/office/drawing/2014/main" id="{16955DF6-3594-DF35-3006-439A90ECA27C}"/>
              </a:ext>
            </a:extLst>
          </p:cNvPr>
          <p:cNvPicPr preferRelativeResize="0"/>
          <p:nvPr/>
        </p:nvPicPr>
        <p:blipFill rotWithShape="1">
          <a:blip r:embed="rId6">
            <a:alphaModFix/>
          </a:blip>
          <a:srcRect/>
          <a:stretch/>
        </p:blipFill>
        <p:spPr>
          <a:xfrm>
            <a:off x="1929703" y="2776225"/>
            <a:ext cx="362262" cy="338327"/>
          </a:xfrm>
          <a:prstGeom prst="rect">
            <a:avLst/>
          </a:prstGeom>
          <a:noFill/>
          <a:ln>
            <a:noFill/>
          </a:ln>
        </p:spPr>
      </p:pic>
      <p:pic>
        <p:nvPicPr>
          <p:cNvPr id="8" name="Google Shape;364;g157cd871321_0_260">
            <a:extLst>
              <a:ext uri="{FF2B5EF4-FFF2-40B4-BE49-F238E27FC236}">
                <a16:creationId xmlns:a16="http://schemas.microsoft.com/office/drawing/2014/main" id="{B883056A-EC8D-CCC7-5B40-F5430FBE6216}"/>
              </a:ext>
            </a:extLst>
          </p:cNvPr>
          <p:cNvPicPr preferRelativeResize="0"/>
          <p:nvPr/>
        </p:nvPicPr>
        <p:blipFill rotWithShape="1">
          <a:blip r:embed="rId7">
            <a:alphaModFix/>
          </a:blip>
          <a:srcRect/>
          <a:stretch/>
        </p:blipFill>
        <p:spPr>
          <a:xfrm>
            <a:off x="1929703" y="3743449"/>
            <a:ext cx="362262" cy="338328"/>
          </a:xfrm>
          <a:prstGeom prst="rect">
            <a:avLst/>
          </a:prstGeom>
          <a:noFill/>
          <a:ln>
            <a:noFill/>
          </a:ln>
        </p:spPr>
      </p:pic>
      <p:pic>
        <p:nvPicPr>
          <p:cNvPr id="9" name="Google Shape;408;g184eeb65790_0_165">
            <a:extLst>
              <a:ext uri="{FF2B5EF4-FFF2-40B4-BE49-F238E27FC236}">
                <a16:creationId xmlns:a16="http://schemas.microsoft.com/office/drawing/2014/main" id="{F0B43C6B-1945-DCC6-8958-15B6EA422CDF}"/>
              </a:ext>
            </a:extLst>
          </p:cNvPr>
          <p:cNvPicPr preferRelativeResize="0"/>
          <p:nvPr/>
        </p:nvPicPr>
        <p:blipFill>
          <a:blip r:embed="rId8">
            <a:alphaModFix/>
          </a:blip>
          <a:stretch>
            <a:fillRect/>
          </a:stretch>
        </p:blipFill>
        <p:spPr>
          <a:xfrm>
            <a:off x="1864126" y="4361357"/>
            <a:ext cx="438503" cy="446331"/>
          </a:xfrm>
          <a:prstGeom prst="rect">
            <a:avLst/>
          </a:prstGeom>
          <a:noFill/>
          <a:ln>
            <a:noFill/>
          </a:ln>
        </p:spPr>
      </p:pic>
      <p:sp>
        <p:nvSpPr>
          <p:cNvPr id="11" name="Google Shape;386;g157cd871321_0_260">
            <a:extLst>
              <a:ext uri="{FF2B5EF4-FFF2-40B4-BE49-F238E27FC236}">
                <a16:creationId xmlns:a16="http://schemas.microsoft.com/office/drawing/2014/main" id="{2D2A12FB-D8A5-83E7-73D4-7DD515437157}"/>
              </a:ext>
            </a:extLst>
          </p:cNvPr>
          <p:cNvSpPr/>
          <p:nvPr/>
        </p:nvSpPr>
        <p:spPr>
          <a:xfrm>
            <a:off x="2022079" y="5247629"/>
            <a:ext cx="207878" cy="244670"/>
          </a:xfrm>
          <a:custGeom>
            <a:avLst/>
            <a:gdLst/>
            <a:ahLst/>
            <a:cxnLst/>
            <a:rect l="l" t="t" r="r" b="b"/>
            <a:pathLst>
              <a:path w="570" h="745" extrusionOk="0">
                <a:moveTo>
                  <a:pt x="383" y="1"/>
                </a:moveTo>
                <a:cubicBezTo>
                  <a:pt x="357" y="1"/>
                  <a:pt x="293" y="1"/>
                  <a:pt x="238" y="40"/>
                </a:cubicBezTo>
                <a:cubicBezTo>
                  <a:pt x="80" y="43"/>
                  <a:pt x="56" y="119"/>
                  <a:pt x="56" y="191"/>
                </a:cubicBezTo>
                <a:cubicBezTo>
                  <a:pt x="56" y="212"/>
                  <a:pt x="61" y="251"/>
                  <a:pt x="64" y="272"/>
                </a:cubicBezTo>
                <a:cubicBezTo>
                  <a:pt x="53" y="278"/>
                  <a:pt x="43" y="283"/>
                  <a:pt x="38" y="291"/>
                </a:cubicBezTo>
                <a:cubicBezTo>
                  <a:pt x="27" y="299"/>
                  <a:pt x="22" y="317"/>
                  <a:pt x="24" y="333"/>
                </a:cubicBezTo>
                <a:lnTo>
                  <a:pt x="35" y="409"/>
                </a:lnTo>
                <a:cubicBezTo>
                  <a:pt x="38" y="433"/>
                  <a:pt x="56" y="452"/>
                  <a:pt x="80" y="454"/>
                </a:cubicBezTo>
                <a:cubicBezTo>
                  <a:pt x="88" y="507"/>
                  <a:pt x="114" y="560"/>
                  <a:pt x="148" y="599"/>
                </a:cubicBezTo>
                <a:lnTo>
                  <a:pt x="135" y="660"/>
                </a:lnTo>
                <a:lnTo>
                  <a:pt x="14" y="712"/>
                </a:lnTo>
                <a:cubicBezTo>
                  <a:pt x="3" y="718"/>
                  <a:pt x="1" y="726"/>
                  <a:pt x="3" y="733"/>
                </a:cubicBezTo>
                <a:cubicBezTo>
                  <a:pt x="9" y="742"/>
                  <a:pt x="14" y="745"/>
                  <a:pt x="20" y="745"/>
                </a:cubicBezTo>
                <a:cubicBezTo>
                  <a:pt x="22" y="745"/>
                  <a:pt x="25" y="745"/>
                  <a:pt x="27" y="744"/>
                </a:cubicBezTo>
                <a:lnTo>
                  <a:pt x="159" y="689"/>
                </a:lnTo>
                <a:cubicBezTo>
                  <a:pt x="167" y="689"/>
                  <a:pt x="169" y="686"/>
                  <a:pt x="169" y="678"/>
                </a:cubicBezTo>
                <a:lnTo>
                  <a:pt x="188" y="602"/>
                </a:lnTo>
                <a:cubicBezTo>
                  <a:pt x="193" y="596"/>
                  <a:pt x="188" y="589"/>
                  <a:pt x="185" y="586"/>
                </a:cubicBezTo>
                <a:cubicBezTo>
                  <a:pt x="146" y="549"/>
                  <a:pt x="119" y="494"/>
                  <a:pt x="117" y="441"/>
                </a:cubicBezTo>
                <a:cubicBezTo>
                  <a:pt x="117" y="430"/>
                  <a:pt x="109" y="425"/>
                  <a:pt x="101" y="425"/>
                </a:cubicBezTo>
                <a:lnTo>
                  <a:pt x="93" y="425"/>
                </a:lnTo>
                <a:cubicBezTo>
                  <a:pt x="82" y="425"/>
                  <a:pt x="75" y="415"/>
                  <a:pt x="75" y="404"/>
                </a:cubicBezTo>
                <a:lnTo>
                  <a:pt x="64" y="330"/>
                </a:lnTo>
                <a:cubicBezTo>
                  <a:pt x="64" y="322"/>
                  <a:pt x="67" y="317"/>
                  <a:pt x="69" y="312"/>
                </a:cubicBezTo>
                <a:cubicBezTo>
                  <a:pt x="75" y="309"/>
                  <a:pt x="80" y="307"/>
                  <a:pt x="88" y="307"/>
                </a:cubicBezTo>
                <a:lnTo>
                  <a:pt x="90" y="307"/>
                </a:lnTo>
                <a:cubicBezTo>
                  <a:pt x="96" y="307"/>
                  <a:pt x="101" y="304"/>
                  <a:pt x="104" y="301"/>
                </a:cubicBezTo>
                <a:cubicBezTo>
                  <a:pt x="106" y="296"/>
                  <a:pt x="106" y="291"/>
                  <a:pt x="106" y="285"/>
                </a:cubicBezTo>
                <a:cubicBezTo>
                  <a:pt x="106" y="283"/>
                  <a:pt x="96" y="214"/>
                  <a:pt x="96" y="191"/>
                </a:cubicBezTo>
                <a:cubicBezTo>
                  <a:pt x="96" y="127"/>
                  <a:pt x="109" y="72"/>
                  <a:pt x="251" y="72"/>
                </a:cubicBezTo>
                <a:cubicBezTo>
                  <a:pt x="254" y="72"/>
                  <a:pt x="259" y="72"/>
                  <a:pt x="262" y="69"/>
                </a:cubicBezTo>
                <a:cubicBezTo>
                  <a:pt x="304" y="38"/>
                  <a:pt x="351" y="32"/>
                  <a:pt x="391" y="32"/>
                </a:cubicBezTo>
                <a:cubicBezTo>
                  <a:pt x="446" y="32"/>
                  <a:pt x="483" y="51"/>
                  <a:pt x="504" y="83"/>
                </a:cubicBezTo>
                <a:cubicBezTo>
                  <a:pt x="530" y="122"/>
                  <a:pt x="523" y="146"/>
                  <a:pt x="509" y="159"/>
                </a:cubicBezTo>
                <a:lnTo>
                  <a:pt x="488" y="177"/>
                </a:lnTo>
                <a:cubicBezTo>
                  <a:pt x="488" y="183"/>
                  <a:pt x="486" y="185"/>
                  <a:pt x="486" y="188"/>
                </a:cubicBezTo>
                <a:lnTo>
                  <a:pt x="483" y="283"/>
                </a:lnTo>
                <a:cubicBezTo>
                  <a:pt x="483" y="291"/>
                  <a:pt x="483" y="293"/>
                  <a:pt x="486" y="296"/>
                </a:cubicBezTo>
                <a:cubicBezTo>
                  <a:pt x="488" y="301"/>
                  <a:pt x="496" y="304"/>
                  <a:pt x="499" y="304"/>
                </a:cubicBezTo>
                <a:cubicBezTo>
                  <a:pt x="504" y="304"/>
                  <a:pt x="512" y="307"/>
                  <a:pt x="515" y="309"/>
                </a:cubicBezTo>
                <a:cubicBezTo>
                  <a:pt x="523" y="314"/>
                  <a:pt x="523" y="320"/>
                  <a:pt x="523" y="328"/>
                </a:cubicBezTo>
                <a:lnTo>
                  <a:pt x="512" y="401"/>
                </a:lnTo>
                <a:cubicBezTo>
                  <a:pt x="512" y="412"/>
                  <a:pt x="501" y="423"/>
                  <a:pt x="488" y="423"/>
                </a:cubicBezTo>
                <a:cubicBezTo>
                  <a:pt x="478" y="423"/>
                  <a:pt x="472" y="428"/>
                  <a:pt x="472" y="438"/>
                </a:cubicBezTo>
                <a:cubicBezTo>
                  <a:pt x="470" y="494"/>
                  <a:pt x="438" y="552"/>
                  <a:pt x="399" y="586"/>
                </a:cubicBezTo>
                <a:cubicBezTo>
                  <a:pt x="396" y="591"/>
                  <a:pt x="396" y="596"/>
                  <a:pt x="396" y="604"/>
                </a:cubicBezTo>
                <a:lnTo>
                  <a:pt x="412" y="676"/>
                </a:lnTo>
                <a:cubicBezTo>
                  <a:pt x="412" y="678"/>
                  <a:pt x="420" y="683"/>
                  <a:pt x="422" y="686"/>
                </a:cubicBezTo>
                <a:lnTo>
                  <a:pt x="554" y="741"/>
                </a:lnTo>
                <a:lnTo>
                  <a:pt x="562" y="741"/>
                </a:lnTo>
                <a:cubicBezTo>
                  <a:pt x="567" y="741"/>
                  <a:pt x="570" y="739"/>
                  <a:pt x="562" y="733"/>
                </a:cubicBezTo>
                <a:cubicBezTo>
                  <a:pt x="565" y="726"/>
                  <a:pt x="562" y="715"/>
                  <a:pt x="552" y="712"/>
                </a:cubicBezTo>
                <a:lnTo>
                  <a:pt x="430" y="660"/>
                </a:lnTo>
                <a:lnTo>
                  <a:pt x="417" y="604"/>
                </a:lnTo>
                <a:cubicBezTo>
                  <a:pt x="457" y="565"/>
                  <a:pt x="483" y="512"/>
                  <a:pt x="488" y="454"/>
                </a:cubicBezTo>
                <a:cubicBezTo>
                  <a:pt x="507" y="449"/>
                  <a:pt x="525" y="433"/>
                  <a:pt x="528" y="409"/>
                </a:cubicBezTo>
                <a:lnTo>
                  <a:pt x="538" y="333"/>
                </a:lnTo>
                <a:cubicBezTo>
                  <a:pt x="541" y="317"/>
                  <a:pt x="536" y="304"/>
                  <a:pt x="525" y="291"/>
                </a:cubicBezTo>
                <a:cubicBezTo>
                  <a:pt x="517" y="283"/>
                  <a:pt x="512" y="278"/>
                  <a:pt x="501" y="272"/>
                </a:cubicBezTo>
                <a:lnTo>
                  <a:pt x="504" y="199"/>
                </a:lnTo>
                <a:lnTo>
                  <a:pt x="523" y="180"/>
                </a:lnTo>
                <a:cubicBezTo>
                  <a:pt x="544" y="162"/>
                  <a:pt x="562" y="122"/>
                  <a:pt x="525" y="67"/>
                </a:cubicBezTo>
                <a:cubicBezTo>
                  <a:pt x="499" y="22"/>
                  <a:pt x="449" y="1"/>
                  <a:pt x="383"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pic>
        <p:nvPicPr>
          <p:cNvPr id="17" name="Grafikk 16" descr="Linjepil: krumming med klokken kontur">
            <a:extLst>
              <a:ext uri="{FF2B5EF4-FFF2-40B4-BE49-F238E27FC236}">
                <a16:creationId xmlns:a16="http://schemas.microsoft.com/office/drawing/2014/main" id="{4EEF8EEA-50F3-8B4D-679A-CCE11E61BA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9621603">
            <a:off x="908572" y="1365689"/>
            <a:ext cx="470250" cy="470250"/>
          </a:xfrm>
          <a:prstGeom prst="rect">
            <a:avLst/>
          </a:prstGeom>
        </p:spPr>
      </p:pic>
      <p:pic>
        <p:nvPicPr>
          <p:cNvPr id="18" name="Grafikk 17" descr="Pil ned med heldekkende fyll">
            <a:extLst>
              <a:ext uri="{FF2B5EF4-FFF2-40B4-BE49-F238E27FC236}">
                <a16:creationId xmlns:a16="http://schemas.microsoft.com/office/drawing/2014/main" id="{BF649AA6-EE41-C960-1DBF-B2EBBEA180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6801162" y="3324185"/>
            <a:ext cx="415255" cy="415255"/>
          </a:xfrm>
          <a:prstGeom prst="rect">
            <a:avLst/>
          </a:prstGeom>
        </p:spPr>
      </p:pic>
      <p:pic>
        <p:nvPicPr>
          <p:cNvPr id="12" name="Grafikk 11" descr="Klokke kontur">
            <a:extLst>
              <a:ext uri="{FF2B5EF4-FFF2-40B4-BE49-F238E27FC236}">
                <a16:creationId xmlns:a16="http://schemas.microsoft.com/office/drawing/2014/main" id="{331485A0-40E0-090D-AD60-BB59C86F51D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473264" y="6169296"/>
            <a:ext cx="259672" cy="259672"/>
          </a:xfrm>
          <a:prstGeom prst="rect">
            <a:avLst/>
          </a:prstGeom>
        </p:spPr>
      </p:pic>
      <p:pic>
        <p:nvPicPr>
          <p:cNvPr id="20" name="Grafikk 19" descr="Klokke kontur">
            <a:extLst>
              <a:ext uri="{FF2B5EF4-FFF2-40B4-BE49-F238E27FC236}">
                <a16:creationId xmlns:a16="http://schemas.microsoft.com/office/drawing/2014/main" id="{E14FE57D-0078-1F37-CB0F-C565AB10899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97785" y="3857372"/>
            <a:ext cx="259672" cy="259672"/>
          </a:xfrm>
          <a:prstGeom prst="rect">
            <a:avLst/>
          </a:prstGeom>
        </p:spPr>
      </p:pic>
    </p:spTree>
    <p:extLst>
      <p:ext uri="{BB962C8B-B14F-4D97-AF65-F5344CB8AC3E}">
        <p14:creationId xmlns:p14="http://schemas.microsoft.com/office/powerpoint/2010/main" val="2428138412"/>
      </p:ext>
    </p:extLst>
  </p:cSld>
  <p:clrMapOvr>
    <a:masterClrMapping/>
  </p:clrMapOvr>
  <p:extLst>
    <p:ext uri="{6950BFC3-D8DA-4A85-94F7-54DA5524770B}">
      <p188:commentRel xmlns:p188="http://schemas.microsoft.com/office/powerpoint/2018/8/main" r:id="rId2"/>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CC2C0ED-2BA6-971D-9AB9-9E3CD95495EC}"/>
              </a:ext>
            </a:extLst>
          </p:cNvPr>
          <p:cNvSpPr txBox="1"/>
          <p:nvPr/>
        </p:nvSpPr>
        <p:spPr>
          <a:xfrm>
            <a:off x="1189606" y="951398"/>
            <a:ext cx="7173157" cy="4955203"/>
          </a:xfrm>
          <a:prstGeom prst="rect">
            <a:avLst/>
          </a:prstGeom>
          <a:noFill/>
        </p:spPr>
        <p:txBody>
          <a:bodyPr wrap="square" rtlCol="0">
            <a:spAutoFit/>
          </a:bodyPr>
          <a:lstStyle/>
          <a:p>
            <a:r>
              <a:rPr lang="nb-NO" sz="2800" b="1" dirty="0"/>
              <a:t>Her finner du info om TOA-prosessen</a:t>
            </a:r>
          </a:p>
          <a:p>
            <a:endParaRPr lang="nb-NO" sz="2800" b="1" dirty="0"/>
          </a:p>
          <a:p>
            <a:r>
              <a:rPr lang="nb-NO" sz="2000" dirty="0">
                <a:hlinkClick r:id="rId2"/>
              </a:rPr>
              <a:t>Innsida Tilsetting og arbeidskontrakt</a:t>
            </a:r>
            <a:r>
              <a:rPr lang="nb-NO" sz="2000" dirty="0"/>
              <a:t> (hvem gjør hva)</a:t>
            </a:r>
          </a:p>
          <a:p>
            <a:endParaRPr lang="nb-NO" sz="2000" dirty="0"/>
          </a:p>
          <a:p>
            <a:r>
              <a:rPr lang="nb-NO" sz="2000" dirty="0">
                <a:hlinkClick r:id="rId3"/>
              </a:rPr>
              <a:t>Innsida Bestille time- måneds- og oppdragskontrakt </a:t>
            </a:r>
            <a:r>
              <a:rPr lang="nb-NO" sz="2000" dirty="0"/>
              <a:t>(rutine)</a:t>
            </a:r>
          </a:p>
          <a:p>
            <a:endParaRPr lang="nb-NO" sz="2000" dirty="0"/>
          </a:p>
          <a:p>
            <a:r>
              <a:rPr lang="nb-NO" sz="2000" dirty="0">
                <a:hlinkClick r:id="rId4"/>
              </a:rPr>
              <a:t>DFØ: Bestill kontrakt</a:t>
            </a:r>
            <a:r>
              <a:rPr lang="nb-NO" sz="2000" dirty="0"/>
              <a:t> (veiledning)</a:t>
            </a:r>
          </a:p>
          <a:p>
            <a:endParaRPr lang="nb-NO" sz="2000" dirty="0"/>
          </a:p>
          <a:p>
            <a:r>
              <a:rPr lang="nb-NO" sz="2000" dirty="0">
                <a:hlinkClick r:id="rId5"/>
              </a:rPr>
              <a:t>Innsida Bott økonomi og lønn opplæring </a:t>
            </a:r>
            <a:r>
              <a:rPr lang="nb-NO" sz="2000" dirty="0"/>
              <a:t>(</a:t>
            </a:r>
            <a:r>
              <a:rPr lang="nb-NO" sz="2000" dirty="0" err="1"/>
              <a:t>fagkaféer</a:t>
            </a:r>
            <a:r>
              <a:rPr lang="nb-NO" sz="2000" dirty="0"/>
              <a:t>)</a:t>
            </a:r>
          </a:p>
          <a:p>
            <a:endParaRPr lang="nb-NO" sz="2000" dirty="0"/>
          </a:p>
          <a:p>
            <a:r>
              <a:rPr lang="nb-NO" sz="2000" dirty="0">
                <a:hlinkClick r:id="rId6"/>
              </a:rPr>
              <a:t>Teams: Tilsetting og oppdragskontrakt</a:t>
            </a:r>
            <a:r>
              <a:rPr lang="nb-NO" sz="2000" dirty="0"/>
              <a:t> (generelle spørsmål)</a:t>
            </a:r>
          </a:p>
          <a:p>
            <a:endParaRPr lang="nb-NO" sz="2000" dirty="0"/>
          </a:p>
          <a:p>
            <a:r>
              <a:rPr lang="nb-NO" sz="2000" dirty="0">
                <a:hlinkClick r:id="rId7"/>
              </a:rPr>
              <a:t>NTNU Hjelp </a:t>
            </a:r>
            <a:r>
              <a:rPr lang="nb-NO" sz="2000" dirty="0"/>
              <a:t>(spørsmål, korrigering, oppsigelse)</a:t>
            </a:r>
          </a:p>
          <a:p>
            <a:r>
              <a:rPr lang="nb-NO" sz="2000" dirty="0"/>
              <a:t> </a:t>
            </a:r>
          </a:p>
          <a:p>
            <a:endParaRPr lang="nb-NO" sz="2000" dirty="0"/>
          </a:p>
        </p:txBody>
      </p:sp>
    </p:spTree>
    <p:extLst>
      <p:ext uri="{BB962C8B-B14F-4D97-AF65-F5344CB8AC3E}">
        <p14:creationId xmlns:p14="http://schemas.microsoft.com/office/powerpoint/2010/main" val="429014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e 18" descr="Oransje lønneblader på bakken">
            <a:extLst>
              <a:ext uri="{FF2B5EF4-FFF2-40B4-BE49-F238E27FC236}">
                <a16:creationId xmlns:a16="http://schemas.microsoft.com/office/drawing/2014/main" id="{BDA08F94-3B98-340A-CBDE-1C496C9F9597}"/>
              </a:ext>
            </a:extLst>
          </p:cNvPr>
          <p:cNvPicPr>
            <a:picLocks noChangeAspect="1"/>
          </p:cNvPicPr>
          <p:nvPr/>
        </p:nvPicPr>
        <p:blipFill rotWithShape="1">
          <a:blip r:embed="rId2"/>
          <a:srcRect l="22998" t="23974" r="44568" b="9356"/>
          <a:stretch/>
        </p:blipFill>
        <p:spPr>
          <a:xfrm>
            <a:off x="-162963" y="0"/>
            <a:ext cx="4386272" cy="6858000"/>
          </a:xfrm>
          <a:prstGeom prst="rect">
            <a:avLst/>
          </a:prstGeom>
        </p:spPr>
      </p:pic>
      <p:sp>
        <p:nvSpPr>
          <p:cNvPr id="2" name="TekstSylinder 1">
            <a:extLst>
              <a:ext uri="{FF2B5EF4-FFF2-40B4-BE49-F238E27FC236}">
                <a16:creationId xmlns:a16="http://schemas.microsoft.com/office/drawing/2014/main" id="{A4710D67-920C-3C51-7E92-808B39A590C8}"/>
              </a:ext>
            </a:extLst>
          </p:cNvPr>
          <p:cNvSpPr txBox="1"/>
          <p:nvPr/>
        </p:nvSpPr>
        <p:spPr>
          <a:xfrm>
            <a:off x="4572000" y="2409191"/>
            <a:ext cx="4240326" cy="1692771"/>
          </a:xfrm>
          <a:prstGeom prst="rect">
            <a:avLst/>
          </a:prstGeom>
          <a:noFill/>
        </p:spPr>
        <p:txBody>
          <a:bodyPr wrap="square" rtlCol="0">
            <a:spAutoFit/>
          </a:bodyPr>
          <a:lstStyle/>
          <a:p>
            <a:r>
              <a:rPr lang="nb-NO" sz="2800" b="1" dirty="0"/>
              <a:t>Her finner du info om tilsetting og arbeidskontrakt</a:t>
            </a:r>
          </a:p>
          <a:p>
            <a:endParaRPr lang="nb-NO" sz="2000" dirty="0"/>
          </a:p>
        </p:txBody>
      </p:sp>
      <p:pic>
        <p:nvPicPr>
          <p:cNvPr id="4" name="Grafikk 3" descr="Markør kontur">
            <a:extLst>
              <a:ext uri="{FF2B5EF4-FFF2-40B4-BE49-F238E27FC236}">
                <a16:creationId xmlns:a16="http://schemas.microsoft.com/office/drawing/2014/main" id="{4ED52140-E5E4-5AAB-7C8F-3E6F74859C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525748">
            <a:off x="5996867" y="4356717"/>
            <a:ext cx="914400" cy="914400"/>
          </a:xfrm>
          <a:prstGeom prst="rect">
            <a:avLst/>
          </a:prstGeom>
        </p:spPr>
      </p:pic>
    </p:spTree>
    <p:extLst>
      <p:ext uri="{BB962C8B-B14F-4D97-AF65-F5344CB8AC3E}">
        <p14:creationId xmlns:p14="http://schemas.microsoft.com/office/powerpoint/2010/main" val="1303570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8AD8EB-7C03-EFF2-5880-5E94BC849AF8}"/>
              </a:ext>
            </a:extLst>
          </p:cNvPr>
          <p:cNvSpPr>
            <a:spLocks noGrp="1"/>
          </p:cNvSpPr>
          <p:nvPr>
            <p:ph type="ctrTitle"/>
          </p:nvPr>
        </p:nvSpPr>
        <p:spPr>
          <a:xfrm>
            <a:off x="918229" y="728364"/>
            <a:ext cx="6858000" cy="929796"/>
          </a:xfrm>
        </p:spPr>
        <p:txBody>
          <a:bodyPr>
            <a:noAutofit/>
          </a:bodyPr>
          <a:lstStyle/>
          <a:p>
            <a:r>
              <a:rPr lang="nb-NO" sz="3000"/>
              <a:t>Innsida - Tilsetting og arbeidskontrakt</a:t>
            </a:r>
          </a:p>
        </p:txBody>
      </p:sp>
      <p:sp>
        <p:nvSpPr>
          <p:cNvPr id="3" name="Undertittel 2">
            <a:extLst>
              <a:ext uri="{FF2B5EF4-FFF2-40B4-BE49-F238E27FC236}">
                <a16:creationId xmlns:a16="http://schemas.microsoft.com/office/drawing/2014/main" id="{386BA237-DB43-1D93-B883-5D8677C85324}"/>
              </a:ext>
            </a:extLst>
          </p:cNvPr>
          <p:cNvSpPr>
            <a:spLocks noGrp="1"/>
          </p:cNvSpPr>
          <p:nvPr>
            <p:ph type="subTitle" idx="1"/>
          </p:nvPr>
        </p:nvSpPr>
        <p:spPr>
          <a:xfrm>
            <a:off x="3712780" y="2268264"/>
            <a:ext cx="4942948" cy="3381704"/>
          </a:xfrm>
        </p:spPr>
        <p:txBody>
          <a:bodyPr/>
          <a:lstStyle/>
          <a:p>
            <a:pPr marL="257175" indent="-257175" algn="l">
              <a:buFont typeface="Arial" panose="020B0604020202020204" pitchFamily="34" charset="0"/>
              <a:buChar char="•"/>
            </a:pPr>
            <a:r>
              <a:rPr lang="nb-NO" dirty="0">
                <a:latin typeface="Arial" panose="020B0604020202020204" pitchFamily="34" charset="0"/>
                <a:cs typeface="Arial" panose="020B0604020202020204" pitchFamily="34" charset="0"/>
              </a:rPr>
              <a:t>Her finner dere informasjon om </a:t>
            </a:r>
            <a:r>
              <a:rPr lang="nb-NO" dirty="0" err="1">
                <a:latin typeface="Arial" panose="020B0604020202020204" pitchFamily="34" charset="0"/>
                <a:cs typeface="Arial" panose="020B0604020202020204" pitchFamily="34" charset="0"/>
              </a:rPr>
              <a:t>ToA</a:t>
            </a:r>
            <a:r>
              <a:rPr lang="nb-NO" dirty="0">
                <a:latin typeface="Arial" panose="020B0604020202020204" pitchFamily="34" charset="0"/>
                <a:cs typeface="Arial" panose="020B0604020202020204" pitchFamily="34" charset="0"/>
              </a:rPr>
              <a:t>-prosessen og hvordan flyten går.</a:t>
            </a:r>
          </a:p>
          <a:p>
            <a:pPr marL="257175" indent="-257175" algn="l">
              <a:buFont typeface="Arial" panose="020B0604020202020204" pitchFamily="34" charset="0"/>
              <a:buChar char="•"/>
            </a:pPr>
            <a:r>
              <a:rPr lang="nb-NO" dirty="0">
                <a:latin typeface="Arial" panose="020B0604020202020204" pitchFamily="34" charset="0"/>
                <a:cs typeface="Arial" panose="020B0604020202020204" pitchFamily="34" charset="0"/>
                <a:hlinkClick r:id="rId2"/>
              </a:rPr>
              <a:t>https://i.ntnu.no/wiki/-/wiki/Norsk/Tilsetting+og+arbeidskontrakt</a:t>
            </a:r>
            <a:endParaRPr lang="nb-NO" dirty="0">
              <a:latin typeface="Arial" panose="020B0604020202020204" pitchFamily="34" charset="0"/>
              <a:cs typeface="Arial" panose="020B0604020202020204" pitchFamily="34" charset="0"/>
            </a:endParaRPr>
          </a:p>
          <a:p>
            <a:pPr marL="257175" indent="-257175" algn="l">
              <a:buFont typeface="Arial" panose="020B0604020202020204" pitchFamily="34" charset="0"/>
              <a:buChar char="•"/>
            </a:pPr>
            <a:endParaRPr lang="nb-NO" dirty="0"/>
          </a:p>
        </p:txBody>
      </p:sp>
      <p:pic>
        <p:nvPicPr>
          <p:cNvPr id="5" name="Bilde 4">
            <a:extLst>
              <a:ext uri="{FF2B5EF4-FFF2-40B4-BE49-F238E27FC236}">
                <a16:creationId xmlns:a16="http://schemas.microsoft.com/office/drawing/2014/main" id="{55676607-DCE2-01E1-B1B0-ACC7C7544D24}"/>
              </a:ext>
            </a:extLst>
          </p:cNvPr>
          <p:cNvPicPr>
            <a:picLocks noChangeAspect="1"/>
          </p:cNvPicPr>
          <p:nvPr/>
        </p:nvPicPr>
        <p:blipFill rotWithShape="1">
          <a:blip r:embed="rId3"/>
          <a:srcRect r="33285"/>
          <a:stretch/>
        </p:blipFill>
        <p:spPr>
          <a:xfrm>
            <a:off x="1" y="1795323"/>
            <a:ext cx="3618186" cy="4115077"/>
          </a:xfrm>
          <a:prstGeom prst="rect">
            <a:avLst/>
          </a:prstGeom>
        </p:spPr>
      </p:pic>
    </p:spTree>
    <p:extLst>
      <p:ext uri="{BB962C8B-B14F-4D97-AF65-F5344CB8AC3E}">
        <p14:creationId xmlns:p14="http://schemas.microsoft.com/office/powerpoint/2010/main" val="96277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052A64-BBC1-D560-C54D-9C92F317CF8F}"/>
              </a:ext>
            </a:extLst>
          </p:cNvPr>
          <p:cNvSpPr>
            <a:spLocks noGrp="1"/>
          </p:cNvSpPr>
          <p:nvPr>
            <p:ph type="title"/>
          </p:nvPr>
        </p:nvSpPr>
        <p:spPr>
          <a:xfrm>
            <a:off x="628650" y="909022"/>
            <a:ext cx="7886700" cy="994172"/>
          </a:xfrm>
        </p:spPr>
        <p:txBody>
          <a:bodyPr/>
          <a:lstStyle/>
          <a:p>
            <a:r>
              <a:rPr lang="nb-NO"/>
              <a:t>Bestille time- måneds- og oppdragskontrakt</a:t>
            </a:r>
          </a:p>
        </p:txBody>
      </p:sp>
      <p:sp>
        <p:nvSpPr>
          <p:cNvPr id="3" name="Plassholder for innhold 2">
            <a:extLst>
              <a:ext uri="{FF2B5EF4-FFF2-40B4-BE49-F238E27FC236}">
                <a16:creationId xmlns:a16="http://schemas.microsoft.com/office/drawing/2014/main" id="{BD2EAAF9-4270-29FE-53E4-B2C8C5C15BE0}"/>
              </a:ext>
            </a:extLst>
          </p:cNvPr>
          <p:cNvSpPr>
            <a:spLocks noGrp="1"/>
          </p:cNvSpPr>
          <p:nvPr>
            <p:ph idx="1"/>
          </p:nvPr>
        </p:nvSpPr>
        <p:spPr>
          <a:xfrm>
            <a:off x="3742508" y="1903194"/>
            <a:ext cx="4772842" cy="3263504"/>
          </a:xfrm>
        </p:spPr>
        <p:txBody>
          <a:bodyPr>
            <a:normAutofit/>
          </a:bodyPr>
          <a:lstStyle/>
          <a:p>
            <a:r>
              <a:rPr lang="nb-NO" sz="1800" dirty="0">
                <a:latin typeface="Arial" panose="020B0604020202020204" pitchFamily="34" charset="0"/>
                <a:cs typeface="Arial" panose="020B0604020202020204" pitchFamily="34" charset="0"/>
              </a:rPr>
              <a:t>Informasjon om hvordan man bestiller kontrakt</a:t>
            </a:r>
          </a:p>
          <a:p>
            <a:r>
              <a:rPr lang="nb-NO" sz="1800" dirty="0">
                <a:latin typeface="Arial" panose="020B0604020202020204" pitchFamily="34" charset="0"/>
                <a:cs typeface="Arial" panose="020B0604020202020204" pitchFamily="34" charset="0"/>
              </a:rPr>
              <a:t>Hva som skal være med i merknadsfeltet</a:t>
            </a:r>
          </a:p>
          <a:p>
            <a:r>
              <a:rPr lang="nb-NO" sz="1800" dirty="0">
                <a:latin typeface="Arial" panose="020B0604020202020204" pitchFamily="34" charset="0"/>
                <a:cs typeface="Arial" panose="020B0604020202020204" pitchFamily="34" charset="0"/>
              </a:rPr>
              <a:t>Hvilken kontrakt skal du velge</a:t>
            </a:r>
          </a:p>
          <a:p>
            <a:r>
              <a:rPr lang="nb-NO" sz="1800" dirty="0">
                <a:latin typeface="Arial" panose="020B0604020202020204" pitchFamily="34" charset="0"/>
                <a:cs typeface="Arial" panose="020B0604020202020204" pitchFamily="34" charset="0"/>
                <a:hlinkClick r:id="rId2"/>
              </a:rPr>
              <a:t>https://i.ntnu.no/wiki/-/wiki/Norsk/Bestille+time-+m%C3%A5neds-+og+oppdragskontrakt</a:t>
            </a:r>
            <a:endParaRPr lang="nb-NO" sz="1800" dirty="0">
              <a:latin typeface="Arial" panose="020B0604020202020204" pitchFamily="34" charset="0"/>
              <a:cs typeface="Arial" panose="020B0604020202020204" pitchFamily="34" charset="0"/>
            </a:endParaRPr>
          </a:p>
        </p:txBody>
      </p:sp>
      <p:pic>
        <p:nvPicPr>
          <p:cNvPr id="5" name="Bilde 4">
            <a:extLst>
              <a:ext uri="{FF2B5EF4-FFF2-40B4-BE49-F238E27FC236}">
                <a16:creationId xmlns:a16="http://schemas.microsoft.com/office/drawing/2014/main" id="{26F752C4-DDAA-ACB7-CD4D-4D8FB51B6C39}"/>
              </a:ext>
            </a:extLst>
          </p:cNvPr>
          <p:cNvPicPr>
            <a:picLocks noChangeAspect="1"/>
          </p:cNvPicPr>
          <p:nvPr/>
        </p:nvPicPr>
        <p:blipFill rotWithShape="1">
          <a:blip r:embed="rId3"/>
          <a:srcRect r="35894"/>
          <a:stretch/>
        </p:blipFill>
        <p:spPr>
          <a:xfrm>
            <a:off x="323676" y="1670078"/>
            <a:ext cx="3242484" cy="4278901"/>
          </a:xfrm>
          <a:prstGeom prst="rect">
            <a:avLst/>
          </a:prstGeom>
        </p:spPr>
      </p:pic>
      <p:pic>
        <p:nvPicPr>
          <p:cNvPr id="6" name="Bilde 5">
            <a:extLst>
              <a:ext uri="{FF2B5EF4-FFF2-40B4-BE49-F238E27FC236}">
                <a16:creationId xmlns:a16="http://schemas.microsoft.com/office/drawing/2014/main" id="{2812E541-E580-DD5B-F66C-C22F2677136A}"/>
              </a:ext>
            </a:extLst>
          </p:cNvPr>
          <p:cNvPicPr>
            <a:picLocks noChangeAspect="1"/>
          </p:cNvPicPr>
          <p:nvPr/>
        </p:nvPicPr>
        <p:blipFill>
          <a:blip r:embed="rId4"/>
          <a:stretch>
            <a:fillRect/>
          </a:stretch>
        </p:blipFill>
        <p:spPr>
          <a:xfrm>
            <a:off x="3456793" y="4044588"/>
            <a:ext cx="5344271" cy="1631500"/>
          </a:xfrm>
          <a:prstGeom prst="rect">
            <a:avLst/>
          </a:prstGeom>
        </p:spPr>
      </p:pic>
    </p:spTree>
    <p:extLst>
      <p:ext uri="{BB962C8B-B14F-4D97-AF65-F5344CB8AC3E}">
        <p14:creationId xmlns:p14="http://schemas.microsoft.com/office/powerpoint/2010/main" val="341867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hlinkClick r:id="rId2"/>
            <a:extLst>
              <a:ext uri="{FF2B5EF4-FFF2-40B4-BE49-F238E27FC236}">
                <a16:creationId xmlns:a16="http://schemas.microsoft.com/office/drawing/2014/main" id="{1511A15A-D98D-FFF7-8C33-79CC4666910E}"/>
              </a:ext>
            </a:extLst>
          </p:cNvPr>
          <p:cNvPicPr>
            <a:picLocks noChangeAspect="1"/>
          </p:cNvPicPr>
          <p:nvPr/>
        </p:nvPicPr>
        <p:blipFill>
          <a:blip r:embed="rId3"/>
          <a:stretch>
            <a:fillRect/>
          </a:stretch>
        </p:blipFill>
        <p:spPr>
          <a:xfrm>
            <a:off x="282247" y="426128"/>
            <a:ext cx="4745474" cy="4696120"/>
          </a:xfrm>
          <a:prstGeom prst="rect">
            <a:avLst/>
          </a:prstGeom>
        </p:spPr>
      </p:pic>
      <p:pic>
        <p:nvPicPr>
          <p:cNvPr id="7" name="Bilde 6">
            <a:hlinkClick r:id="rId4"/>
            <a:extLst>
              <a:ext uri="{FF2B5EF4-FFF2-40B4-BE49-F238E27FC236}">
                <a16:creationId xmlns:a16="http://schemas.microsoft.com/office/drawing/2014/main" id="{388A140B-2631-59A4-DD5C-3CE1430070D3}"/>
              </a:ext>
            </a:extLst>
          </p:cNvPr>
          <p:cNvPicPr>
            <a:picLocks noChangeAspect="1"/>
          </p:cNvPicPr>
          <p:nvPr/>
        </p:nvPicPr>
        <p:blipFill rotWithShape="1">
          <a:blip r:embed="rId5"/>
          <a:srcRect r="21973"/>
          <a:stretch/>
        </p:blipFill>
        <p:spPr>
          <a:xfrm>
            <a:off x="4877094" y="506029"/>
            <a:ext cx="3984659" cy="4961210"/>
          </a:xfrm>
          <a:prstGeom prst="rect">
            <a:avLst/>
          </a:prstGeom>
        </p:spPr>
      </p:pic>
    </p:spTree>
    <p:extLst>
      <p:ext uri="{BB962C8B-B14F-4D97-AF65-F5344CB8AC3E}">
        <p14:creationId xmlns:p14="http://schemas.microsoft.com/office/powerpoint/2010/main" val="66509625"/>
      </p:ext>
    </p:extLst>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 id="{6D98CCF0-7271-2E46-BB2F-356B8018FF56}" vid="{A59936E1-C24B-F74D-8276-E89D85B1C7A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ntnu</Template>
  <TotalTime>0</TotalTime>
  <Words>2458</Words>
  <Application>Microsoft Office PowerPoint</Application>
  <PresentationFormat>Skjermfremvisning (4:3)</PresentationFormat>
  <Paragraphs>263</Paragraphs>
  <Slides>50</Slides>
  <Notes>0</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50</vt:i4>
      </vt:variant>
    </vt:vector>
  </HeadingPairs>
  <TitlesOfParts>
    <vt:vector size="58" baseType="lpstr">
      <vt:lpstr>Arial</vt:lpstr>
      <vt:lpstr>Calibri</vt:lpstr>
      <vt:lpstr>Calibri Light</vt:lpstr>
      <vt:lpstr>Gilroy</vt:lpstr>
      <vt:lpstr>MentiText</vt:lpstr>
      <vt:lpstr>Poppins</vt:lpstr>
      <vt:lpstr>Office-tema</vt:lpstr>
      <vt:lpstr>Office-tema</vt:lpstr>
      <vt:lpstr>Velkommen til fagkafé om  tilsetting og arbeidskontrakt! 27. september 2023  Arrangør: Tjenestesenteret for lønn og HR  </vt:lpstr>
      <vt:lpstr>PowerPoint-presentasjon</vt:lpstr>
      <vt:lpstr>PowerPoint-presentasjon</vt:lpstr>
      <vt:lpstr>PowerPoint-presentasjon</vt:lpstr>
      <vt:lpstr>PowerPoint-presentasjon</vt:lpstr>
      <vt:lpstr>PowerPoint-presentasjon</vt:lpstr>
      <vt:lpstr>Innsida - Tilsetting og arbeidskontrakt</vt:lpstr>
      <vt:lpstr>Bestille time- måneds- og oppdragskontrakt</vt:lpstr>
      <vt:lpstr>PowerPoint-presentasjon</vt:lpstr>
      <vt:lpstr>Endringsskjema </vt:lpstr>
      <vt:lpstr>PowerPoint-presentasjon</vt:lpstr>
      <vt:lpstr>PowerPoint-presentasjon</vt:lpstr>
      <vt:lpstr>Time- og månedskontrakt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Time- og månedskontrakt</vt:lpstr>
      <vt:lpstr>Time- og månedskontrakt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Fagkafé  Tilsetting og arbeidskontrakt </dc:title>
  <dc:creator>Kari Klepp</dc:creator>
  <cp:lastModifiedBy>Kari Klepp</cp:lastModifiedBy>
  <cp:revision>55</cp:revision>
  <cp:lastPrinted>2023-09-27T09:10:03Z</cp:lastPrinted>
  <dcterms:created xsi:type="dcterms:W3CDTF">2023-09-11T10:32:19Z</dcterms:created>
  <dcterms:modified xsi:type="dcterms:W3CDTF">2023-09-27T12:11:49Z</dcterms:modified>
</cp:coreProperties>
</file>