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59" r:id="rId4"/>
    <p:sldId id="261"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DF7B"/>
    <a:srgbClr val="8A7465"/>
    <a:srgbClr val="0050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32"/>
    <p:restoredTop sz="94656"/>
  </p:normalViewPr>
  <p:slideViewPr>
    <p:cSldViewPr snapToGrid="0" snapToObjects="1">
      <p:cViewPr varScale="1">
        <p:scale>
          <a:sx n="120" d="100"/>
          <a:sy n="120" d="100"/>
        </p:scale>
        <p:origin x="126"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2:47:56.582"/>
    </inkml:context>
    <inkml:brush xml:id="br0">
      <inkml:brushProperty name="width" value="0.28222" units="cm"/>
      <inkml:brushProperty name="height" value="0.28222" units="cm"/>
      <inkml:brushProperty name="color" value="#8A7465"/>
      <inkml:brushProperty name="transparency" value="152"/>
    </inkml:brush>
  </inkml:definitions>
  <inkml:trace contextRef="#ctx0" brushRef="#br0">1 488 24575,'0'-2'0,"7"-7"0,-2-10 0,20-16 0,-18 13 0,27-30 0,-20 20 0,32-41 0,-13 21 0,7-12 0,2 14 0,-19 14 0,4 11 0,-14 9 0,-9 18 0,1-4 0,-8 15 0,2-2 0,-12 20 0,-1 8 0,-1-7 0,-4 8 0,3-4 0,-10 10 0,7-6 0,-10 18 0,14-26 0,-1 7 0,5-16 0,9-14 0,-1-6 0,5-3 0,-4-3 0,10-6 0,8-10 0,0 0 0,17-21 0,1 2 0,11-13 0,-14 20 0,15-10 0,-32 29 0,15-9 0,-19 12 0,-1 6 0,-6 3 0,0 3 0,-3 6 0,-12 23 0,5 0 0,-11 21 0,10-24 0,-10 29 0,8-33 0,-3 25 0,7-31 0,5-5 0,-1-5 0,2-8 0,12-21 0,8-17 0,21-23 0,-11 14 0,4 2 0,-1 0 0,-14 20 0,22-23 0,-27 33 0,2 3 0,-11 10 0,-14 27 0,-5 9 0,-15 20 0,10-9 0,-16 13 0,17-22 0,-11 15 0,12-8 0,7-18 0,5-3 0,5-22 0,2-2 0,6-13 0,21-22 0,7-5 0,0-1 0,13-13 0,-15 19 0,19-17 0,-2 3 0,-20 28 0,-5-1 0,-23 29 0,0-2 0,-3 7 0,-5 13 0,1-4 0,-8 30 0,2-13 0,0 7 0,0-3 0,5-20 0,0 5 0,5-17 0,0-5 0,7-13 0,-2 1 0,5-8 0,18-19 0,4-1 0,2-2 0,4-2 0,26-18 0,-10 7 0,18-1 0,-37 33 0,15-12 0,-27 21 0,-17 10 0,-3 3 0,-3 3 0,0 17 0,0 4 0,-5 16 0,-2 10 0,1-17 0,-4 15 0,9-31 0,-4 20 0,5-27 0,2 13 0,2-22 0,2 1 0,8-12 0,-4 0 0,30-13 0,-17 5 0,45-10 0,-38 11 0,21 1 0,-28 10 0,9 3 0,-11 0 0,5 2 0,-19 2 0,1 5 0,-7-3 0,1 6 0,-2-3 0,0 1 0,0 6 0,0-8 0,0 9 0,3-16 0,12-10 0,-6-3 0,21-19 0,7-2 0,-12 9 0,38-26 0,-13 14 0,19-6 0,6-4 0,-20 20 0,-11 7 0,-17 7 0,-13 11 0,-5-2 0,-5 6 0,-2 3 0,-2 8 0,0 5 0,0-1 0,-3 4 0,2 24 0,-2-7 0,3 22 0,0 9 0,0-19 0,0 5 0,0-25 0,0-17 0,2 3 0,2-10 0,2-2 0,0-5 0,0 0 0,17-5 0,-10 1 0,36-18 0,0-4 0,26-8 0,-9 3 0,-14 13 0,26-7 0,-8 12 0,8-6 0,-1 11 0,-49 1 0,22 7 0,-30-4 0,4 4 0,-15 0 0,-6 3 0,0 0 0,-3 3 0,0 0 0,2 1 0,-1-1 0,5 0 0,-3 0 0,3 0 0,3 0 0,-2 0 0,4-2 0,22 4 0,-16-7 0,24 5 0,4-6 0,-15 0 0,20 0 0,-27 0 0,1 0 0,8-5 0,-11 4 0,2-4 0,-14 5 0,-8 0 0,1 0 0,-5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2:47:56.582"/>
    </inkml:context>
    <inkml:brush xml:id="br0">
      <inkml:brushProperty name="width" value="0.28222" units="cm"/>
      <inkml:brushProperty name="height" value="0.28222" units="cm"/>
      <inkml:brushProperty name="color" value="#8A7465"/>
      <inkml:brushProperty name="transparency" value="152"/>
    </inkml:brush>
  </inkml:definitions>
  <inkml:trace contextRef="#ctx0" brushRef="#br0">1 488 24575,'0'-2'0,"7"-7"0,-2-10 0,20-16 0,-18 13 0,27-30 0,-20 20 0,32-41 0,-13 21 0,7-12 0,2 14 0,-19 14 0,4 11 0,-14 9 0,-9 18 0,1-4 0,-8 15 0,2-2 0,-12 20 0,-1 8 0,-1-7 0,-4 8 0,3-4 0,-10 10 0,7-6 0,-10 18 0,14-26 0,-1 7 0,5-16 0,9-14 0,-1-6 0,5-3 0,-4-3 0,10-6 0,8-10 0,0 0 0,17-21 0,1 2 0,11-13 0,-14 20 0,15-10 0,-32 29 0,15-9 0,-19 12 0,-1 6 0,-6 3 0,0 3 0,-3 6 0,-12 23 0,5 0 0,-11 21 0,10-24 0,-10 29 0,8-33 0,-3 25 0,7-31 0,5-5 0,-1-5 0,2-8 0,12-21 0,8-17 0,21-23 0,-11 14 0,4 2 0,-1 0 0,-14 20 0,22-23 0,-27 33 0,2 3 0,-11 10 0,-14 27 0,-5 9 0,-15 20 0,10-9 0,-16 13 0,17-22 0,-11 15 0,12-8 0,7-18 0,5-3 0,5-22 0,2-2 0,6-13 0,21-22 0,7-5 0,0-1 0,13-13 0,-15 19 0,19-17 0,-2 3 0,-20 28 0,-5-1 0,-23 29 0,0-2 0,-3 7 0,-5 13 0,1-4 0,-8 30 0,2-13 0,0 7 0,0-3 0,5-20 0,0 5 0,5-17 0,0-5 0,7-13 0,-2 1 0,5-8 0,18-19 0,4-1 0,2-2 0,4-2 0,26-18 0,-10 7 0,18-1 0,-37 33 0,15-12 0,-27 21 0,-17 10 0,-3 3 0,-3 3 0,0 17 0,0 4 0,-5 16 0,-2 10 0,1-17 0,-4 15 0,9-31 0,-4 20 0,5-27 0,2 13 0,2-22 0,2 1 0,8-12 0,-4 0 0,30-13 0,-17 5 0,45-10 0,-38 11 0,21 1 0,-28 10 0,9 3 0,-11 0 0,5 2 0,-19 2 0,1 5 0,-7-3 0,1 6 0,-2-3 0,0 1 0,0 6 0,0-8 0,0 9 0,3-16 0,12-10 0,-6-3 0,21-19 0,7-2 0,-12 9 0,38-26 0,-13 14 0,19-6 0,6-4 0,-20 20 0,-11 7 0,-17 7 0,-13 11 0,-5-2 0,-5 6 0,-2 3 0,-2 8 0,0 5 0,0-1 0,-3 4 0,2 24 0,-2-7 0,3 22 0,0 9 0,0-19 0,0 5 0,0-25 0,0-17 0,2 3 0,2-10 0,2-2 0,0-5 0,0 0 0,17-5 0,-10 1 0,36-18 0,0-4 0,26-8 0,-9 3 0,-14 13 0,26-7 0,-8 12 0,8-6 0,-1 11 0,-49 1 0,22 7 0,-30-4 0,4 4 0,-15 0 0,-6 3 0,0 0 0,-3 3 0,0 0 0,2 1 0,-1-1 0,5 0 0,-3 0 0,3 0 0,3 0 0,-2 0 0,4-2 0,22 4 0,-16-7 0,24 5 0,4-6 0,-15 0 0,20 0 0,-27 0 0,1 0 0,8-5 0,-11 4 0,2-4 0,-14 5 0,-8 0 0,1 0 0,-5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2:51:15.342"/>
    </inkml:context>
    <inkml:brush xml:id="br0">
      <inkml:brushProperty name="width" value="0.28222" units="cm"/>
      <inkml:brushProperty name="height" value="0.28222" units="cm"/>
      <inkml:brushProperty name="color" value="#8A7465"/>
      <inkml:brushProperty name="transparency" value="152"/>
    </inkml:brush>
  </inkml:definitions>
  <inkml:trace contextRef="#ctx0" brushRef="#br0">1 488 24575,'0'-2'0,"7"-7"0,-2-10 0,20-16 0,-18 13 0,27-30 0,-20 20 0,32-41 0,-13 21 0,7-12 0,2 14 0,-19 14 0,4 11 0,-14 9 0,-9 18 0,1-4 0,-8 15 0,2-2 0,-12 20 0,-1 8 0,-1-7 0,-4 8 0,3-4 0,-10 10 0,7-6 0,-10 18 0,14-26 0,-1 7 0,5-16 0,9-14 0,-1-6 0,5-3 0,-4-3 0,10-6 0,8-10 0,0 0 0,17-21 0,1 2 0,11-13 0,-14 20 0,15-10 0,-32 29 0,15-9 0,-19 12 0,-1 6 0,-6 3 0,0 3 0,-3 6 0,-12 23 0,5 0 0,-11 21 0,10-24 0,-10 29 0,8-33 0,-3 25 0,7-31 0,5-5 0,-1-5 0,2-8 0,12-21 0,8-17 0,21-23 0,-11 14 0,4 2 0,-1 0 0,-14 20 0,22-23 0,-27 33 0,2 3 0,-11 10 0,-14 27 0,-5 9 0,-15 20 0,10-9 0,-16 13 0,17-22 0,-11 15 0,12-8 0,7-18 0,5-3 0,5-22 0,2-2 0,6-13 0,21-22 0,7-5 0,0-1 0,13-13 0,-15 19 0,19-17 0,-2 3 0,-20 28 0,-5-1 0,-23 29 0,0-2 0,-3 7 0,-5 13 0,1-4 0,-8 30 0,2-13 0,0 7 0,0-3 0,5-20 0,0 5 0,5-17 0,0-5 0,7-13 0,-2 1 0,5-8 0,18-19 0,4-1 0,2-2 0,4-2 0,26-18 0,-10 7 0,18-1 0,-37 33 0,15-12 0,-27 21 0,-17 10 0,-3 3 0,-3 3 0,0 17 0,0 4 0,-5 16 0,-2 10 0,1-17 0,-4 15 0,9-31 0,-4 20 0,5-27 0,2 13 0,2-22 0,2 1 0,8-12 0,-4 0 0,30-13 0,-17 5 0,45-10 0,-38 11 0,21 1 0,-28 10 0,9 3 0,-11 0 0,5 2 0,-19 2 0,1 5 0,-7-3 0,1 6 0,-2-3 0,0 1 0,0 6 0,0-8 0,0 9 0,3-16 0,12-10 0,-6-3 0,21-19 0,7-2 0,-12 9 0,38-26 0,-13 14 0,19-6 0,6-4 0,-20 20 0,-11 7 0,-17 7 0,-13 11 0,-5-2 0,-5 6 0,-2 3 0,-2 8 0,0 5 0,0-1 0,-3 4 0,2 24 0,-2-7 0,3 22 0,0 9 0,0-19 0,0 5 0,0-25 0,0-17 0,2 3 0,2-10 0,2-2 0,0-5 0,0 0 0,17-5 0,-10 1 0,36-18 0,0-4 0,26-8 0,-9 3 0,-14 13 0,26-7 0,-8 12 0,8-6 0,-1 11 0,-49 1 0,22 7 0,-30-4 0,4 4 0,-15 0 0,-6 3 0,0 0 0,-3 3 0,0 0 0,2 1 0,-1-1 0,5 0 0,-3 0 0,3 0 0,3 0 0,-2 0 0,4-2 0,22 4 0,-16-7 0,24 5 0,4-6 0,-15 0 0,20 0 0,-27 0 0,1 0 0,8-5 0,-11 4 0,2-4 0,-14 5 0,-8 0 0,1 0 0,-5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2:51:19.264"/>
    </inkml:context>
    <inkml:brush xml:id="br0">
      <inkml:brushProperty name="width" value="0.28222" units="cm"/>
      <inkml:brushProperty name="height" value="0.28222" units="cm"/>
      <inkml:brushProperty name="color" value="#8A7465"/>
      <inkml:brushProperty name="transparency" value="152"/>
    </inkml:brush>
  </inkml:definitions>
  <inkml:trace contextRef="#ctx0" brushRef="#br0">1 488 24575,'0'-2'0,"7"-7"0,-2-10 0,20-16 0,-18 13 0,27-30 0,-20 20 0,32-41 0,-13 21 0,7-12 0,2 14 0,-19 14 0,4 11 0,-14 9 0,-9 18 0,1-4 0,-8 15 0,2-2 0,-12 20 0,-1 8 0,-1-7 0,-4 8 0,3-4 0,-10 10 0,7-6 0,-10 18 0,14-26 0,-1 7 0,5-16 0,9-14 0,-1-6 0,5-3 0,-4-3 0,10-6 0,8-10 0,0 0 0,17-21 0,1 2 0,11-13 0,-14 20 0,15-10 0,-32 29 0,15-9 0,-19 12 0,-1 6 0,-6 3 0,0 3 0,-3 6 0,-12 23 0,5 0 0,-11 21 0,10-24 0,-10 29 0,8-33 0,-3 25 0,7-31 0,5-5 0,-1-5 0,2-8 0,12-21 0,8-17 0,21-23 0,-11 14 0,4 2 0,-1 0 0,-14 20 0,22-23 0,-27 33 0,2 3 0,-11 10 0,-14 27 0,-5 9 0,-15 20 0,10-9 0,-16 13 0,17-22 0,-11 15 0,12-8 0,7-18 0,5-3 0,5-22 0,2-2 0,6-13 0,21-22 0,7-5 0,0-1 0,13-13 0,-15 19 0,19-17 0,-2 3 0,-20 28 0,-5-1 0,-23 29 0,0-2 0,-3 7 0,-5 13 0,1-4 0,-8 30 0,2-13 0,0 7 0,0-3 0,5-20 0,0 5 0,5-17 0,0-5 0,7-13 0,-2 1 0,5-8 0,18-19 0,4-1 0,2-2 0,4-2 0,26-18 0,-10 7 0,18-1 0,-37 33 0,15-12 0,-27 21 0,-17 10 0,-3 3 0,-3 3 0,0 17 0,0 4 0,-5 16 0,-2 10 0,1-17 0,-4 15 0,9-31 0,-4 20 0,5-27 0,2 13 0,2-22 0,2 1 0,8-12 0,-4 0 0,30-13 0,-17 5 0,45-10 0,-38 11 0,21 1 0,-28 10 0,9 3 0,-11 0 0,5 2 0,-19 2 0,1 5 0,-7-3 0,1 6 0,-2-3 0,0 1 0,0 6 0,0-8 0,0 9 0,3-16 0,12-10 0,-6-3 0,21-19 0,7-2 0,-12 9 0,38-26 0,-13 14 0,19-6 0,6-4 0,-20 20 0,-11 7 0,-17 7 0,-13 11 0,-5-2 0,-5 6 0,-2 3 0,-2 8 0,0 5 0,0-1 0,-3 4 0,2 24 0,-2-7 0,3 22 0,0 9 0,0-19 0,0 5 0,0-25 0,0-17 0,2 3 0,2-10 0,2-2 0,0-5 0,0 0 0,17-5 0,-10 1 0,36-18 0,0-4 0,26-8 0,-9 3 0,-14 13 0,26-7 0,-8 12 0,8-6 0,-1 11 0,-49 1 0,22 7 0,-30-4 0,4 4 0,-15 0 0,-6 3 0,0 0 0,-3 3 0,0 0 0,2 1 0,-1-1 0,5 0 0,-3 0 0,3 0 0,3 0 0,-2 0 0,4-2 0,22 4 0,-16-7 0,24 5 0,4-6 0,-15 0 0,20 0 0,-27 0 0,1 0 0,8-5 0,-11 4 0,2-4 0,-14 5 0,-8 0 0,1 0 0,-5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2:47:56.582"/>
    </inkml:context>
    <inkml:brush xml:id="br0">
      <inkml:brushProperty name="width" value="0.28222" units="cm"/>
      <inkml:brushProperty name="height" value="0.28222" units="cm"/>
      <inkml:brushProperty name="color" value="#8A7465"/>
      <inkml:brushProperty name="transparency" value="152"/>
    </inkml:brush>
  </inkml:definitions>
  <inkml:trace contextRef="#ctx0" brushRef="#br0">1 488 24575,'0'-2'0,"7"-7"0,-2-10 0,20-16 0,-18 13 0,27-30 0,-20 20 0,32-41 0,-13 21 0,7-12 0,2 14 0,-19 14 0,4 11 0,-14 9 0,-9 18 0,1-4 0,-8 15 0,2-2 0,-12 20 0,-1 8 0,-1-7 0,-4 8 0,3-4 0,-10 10 0,7-6 0,-10 18 0,14-26 0,-1 7 0,5-16 0,9-14 0,-1-6 0,5-3 0,-4-3 0,10-6 0,8-10 0,0 0 0,17-21 0,1 2 0,11-13 0,-14 20 0,15-10 0,-32 29 0,15-9 0,-19 12 0,-1 6 0,-6 3 0,0 3 0,-3 6 0,-12 23 0,5 0 0,-11 21 0,10-24 0,-10 29 0,8-33 0,-3 25 0,7-31 0,5-5 0,-1-5 0,2-8 0,12-21 0,8-17 0,21-23 0,-11 14 0,4 2 0,-1 0 0,-14 20 0,22-23 0,-27 33 0,2 3 0,-11 10 0,-14 27 0,-5 9 0,-15 20 0,10-9 0,-16 13 0,17-22 0,-11 15 0,12-8 0,7-18 0,5-3 0,5-22 0,2-2 0,6-13 0,21-22 0,7-5 0,0-1 0,13-13 0,-15 19 0,19-17 0,-2 3 0,-20 28 0,-5-1 0,-23 29 0,0-2 0,-3 7 0,-5 13 0,1-4 0,-8 30 0,2-13 0,0 7 0,0-3 0,5-20 0,0 5 0,5-17 0,0-5 0,7-13 0,-2 1 0,5-8 0,18-19 0,4-1 0,2-2 0,4-2 0,26-18 0,-10 7 0,18-1 0,-37 33 0,15-12 0,-27 21 0,-17 10 0,-3 3 0,-3 3 0,0 17 0,0 4 0,-5 16 0,-2 10 0,1-17 0,-4 15 0,9-31 0,-4 20 0,5-27 0,2 13 0,2-22 0,2 1 0,8-12 0,-4 0 0,30-13 0,-17 5 0,45-10 0,-38 11 0,21 1 0,-28 10 0,9 3 0,-11 0 0,5 2 0,-19 2 0,1 5 0,-7-3 0,1 6 0,-2-3 0,0 1 0,0 6 0,0-8 0,0 9 0,3-16 0,12-10 0,-6-3 0,21-19 0,7-2 0,-12 9 0,38-26 0,-13 14 0,19-6 0,6-4 0,-20 20 0,-11 7 0,-17 7 0,-13 11 0,-5-2 0,-5 6 0,-2 3 0,-2 8 0,0 5 0,0-1 0,-3 4 0,2 24 0,-2-7 0,3 22 0,0 9 0,0-19 0,0 5 0,0-25 0,0-17 0,2 3 0,2-10 0,2-2 0,0-5 0,0 0 0,17-5 0,-10 1 0,36-18 0,0-4 0,26-8 0,-9 3 0,-14 13 0,26-7 0,-8 12 0,8-6 0,-1 11 0,-49 1 0,22 7 0,-30-4 0,4 4 0,-15 0 0,-6 3 0,0 0 0,-3 3 0,0 0 0,2 1 0,-1-1 0,5 0 0,-3 0 0,3 0 0,3 0 0,-2 0 0,4-2 0,22 4 0,-16-7 0,24 5 0,4-6 0,-15 0 0,20 0 0,-27 0 0,1 0 0,8-5 0,-11 4 0,2-4 0,-14 5 0,-8 0 0,1 0 0,-5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2:51:15.342"/>
    </inkml:context>
    <inkml:brush xml:id="br0">
      <inkml:brushProperty name="width" value="0.28222" units="cm"/>
      <inkml:brushProperty name="height" value="0.28222" units="cm"/>
      <inkml:brushProperty name="color" value="#8A7465"/>
      <inkml:brushProperty name="transparency" value="152"/>
    </inkml:brush>
  </inkml:definitions>
  <inkml:trace contextRef="#ctx0" brushRef="#br0">1 488 24575,'0'-2'0,"7"-7"0,-2-10 0,20-16 0,-18 13 0,27-30 0,-20 20 0,32-41 0,-13 21 0,7-12 0,2 14 0,-19 14 0,4 11 0,-14 9 0,-9 18 0,1-4 0,-8 15 0,2-2 0,-12 20 0,-1 8 0,-1-7 0,-4 8 0,3-4 0,-10 10 0,7-6 0,-10 18 0,14-26 0,-1 7 0,5-16 0,9-14 0,-1-6 0,5-3 0,-4-3 0,10-6 0,8-10 0,0 0 0,17-21 0,1 2 0,11-13 0,-14 20 0,15-10 0,-32 29 0,15-9 0,-19 12 0,-1 6 0,-6 3 0,0 3 0,-3 6 0,-12 23 0,5 0 0,-11 21 0,10-24 0,-10 29 0,8-33 0,-3 25 0,7-31 0,5-5 0,-1-5 0,2-8 0,12-21 0,8-17 0,21-23 0,-11 14 0,4 2 0,-1 0 0,-14 20 0,22-23 0,-27 33 0,2 3 0,-11 10 0,-14 27 0,-5 9 0,-15 20 0,10-9 0,-16 13 0,17-22 0,-11 15 0,12-8 0,7-18 0,5-3 0,5-22 0,2-2 0,6-13 0,21-22 0,7-5 0,0-1 0,13-13 0,-15 19 0,19-17 0,-2 3 0,-20 28 0,-5-1 0,-23 29 0,0-2 0,-3 7 0,-5 13 0,1-4 0,-8 30 0,2-13 0,0 7 0,0-3 0,5-20 0,0 5 0,5-17 0,0-5 0,7-13 0,-2 1 0,5-8 0,18-19 0,4-1 0,2-2 0,4-2 0,26-18 0,-10 7 0,18-1 0,-37 33 0,15-12 0,-27 21 0,-17 10 0,-3 3 0,-3 3 0,0 17 0,0 4 0,-5 16 0,-2 10 0,1-17 0,-4 15 0,9-31 0,-4 20 0,5-27 0,2 13 0,2-22 0,2 1 0,8-12 0,-4 0 0,30-13 0,-17 5 0,45-10 0,-38 11 0,21 1 0,-28 10 0,9 3 0,-11 0 0,5 2 0,-19 2 0,1 5 0,-7-3 0,1 6 0,-2-3 0,0 1 0,0 6 0,0-8 0,0 9 0,3-16 0,12-10 0,-6-3 0,21-19 0,7-2 0,-12 9 0,38-26 0,-13 14 0,19-6 0,6-4 0,-20 20 0,-11 7 0,-17 7 0,-13 11 0,-5-2 0,-5 6 0,-2 3 0,-2 8 0,0 5 0,0-1 0,-3 4 0,2 24 0,-2-7 0,3 22 0,0 9 0,0-19 0,0 5 0,0-25 0,0-17 0,2 3 0,2-10 0,2-2 0,0-5 0,0 0 0,17-5 0,-10 1 0,36-18 0,0-4 0,26-8 0,-9 3 0,-14 13 0,26-7 0,-8 12 0,8-6 0,-1 11 0,-49 1 0,22 7 0,-30-4 0,4 4 0,-15 0 0,-6 3 0,0 0 0,-3 3 0,0 0 0,2 1 0,-1-1 0,5 0 0,-3 0 0,3 0 0,3 0 0,-2 0 0,4-2 0,22 4 0,-16-7 0,24 5 0,4-6 0,-15 0 0,20 0 0,-27 0 0,1 0 0,8-5 0,-11 4 0,2-4 0,-14 5 0,-8 0 0,1 0 0,-5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2:47:56.582"/>
    </inkml:context>
    <inkml:brush xml:id="br0">
      <inkml:brushProperty name="width" value="0.28222" units="cm"/>
      <inkml:brushProperty name="height" value="0.28222" units="cm"/>
      <inkml:brushProperty name="color" value="#8A7465"/>
      <inkml:brushProperty name="transparency" value="152"/>
    </inkml:brush>
  </inkml:definitions>
  <inkml:trace contextRef="#ctx0" brushRef="#br0">1 488 24575,'0'-2'0,"7"-7"0,-2-10 0,20-16 0,-18 13 0,27-30 0,-20 20 0,32-41 0,-13 21 0,7-12 0,2 14 0,-19 14 0,4 11 0,-14 9 0,-9 18 0,1-4 0,-8 15 0,2-2 0,-12 20 0,-1 8 0,-1-7 0,-4 8 0,3-4 0,-10 10 0,7-6 0,-10 18 0,14-26 0,-1 7 0,5-16 0,9-14 0,-1-6 0,5-3 0,-4-3 0,10-6 0,8-10 0,0 0 0,17-21 0,1 2 0,11-13 0,-14 20 0,15-10 0,-32 29 0,15-9 0,-19 12 0,-1 6 0,-6 3 0,0 3 0,-3 6 0,-12 23 0,5 0 0,-11 21 0,10-24 0,-10 29 0,8-33 0,-3 25 0,7-31 0,5-5 0,-1-5 0,2-8 0,12-21 0,8-17 0,21-23 0,-11 14 0,4 2 0,-1 0 0,-14 20 0,22-23 0,-27 33 0,2 3 0,-11 10 0,-14 27 0,-5 9 0,-15 20 0,10-9 0,-16 13 0,17-22 0,-11 15 0,12-8 0,7-18 0,5-3 0,5-22 0,2-2 0,6-13 0,21-22 0,7-5 0,0-1 0,13-13 0,-15 19 0,19-17 0,-2 3 0,-20 28 0,-5-1 0,-23 29 0,0-2 0,-3 7 0,-5 13 0,1-4 0,-8 30 0,2-13 0,0 7 0,0-3 0,5-20 0,0 5 0,5-17 0,0-5 0,7-13 0,-2 1 0,5-8 0,18-19 0,4-1 0,2-2 0,4-2 0,26-18 0,-10 7 0,18-1 0,-37 33 0,15-12 0,-27 21 0,-17 10 0,-3 3 0,-3 3 0,0 17 0,0 4 0,-5 16 0,-2 10 0,1-17 0,-4 15 0,9-31 0,-4 20 0,5-27 0,2 13 0,2-22 0,2 1 0,8-12 0,-4 0 0,30-13 0,-17 5 0,45-10 0,-38 11 0,21 1 0,-28 10 0,9 3 0,-11 0 0,5 2 0,-19 2 0,1 5 0,-7-3 0,1 6 0,-2-3 0,0 1 0,0 6 0,0-8 0,0 9 0,3-16 0,12-10 0,-6-3 0,21-19 0,7-2 0,-12 9 0,38-26 0,-13 14 0,19-6 0,6-4 0,-20 20 0,-11 7 0,-17 7 0,-13 11 0,-5-2 0,-5 6 0,-2 3 0,-2 8 0,0 5 0,0-1 0,-3 4 0,2 24 0,-2-7 0,3 22 0,0 9 0,0-19 0,0 5 0,0-25 0,0-17 0,2 3 0,2-10 0,2-2 0,0-5 0,0 0 0,17-5 0,-10 1 0,36-18 0,0-4 0,26-8 0,-9 3 0,-14 13 0,26-7 0,-8 12 0,8-6 0,-1 11 0,-49 1 0,22 7 0,-30-4 0,4 4 0,-15 0 0,-6 3 0,0 0 0,-3 3 0,0 0 0,2 1 0,-1-1 0,5 0 0,-3 0 0,3 0 0,3 0 0,-2 0 0,4-2 0,22 4 0,-16-7 0,24 5 0,4-6 0,-15 0 0,20 0 0,-27 0 0,1 0 0,8-5 0,-11 4 0,2-4 0,-14 5 0,-8 0 0,1 0 0,-5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D63BA00-4000-EB4A-88BA-A0A0396DFFD9}"/>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FAA198E4-B0CB-2040-B871-358E46E867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5262B417-D723-B643-B1A8-1965A8A28140}"/>
              </a:ext>
            </a:extLst>
          </p:cNvPr>
          <p:cNvSpPr>
            <a:spLocks noGrp="1"/>
          </p:cNvSpPr>
          <p:nvPr>
            <p:ph type="dt" sz="half" idx="10"/>
          </p:nvPr>
        </p:nvSpPr>
        <p:spPr/>
        <p:txBody>
          <a:bodyPr/>
          <a:lstStyle/>
          <a:p>
            <a:fld id="{40178613-FD68-E94F-9876-8F616DAFB701}" type="datetimeFigureOut">
              <a:rPr lang="nb-NO" smtClean="0"/>
              <a:t>13.04.2023</a:t>
            </a:fld>
            <a:endParaRPr lang="nb-NO"/>
          </a:p>
        </p:txBody>
      </p:sp>
      <p:sp>
        <p:nvSpPr>
          <p:cNvPr id="5" name="Plassholder for bunntekst 4">
            <a:extLst>
              <a:ext uri="{FF2B5EF4-FFF2-40B4-BE49-F238E27FC236}">
                <a16:creationId xmlns:a16="http://schemas.microsoft.com/office/drawing/2014/main" id="{1E5BF548-5078-3B43-A60A-FC580AFE2D8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16A71AE-A843-7641-8874-46FF968646CA}"/>
              </a:ext>
            </a:extLst>
          </p:cNvPr>
          <p:cNvSpPr>
            <a:spLocks noGrp="1"/>
          </p:cNvSpPr>
          <p:nvPr>
            <p:ph type="sldNum" sz="quarter" idx="12"/>
          </p:nvPr>
        </p:nvSpPr>
        <p:spPr/>
        <p:txBody>
          <a:bodyPr/>
          <a:lstStyle/>
          <a:p>
            <a:fld id="{214B006F-BB71-FF4A-A676-7CEA21DAE727}" type="slidenum">
              <a:rPr lang="nb-NO" smtClean="0"/>
              <a:t>‹#›</a:t>
            </a:fld>
            <a:endParaRPr lang="nb-NO"/>
          </a:p>
        </p:txBody>
      </p:sp>
    </p:spTree>
    <p:extLst>
      <p:ext uri="{BB962C8B-B14F-4D97-AF65-F5344CB8AC3E}">
        <p14:creationId xmlns:p14="http://schemas.microsoft.com/office/powerpoint/2010/main" val="2013123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E19E73E-86D2-2E4B-9AD2-11CAEAD09F10}"/>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28BF738E-C718-8A49-A6B9-A373772D1F17}"/>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E040A7A-67F9-7D46-9C66-28FC931BF57D}"/>
              </a:ext>
            </a:extLst>
          </p:cNvPr>
          <p:cNvSpPr>
            <a:spLocks noGrp="1"/>
          </p:cNvSpPr>
          <p:nvPr>
            <p:ph type="dt" sz="half" idx="10"/>
          </p:nvPr>
        </p:nvSpPr>
        <p:spPr/>
        <p:txBody>
          <a:bodyPr/>
          <a:lstStyle/>
          <a:p>
            <a:fld id="{40178613-FD68-E94F-9876-8F616DAFB701}" type="datetimeFigureOut">
              <a:rPr lang="nb-NO" smtClean="0"/>
              <a:t>13.04.2023</a:t>
            </a:fld>
            <a:endParaRPr lang="nb-NO"/>
          </a:p>
        </p:txBody>
      </p:sp>
      <p:sp>
        <p:nvSpPr>
          <p:cNvPr id="5" name="Plassholder for bunntekst 4">
            <a:extLst>
              <a:ext uri="{FF2B5EF4-FFF2-40B4-BE49-F238E27FC236}">
                <a16:creationId xmlns:a16="http://schemas.microsoft.com/office/drawing/2014/main" id="{E38BD0F8-5BDC-2E4F-B79F-881E20D8B89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E5723AE-0DC5-C34D-A3F2-7ACAAD69D7CE}"/>
              </a:ext>
            </a:extLst>
          </p:cNvPr>
          <p:cNvSpPr>
            <a:spLocks noGrp="1"/>
          </p:cNvSpPr>
          <p:nvPr>
            <p:ph type="sldNum" sz="quarter" idx="12"/>
          </p:nvPr>
        </p:nvSpPr>
        <p:spPr/>
        <p:txBody>
          <a:bodyPr/>
          <a:lstStyle/>
          <a:p>
            <a:fld id="{214B006F-BB71-FF4A-A676-7CEA21DAE727}" type="slidenum">
              <a:rPr lang="nb-NO" smtClean="0"/>
              <a:t>‹#›</a:t>
            </a:fld>
            <a:endParaRPr lang="nb-NO"/>
          </a:p>
        </p:txBody>
      </p:sp>
    </p:spTree>
    <p:extLst>
      <p:ext uri="{BB962C8B-B14F-4D97-AF65-F5344CB8AC3E}">
        <p14:creationId xmlns:p14="http://schemas.microsoft.com/office/powerpoint/2010/main" val="216722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A415B8C0-C2F3-214A-AF99-2CEBE3E2871E}"/>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C70CAA2E-3E31-F24E-A5EE-A65D470D3DBB}"/>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DFE54A9-DE5C-9C47-AB27-AD4BA3BEE376}"/>
              </a:ext>
            </a:extLst>
          </p:cNvPr>
          <p:cNvSpPr>
            <a:spLocks noGrp="1"/>
          </p:cNvSpPr>
          <p:nvPr>
            <p:ph type="dt" sz="half" idx="10"/>
          </p:nvPr>
        </p:nvSpPr>
        <p:spPr/>
        <p:txBody>
          <a:bodyPr/>
          <a:lstStyle/>
          <a:p>
            <a:fld id="{40178613-FD68-E94F-9876-8F616DAFB701}" type="datetimeFigureOut">
              <a:rPr lang="nb-NO" smtClean="0"/>
              <a:t>13.04.2023</a:t>
            </a:fld>
            <a:endParaRPr lang="nb-NO"/>
          </a:p>
        </p:txBody>
      </p:sp>
      <p:sp>
        <p:nvSpPr>
          <p:cNvPr id="5" name="Plassholder for bunntekst 4">
            <a:extLst>
              <a:ext uri="{FF2B5EF4-FFF2-40B4-BE49-F238E27FC236}">
                <a16:creationId xmlns:a16="http://schemas.microsoft.com/office/drawing/2014/main" id="{D8110968-E4DC-864F-9DBB-4656DBC9D0A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17959C4-0695-FA4E-84FC-54D5D9AD61C3}"/>
              </a:ext>
            </a:extLst>
          </p:cNvPr>
          <p:cNvSpPr>
            <a:spLocks noGrp="1"/>
          </p:cNvSpPr>
          <p:nvPr>
            <p:ph type="sldNum" sz="quarter" idx="12"/>
          </p:nvPr>
        </p:nvSpPr>
        <p:spPr/>
        <p:txBody>
          <a:bodyPr/>
          <a:lstStyle/>
          <a:p>
            <a:fld id="{214B006F-BB71-FF4A-A676-7CEA21DAE727}" type="slidenum">
              <a:rPr lang="nb-NO" smtClean="0"/>
              <a:t>‹#›</a:t>
            </a:fld>
            <a:endParaRPr lang="nb-NO"/>
          </a:p>
        </p:txBody>
      </p:sp>
    </p:spTree>
    <p:extLst>
      <p:ext uri="{BB962C8B-B14F-4D97-AF65-F5344CB8AC3E}">
        <p14:creationId xmlns:p14="http://schemas.microsoft.com/office/powerpoint/2010/main" val="420761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B13B0AB-049A-1949-B84A-1B78E53ABF5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CB73678E-F95D-9442-8944-BB3A4EA42680}"/>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7117B63-AAAC-564D-8690-C661B9A497B8}"/>
              </a:ext>
            </a:extLst>
          </p:cNvPr>
          <p:cNvSpPr>
            <a:spLocks noGrp="1"/>
          </p:cNvSpPr>
          <p:nvPr>
            <p:ph type="dt" sz="half" idx="10"/>
          </p:nvPr>
        </p:nvSpPr>
        <p:spPr/>
        <p:txBody>
          <a:bodyPr/>
          <a:lstStyle/>
          <a:p>
            <a:fld id="{40178613-FD68-E94F-9876-8F616DAFB701}" type="datetimeFigureOut">
              <a:rPr lang="nb-NO" smtClean="0"/>
              <a:t>13.04.2023</a:t>
            </a:fld>
            <a:endParaRPr lang="nb-NO"/>
          </a:p>
        </p:txBody>
      </p:sp>
      <p:sp>
        <p:nvSpPr>
          <p:cNvPr id="5" name="Plassholder for bunntekst 4">
            <a:extLst>
              <a:ext uri="{FF2B5EF4-FFF2-40B4-BE49-F238E27FC236}">
                <a16:creationId xmlns:a16="http://schemas.microsoft.com/office/drawing/2014/main" id="{2195B166-EAC5-4744-84A7-D232801957C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B48049D-53F5-AE40-9E04-0587F63DCE61}"/>
              </a:ext>
            </a:extLst>
          </p:cNvPr>
          <p:cNvSpPr>
            <a:spLocks noGrp="1"/>
          </p:cNvSpPr>
          <p:nvPr>
            <p:ph type="sldNum" sz="quarter" idx="12"/>
          </p:nvPr>
        </p:nvSpPr>
        <p:spPr/>
        <p:txBody>
          <a:bodyPr/>
          <a:lstStyle/>
          <a:p>
            <a:fld id="{214B006F-BB71-FF4A-A676-7CEA21DAE727}" type="slidenum">
              <a:rPr lang="nb-NO" smtClean="0"/>
              <a:t>‹#›</a:t>
            </a:fld>
            <a:endParaRPr lang="nb-NO"/>
          </a:p>
        </p:txBody>
      </p:sp>
    </p:spTree>
    <p:extLst>
      <p:ext uri="{BB962C8B-B14F-4D97-AF65-F5344CB8AC3E}">
        <p14:creationId xmlns:p14="http://schemas.microsoft.com/office/powerpoint/2010/main" val="418632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0D7310F-90DD-DD40-883F-212415960254}"/>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6BA49ED4-734C-4445-953E-30E9BBA0BA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747E15C1-5D03-1E47-9E0A-2EFC704E28C2}"/>
              </a:ext>
            </a:extLst>
          </p:cNvPr>
          <p:cNvSpPr>
            <a:spLocks noGrp="1"/>
          </p:cNvSpPr>
          <p:nvPr>
            <p:ph type="dt" sz="half" idx="10"/>
          </p:nvPr>
        </p:nvSpPr>
        <p:spPr/>
        <p:txBody>
          <a:bodyPr/>
          <a:lstStyle/>
          <a:p>
            <a:fld id="{40178613-FD68-E94F-9876-8F616DAFB701}" type="datetimeFigureOut">
              <a:rPr lang="nb-NO" smtClean="0"/>
              <a:t>13.04.2023</a:t>
            </a:fld>
            <a:endParaRPr lang="nb-NO"/>
          </a:p>
        </p:txBody>
      </p:sp>
      <p:sp>
        <p:nvSpPr>
          <p:cNvPr id="5" name="Plassholder for bunntekst 4">
            <a:extLst>
              <a:ext uri="{FF2B5EF4-FFF2-40B4-BE49-F238E27FC236}">
                <a16:creationId xmlns:a16="http://schemas.microsoft.com/office/drawing/2014/main" id="{7FB9FF6D-6443-D34E-9715-F3093307110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CA8B9CC-5D2D-CE42-9937-542E8B1E8358}"/>
              </a:ext>
            </a:extLst>
          </p:cNvPr>
          <p:cNvSpPr>
            <a:spLocks noGrp="1"/>
          </p:cNvSpPr>
          <p:nvPr>
            <p:ph type="sldNum" sz="quarter" idx="12"/>
          </p:nvPr>
        </p:nvSpPr>
        <p:spPr/>
        <p:txBody>
          <a:bodyPr/>
          <a:lstStyle/>
          <a:p>
            <a:fld id="{214B006F-BB71-FF4A-A676-7CEA21DAE727}" type="slidenum">
              <a:rPr lang="nb-NO" smtClean="0"/>
              <a:t>‹#›</a:t>
            </a:fld>
            <a:endParaRPr lang="nb-NO"/>
          </a:p>
        </p:txBody>
      </p:sp>
    </p:spTree>
    <p:extLst>
      <p:ext uri="{BB962C8B-B14F-4D97-AF65-F5344CB8AC3E}">
        <p14:creationId xmlns:p14="http://schemas.microsoft.com/office/powerpoint/2010/main" val="2063006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7E2F26-7691-3D4D-8237-A62812B1B505}"/>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3F8FD83C-6A97-674D-9DEC-6C135A978603}"/>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00FD78C0-08FC-C14F-B482-6B9131986412}"/>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3AB63B6E-8D8D-A041-AFB2-9FF0AC0AEA98}"/>
              </a:ext>
            </a:extLst>
          </p:cNvPr>
          <p:cNvSpPr>
            <a:spLocks noGrp="1"/>
          </p:cNvSpPr>
          <p:nvPr>
            <p:ph type="dt" sz="half" idx="10"/>
          </p:nvPr>
        </p:nvSpPr>
        <p:spPr/>
        <p:txBody>
          <a:bodyPr/>
          <a:lstStyle/>
          <a:p>
            <a:fld id="{40178613-FD68-E94F-9876-8F616DAFB701}" type="datetimeFigureOut">
              <a:rPr lang="nb-NO" smtClean="0"/>
              <a:t>13.04.2023</a:t>
            </a:fld>
            <a:endParaRPr lang="nb-NO"/>
          </a:p>
        </p:txBody>
      </p:sp>
      <p:sp>
        <p:nvSpPr>
          <p:cNvPr id="6" name="Plassholder for bunntekst 5">
            <a:extLst>
              <a:ext uri="{FF2B5EF4-FFF2-40B4-BE49-F238E27FC236}">
                <a16:creationId xmlns:a16="http://schemas.microsoft.com/office/drawing/2014/main" id="{7EF401D1-B848-874B-A619-0E683952DB5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A67B9D0-CA11-4347-BD4F-7D3BDF3D23C9}"/>
              </a:ext>
            </a:extLst>
          </p:cNvPr>
          <p:cNvSpPr>
            <a:spLocks noGrp="1"/>
          </p:cNvSpPr>
          <p:nvPr>
            <p:ph type="sldNum" sz="quarter" idx="12"/>
          </p:nvPr>
        </p:nvSpPr>
        <p:spPr/>
        <p:txBody>
          <a:bodyPr/>
          <a:lstStyle/>
          <a:p>
            <a:fld id="{214B006F-BB71-FF4A-A676-7CEA21DAE727}" type="slidenum">
              <a:rPr lang="nb-NO" smtClean="0"/>
              <a:t>‹#›</a:t>
            </a:fld>
            <a:endParaRPr lang="nb-NO"/>
          </a:p>
        </p:txBody>
      </p:sp>
    </p:spTree>
    <p:extLst>
      <p:ext uri="{BB962C8B-B14F-4D97-AF65-F5344CB8AC3E}">
        <p14:creationId xmlns:p14="http://schemas.microsoft.com/office/powerpoint/2010/main" val="3437669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726BBB8-FA5C-0A45-98B0-AE5077A19F56}"/>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1459B97B-02E3-264C-87C2-29BEC563A0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943B061D-939A-274E-80FC-CA3B6FEEE323}"/>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FEC96A39-B974-2E4F-BD83-1B7E0C2BAF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734D9EB3-1A97-794D-AC2A-6ED43AD71191}"/>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C3CBCCA2-5DBD-0440-8A7B-95B37B366676}"/>
              </a:ext>
            </a:extLst>
          </p:cNvPr>
          <p:cNvSpPr>
            <a:spLocks noGrp="1"/>
          </p:cNvSpPr>
          <p:nvPr>
            <p:ph type="dt" sz="half" idx="10"/>
          </p:nvPr>
        </p:nvSpPr>
        <p:spPr/>
        <p:txBody>
          <a:bodyPr/>
          <a:lstStyle/>
          <a:p>
            <a:fld id="{40178613-FD68-E94F-9876-8F616DAFB701}" type="datetimeFigureOut">
              <a:rPr lang="nb-NO" smtClean="0"/>
              <a:t>13.04.2023</a:t>
            </a:fld>
            <a:endParaRPr lang="nb-NO"/>
          </a:p>
        </p:txBody>
      </p:sp>
      <p:sp>
        <p:nvSpPr>
          <p:cNvPr id="8" name="Plassholder for bunntekst 7">
            <a:extLst>
              <a:ext uri="{FF2B5EF4-FFF2-40B4-BE49-F238E27FC236}">
                <a16:creationId xmlns:a16="http://schemas.microsoft.com/office/drawing/2014/main" id="{8DD1EF8F-9AE5-8A49-A79A-8C4C3B83E626}"/>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79136D41-94DE-A54F-A1A4-5BBB3438CC42}"/>
              </a:ext>
            </a:extLst>
          </p:cNvPr>
          <p:cNvSpPr>
            <a:spLocks noGrp="1"/>
          </p:cNvSpPr>
          <p:nvPr>
            <p:ph type="sldNum" sz="quarter" idx="12"/>
          </p:nvPr>
        </p:nvSpPr>
        <p:spPr/>
        <p:txBody>
          <a:bodyPr/>
          <a:lstStyle/>
          <a:p>
            <a:fld id="{214B006F-BB71-FF4A-A676-7CEA21DAE727}" type="slidenum">
              <a:rPr lang="nb-NO" smtClean="0"/>
              <a:t>‹#›</a:t>
            </a:fld>
            <a:endParaRPr lang="nb-NO"/>
          </a:p>
        </p:txBody>
      </p:sp>
    </p:spTree>
    <p:extLst>
      <p:ext uri="{BB962C8B-B14F-4D97-AF65-F5344CB8AC3E}">
        <p14:creationId xmlns:p14="http://schemas.microsoft.com/office/powerpoint/2010/main" val="3667900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AA781A1-A92C-C746-933D-CCD3A2B16307}"/>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90191B46-2ACF-8C4F-BB69-F6A823DC46D7}"/>
              </a:ext>
            </a:extLst>
          </p:cNvPr>
          <p:cNvSpPr>
            <a:spLocks noGrp="1"/>
          </p:cNvSpPr>
          <p:nvPr>
            <p:ph type="dt" sz="half" idx="10"/>
          </p:nvPr>
        </p:nvSpPr>
        <p:spPr/>
        <p:txBody>
          <a:bodyPr/>
          <a:lstStyle/>
          <a:p>
            <a:fld id="{40178613-FD68-E94F-9876-8F616DAFB701}" type="datetimeFigureOut">
              <a:rPr lang="nb-NO" smtClean="0"/>
              <a:t>13.04.2023</a:t>
            </a:fld>
            <a:endParaRPr lang="nb-NO"/>
          </a:p>
        </p:txBody>
      </p:sp>
      <p:sp>
        <p:nvSpPr>
          <p:cNvPr id="4" name="Plassholder for bunntekst 3">
            <a:extLst>
              <a:ext uri="{FF2B5EF4-FFF2-40B4-BE49-F238E27FC236}">
                <a16:creationId xmlns:a16="http://schemas.microsoft.com/office/drawing/2014/main" id="{700C719A-3A99-1640-BD27-7CE8C77F7D86}"/>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CF0043E9-E36A-874B-9D7C-FDB93858CCB1}"/>
              </a:ext>
            </a:extLst>
          </p:cNvPr>
          <p:cNvSpPr>
            <a:spLocks noGrp="1"/>
          </p:cNvSpPr>
          <p:nvPr>
            <p:ph type="sldNum" sz="quarter" idx="12"/>
          </p:nvPr>
        </p:nvSpPr>
        <p:spPr/>
        <p:txBody>
          <a:bodyPr/>
          <a:lstStyle/>
          <a:p>
            <a:fld id="{214B006F-BB71-FF4A-A676-7CEA21DAE727}" type="slidenum">
              <a:rPr lang="nb-NO" smtClean="0"/>
              <a:t>‹#›</a:t>
            </a:fld>
            <a:endParaRPr lang="nb-NO"/>
          </a:p>
        </p:txBody>
      </p:sp>
    </p:spTree>
    <p:extLst>
      <p:ext uri="{BB962C8B-B14F-4D97-AF65-F5344CB8AC3E}">
        <p14:creationId xmlns:p14="http://schemas.microsoft.com/office/powerpoint/2010/main" val="1453045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6F0B6CB-DBD4-2540-B70F-BF83095C8F3F}"/>
              </a:ext>
            </a:extLst>
          </p:cNvPr>
          <p:cNvSpPr>
            <a:spLocks noGrp="1"/>
          </p:cNvSpPr>
          <p:nvPr>
            <p:ph type="dt" sz="half" idx="10"/>
          </p:nvPr>
        </p:nvSpPr>
        <p:spPr/>
        <p:txBody>
          <a:bodyPr/>
          <a:lstStyle/>
          <a:p>
            <a:fld id="{40178613-FD68-E94F-9876-8F616DAFB701}" type="datetimeFigureOut">
              <a:rPr lang="nb-NO" smtClean="0"/>
              <a:t>13.04.2023</a:t>
            </a:fld>
            <a:endParaRPr lang="nb-NO"/>
          </a:p>
        </p:txBody>
      </p:sp>
      <p:sp>
        <p:nvSpPr>
          <p:cNvPr id="3" name="Plassholder for bunntekst 2">
            <a:extLst>
              <a:ext uri="{FF2B5EF4-FFF2-40B4-BE49-F238E27FC236}">
                <a16:creationId xmlns:a16="http://schemas.microsoft.com/office/drawing/2014/main" id="{F9FA01B7-BA6A-E544-A852-2BC10D2E1A4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A76B9BF8-CF99-C848-B3A6-725CF4871364}"/>
              </a:ext>
            </a:extLst>
          </p:cNvPr>
          <p:cNvSpPr>
            <a:spLocks noGrp="1"/>
          </p:cNvSpPr>
          <p:nvPr>
            <p:ph type="sldNum" sz="quarter" idx="12"/>
          </p:nvPr>
        </p:nvSpPr>
        <p:spPr/>
        <p:txBody>
          <a:bodyPr/>
          <a:lstStyle/>
          <a:p>
            <a:fld id="{214B006F-BB71-FF4A-A676-7CEA21DAE727}" type="slidenum">
              <a:rPr lang="nb-NO" smtClean="0"/>
              <a:t>‹#›</a:t>
            </a:fld>
            <a:endParaRPr lang="nb-NO"/>
          </a:p>
        </p:txBody>
      </p:sp>
    </p:spTree>
    <p:extLst>
      <p:ext uri="{BB962C8B-B14F-4D97-AF65-F5344CB8AC3E}">
        <p14:creationId xmlns:p14="http://schemas.microsoft.com/office/powerpoint/2010/main" val="29517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63D19CB-31E7-3B42-A0C8-4D48B58D83B1}"/>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468E1FFB-CDBF-EE41-8ABB-112E3BC872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75F7153C-E280-2540-AA0E-3A34E6D45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5734B547-DB2A-6945-87B7-1C296D039C09}"/>
              </a:ext>
            </a:extLst>
          </p:cNvPr>
          <p:cNvSpPr>
            <a:spLocks noGrp="1"/>
          </p:cNvSpPr>
          <p:nvPr>
            <p:ph type="dt" sz="half" idx="10"/>
          </p:nvPr>
        </p:nvSpPr>
        <p:spPr/>
        <p:txBody>
          <a:bodyPr/>
          <a:lstStyle/>
          <a:p>
            <a:fld id="{40178613-FD68-E94F-9876-8F616DAFB701}" type="datetimeFigureOut">
              <a:rPr lang="nb-NO" smtClean="0"/>
              <a:t>13.04.2023</a:t>
            </a:fld>
            <a:endParaRPr lang="nb-NO"/>
          </a:p>
        </p:txBody>
      </p:sp>
      <p:sp>
        <p:nvSpPr>
          <p:cNvPr id="6" name="Plassholder for bunntekst 5">
            <a:extLst>
              <a:ext uri="{FF2B5EF4-FFF2-40B4-BE49-F238E27FC236}">
                <a16:creationId xmlns:a16="http://schemas.microsoft.com/office/drawing/2014/main" id="{30E1AD40-6A09-274B-95E7-7C23E0D493B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B70DABA-502A-C74D-A483-64F74F1305AA}"/>
              </a:ext>
            </a:extLst>
          </p:cNvPr>
          <p:cNvSpPr>
            <a:spLocks noGrp="1"/>
          </p:cNvSpPr>
          <p:nvPr>
            <p:ph type="sldNum" sz="quarter" idx="12"/>
          </p:nvPr>
        </p:nvSpPr>
        <p:spPr/>
        <p:txBody>
          <a:bodyPr/>
          <a:lstStyle/>
          <a:p>
            <a:fld id="{214B006F-BB71-FF4A-A676-7CEA21DAE727}" type="slidenum">
              <a:rPr lang="nb-NO" smtClean="0"/>
              <a:t>‹#›</a:t>
            </a:fld>
            <a:endParaRPr lang="nb-NO"/>
          </a:p>
        </p:txBody>
      </p:sp>
    </p:spTree>
    <p:extLst>
      <p:ext uri="{BB962C8B-B14F-4D97-AF65-F5344CB8AC3E}">
        <p14:creationId xmlns:p14="http://schemas.microsoft.com/office/powerpoint/2010/main" val="2685697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405CB8-3CF5-1A4A-B8A2-1459D4E98583}"/>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909A36E7-60A0-8A48-A467-86E7B208FE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154D449B-92FB-C14A-8E88-2227FE3178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6C2F0A59-F0F0-E94F-9DA2-894D81BBAB9E}"/>
              </a:ext>
            </a:extLst>
          </p:cNvPr>
          <p:cNvSpPr>
            <a:spLocks noGrp="1"/>
          </p:cNvSpPr>
          <p:nvPr>
            <p:ph type="dt" sz="half" idx="10"/>
          </p:nvPr>
        </p:nvSpPr>
        <p:spPr/>
        <p:txBody>
          <a:bodyPr/>
          <a:lstStyle/>
          <a:p>
            <a:fld id="{40178613-FD68-E94F-9876-8F616DAFB701}" type="datetimeFigureOut">
              <a:rPr lang="nb-NO" smtClean="0"/>
              <a:t>13.04.2023</a:t>
            </a:fld>
            <a:endParaRPr lang="nb-NO"/>
          </a:p>
        </p:txBody>
      </p:sp>
      <p:sp>
        <p:nvSpPr>
          <p:cNvPr id="6" name="Plassholder for bunntekst 5">
            <a:extLst>
              <a:ext uri="{FF2B5EF4-FFF2-40B4-BE49-F238E27FC236}">
                <a16:creationId xmlns:a16="http://schemas.microsoft.com/office/drawing/2014/main" id="{EF22C73C-0715-0347-8AF1-22F1F0862FA6}"/>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BD21C5E-86DB-6848-B104-385D28D3AF00}"/>
              </a:ext>
            </a:extLst>
          </p:cNvPr>
          <p:cNvSpPr>
            <a:spLocks noGrp="1"/>
          </p:cNvSpPr>
          <p:nvPr>
            <p:ph type="sldNum" sz="quarter" idx="12"/>
          </p:nvPr>
        </p:nvSpPr>
        <p:spPr/>
        <p:txBody>
          <a:bodyPr/>
          <a:lstStyle/>
          <a:p>
            <a:fld id="{214B006F-BB71-FF4A-A676-7CEA21DAE727}" type="slidenum">
              <a:rPr lang="nb-NO" smtClean="0"/>
              <a:t>‹#›</a:t>
            </a:fld>
            <a:endParaRPr lang="nb-NO"/>
          </a:p>
        </p:txBody>
      </p:sp>
    </p:spTree>
    <p:extLst>
      <p:ext uri="{BB962C8B-B14F-4D97-AF65-F5344CB8AC3E}">
        <p14:creationId xmlns:p14="http://schemas.microsoft.com/office/powerpoint/2010/main" val="2143241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3F80C6A1-D6A5-8146-9CB9-22EC02757F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6119C96-6569-884E-B0E6-1B16C6F9B3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7D9B400-27BC-5347-A220-27FE301288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178613-FD68-E94F-9876-8F616DAFB701}" type="datetimeFigureOut">
              <a:rPr lang="nb-NO" smtClean="0"/>
              <a:t>13.04.2023</a:t>
            </a:fld>
            <a:endParaRPr lang="nb-NO"/>
          </a:p>
        </p:txBody>
      </p:sp>
      <p:sp>
        <p:nvSpPr>
          <p:cNvPr id="5" name="Plassholder for bunntekst 4">
            <a:extLst>
              <a:ext uri="{FF2B5EF4-FFF2-40B4-BE49-F238E27FC236}">
                <a16:creationId xmlns:a16="http://schemas.microsoft.com/office/drawing/2014/main" id="{82DB5AA3-3D52-E24A-9A3A-7FB71AF178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E1C25731-ACBA-BB40-9E7B-93E2363E55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B006F-BB71-FF4A-A676-7CEA21DAE727}" type="slidenum">
              <a:rPr lang="nb-NO" smtClean="0"/>
              <a:t>‹#›</a:t>
            </a:fld>
            <a:endParaRPr lang="nb-NO"/>
          </a:p>
        </p:txBody>
      </p:sp>
    </p:spTree>
    <p:extLst>
      <p:ext uri="{BB962C8B-B14F-4D97-AF65-F5344CB8AC3E}">
        <p14:creationId xmlns:p14="http://schemas.microsoft.com/office/powerpoint/2010/main" val="4174755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file:///C:\Users\Anettknu\Downloads\konfidensialitetsavtale%20-%20studentoppgaver%20-%20101220%20(4).odt" TargetMode="External"/><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file:///C:\Users\Anettknu\Downloads\konfidensialitetsavtale%20-%20studentoppgaver%20-%20101220%20(4).odt" TargetMode="External"/><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1.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customXml" Target="../ink/ink4.xml"/><Relationship Id="rId2" Type="http://schemas.openxmlformats.org/officeDocument/2006/relationships/customXml" Target="../ink/ink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customXml" Target="../ink/ink3.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i.ntnu.no/documents/1306938287/1307133306/standardavtale+-+studentopppgaver+-101220.pdf/e1172beb-7110-47c6-8dc0-441716d5d711?t=1617972607955&amp;status=0"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5.xml"/><Relationship Id="rId1" Type="http://schemas.openxmlformats.org/officeDocument/2006/relationships/slideLayout" Target="../slideLayouts/slideLayout1.xml"/><Relationship Id="rId5" Type="http://schemas.openxmlformats.org/officeDocument/2006/relationships/customXml" Target="../ink/ink6.xml"/><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innsida.ntnu.no/wiki/-/wiki/Norsk/Standardavtale+mellom+bedrift+og+student"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7.xml"/><Relationship Id="rId1" Type="http://schemas.openxmlformats.org/officeDocument/2006/relationships/slideLayout" Target="../slideLayouts/slideLayout1.xml"/><Relationship Id="rId5" Type="http://schemas.openxmlformats.org/officeDocument/2006/relationships/hyperlink" Target="https://ntnuopen.ntnu.no/ntnu-xmlui/" TargetMode="External"/><Relationship Id="rId4" Type="http://schemas.openxmlformats.org/officeDocument/2006/relationships/image" Target="../media/image10.jpg"/></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file:///C:\Users\Anettknu\Downloads\konfidensialitetsavtale%20-%20studentoppgaver%20-%20101220%20(5).odt" TargetMode="External"/><Relationship Id="rId2" Type="http://schemas.openxmlformats.org/officeDocument/2006/relationships/hyperlink" Target="https://ntnuopen.ntnu.no/ntnu-xmlui/" TargetMode="External"/><Relationship Id="rId1" Type="http://schemas.openxmlformats.org/officeDocument/2006/relationships/slideLayout" Target="../slideLayouts/slideLayout1.xml"/><Relationship Id="rId5" Type="http://schemas.openxmlformats.org/officeDocument/2006/relationships/hyperlink" Target="https://i.ntnu.no/documents/1306938287/1307133306/standardavtale+-+studentopppgaver+-101220.pdf/e1172beb-7110-47c6-8dc0-441716d5d711?t=1617972607955&amp;status=0" TargetMode="External"/><Relationship Id="rId4" Type="http://schemas.openxmlformats.org/officeDocument/2006/relationships/hyperlink" Target="https://innsida.ntnu.no/wiki/-/wiki/Norsk/Standardavtale+mellom+bedrift+og+studen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5E322DE-8179-594A-846C-DFC272048CC4}"/>
              </a:ext>
            </a:extLst>
          </p:cNvPr>
          <p:cNvSpPr/>
          <p:nvPr/>
        </p:nvSpPr>
        <p:spPr>
          <a:xfrm>
            <a:off x="0" y="0"/>
            <a:ext cx="12192000" cy="6858000"/>
          </a:xfrm>
          <a:prstGeom prst="rect">
            <a:avLst/>
          </a:prstGeom>
          <a:solidFill>
            <a:srgbClr val="00509E"/>
          </a:solidFill>
          <a:ln>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DA1B85EB-CA16-B841-B054-E2BDE9A159BB}"/>
              </a:ext>
            </a:extLst>
          </p:cNvPr>
          <p:cNvSpPr>
            <a:spLocks noGrp="1"/>
          </p:cNvSpPr>
          <p:nvPr>
            <p:ph type="ctrTitle"/>
          </p:nvPr>
        </p:nvSpPr>
        <p:spPr>
          <a:xfrm>
            <a:off x="4589253" y="2670955"/>
            <a:ext cx="5656052" cy="1853003"/>
          </a:xfrm>
        </p:spPr>
        <p:txBody>
          <a:bodyPr>
            <a:normAutofit fontScale="90000"/>
          </a:bodyPr>
          <a:lstStyle/>
          <a:p>
            <a:pPr algn="l"/>
            <a:r>
              <a:rPr lang="nb-NO" sz="4800" dirty="0">
                <a:solidFill>
                  <a:schemeClr val="bg1"/>
                </a:solidFill>
                <a:latin typeface="Open Sans" panose="020B0606030504020204" pitchFamily="34" charset="0"/>
                <a:ea typeface="Open Sans" panose="020B0606030504020204" pitchFamily="34" charset="0"/>
                <a:cs typeface="Open Sans" panose="020B0606030504020204" pitchFamily="34" charset="0"/>
              </a:rPr>
              <a:t>Studentoppgave i samarbeid med ekstern virksomhet</a:t>
            </a:r>
          </a:p>
        </p:txBody>
      </p:sp>
      <p:pic>
        <p:nvPicPr>
          <p:cNvPr id="6" name="Bilde 5">
            <a:extLst>
              <a:ext uri="{FF2B5EF4-FFF2-40B4-BE49-F238E27FC236}">
                <a16:creationId xmlns:a16="http://schemas.microsoft.com/office/drawing/2014/main" id="{7C7489DC-8BB9-9642-A71A-C8CCC1130B1D}"/>
              </a:ext>
            </a:extLst>
          </p:cNvPr>
          <p:cNvPicPr>
            <a:picLocks noChangeAspect="1"/>
          </p:cNvPicPr>
          <p:nvPr/>
        </p:nvPicPr>
        <p:blipFill>
          <a:blip r:embed="rId2"/>
          <a:stretch>
            <a:fillRect/>
          </a:stretch>
        </p:blipFill>
        <p:spPr>
          <a:xfrm>
            <a:off x="2111366" y="2615482"/>
            <a:ext cx="1383888" cy="1853002"/>
          </a:xfrm>
          <a:prstGeom prst="rect">
            <a:avLst/>
          </a:prstGeom>
        </p:spPr>
      </p:pic>
    </p:spTree>
    <p:extLst>
      <p:ext uri="{BB962C8B-B14F-4D97-AF65-F5344CB8AC3E}">
        <p14:creationId xmlns:p14="http://schemas.microsoft.com/office/powerpoint/2010/main" val="1235744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iform 8">
            <a:extLst>
              <a:ext uri="{FF2B5EF4-FFF2-40B4-BE49-F238E27FC236}">
                <a16:creationId xmlns:a16="http://schemas.microsoft.com/office/drawing/2014/main" id="{56339141-6A46-B043-9C0E-10416E1A2031}"/>
              </a:ext>
            </a:extLst>
          </p:cNvPr>
          <p:cNvSpPr/>
          <p:nvPr/>
        </p:nvSpPr>
        <p:spPr>
          <a:xfrm>
            <a:off x="7835480" y="1204507"/>
            <a:ext cx="2425566" cy="429058"/>
          </a:xfrm>
          <a:custGeom>
            <a:avLst/>
            <a:gdLst>
              <a:gd name="connsiteX0" fmla="*/ 0 w 2425566"/>
              <a:gd name="connsiteY0" fmla="*/ 386151 h 429058"/>
              <a:gd name="connsiteX1" fmla="*/ 48126 w 2425566"/>
              <a:gd name="connsiteY1" fmla="*/ 235981 h 429058"/>
              <a:gd name="connsiteX2" fmla="*/ 77002 w 2425566"/>
              <a:gd name="connsiteY2" fmla="*/ 171622 h 429058"/>
              <a:gd name="connsiteX3" fmla="*/ 96252 w 2425566"/>
              <a:gd name="connsiteY3" fmla="*/ 235981 h 429058"/>
              <a:gd name="connsiteX4" fmla="*/ 86627 w 2425566"/>
              <a:gd name="connsiteY4" fmla="*/ 300340 h 429058"/>
              <a:gd name="connsiteX5" fmla="*/ 115503 w 2425566"/>
              <a:gd name="connsiteY5" fmla="*/ 278887 h 429058"/>
              <a:gd name="connsiteX6" fmla="*/ 144379 w 2425566"/>
              <a:gd name="connsiteY6" fmla="*/ 214528 h 429058"/>
              <a:gd name="connsiteX7" fmla="*/ 192505 w 2425566"/>
              <a:gd name="connsiteY7" fmla="*/ 128717 h 429058"/>
              <a:gd name="connsiteX8" fmla="*/ 250256 w 2425566"/>
              <a:gd name="connsiteY8" fmla="*/ 21454 h 429058"/>
              <a:gd name="connsiteX9" fmla="*/ 240631 w 2425566"/>
              <a:gd name="connsiteY9" fmla="*/ 150170 h 429058"/>
              <a:gd name="connsiteX10" fmla="*/ 231006 w 2425566"/>
              <a:gd name="connsiteY10" fmla="*/ 235981 h 429058"/>
              <a:gd name="connsiteX11" fmla="*/ 269507 w 2425566"/>
              <a:gd name="connsiteY11" fmla="*/ 214528 h 429058"/>
              <a:gd name="connsiteX12" fmla="*/ 288758 w 2425566"/>
              <a:gd name="connsiteY12" fmla="*/ 150170 h 429058"/>
              <a:gd name="connsiteX13" fmla="*/ 385010 w 2425566"/>
              <a:gd name="connsiteY13" fmla="*/ 0 h 429058"/>
              <a:gd name="connsiteX14" fmla="*/ 394635 w 2425566"/>
              <a:gd name="connsiteY14" fmla="*/ 107265 h 429058"/>
              <a:gd name="connsiteX15" fmla="*/ 365760 w 2425566"/>
              <a:gd name="connsiteY15" fmla="*/ 300340 h 429058"/>
              <a:gd name="connsiteX16" fmla="*/ 394635 w 2425566"/>
              <a:gd name="connsiteY16" fmla="*/ 278887 h 429058"/>
              <a:gd name="connsiteX17" fmla="*/ 423511 w 2425566"/>
              <a:gd name="connsiteY17" fmla="*/ 235981 h 429058"/>
              <a:gd name="connsiteX18" fmla="*/ 442762 w 2425566"/>
              <a:gd name="connsiteY18" fmla="*/ 171622 h 429058"/>
              <a:gd name="connsiteX19" fmla="*/ 471638 w 2425566"/>
              <a:gd name="connsiteY19" fmla="*/ 150170 h 429058"/>
              <a:gd name="connsiteX20" fmla="*/ 490888 w 2425566"/>
              <a:gd name="connsiteY20" fmla="*/ 214528 h 429058"/>
              <a:gd name="connsiteX21" fmla="*/ 519764 w 2425566"/>
              <a:gd name="connsiteY21" fmla="*/ 193076 h 429058"/>
              <a:gd name="connsiteX22" fmla="*/ 500513 w 2425566"/>
              <a:gd name="connsiteY22" fmla="*/ 278887 h 429058"/>
              <a:gd name="connsiteX23" fmla="*/ 567890 w 2425566"/>
              <a:gd name="connsiteY23" fmla="*/ 235981 h 429058"/>
              <a:gd name="connsiteX24" fmla="*/ 596766 w 2425566"/>
              <a:gd name="connsiteY24" fmla="*/ 193076 h 429058"/>
              <a:gd name="connsiteX25" fmla="*/ 606391 w 2425566"/>
              <a:gd name="connsiteY25" fmla="*/ 278887 h 429058"/>
              <a:gd name="connsiteX26" fmla="*/ 693019 w 2425566"/>
              <a:gd name="connsiteY26" fmla="*/ 193076 h 429058"/>
              <a:gd name="connsiteX27" fmla="*/ 693019 w 2425566"/>
              <a:gd name="connsiteY27" fmla="*/ 364699 h 429058"/>
              <a:gd name="connsiteX28" fmla="*/ 702644 w 2425566"/>
              <a:gd name="connsiteY28" fmla="*/ 429057 h 429058"/>
              <a:gd name="connsiteX29" fmla="*/ 798896 w 2425566"/>
              <a:gd name="connsiteY29" fmla="*/ 235981 h 429058"/>
              <a:gd name="connsiteX30" fmla="*/ 827772 w 2425566"/>
              <a:gd name="connsiteY30" fmla="*/ 257433 h 429058"/>
              <a:gd name="connsiteX31" fmla="*/ 895149 w 2425566"/>
              <a:gd name="connsiteY31" fmla="*/ 193076 h 429058"/>
              <a:gd name="connsiteX32" fmla="*/ 943275 w 2425566"/>
              <a:gd name="connsiteY32" fmla="*/ 300340 h 429058"/>
              <a:gd name="connsiteX33" fmla="*/ 1001027 w 2425566"/>
              <a:gd name="connsiteY33" fmla="*/ 321792 h 429058"/>
              <a:gd name="connsiteX34" fmla="*/ 1058779 w 2425566"/>
              <a:gd name="connsiteY34" fmla="*/ 214528 h 429058"/>
              <a:gd name="connsiteX35" fmla="*/ 1087654 w 2425566"/>
              <a:gd name="connsiteY35" fmla="*/ 193076 h 429058"/>
              <a:gd name="connsiteX36" fmla="*/ 1126155 w 2425566"/>
              <a:gd name="connsiteY36" fmla="*/ 150170 h 429058"/>
              <a:gd name="connsiteX37" fmla="*/ 1145406 w 2425566"/>
              <a:gd name="connsiteY37" fmla="*/ 214528 h 429058"/>
              <a:gd name="connsiteX38" fmla="*/ 1183907 w 2425566"/>
              <a:gd name="connsiteY38" fmla="*/ 193076 h 429058"/>
              <a:gd name="connsiteX39" fmla="*/ 1232033 w 2425566"/>
              <a:gd name="connsiteY39" fmla="*/ 214528 h 429058"/>
              <a:gd name="connsiteX40" fmla="*/ 1289785 w 2425566"/>
              <a:gd name="connsiteY40" fmla="*/ 193076 h 429058"/>
              <a:gd name="connsiteX41" fmla="*/ 1318661 w 2425566"/>
              <a:gd name="connsiteY41" fmla="*/ 171622 h 429058"/>
              <a:gd name="connsiteX42" fmla="*/ 1337911 w 2425566"/>
              <a:gd name="connsiteY42" fmla="*/ 235981 h 429058"/>
              <a:gd name="connsiteX43" fmla="*/ 1366787 w 2425566"/>
              <a:gd name="connsiteY43" fmla="*/ 278887 h 429058"/>
              <a:gd name="connsiteX44" fmla="*/ 1395663 w 2425566"/>
              <a:gd name="connsiteY44" fmla="*/ 257433 h 429058"/>
              <a:gd name="connsiteX45" fmla="*/ 1463040 w 2425566"/>
              <a:gd name="connsiteY45" fmla="*/ 278887 h 429058"/>
              <a:gd name="connsiteX46" fmla="*/ 1520791 w 2425566"/>
              <a:gd name="connsiteY46" fmla="*/ 214528 h 429058"/>
              <a:gd name="connsiteX47" fmla="*/ 1568918 w 2425566"/>
              <a:gd name="connsiteY47" fmla="*/ 171622 h 429058"/>
              <a:gd name="connsiteX48" fmla="*/ 1578543 w 2425566"/>
              <a:gd name="connsiteY48" fmla="*/ 235981 h 429058"/>
              <a:gd name="connsiteX49" fmla="*/ 1636294 w 2425566"/>
              <a:gd name="connsiteY49" fmla="*/ 235981 h 429058"/>
              <a:gd name="connsiteX50" fmla="*/ 1703671 w 2425566"/>
              <a:gd name="connsiteY50" fmla="*/ 193076 h 429058"/>
              <a:gd name="connsiteX51" fmla="*/ 1713296 w 2425566"/>
              <a:gd name="connsiteY51" fmla="*/ 257433 h 429058"/>
              <a:gd name="connsiteX52" fmla="*/ 1751798 w 2425566"/>
              <a:gd name="connsiteY52" fmla="*/ 214528 h 429058"/>
              <a:gd name="connsiteX53" fmla="*/ 1790299 w 2425566"/>
              <a:gd name="connsiteY53" fmla="*/ 193076 h 429058"/>
              <a:gd name="connsiteX54" fmla="*/ 1809549 w 2425566"/>
              <a:gd name="connsiteY54" fmla="*/ 257433 h 429058"/>
              <a:gd name="connsiteX55" fmla="*/ 1848050 w 2425566"/>
              <a:gd name="connsiteY55" fmla="*/ 235981 h 429058"/>
              <a:gd name="connsiteX56" fmla="*/ 1886551 w 2425566"/>
              <a:gd name="connsiteY56" fmla="*/ 193076 h 429058"/>
              <a:gd name="connsiteX57" fmla="*/ 1915427 w 2425566"/>
              <a:gd name="connsiteY57" fmla="*/ 171622 h 429058"/>
              <a:gd name="connsiteX58" fmla="*/ 1953928 w 2425566"/>
              <a:gd name="connsiteY58" fmla="*/ 235981 h 429058"/>
              <a:gd name="connsiteX59" fmla="*/ 2011680 w 2425566"/>
              <a:gd name="connsiteY59" fmla="*/ 321792 h 429058"/>
              <a:gd name="connsiteX60" fmla="*/ 2069431 w 2425566"/>
              <a:gd name="connsiteY60" fmla="*/ 257433 h 429058"/>
              <a:gd name="connsiteX61" fmla="*/ 2156059 w 2425566"/>
              <a:gd name="connsiteY61" fmla="*/ 300340 h 429058"/>
              <a:gd name="connsiteX62" fmla="*/ 2223435 w 2425566"/>
              <a:gd name="connsiteY62" fmla="*/ 278887 h 429058"/>
              <a:gd name="connsiteX63" fmla="*/ 2281187 w 2425566"/>
              <a:gd name="connsiteY63" fmla="*/ 235981 h 429058"/>
              <a:gd name="connsiteX64" fmla="*/ 2310063 w 2425566"/>
              <a:gd name="connsiteY64" fmla="*/ 214528 h 429058"/>
              <a:gd name="connsiteX65" fmla="*/ 2338939 w 2425566"/>
              <a:gd name="connsiteY65" fmla="*/ 235981 h 429058"/>
              <a:gd name="connsiteX66" fmla="*/ 2425566 w 2425566"/>
              <a:gd name="connsiteY66" fmla="*/ 257433 h 42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429058" extrusionOk="0">
                <a:moveTo>
                  <a:pt x="0" y="386151"/>
                </a:moveTo>
                <a:cubicBezTo>
                  <a:pt x="15520" y="335772"/>
                  <a:pt x="25354" y="286092"/>
                  <a:pt x="48126" y="235981"/>
                </a:cubicBezTo>
                <a:cubicBezTo>
                  <a:pt x="57018" y="212373"/>
                  <a:pt x="62523" y="171650"/>
                  <a:pt x="77002" y="171622"/>
                </a:cubicBezTo>
                <a:cubicBezTo>
                  <a:pt x="87000" y="173155"/>
                  <a:pt x="89697" y="215292"/>
                  <a:pt x="96252" y="235981"/>
                </a:cubicBezTo>
                <a:cubicBezTo>
                  <a:pt x="91980" y="256851"/>
                  <a:pt x="80844" y="285015"/>
                  <a:pt x="86627" y="300340"/>
                </a:cubicBezTo>
                <a:cubicBezTo>
                  <a:pt x="95079" y="316481"/>
                  <a:pt x="107571" y="290381"/>
                  <a:pt x="115503" y="278887"/>
                </a:cubicBezTo>
                <a:cubicBezTo>
                  <a:pt x="123807" y="261595"/>
                  <a:pt x="132767" y="235795"/>
                  <a:pt x="144379" y="214528"/>
                </a:cubicBezTo>
                <a:cubicBezTo>
                  <a:pt x="159224" y="178507"/>
                  <a:pt x="175930" y="160417"/>
                  <a:pt x="192505" y="128717"/>
                </a:cubicBezTo>
                <a:cubicBezTo>
                  <a:pt x="258978" y="17116"/>
                  <a:pt x="193797" y="109894"/>
                  <a:pt x="250256" y="21454"/>
                </a:cubicBezTo>
                <a:cubicBezTo>
                  <a:pt x="243001" y="63703"/>
                  <a:pt x="249445" y="111595"/>
                  <a:pt x="240631" y="150170"/>
                </a:cubicBezTo>
                <a:cubicBezTo>
                  <a:pt x="239306" y="180970"/>
                  <a:pt x="221715" y="215786"/>
                  <a:pt x="231006" y="235981"/>
                </a:cubicBezTo>
                <a:cubicBezTo>
                  <a:pt x="241075" y="257931"/>
                  <a:pt x="257786" y="223042"/>
                  <a:pt x="269507" y="214528"/>
                </a:cubicBezTo>
                <a:cubicBezTo>
                  <a:pt x="277365" y="191814"/>
                  <a:pt x="280748" y="167602"/>
                  <a:pt x="288758" y="150170"/>
                </a:cubicBezTo>
                <a:cubicBezTo>
                  <a:pt x="313432" y="81358"/>
                  <a:pt x="341970" y="45673"/>
                  <a:pt x="385010" y="0"/>
                </a:cubicBezTo>
                <a:cubicBezTo>
                  <a:pt x="383538" y="35422"/>
                  <a:pt x="395035" y="68156"/>
                  <a:pt x="394635" y="107265"/>
                </a:cubicBezTo>
                <a:cubicBezTo>
                  <a:pt x="392267" y="157049"/>
                  <a:pt x="342134" y="239761"/>
                  <a:pt x="365760" y="300340"/>
                </a:cubicBezTo>
                <a:cubicBezTo>
                  <a:pt x="369574" y="321859"/>
                  <a:pt x="386874" y="287422"/>
                  <a:pt x="394635" y="278887"/>
                </a:cubicBezTo>
                <a:cubicBezTo>
                  <a:pt x="404147" y="267262"/>
                  <a:pt x="417051" y="253192"/>
                  <a:pt x="423511" y="235981"/>
                </a:cubicBezTo>
                <a:cubicBezTo>
                  <a:pt x="431045" y="218775"/>
                  <a:pt x="431313" y="187858"/>
                  <a:pt x="442762" y="171622"/>
                </a:cubicBezTo>
                <a:cubicBezTo>
                  <a:pt x="451608" y="159324"/>
                  <a:pt x="460940" y="157886"/>
                  <a:pt x="471638" y="150170"/>
                </a:cubicBezTo>
                <a:cubicBezTo>
                  <a:pt x="442751" y="343828"/>
                  <a:pt x="435101" y="278826"/>
                  <a:pt x="490888" y="214528"/>
                </a:cubicBezTo>
                <a:cubicBezTo>
                  <a:pt x="500438" y="203947"/>
                  <a:pt x="509835" y="201144"/>
                  <a:pt x="519764" y="193076"/>
                </a:cubicBezTo>
                <a:cubicBezTo>
                  <a:pt x="510863" y="226667"/>
                  <a:pt x="504275" y="247249"/>
                  <a:pt x="500513" y="278887"/>
                </a:cubicBezTo>
                <a:cubicBezTo>
                  <a:pt x="484697" y="464869"/>
                  <a:pt x="511711" y="310733"/>
                  <a:pt x="567890" y="235981"/>
                </a:cubicBezTo>
                <a:cubicBezTo>
                  <a:pt x="577292" y="214281"/>
                  <a:pt x="583692" y="214996"/>
                  <a:pt x="596766" y="193076"/>
                </a:cubicBezTo>
                <a:cubicBezTo>
                  <a:pt x="599700" y="222536"/>
                  <a:pt x="593386" y="268130"/>
                  <a:pt x="606391" y="278887"/>
                </a:cubicBezTo>
                <a:cubicBezTo>
                  <a:pt x="614055" y="284147"/>
                  <a:pt x="684770" y="201773"/>
                  <a:pt x="693019" y="193076"/>
                </a:cubicBezTo>
                <a:cubicBezTo>
                  <a:pt x="695674" y="332770"/>
                  <a:pt x="713946" y="137020"/>
                  <a:pt x="693019" y="364699"/>
                </a:cubicBezTo>
                <a:cubicBezTo>
                  <a:pt x="689903" y="389059"/>
                  <a:pt x="700760" y="411193"/>
                  <a:pt x="702644" y="429057"/>
                </a:cubicBezTo>
                <a:cubicBezTo>
                  <a:pt x="779486" y="273518"/>
                  <a:pt x="735424" y="348693"/>
                  <a:pt x="798896" y="235981"/>
                </a:cubicBezTo>
                <a:cubicBezTo>
                  <a:pt x="809698" y="243468"/>
                  <a:pt x="817577" y="257272"/>
                  <a:pt x="827772" y="257433"/>
                </a:cubicBezTo>
                <a:cubicBezTo>
                  <a:pt x="843684" y="257489"/>
                  <a:pt x="889032" y="202906"/>
                  <a:pt x="895149" y="193076"/>
                </a:cubicBezTo>
                <a:cubicBezTo>
                  <a:pt x="920109" y="345639"/>
                  <a:pt x="896296" y="338895"/>
                  <a:pt x="943275" y="300340"/>
                </a:cubicBezTo>
                <a:cubicBezTo>
                  <a:pt x="964971" y="309909"/>
                  <a:pt x="979999" y="323968"/>
                  <a:pt x="1001027" y="321792"/>
                </a:cubicBezTo>
                <a:cubicBezTo>
                  <a:pt x="1053422" y="311876"/>
                  <a:pt x="1030813" y="272320"/>
                  <a:pt x="1058779" y="214528"/>
                </a:cubicBezTo>
                <a:cubicBezTo>
                  <a:pt x="1068133" y="198873"/>
                  <a:pt x="1077710" y="200880"/>
                  <a:pt x="1087654" y="193076"/>
                </a:cubicBezTo>
                <a:cubicBezTo>
                  <a:pt x="1098186" y="181713"/>
                  <a:pt x="1113435" y="166181"/>
                  <a:pt x="1126155" y="150170"/>
                </a:cubicBezTo>
                <a:cubicBezTo>
                  <a:pt x="1130993" y="169815"/>
                  <a:pt x="1135735" y="204965"/>
                  <a:pt x="1145406" y="214528"/>
                </a:cubicBezTo>
                <a:cubicBezTo>
                  <a:pt x="1159353" y="225570"/>
                  <a:pt x="1170866" y="193108"/>
                  <a:pt x="1183907" y="193076"/>
                </a:cubicBezTo>
                <a:cubicBezTo>
                  <a:pt x="1197057" y="194251"/>
                  <a:pt x="1215963" y="206406"/>
                  <a:pt x="1232033" y="214528"/>
                </a:cubicBezTo>
                <a:cubicBezTo>
                  <a:pt x="1251582" y="204368"/>
                  <a:pt x="1270896" y="202033"/>
                  <a:pt x="1289785" y="193076"/>
                </a:cubicBezTo>
                <a:cubicBezTo>
                  <a:pt x="1297638" y="188331"/>
                  <a:pt x="1309898" y="162201"/>
                  <a:pt x="1318661" y="171622"/>
                </a:cubicBezTo>
                <a:cubicBezTo>
                  <a:pt x="1331411" y="179616"/>
                  <a:pt x="1332346" y="217546"/>
                  <a:pt x="1337911" y="235981"/>
                </a:cubicBezTo>
                <a:cubicBezTo>
                  <a:pt x="1346167" y="253919"/>
                  <a:pt x="1357279" y="264145"/>
                  <a:pt x="1366787" y="278887"/>
                </a:cubicBezTo>
                <a:cubicBezTo>
                  <a:pt x="1376099" y="273288"/>
                  <a:pt x="1384545" y="256391"/>
                  <a:pt x="1395663" y="257433"/>
                </a:cubicBezTo>
                <a:cubicBezTo>
                  <a:pt x="1420688" y="259316"/>
                  <a:pt x="1437556" y="287433"/>
                  <a:pt x="1463040" y="278887"/>
                </a:cubicBezTo>
                <a:cubicBezTo>
                  <a:pt x="1479096" y="273423"/>
                  <a:pt x="1501176" y="233289"/>
                  <a:pt x="1520791" y="214528"/>
                </a:cubicBezTo>
                <a:cubicBezTo>
                  <a:pt x="1533667" y="199651"/>
                  <a:pt x="1552795" y="187154"/>
                  <a:pt x="1568918" y="171622"/>
                </a:cubicBezTo>
                <a:cubicBezTo>
                  <a:pt x="1571133" y="192204"/>
                  <a:pt x="1573508" y="220185"/>
                  <a:pt x="1578543" y="235981"/>
                </a:cubicBezTo>
                <a:cubicBezTo>
                  <a:pt x="1594797" y="280120"/>
                  <a:pt x="1612459" y="250390"/>
                  <a:pt x="1636294" y="235981"/>
                </a:cubicBezTo>
                <a:cubicBezTo>
                  <a:pt x="1713980" y="174037"/>
                  <a:pt x="1634543" y="243079"/>
                  <a:pt x="1703671" y="193076"/>
                </a:cubicBezTo>
                <a:cubicBezTo>
                  <a:pt x="1706759" y="214702"/>
                  <a:pt x="1702742" y="254508"/>
                  <a:pt x="1713296" y="257433"/>
                </a:cubicBezTo>
                <a:cubicBezTo>
                  <a:pt x="1726818" y="263837"/>
                  <a:pt x="1738947" y="227360"/>
                  <a:pt x="1751798" y="214528"/>
                </a:cubicBezTo>
                <a:cubicBezTo>
                  <a:pt x="1761552" y="203719"/>
                  <a:pt x="1777386" y="198177"/>
                  <a:pt x="1790299" y="193076"/>
                </a:cubicBezTo>
                <a:cubicBezTo>
                  <a:pt x="1797431" y="213160"/>
                  <a:pt x="1799185" y="248646"/>
                  <a:pt x="1809549" y="257433"/>
                </a:cubicBezTo>
                <a:cubicBezTo>
                  <a:pt x="1824302" y="265238"/>
                  <a:pt x="1837623" y="244677"/>
                  <a:pt x="1848050" y="235981"/>
                </a:cubicBezTo>
                <a:cubicBezTo>
                  <a:pt x="1861952" y="227388"/>
                  <a:pt x="1875535" y="203640"/>
                  <a:pt x="1886551" y="193076"/>
                </a:cubicBezTo>
                <a:cubicBezTo>
                  <a:pt x="1896580" y="184211"/>
                  <a:pt x="1905677" y="177228"/>
                  <a:pt x="1915427" y="171622"/>
                </a:cubicBezTo>
                <a:cubicBezTo>
                  <a:pt x="1925592" y="368210"/>
                  <a:pt x="1910373" y="206193"/>
                  <a:pt x="1953928" y="235981"/>
                </a:cubicBezTo>
                <a:cubicBezTo>
                  <a:pt x="1975877" y="252288"/>
                  <a:pt x="2011681" y="321792"/>
                  <a:pt x="2011680" y="321792"/>
                </a:cubicBezTo>
                <a:cubicBezTo>
                  <a:pt x="2026390" y="299832"/>
                  <a:pt x="2052862" y="258914"/>
                  <a:pt x="2069431" y="257433"/>
                </a:cubicBezTo>
                <a:cubicBezTo>
                  <a:pt x="2105133" y="254567"/>
                  <a:pt x="2129625" y="277104"/>
                  <a:pt x="2156059" y="300340"/>
                </a:cubicBezTo>
                <a:cubicBezTo>
                  <a:pt x="2289406" y="173847"/>
                  <a:pt x="2132583" y="303905"/>
                  <a:pt x="2223435" y="278887"/>
                </a:cubicBezTo>
                <a:cubicBezTo>
                  <a:pt x="2243058" y="273688"/>
                  <a:pt x="2265808" y="250028"/>
                  <a:pt x="2281187" y="235981"/>
                </a:cubicBezTo>
                <a:cubicBezTo>
                  <a:pt x="2288515" y="232167"/>
                  <a:pt x="2302110" y="223691"/>
                  <a:pt x="2310063" y="214528"/>
                </a:cubicBezTo>
                <a:cubicBezTo>
                  <a:pt x="2319913" y="222132"/>
                  <a:pt x="2330145" y="232237"/>
                  <a:pt x="2338939" y="235981"/>
                </a:cubicBezTo>
                <a:cubicBezTo>
                  <a:pt x="2367598" y="246624"/>
                  <a:pt x="2425566" y="257433"/>
                  <a:pt x="2425566" y="257433"/>
                </a:cubicBezTo>
              </a:path>
            </a:pathLst>
          </a:custGeom>
          <a:noFill/>
          <a:ln w="158750" cap="rnd">
            <a:solidFill>
              <a:srgbClr val="00509E">
                <a:alpha val="25000"/>
              </a:srgbClr>
            </a:solidFill>
            <a:round/>
            <a:extLst>
              <a:ext uri="{C807C97D-BFC1-408E-A445-0C87EB9F89A2}">
                <ask:lineSketchStyleProps xmlns:ask="http://schemas.microsoft.com/office/drawing/2018/sketchyshapes" sd="1219033472">
                  <a:custGeom>
                    <a:avLst/>
                    <a:gdLst>
                      <a:gd name="connsiteX0" fmla="*/ 0 w 2425566"/>
                      <a:gd name="connsiteY0" fmla="*/ 173255 h 192506"/>
                      <a:gd name="connsiteX1" fmla="*/ 48126 w 2425566"/>
                      <a:gd name="connsiteY1" fmla="*/ 105878 h 192506"/>
                      <a:gd name="connsiteX2" fmla="*/ 77002 w 2425566"/>
                      <a:gd name="connsiteY2" fmla="*/ 77002 h 192506"/>
                      <a:gd name="connsiteX3" fmla="*/ 96252 w 2425566"/>
                      <a:gd name="connsiteY3" fmla="*/ 105878 h 192506"/>
                      <a:gd name="connsiteX4" fmla="*/ 86627 w 2425566"/>
                      <a:gd name="connsiteY4" fmla="*/ 134754 h 192506"/>
                      <a:gd name="connsiteX5" fmla="*/ 115503 w 2425566"/>
                      <a:gd name="connsiteY5" fmla="*/ 125129 h 192506"/>
                      <a:gd name="connsiteX6" fmla="*/ 144379 w 2425566"/>
                      <a:gd name="connsiteY6" fmla="*/ 96253 h 192506"/>
                      <a:gd name="connsiteX7" fmla="*/ 192505 w 2425566"/>
                      <a:gd name="connsiteY7" fmla="*/ 57752 h 192506"/>
                      <a:gd name="connsiteX8" fmla="*/ 250256 w 2425566"/>
                      <a:gd name="connsiteY8" fmla="*/ 9626 h 192506"/>
                      <a:gd name="connsiteX9" fmla="*/ 240631 w 2425566"/>
                      <a:gd name="connsiteY9" fmla="*/ 67377 h 192506"/>
                      <a:gd name="connsiteX10" fmla="*/ 231006 w 2425566"/>
                      <a:gd name="connsiteY10" fmla="*/ 105878 h 192506"/>
                      <a:gd name="connsiteX11" fmla="*/ 269507 w 2425566"/>
                      <a:gd name="connsiteY11" fmla="*/ 96253 h 192506"/>
                      <a:gd name="connsiteX12" fmla="*/ 288758 w 2425566"/>
                      <a:gd name="connsiteY12" fmla="*/ 67377 h 192506"/>
                      <a:gd name="connsiteX13" fmla="*/ 385010 w 2425566"/>
                      <a:gd name="connsiteY13" fmla="*/ 0 h 192506"/>
                      <a:gd name="connsiteX14" fmla="*/ 394635 w 2425566"/>
                      <a:gd name="connsiteY14" fmla="*/ 48127 h 192506"/>
                      <a:gd name="connsiteX15" fmla="*/ 365760 w 2425566"/>
                      <a:gd name="connsiteY15" fmla="*/ 134754 h 192506"/>
                      <a:gd name="connsiteX16" fmla="*/ 394635 w 2425566"/>
                      <a:gd name="connsiteY16" fmla="*/ 125129 h 192506"/>
                      <a:gd name="connsiteX17" fmla="*/ 423511 w 2425566"/>
                      <a:gd name="connsiteY17" fmla="*/ 105878 h 192506"/>
                      <a:gd name="connsiteX18" fmla="*/ 442762 w 2425566"/>
                      <a:gd name="connsiteY18" fmla="*/ 77002 h 192506"/>
                      <a:gd name="connsiteX19" fmla="*/ 471638 w 2425566"/>
                      <a:gd name="connsiteY19" fmla="*/ 67377 h 192506"/>
                      <a:gd name="connsiteX20" fmla="*/ 490888 w 2425566"/>
                      <a:gd name="connsiteY20" fmla="*/ 96253 h 192506"/>
                      <a:gd name="connsiteX21" fmla="*/ 519764 w 2425566"/>
                      <a:gd name="connsiteY21" fmla="*/ 86628 h 192506"/>
                      <a:gd name="connsiteX22" fmla="*/ 500513 w 2425566"/>
                      <a:gd name="connsiteY22" fmla="*/ 125129 h 192506"/>
                      <a:gd name="connsiteX23" fmla="*/ 567890 w 2425566"/>
                      <a:gd name="connsiteY23" fmla="*/ 105878 h 192506"/>
                      <a:gd name="connsiteX24" fmla="*/ 596766 w 2425566"/>
                      <a:gd name="connsiteY24" fmla="*/ 86628 h 192506"/>
                      <a:gd name="connsiteX25" fmla="*/ 606391 w 2425566"/>
                      <a:gd name="connsiteY25" fmla="*/ 125129 h 192506"/>
                      <a:gd name="connsiteX26" fmla="*/ 693019 w 2425566"/>
                      <a:gd name="connsiteY26" fmla="*/ 86628 h 192506"/>
                      <a:gd name="connsiteX27" fmla="*/ 693019 w 2425566"/>
                      <a:gd name="connsiteY27" fmla="*/ 163630 h 192506"/>
                      <a:gd name="connsiteX28" fmla="*/ 702644 w 2425566"/>
                      <a:gd name="connsiteY28" fmla="*/ 192506 h 192506"/>
                      <a:gd name="connsiteX29" fmla="*/ 798896 w 2425566"/>
                      <a:gd name="connsiteY29" fmla="*/ 105878 h 192506"/>
                      <a:gd name="connsiteX30" fmla="*/ 827772 w 2425566"/>
                      <a:gd name="connsiteY30" fmla="*/ 115503 h 192506"/>
                      <a:gd name="connsiteX31" fmla="*/ 895149 w 2425566"/>
                      <a:gd name="connsiteY31" fmla="*/ 86628 h 192506"/>
                      <a:gd name="connsiteX32" fmla="*/ 943275 w 2425566"/>
                      <a:gd name="connsiteY32" fmla="*/ 134754 h 192506"/>
                      <a:gd name="connsiteX33" fmla="*/ 1001027 w 2425566"/>
                      <a:gd name="connsiteY33" fmla="*/ 144379 h 192506"/>
                      <a:gd name="connsiteX34" fmla="*/ 1058779 w 2425566"/>
                      <a:gd name="connsiteY34" fmla="*/ 96253 h 192506"/>
                      <a:gd name="connsiteX35" fmla="*/ 1087654 w 2425566"/>
                      <a:gd name="connsiteY35" fmla="*/ 86628 h 192506"/>
                      <a:gd name="connsiteX36" fmla="*/ 1126155 w 2425566"/>
                      <a:gd name="connsiteY36" fmla="*/ 67377 h 192506"/>
                      <a:gd name="connsiteX37" fmla="*/ 1145406 w 2425566"/>
                      <a:gd name="connsiteY37" fmla="*/ 96253 h 192506"/>
                      <a:gd name="connsiteX38" fmla="*/ 1183907 w 2425566"/>
                      <a:gd name="connsiteY38" fmla="*/ 86628 h 192506"/>
                      <a:gd name="connsiteX39" fmla="*/ 1232033 w 2425566"/>
                      <a:gd name="connsiteY39" fmla="*/ 96253 h 192506"/>
                      <a:gd name="connsiteX40" fmla="*/ 1289785 w 2425566"/>
                      <a:gd name="connsiteY40" fmla="*/ 86628 h 192506"/>
                      <a:gd name="connsiteX41" fmla="*/ 1318661 w 2425566"/>
                      <a:gd name="connsiteY41" fmla="*/ 77002 h 192506"/>
                      <a:gd name="connsiteX42" fmla="*/ 1337911 w 2425566"/>
                      <a:gd name="connsiteY42" fmla="*/ 105878 h 192506"/>
                      <a:gd name="connsiteX43" fmla="*/ 1366787 w 2425566"/>
                      <a:gd name="connsiteY43" fmla="*/ 125129 h 192506"/>
                      <a:gd name="connsiteX44" fmla="*/ 1395663 w 2425566"/>
                      <a:gd name="connsiteY44" fmla="*/ 115503 h 192506"/>
                      <a:gd name="connsiteX45" fmla="*/ 1463040 w 2425566"/>
                      <a:gd name="connsiteY45" fmla="*/ 125129 h 192506"/>
                      <a:gd name="connsiteX46" fmla="*/ 1520791 w 2425566"/>
                      <a:gd name="connsiteY46" fmla="*/ 96253 h 192506"/>
                      <a:gd name="connsiteX47" fmla="*/ 1568918 w 2425566"/>
                      <a:gd name="connsiteY47" fmla="*/ 77002 h 192506"/>
                      <a:gd name="connsiteX48" fmla="*/ 1578543 w 2425566"/>
                      <a:gd name="connsiteY48" fmla="*/ 105878 h 192506"/>
                      <a:gd name="connsiteX49" fmla="*/ 1636294 w 2425566"/>
                      <a:gd name="connsiteY49" fmla="*/ 105878 h 192506"/>
                      <a:gd name="connsiteX50" fmla="*/ 1703671 w 2425566"/>
                      <a:gd name="connsiteY50" fmla="*/ 86628 h 192506"/>
                      <a:gd name="connsiteX51" fmla="*/ 1713296 w 2425566"/>
                      <a:gd name="connsiteY51" fmla="*/ 115503 h 192506"/>
                      <a:gd name="connsiteX52" fmla="*/ 1751798 w 2425566"/>
                      <a:gd name="connsiteY52" fmla="*/ 96253 h 192506"/>
                      <a:gd name="connsiteX53" fmla="*/ 1790299 w 2425566"/>
                      <a:gd name="connsiteY53" fmla="*/ 86628 h 192506"/>
                      <a:gd name="connsiteX54" fmla="*/ 1809549 w 2425566"/>
                      <a:gd name="connsiteY54" fmla="*/ 115503 h 192506"/>
                      <a:gd name="connsiteX55" fmla="*/ 1848050 w 2425566"/>
                      <a:gd name="connsiteY55" fmla="*/ 105878 h 192506"/>
                      <a:gd name="connsiteX56" fmla="*/ 1886551 w 2425566"/>
                      <a:gd name="connsiteY56" fmla="*/ 86628 h 192506"/>
                      <a:gd name="connsiteX57" fmla="*/ 1915427 w 2425566"/>
                      <a:gd name="connsiteY57" fmla="*/ 77002 h 192506"/>
                      <a:gd name="connsiteX58" fmla="*/ 1953928 w 2425566"/>
                      <a:gd name="connsiteY58" fmla="*/ 105878 h 192506"/>
                      <a:gd name="connsiteX59" fmla="*/ 2011680 w 2425566"/>
                      <a:gd name="connsiteY59" fmla="*/ 144379 h 192506"/>
                      <a:gd name="connsiteX60" fmla="*/ 2069431 w 2425566"/>
                      <a:gd name="connsiteY60" fmla="*/ 115503 h 192506"/>
                      <a:gd name="connsiteX61" fmla="*/ 2156059 w 2425566"/>
                      <a:gd name="connsiteY61" fmla="*/ 134754 h 192506"/>
                      <a:gd name="connsiteX62" fmla="*/ 2223435 w 2425566"/>
                      <a:gd name="connsiteY62" fmla="*/ 125129 h 192506"/>
                      <a:gd name="connsiteX63" fmla="*/ 2281187 w 2425566"/>
                      <a:gd name="connsiteY63" fmla="*/ 105878 h 192506"/>
                      <a:gd name="connsiteX64" fmla="*/ 2310063 w 2425566"/>
                      <a:gd name="connsiteY64" fmla="*/ 96253 h 192506"/>
                      <a:gd name="connsiteX65" fmla="*/ 2338939 w 2425566"/>
                      <a:gd name="connsiteY65" fmla="*/ 105878 h 192506"/>
                      <a:gd name="connsiteX66" fmla="*/ 2425566 w 2425566"/>
                      <a:gd name="connsiteY66" fmla="*/ 115503 h 19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192506">
                        <a:moveTo>
                          <a:pt x="0" y="173255"/>
                        </a:moveTo>
                        <a:cubicBezTo>
                          <a:pt x="16042" y="150796"/>
                          <a:pt x="30885" y="127430"/>
                          <a:pt x="48126" y="105878"/>
                        </a:cubicBezTo>
                        <a:cubicBezTo>
                          <a:pt x="56629" y="95249"/>
                          <a:pt x="63390" y="77002"/>
                          <a:pt x="77002" y="77002"/>
                        </a:cubicBezTo>
                        <a:cubicBezTo>
                          <a:pt x="88570" y="77002"/>
                          <a:pt x="89835" y="96253"/>
                          <a:pt x="96252" y="105878"/>
                        </a:cubicBezTo>
                        <a:cubicBezTo>
                          <a:pt x="93044" y="115503"/>
                          <a:pt x="79453" y="127580"/>
                          <a:pt x="86627" y="134754"/>
                        </a:cubicBezTo>
                        <a:cubicBezTo>
                          <a:pt x="93801" y="141928"/>
                          <a:pt x="107061" y="130757"/>
                          <a:pt x="115503" y="125129"/>
                        </a:cubicBezTo>
                        <a:cubicBezTo>
                          <a:pt x="126829" y="117578"/>
                          <a:pt x="134135" y="105217"/>
                          <a:pt x="144379" y="96253"/>
                        </a:cubicBezTo>
                        <a:cubicBezTo>
                          <a:pt x="159840" y="82725"/>
                          <a:pt x="177044" y="71280"/>
                          <a:pt x="192505" y="57752"/>
                        </a:cubicBezTo>
                        <a:cubicBezTo>
                          <a:pt x="251793" y="5875"/>
                          <a:pt x="191162" y="49022"/>
                          <a:pt x="250256" y="9626"/>
                        </a:cubicBezTo>
                        <a:cubicBezTo>
                          <a:pt x="247048" y="28876"/>
                          <a:pt x="244458" y="48240"/>
                          <a:pt x="240631" y="67377"/>
                        </a:cubicBezTo>
                        <a:cubicBezTo>
                          <a:pt x="238037" y="80349"/>
                          <a:pt x="221652" y="96524"/>
                          <a:pt x="231006" y="105878"/>
                        </a:cubicBezTo>
                        <a:cubicBezTo>
                          <a:pt x="240360" y="115232"/>
                          <a:pt x="256673" y="99461"/>
                          <a:pt x="269507" y="96253"/>
                        </a:cubicBezTo>
                        <a:cubicBezTo>
                          <a:pt x="275924" y="86628"/>
                          <a:pt x="280578" y="75557"/>
                          <a:pt x="288758" y="67377"/>
                        </a:cubicBezTo>
                        <a:cubicBezTo>
                          <a:pt x="320125" y="36010"/>
                          <a:pt x="347832" y="22307"/>
                          <a:pt x="385010" y="0"/>
                        </a:cubicBezTo>
                        <a:cubicBezTo>
                          <a:pt x="388218" y="16042"/>
                          <a:pt x="396442" y="31867"/>
                          <a:pt x="394635" y="48127"/>
                        </a:cubicBezTo>
                        <a:cubicBezTo>
                          <a:pt x="391917" y="72589"/>
                          <a:pt x="351008" y="105249"/>
                          <a:pt x="365760" y="134754"/>
                        </a:cubicBezTo>
                        <a:cubicBezTo>
                          <a:pt x="370297" y="143829"/>
                          <a:pt x="385010" y="128337"/>
                          <a:pt x="394635" y="125129"/>
                        </a:cubicBezTo>
                        <a:cubicBezTo>
                          <a:pt x="404260" y="118712"/>
                          <a:pt x="415331" y="114058"/>
                          <a:pt x="423511" y="105878"/>
                        </a:cubicBezTo>
                        <a:cubicBezTo>
                          <a:pt x="431691" y="97698"/>
                          <a:pt x="433729" y="84229"/>
                          <a:pt x="442762" y="77002"/>
                        </a:cubicBezTo>
                        <a:cubicBezTo>
                          <a:pt x="450685" y="70664"/>
                          <a:pt x="462013" y="70585"/>
                          <a:pt x="471638" y="67377"/>
                        </a:cubicBezTo>
                        <a:cubicBezTo>
                          <a:pt x="442223" y="155621"/>
                          <a:pt x="440178" y="125230"/>
                          <a:pt x="490888" y="96253"/>
                        </a:cubicBezTo>
                        <a:cubicBezTo>
                          <a:pt x="499697" y="91219"/>
                          <a:pt x="510139" y="89836"/>
                          <a:pt x="519764" y="86628"/>
                        </a:cubicBezTo>
                        <a:cubicBezTo>
                          <a:pt x="513347" y="99462"/>
                          <a:pt x="505551" y="111694"/>
                          <a:pt x="500513" y="125129"/>
                        </a:cubicBezTo>
                        <a:cubicBezTo>
                          <a:pt x="469996" y="206507"/>
                          <a:pt x="512103" y="143068"/>
                          <a:pt x="567890" y="105878"/>
                        </a:cubicBezTo>
                        <a:lnTo>
                          <a:pt x="596766" y="86628"/>
                        </a:lnTo>
                        <a:cubicBezTo>
                          <a:pt x="599974" y="99462"/>
                          <a:pt x="593841" y="120946"/>
                          <a:pt x="606391" y="125129"/>
                        </a:cubicBezTo>
                        <a:cubicBezTo>
                          <a:pt x="613764" y="127587"/>
                          <a:pt x="683971" y="91152"/>
                          <a:pt x="693019" y="86628"/>
                        </a:cubicBezTo>
                        <a:cubicBezTo>
                          <a:pt x="715020" y="152632"/>
                          <a:pt x="693019" y="70710"/>
                          <a:pt x="693019" y="163630"/>
                        </a:cubicBezTo>
                        <a:cubicBezTo>
                          <a:pt x="693019" y="173776"/>
                          <a:pt x="699436" y="182881"/>
                          <a:pt x="702644" y="192506"/>
                        </a:cubicBezTo>
                        <a:cubicBezTo>
                          <a:pt x="771738" y="123410"/>
                          <a:pt x="738616" y="151089"/>
                          <a:pt x="798896" y="105878"/>
                        </a:cubicBezTo>
                        <a:cubicBezTo>
                          <a:pt x="808521" y="109086"/>
                          <a:pt x="817626" y="115503"/>
                          <a:pt x="827772" y="115503"/>
                        </a:cubicBezTo>
                        <a:cubicBezTo>
                          <a:pt x="841935" y="115503"/>
                          <a:pt x="887631" y="90387"/>
                          <a:pt x="895149" y="86628"/>
                        </a:cubicBezTo>
                        <a:cubicBezTo>
                          <a:pt x="917608" y="154004"/>
                          <a:pt x="895150" y="150796"/>
                          <a:pt x="943275" y="134754"/>
                        </a:cubicBezTo>
                        <a:cubicBezTo>
                          <a:pt x="962526" y="137962"/>
                          <a:pt x="981608" y="146321"/>
                          <a:pt x="1001027" y="144379"/>
                        </a:cubicBezTo>
                        <a:cubicBezTo>
                          <a:pt x="1055710" y="138911"/>
                          <a:pt x="1026864" y="121785"/>
                          <a:pt x="1058779" y="96253"/>
                        </a:cubicBezTo>
                        <a:cubicBezTo>
                          <a:pt x="1066701" y="89915"/>
                          <a:pt x="1078329" y="90625"/>
                          <a:pt x="1087654" y="86628"/>
                        </a:cubicBezTo>
                        <a:cubicBezTo>
                          <a:pt x="1100842" y="80976"/>
                          <a:pt x="1113321" y="73794"/>
                          <a:pt x="1126155" y="67377"/>
                        </a:cubicBezTo>
                        <a:cubicBezTo>
                          <a:pt x="1132572" y="77002"/>
                          <a:pt x="1134431" y="92595"/>
                          <a:pt x="1145406" y="96253"/>
                        </a:cubicBezTo>
                        <a:cubicBezTo>
                          <a:pt x="1157956" y="100436"/>
                          <a:pt x="1170678" y="86628"/>
                          <a:pt x="1183907" y="86628"/>
                        </a:cubicBezTo>
                        <a:cubicBezTo>
                          <a:pt x="1200267" y="86628"/>
                          <a:pt x="1215991" y="93045"/>
                          <a:pt x="1232033" y="96253"/>
                        </a:cubicBezTo>
                        <a:cubicBezTo>
                          <a:pt x="1251284" y="93045"/>
                          <a:pt x="1270734" y="90862"/>
                          <a:pt x="1289785" y="86628"/>
                        </a:cubicBezTo>
                        <a:cubicBezTo>
                          <a:pt x="1299689" y="84427"/>
                          <a:pt x="1309241" y="73234"/>
                          <a:pt x="1318661" y="77002"/>
                        </a:cubicBezTo>
                        <a:cubicBezTo>
                          <a:pt x="1329402" y="81298"/>
                          <a:pt x="1329731" y="97698"/>
                          <a:pt x="1337911" y="105878"/>
                        </a:cubicBezTo>
                        <a:cubicBezTo>
                          <a:pt x="1346091" y="114058"/>
                          <a:pt x="1357162" y="118712"/>
                          <a:pt x="1366787" y="125129"/>
                        </a:cubicBezTo>
                        <a:cubicBezTo>
                          <a:pt x="1376412" y="121920"/>
                          <a:pt x="1385517" y="115503"/>
                          <a:pt x="1395663" y="115503"/>
                        </a:cubicBezTo>
                        <a:cubicBezTo>
                          <a:pt x="1418350" y="115503"/>
                          <a:pt x="1440617" y="128579"/>
                          <a:pt x="1463040" y="125129"/>
                        </a:cubicBezTo>
                        <a:cubicBezTo>
                          <a:pt x="1484312" y="121856"/>
                          <a:pt x="1501198" y="105159"/>
                          <a:pt x="1520791" y="96253"/>
                        </a:cubicBezTo>
                        <a:cubicBezTo>
                          <a:pt x="1536520" y="89103"/>
                          <a:pt x="1552876" y="83419"/>
                          <a:pt x="1568918" y="77002"/>
                        </a:cubicBezTo>
                        <a:cubicBezTo>
                          <a:pt x="1572126" y="86627"/>
                          <a:pt x="1571369" y="98704"/>
                          <a:pt x="1578543" y="105878"/>
                        </a:cubicBezTo>
                        <a:cubicBezTo>
                          <a:pt x="1598506" y="125841"/>
                          <a:pt x="1616331" y="111582"/>
                          <a:pt x="1636294" y="105878"/>
                        </a:cubicBezTo>
                        <a:cubicBezTo>
                          <a:pt x="1720904" y="81704"/>
                          <a:pt x="1634430" y="109707"/>
                          <a:pt x="1703671" y="86628"/>
                        </a:cubicBezTo>
                        <a:cubicBezTo>
                          <a:pt x="1706879" y="96253"/>
                          <a:pt x="1703347" y="113513"/>
                          <a:pt x="1713296" y="115503"/>
                        </a:cubicBezTo>
                        <a:cubicBezTo>
                          <a:pt x="1727366" y="118317"/>
                          <a:pt x="1738363" y="101291"/>
                          <a:pt x="1751798" y="96253"/>
                        </a:cubicBezTo>
                        <a:cubicBezTo>
                          <a:pt x="1764184" y="91608"/>
                          <a:pt x="1777465" y="89836"/>
                          <a:pt x="1790299" y="86628"/>
                        </a:cubicBezTo>
                        <a:cubicBezTo>
                          <a:pt x="1796716" y="96253"/>
                          <a:pt x="1798575" y="111845"/>
                          <a:pt x="1809549" y="115503"/>
                        </a:cubicBezTo>
                        <a:cubicBezTo>
                          <a:pt x="1822099" y="119686"/>
                          <a:pt x="1835664" y="110523"/>
                          <a:pt x="1848050" y="105878"/>
                        </a:cubicBezTo>
                        <a:cubicBezTo>
                          <a:pt x="1861485" y="100840"/>
                          <a:pt x="1873363" y="92280"/>
                          <a:pt x="1886551" y="86628"/>
                        </a:cubicBezTo>
                        <a:cubicBezTo>
                          <a:pt x="1895877" y="82631"/>
                          <a:pt x="1905802" y="80211"/>
                          <a:pt x="1915427" y="77002"/>
                        </a:cubicBezTo>
                        <a:cubicBezTo>
                          <a:pt x="1937333" y="164627"/>
                          <a:pt x="1904971" y="89559"/>
                          <a:pt x="1953928" y="105878"/>
                        </a:cubicBezTo>
                        <a:cubicBezTo>
                          <a:pt x="1975877" y="113194"/>
                          <a:pt x="2011680" y="144379"/>
                          <a:pt x="2011680" y="144379"/>
                        </a:cubicBezTo>
                        <a:cubicBezTo>
                          <a:pt x="2026278" y="134647"/>
                          <a:pt x="2049507" y="115503"/>
                          <a:pt x="2069431" y="115503"/>
                        </a:cubicBezTo>
                        <a:cubicBezTo>
                          <a:pt x="2103307" y="115503"/>
                          <a:pt x="2126283" y="124829"/>
                          <a:pt x="2156059" y="134754"/>
                        </a:cubicBezTo>
                        <a:cubicBezTo>
                          <a:pt x="2272308" y="76628"/>
                          <a:pt x="2132390" y="135245"/>
                          <a:pt x="2223435" y="125129"/>
                        </a:cubicBezTo>
                        <a:cubicBezTo>
                          <a:pt x="2243603" y="122888"/>
                          <a:pt x="2261936" y="112295"/>
                          <a:pt x="2281187" y="105878"/>
                        </a:cubicBezTo>
                        <a:lnTo>
                          <a:pt x="2310063" y="96253"/>
                        </a:lnTo>
                        <a:cubicBezTo>
                          <a:pt x="2319688" y="99461"/>
                          <a:pt x="2328931" y="104210"/>
                          <a:pt x="2338939" y="105878"/>
                        </a:cubicBezTo>
                        <a:cubicBezTo>
                          <a:pt x="2367597" y="110654"/>
                          <a:pt x="2425566" y="115503"/>
                          <a:pt x="2425566" y="115503"/>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3100555" cy="646769"/>
          </a:xfrm>
        </p:spPr>
        <p:txBody>
          <a:bodyPr>
            <a:normAutofit/>
          </a:bodyPr>
          <a:lstStyle/>
          <a:p>
            <a:pPr algn="l"/>
            <a:r>
              <a:rPr lang="nb-NO" sz="40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Generelt</a:t>
            </a:r>
          </a:p>
        </p:txBody>
      </p:sp>
      <p:sp>
        <p:nvSpPr>
          <p:cNvPr id="3" name="Undertittel 2">
            <a:extLst>
              <a:ext uri="{FF2B5EF4-FFF2-40B4-BE49-F238E27FC236}">
                <a16:creationId xmlns:a16="http://schemas.microsoft.com/office/drawing/2014/main" id="{CA0B5C5E-0DB4-9E4B-AA41-EEE78671EE60}"/>
              </a:ext>
            </a:extLst>
          </p:cNvPr>
          <p:cNvSpPr>
            <a:spLocks noGrp="1"/>
          </p:cNvSpPr>
          <p:nvPr>
            <p:ph type="subTitle" idx="1"/>
          </p:nvPr>
        </p:nvSpPr>
        <p:spPr>
          <a:xfrm>
            <a:off x="7693804" y="1276074"/>
            <a:ext cx="3461876" cy="412530"/>
          </a:xfrm>
        </p:spPr>
        <p:txBody>
          <a:bodyPr>
            <a:normAutofit/>
          </a:bodyPr>
          <a:lstStyle/>
          <a:p>
            <a:pPr algn="l"/>
            <a:r>
              <a:rPr lang="nb-NO" sz="1600" b="1" i="1" dirty="0">
                <a:latin typeface="Open Sans" panose="020B0606030504020204" pitchFamily="34" charset="0"/>
                <a:ea typeface="Open Sans" panose="020B0606030504020204" pitchFamily="34" charset="0"/>
                <a:cs typeface="Open Sans" panose="020B0606030504020204" pitchFamily="34" charset="0"/>
              </a:rPr>
              <a:t>Hva kan jeg si om oppgaven?</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3714092" y="860099"/>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9</a:t>
            </a:r>
          </a:p>
        </p:txBody>
      </p:sp>
      <p:sp>
        <p:nvSpPr>
          <p:cNvPr id="6" name="Ellipse 5">
            <a:extLst>
              <a:ext uri="{FF2B5EF4-FFF2-40B4-BE49-F238E27FC236}">
                <a16:creationId xmlns:a16="http://schemas.microsoft.com/office/drawing/2014/main" id="{7226D5B0-064A-5649-BDFE-BEBDF5B5AFA5}"/>
              </a:ext>
            </a:extLst>
          </p:cNvPr>
          <p:cNvSpPr/>
          <p:nvPr/>
        </p:nvSpPr>
        <p:spPr>
          <a:xfrm>
            <a:off x="3626069" y="751977"/>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Får du innsyn i informasjon som det er viktig for den eksterne å holde hemmelig, kan dere inngå en konfidensialitetsavtale. Her forplikter du deg til å ikke røpe opplysninger til andre om det den eksterne har definert som konfidensielt.</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NTNU har laget en mal som kan benyttes for dette.</a:t>
            </a:r>
          </a:p>
        </p:txBody>
      </p:sp>
      <p:pic>
        <p:nvPicPr>
          <p:cNvPr id="14" name="Bilde 13">
            <a:extLst>
              <a:ext uri="{FF2B5EF4-FFF2-40B4-BE49-F238E27FC236}">
                <a16:creationId xmlns:a16="http://schemas.microsoft.com/office/drawing/2014/main" id="{A5BEE799-684F-1747-AE81-9961CF60C875}"/>
              </a:ext>
            </a:extLst>
          </p:cNvPr>
          <p:cNvPicPr>
            <a:picLocks noChangeAspect="1"/>
          </p:cNvPicPr>
          <p:nvPr/>
        </p:nvPicPr>
        <p:blipFill>
          <a:blip r:embed="rId2"/>
          <a:stretch>
            <a:fillRect/>
          </a:stretch>
        </p:blipFill>
        <p:spPr>
          <a:xfrm>
            <a:off x="7144639" y="1304934"/>
            <a:ext cx="549165" cy="549165"/>
          </a:xfrm>
          <a:prstGeom prst="rect">
            <a:avLst/>
          </a:prstGeom>
        </p:spPr>
      </p:pic>
      <p:sp>
        <p:nvSpPr>
          <p:cNvPr id="19" name="Undertittel 2">
            <a:extLst>
              <a:ext uri="{FF2B5EF4-FFF2-40B4-BE49-F238E27FC236}">
                <a16:creationId xmlns:a16="http://schemas.microsoft.com/office/drawing/2014/main" id="{6013B7BF-2B39-A14A-B100-88B93882315A}"/>
              </a:ext>
            </a:extLst>
          </p:cNvPr>
          <p:cNvSpPr txBox="1">
            <a:spLocks/>
          </p:cNvSpPr>
          <p:nvPr/>
        </p:nvSpPr>
        <p:spPr>
          <a:xfrm>
            <a:off x="7693804" y="1579517"/>
            <a:ext cx="2788108" cy="4125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000" i="1" dirty="0"/>
              <a:t>Dersom du er usikker på hva du kan fortelle andre burde du snakke med kontaktpersonen i bedriften for å få noen praktiske eksempler på hvor grensen går. Taushetsbelagt informasjon bør også spesifiseres i en konfidensialitetsavtale.</a:t>
            </a:r>
            <a:endParaRPr lang="nb-NO" sz="1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Konfidensialitetsavtale – del 1</a:t>
            </a:r>
          </a:p>
        </p:txBody>
      </p:sp>
      <p:sp>
        <p:nvSpPr>
          <p:cNvPr id="11" name="Friform 10">
            <a:extLst>
              <a:ext uri="{FF2B5EF4-FFF2-40B4-BE49-F238E27FC236}">
                <a16:creationId xmlns:a16="http://schemas.microsoft.com/office/drawing/2014/main" id="{5F805994-88FA-CD4A-B965-29C5FD7D3F99}"/>
              </a:ext>
            </a:extLst>
          </p:cNvPr>
          <p:cNvSpPr/>
          <p:nvPr/>
        </p:nvSpPr>
        <p:spPr>
          <a:xfrm>
            <a:off x="7835480" y="2641460"/>
            <a:ext cx="2425566" cy="429058"/>
          </a:xfrm>
          <a:custGeom>
            <a:avLst/>
            <a:gdLst>
              <a:gd name="connsiteX0" fmla="*/ 0 w 2425566"/>
              <a:gd name="connsiteY0" fmla="*/ 386151 h 429058"/>
              <a:gd name="connsiteX1" fmla="*/ 48126 w 2425566"/>
              <a:gd name="connsiteY1" fmla="*/ 235981 h 429058"/>
              <a:gd name="connsiteX2" fmla="*/ 77002 w 2425566"/>
              <a:gd name="connsiteY2" fmla="*/ 171622 h 429058"/>
              <a:gd name="connsiteX3" fmla="*/ 96252 w 2425566"/>
              <a:gd name="connsiteY3" fmla="*/ 235981 h 429058"/>
              <a:gd name="connsiteX4" fmla="*/ 86627 w 2425566"/>
              <a:gd name="connsiteY4" fmla="*/ 300340 h 429058"/>
              <a:gd name="connsiteX5" fmla="*/ 115503 w 2425566"/>
              <a:gd name="connsiteY5" fmla="*/ 278887 h 429058"/>
              <a:gd name="connsiteX6" fmla="*/ 144379 w 2425566"/>
              <a:gd name="connsiteY6" fmla="*/ 214528 h 429058"/>
              <a:gd name="connsiteX7" fmla="*/ 192505 w 2425566"/>
              <a:gd name="connsiteY7" fmla="*/ 128717 h 429058"/>
              <a:gd name="connsiteX8" fmla="*/ 250256 w 2425566"/>
              <a:gd name="connsiteY8" fmla="*/ 21454 h 429058"/>
              <a:gd name="connsiteX9" fmla="*/ 240631 w 2425566"/>
              <a:gd name="connsiteY9" fmla="*/ 150170 h 429058"/>
              <a:gd name="connsiteX10" fmla="*/ 231006 w 2425566"/>
              <a:gd name="connsiteY10" fmla="*/ 235981 h 429058"/>
              <a:gd name="connsiteX11" fmla="*/ 269507 w 2425566"/>
              <a:gd name="connsiteY11" fmla="*/ 214528 h 429058"/>
              <a:gd name="connsiteX12" fmla="*/ 288758 w 2425566"/>
              <a:gd name="connsiteY12" fmla="*/ 150170 h 429058"/>
              <a:gd name="connsiteX13" fmla="*/ 385010 w 2425566"/>
              <a:gd name="connsiteY13" fmla="*/ 0 h 429058"/>
              <a:gd name="connsiteX14" fmla="*/ 394635 w 2425566"/>
              <a:gd name="connsiteY14" fmla="*/ 107265 h 429058"/>
              <a:gd name="connsiteX15" fmla="*/ 365760 w 2425566"/>
              <a:gd name="connsiteY15" fmla="*/ 300340 h 429058"/>
              <a:gd name="connsiteX16" fmla="*/ 394635 w 2425566"/>
              <a:gd name="connsiteY16" fmla="*/ 278887 h 429058"/>
              <a:gd name="connsiteX17" fmla="*/ 423511 w 2425566"/>
              <a:gd name="connsiteY17" fmla="*/ 235981 h 429058"/>
              <a:gd name="connsiteX18" fmla="*/ 442762 w 2425566"/>
              <a:gd name="connsiteY18" fmla="*/ 171622 h 429058"/>
              <a:gd name="connsiteX19" fmla="*/ 471638 w 2425566"/>
              <a:gd name="connsiteY19" fmla="*/ 150170 h 429058"/>
              <a:gd name="connsiteX20" fmla="*/ 490888 w 2425566"/>
              <a:gd name="connsiteY20" fmla="*/ 214528 h 429058"/>
              <a:gd name="connsiteX21" fmla="*/ 519764 w 2425566"/>
              <a:gd name="connsiteY21" fmla="*/ 193076 h 429058"/>
              <a:gd name="connsiteX22" fmla="*/ 500513 w 2425566"/>
              <a:gd name="connsiteY22" fmla="*/ 278887 h 429058"/>
              <a:gd name="connsiteX23" fmla="*/ 567890 w 2425566"/>
              <a:gd name="connsiteY23" fmla="*/ 235981 h 429058"/>
              <a:gd name="connsiteX24" fmla="*/ 596766 w 2425566"/>
              <a:gd name="connsiteY24" fmla="*/ 193076 h 429058"/>
              <a:gd name="connsiteX25" fmla="*/ 606391 w 2425566"/>
              <a:gd name="connsiteY25" fmla="*/ 278887 h 429058"/>
              <a:gd name="connsiteX26" fmla="*/ 693019 w 2425566"/>
              <a:gd name="connsiteY26" fmla="*/ 193076 h 429058"/>
              <a:gd name="connsiteX27" fmla="*/ 693019 w 2425566"/>
              <a:gd name="connsiteY27" fmla="*/ 364699 h 429058"/>
              <a:gd name="connsiteX28" fmla="*/ 702644 w 2425566"/>
              <a:gd name="connsiteY28" fmla="*/ 429057 h 429058"/>
              <a:gd name="connsiteX29" fmla="*/ 798896 w 2425566"/>
              <a:gd name="connsiteY29" fmla="*/ 235981 h 429058"/>
              <a:gd name="connsiteX30" fmla="*/ 827772 w 2425566"/>
              <a:gd name="connsiteY30" fmla="*/ 257433 h 429058"/>
              <a:gd name="connsiteX31" fmla="*/ 895149 w 2425566"/>
              <a:gd name="connsiteY31" fmla="*/ 193076 h 429058"/>
              <a:gd name="connsiteX32" fmla="*/ 943275 w 2425566"/>
              <a:gd name="connsiteY32" fmla="*/ 300340 h 429058"/>
              <a:gd name="connsiteX33" fmla="*/ 1001027 w 2425566"/>
              <a:gd name="connsiteY33" fmla="*/ 321792 h 429058"/>
              <a:gd name="connsiteX34" fmla="*/ 1058779 w 2425566"/>
              <a:gd name="connsiteY34" fmla="*/ 214528 h 429058"/>
              <a:gd name="connsiteX35" fmla="*/ 1087654 w 2425566"/>
              <a:gd name="connsiteY35" fmla="*/ 193076 h 429058"/>
              <a:gd name="connsiteX36" fmla="*/ 1126155 w 2425566"/>
              <a:gd name="connsiteY36" fmla="*/ 150170 h 429058"/>
              <a:gd name="connsiteX37" fmla="*/ 1145406 w 2425566"/>
              <a:gd name="connsiteY37" fmla="*/ 214528 h 429058"/>
              <a:gd name="connsiteX38" fmla="*/ 1183907 w 2425566"/>
              <a:gd name="connsiteY38" fmla="*/ 193076 h 429058"/>
              <a:gd name="connsiteX39" fmla="*/ 1232033 w 2425566"/>
              <a:gd name="connsiteY39" fmla="*/ 214528 h 429058"/>
              <a:gd name="connsiteX40" fmla="*/ 1289785 w 2425566"/>
              <a:gd name="connsiteY40" fmla="*/ 193076 h 429058"/>
              <a:gd name="connsiteX41" fmla="*/ 1318661 w 2425566"/>
              <a:gd name="connsiteY41" fmla="*/ 171622 h 429058"/>
              <a:gd name="connsiteX42" fmla="*/ 1337911 w 2425566"/>
              <a:gd name="connsiteY42" fmla="*/ 235981 h 429058"/>
              <a:gd name="connsiteX43" fmla="*/ 1366787 w 2425566"/>
              <a:gd name="connsiteY43" fmla="*/ 278887 h 429058"/>
              <a:gd name="connsiteX44" fmla="*/ 1395663 w 2425566"/>
              <a:gd name="connsiteY44" fmla="*/ 257433 h 429058"/>
              <a:gd name="connsiteX45" fmla="*/ 1463040 w 2425566"/>
              <a:gd name="connsiteY45" fmla="*/ 278887 h 429058"/>
              <a:gd name="connsiteX46" fmla="*/ 1520791 w 2425566"/>
              <a:gd name="connsiteY46" fmla="*/ 214528 h 429058"/>
              <a:gd name="connsiteX47" fmla="*/ 1568918 w 2425566"/>
              <a:gd name="connsiteY47" fmla="*/ 171622 h 429058"/>
              <a:gd name="connsiteX48" fmla="*/ 1578543 w 2425566"/>
              <a:gd name="connsiteY48" fmla="*/ 235981 h 429058"/>
              <a:gd name="connsiteX49" fmla="*/ 1636294 w 2425566"/>
              <a:gd name="connsiteY49" fmla="*/ 235981 h 429058"/>
              <a:gd name="connsiteX50" fmla="*/ 1703671 w 2425566"/>
              <a:gd name="connsiteY50" fmla="*/ 193076 h 429058"/>
              <a:gd name="connsiteX51" fmla="*/ 1713296 w 2425566"/>
              <a:gd name="connsiteY51" fmla="*/ 257433 h 429058"/>
              <a:gd name="connsiteX52" fmla="*/ 1751798 w 2425566"/>
              <a:gd name="connsiteY52" fmla="*/ 214528 h 429058"/>
              <a:gd name="connsiteX53" fmla="*/ 1790299 w 2425566"/>
              <a:gd name="connsiteY53" fmla="*/ 193076 h 429058"/>
              <a:gd name="connsiteX54" fmla="*/ 1809549 w 2425566"/>
              <a:gd name="connsiteY54" fmla="*/ 257433 h 429058"/>
              <a:gd name="connsiteX55" fmla="*/ 1848050 w 2425566"/>
              <a:gd name="connsiteY55" fmla="*/ 235981 h 429058"/>
              <a:gd name="connsiteX56" fmla="*/ 1886551 w 2425566"/>
              <a:gd name="connsiteY56" fmla="*/ 193076 h 429058"/>
              <a:gd name="connsiteX57" fmla="*/ 1915427 w 2425566"/>
              <a:gd name="connsiteY57" fmla="*/ 171622 h 429058"/>
              <a:gd name="connsiteX58" fmla="*/ 1953928 w 2425566"/>
              <a:gd name="connsiteY58" fmla="*/ 235981 h 429058"/>
              <a:gd name="connsiteX59" fmla="*/ 2011680 w 2425566"/>
              <a:gd name="connsiteY59" fmla="*/ 321792 h 429058"/>
              <a:gd name="connsiteX60" fmla="*/ 2069431 w 2425566"/>
              <a:gd name="connsiteY60" fmla="*/ 257433 h 429058"/>
              <a:gd name="connsiteX61" fmla="*/ 2156059 w 2425566"/>
              <a:gd name="connsiteY61" fmla="*/ 300340 h 429058"/>
              <a:gd name="connsiteX62" fmla="*/ 2223435 w 2425566"/>
              <a:gd name="connsiteY62" fmla="*/ 278887 h 429058"/>
              <a:gd name="connsiteX63" fmla="*/ 2281187 w 2425566"/>
              <a:gd name="connsiteY63" fmla="*/ 235981 h 429058"/>
              <a:gd name="connsiteX64" fmla="*/ 2310063 w 2425566"/>
              <a:gd name="connsiteY64" fmla="*/ 214528 h 429058"/>
              <a:gd name="connsiteX65" fmla="*/ 2338939 w 2425566"/>
              <a:gd name="connsiteY65" fmla="*/ 235981 h 429058"/>
              <a:gd name="connsiteX66" fmla="*/ 2425566 w 2425566"/>
              <a:gd name="connsiteY66" fmla="*/ 257433 h 42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429058" extrusionOk="0">
                <a:moveTo>
                  <a:pt x="0" y="386151"/>
                </a:moveTo>
                <a:cubicBezTo>
                  <a:pt x="15520" y="335772"/>
                  <a:pt x="25354" y="286092"/>
                  <a:pt x="48126" y="235981"/>
                </a:cubicBezTo>
                <a:cubicBezTo>
                  <a:pt x="57018" y="212373"/>
                  <a:pt x="62523" y="171650"/>
                  <a:pt x="77002" y="171622"/>
                </a:cubicBezTo>
                <a:cubicBezTo>
                  <a:pt x="87000" y="173155"/>
                  <a:pt x="89697" y="215292"/>
                  <a:pt x="96252" y="235981"/>
                </a:cubicBezTo>
                <a:cubicBezTo>
                  <a:pt x="91980" y="256851"/>
                  <a:pt x="80844" y="285015"/>
                  <a:pt x="86627" y="300340"/>
                </a:cubicBezTo>
                <a:cubicBezTo>
                  <a:pt x="95079" y="316481"/>
                  <a:pt x="107571" y="290381"/>
                  <a:pt x="115503" y="278887"/>
                </a:cubicBezTo>
                <a:cubicBezTo>
                  <a:pt x="123807" y="261595"/>
                  <a:pt x="132767" y="235795"/>
                  <a:pt x="144379" y="214528"/>
                </a:cubicBezTo>
                <a:cubicBezTo>
                  <a:pt x="159224" y="178507"/>
                  <a:pt x="175930" y="160417"/>
                  <a:pt x="192505" y="128717"/>
                </a:cubicBezTo>
                <a:cubicBezTo>
                  <a:pt x="258978" y="17116"/>
                  <a:pt x="193797" y="109894"/>
                  <a:pt x="250256" y="21454"/>
                </a:cubicBezTo>
                <a:cubicBezTo>
                  <a:pt x="243001" y="63703"/>
                  <a:pt x="249445" y="111595"/>
                  <a:pt x="240631" y="150170"/>
                </a:cubicBezTo>
                <a:cubicBezTo>
                  <a:pt x="239306" y="180970"/>
                  <a:pt x="221715" y="215786"/>
                  <a:pt x="231006" y="235981"/>
                </a:cubicBezTo>
                <a:cubicBezTo>
                  <a:pt x="241075" y="257931"/>
                  <a:pt x="257786" y="223042"/>
                  <a:pt x="269507" y="214528"/>
                </a:cubicBezTo>
                <a:cubicBezTo>
                  <a:pt x="277365" y="191814"/>
                  <a:pt x="280748" y="167602"/>
                  <a:pt x="288758" y="150170"/>
                </a:cubicBezTo>
                <a:cubicBezTo>
                  <a:pt x="313432" y="81358"/>
                  <a:pt x="341970" y="45673"/>
                  <a:pt x="385010" y="0"/>
                </a:cubicBezTo>
                <a:cubicBezTo>
                  <a:pt x="383538" y="35422"/>
                  <a:pt x="395035" y="68156"/>
                  <a:pt x="394635" y="107265"/>
                </a:cubicBezTo>
                <a:cubicBezTo>
                  <a:pt x="392267" y="157049"/>
                  <a:pt x="342134" y="239761"/>
                  <a:pt x="365760" y="300340"/>
                </a:cubicBezTo>
                <a:cubicBezTo>
                  <a:pt x="369574" y="321859"/>
                  <a:pt x="386874" y="287422"/>
                  <a:pt x="394635" y="278887"/>
                </a:cubicBezTo>
                <a:cubicBezTo>
                  <a:pt x="404147" y="267262"/>
                  <a:pt x="417051" y="253192"/>
                  <a:pt x="423511" y="235981"/>
                </a:cubicBezTo>
                <a:cubicBezTo>
                  <a:pt x="431045" y="218775"/>
                  <a:pt x="431313" y="187858"/>
                  <a:pt x="442762" y="171622"/>
                </a:cubicBezTo>
                <a:cubicBezTo>
                  <a:pt x="451608" y="159324"/>
                  <a:pt x="460940" y="157886"/>
                  <a:pt x="471638" y="150170"/>
                </a:cubicBezTo>
                <a:cubicBezTo>
                  <a:pt x="442751" y="343828"/>
                  <a:pt x="435101" y="278826"/>
                  <a:pt x="490888" y="214528"/>
                </a:cubicBezTo>
                <a:cubicBezTo>
                  <a:pt x="500438" y="203947"/>
                  <a:pt x="509835" y="201144"/>
                  <a:pt x="519764" y="193076"/>
                </a:cubicBezTo>
                <a:cubicBezTo>
                  <a:pt x="510863" y="226667"/>
                  <a:pt x="504275" y="247249"/>
                  <a:pt x="500513" y="278887"/>
                </a:cubicBezTo>
                <a:cubicBezTo>
                  <a:pt x="484697" y="464869"/>
                  <a:pt x="511711" y="310733"/>
                  <a:pt x="567890" y="235981"/>
                </a:cubicBezTo>
                <a:cubicBezTo>
                  <a:pt x="577292" y="214281"/>
                  <a:pt x="583692" y="214996"/>
                  <a:pt x="596766" y="193076"/>
                </a:cubicBezTo>
                <a:cubicBezTo>
                  <a:pt x="599700" y="222536"/>
                  <a:pt x="593386" y="268130"/>
                  <a:pt x="606391" y="278887"/>
                </a:cubicBezTo>
                <a:cubicBezTo>
                  <a:pt x="614055" y="284147"/>
                  <a:pt x="684770" y="201773"/>
                  <a:pt x="693019" y="193076"/>
                </a:cubicBezTo>
                <a:cubicBezTo>
                  <a:pt x="695674" y="332770"/>
                  <a:pt x="713946" y="137020"/>
                  <a:pt x="693019" y="364699"/>
                </a:cubicBezTo>
                <a:cubicBezTo>
                  <a:pt x="689903" y="389059"/>
                  <a:pt x="700760" y="411193"/>
                  <a:pt x="702644" y="429057"/>
                </a:cubicBezTo>
                <a:cubicBezTo>
                  <a:pt x="779486" y="273518"/>
                  <a:pt x="735424" y="348693"/>
                  <a:pt x="798896" y="235981"/>
                </a:cubicBezTo>
                <a:cubicBezTo>
                  <a:pt x="809698" y="243468"/>
                  <a:pt x="817577" y="257272"/>
                  <a:pt x="827772" y="257433"/>
                </a:cubicBezTo>
                <a:cubicBezTo>
                  <a:pt x="843684" y="257489"/>
                  <a:pt x="889032" y="202906"/>
                  <a:pt x="895149" y="193076"/>
                </a:cubicBezTo>
                <a:cubicBezTo>
                  <a:pt x="920109" y="345639"/>
                  <a:pt x="896296" y="338895"/>
                  <a:pt x="943275" y="300340"/>
                </a:cubicBezTo>
                <a:cubicBezTo>
                  <a:pt x="964971" y="309909"/>
                  <a:pt x="979999" y="323968"/>
                  <a:pt x="1001027" y="321792"/>
                </a:cubicBezTo>
                <a:cubicBezTo>
                  <a:pt x="1053422" y="311876"/>
                  <a:pt x="1030813" y="272320"/>
                  <a:pt x="1058779" y="214528"/>
                </a:cubicBezTo>
                <a:cubicBezTo>
                  <a:pt x="1068133" y="198873"/>
                  <a:pt x="1077710" y="200880"/>
                  <a:pt x="1087654" y="193076"/>
                </a:cubicBezTo>
                <a:cubicBezTo>
                  <a:pt x="1098186" y="181713"/>
                  <a:pt x="1113435" y="166181"/>
                  <a:pt x="1126155" y="150170"/>
                </a:cubicBezTo>
                <a:cubicBezTo>
                  <a:pt x="1130993" y="169815"/>
                  <a:pt x="1135735" y="204965"/>
                  <a:pt x="1145406" y="214528"/>
                </a:cubicBezTo>
                <a:cubicBezTo>
                  <a:pt x="1159353" y="225570"/>
                  <a:pt x="1170866" y="193108"/>
                  <a:pt x="1183907" y="193076"/>
                </a:cubicBezTo>
                <a:cubicBezTo>
                  <a:pt x="1197057" y="194251"/>
                  <a:pt x="1215963" y="206406"/>
                  <a:pt x="1232033" y="214528"/>
                </a:cubicBezTo>
                <a:cubicBezTo>
                  <a:pt x="1251582" y="204368"/>
                  <a:pt x="1270896" y="202033"/>
                  <a:pt x="1289785" y="193076"/>
                </a:cubicBezTo>
                <a:cubicBezTo>
                  <a:pt x="1297638" y="188331"/>
                  <a:pt x="1309898" y="162201"/>
                  <a:pt x="1318661" y="171622"/>
                </a:cubicBezTo>
                <a:cubicBezTo>
                  <a:pt x="1331411" y="179616"/>
                  <a:pt x="1332346" y="217546"/>
                  <a:pt x="1337911" y="235981"/>
                </a:cubicBezTo>
                <a:cubicBezTo>
                  <a:pt x="1346167" y="253919"/>
                  <a:pt x="1357279" y="264145"/>
                  <a:pt x="1366787" y="278887"/>
                </a:cubicBezTo>
                <a:cubicBezTo>
                  <a:pt x="1376099" y="273288"/>
                  <a:pt x="1384545" y="256391"/>
                  <a:pt x="1395663" y="257433"/>
                </a:cubicBezTo>
                <a:cubicBezTo>
                  <a:pt x="1420688" y="259316"/>
                  <a:pt x="1437556" y="287433"/>
                  <a:pt x="1463040" y="278887"/>
                </a:cubicBezTo>
                <a:cubicBezTo>
                  <a:pt x="1479096" y="273423"/>
                  <a:pt x="1501176" y="233289"/>
                  <a:pt x="1520791" y="214528"/>
                </a:cubicBezTo>
                <a:cubicBezTo>
                  <a:pt x="1533667" y="199651"/>
                  <a:pt x="1552795" y="187154"/>
                  <a:pt x="1568918" y="171622"/>
                </a:cubicBezTo>
                <a:cubicBezTo>
                  <a:pt x="1571133" y="192204"/>
                  <a:pt x="1573508" y="220185"/>
                  <a:pt x="1578543" y="235981"/>
                </a:cubicBezTo>
                <a:cubicBezTo>
                  <a:pt x="1594797" y="280120"/>
                  <a:pt x="1612459" y="250390"/>
                  <a:pt x="1636294" y="235981"/>
                </a:cubicBezTo>
                <a:cubicBezTo>
                  <a:pt x="1713980" y="174037"/>
                  <a:pt x="1634543" y="243079"/>
                  <a:pt x="1703671" y="193076"/>
                </a:cubicBezTo>
                <a:cubicBezTo>
                  <a:pt x="1706759" y="214702"/>
                  <a:pt x="1702742" y="254508"/>
                  <a:pt x="1713296" y="257433"/>
                </a:cubicBezTo>
                <a:cubicBezTo>
                  <a:pt x="1726818" y="263837"/>
                  <a:pt x="1738947" y="227360"/>
                  <a:pt x="1751798" y="214528"/>
                </a:cubicBezTo>
                <a:cubicBezTo>
                  <a:pt x="1761552" y="203719"/>
                  <a:pt x="1777386" y="198177"/>
                  <a:pt x="1790299" y="193076"/>
                </a:cubicBezTo>
                <a:cubicBezTo>
                  <a:pt x="1797431" y="213160"/>
                  <a:pt x="1799185" y="248646"/>
                  <a:pt x="1809549" y="257433"/>
                </a:cubicBezTo>
                <a:cubicBezTo>
                  <a:pt x="1824302" y="265238"/>
                  <a:pt x="1837623" y="244677"/>
                  <a:pt x="1848050" y="235981"/>
                </a:cubicBezTo>
                <a:cubicBezTo>
                  <a:pt x="1861952" y="227388"/>
                  <a:pt x="1875535" y="203640"/>
                  <a:pt x="1886551" y="193076"/>
                </a:cubicBezTo>
                <a:cubicBezTo>
                  <a:pt x="1896580" y="184211"/>
                  <a:pt x="1905677" y="177228"/>
                  <a:pt x="1915427" y="171622"/>
                </a:cubicBezTo>
                <a:cubicBezTo>
                  <a:pt x="1925592" y="368210"/>
                  <a:pt x="1910373" y="206193"/>
                  <a:pt x="1953928" y="235981"/>
                </a:cubicBezTo>
                <a:cubicBezTo>
                  <a:pt x="1975877" y="252288"/>
                  <a:pt x="2011681" y="321792"/>
                  <a:pt x="2011680" y="321792"/>
                </a:cubicBezTo>
                <a:cubicBezTo>
                  <a:pt x="2026390" y="299832"/>
                  <a:pt x="2052862" y="258914"/>
                  <a:pt x="2069431" y="257433"/>
                </a:cubicBezTo>
                <a:cubicBezTo>
                  <a:pt x="2105133" y="254567"/>
                  <a:pt x="2129625" y="277104"/>
                  <a:pt x="2156059" y="300340"/>
                </a:cubicBezTo>
                <a:cubicBezTo>
                  <a:pt x="2289406" y="173847"/>
                  <a:pt x="2132583" y="303905"/>
                  <a:pt x="2223435" y="278887"/>
                </a:cubicBezTo>
                <a:cubicBezTo>
                  <a:pt x="2243058" y="273688"/>
                  <a:pt x="2265808" y="250028"/>
                  <a:pt x="2281187" y="235981"/>
                </a:cubicBezTo>
                <a:cubicBezTo>
                  <a:pt x="2288515" y="232167"/>
                  <a:pt x="2302110" y="223691"/>
                  <a:pt x="2310063" y="214528"/>
                </a:cubicBezTo>
                <a:cubicBezTo>
                  <a:pt x="2319913" y="222132"/>
                  <a:pt x="2330145" y="232237"/>
                  <a:pt x="2338939" y="235981"/>
                </a:cubicBezTo>
                <a:cubicBezTo>
                  <a:pt x="2367598" y="246624"/>
                  <a:pt x="2425566" y="257433"/>
                  <a:pt x="2425566" y="257433"/>
                </a:cubicBezTo>
              </a:path>
            </a:pathLst>
          </a:custGeom>
          <a:noFill/>
          <a:ln w="158750" cap="rnd">
            <a:solidFill>
              <a:srgbClr val="00509E">
                <a:alpha val="25000"/>
              </a:srgbClr>
            </a:solidFill>
            <a:round/>
            <a:extLst>
              <a:ext uri="{C807C97D-BFC1-408E-A445-0C87EB9F89A2}">
                <ask:lineSketchStyleProps xmlns:ask="http://schemas.microsoft.com/office/drawing/2018/sketchyshapes" sd="1219033472">
                  <a:custGeom>
                    <a:avLst/>
                    <a:gdLst>
                      <a:gd name="connsiteX0" fmla="*/ 0 w 2425566"/>
                      <a:gd name="connsiteY0" fmla="*/ 173255 h 192506"/>
                      <a:gd name="connsiteX1" fmla="*/ 48126 w 2425566"/>
                      <a:gd name="connsiteY1" fmla="*/ 105878 h 192506"/>
                      <a:gd name="connsiteX2" fmla="*/ 77002 w 2425566"/>
                      <a:gd name="connsiteY2" fmla="*/ 77002 h 192506"/>
                      <a:gd name="connsiteX3" fmla="*/ 96252 w 2425566"/>
                      <a:gd name="connsiteY3" fmla="*/ 105878 h 192506"/>
                      <a:gd name="connsiteX4" fmla="*/ 86627 w 2425566"/>
                      <a:gd name="connsiteY4" fmla="*/ 134754 h 192506"/>
                      <a:gd name="connsiteX5" fmla="*/ 115503 w 2425566"/>
                      <a:gd name="connsiteY5" fmla="*/ 125129 h 192506"/>
                      <a:gd name="connsiteX6" fmla="*/ 144379 w 2425566"/>
                      <a:gd name="connsiteY6" fmla="*/ 96253 h 192506"/>
                      <a:gd name="connsiteX7" fmla="*/ 192505 w 2425566"/>
                      <a:gd name="connsiteY7" fmla="*/ 57752 h 192506"/>
                      <a:gd name="connsiteX8" fmla="*/ 250256 w 2425566"/>
                      <a:gd name="connsiteY8" fmla="*/ 9626 h 192506"/>
                      <a:gd name="connsiteX9" fmla="*/ 240631 w 2425566"/>
                      <a:gd name="connsiteY9" fmla="*/ 67377 h 192506"/>
                      <a:gd name="connsiteX10" fmla="*/ 231006 w 2425566"/>
                      <a:gd name="connsiteY10" fmla="*/ 105878 h 192506"/>
                      <a:gd name="connsiteX11" fmla="*/ 269507 w 2425566"/>
                      <a:gd name="connsiteY11" fmla="*/ 96253 h 192506"/>
                      <a:gd name="connsiteX12" fmla="*/ 288758 w 2425566"/>
                      <a:gd name="connsiteY12" fmla="*/ 67377 h 192506"/>
                      <a:gd name="connsiteX13" fmla="*/ 385010 w 2425566"/>
                      <a:gd name="connsiteY13" fmla="*/ 0 h 192506"/>
                      <a:gd name="connsiteX14" fmla="*/ 394635 w 2425566"/>
                      <a:gd name="connsiteY14" fmla="*/ 48127 h 192506"/>
                      <a:gd name="connsiteX15" fmla="*/ 365760 w 2425566"/>
                      <a:gd name="connsiteY15" fmla="*/ 134754 h 192506"/>
                      <a:gd name="connsiteX16" fmla="*/ 394635 w 2425566"/>
                      <a:gd name="connsiteY16" fmla="*/ 125129 h 192506"/>
                      <a:gd name="connsiteX17" fmla="*/ 423511 w 2425566"/>
                      <a:gd name="connsiteY17" fmla="*/ 105878 h 192506"/>
                      <a:gd name="connsiteX18" fmla="*/ 442762 w 2425566"/>
                      <a:gd name="connsiteY18" fmla="*/ 77002 h 192506"/>
                      <a:gd name="connsiteX19" fmla="*/ 471638 w 2425566"/>
                      <a:gd name="connsiteY19" fmla="*/ 67377 h 192506"/>
                      <a:gd name="connsiteX20" fmla="*/ 490888 w 2425566"/>
                      <a:gd name="connsiteY20" fmla="*/ 96253 h 192506"/>
                      <a:gd name="connsiteX21" fmla="*/ 519764 w 2425566"/>
                      <a:gd name="connsiteY21" fmla="*/ 86628 h 192506"/>
                      <a:gd name="connsiteX22" fmla="*/ 500513 w 2425566"/>
                      <a:gd name="connsiteY22" fmla="*/ 125129 h 192506"/>
                      <a:gd name="connsiteX23" fmla="*/ 567890 w 2425566"/>
                      <a:gd name="connsiteY23" fmla="*/ 105878 h 192506"/>
                      <a:gd name="connsiteX24" fmla="*/ 596766 w 2425566"/>
                      <a:gd name="connsiteY24" fmla="*/ 86628 h 192506"/>
                      <a:gd name="connsiteX25" fmla="*/ 606391 w 2425566"/>
                      <a:gd name="connsiteY25" fmla="*/ 125129 h 192506"/>
                      <a:gd name="connsiteX26" fmla="*/ 693019 w 2425566"/>
                      <a:gd name="connsiteY26" fmla="*/ 86628 h 192506"/>
                      <a:gd name="connsiteX27" fmla="*/ 693019 w 2425566"/>
                      <a:gd name="connsiteY27" fmla="*/ 163630 h 192506"/>
                      <a:gd name="connsiteX28" fmla="*/ 702644 w 2425566"/>
                      <a:gd name="connsiteY28" fmla="*/ 192506 h 192506"/>
                      <a:gd name="connsiteX29" fmla="*/ 798896 w 2425566"/>
                      <a:gd name="connsiteY29" fmla="*/ 105878 h 192506"/>
                      <a:gd name="connsiteX30" fmla="*/ 827772 w 2425566"/>
                      <a:gd name="connsiteY30" fmla="*/ 115503 h 192506"/>
                      <a:gd name="connsiteX31" fmla="*/ 895149 w 2425566"/>
                      <a:gd name="connsiteY31" fmla="*/ 86628 h 192506"/>
                      <a:gd name="connsiteX32" fmla="*/ 943275 w 2425566"/>
                      <a:gd name="connsiteY32" fmla="*/ 134754 h 192506"/>
                      <a:gd name="connsiteX33" fmla="*/ 1001027 w 2425566"/>
                      <a:gd name="connsiteY33" fmla="*/ 144379 h 192506"/>
                      <a:gd name="connsiteX34" fmla="*/ 1058779 w 2425566"/>
                      <a:gd name="connsiteY34" fmla="*/ 96253 h 192506"/>
                      <a:gd name="connsiteX35" fmla="*/ 1087654 w 2425566"/>
                      <a:gd name="connsiteY35" fmla="*/ 86628 h 192506"/>
                      <a:gd name="connsiteX36" fmla="*/ 1126155 w 2425566"/>
                      <a:gd name="connsiteY36" fmla="*/ 67377 h 192506"/>
                      <a:gd name="connsiteX37" fmla="*/ 1145406 w 2425566"/>
                      <a:gd name="connsiteY37" fmla="*/ 96253 h 192506"/>
                      <a:gd name="connsiteX38" fmla="*/ 1183907 w 2425566"/>
                      <a:gd name="connsiteY38" fmla="*/ 86628 h 192506"/>
                      <a:gd name="connsiteX39" fmla="*/ 1232033 w 2425566"/>
                      <a:gd name="connsiteY39" fmla="*/ 96253 h 192506"/>
                      <a:gd name="connsiteX40" fmla="*/ 1289785 w 2425566"/>
                      <a:gd name="connsiteY40" fmla="*/ 86628 h 192506"/>
                      <a:gd name="connsiteX41" fmla="*/ 1318661 w 2425566"/>
                      <a:gd name="connsiteY41" fmla="*/ 77002 h 192506"/>
                      <a:gd name="connsiteX42" fmla="*/ 1337911 w 2425566"/>
                      <a:gd name="connsiteY42" fmla="*/ 105878 h 192506"/>
                      <a:gd name="connsiteX43" fmla="*/ 1366787 w 2425566"/>
                      <a:gd name="connsiteY43" fmla="*/ 125129 h 192506"/>
                      <a:gd name="connsiteX44" fmla="*/ 1395663 w 2425566"/>
                      <a:gd name="connsiteY44" fmla="*/ 115503 h 192506"/>
                      <a:gd name="connsiteX45" fmla="*/ 1463040 w 2425566"/>
                      <a:gd name="connsiteY45" fmla="*/ 125129 h 192506"/>
                      <a:gd name="connsiteX46" fmla="*/ 1520791 w 2425566"/>
                      <a:gd name="connsiteY46" fmla="*/ 96253 h 192506"/>
                      <a:gd name="connsiteX47" fmla="*/ 1568918 w 2425566"/>
                      <a:gd name="connsiteY47" fmla="*/ 77002 h 192506"/>
                      <a:gd name="connsiteX48" fmla="*/ 1578543 w 2425566"/>
                      <a:gd name="connsiteY48" fmla="*/ 105878 h 192506"/>
                      <a:gd name="connsiteX49" fmla="*/ 1636294 w 2425566"/>
                      <a:gd name="connsiteY49" fmla="*/ 105878 h 192506"/>
                      <a:gd name="connsiteX50" fmla="*/ 1703671 w 2425566"/>
                      <a:gd name="connsiteY50" fmla="*/ 86628 h 192506"/>
                      <a:gd name="connsiteX51" fmla="*/ 1713296 w 2425566"/>
                      <a:gd name="connsiteY51" fmla="*/ 115503 h 192506"/>
                      <a:gd name="connsiteX52" fmla="*/ 1751798 w 2425566"/>
                      <a:gd name="connsiteY52" fmla="*/ 96253 h 192506"/>
                      <a:gd name="connsiteX53" fmla="*/ 1790299 w 2425566"/>
                      <a:gd name="connsiteY53" fmla="*/ 86628 h 192506"/>
                      <a:gd name="connsiteX54" fmla="*/ 1809549 w 2425566"/>
                      <a:gd name="connsiteY54" fmla="*/ 115503 h 192506"/>
                      <a:gd name="connsiteX55" fmla="*/ 1848050 w 2425566"/>
                      <a:gd name="connsiteY55" fmla="*/ 105878 h 192506"/>
                      <a:gd name="connsiteX56" fmla="*/ 1886551 w 2425566"/>
                      <a:gd name="connsiteY56" fmla="*/ 86628 h 192506"/>
                      <a:gd name="connsiteX57" fmla="*/ 1915427 w 2425566"/>
                      <a:gd name="connsiteY57" fmla="*/ 77002 h 192506"/>
                      <a:gd name="connsiteX58" fmla="*/ 1953928 w 2425566"/>
                      <a:gd name="connsiteY58" fmla="*/ 105878 h 192506"/>
                      <a:gd name="connsiteX59" fmla="*/ 2011680 w 2425566"/>
                      <a:gd name="connsiteY59" fmla="*/ 144379 h 192506"/>
                      <a:gd name="connsiteX60" fmla="*/ 2069431 w 2425566"/>
                      <a:gd name="connsiteY60" fmla="*/ 115503 h 192506"/>
                      <a:gd name="connsiteX61" fmla="*/ 2156059 w 2425566"/>
                      <a:gd name="connsiteY61" fmla="*/ 134754 h 192506"/>
                      <a:gd name="connsiteX62" fmla="*/ 2223435 w 2425566"/>
                      <a:gd name="connsiteY62" fmla="*/ 125129 h 192506"/>
                      <a:gd name="connsiteX63" fmla="*/ 2281187 w 2425566"/>
                      <a:gd name="connsiteY63" fmla="*/ 105878 h 192506"/>
                      <a:gd name="connsiteX64" fmla="*/ 2310063 w 2425566"/>
                      <a:gd name="connsiteY64" fmla="*/ 96253 h 192506"/>
                      <a:gd name="connsiteX65" fmla="*/ 2338939 w 2425566"/>
                      <a:gd name="connsiteY65" fmla="*/ 105878 h 192506"/>
                      <a:gd name="connsiteX66" fmla="*/ 2425566 w 2425566"/>
                      <a:gd name="connsiteY66" fmla="*/ 115503 h 19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192506">
                        <a:moveTo>
                          <a:pt x="0" y="173255"/>
                        </a:moveTo>
                        <a:cubicBezTo>
                          <a:pt x="16042" y="150796"/>
                          <a:pt x="30885" y="127430"/>
                          <a:pt x="48126" y="105878"/>
                        </a:cubicBezTo>
                        <a:cubicBezTo>
                          <a:pt x="56629" y="95249"/>
                          <a:pt x="63390" y="77002"/>
                          <a:pt x="77002" y="77002"/>
                        </a:cubicBezTo>
                        <a:cubicBezTo>
                          <a:pt x="88570" y="77002"/>
                          <a:pt x="89835" y="96253"/>
                          <a:pt x="96252" y="105878"/>
                        </a:cubicBezTo>
                        <a:cubicBezTo>
                          <a:pt x="93044" y="115503"/>
                          <a:pt x="79453" y="127580"/>
                          <a:pt x="86627" y="134754"/>
                        </a:cubicBezTo>
                        <a:cubicBezTo>
                          <a:pt x="93801" y="141928"/>
                          <a:pt x="107061" y="130757"/>
                          <a:pt x="115503" y="125129"/>
                        </a:cubicBezTo>
                        <a:cubicBezTo>
                          <a:pt x="126829" y="117578"/>
                          <a:pt x="134135" y="105217"/>
                          <a:pt x="144379" y="96253"/>
                        </a:cubicBezTo>
                        <a:cubicBezTo>
                          <a:pt x="159840" y="82725"/>
                          <a:pt x="177044" y="71280"/>
                          <a:pt x="192505" y="57752"/>
                        </a:cubicBezTo>
                        <a:cubicBezTo>
                          <a:pt x="251793" y="5875"/>
                          <a:pt x="191162" y="49022"/>
                          <a:pt x="250256" y="9626"/>
                        </a:cubicBezTo>
                        <a:cubicBezTo>
                          <a:pt x="247048" y="28876"/>
                          <a:pt x="244458" y="48240"/>
                          <a:pt x="240631" y="67377"/>
                        </a:cubicBezTo>
                        <a:cubicBezTo>
                          <a:pt x="238037" y="80349"/>
                          <a:pt x="221652" y="96524"/>
                          <a:pt x="231006" y="105878"/>
                        </a:cubicBezTo>
                        <a:cubicBezTo>
                          <a:pt x="240360" y="115232"/>
                          <a:pt x="256673" y="99461"/>
                          <a:pt x="269507" y="96253"/>
                        </a:cubicBezTo>
                        <a:cubicBezTo>
                          <a:pt x="275924" y="86628"/>
                          <a:pt x="280578" y="75557"/>
                          <a:pt x="288758" y="67377"/>
                        </a:cubicBezTo>
                        <a:cubicBezTo>
                          <a:pt x="320125" y="36010"/>
                          <a:pt x="347832" y="22307"/>
                          <a:pt x="385010" y="0"/>
                        </a:cubicBezTo>
                        <a:cubicBezTo>
                          <a:pt x="388218" y="16042"/>
                          <a:pt x="396442" y="31867"/>
                          <a:pt x="394635" y="48127"/>
                        </a:cubicBezTo>
                        <a:cubicBezTo>
                          <a:pt x="391917" y="72589"/>
                          <a:pt x="351008" y="105249"/>
                          <a:pt x="365760" y="134754"/>
                        </a:cubicBezTo>
                        <a:cubicBezTo>
                          <a:pt x="370297" y="143829"/>
                          <a:pt x="385010" y="128337"/>
                          <a:pt x="394635" y="125129"/>
                        </a:cubicBezTo>
                        <a:cubicBezTo>
                          <a:pt x="404260" y="118712"/>
                          <a:pt x="415331" y="114058"/>
                          <a:pt x="423511" y="105878"/>
                        </a:cubicBezTo>
                        <a:cubicBezTo>
                          <a:pt x="431691" y="97698"/>
                          <a:pt x="433729" y="84229"/>
                          <a:pt x="442762" y="77002"/>
                        </a:cubicBezTo>
                        <a:cubicBezTo>
                          <a:pt x="450685" y="70664"/>
                          <a:pt x="462013" y="70585"/>
                          <a:pt x="471638" y="67377"/>
                        </a:cubicBezTo>
                        <a:cubicBezTo>
                          <a:pt x="442223" y="155621"/>
                          <a:pt x="440178" y="125230"/>
                          <a:pt x="490888" y="96253"/>
                        </a:cubicBezTo>
                        <a:cubicBezTo>
                          <a:pt x="499697" y="91219"/>
                          <a:pt x="510139" y="89836"/>
                          <a:pt x="519764" y="86628"/>
                        </a:cubicBezTo>
                        <a:cubicBezTo>
                          <a:pt x="513347" y="99462"/>
                          <a:pt x="505551" y="111694"/>
                          <a:pt x="500513" y="125129"/>
                        </a:cubicBezTo>
                        <a:cubicBezTo>
                          <a:pt x="469996" y="206507"/>
                          <a:pt x="512103" y="143068"/>
                          <a:pt x="567890" y="105878"/>
                        </a:cubicBezTo>
                        <a:lnTo>
                          <a:pt x="596766" y="86628"/>
                        </a:lnTo>
                        <a:cubicBezTo>
                          <a:pt x="599974" y="99462"/>
                          <a:pt x="593841" y="120946"/>
                          <a:pt x="606391" y="125129"/>
                        </a:cubicBezTo>
                        <a:cubicBezTo>
                          <a:pt x="613764" y="127587"/>
                          <a:pt x="683971" y="91152"/>
                          <a:pt x="693019" y="86628"/>
                        </a:cubicBezTo>
                        <a:cubicBezTo>
                          <a:pt x="715020" y="152632"/>
                          <a:pt x="693019" y="70710"/>
                          <a:pt x="693019" y="163630"/>
                        </a:cubicBezTo>
                        <a:cubicBezTo>
                          <a:pt x="693019" y="173776"/>
                          <a:pt x="699436" y="182881"/>
                          <a:pt x="702644" y="192506"/>
                        </a:cubicBezTo>
                        <a:cubicBezTo>
                          <a:pt x="771738" y="123410"/>
                          <a:pt x="738616" y="151089"/>
                          <a:pt x="798896" y="105878"/>
                        </a:cubicBezTo>
                        <a:cubicBezTo>
                          <a:pt x="808521" y="109086"/>
                          <a:pt x="817626" y="115503"/>
                          <a:pt x="827772" y="115503"/>
                        </a:cubicBezTo>
                        <a:cubicBezTo>
                          <a:pt x="841935" y="115503"/>
                          <a:pt x="887631" y="90387"/>
                          <a:pt x="895149" y="86628"/>
                        </a:cubicBezTo>
                        <a:cubicBezTo>
                          <a:pt x="917608" y="154004"/>
                          <a:pt x="895150" y="150796"/>
                          <a:pt x="943275" y="134754"/>
                        </a:cubicBezTo>
                        <a:cubicBezTo>
                          <a:pt x="962526" y="137962"/>
                          <a:pt x="981608" y="146321"/>
                          <a:pt x="1001027" y="144379"/>
                        </a:cubicBezTo>
                        <a:cubicBezTo>
                          <a:pt x="1055710" y="138911"/>
                          <a:pt x="1026864" y="121785"/>
                          <a:pt x="1058779" y="96253"/>
                        </a:cubicBezTo>
                        <a:cubicBezTo>
                          <a:pt x="1066701" y="89915"/>
                          <a:pt x="1078329" y="90625"/>
                          <a:pt x="1087654" y="86628"/>
                        </a:cubicBezTo>
                        <a:cubicBezTo>
                          <a:pt x="1100842" y="80976"/>
                          <a:pt x="1113321" y="73794"/>
                          <a:pt x="1126155" y="67377"/>
                        </a:cubicBezTo>
                        <a:cubicBezTo>
                          <a:pt x="1132572" y="77002"/>
                          <a:pt x="1134431" y="92595"/>
                          <a:pt x="1145406" y="96253"/>
                        </a:cubicBezTo>
                        <a:cubicBezTo>
                          <a:pt x="1157956" y="100436"/>
                          <a:pt x="1170678" y="86628"/>
                          <a:pt x="1183907" y="86628"/>
                        </a:cubicBezTo>
                        <a:cubicBezTo>
                          <a:pt x="1200267" y="86628"/>
                          <a:pt x="1215991" y="93045"/>
                          <a:pt x="1232033" y="96253"/>
                        </a:cubicBezTo>
                        <a:cubicBezTo>
                          <a:pt x="1251284" y="93045"/>
                          <a:pt x="1270734" y="90862"/>
                          <a:pt x="1289785" y="86628"/>
                        </a:cubicBezTo>
                        <a:cubicBezTo>
                          <a:pt x="1299689" y="84427"/>
                          <a:pt x="1309241" y="73234"/>
                          <a:pt x="1318661" y="77002"/>
                        </a:cubicBezTo>
                        <a:cubicBezTo>
                          <a:pt x="1329402" y="81298"/>
                          <a:pt x="1329731" y="97698"/>
                          <a:pt x="1337911" y="105878"/>
                        </a:cubicBezTo>
                        <a:cubicBezTo>
                          <a:pt x="1346091" y="114058"/>
                          <a:pt x="1357162" y="118712"/>
                          <a:pt x="1366787" y="125129"/>
                        </a:cubicBezTo>
                        <a:cubicBezTo>
                          <a:pt x="1376412" y="121920"/>
                          <a:pt x="1385517" y="115503"/>
                          <a:pt x="1395663" y="115503"/>
                        </a:cubicBezTo>
                        <a:cubicBezTo>
                          <a:pt x="1418350" y="115503"/>
                          <a:pt x="1440617" y="128579"/>
                          <a:pt x="1463040" y="125129"/>
                        </a:cubicBezTo>
                        <a:cubicBezTo>
                          <a:pt x="1484312" y="121856"/>
                          <a:pt x="1501198" y="105159"/>
                          <a:pt x="1520791" y="96253"/>
                        </a:cubicBezTo>
                        <a:cubicBezTo>
                          <a:pt x="1536520" y="89103"/>
                          <a:pt x="1552876" y="83419"/>
                          <a:pt x="1568918" y="77002"/>
                        </a:cubicBezTo>
                        <a:cubicBezTo>
                          <a:pt x="1572126" y="86627"/>
                          <a:pt x="1571369" y="98704"/>
                          <a:pt x="1578543" y="105878"/>
                        </a:cubicBezTo>
                        <a:cubicBezTo>
                          <a:pt x="1598506" y="125841"/>
                          <a:pt x="1616331" y="111582"/>
                          <a:pt x="1636294" y="105878"/>
                        </a:cubicBezTo>
                        <a:cubicBezTo>
                          <a:pt x="1720904" y="81704"/>
                          <a:pt x="1634430" y="109707"/>
                          <a:pt x="1703671" y="86628"/>
                        </a:cubicBezTo>
                        <a:cubicBezTo>
                          <a:pt x="1706879" y="96253"/>
                          <a:pt x="1703347" y="113513"/>
                          <a:pt x="1713296" y="115503"/>
                        </a:cubicBezTo>
                        <a:cubicBezTo>
                          <a:pt x="1727366" y="118317"/>
                          <a:pt x="1738363" y="101291"/>
                          <a:pt x="1751798" y="96253"/>
                        </a:cubicBezTo>
                        <a:cubicBezTo>
                          <a:pt x="1764184" y="91608"/>
                          <a:pt x="1777465" y="89836"/>
                          <a:pt x="1790299" y="86628"/>
                        </a:cubicBezTo>
                        <a:cubicBezTo>
                          <a:pt x="1796716" y="96253"/>
                          <a:pt x="1798575" y="111845"/>
                          <a:pt x="1809549" y="115503"/>
                        </a:cubicBezTo>
                        <a:cubicBezTo>
                          <a:pt x="1822099" y="119686"/>
                          <a:pt x="1835664" y="110523"/>
                          <a:pt x="1848050" y="105878"/>
                        </a:cubicBezTo>
                        <a:cubicBezTo>
                          <a:pt x="1861485" y="100840"/>
                          <a:pt x="1873363" y="92280"/>
                          <a:pt x="1886551" y="86628"/>
                        </a:cubicBezTo>
                        <a:cubicBezTo>
                          <a:pt x="1895877" y="82631"/>
                          <a:pt x="1905802" y="80211"/>
                          <a:pt x="1915427" y="77002"/>
                        </a:cubicBezTo>
                        <a:cubicBezTo>
                          <a:pt x="1937333" y="164627"/>
                          <a:pt x="1904971" y="89559"/>
                          <a:pt x="1953928" y="105878"/>
                        </a:cubicBezTo>
                        <a:cubicBezTo>
                          <a:pt x="1975877" y="113194"/>
                          <a:pt x="2011680" y="144379"/>
                          <a:pt x="2011680" y="144379"/>
                        </a:cubicBezTo>
                        <a:cubicBezTo>
                          <a:pt x="2026278" y="134647"/>
                          <a:pt x="2049507" y="115503"/>
                          <a:pt x="2069431" y="115503"/>
                        </a:cubicBezTo>
                        <a:cubicBezTo>
                          <a:pt x="2103307" y="115503"/>
                          <a:pt x="2126283" y="124829"/>
                          <a:pt x="2156059" y="134754"/>
                        </a:cubicBezTo>
                        <a:cubicBezTo>
                          <a:pt x="2272308" y="76628"/>
                          <a:pt x="2132390" y="135245"/>
                          <a:pt x="2223435" y="125129"/>
                        </a:cubicBezTo>
                        <a:cubicBezTo>
                          <a:pt x="2243603" y="122888"/>
                          <a:pt x="2261936" y="112295"/>
                          <a:pt x="2281187" y="105878"/>
                        </a:cubicBezTo>
                        <a:lnTo>
                          <a:pt x="2310063" y="96253"/>
                        </a:lnTo>
                        <a:cubicBezTo>
                          <a:pt x="2319688" y="99461"/>
                          <a:pt x="2328931" y="104210"/>
                          <a:pt x="2338939" y="105878"/>
                        </a:cubicBezTo>
                        <a:cubicBezTo>
                          <a:pt x="2367597" y="110654"/>
                          <a:pt x="2425566" y="115503"/>
                          <a:pt x="2425566" y="115503"/>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12" name="Undertittel 2">
            <a:extLst>
              <a:ext uri="{FF2B5EF4-FFF2-40B4-BE49-F238E27FC236}">
                <a16:creationId xmlns:a16="http://schemas.microsoft.com/office/drawing/2014/main" id="{CB5DE7D4-F8DE-C440-A21D-0800F80A1403}"/>
              </a:ext>
            </a:extLst>
          </p:cNvPr>
          <p:cNvSpPr txBox="1">
            <a:spLocks/>
          </p:cNvSpPr>
          <p:nvPr/>
        </p:nvSpPr>
        <p:spPr>
          <a:xfrm>
            <a:off x="7693804" y="2713027"/>
            <a:ext cx="3461876"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600" b="1" i="1" dirty="0">
                <a:latin typeface="Open Sans" panose="020B0606030504020204" pitchFamily="34" charset="0"/>
                <a:ea typeface="Open Sans" panose="020B0606030504020204" pitchFamily="34" charset="0"/>
                <a:cs typeface="Open Sans" panose="020B0606030504020204" pitchFamily="34" charset="0"/>
              </a:rPr>
              <a:t>Egen konfidensialitetsavtale?</a:t>
            </a:r>
          </a:p>
        </p:txBody>
      </p:sp>
      <p:pic>
        <p:nvPicPr>
          <p:cNvPr id="13" name="Bilde 12">
            <a:extLst>
              <a:ext uri="{FF2B5EF4-FFF2-40B4-BE49-F238E27FC236}">
                <a16:creationId xmlns:a16="http://schemas.microsoft.com/office/drawing/2014/main" id="{4BF88C41-92CB-CC4D-BAEB-C47D229619A2}"/>
              </a:ext>
            </a:extLst>
          </p:cNvPr>
          <p:cNvPicPr>
            <a:picLocks noChangeAspect="1"/>
          </p:cNvPicPr>
          <p:nvPr/>
        </p:nvPicPr>
        <p:blipFill>
          <a:blip r:embed="rId2"/>
          <a:stretch>
            <a:fillRect/>
          </a:stretch>
        </p:blipFill>
        <p:spPr>
          <a:xfrm>
            <a:off x="7144639" y="2741887"/>
            <a:ext cx="549165" cy="549165"/>
          </a:xfrm>
          <a:prstGeom prst="rect">
            <a:avLst/>
          </a:prstGeom>
        </p:spPr>
      </p:pic>
      <p:sp>
        <p:nvSpPr>
          <p:cNvPr id="15" name="Undertittel 2">
            <a:extLst>
              <a:ext uri="{FF2B5EF4-FFF2-40B4-BE49-F238E27FC236}">
                <a16:creationId xmlns:a16="http://schemas.microsoft.com/office/drawing/2014/main" id="{CE61E3CF-37AF-6D46-95FD-21F92F484583}"/>
              </a:ext>
            </a:extLst>
          </p:cNvPr>
          <p:cNvSpPr txBox="1">
            <a:spLocks/>
          </p:cNvSpPr>
          <p:nvPr/>
        </p:nvSpPr>
        <p:spPr>
          <a:xfrm>
            <a:off x="7693804" y="3016470"/>
            <a:ext cx="2788108" cy="4125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000" i="1" dirty="0"/>
              <a:t>Den eksterne kan også benytte sin egen konfidensialitetsavtale så lenge den ikke er i strid med standardavtalen for oppgaven. Er den det, går NTNU sin standardavtale for oppgaven foran.</a:t>
            </a:r>
            <a:endParaRPr lang="nb-NO" sz="1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Avrundet rektangel 17">
            <a:extLst>
              <a:ext uri="{FF2B5EF4-FFF2-40B4-BE49-F238E27FC236}">
                <a16:creationId xmlns:a16="http://schemas.microsoft.com/office/drawing/2014/main" id="{025EAC6A-01CE-0C4B-8298-FFE4D39C2495}"/>
              </a:ext>
            </a:extLst>
          </p:cNvPr>
          <p:cNvSpPr/>
          <p:nvPr/>
        </p:nvSpPr>
        <p:spPr>
          <a:xfrm>
            <a:off x="644893" y="5420173"/>
            <a:ext cx="3393706" cy="808522"/>
          </a:xfrm>
          <a:prstGeom prst="roundRect">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TekstSylinder 19">
            <a:extLst>
              <a:ext uri="{FF2B5EF4-FFF2-40B4-BE49-F238E27FC236}">
                <a16:creationId xmlns:a16="http://schemas.microsoft.com/office/drawing/2014/main" id="{9B280862-D468-4E43-9B3B-1FDC5F3D48B2}"/>
              </a:ext>
            </a:extLst>
          </p:cNvPr>
          <p:cNvSpPr txBox="1"/>
          <p:nvPr/>
        </p:nvSpPr>
        <p:spPr>
          <a:xfrm>
            <a:off x="644893" y="5620094"/>
            <a:ext cx="3393706" cy="369332"/>
          </a:xfrm>
          <a:prstGeom prst="rect">
            <a:avLst/>
          </a:prstGeom>
          <a:noFill/>
        </p:spPr>
        <p:txBody>
          <a:bodyPr wrap="square" rtlCol="0">
            <a:spAutoFit/>
          </a:bodyPr>
          <a:lstStyle/>
          <a:p>
            <a:pPr algn="ctr"/>
            <a:r>
              <a:rPr lang="nb-NO" u="sng" dirty="0">
                <a:solidFill>
                  <a:srgbClr val="00509E"/>
                </a:solidFill>
                <a:latin typeface=""/>
                <a:hlinkClick r:id="rId3" action="ppaction://hlinkfile"/>
              </a:rPr>
              <a:t>Mal for konfidensialitetsavtale</a:t>
            </a:r>
            <a:endParaRPr lang="nb-NO" u="sng" dirty="0">
              <a:solidFill>
                <a:srgbClr val="00509E"/>
              </a:solidFill>
              <a:latin typeface=""/>
            </a:endParaRPr>
          </a:p>
        </p:txBody>
      </p:sp>
    </p:spTree>
    <p:extLst>
      <p:ext uri="{BB962C8B-B14F-4D97-AF65-F5344CB8AC3E}">
        <p14:creationId xmlns:p14="http://schemas.microsoft.com/office/powerpoint/2010/main" val="850942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iform 8">
            <a:extLst>
              <a:ext uri="{FF2B5EF4-FFF2-40B4-BE49-F238E27FC236}">
                <a16:creationId xmlns:a16="http://schemas.microsoft.com/office/drawing/2014/main" id="{56339141-6A46-B043-9C0E-10416E1A2031}"/>
              </a:ext>
            </a:extLst>
          </p:cNvPr>
          <p:cNvSpPr/>
          <p:nvPr/>
        </p:nvSpPr>
        <p:spPr>
          <a:xfrm>
            <a:off x="7835480" y="1204507"/>
            <a:ext cx="2425566" cy="429058"/>
          </a:xfrm>
          <a:custGeom>
            <a:avLst/>
            <a:gdLst>
              <a:gd name="connsiteX0" fmla="*/ 0 w 2425566"/>
              <a:gd name="connsiteY0" fmla="*/ 386151 h 429058"/>
              <a:gd name="connsiteX1" fmla="*/ 48126 w 2425566"/>
              <a:gd name="connsiteY1" fmla="*/ 235981 h 429058"/>
              <a:gd name="connsiteX2" fmla="*/ 77002 w 2425566"/>
              <a:gd name="connsiteY2" fmla="*/ 171622 h 429058"/>
              <a:gd name="connsiteX3" fmla="*/ 96252 w 2425566"/>
              <a:gd name="connsiteY3" fmla="*/ 235981 h 429058"/>
              <a:gd name="connsiteX4" fmla="*/ 86627 w 2425566"/>
              <a:gd name="connsiteY4" fmla="*/ 300340 h 429058"/>
              <a:gd name="connsiteX5" fmla="*/ 115503 w 2425566"/>
              <a:gd name="connsiteY5" fmla="*/ 278887 h 429058"/>
              <a:gd name="connsiteX6" fmla="*/ 144379 w 2425566"/>
              <a:gd name="connsiteY6" fmla="*/ 214528 h 429058"/>
              <a:gd name="connsiteX7" fmla="*/ 192505 w 2425566"/>
              <a:gd name="connsiteY7" fmla="*/ 128717 h 429058"/>
              <a:gd name="connsiteX8" fmla="*/ 250256 w 2425566"/>
              <a:gd name="connsiteY8" fmla="*/ 21454 h 429058"/>
              <a:gd name="connsiteX9" fmla="*/ 240631 w 2425566"/>
              <a:gd name="connsiteY9" fmla="*/ 150170 h 429058"/>
              <a:gd name="connsiteX10" fmla="*/ 231006 w 2425566"/>
              <a:gd name="connsiteY10" fmla="*/ 235981 h 429058"/>
              <a:gd name="connsiteX11" fmla="*/ 269507 w 2425566"/>
              <a:gd name="connsiteY11" fmla="*/ 214528 h 429058"/>
              <a:gd name="connsiteX12" fmla="*/ 288758 w 2425566"/>
              <a:gd name="connsiteY12" fmla="*/ 150170 h 429058"/>
              <a:gd name="connsiteX13" fmla="*/ 385010 w 2425566"/>
              <a:gd name="connsiteY13" fmla="*/ 0 h 429058"/>
              <a:gd name="connsiteX14" fmla="*/ 394635 w 2425566"/>
              <a:gd name="connsiteY14" fmla="*/ 107265 h 429058"/>
              <a:gd name="connsiteX15" fmla="*/ 365760 w 2425566"/>
              <a:gd name="connsiteY15" fmla="*/ 300340 h 429058"/>
              <a:gd name="connsiteX16" fmla="*/ 394635 w 2425566"/>
              <a:gd name="connsiteY16" fmla="*/ 278887 h 429058"/>
              <a:gd name="connsiteX17" fmla="*/ 423511 w 2425566"/>
              <a:gd name="connsiteY17" fmla="*/ 235981 h 429058"/>
              <a:gd name="connsiteX18" fmla="*/ 442762 w 2425566"/>
              <a:gd name="connsiteY18" fmla="*/ 171622 h 429058"/>
              <a:gd name="connsiteX19" fmla="*/ 471638 w 2425566"/>
              <a:gd name="connsiteY19" fmla="*/ 150170 h 429058"/>
              <a:gd name="connsiteX20" fmla="*/ 490888 w 2425566"/>
              <a:gd name="connsiteY20" fmla="*/ 214528 h 429058"/>
              <a:gd name="connsiteX21" fmla="*/ 519764 w 2425566"/>
              <a:gd name="connsiteY21" fmla="*/ 193076 h 429058"/>
              <a:gd name="connsiteX22" fmla="*/ 500513 w 2425566"/>
              <a:gd name="connsiteY22" fmla="*/ 278887 h 429058"/>
              <a:gd name="connsiteX23" fmla="*/ 567890 w 2425566"/>
              <a:gd name="connsiteY23" fmla="*/ 235981 h 429058"/>
              <a:gd name="connsiteX24" fmla="*/ 596766 w 2425566"/>
              <a:gd name="connsiteY24" fmla="*/ 193076 h 429058"/>
              <a:gd name="connsiteX25" fmla="*/ 606391 w 2425566"/>
              <a:gd name="connsiteY25" fmla="*/ 278887 h 429058"/>
              <a:gd name="connsiteX26" fmla="*/ 693019 w 2425566"/>
              <a:gd name="connsiteY26" fmla="*/ 193076 h 429058"/>
              <a:gd name="connsiteX27" fmla="*/ 693019 w 2425566"/>
              <a:gd name="connsiteY27" fmla="*/ 364699 h 429058"/>
              <a:gd name="connsiteX28" fmla="*/ 702644 w 2425566"/>
              <a:gd name="connsiteY28" fmla="*/ 429057 h 429058"/>
              <a:gd name="connsiteX29" fmla="*/ 798896 w 2425566"/>
              <a:gd name="connsiteY29" fmla="*/ 235981 h 429058"/>
              <a:gd name="connsiteX30" fmla="*/ 827772 w 2425566"/>
              <a:gd name="connsiteY30" fmla="*/ 257433 h 429058"/>
              <a:gd name="connsiteX31" fmla="*/ 895149 w 2425566"/>
              <a:gd name="connsiteY31" fmla="*/ 193076 h 429058"/>
              <a:gd name="connsiteX32" fmla="*/ 943275 w 2425566"/>
              <a:gd name="connsiteY32" fmla="*/ 300340 h 429058"/>
              <a:gd name="connsiteX33" fmla="*/ 1001027 w 2425566"/>
              <a:gd name="connsiteY33" fmla="*/ 321792 h 429058"/>
              <a:gd name="connsiteX34" fmla="*/ 1058779 w 2425566"/>
              <a:gd name="connsiteY34" fmla="*/ 214528 h 429058"/>
              <a:gd name="connsiteX35" fmla="*/ 1087654 w 2425566"/>
              <a:gd name="connsiteY35" fmla="*/ 193076 h 429058"/>
              <a:gd name="connsiteX36" fmla="*/ 1126155 w 2425566"/>
              <a:gd name="connsiteY36" fmla="*/ 150170 h 429058"/>
              <a:gd name="connsiteX37" fmla="*/ 1145406 w 2425566"/>
              <a:gd name="connsiteY37" fmla="*/ 214528 h 429058"/>
              <a:gd name="connsiteX38" fmla="*/ 1183907 w 2425566"/>
              <a:gd name="connsiteY38" fmla="*/ 193076 h 429058"/>
              <a:gd name="connsiteX39" fmla="*/ 1232033 w 2425566"/>
              <a:gd name="connsiteY39" fmla="*/ 214528 h 429058"/>
              <a:gd name="connsiteX40" fmla="*/ 1289785 w 2425566"/>
              <a:gd name="connsiteY40" fmla="*/ 193076 h 429058"/>
              <a:gd name="connsiteX41" fmla="*/ 1318661 w 2425566"/>
              <a:gd name="connsiteY41" fmla="*/ 171622 h 429058"/>
              <a:gd name="connsiteX42" fmla="*/ 1337911 w 2425566"/>
              <a:gd name="connsiteY42" fmla="*/ 235981 h 429058"/>
              <a:gd name="connsiteX43" fmla="*/ 1366787 w 2425566"/>
              <a:gd name="connsiteY43" fmla="*/ 278887 h 429058"/>
              <a:gd name="connsiteX44" fmla="*/ 1395663 w 2425566"/>
              <a:gd name="connsiteY44" fmla="*/ 257433 h 429058"/>
              <a:gd name="connsiteX45" fmla="*/ 1463040 w 2425566"/>
              <a:gd name="connsiteY45" fmla="*/ 278887 h 429058"/>
              <a:gd name="connsiteX46" fmla="*/ 1520791 w 2425566"/>
              <a:gd name="connsiteY46" fmla="*/ 214528 h 429058"/>
              <a:gd name="connsiteX47" fmla="*/ 1568918 w 2425566"/>
              <a:gd name="connsiteY47" fmla="*/ 171622 h 429058"/>
              <a:gd name="connsiteX48" fmla="*/ 1578543 w 2425566"/>
              <a:gd name="connsiteY48" fmla="*/ 235981 h 429058"/>
              <a:gd name="connsiteX49" fmla="*/ 1636294 w 2425566"/>
              <a:gd name="connsiteY49" fmla="*/ 235981 h 429058"/>
              <a:gd name="connsiteX50" fmla="*/ 1703671 w 2425566"/>
              <a:gd name="connsiteY50" fmla="*/ 193076 h 429058"/>
              <a:gd name="connsiteX51" fmla="*/ 1713296 w 2425566"/>
              <a:gd name="connsiteY51" fmla="*/ 257433 h 429058"/>
              <a:gd name="connsiteX52" fmla="*/ 1751798 w 2425566"/>
              <a:gd name="connsiteY52" fmla="*/ 214528 h 429058"/>
              <a:gd name="connsiteX53" fmla="*/ 1790299 w 2425566"/>
              <a:gd name="connsiteY53" fmla="*/ 193076 h 429058"/>
              <a:gd name="connsiteX54" fmla="*/ 1809549 w 2425566"/>
              <a:gd name="connsiteY54" fmla="*/ 257433 h 429058"/>
              <a:gd name="connsiteX55" fmla="*/ 1848050 w 2425566"/>
              <a:gd name="connsiteY55" fmla="*/ 235981 h 429058"/>
              <a:gd name="connsiteX56" fmla="*/ 1886551 w 2425566"/>
              <a:gd name="connsiteY56" fmla="*/ 193076 h 429058"/>
              <a:gd name="connsiteX57" fmla="*/ 1915427 w 2425566"/>
              <a:gd name="connsiteY57" fmla="*/ 171622 h 429058"/>
              <a:gd name="connsiteX58" fmla="*/ 1953928 w 2425566"/>
              <a:gd name="connsiteY58" fmla="*/ 235981 h 429058"/>
              <a:gd name="connsiteX59" fmla="*/ 2011680 w 2425566"/>
              <a:gd name="connsiteY59" fmla="*/ 321792 h 429058"/>
              <a:gd name="connsiteX60" fmla="*/ 2069431 w 2425566"/>
              <a:gd name="connsiteY60" fmla="*/ 257433 h 429058"/>
              <a:gd name="connsiteX61" fmla="*/ 2156059 w 2425566"/>
              <a:gd name="connsiteY61" fmla="*/ 300340 h 429058"/>
              <a:gd name="connsiteX62" fmla="*/ 2223435 w 2425566"/>
              <a:gd name="connsiteY62" fmla="*/ 278887 h 429058"/>
              <a:gd name="connsiteX63" fmla="*/ 2281187 w 2425566"/>
              <a:gd name="connsiteY63" fmla="*/ 235981 h 429058"/>
              <a:gd name="connsiteX64" fmla="*/ 2310063 w 2425566"/>
              <a:gd name="connsiteY64" fmla="*/ 214528 h 429058"/>
              <a:gd name="connsiteX65" fmla="*/ 2338939 w 2425566"/>
              <a:gd name="connsiteY65" fmla="*/ 235981 h 429058"/>
              <a:gd name="connsiteX66" fmla="*/ 2425566 w 2425566"/>
              <a:gd name="connsiteY66" fmla="*/ 257433 h 42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429058" extrusionOk="0">
                <a:moveTo>
                  <a:pt x="0" y="386151"/>
                </a:moveTo>
                <a:cubicBezTo>
                  <a:pt x="15520" y="335772"/>
                  <a:pt x="25354" y="286092"/>
                  <a:pt x="48126" y="235981"/>
                </a:cubicBezTo>
                <a:cubicBezTo>
                  <a:pt x="57018" y="212373"/>
                  <a:pt x="62523" y="171650"/>
                  <a:pt x="77002" y="171622"/>
                </a:cubicBezTo>
                <a:cubicBezTo>
                  <a:pt x="87000" y="173155"/>
                  <a:pt x="89697" y="215292"/>
                  <a:pt x="96252" y="235981"/>
                </a:cubicBezTo>
                <a:cubicBezTo>
                  <a:pt x="91980" y="256851"/>
                  <a:pt x="80844" y="285015"/>
                  <a:pt x="86627" y="300340"/>
                </a:cubicBezTo>
                <a:cubicBezTo>
                  <a:pt x="95079" y="316481"/>
                  <a:pt x="107571" y="290381"/>
                  <a:pt x="115503" y="278887"/>
                </a:cubicBezTo>
                <a:cubicBezTo>
                  <a:pt x="123807" y="261595"/>
                  <a:pt x="132767" y="235795"/>
                  <a:pt x="144379" y="214528"/>
                </a:cubicBezTo>
                <a:cubicBezTo>
                  <a:pt x="159224" y="178507"/>
                  <a:pt x="175930" y="160417"/>
                  <a:pt x="192505" y="128717"/>
                </a:cubicBezTo>
                <a:cubicBezTo>
                  <a:pt x="258978" y="17116"/>
                  <a:pt x="193797" y="109894"/>
                  <a:pt x="250256" y="21454"/>
                </a:cubicBezTo>
                <a:cubicBezTo>
                  <a:pt x="243001" y="63703"/>
                  <a:pt x="249445" y="111595"/>
                  <a:pt x="240631" y="150170"/>
                </a:cubicBezTo>
                <a:cubicBezTo>
                  <a:pt x="239306" y="180970"/>
                  <a:pt x="221715" y="215786"/>
                  <a:pt x="231006" y="235981"/>
                </a:cubicBezTo>
                <a:cubicBezTo>
                  <a:pt x="241075" y="257931"/>
                  <a:pt x="257786" y="223042"/>
                  <a:pt x="269507" y="214528"/>
                </a:cubicBezTo>
                <a:cubicBezTo>
                  <a:pt x="277365" y="191814"/>
                  <a:pt x="280748" y="167602"/>
                  <a:pt x="288758" y="150170"/>
                </a:cubicBezTo>
                <a:cubicBezTo>
                  <a:pt x="313432" y="81358"/>
                  <a:pt x="341970" y="45673"/>
                  <a:pt x="385010" y="0"/>
                </a:cubicBezTo>
                <a:cubicBezTo>
                  <a:pt x="383538" y="35422"/>
                  <a:pt x="395035" y="68156"/>
                  <a:pt x="394635" y="107265"/>
                </a:cubicBezTo>
                <a:cubicBezTo>
                  <a:pt x="392267" y="157049"/>
                  <a:pt x="342134" y="239761"/>
                  <a:pt x="365760" y="300340"/>
                </a:cubicBezTo>
                <a:cubicBezTo>
                  <a:pt x="369574" y="321859"/>
                  <a:pt x="386874" y="287422"/>
                  <a:pt x="394635" y="278887"/>
                </a:cubicBezTo>
                <a:cubicBezTo>
                  <a:pt x="404147" y="267262"/>
                  <a:pt x="417051" y="253192"/>
                  <a:pt x="423511" y="235981"/>
                </a:cubicBezTo>
                <a:cubicBezTo>
                  <a:pt x="431045" y="218775"/>
                  <a:pt x="431313" y="187858"/>
                  <a:pt x="442762" y="171622"/>
                </a:cubicBezTo>
                <a:cubicBezTo>
                  <a:pt x="451608" y="159324"/>
                  <a:pt x="460940" y="157886"/>
                  <a:pt x="471638" y="150170"/>
                </a:cubicBezTo>
                <a:cubicBezTo>
                  <a:pt x="442751" y="343828"/>
                  <a:pt x="435101" y="278826"/>
                  <a:pt x="490888" y="214528"/>
                </a:cubicBezTo>
                <a:cubicBezTo>
                  <a:pt x="500438" y="203947"/>
                  <a:pt x="509835" y="201144"/>
                  <a:pt x="519764" y="193076"/>
                </a:cubicBezTo>
                <a:cubicBezTo>
                  <a:pt x="510863" y="226667"/>
                  <a:pt x="504275" y="247249"/>
                  <a:pt x="500513" y="278887"/>
                </a:cubicBezTo>
                <a:cubicBezTo>
                  <a:pt x="484697" y="464869"/>
                  <a:pt x="511711" y="310733"/>
                  <a:pt x="567890" y="235981"/>
                </a:cubicBezTo>
                <a:cubicBezTo>
                  <a:pt x="577292" y="214281"/>
                  <a:pt x="583692" y="214996"/>
                  <a:pt x="596766" y="193076"/>
                </a:cubicBezTo>
                <a:cubicBezTo>
                  <a:pt x="599700" y="222536"/>
                  <a:pt x="593386" y="268130"/>
                  <a:pt x="606391" y="278887"/>
                </a:cubicBezTo>
                <a:cubicBezTo>
                  <a:pt x="614055" y="284147"/>
                  <a:pt x="684770" y="201773"/>
                  <a:pt x="693019" y="193076"/>
                </a:cubicBezTo>
                <a:cubicBezTo>
                  <a:pt x="695674" y="332770"/>
                  <a:pt x="713946" y="137020"/>
                  <a:pt x="693019" y="364699"/>
                </a:cubicBezTo>
                <a:cubicBezTo>
                  <a:pt x="689903" y="389059"/>
                  <a:pt x="700760" y="411193"/>
                  <a:pt x="702644" y="429057"/>
                </a:cubicBezTo>
                <a:cubicBezTo>
                  <a:pt x="779486" y="273518"/>
                  <a:pt x="735424" y="348693"/>
                  <a:pt x="798896" y="235981"/>
                </a:cubicBezTo>
                <a:cubicBezTo>
                  <a:pt x="809698" y="243468"/>
                  <a:pt x="817577" y="257272"/>
                  <a:pt x="827772" y="257433"/>
                </a:cubicBezTo>
                <a:cubicBezTo>
                  <a:pt x="843684" y="257489"/>
                  <a:pt x="889032" y="202906"/>
                  <a:pt x="895149" y="193076"/>
                </a:cubicBezTo>
                <a:cubicBezTo>
                  <a:pt x="920109" y="345639"/>
                  <a:pt x="896296" y="338895"/>
                  <a:pt x="943275" y="300340"/>
                </a:cubicBezTo>
                <a:cubicBezTo>
                  <a:pt x="964971" y="309909"/>
                  <a:pt x="979999" y="323968"/>
                  <a:pt x="1001027" y="321792"/>
                </a:cubicBezTo>
                <a:cubicBezTo>
                  <a:pt x="1053422" y="311876"/>
                  <a:pt x="1030813" y="272320"/>
                  <a:pt x="1058779" y="214528"/>
                </a:cubicBezTo>
                <a:cubicBezTo>
                  <a:pt x="1068133" y="198873"/>
                  <a:pt x="1077710" y="200880"/>
                  <a:pt x="1087654" y="193076"/>
                </a:cubicBezTo>
                <a:cubicBezTo>
                  <a:pt x="1098186" y="181713"/>
                  <a:pt x="1113435" y="166181"/>
                  <a:pt x="1126155" y="150170"/>
                </a:cubicBezTo>
                <a:cubicBezTo>
                  <a:pt x="1130993" y="169815"/>
                  <a:pt x="1135735" y="204965"/>
                  <a:pt x="1145406" y="214528"/>
                </a:cubicBezTo>
                <a:cubicBezTo>
                  <a:pt x="1159353" y="225570"/>
                  <a:pt x="1170866" y="193108"/>
                  <a:pt x="1183907" y="193076"/>
                </a:cubicBezTo>
                <a:cubicBezTo>
                  <a:pt x="1197057" y="194251"/>
                  <a:pt x="1215963" y="206406"/>
                  <a:pt x="1232033" y="214528"/>
                </a:cubicBezTo>
                <a:cubicBezTo>
                  <a:pt x="1251582" y="204368"/>
                  <a:pt x="1270896" y="202033"/>
                  <a:pt x="1289785" y="193076"/>
                </a:cubicBezTo>
                <a:cubicBezTo>
                  <a:pt x="1297638" y="188331"/>
                  <a:pt x="1309898" y="162201"/>
                  <a:pt x="1318661" y="171622"/>
                </a:cubicBezTo>
                <a:cubicBezTo>
                  <a:pt x="1331411" y="179616"/>
                  <a:pt x="1332346" y="217546"/>
                  <a:pt x="1337911" y="235981"/>
                </a:cubicBezTo>
                <a:cubicBezTo>
                  <a:pt x="1346167" y="253919"/>
                  <a:pt x="1357279" y="264145"/>
                  <a:pt x="1366787" y="278887"/>
                </a:cubicBezTo>
                <a:cubicBezTo>
                  <a:pt x="1376099" y="273288"/>
                  <a:pt x="1384545" y="256391"/>
                  <a:pt x="1395663" y="257433"/>
                </a:cubicBezTo>
                <a:cubicBezTo>
                  <a:pt x="1420688" y="259316"/>
                  <a:pt x="1437556" y="287433"/>
                  <a:pt x="1463040" y="278887"/>
                </a:cubicBezTo>
                <a:cubicBezTo>
                  <a:pt x="1479096" y="273423"/>
                  <a:pt x="1501176" y="233289"/>
                  <a:pt x="1520791" y="214528"/>
                </a:cubicBezTo>
                <a:cubicBezTo>
                  <a:pt x="1533667" y="199651"/>
                  <a:pt x="1552795" y="187154"/>
                  <a:pt x="1568918" y="171622"/>
                </a:cubicBezTo>
                <a:cubicBezTo>
                  <a:pt x="1571133" y="192204"/>
                  <a:pt x="1573508" y="220185"/>
                  <a:pt x="1578543" y="235981"/>
                </a:cubicBezTo>
                <a:cubicBezTo>
                  <a:pt x="1594797" y="280120"/>
                  <a:pt x="1612459" y="250390"/>
                  <a:pt x="1636294" y="235981"/>
                </a:cubicBezTo>
                <a:cubicBezTo>
                  <a:pt x="1713980" y="174037"/>
                  <a:pt x="1634543" y="243079"/>
                  <a:pt x="1703671" y="193076"/>
                </a:cubicBezTo>
                <a:cubicBezTo>
                  <a:pt x="1706759" y="214702"/>
                  <a:pt x="1702742" y="254508"/>
                  <a:pt x="1713296" y="257433"/>
                </a:cubicBezTo>
                <a:cubicBezTo>
                  <a:pt x="1726818" y="263837"/>
                  <a:pt x="1738947" y="227360"/>
                  <a:pt x="1751798" y="214528"/>
                </a:cubicBezTo>
                <a:cubicBezTo>
                  <a:pt x="1761552" y="203719"/>
                  <a:pt x="1777386" y="198177"/>
                  <a:pt x="1790299" y="193076"/>
                </a:cubicBezTo>
                <a:cubicBezTo>
                  <a:pt x="1797431" y="213160"/>
                  <a:pt x="1799185" y="248646"/>
                  <a:pt x="1809549" y="257433"/>
                </a:cubicBezTo>
                <a:cubicBezTo>
                  <a:pt x="1824302" y="265238"/>
                  <a:pt x="1837623" y="244677"/>
                  <a:pt x="1848050" y="235981"/>
                </a:cubicBezTo>
                <a:cubicBezTo>
                  <a:pt x="1861952" y="227388"/>
                  <a:pt x="1875535" y="203640"/>
                  <a:pt x="1886551" y="193076"/>
                </a:cubicBezTo>
                <a:cubicBezTo>
                  <a:pt x="1896580" y="184211"/>
                  <a:pt x="1905677" y="177228"/>
                  <a:pt x="1915427" y="171622"/>
                </a:cubicBezTo>
                <a:cubicBezTo>
                  <a:pt x="1925592" y="368210"/>
                  <a:pt x="1910373" y="206193"/>
                  <a:pt x="1953928" y="235981"/>
                </a:cubicBezTo>
                <a:cubicBezTo>
                  <a:pt x="1975877" y="252288"/>
                  <a:pt x="2011681" y="321792"/>
                  <a:pt x="2011680" y="321792"/>
                </a:cubicBezTo>
                <a:cubicBezTo>
                  <a:pt x="2026390" y="299832"/>
                  <a:pt x="2052862" y="258914"/>
                  <a:pt x="2069431" y="257433"/>
                </a:cubicBezTo>
                <a:cubicBezTo>
                  <a:pt x="2105133" y="254567"/>
                  <a:pt x="2129625" y="277104"/>
                  <a:pt x="2156059" y="300340"/>
                </a:cubicBezTo>
                <a:cubicBezTo>
                  <a:pt x="2289406" y="173847"/>
                  <a:pt x="2132583" y="303905"/>
                  <a:pt x="2223435" y="278887"/>
                </a:cubicBezTo>
                <a:cubicBezTo>
                  <a:pt x="2243058" y="273688"/>
                  <a:pt x="2265808" y="250028"/>
                  <a:pt x="2281187" y="235981"/>
                </a:cubicBezTo>
                <a:cubicBezTo>
                  <a:pt x="2288515" y="232167"/>
                  <a:pt x="2302110" y="223691"/>
                  <a:pt x="2310063" y="214528"/>
                </a:cubicBezTo>
                <a:cubicBezTo>
                  <a:pt x="2319913" y="222132"/>
                  <a:pt x="2330145" y="232237"/>
                  <a:pt x="2338939" y="235981"/>
                </a:cubicBezTo>
                <a:cubicBezTo>
                  <a:pt x="2367598" y="246624"/>
                  <a:pt x="2425566" y="257433"/>
                  <a:pt x="2425566" y="257433"/>
                </a:cubicBezTo>
              </a:path>
            </a:pathLst>
          </a:custGeom>
          <a:noFill/>
          <a:ln w="158750" cap="rnd">
            <a:solidFill>
              <a:srgbClr val="00509E">
                <a:alpha val="25000"/>
              </a:srgbClr>
            </a:solidFill>
            <a:round/>
            <a:extLst>
              <a:ext uri="{C807C97D-BFC1-408E-A445-0C87EB9F89A2}">
                <ask:lineSketchStyleProps xmlns:ask="http://schemas.microsoft.com/office/drawing/2018/sketchyshapes" sd="1219033472">
                  <a:custGeom>
                    <a:avLst/>
                    <a:gdLst>
                      <a:gd name="connsiteX0" fmla="*/ 0 w 2425566"/>
                      <a:gd name="connsiteY0" fmla="*/ 173255 h 192506"/>
                      <a:gd name="connsiteX1" fmla="*/ 48126 w 2425566"/>
                      <a:gd name="connsiteY1" fmla="*/ 105878 h 192506"/>
                      <a:gd name="connsiteX2" fmla="*/ 77002 w 2425566"/>
                      <a:gd name="connsiteY2" fmla="*/ 77002 h 192506"/>
                      <a:gd name="connsiteX3" fmla="*/ 96252 w 2425566"/>
                      <a:gd name="connsiteY3" fmla="*/ 105878 h 192506"/>
                      <a:gd name="connsiteX4" fmla="*/ 86627 w 2425566"/>
                      <a:gd name="connsiteY4" fmla="*/ 134754 h 192506"/>
                      <a:gd name="connsiteX5" fmla="*/ 115503 w 2425566"/>
                      <a:gd name="connsiteY5" fmla="*/ 125129 h 192506"/>
                      <a:gd name="connsiteX6" fmla="*/ 144379 w 2425566"/>
                      <a:gd name="connsiteY6" fmla="*/ 96253 h 192506"/>
                      <a:gd name="connsiteX7" fmla="*/ 192505 w 2425566"/>
                      <a:gd name="connsiteY7" fmla="*/ 57752 h 192506"/>
                      <a:gd name="connsiteX8" fmla="*/ 250256 w 2425566"/>
                      <a:gd name="connsiteY8" fmla="*/ 9626 h 192506"/>
                      <a:gd name="connsiteX9" fmla="*/ 240631 w 2425566"/>
                      <a:gd name="connsiteY9" fmla="*/ 67377 h 192506"/>
                      <a:gd name="connsiteX10" fmla="*/ 231006 w 2425566"/>
                      <a:gd name="connsiteY10" fmla="*/ 105878 h 192506"/>
                      <a:gd name="connsiteX11" fmla="*/ 269507 w 2425566"/>
                      <a:gd name="connsiteY11" fmla="*/ 96253 h 192506"/>
                      <a:gd name="connsiteX12" fmla="*/ 288758 w 2425566"/>
                      <a:gd name="connsiteY12" fmla="*/ 67377 h 192506"/>
                      <a:gd name="connsiteX13" fmla="*/ 385010 w 2425566"/>
                      <a:gd name="connsiteY13" fmla="*/ 0 h 192506"/>
                      <a:gd name="connsiteX14" fmla="*/ 394635 w 2425566"/>
                      <a:gd name="connsiteY14" fmla="*/ 48127 h 192506"/>
                      <a:gd name="connsiteX15" fmla="*/ 365760 w 2425566"/>
                      <a:gd name="connsiteY15" fmla="*/ 134754 h 192506"/>
                      <a:gd name="connsiteX16" fmla="*/ 394635 w 2425566"/>
                      <a:gd name="connsiteY16" fmla="*/ 125129 h 192506"/>
                      <a:gd name="connsiteX17" fmla="*/ 423511 w 2425566"/>
                      <a:gd name="connsiteY17" fmla="*/ 105878 h 192506"/>
                      <a:gd name="connsiteX18" fmla="*/ 442762 w 2425566"/>
                      <a:gd name="connsiteY18" fmla="*/ 77002 h 192506"/>
                      <a:gd name="connsiteX19" fmla="*/ 471638 w 2425566"/>
                      <a:gd name="connsiteY19" fmla="*/ 67377 h 192506"/>
                      <a:gd name="connsiteX20" fmla="*/ 490888 w 2425566"/>
                      <a:gd name="connsiteY20" fmla="*/ 96253 h 192506"/>
                      <a:gd name="connsiteX21" fmla="*/ 519764 w 2425566"/>
                      <a:gd name="connsiteY21" fmla="*/ 86628 h 192506"/>
                      <a:gd name="connsiteX22" fmla="*/ 500513 w 2425566"/>
                      <a:gd name="connsiteY22" fmla="*/ 125129 h 192506"/>
                      <a:gd name="connsiteX23" fmla="*/ 567890 w 2425566"/>
                      <a:gd name="connsiteY23" fmla="*/ 105878 h 192506"/>
                      <a:gd name="connsiteX24" fmla="*/ 596766 w 2425566"/>
                      <a:gd name="connsiteY24" fmla="*/ 86628 h 192506"/>
                      <a:gd name="connsiteX25" fmla="*/ 606391 w 2425566"/>
                      <a:gd name="connsiteY25" fmla="*/ 125129 h 192506"/>
                      <a:gd name="connsiteX26" fmla="*/ 693019 w 2425566"/>
                      <a:gd name="connsiteY26" fmla="*/ 86628 h 192506"/>
                      <a:gd name="connsiteX27" fmla="*/ 693019 w 2425566"/>
                      <a:gd name="connsiteY27" fmla="*/ 163630 h 192506"/>
                      <a:gd name="connsiteX28" fmla="*/ 702644 w 2425566"/>
                      <a:gd name="connsiteY28" fmla="*/ 192506 h 192506"/>
                      <a:gd name="connsiteX29" fmla="*/ 798896 w 2425566"/>
                      <a:gd name="connsiteY29" fmla="*/ 105878 h 192506"/>
                      <a:gd name="connsiteX30" fmla="*/ 827772 w 2425566"/>
                      <a:gd name="connsiteY30" fmla="*/ 115503 h 192506"/>
                      <a:gd name="connsiteX31" fmla="*/ 895149 w 2425566"/>
                      <a:gd name="connsiteY31" fmla="*/ 86628 h 192506"/>
                      <a:gd name="connsiteX32" fmla="*/ 943275 w 2425566"/>
                      <a:gd name="connsiteY32" fmla="*/ 134754 h 192506"/>
                      <a:gd name="connsiteX33" fmla="*/ 1001027 w 2425566"/>
                      <a:gd name="connsiteY33" fmla="*/ 144379 h 192506"/>
                      <a:gd name="connsiteX34" fmla="*/ 1058779 w 2425566"/>
                      <a:gd name="connsiteY34" fmla="*/ 96253 h 192506"/>
                      <a:gd name="connsiteX35" fmla="*/ 1087654 w 2425566"/>
                      <a:gd name="connsiteY35" fmla="*/ 86628 h 192506"/>
                      <a:gd name="connsiteX36" fmla="*/ 1126155 w 2425566"/>
                      <a:gd name="connsiteY36" fmla="*/ 67377 h 192506"/>
                      <a:gd name="connsiteX37" fmla="*/ 1145406 w 2425566"/>
                      <a:gd name="connsiteY37" fmla="*/ 96253 h 192506"/>
                      <a:gd name="connsiteX38" fmla="*/ 1183907 w 2425566"/>
                      <a:gd name="connsiteY38" fmla="*/ 86628 h 192506"/>
                      <a:gd name="connsiteX39" fmla="*/ 1232033 w 2425566"/>
                      <a:gd name="connsiteY39" fmla="*/ 96253 h 192506"/>
                      <a:gd name="connsiteX40" fmla="*/ 1289785 w 2425566"/>
                      <a:gd name="connsiteY40" fmla="*/ 86628 h 192506"/>
                      <a:gd name="connsiteX41" fmla="*/ 1318661 w 2425566"/>
                      <a:gd name="connsiteY41" fmla="*/ 77002 h 192506"/>
                      <a:gd name="connsiteX42" fmla="*/ 1337911 w 2425566"/>
                      <a:gd name="connsiteY42" fmla="*/ 105878 h 192506"/>
                      <a:gd name="connsiteX43" fmla="*/ 1366787 w 2425566"/>
                      <a:gd name="connsiteY43" fmla="*/ 125129 h 192506"/>
                      <a:gd name="connsiteX44" fmla="*/ 1395663 w 2425566"/>
                      <a:gd name="connsiteY44" fmla="*/ 115503 h 192506"/>
                      <a:gd name="connsiteX45" fmla="*/ 1463040 w 2425566"/>
                      <a:gd name="connsiteY45" fmla="*/ 125129 h 192506"/>
                      <a:gd name="connsiteX46" fmla="*/ 1520791 w 2425566"/>
                      <a:gd name="connsiteY46" fmla="*/ 96253 h 192506"/>
                      <a:gd name="connsiteX47" fmla="*/ 1568918 w 2425566"/>
                      <a:gd name="connsiteY47" fmla="*/ 77002 h 192506"/>
                      <a:gd name="connsiteX48" fmla="*/ 1578543 w 2425566"/>
                      <a:gd name="connsiteY48" fmla="*/ 105878 h 192506"/>
                      <a:gd name="connsiteX49" fmla="*/ 1636294 w 2425566"/>
                      <a:gd name="connsiteY49" fmla="*/ 105878 h 192506"/>
                      <a:gd name="connsiteX50" fmla="*/ 1703671 w 2425566"/>
                      <a:gd name="connsiteY50" fmla="*/ 86628 h 192506"/>
                      <a:gd name="connsiteX51" fmla="*/ 1713296 w 2425566"/>
                      <a:gd name="connsiteY51" fmla="*/ 115503 h 192506"/>
                      <a:gd name="connsiteX52" fmla="*/ 1751798 w 2425566"/>
                      <a:gd name="connsiteY52" fmla="*/ 96253 h 192506"/>
                      <a:gd name="connsiteX53" fmla="*/ 1790299 w 2425566"/>
                      <a:gd name="connsiteY53" fmla="*/ 86628 h 192506"/>
                      <a:gd name="connsiteX54" fmla="*/ 1809549 w 2425566"/>
                      <a:gd name="connsiteY54" fmla="*/ 115503 h 192506"/>
                      <a:gd name="connsiteX55" fmla="*/ 1848050 w 2425566"/>
                      <a:gd name="connsiteY55" fmla="*/ 105878 h 192506"/>
                      <a:gd name="connsiteX56" fmla="*/ 1886551 w 2425566"/>
                      <a:gd name="connsiteY56" fmla="*/ 86628 h 192506"/>
                      <a:gd name="connsiteX57" fmla="*/ 1915427 w 2425566"/>
                      <a:gd name="connsiteY57" fmla="*/ 77002 h 192506"/>
                      <a:gd name="connsiteX58" fmla="*/ 1953928 w 2425566"/>
                      <a:gd name="connsiteY58" fmla="*/ 105878 h 192506"/>
                      <a:gd name="connsiteX59" fmla="*/ 2011680 w 2425566"/>
                      <a:gd name="connsiteY59" fmla="*/ 144379 h 192506"/>
                      <a:gd name="connsiteX60" fmla="*/ 2069431 w 2425566"/>
                      <a:gd name="connsiteY60" fmla="*/ 115503 h 192506"/>
                      <a:gd name="connsiteX61" fmla="*/ 2156059 w 2425566"/>
                      <a:gd name="connsiteY61" fmla="*/ 134754 h 192506"/>
                      <a:gd name="connsiteX62" fmla="*/ 2223435 w 2425566"/>
                      <a:gd name="connsiteY62" fmla="*/ 125129 h 192506"/>
                      <a:gd name="connsiteX63" fmla="*/ 2281187 w 2425566"/>
                      <a:gd name="connsiteY63" fmla="*/ 105878 h 192506"/>
                      <a:gd name="connsiteX64" fmla="*/ 2310063 w 2425566"/>
                      <a:gd name="connsiteY64" fmla="*/ 96253 h 192506"/>
                      <a:gd name="connsiteX65" fmla="*/ 2338939 w 2425566"/>
                      <a:gd name="connsiteY65" fmla="*/ 105878 h 192506"/>
                      <a:gd name="connsiteX66" fmla="*/ 2425566 w 2425566"/>
                      <a:gd name="connsiteY66" fmla="*/ 115503 h 19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192506">
                        <a:moveTo>
                          <a:pt x="0" y="173255"/>
                        </a:moveTo>
                        <a:cubicBezTo>
                          <a:pt x="16042" y="150796"/>
                          <a:pt x="30885" y="127430"/>
                          <a:pt x="48126" y="105878"/>
                        </a:cubicBezTo>
                        <a:cubicBezTo>
                          <a:pt x="56629" y="95249"/>
                          <a:pt x="63390" y="77002"/>
                          <a:pt x="77002" y="77002"/>
                        </a:cubicBezTo>
                        <a:cubicBezTo>
                          <a:pt x="88570" y="77002"/>
                          <a:pt x="89835" y="96253"/>
                          <a:pt x="96252" y="105878"/>
                        </a:cubicBezTo>
                        <a:cubicBezTo>
                          <a:pt x="93044" y="115503"/>
                          <a:pt x="79453" y="127580"/>
                          <a:pt x="86627" y="134754"/>
                        </a:cubicBezTo>
                        <a:cubicBezTo>
                          <a:pt x="93801" y="141928"/>
                          <a:pt x="107061" y="130757"/>
                          <a:pt x="115503" y="125129"/>
                        </a:cubicBezTo>
                        <a:cubicBezTo>
                          <a:pt x="126829" y="117578"/>
                          <a:pt x="134135" y="105217"/>
                          <a:pt x="144379" y="96253"/>
                        </a:cubicBezTo>
                        <a:cubicBezTo>
                          <a:pt x="159840" y="82725"/>
                          <a:pt x="177044" y="71280"/>
                          <a:pt x="192505" y="57752"/>
                        </a:cubicBezTo>
                        <a:cubicBezTo>
                          <a:pt x="251793" y="5875"/>
                          <a:pt x="191162" y="49022"/>
                          <a:pt x="250256" y="9626"/>
                        </a:cubicBezTo>
                        <a:cubicBezTo>
                          <a:pt x="247048" y="28876"/>
                          <a:pt x="244458" y="48240"/>
                          <a:pt x="240631" y="67377"/>
                        </a:cubicBezTo>
                        <a:cubicBezTo>
                          <a:pt x="238037" y="80349"/>
                          <a:pt x="221652" y="96524"/>
                          <a:pt x="231006" y="105878"/>
                        </a:cubicBezTo>
                        <a:cubicBezTo>
                          <a:pt x="240360" y="115232"/>
                          <a:pt x="256673" y="99461"/>
                          <a:pt x="269507" y="96253"/>
                        </a:cubicBezTo>
                        <a:cubicBezTo>
                          <a:pt x="275924" y="86628"/>
                          <a:pt x="280578" y="75557"/>
                          <a:pt x="288758" y="67377"/>
                        </a:cubicBezTo>
                        <a:cubicBezTo>
                          <a:pt x="320125" y="36010"/>
                          <a:pt x="347832" y="22307"/>
                          <a:pt x="385010" y="0"/>
                        </a:cubicBezTo>
                        <a:cubicBezTo>
                          <a:pt x="388218" y="16042"/>
                          <a:pt x="396442" y="31867"/>
                          <a:pt x="394635" y="48127"/>
                        </a:cubicBezTo>
                        <a:cubicBezTo>
                          <a:pt x="391917" y="72589"/>
                          <a:pt x="351008" y="105249"/>
                          <a:pt x="365760" y="134754"/>
                        </a:cubicBezTo>
                        <a:cubicBezTo>
                          <a:pt x="370297" y="143829"/>
                          <a:pt x="385010" y="128337"/>
                          <a:pt x="394635" y="125129"/>
                        </a:cubicBezTo>
                        <a:cubicBezTo>
                          <a:pt x="404260" y="118712"/>
                          <a:pt x="415331" y="114058"/>
                          <a:pt x="423511" y="105878"/>
                        </a:cubicBezTo>
                        <a:cubicBezTo>
                          <a:pt x="431691" y="97698"/>
                          <a:pt x="433729" y="84229"/>
                          <a:pt x="442762" y="77002"/>
                        </a:cubicBezTo>
                        <a:cubicBezTo>
                          <a:pt x="450685" y="70664"/>
                          <a:pt x="462013" y="70585"/>
                          <a:pt x="471638" y="67377"/>
                        </a:cubicBezTo>
                        <a:cubicBezTo>
                          <a:pt x="442223" y="155621"/>
                          <a:pt x="440178" y="125230"/>
                          <a:pt x="490888" y="96253"/>
                        </a:cubicBezTo>
                        <a:cubicBezTo>
                          <a:pt x="499697" y="91219"/>
                          <a:pt x="510139" y="89836"/>
                          <a:pt x="519764" y="86628"/>
                        </a:cubicBezTo>
                        <a:cubicBezTo>
                          <a:pt x="513347" y="99462"/>
                          <a:pt x="505551" y="111694"/>
                          <a:pt x="500513" y="125129"/>
                        </a:cubicBezTo>
                        <a:cubicBezTo>
                          <a:pt x="469996" y="206507"/>
                          <a:pt x="512103" y="143068"/>
                          <a:pt x="567890" y="105878"/>
                        </a:cubicBezTo>
                        <a:lnTo>
                          <a:pt x="596766" y="86628"/>
                        </a:lnTo>
                        <a:cubicBezTo>
                          <a:pt x="599974" y="99462"/>
                          <a:pt x="593841" y="120946"/>
                          <a:pt x="606391" y="125129"/>
                        </a:cubicBezTo>
                        <a:cubicBezTo>
                          <a:pt x="613764" y="127587"/>
                          <a:pt x="683971" y="91152"/>
                          <a:pt x="693019" y="86628"/>
                        </a:cubicBezTo>
                        <a:cubicBezTo>
                          <a:pt x="715020" y="152632"/>
                          <a:pt x="693019" y="70710"/>
                          <a:pt x="693019" y="163630"/>
                        </a:cubicBezTo>
                        <a:cubicBezTo>
                          <a:pt x="693019" y="173776"/>
                          <a:pt x="699436" y="182881"/>
                          <a:pt x="702644" y="192506"/>
                        </a:cubicBezTo>
                        <a:cubicBezTo>
                          <a:pt x="771738" y="123410"/>
                          <a:pt x="738616" y="151089"/>
                          <a:pt x="798896" y="105878"/>
                        </a:cubicBezTo>
                        <a:cubicBezTo>
                          <a:pt x="808521" y="109086"/>
                          <a:pt x="817626" y="115503"/>
                          <a:pt x="827772" y="115503"/>
                        </a:cubicBezTo>
                        <a:cubicBezTo>
                          <a:pt x="841935" y="115503"/>
                          <a:pt x="887631" y="90387"/>
                          <a:pt x="895149" y="86628"/>
                        </a:cubicBezTo>
                        <a:cubicBezTo>
                          <a:pt x="917608" y="154004"/>
                          <a:pt x="895150" y="150796"/>
                          <a:pt x="943275" y="134754"/>
                        </a:cubicBezTo>
                        <a:cubicBezTo>
                          <a:pt x="962526" y="137962"/>
                          <a:pt x="981608" y="146321"/>
                          <a:pt x="1001027" y="144379"/>
                        </a:cubicBezTo>
                        <a:cubicBezTo>
                          <a:pt x="1055710" y="138911"/>
                          <a:pt x="1026864" y="121785"/>
                          <a:pt x="1058779" y="96253"/>
                        </a:cubicBezTo>
                        <a:cubicBezTo>
                          <a:pt x="1066701" y="89915"/>
                          <a:pt x="1078329" y="90625"/>
                          <a:pt x="1087654" y="86628"/>
                        </a:cubicBezTo>
                        <a:cubicBezTo>
                          <a:pt x="1100842" y="80976"/>
                          <a:pt x="1113321" y="73794"/>
                          <a:pt x="1126155" y="67377"/>
                        </a:cubicBezTo>
                        <a:cubicBezTo>
                          <a:pt x="1132572" y="77002"/>
                          <a:pt x="1134431" y="92595"/>
                          <a:pt x="1145406" y="96253"/>
                        </a:cubicBezTo>
                        <a:cubicBezTo>
                          <a:pt x="1157956" y="100436"/>
                          <a:pt x="1170678" y="86628"/>
                          <a:pt x="1183907" y="86628"/>
                        </a:cubicBezTo>
                        <a:cubicBezTo>
                          <a:pt x="1200267" y="86628"/>
                          <a:pt x="1215991" y="93045"/>
                          <a:pt x="1232033" y="96253"/>
                        </a:cubicBezTo>
                        <a:cubicBezTo>
                          <a:pt x="1251284" y="93045"/>
                          <a:pt x="1270734" y="90862"/>
                          <a:pt x="1289785" y="86628"/>
                        </a:cubicBezTo>
                        <a:cubicBezTo>
                          <a:pt x="1299689" y="84427"/>
                          <a:pt x="1309241" y="73234"/>
                          <a:pt x="1318661" y="77002"/>
                        </a:cubicBezTo>
                        <a:cubicBezTo>
                          <a:pt x="1329402" y="81298"/>
                          <a:pt x="1329731" y="97698"/>
                          <a:pt x="1337911" y="105878"/>
                        </a:cubicBezTo>
                        <a:cubicBezTo>
                          <a:pt x="1346091" y="114058"/>
                          <a:pt x="1357162" y="118712"/>
                          <a:pt x="1366787" y="125129"/>
                        </a:cubicBezTo>
                        <a:cubicBezTo>
                          <a:pt x="1376412" y="121920"/>
                          <a:pt x="1385517" y="115503"/>
                          <a:pt x="1395663" y="115503"/>
                        </a:cubicBezTo>
                        <a:cubicBezTo>
                          <a:pt x="1418350" y="115503"/>
                          <a:pt x="1440617" y="128579"/>
                          <a:pt x="1463040" y="125129"/>
                        </a:cubicBezTo>
                        <a:cubicBezTo>
                          <a:pt x="1484312" y="121856"/>
                          <a:pt x="1501198" y="105159"/>
                          <a:pt x="1520791" y="96253"/>
                        </a:cubicBezTo>
                        <a:cubicBezTo>
                          <a:pt x="1536520" y="89103"/>
                          <a:pt x="1552876" y="83419"/>
                          <a:pt x="1568918" y="77002"/>
                        </a:cubicBezTo>
                        <a:cubicBezTo>
                          <a:pt x="1572126" y="86627"/>
                          <a:pt x="1571369" y="98704"/>
                          <a:pt x="1578543" y="105878"/>
                        </a:cubicBezTo>
                        <a:cubicBezTo>
                          <a:pt x="1598506" y="125841"/>
                          <a:pt x="1616331" y="111582"/>
                          <a:pt x="1636294" y="105878"/>
                        </a:cubicBezTo>
                        <a:cubicBezTo>
                          <a:pt x="1720904" y="81704"/>
                          <a:pt x="1634430" y="109707"/>
                          <a:pt x="1703671" y="86628"/>
                        </a:cubicBezTo>
                        <a:cubicBezTo>
                          <a:pt x="1706879" y="96253"/>
                          <a:pt x="1703347" y="113513"/>
                          <a:pt x="1713296" y="115503"/>
                        </a:cubicBezTo>
                        <a:cubicBezTo>
                          <a:pt x="1727366" y="118317"/>
                          <a:pt x="1738363" y="101291"/>
                          <a:pt x="1751798" y="96253"/>
                        </a:cubicBezTo>
                        <a:cubicBezTo>
                          <a:pt x="1764184" y="91608"/>
                          <a:pt x="1777465" y="89836"/>
                          <a:pt x="1790299" y="86628"/>
                        </a:cubicBezTo>
                        <a:cubicBezTo>
                          <a:pt x="1796716" y="96253"/>
                          <a:pt x="1798575" y="111845"/>
                          <a:pt x="1809549" y="115503"/>
                        </a:cubicBezTo>
                        <a:cubicBezTo>
                          <a:pt x="1822099" y="119686"/>
                          <a:pt x="1835664" y="110523"/>
                          <a:pt x="1848050" y="105878"/>
                        </a:cubicBezTo>
                        <a:cubicBezTo>
                          <a:pt x="1861485" y="100840"/>
                          <a:pt x="1873363" y="92280"/>
                          <a:pt x="1886551" y="86628"/>
                        </a:cubicBezTo>
                        <a:cubicBezTo>
                          <a:pt x="1895877" y="82631"/>
                          <a:pt x="1905802" y="80211"/>
                          <a:pt x="1915427" y="77002"/>
                        </a:cubicBezTo>
                        <a:cubicBezTo>
                          <a:pt x="1937333" y="164627"/>
                          <a:pt x="1904971" y="89559"/>
                          <a:pt x="1953928" y="105878"/>
                        </a:cubicBezTo>
                        <a:cubicBezTo>
                          <a:pt x="1975877" y="113194"/>
                          <a:pt x="2011680" y="144379"/>
                          <a:pt x="2011680" y="144379"/>
                        </a:cubicBezTo>
                        <a:cubicBezTo>
                          <a:pt x="2026278" y="134647"/>
                          <a:pt x="2049507" y="115503"/>
                          <a:pt x="2069431" y="115503"/>
                        </a:cubicBezTo>
                        <a:cubicBezTo>
                          <a:pt x="2103307" y="115503"/>
                          <a:pt x="2126283" y="124829"/>
                          <a:pt x="2156059" y="134754"/>
                        </a:cubicBezTo>
                        <a:cubicBezTo>
                          <a:pt x="2272308" y="76628"/>
                          <a:pt x="2132390" y="135245"/>
                          <a:pt x="2223435" y="125129"/>
                        </a:cubicBezTo>
                        <a:cubicBezTo>
                          <a:pt x="2243603" y="122888"/>
                          <a:pt x="2261936" y="112295"/>
                          <a:pt x="2281187" y="105878"/>
                        </a:cubicBezTo>
                        <a:lnTo>
                          <a:pt x="2310063" y="96253"/>
                        </a:lnTo>
                        <a:cubicBezTo>
                          <a:pt x="2319688" y="99461"/>
                          <a:pt x="2328931" y="104210"/>
                          <a:pt x="2338939" y="105878"/>
                        </a:cubicBezTo>
                        <a:cubicBezTo>
                          <a:pt x="2367597" y="110654"/>
                          <a:pt x="2425566" y="115503"/>
                          <a:pt x="2425566" y="115503"/>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3100555" cy="646769"/>
          </a:xfrm>
        </p:spPr>
        <p:txBody>
          <a:bodyPr>
            <a:normAutofit/>
          </a:bodyPr>
          <a:lstStyle/>
          <a:p>
            <a:pPr algn="l"/>
            <a:r>
              <a:rPr lang="nb-NO" sz="40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Generelt</a:t>
            </a:r>
          </a:p>
        </p:txBody>
      </p:sp>
      <p:sp>
        <p:nvSpPr>
          <p:cNvPr id="3" name="Undertittel 2">
            <a:extLst>
              <a:ext uri="{FF2B5EF4-FFF2-40B4-BE49-F238E27FC236}">
                <a16:creationId xmlns:a16="http://schemas.microsoft.com/office/drawing/2014/main" id="{CA0B5C5E-0DB4-9E4B-AA41-EEE78671EE60}"/>
              </a:ext>
            </a:extLst>
          </p:cNvPr>
          <p:cNvSpPr>
            <a:spLocks noGrp="1"/>
          </p:cNvSpPr>
          <p:nvPr>
            <p:ph type="subTitle" idx="1"/>
          </p:nvPr>
        </p:nvSpPr>
        <p:spPr>
          <a:xfrm>
            <a:off x="7693804" y="1276074"/>
            <a:ext cx="3461876" cy="412530"/>
          </a:xfrm>
        </p:spPr>
        <p:txBody>
          <a:bodyPr>
            <a:normAutofit/>
          </a:bodyPr>
          <a:lstStyle/>
          <a:p>
            <a:pPr algn="l"/>
            <a:r>
              <a:rPr lang="nb-NO" sz="1600" b="1" i="1" dirty="0">
                <a:latin typeface="Open Sans" panose="020B0606030504020204" pitchFamily="34" charset="0"/>
                <a:ea typeface="Open Sans" panose="020B0606030504020204" pitchFamily="34" charset="0"/>
                <a:cs typeface="Open Sans" panose="020B0606030504020204" pitchFamily="34" charset="0"/>
              </a:rPr>
              <a:t>Hva kan jeg si om oppgaven?</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3714092" y="860099"/>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9</a:t>
            </a:r>
          </a:p>
        </p:txBody>
      </p:sp>
      <p:sp>
        <p:nvSpPr>
          <p:cNvPr id="6" name="Ellipse 5">
            <a:extLst>
              <a:ext uri="{FF2B5EF4-FFF2-40B4-BE49-F238E27FC236}">
                <a16:creationId xmlns:a16="http://schemas.microsoft.com/office/drawing/2014/main" id="{7226D5B0-064A-5649-BDFE-BEBDF5B5AFA5}"/>
              </a:ext>
            </a:extLst>
          </p:cNvPr>
          <p:cNvSpPr/>
          <p:nvPr/>
        </p:nvSpPr>
        <p:spPr>
          <a:xfrm>
            <a:off x="3626069" y="751977"/>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Du forplikter deg til å bevare taushet om de konfidensielle forholdene i 5 år, og avtalen skal legges ved standardavtalen for oppgaven.</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Når du skriver under en konfidensialitetsavtale vil du være underlagt de alminnelige reglene om straff og erstatning ved eventuelt brudd på taushetsplikten.</a:t>
            </a:r>
          </a:p>
        </p:txBody>
      </p:sp>
      <p:pic>
        <p:nvPicPr>
          <p:cNvPr id="14" name="Bilde 13">
            <a:extLst>
              <a:ext uri="{FF2B5EF4-FFF2-40B4-BE49-F238E27FC236}">
                <a16:creationId xmlns:a16="http://schemas.microsoft.com/office/drawing/2014/main" id="{A5BEE799-684F-1747-AE81-9961CF60C875}"/>
              </a:ext>
            </a:extLst>
          </p:cNvPr>
          <p:cNvPicPr>
            <a:picLocks noChangeAspect="1"/>
          </p:cNvPicPr>
          <p:nvPr/>
        </p:nvPicPr>
        <p:blipFill>
          <a:blip r:embed="rId2"/>
          <a:stretch>
            <a:fillRect/>
          </a:stretch>
        </p:blipFill>
        <p:spPr>
          <a:xfrm>
            <a:off x="7144639" y="1304934"/>
            <a:ext cx="549165" cy="549165"/>
          </a:xfrm>
          <a:prstGeom prst="rect">
            <a:avLst/>
          </a:prstGeom>
        </p:spPr>
      </p:pic>
      <p:sp>
        <p:nvSpPr>
          <p:cNvPr id="19" name="Undertittel 2">
            <a:extLst>
              <a:ext uri="{FF2B5EF4-FFF2-40B4-BE49-F238E27FC236}">
                <a16:creationId xmlns:a16="http://schemas.microsoft.com/office/drawing/2014/main" id="{6013B7BF-2B39-A14A-B100-88B93882315A}"/>
              </a:ext>
            </a:extLst>
          </p:cNvPr>
          <p:cNvSpPr txBox="1">
            <a:spLocks/>
          </p:cNvSpPr>
          <p:nvPr/>
        </p:nvSpPr>
        <p:spPr>
          <a:xfrm>
            <a:off x="7693804" y="1579517"/>
            <a:ext cx="2788108" cy="4125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000" i="1" dirty="0"/>
              <a:t>Dersom du er usikker på hva du kan fortelle andre burde du snakke med kontaktpersonen i bedriften for å få noen praktiske eksempler på hvor grensen går. Taushetsbelagt informasjon bør også spesifiseres i en konfidensialitetsavtale.</a:t>
            </a:r>
            <a:endParaRPr lang="nb-NO" sz="1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Konfidensialitetsavtale – del 2</a:t>
            </a:r>
          </a:p>
        </p:txBody>
      </p:sp>
      <p:sp>
        <p:nvSpPr>
          <p:cNvPr id="18" name="Avrundet rektangel 17">
            <a:extLst>
              <a:ext uri="{FF2B5EF4-FFF2-40B4-BE49-F238E27FC236}">
                <a16:creationId xmlns:a16="http://schemas.microsoft.com/office/drawing/2014/main" id="{025EAC6A-01CE-0C4B-8298-FFE4D39C2495}"/>
              </a:ext>
            </a:extLst>
          </p:cNvPr>
          <p:cNvSpPr/>
          <p:nvPr/>
        </p:nvSpPr>
        <p:spPr>
          <a:xfrm>
            <a:off x="644893" y="5420173"/>
            <a:ext cx="3393706" cy="808522"/>
          </a:xfrm>
          <a:prstGeom prst="roundRect">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TekstSylinder 19">
            <a:extLst>
              <a:ext uri="{FF2B5EF4-FFF2-40B4-BE49-F238E27FC236}">
                <a16:creationId xmlns:a16="http://schemas.microsoft.com/office/drawing/2014/main" id="{9B280862-D468-4E43-9B3B-1FDC5F3D48B2}"/>
              </a:ext>
            </a:extLst>
          </p:cNvPr>
          <p:cNvSpPr txBox="1"/>
          <p:nvPr/>
        </p:nvSpPr>
        <p:spPr>
          <a:xfrm>
            <a:off x="644893" y="5620094"/>
            <a:ext cx="3393706" cy="369332"/>
          </a:xfrm>
          <a:prstGeom prst="rect">
            <a:avLst/>
          </a:prstGeom>
          <a:noFill/>
        </p:spPr>
        <p:txBody>
          <a:bodyPr wrap="square" rtlCol="0">
            <a:spAutoFit/>
          </a:bodyPr>
          <a:lstStyle/>
          <a:p>
            <a:pPr algn="ctr"/>
            <a:r>
              <a:rPr lang="nb-NO" u="sng" dirty="0">
                <a:solidFill>
                  <a:srgbClr val="00509E"/>
                </a:solidFill>
                <a:latin typeface=""/>
                <a:hlinkClick r:id="rId3" action="ppaction://hlinkfile"/>
              </a:rPr>
              <a:t>Mal for konfidensialitetsavtale</a:t>
            </a:r>
            <a:endParaRPr lang="nb-NO" u="sng" dirty="0">
              <a:solidFill>
                <a:srgbClr val="00509E"/>
              </a:solidFill>
              <a:latin typeface=""/>
            </a:endParaRPr>
          </a:p>
        </p:txBody>
      </p:sp>
    </p:spTree>
    <p:extLst>
      <p:ext uri="{BB962C8B-B14F-4D97-AF65-F5344CB8AC3E}">
        <p14:creationId xmlns:p14="http://schemas.microsoft.com/office/powerpoint/2010/main" val="2657875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8" name="Håndskrift 17">
                <a:extLst>
                  <a:ext uri="{FF2B5EF4-FFF2-40B4-BE49-F238E27FC236}">
                    <a16:creationId xmlns:a16="http://schemas.microsoft.com/office/drawing/2014/main" id="{4F7741EF-3D81-7B4F-9D29-E0CA65BDDE43}"/>
                  </a:ext>
                </a:extLst>
              </p14:cNvPr>
              <p14:cNvContentPartPr/>
              <p14:nvPr/>
            </p14:nvContentPartPr>
            <p14:xfrm>
              <a:off x="7854442" y="1310588"/>
              <a:ext cx="1156320" cy="196920"/>
            </p14:xfrm>
          </p:contentPart>
        </mc:Choice>
        <mc:Fallback xmlns="">
          <p:pic>
            <p:nvPicPr>
              <p:cNvPr id="18" name="Håndskrift 17">
                <a:extLst>
                  <a:ext uri="{FF2B5EF4-FFF2-40B4-BE49-F238E27FC236}">
                    <a16:creationId xmlns:a16="http://schemas.microsoft.com/office/drawing/2014/main" id="{4F7741EF-3D81-7B4F-9D29-E0CA65BDDE43}"/>
                  </a:ext>
                </a:extLst>
              </p:cNvPr>
              <p:cNvPicPr/>
              <p:nvPr/>
            </p:nvPicPr>
            <p:blipFill>
              <a:blip r:embed="rId3"/>
              <a:stretch>
                <a:fillRect/>
              </a:stretch>
            </p:blipFill>
            <p:spPr>
              <a:xfrm>
                <a:off x="7804042" y="1259828"/>
                <a:ext cx="1257480" cy="298440"/>
              </a:xfrm>
              <a:prstGeom prst="rect">
                <a:avLst/>
              </a:prstGeom>
            </p:spPr>
          </p:pic>
        </mc:Fallback>
      </mc:AlternateContent>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3100555" cy="646769"/>
          </a:xfrm>
        </p:spPr>
        <p:txBody>
          <a:bodyPr>
            <a:normAutofit/>
          </a:bodyPr>
          <a:lstStyle/>
          <a:p>
            <a:pPr algn="l"/>
            <a:r>
              <a:rPr lang="nb-NO" sz="40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Generelt</a:t>
            </a:r>
          </a:p>
        </p:txBody>
      </p:sp>
      <p:sp>
        <p:nvSpPr>
          <p:cNvPr id="3" name="Undertittel 2">
            <a:extLst>
              <a:ext uri="{FF2B5EF4-FFF2-40B4-BE49-F238E27FC236}">
                <a16:creationId xmlns:a16="http://schemas.microsoft.com/office/drawing/2014/main" id="{CA0B5C5E-0DB4-9E4B-AA41-EEE78671EE60}"/>
              </a:ext>
            </a:extLst>
          </p:cNvPr>
          <p:cNvSpPr>
            <a:spLocks noGrp="1"/>
          </p:cNvSpPr>
          <p:nvPr>
            <p:ph type="subTitle" idx="1"/>
          </p:nvPr>
        </p:nvSpPr>
        <p:spPr>
          <a:xfrm>
            <a:off x="7693804" y="1276074"/>
            <a:ext cx="3461876" cy="412530"/>
          </a:xfrm>
        </p:spPr>
        <p:txBody>
          <a:bodyPr>
            <a:normAutofit/>
          </a:bodyPr>
          <a:lstStyle/>
          <a:p>
            <a:pPr algn="l"/>
            <a:r>
              <a:rPr lang="nb-NO" sz="1600" b="1" i="1" dirty="0">
                <a:latin typeface="Open Sans" panose="020B0606030504020204" pitchFamily="34" charset="0"/>
                <a:ea typeface="Open Sans" panose="020B0606030504020204" pitchFamily="34" charset="0"/>
                <a:cs typeface="Open Sans" panose="020B0606030504020204" pitchFamily="34" charset="0"/>
              </a:rPr>
              <a:t>Voldgift</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3714092" y="860099"/>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9</a:t>
            </a:r>
          </a:p>
        </p:txBody>
      </p:sp>
      <p:sp>
        <p:nvSpPr>
          <p:cNvPr id="6" name="Ellipse 5">
            <a:extLst>
              <a:ext uri="{FF2B5EF4-FFF2-40B4-BE49-F238E27FC236}">
                <a16:creationId xmlns:a16="http://schemas.microsoft.com/office/drawing/2014/main" id="{7226D5B0-064A-5649-BDFE-BEBDF5B5AFA5}"/>
              </a:ext>
            </a:extLst>
          </p:cNvPr>
          <p:cNvSpPr/>
          <p:nvPr/>
        </p:nvSpPr>
        <p:spPr>
          <a:xfrm>
            <a:off x="3626069" y="751977"/>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Partene skal først forsøke å løse uenigheter med forhandlinger seg imellom. Dersom dette ikke lykkes, skal tvisten avgjøres ved voldgift.</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Voldgift har den fordel at saken kan løses hurtigere og at avgjørelsen som hovedregel ikke kan ankes hvilket også bidrar til at det går raskere å få en endelig avgjørelse.</a:t>
            </a:r>
          </a:p>
        </p:txBody>
      </p:sp>
      <p:sp>
        <p:nvSpPr>
          <p:cNvPr id="19" name="Undertittel 2">
            <a:extLst>
              <a:ext uri="{FF2B5EF4-FFF2-40B4-BE49-F238E27FC236}">
                <a16:creationId xmlns:a16="http://schemas.microsoft.com/office/drawing/2014/main" id="{6013B7BF-2B39-A14A-B100-88B93882315A}"/>
              </a:ext>
            </a:extLst>
          </p:cNvPr>
          <p:cNvSpPr txBox="1">
            <a:spLocks/>
          </p:cNvSpPr>
          <p:nvPr/>
        </p:nvSpPr>
        <p:spPr>
          <a:xfrm>
            <a:off x="7693804" y="1579517"/>
            <a:ext cx="2788108" cy="4125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000" i="1" dirty="0"/>
              <a:t>Dette er en form for privat rettergang der tvisten løses utenfor domstolene, men med en prosess stort sett som ved en rettssak.</a:t>
            </a:r>
            <a:endParaRPr lang="nb-NO" sz="1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Uenigheter</a:t>
            </a:r>
          </a:p>
        </p:txBody>
      </p:sp>
      <p:pic>
        <p:nvPicPr>
          <p:cNvPr id="12" name="Bilde 11">
            <a:extLst>
              <a:ext uri="{FF2B5EF4-FFF2-40B4-BE49-F238E27FC236}">
                <a16:creationId xmlns:a16="http://schemas.microsoft.com/office/drawing/2014/main" id="{1A1A84BD-570E-8141-A841-3EDB3AD3255F}"/>
              </a:ext>
            </a:extLst>
          </p:cNvPr>
          <p:cNvPicPr>
            <a:picLocks noChangeAspect="1"/>
          </p:cNvPicPr>
          <p:nvPr/>
        </p:nvPicPr>
        <p:blipFill>
          <a:blip r:embed="rId4"/>
          <a:stretch>
            <a:fillRect/>
          </a:stretch>
        </p:blipFill>
        <p:spPr>
          <a:xfrm>
            <a:off x="7144638" y="1139438"/>
            <a:ext cx="549166" cy="549166"/>
          </a:xfrm>
          <a:prstGeom prst="rect">
            <a:avLst/>
          </a:prstGeom>
        </p:spPr>
      </p:pic>
      <p:pic>
        <p:nvPicPr>
          <p:cNvPr id="10" name="Bilde 9" descr="Studenter, veileder og bedrift diskuterer i voldgift og kommer til enighet">
            <a:extLst>
              <a:ext uri="{FF2B5EF4-FFF2-40B4-BE49-F238E27FC236}">
                <a16:creationId xmlns:a16="http://schemas.microsoft.com/office/drawing/2014/main" id="{6044D90C-5555-3944-AFB3-5924B5E8D24E}"/>
              </a:ext>
            </a:extLst>
          </p:cNvPr>
          <p:cNvPicPr>
            <a:picLocks noChangeAspect="1"/>
          </p:cNvPicPr>
          <p:nvPr/>
        </p:nvPicPr>
        <p:blipFill>
          <a:blip r:embed="rId5"/>
          <a:srcRect/>
          <a:stretch/>
        </p:blipFill>
        <p:spPr>
          <a:xfrm>
            <a:off x="6872714" y="2299187"/>
            <a:ext cx="4374682" cy="4374682"/>
          </a:xfrm>
          <a:prstGeom prst="rect">
            <a:avLst/>
          </a:prstGeom>
        </p:spPr>
      </p:pic>
    </p:spTree>
    <p:extLst>
      <p:ext uri="{BB962C8B-B14F-4D97-AF65-F5344CB8AC3E}">
        <p14:creationId xmlns:p14="http://schemas.microsoft.com/office/powerpoint/2010/main" val="2276679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8E21969-6CE2-374F-94D9-F141E8C12D9D}"/>
              </a:ext>
            </a:extLst>
          </p:cNvPr>
          <p:cNvSpPr/>
          <p:nvPr/>
        </p:nvSpPr>
        <p:spPr>
          <a:xfrm>
            <a:off x="0" y="0"/>
            <a:ext cx="12192000" cy="6858000"/>
          </a:xfrm>
          <a:prstGeom prst="rect">
            <a:avLst/>
          </a:prstGeom>
          <a:solidFill>
            <a:srgbClr val="0050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tel 1">
            <a:extLst>
              <a:ext uri="{FF2B5EF4-FFF2-40B4-BE49-F238E27FC236}">
                <a16:creationId xmlns:a16="http://schemas.microsoft.com/office/drawing/2014/main" id="{2069B4BF-56DA-9C4E-8F9A-45B76B40D172}"/>
              </a:ext>
            </a:extLst>
          </p:cNvPr>
          <p:cNvSpPr>
            <a:spLocks noGrp="1"/>
          </p:cNvSpPr>
          <p:nvPr>
            <p:ph type="title"/>
          </p:nvPr>
        </p:nvSpPr>
        <p:spPr>
          <a:xfrm>
            <a:off x="838200" y="2766218"/>
            <a:ext cx="10515600" cy="1325563"/>
          </a:xfrm>
        </p:spPr>
        <p:txBody>
          <a:bodyPr>
            <a:normAutofit fontScale="90000"/>
          </a:bodyPr>
          <a:lstStyle/>
          <a:p>
            <a:pPr algn="ctr"/>
            <a:r>
              <a:rPr lang="nb-NO" sz="8000" dirty="0">
                <a:solidFill>
                  <a:schemeClr val="bg1"/>
                </a:solidFill>
                <a:latin typeface="Open Sans" panose="020B0606030504020204" pitchFamily="34" charset="0"/>
                <a:ea typeface="Open Sans" panose="020B0606030504020204" pitchFamily="34" charset="0"/>
                <a:cs typeface="Open Sans" panose="020B0606030504020204" pitchFamily="34" charset="0"/>
              </a:rPr>
              <a:t>2. Studentens rettigheter</a:t>
            </a:r>
          </a:p>
        </p:txBody>
      </p:sp>
    </p:spTree>
    <p:extLst>
      <p:ext uri="{BB962C8B-B14F-4D97-AF65-F5344CB8AC3E}">
        <p14:creationId xmlns:p14="http://schemas.microsoft.com/office/powerpoint/2010/main" val="1056873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8" name="Håndskrift 17">
                <a:extLst>
                  <a:ext uri="{FF2B5EF4-FFF2-40B4-BE49-F238E27FC236}">
                    <a16:creationId xmlns:a16="http://schemas.microsoft.com/office/drawing/2014/main" id="{4F7741EF-3D81-7B4F-9D29-E0CA65BDDE43}"/>
                  </a:ext>
                </a:extLst>
              </p14:cNvPr>
              <p14:cNvContentPartPr/>
              <p14:nvPr/>
            </p14:nvContentPartPr>
            <p14:xfrm>
              <a:off x="7854442" y="1310588"/>
              <a:ext cx="1156320" cy="196920"/>
            </p14:xfrm>
          </p:contentPart>
        </mc:Choice>
        <mc:Fallback xmlns="">
          <p:pic>
            <p:nvPicPr>
              <p:cNvPr id="18" name="Håndskrift 17">
                <a:extLst>
                  <a:ext uri="{FF2B5EF4-FFF2-40B4-BE49-F238E27FC236}">
                    <a16:creationId xmlns:a16="http://schemas.microsoft.com/office/drawing/2014/main" id="{4F7741EF-3D81-7B4F-9D29-E0CA65BDDE43}"/>
                  </a:ext>
                </a:extLst>
              </p:cNvPr>
              <p:cNvPicPr/>
              <p:nvPr/>
            </p:nvPicPr>
            <p:blipFill>
              <a:blip r:embed="rId3"/>
              <a:stretch>
                <a:fillRect/>
              </a:stretch>
            </p:blipFill>
            <p:spPr>
              <a:xfrm>
                <a:off x="7803682" y="1259828"/>
                <a:ext cx="1257480" cy="298080"/>
              </a:xfrm>
              <a:prstGeom prst="rect">
                <a:avLst/>
              </a:prstGeom>
            </p:spPr>
          </p:pic>
        </mc:Fallback>
      </mc:AlternateContent>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5644061" cy="646769"/>
          </a:xfrm>
        </p:spPr>
        <p:txBody>
          <a:bodyPr>
            <a:normAutofit fontScale="90000"/>
          </a:bodyPr>
          <a:lstStyle/>
          <a:p>
            <a:pPr algn="l"/>
            <a:r>
              <a:rPr lang="nb-NO" sz="40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Studentens rettigheter</a:t>
            </a:r>
          </a:p>
        </p:txBody>
      </p:sp>
      <p:sp>
        <p:nvSpPr>
          <p:cNvPr id="3" name="Undertittel 2">
            <a:extLst>
              <a:ext uri="{FF2B5EF4-FFF2-40B4-BE49-F238E27FC236}">
                <a16:creationId xmlns:a16="http://schemas.microsoft.com/office/drawing/2014/main" id="{CA0B5C5E-0DB4-9E4B-AA41-EEE78671EE60}"/>
              </a:ext>
            </a:extLst>
          </p:cNvPr>
          <p:cNvSpPr>
            <a:spLocks noGrp="1"/>
          </p:cNvSpPr>
          <p:nvPr>
            <p:ph type="subTitle" idx="1"/>
          </p:nvPr>
        </p:nvSpPr>
        <p:spPr>
          <a:xfrm>
            <a:off x="7693804" y="1276074"/>
            <a:ext cx="3461876" cy="412530"/>
          </a:xfrm>
        </p:spPr>
        <p:txBody>
          <a:bodyPr>
            <a:normAutofit/>
          </a:bodyPr>
          <a:lstStyle/>
          <a:p>
            <a:pPr algn="l"/>
            <a:r>
              <a:rPr lang="nb-NO" sz="1600" b="1" i="1" dirty="0">
                <a:latin typeface="Open Sans" panose="020B0606030504020204" pitchFamily="34" charset="0"/>
                <a:ea typeface="Open Sans" panose="020B0606030504020204" pitchFamily="34" charset="0"/>
                <a:cs typeface="Open Sans" panose="020B0606030504020204" pitchFamily="34" charset="0"/>
              </a:rPr>
              <a:t>Opphavsrett</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6184023" y="860099"/>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4</a:t>
            </a:r>
          </a:p>
        </p:txBody>
      </p:sp>
      <p:sp>
        <p:nvSpPr>
          <p:cNvPr id="6" name="Ellipse 5">
            <a:extLst>
              <a:ext uri="{FF2B5EF4-FFF2-40B4-BE49-F238E27FC236}">
                <a16:creationId xmlns:a16="http://schemas.microsoft.com/office/drawing/2014/main" id="{7226D5B0-064A-5649-BDFE-BEBDF5B5AFA5}"/>
              </a:ext>
            </a:extLst>
          </p:cNvPr>
          <p:cNvSpPr/>
          <p:nvPr/>
        </p:nvSpPr>
        <p:spPr>
          <a:xfrm>
            <a:off x="6096000" y="751977"/>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b="1" dirty="0">
                <a:latin typeface="Open Sans" panose="020B0606030504020204" pitchFamily="34" charset="0"/>
                <a:ea typeface="Open Sans" panose="020B0606030504020204" pitchFamily="34" charset="0"/>
                <a:cs typeface="Open Sans" panose="020B0606030504020204" pitchFamily="34" charset="0"/>
              </a:rPr>
              <a:t>Uansett hva som skjer har du opphavsrett til oppgaven din</a:t>
            </a:r>
            <a:r>
              <a:rPr lang="nb-NO" sz="1600" dirty="0">
                <a:latin typeface="Open Sans" panose="020B0606030504020204" pitchFamily="34" charset="0"/>
                <a:ea typeface="Open Sans" panose="020B0606030504020204" pitchFamily="34" charset="0"/>
                <a:cs typeface="Open Sans" panose="020B0606030504020204" pitchFamily="34" charset="0"/>
              </a:rPr>
              <a:t>, og du beholder de ideelle rettighetene uansett hvem som har fått bruksrett eller eiendomsrett til resultatene. Du har rett til å bli navngitt og vern mot krenkende bruk.</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Du eier </a:t>
            </a:r>
            <a:r>
              <a:rPr lang="nb-NO" sz="1600" dirty="0" err="1">
                <a:latin typeface="Open Sans" panose="020B0606030504020204" pitchFamily="34" charset="0"/>
                <a:ea typeface="Open Sans" panose="020B0606030504020204" pitchFamily="34" charset="0"/>
                <a:cs typeface="Open Sans" panose="020B0606030504020204" pitchFamily="34" charset="0"/>
              </a:rPr>
              <a:t>oså</a:t>
            </a:r>
            <a:r>
              <a:rPr lang="nb-NO" sz="1600" dirty="0">
                <a:latin typeface="Open Sans" panose="020B0606030504020204" pitchFamily="34" charset="0"/>
                <a:ea typeface="Open Sans" panose="020B0606030504020204" pitchFamily="34" charset="0"/>
                <a:cs typeface="Open Sans" panose="020B0606030504020204" pitchFamily="34" charset="0"/>
              </a:rPr>
              <a:t> resultatene, men du kan gjennom avtale gi andre rett til å bruke eller eie resultatene.</a:t>
            </a:r>
          </a:p>
        </p:txBody>
      </p:sp>
      <p:sp>
        <p:nvSpPr>
          <p:cNvPr id="19" name="Undertittel 2">
            <a:extLst>
              <a:ext uri="{FF2B5EF4-FFF2-40B4-BE49-F238E27FC236}">
                <a16:creationId xmlns:a16="http://schemas.microsoft.com/office/drawing/2014/main" id="{6013B7BF-2B39-A14A-B100-88B93882315A}"/>
              </a:ext>
            </a:extLst>
          </p:cNvPr>
          <p:cNvSpPr txBox="1">
            <a:spLocks/>
          </p:cNvSpPr>
          <p:nvPr/>
        </p:nvSpPr>
        <p:spPr>
          <a:xfrm>
            <a:off x="7693804" y="1579517"/>
            <a:ext cx="2788108" cy="4125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000" i="1" dirty="0"/>
              <a:t>Retten den som skaper et åndsverk har til å fremstille eksemplar av åndsverket og gjøre det tilgjengelig for allmennheten.</a:t>
            </a:r>
            <a:endParaRPr lang="nb-NO" sz="1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Generelt</a:t>
            </a:r>
          </a:p>
        </p:txBody>
      </p:sp>
      <p:pic>
        <p:nvPicPr>
          <p:cNvPr id="12" name="Bilde 11">
            <a:extLst>
              <a:ext uri="{FF2B5EF4-FFF2-40B4-BE49-F238E27FC236}">
                <a16:creationId xmlns:a16="http://schemas.microsoft.com/office/drawing/2014/main" id="{1A1A84BD-570E-8141-A841-3EDB3AD3255F}"/>
              </a:ext>
            </a:extLst>
          </p:cNvPr>
          <p:cNvPicPr>
            <a:picLocks noChangeAspect="1"/>
          </p:cNvPicPr>
          <p:nvPr/>
        </p:nvPicPr>
        <p:blipFill>
          <a:blip r:embed="rId4"/>
          <a:stretch>
            <a:fillRect/>
          </a:stretch>
        </p:blipFill>
        <p:spPr>
          <a:xfrm>
            <a:off x="7144638" y="1139438"/>
            <a:ext cx="549166" cy="549166"/>
          </a:xfrm>
          <a:prstGeom prst="rect">
            <a:avLst/>
          </a:prstGeom>
        </p:spPr>
      </p:pic>
      <mc:AlternateContent xmlns:mc="http://schemas.openxmlformats.org/markup-compatibility/2006" xmlns:p14="http://schemas.microsoft.com/office/powerpoint/2010/main">
        <mc:Choice Requires="p14">
          <p:contentPart p14:bwMode="auto" r:id="rId5">
            <p14:nvContentPartPr>
              <p14:cNvPr id="16" name="Håndskrift 15">
                <a:extLst>
                  <a:ext uri="{FF2B5EF4-FFF2-40B4-BE49-F238E27FC236}">
                    <a16:creationId xmlns:a16="http://schemas.microsoft.com/office/drawing/2014/main" id="{ACAD7A7E-89B5-5E42-A4C6-58E58A7E4E5C}"/>
                  </a:ext>
                </a:extLst>
              </p14:cNvPr>
              <p14:cNvContentPartPr/>
              <p14:nvPr/>
            </p14:nvContentPartPr>
            <p14:xfrm>
              <a:off x="7854442" y="2417493"/>
              <a:ext cx="1156320" cy="196920"/>
            </p14:xfrm>
          </p:contentPart>
        </mc:Choice>
        <mc:Fallback xmlns="">
          <p:pic>
            <p:nvPicPr>
              <p:cNvPr id="16" name="Håndskrift 15">
                <a:extLst>
                  <a:ext uri="{FF2B5EF4-FFF2-40B4-BE49-F238E27FC236}">
                    <a16:creationId xmlns:a16="http://schemas.microsoft.com/office/drawing/2014/main" id="{ACAD7A7E-89B5-5E42-A4C6-58E58A7E4E5C}"/>
                  </a:ext>
                </a:extLst>
              </p:cNvPr>
              <p:cNvPicPr/>
              <p:nvPr/>
            </p:nvPicPr>
            <p:blipFill>
              <a:blip r:embed="rId6"/>
              <a:stretch>
                <a:fillRect/>
              </a:stretch>
            </p:blipFill>
            <p:spPr>
              <a:xfrm>
                <a:off x="7803682" y="2366733"/>
                <a:ext cx="1257480" cy="298080"/>
              </a:xfrm>
              <a:prstGeom prst="rect">
                <a:avLst/>
              </a:prstGeom>
            </p:spPr>
          </p:pic>
        </mc:Fallback>
      </mc:AlternateContent>
      <p:sp>
        <p:nvSpPr>
          <p:cNvPr id="17" name="Undertittel 2">
            <a:extLst>
              <a:ext uri="{FF2B5EF4-FFF2-40B4-BE49-F238E27FC236}">
                <a16:creationId xmlns:a16="http://schemas.microsoft.com/office/drawing/2014/main" id="{491C464D-F664-6144-A08C-02B16E0410CE}"/>
              </a:ext>
            </a:extLst>
          </p:cNvPr>
          <p:cNvSpPr txBox="1">
            <a:spLocks/>
          </p:cNvSpPr>
          <p:nvPr/>
        </p:nvSpPr>
        <p:spPr>
          <a:xfrm>
            <a:off x="7693804" y="2382979"/>
            <a:ext cx="3461876"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600" b="1" i="1" dirty="0">
                <a:latin typeface="Open Sans" panose="020B0606030504020204" pitchFamily="34" charset="0"/>
                <a:ea typeface="Open Sans" panose="020B0606030504020204" pitchFamily="34" charset="0"/>
                <a:cs typeface="Open Sans" panose="020B0606030504020204" pitchFamily="34" charset="0"/>
              </a:rPr>
              <a:t>Bruksrett</a:t>
            </a:r>
          </a:p>
        </p:txBody>
      </p:sp>
      <p:sp>
        <p:nvSpPr>
          <p:cNvPr id="20" name="Undertittel 2">
            <a:extLst>
              <a:ext uri="{FF2B5EF4-FFF2-40B4-BE49-F238E27FC236}">
                <a16:creationId xmlns:a16="http://schemas.microsoft.com/office/drawing/2014/main" id="{385F3502-D9DB-0C4A-952F-6E85DCB22AF0}"/>
              </a:ext>
            </a:extLst>
          </p:cNvPr>
          <p:cNvSpPr txBox="1">
            <a:spLocks/>
          </p:cNvSpPr>
          <p:nvPr/>
        </p:nvSpPr>
        <p:spPr>
          <a:xfrm>
            <a:off x="7693804" y="2686422"/>
            <a:ext cx="2788108" cy="4125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000" i="1" dirty="0"/>
              <a:t>Den som eier resultatene kan gi andre en rett til å bruke resultatene. Studenten gir for eksempel den eksterne virksomheten rett til å bruke resultatene fra </a:t>
            </a:r>
            <a:r>
              <a:rPr lang="nb-NO" sz="1000" i="1" dirty="0">
                <a:latin typeface="Open Sans" panose="020B0606030504020204" pitchFamily="34" charset="0"/>
                <a:ea typeface="Open Sans" panose="020B0606030504020204" pitchFamily="34" charset="0"/>
                <a:cs typeface="Open Sans" panose="020B0606030504020204" pitchFamily="34" charset="0"/>
              </a:rPr>
              <a:t>studentoppgaven</a:t>
            </a:r>
            <a:r>
              <a:rPr lang="nb-NO" sz="1000" i="1" dirty="0"/>
              <a:t>.</a:t>
            </a:r>
            <a:endParaRPr lang="nb-NO" sz="1000"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21" name="Bilde 20">
            <a:extLst>
              <a:ext uri="{FF2B5EF4-FFF2-40B4-BE49-F238E27FC236}">
                <a16:creationId xmlns:a16="http://schemas.microsoft.com/office/drawing/2014/main" id="{3189A575-63A9-904F-B90E-E8933AAF7681}"/>
              </a:ext>
            </a:extLst>
          </p:cNvPr>
          <p:cNvPicPr>
            <a:picLocks noChangeAspect="1"/>
          </p:cNvPicPr>
          <p:nvPr/>
        </p:nvPicPr>
        <p:blipFill>
          <a:blip r:embed="rId4"/>
          <a:stretch>
            <a:fillRect/>
          </a:stretch>
        </p:blipFill>
        <p:spPr>
          <a:xfrm>
            <a:off x="7144638" y="2246343"/>
            <a:ext cx="549166" cy="549166"/>
          </a:xfrm>
          <a:prstGeom prst="rect">
            <a:avLst/>
          </a:prstGeom>
        </p:spPr>
      </p:pic>
      <mc:AlternateContent xmlns:mc="http://schemas.openxmlformats.org/markup-compatibility/2006" xmlns:p14="http://schemas.microsoft.com/office/powerpoint/2010/main">
        <mc:Choice Requires="p14">
          <p:contentPart p14:bwMode="auto" r:id="rId7">
            <p14:nvContentPartPr>
              <p14:cNvPr id="22" name="Håndskrift 21">
                <a:extLst>
                  <a:ext uri="{FF2B5EF4-FFF2-40B4-BE49-F238E27FC236}">
                    <a16:creationId xmlns:a16="http://schemas.microsoft.com/office/drawing/2014/main" id="{5B583DBB-4CAA-1E44-AF2E-93F047B3A0E0}"/>
                  </a:ext>
                </a:extLst>
              </p14:cNvPr>
              <p14:cNvContentPartPr/>
              <p14:nvPr/>
            </p14:nvContentPartPr>
            <p14:xfrm>
              <a:off x="7854442" y="3534024"/>
              <a:ext cx="1156320" cy="196920"/>
            </p14:xfrm>
          </p:contentPart>
        </mc:Choice>
        <mc:Fallback xmlns="">
          <p:pic>
            <p:nvPicPr>
              <p:cNvPr id="22" name="Håndskrift 21">
                <a:extLst>
                  <a:ext uri="{FF2B5EF4-FFF2-40B4-BE49-F238E27FC236}">
                    <a16:creationId xmlns:a16="http://schemas.microsoft.com/office/drawing/2014/main" id="{5B583DBB-4CAA-1E44-AF2E-93F047B3A0E0}"/>
                  </a:ext>
                </a:extLst>
              </p:cNvPr>
              <p:cNvPicPr/>
              <p:nvPr/>
            </p:nvPicPr>
            <p:blipFill>
              <a:blip r:embed="rId6"/>
              <a:stretch>
                <a:fillRect/>
              </a:stretch>
            </p:blipFill>
            <p:spPr>
              <a:xfrm>
                <a:off x="7803682" y="3483264"/>
                <a:ext cx="1257480" cy="298080"/>
              </a:xfrm>
              <a:prstGeom prst="rect">
                <a:avLst/>
              </a:prstGeom>
            </p:spPr>
          </p:pic>
        </mc:Fallback>
      </mc:AlternateContent>
      <p:sp>
        <p:nvSpPr>
          <p:cNvPr id="23" name="Undertittel 2">
            <a:extLst>
              <a:ext uri="{FF2B5EF4-FFF2-40B4-BE49-F238E27FC236}">
                <a16:creationId xmlns:a16="http://schemas.microsoft.com/office/drawing/2014/main" id="{D40AC9BF-82FA-6B4B-87AF-6004B002C544}"/>
              </a:ext>
            </a:extLst>
          </p:cNvPr>
          <p:cNvSpPr txBox="1">
            <a:spLocks/>
          </p:cNvSpPr>
          <p:nvPr/>
        </p:nvSpPr>
        <p:spPr>
          <a:xfrm>
            <a:off x="7693804" y="3499510"/>
            <a:ext cx="3461876"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600" b="1" i="1" dirty="0">
                <a:latin typeface="Open Sans" panose="020B0606030504020204" pitchFamily="34" charset="0"/>
                <a:ea typeface="Open Sans" panose="020B0606030504020204" pitchFamily="34" charset="0"/>
                <a:cs typeface="Open Sans" panose="020B0606030504020204" pitchFamily="34" charset="0"/>
              </a:rPr>
              <a:t>Eiendomsrett</a:t>
            </a:r>
          </a:p>
        </p:txBody>
      </p:sp>
      <p:sp>
        <p:nvSpPr>
          <p:cNvPr id="24" name="Undertittel 2">
            <a:extLst>
              <a:ext uri="{FF2B5EF4-FFF2-40B4-BE49-F238E27FC236}">
                <a16:creationId xmlns:a16="http://schemas.microsoft.com/office/drawing/2014/main" id="{E4A6B7DA-D041-D545-908E-63164962C91A}"/>
              </a:ext>
            </a:extLst>
          </p:cNvPr>
          <p:cNvSpPr txBox="1">
            <a:spLocks/>
          </p:cNvSpPr>
          <p:nvPr/>
        </p:nvSpPr>
        <p:spPr>
          <a:xfrm>
            <a:off x="7693804" y="3802953"/>
            <a:ext cx="2788108" cy="4125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000" i="1" dirty="0">
                <a:latin typeface="Open Sans" panose="020B0606030504020204" pitchFamily="34" charset="0"/>
                <a:ea typeface="Open Sans" panose="020B0606030504020204" pitchFamily="34" charset="0"/>
                <a:cs typeface="Open Sans" panose="020B0606030504020204" pitchFamily="34" charset="0"/>
              </a:rPr>
              <a:t>Den som eier resultatene bestemmer over dem. Utgangspunktet er at studenten eier resultatene fra sitt studentarbeid. Eiendomsretten kan også gjennom avtale overføres til andre.</a:t>
            </a:r>
            <a:endParaRPr lang="nb-NO" sz="1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6" name="Bilde 25">
            <a:extLst>
              <a:ext uri="{FF2B5EF4-FFF2-40B4-BE49-F238E27FC236}">
                <a16:creationId xmlns:a16="http://schemas.microsoft.com/office/drawing/2014/main" id="{ED4E3477-CAED-674A-8A3D-CA1E3D5A83AD}"/>
              </a:ext>
            </a:extLst>
          </p:cNvPr>
          <p:cNvPicPr>
            <a:picLocks noChangeAspect="1"/>
          </p:cNvPicPr>
          <p:nvPr/>
        </p:nvPicPr>
        <p:blipFill>
          <a:blip r:embed="rId4"/>
          <a:stretch>
            <a:fillRect/>
          </a:stretch>
        </p:blipFill>
        <p:spPr>
          <a:xfrm>
            <a:off x="7144638" y="3362874"/>
            <a:ext cx="549166" cy="549166"/>
          </a:xfrm>
          <a:prstGeom prst="rect">
            <a:avLst/>
          </a:prstGeom>
        </p:spPr>
      </p:pic>
    </p:spTree>
    <p:extLst>
      <p:ext uri="{BB962C8B-B14F-4D97-AF65-F5344CB8AC3E}">
        <p14:creationId xmlns:p14="http://schemas.microsoft.com/office/powerpoint/2010/main" val="3718214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descr="En student får betalt for arbeidet og blir dermed en ansatt">
            <a:extLst>
              <a:ext uri="{FF2B5EF4-FFF2-40B4-BE49-F238E27FC236}">
                <a16:creationId xmlns:a16="http://schemas.microsoft.com/office/drawing/2014/main" id="{DE4BB1E2-40D8-E34D-A26C-085C130A606A}"/>
              </a:ext>
            </a:extLst>
          </p:cNvPr>
          <p:cNvPicPr>
            <a:picLocks noChangeAspect="1"/>
          </p:cNvPicPr>
          <p:nvPr/>
        </p:nvPicPr>
        <p:blipFill>
          <a:blip r:embed="rId2"/>
          <a:stretch>
            <a:fillRect/>
          </a:stretch>
        </p:blipFill>
        <p:spPr>
          <a:xfrm>
            <a:off x="6508530" y="1287179"/>
            <a:ext cx="5224435" cy="5224435"/>
          </a:xfrm>
          <a:prstGeom prst="rect">
            <a:avLst/>
          </a:prstGeom>
        </p:spPr>
      </p:pic>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5644061" cy="646769"/>
          </a:xfrm>
        </p:spPr>
        <p:txBody>
          <a:bodyPr>
            <a:normAutofit fontScale="90000"/>
          </a:bodyPr>
          <a:lstStyle/>
          <a:p>
            <a:pPr algn="l"/>
            <a:r>
              <a:rPr lang="nb-NO" sz="40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Studentens rettigheter</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6184023" y="860099"/>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3</a:t>
            </a:r>
          </a:p>
        </p:txBody>
      </p:sp>
      <p:sp>
        <p:nvSpPr>
          <p:cNvPr id="6" name="Ellipse 5">
            <a:extLst>
              <a:ext uri="{FF2B5EF4-FFF2-40B4-BE49-F238E27FC236}">
                <a16:creationId xmlns:a16="http://schemas.microsoft.com/office/drawing/2014/main" id="{7226D5B0-064A-5649-BDFE-BEBDF5B5AFA5}"/>
              </a:ext>
            </a:extLst>
          </p:cNvPr>
          <p:cNvSpPr/>
          <p:nvPr/>
        </p:nvSpPr>
        <p:spPr>
          <a:xfrm>
            <a:off x="6096000" y="751977"/>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Oppgaven skal være et selvstendig studentarbeid. Dersom du mottar lønn for oppgaven er du i et arbeidsforhold, og da gjelder andre rettigheter – for eksempel at det er den eksterne parten som eier resultatene dine.</a:t>
            </a:r>
          </a:p>
          <a:p>
            <a:pPr algn="l">
              <a:lnSpc>
                <a:spcPct val="150000"/>
              </a:lnSpc>
            </a:pPr>
            <a:r>
              <a:rPr lang="nb-NO" sz="1600" b="1" dirty="0">
                <a:latin typeface="Open Sans" panose="020B0606030504020204" pitchFamily="34" charset="0"/>
                <a:ea typeface="Open Sans" panose="020B0606030504020204" pitchFamily="34" charset="0"/>
                <a:cs typeface="Open Sans" panose="020B0606030504020204" pitchFamily="34" charset="0"/>
              </a:rPr>
              <a:t>For at oppgaven skal være et selvstendig studentarbeid kan du altså ikke motta lønn fra ekstern virksomhet i løpet av oppgaven.</a:t>
            </a:r>
            <a:endParaRPr lang="nb-NO"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Kan jeg motta lønn for oppgaven?</a:t>
            </a:r>
          </a:p>
        </p:txBody>
      </p:sp>
    </p:spTree>
    <p:extLst>
      <p:ext uri="{BB962C8B-B14F-4D97-AF65-F5344CB8AC3E}">
        <p14:creationId xmlns:p14="http://schemas.microsoft.com/office/powerpoint/2010/main" val="851106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descr="En student overfører eiendomsretten til bedriften">
            <a:extLst>
              <a:ext uri="{FF2B5EF4-FFF2-40B4-BE49-F238E27FC236}">
                <a16:creationId xmlns:a16="http://schemas.microsoft.com/office/drawing/2014/main" id="{53929F64-55D3-3549-AF5E-9F37140D94D9}"/>
              </a:ext>
            </a:extLst>
          </p:cNvPr>
          <p:cNvPicPr>
            <a:picLocks noChangeAspect="1"/>
          </p:cNvPicPr>
          <p:nvPr/>
        </p:nvPicPr>
        <p:blipFill>
          <a:blip r:embed="rId2"/>
          <a:stretch>
            <a:fillRect/>
          </a:stretch>
        </p:blipFill>
        <p:spPr>
          <a:xfrm>
            <a:off x="6809874" y="2128682"/>
            <a:ext cx="4345806" cy="4345806"/>
          </a:xfrm>
          <a:prstGeom prst="rect">
            <a:avLst/>
          </a:prstGeom>
        </p:spPr>
      </p:pic>
      <p:sp>
        <p:nvSpPr>
          <p:cNvPr id="9" name="Friform 8">
            <a:extLst>
              <a:ext uri="{FF2B5EF4-FFF2-40B4-BE49-F238E27FC236}">
                <a16:creationId xmlns:a16="http://schemas.microsoft.com/office/drawing/2014/main" id="{56339141-6A46-B043-9C0E-10416E1A2031}"/>
              </a:ext>
            </a:extLst>
          </p:cNvPr>
          <p:cNvSpPr/>
          <p:nvPr/>
        </p:nvSpPr>
        <p:spPr>
          <a:xfrm>
            <a:off x="7835480" y="1204507"/>
            <a:ext cx="2425566" cy="429058"/>
          </a:xfrm>
          <a:custGeom>
            <a:avLst/>
            <a:gdLst>
              <a:gd name="connsiteX0" fmla="*/ 0 w 2425566"/>
              <a:gd name="connsiteY0" fmla="*/ 386151 h 429058"/>
              <a:gd name="connsiteX1" fmla="*/ 48126 w 2425566"/>
              <a:gd name="connsiteY1" fmla="*/ 235981 h 429058"/>
              <a:gd name="connsiteX2" fmla="*/ 77002 w 2425566"/>
              <a:gd name="connsiteY2" fmla="*/ 171622 h 429058"/>
              <a:gd name="connsiteX3" fmla="*/ 96252 w 2425566"/>
              <a:gd name="connsiteY3" fmla="*/ 235981 h 429058"/>
              <a:gd name="connsiteX4" fmla="*/ 86627 w 2425566"/>
              <a:gd name="connsiteY4" fmla="*/ 300340 h 429058"/>
              <a:gd name="connsiteX5" fmla="*/ 115503 w 2425566"/>
              <a:gd name="connsiteY5" fmla="*/ 278887 h 429058"/>
              <a:gd name="connsiteX6" fmla="*/ 144379 w 2425566"/>
              <a:gd name="connsiteY6" fmla="*/ 214528 h 429058"/>
              <a:gd name="connsiteX7" fmla="*/ 192505 w 2425566"/>
              <a:gd name="connsiteY7" fmla="*/ 128717 h 429058"/>
              <a:gd name="connsiteX8" fmla="*/ 250256 w 2425566"/>
              <a:gd name="connsiteY8" fmla="*/ 21454 h 429058"/>
              <a:gd name="connsiteX9" fmla="*/ 240631 w 2425566"/>
              <a:gd name="connsiteY9" fmla="*/ 150170 h 429058"/>
              <a:gd name="connsiteX10" fmla="*/ 231006 w 2425566"/>
              <a:gd name="connsiteY10" fmla="*/ 235981 h 429058"/>
              <a:gd name="connsiteX11" fmla="*/ 269507 w 2425566"/>
              <a:gd name="connsiteY11" fmla="*/ 214528 h 429058"/>
              <a:gd name="connsiteX12" fmla="*/ 288758 w 2425566"/>
              <a:gd name="connsiteY12" fmla="*/ 150170 h 429058"/>
              <a:gd name="connsiteX13" fmla="*/ 385010 w 2425566"/>
              <a:gd name="connsiteY13" fmla="*/ 0 h 429058"/>
              <a:gd name="connsiteX14" fmla="*/ 394635 w 2425566"/>
              <a:gd name="connsiteY14" fmla="*/ 107265 h 429058"/>
              <a:gd name="connsiteX15" fmla="*/ 365760 w 2425566"/>
              <a:gd name="connsiteY15" fmla="*/ 300340 h 429058"/>
              <a:gd name="connsiteX16" fmla="*/ 394635 w 2425566"/>
              <a:gd name="connsiteY16" fmla="*/ 278887 h 429058"/>
              <a:gd name="connsiteX17" fmla="*/ 423511 w 2425566"/>
              <a:gd name="connsiteY17" fmla="*/ 235981 h 429058"/>
              <a:gd name="connsiteX18" fmla="*/ 442762 w 2425566"/>
              <a:gd name="connsiteY18" fmla="*/ 171622 h 429058"/>
              <a:gd name="connsiteX19" fmla="*/ 471638 w 2425566"/>
              <a:gd name="connsiteY19" fmla="*/ 150170 h 429058"/>
              <a:gd name="connsiteX20" fmla="*/ 490888 w 2425566"/>
              <a:gd name="connsiteY20" fmla="*/ 214528 h 429058"/>
              <a:gd name="connsiteX21" fmla="*/ 519764 w 2425566"/>
              <a:gd name="connsiteY21" fmla="*/ 193076 h 429058"/>
              <a:gd name="connsiteX22" fmla="*/ 500513 w 2425566"/>
              <a:gd name="connsiteY22" fmla="*/ 278887 h 429058"/>
              <a:gd name="connsiteX23" fmla="*/ 567890 w 2425566"/>
              <a:gd name="connsiteY23" fmla="*/ 235981 h 429058"/>
              <a:gd name="connsiteX24" fmla="*/ 596766 w 2425566"/>
              <a:gd name="connsiteY24" fmla="*/ 193076 h 429058"/>
              <a:gd name="connsiteX25" fmla="*/ 606391 w 2425566"/>
              <a:gd name="connsiteY25" fmla="*/ 278887 h 429058"/>
              <a:gd name="connsiteX26" fmla="*/ 693019 w 2425566"/>
              <a:gd name="connsiteY26" fmla="*/ 193076 h 429058"/>
              <a:gd name="connsiteX27" fmla="*/ 693019 w 2425566"/>
              <a:gd name="connsiteY27" fmla="*/ 364699 h 429058"/>
              <a:gd name="connsiteX28" fmla="*/ 702644 w 2425566"/>
              <a:gd name="connsiteY28" fmla="*/ 429057 h 429058"/>
              <a:gd name="connsiteX29" fmla="*/ 798896 w 2425566"/>
              <a:gd name="connsiteY29" fmla="*/ 235981 h 429058"/>
              <a:gd name="connsiteX30" fmla="*/ 827772 w 2425566"/>
              <a:gd name="connsiteY30" fmla="*/ 257433 h 429058"/>
              <a:gd name="connsiteX31" fmla="*/ 895149 w 2425566"/>
              <a:gd name="connsiteY31" fmla="*/ 193076 h 429058"/>
              <a:gd name="connsiteX32" fmla="*/ 943275 w 2425566"/>
              <a:gd name="connsiteY32" fmla="*/ 300340 h 429058"/>
              <a:gd name="connsiteX33" fmla="*/ 1001027 w 2425566"/>
              <a:gd name="connsiteY33" fmla="*/ 321792 h 429058"/>
              <a:gd name="connsiteX34" fmla="*/ 1058779 w 2425566"/>
              <a:gd name="connsiteY34" fmla="*/ 214528 h 429058"/>
              <a:gd name="connsiteX35" fmla="*/ 1087654 w 2425566"/>
              <a:gd name="connsiteY35" fmla="*/ 193076 h 429058"/>
              <a:gd name="connsiteX36" fmla="*/ 1126155 w 2425566"/>
              <a:gd name="connsiteY36" fmla="*/ 150170 h 429058"/>
              <a:gd name="connsiteX37" fmla="*/ 1145406 w 2425566"/>
              <a:gd name="connsiteY37" fmla="*/ 214528 h 429058"/>
              <a:gd name="connsiteX38" fmla="*/ 1183907 w 2425566"/>
              <a:gd name="connsiteY38" fmla="*/ 193076 h 429058"/>
              <a:gd name="connsiteX39" fmla="*/ 1232033 w 2425566"/>
              <a:gd name="connsiteY39" fmla="*/ 214528 h 429058"/>
              <a:gd name="connsiteX40" fmla="*/ 1289785 w 2425566"/>
              <a:gd name="connsiteY40" fmla="*/ 193076 h 429058"/>
              <a:gd name="connsiteX41" fmla="*/ 1318661 w 2425566"/>
              <a:gd name="connsiteY41" fmla="*/ 171622 h 429058"/>
              <a:gd name="connsiteX42" fmla="*/ 1337911 w 2425566"/>
              <a:gd name="connsiteY42" fmla="*/ 235981 h 429058"/>
              <a:gd name="connsiteX43" fmla="*/ 1366787 w 2425566"/>
              <a:gd name="connsiteY43" fmla="*/ 278887 h 429058"/>
              <a:gd name="connsiteX44" fmla="*/ 1395663 w 2425566"/>
              <a:gd name="connsiteY44" fmla="*/ 257433 h 429058"/>
              <a:gd name="connsiteX45" fmla="*/ 1463040 w 2425566"/>
              <a:gd name="connsiteY45" fmla="*/ 278887 h 429058"/>
              <a:gd name="connsiteX46" fmla="*/ 1520791 w 2425566"/>
              <a:gd name="connsiteY46" fmla="*/ 214528 h 429058"/>
              <a:gd name="connsiteX47" fmla="*/ 1568918 w 2425566"/>
              <a:gd name="connsiteY47" fmla="*/ 171622 h 429058"/>
              <a:gd name="connsiteX48" fmla="*/ 1578543 w 2425566"/>
              <a:gd name="connsiteY48" fmla="*/ 235981 h 429058"/>
              <a:gd name="connsiteX49" fmla="*/ 1636294 w 2425566"/>
              <a:gd name="connsiteY49" fmla="*/ 235981 h 429058"/>
              <a:gd name="connsiteX50" fmla="*/ 1703671 w 2425566"/>
              <a:gd name="connsiteY50" fmla="*/ 193076 h 429058"/>
              <a:gd name="connsiteX51" fmla="*/ 1713296 w 2425566"/>
              <a:gd name="connsiteY51" fmla="*/ 257433 h 429058"/>
              <a:gd name="connsiteX52" fmla="*/ 1751798 w 2425566"/>
              <a:gd name="connsiteY52" fmla="*/ 214528 h 429058"/>
              <a:gd name="connsiteX53" fmla="*/ 1790299 w 2425566"/>
              <a:gd name="connsiteY53" fmla="*/ 193076 h 429058"/>
              <a:gd name="connsiteX54" fmla="*/ 1809549 w 2425566"/>
              <a:gd name="connsiteY54" fmla="*/ 257433 h 429058"/>
              <a:gd name="connsiteX55" fmla="*/ 1848050 w 2425566"/>
              <a:gd name="connsiteY55" fmla="*/ 235981 h 429058"/>
              <a:gd name="connsiteX56" fmla="*/ 1886551 w 2425566"/>
              <a:gd name="connsiteY56" fmla="*/ 193076 h 429058"/>
              <a:gd name="connsiteX57" fmla="*/ 1915427 w 2425566"/>
              <a:gd name="connsiteY57" fmla="*/ 171622 h 429058"/>
              <a:gd name="connsiteX58" fmla="*/ 1953928 w 2425566"/>
              <a:gd name="connsiteY58" fmla="*/ 235981 h 429058"/>
              <a:gd name="connsiteX59" fmla="*/ 2011680 w 2425566"/>
              <a:gd name="connsiteY59" fmla="*/ 321792 h 429058"/>
              <a:gd name="connsiteX60" fmla="*/ 2069431 w 2425566"/>
              <a:gd name="connsiteY60" fmla="*/ 257433 h 429058"/>
              <a:gd name="connsiteX61" fmla="*/ 2156059 w 2425566"/>
              <a:gd name="connsiteY61" fmla="*/ 300340 h 429058"/>
              <a:gd name="connsiteX62" fmla="*/ 2223435 w 2425566"/>
              <a:gd name="connsiteY62" fmla="*/ 278887 h 429058"/>
              <a:gd name="connsiteX63" fmla="*/ 2281187 w 2425566"/>
              <a:gd name="connsiteY63" fmla="*/ 235981 h 429058"/>
              <a:gd name="connsiteX64" fmla="*/ 2310063 w 2425566"/>
              <a:gd name="connsiteY64" fmla="*/ 214528 h 429058"/>
              <a:gd name="connsiteX65" fmla="*/ 2338939 w 2425566"/>
              <a:gd name="connsiteY65" fmla="*/ 235981 h 429058"/>
              <a:gd name="connsiteX66" fmla="*/ 2425566 w 2425566"/>
              <a:gd name="connsiteY66" fmla="*/ 257433 h 42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429058" extrusionOk="0">
                <a:moveTo>
                  <a:pt x="0" y="386151"/>
                </a:moveTo>
                <a:cubicBezTo>
                  <a:pt x="15520" y="335772"/>
                  <a:pt x="25354" y="286092"/>
                  <a:pt x="48126" y="235981"/>
                </a:cubicBezTo>
                <a:cubicBezTo>
                  <a:pt x="57018" y="212373"/>
                  <a:pt x="62523" y="171650"/>
                  <a:pt x="77002" y="171622"/>
                </a:cubicBezTo>
                <a:cubicBezTo>
                  <a:pt x="87000" y="173155"/>
                  <a:pt x="89697" y="215292"/>
                  <a:pt x="96252" y="235981"/>
                </a:cubicBezTo>
                <a:cubicBezTo>
                  <a:pt x="91980" y="256851"/>
                  <a:pt x="80844" y="285015"/>
                  <a:pt x="86627" y="300340"/>
                </a:cubicBezTo>
                <a:cubicBezTo>
                  <a:pt x="95079" y="316481"/>
                  <a:pt x="107571" y="290381"/>
                  <a:pt x="115503" y="278887"/>
                </a:cubicBezTo>
                <a:cubicBezTo>
                  <a:pt x="123807" y="261595"/>
                  <a:pt x="132767" y="235795"/>
                  <a:pt x="144379" y="214528"/>
                </a:cubicBezTo>
                <a:cubicBezTo>
                  <a:pt x="159224" y="178507"/>
                  <a:pt x="175930" y="160417"/>
                  <a:pt x="192505" y="128717"/>
                </a:cubicBezTo>
                <a:cubicBezTo>
                  <a:pt x="258978" y="17116"/>
                  <a:pt x="193797" y="109894"/>
                  <a:pt x="250256" y="21454"/>
                </a:cubicBezTo>
                <a:cubicBezTo>
                  <a:pt x="243001" y="63703"/>
                  <a:pt x="249445" y="111595"/>
                  <a:pt x="240631" y="150170"/>
                </a:cubicBezTo>
                <a:cubicBezTo>
                  <a:pt x="239306" y="180970"/>
                  <a:pt x="221715" y="215786"/>
                  <a:pt x="231006" y="235981"/>
                </a:cubicBezTo>
                <a:cubicBezTo>
                  <a:pt x="241075" y="257931"/>
                  <a:pt x="257786" y="223042"/>
                  <a:pt x="269507" y="214528"/>
                </a:cubicBezTo>
                <a:cubicBezTo>
                  <a:pt x="277365" y="191814"/>
                  <a:pt x="280748" y="167602"/>
                  <a:pt x="288758" y="150170"/>
                </a:cubicBezTo>
                <a:cubicBezTo>
                  <a:pt x="313432" y="81358"/>
                  <a:pt x="341970" y="45673"/>
                  <a:pt x="385010" y="0"/>
                </a:cubicBezTo>
                <a:cubicBezTo>
                  <a:pt x="383538" y="35422"/>
                  <a:pt x="395035" y="68156"/>
                  <a:pt x="394635" y="107265"/>
                </a:cubicBezTo>
                <a:cubicBezTo>
                  <a:pt x="392267" y="157049"/>
                  <a:pt x="342134" y="239761"/>
                  <a:pt x="365760" y="300340"/>
                </a:cubicBezTo>
                <a:cubicBezTo>
                  <a:pt x="369574" y="321859"/>
                  <a:pt x="386874" y="287422"/>
                  <a:pt x="394635" y="278887"/>
                </a:cubicBezTo>
                <a:cubicBezTo>
                  <a:pt x="404147" y="267262"/>
                  <a:pt x="417051" y="253192"/>
                  <a:pt x="423511" y="235981"/>
                </a:cubicBezTo>
                <a:cubicBezTo>
                  <a:pt x="431045" y="218775"/>
                  <a:pt x="431313" y="187858"/>
                  <a:pt x="442762" y="171622"/>
                </a:cubicBezTo>
                <a:cubicBezTo>
                  <a:pt x="451608" y="159324"/>
                  <a:pt x="460940" y="157886"/>
                  <a:pt x="471638" y="150170"/>
                </a:cubicBezTo>
                <a:cubicBezTo>
                  <a:pt x="442751" y="343828"/>
                  <a:pt x="435101" y="278826"/>
                  <a:pt x="490888" y="214528"/>
                </a:cubicBezTo>
                <a:cubicBezTo>
                  <a:pt x="500438" y="203947"/>
                  <a:pt x="509835" y="201144"/>
                  <a:pt x="519764" y="193076"/>
                </a:cubicBezTo>
                <a:cubicBezTo>
                  <a:pt x="510863" y="226667"/>
                  <a:pt x="504275" y="247249"/>
                  <a:pt x="500513" y="278887"/>
                </a:cubicBezTo>
                <a:cubicBezTo>
                  <a:pt x="484697" y="464869"/>
                  <a:pt x="511711" y="310733"/>
                  <a:pt x="567890" y="235981"/>
                </a:cubicBezTo>
                <a:cubicBezTo>
                  <a:pt x="577292" y="214281"/>
                  <a:pt x="583692" y="214996"/>
                  <a:pt x="596766" y="193076"/>
                </a:cubicBezTo>
                <a:cubicBezTo>
                  <a:pt x="599700" y="222536"/>
                  <a:pt x="593386" y="268130"/>
                  <a:pt x="606391" y="278887"/>
                </a:cubicBezTo>
                <a:cubicBezTo>
                  <a:pt x="614055" y="284147"/>
                  <a:pt x="684770" y="201773"/>
                  <a:pt x="693019" y="193076"/>
                </a:cubicBezTo>
                <a:cubicBezTo>
                  <a:pt x="695674" y="332770"/>
                  <a:pt x="713946" y="137020"/>
                  <a:pt x="693019" y="364699"/>
                </a:cubicBezTo>
                <a:cubicBezTo>
                  <a:pt x="689903" y="389059"/>
                  <a:pt x="700760" y="411193"/>
                  <a:pt x="702644" y="429057"/>
                </a:cubicBezTo>
                <a:cubicBezTo>
                  <a:pt x="779486" y="273518"/>
                  <a:pt x="735424" y="348693"/>
                  <a:pt x="798896" y="235981"/>
                </a:cubicBezTo>
                <a:cubicBezTo>
                  <a:pt x="809698" y="243468"/>
                  <a:pt x="817577" y="257272"/>
                  <a:pt x="827772" y="257433"/>
                </a:cubicBezTo>
                <a:cubicBezTo>
                  <a:pt x="843684" y="257489"/>
                  <a:pt x="889032" y="202906"/>
                  <a:pt x="895149" y="193076"/>
                </a:cubicBezTo>
                <a:cubicBezTo>
                  <a:pt x="920109" y="345639"/>
                  <a:pt x="896296" y="338895"/>
                  <a:pt x="943275" y="300340"/>
                </a:cubicBezTo>
                <a:cubicBezTo>
                  <a:pt x="964971" y="309909"/>
                  <a:pt x="979999" y="323968"/>
                  <a:pt x="1001027" y="321792"/>
                </a:cubicBezTo>
                <a:cubicBezTo>
                  <a:pt x="1053422" y="311876"/>
                  <a:pt x="1030813" y="272320"/>
                  <a:pt x="1058779" y="214528"/>
                </a:cubicBezTo>
                <a:cubicBezTo>
                  <a:pt x="1068133" y="198873"/>
                  <a:pt x="1077710" y="200880"/>
                  <a:pt x="1087654" y="193076"/>
                </a:cubicBezTo>
                <a:cubicBezTo>
                  <a:pt x="1098186" y="181713"/>
                  <a:pt x="1113435" y="166181"/>
                  <a:pt x="1126155" y="150170"/>
                </a:cubicBezTo>
                <a:cubicBezTo>
                  <a:pt x="1130993" y="169815"/>
                  <a:pt x="1135735" y="204965"/>
                  <a:pt x="1145406" y="214528"/>
                </a:cubicBezTo>
                <a:cubicBezTo>
                  <a:pt x="1159353" y="225570"/>
                  <a:pt x="1170866" y="193108"/>
                  <a:pt x="1183907" y="193076"/>
                </a:cubicBezTo>
                <a:cubicBezTo>
                  <a:pt x="1197057" y="194251"/>
                  <a:pt x="1215963" y="206406"/>
                  <a:pt x="1232033" y="214528"/>
                </a:cubicBezTo>
                <a:cubicBezTo>
                  <a:pt x="1251582" y="204368"/>
                  <a:pt x="1270896" y="202033"/>
                  <a:pt x="1289785" y="193076"/>
                </a:cubicBezTo>
                <a:cubicBezTo>
                  <a:pt x="1297638" y="188331"/>
                  <a:pt x="1309898" y="162201"/>
                  <a:pt x="1318661" y="171622"/>
                </a:cubicBezTo>
                <a:cubicBezTo>
                  <a:pt x="1331411" y="179616"/>
                  <a:pt x="1332346" y="217546"/>
                  <a:pt x="1337911" y="235981"/>
                </a:cubicBezTo>
                <a:cubicBezTo>
                  <a:pt x="1346167" y="253919"/>
                  <a:pt x="1357279" y="264145"/>
                  <a:pt x="1366787" y="278887"/>
                </a:cubicBezTo>
                <a:cubicBezTo>
                  <a:pt x="1376099" y="273288"/>
                  <a:pt x="1384545" y="256391"/>
                  <a:pt x="1395663" y="257433"/>
                </a:cubicBezTo>
                <a:cubicBezTo>
                  <a:pt x="1420688" y="259316"/>
                  <a:pt x="1437556" y="287433"/>
                  <a:pt x="1463040" y="278887"/>
                </a:cubicBezTo>
                <a:cubicBezTo>
                  <a:pt x="1479096" y="273423"/>
                  <a:pt x="1501176" y="233289"/>
                  <a:pt x="1520791" y="214528"/>
                </a:cubicBezTo>
                <a:cubicBezTo>
                  <a:pt x="1533667" y="199651"/>
                  <a:pt x="1552795" y="187154"/>
                  <a:pt x="1568918" y="171622"/>
                </a:cubicBezTo>
                <a:cubicBezTo>
                  <a:pt x="1571133" y="192204"/>
                  <a:pt x="1573508" y="220185"/>
                  <a:pt x="1578543" y="235981"/>
                </a:cubicBezTo>
                <a:cubicBezTo>
                  <a:pt x="1594797" y="280120"/>
                  <a:pt x="1612459" y="250390"/>
                  <a:pt x="1636294" y="235981"/>
                </a:cubicBezTo>
                <a:cubicBezTo>
                  <a:pt x="1713980" y="174037"/>
                  <a:pt x="1634543" y="243079"/>
                  <a:pt x="1703671" y="193076"/>
                </a:cubicBezTo>
                <a:cubicBezTo>
                  <a:pt x="1706759" y="214702"/>
                  <a:pt x="1702742" y="254508"/>
                  <a:pt x="1713296" y="257433"/>
                </a:cubicBezTo>
                <a:cubicBezTo>
                  <a:pt x="1726818" y="263837"/>
                  <a:pt x="1738947" y="227360"/>
                  <a:pt x="1751798" y="214528"/>
                </a:cubicBezTo>
                <a:cubicBezTo>
                  <a:pt x="1761552" y="203719"/>
                  <a:pt x="1777386" y="198177"/>
                  <a:pt x="1790299" y="193076"/>
                </a:cubicBezTo>
                <a:cubicBezTo>
                  <a:pt x="1797431" y="213160"/>
                  <a:pt x="1799185" y="248646"/>
                  <a:pt x="1809549" y="257433"/>
                </a:cubicBezTo>
                <a:cubicBezTo>
                  <a:pt x="1824302" y="265238"/>
                  <a:pt x="1837623" y="244677"/>
                  <a:pt x="1848050" y="235981"/>
                </a:cubicBezTo>
                <a:cubicBezTo>
                  <a:pt x="1861952" y="227388"/>
                  <a:pt x="1875535" y="203640"/>
                  <a:pt x="1886551" y="193076"/>
                </a:cubicBezTo>
                <a:cubicBezTo>
                  <a:pt x="1896580" y="184211"/>
                  <a:pt x="1905677" y="177228"/>
                  <a:pt x="1915427" y="171622"/>
                </a:cubicBezTo>
                <a:cubicBezTo>
                  <a:pt x="1925592" y="368210"/>
                  <a:pt x="1910373" y="206193"/>
                  <a:pt x="1953928" y="235981"/>
                </a:cubicBezTo>
                <a:cubicBezTo>
                  <a:pt x="1975877" y="252288"/>
                  <a:pt x="2011681" y="321792"/>
                  <a:pt x="2011680" y="321792"/>
                </a:cubicBezTo>
                <a:cubicBezTo>
                  <a:pt x="2026390" y="299832"/>
                  <a:pt x="2052862" y="258914"/>
                  <a:pt x="2069431" y="257433"/>
                </a:cubicBezTo>
                <a:cubicBezTo>
                  <a:pt x="2105133" y="254567"/>
                  <a:pt x="2129625" y="277104"/>
                  <a:pt x="2156059" y="300340"/>
                </a:cubicBezTo>
                <a:cubicBezTo>
                  <a:pt x="2289406" y="173847"/>
                  <a:pt x="2132583" y="303905"/>
                  <a:pt x="2223435" y="278887"/>
                </a:cubicBezTo>
                <a:cubicBezTo>
                  <a:pt x="2243058" y="273688"/>
                  <a:pt x="2265808" y="250028"/>
                  <a:pt x="2281187" y="235981"/>
                </a:cubicBezTo>
                <a:cubicBezTo>
                  <a:pt x="2288515" y="232167"/>
                  <a:pt x="2302110" y="223691"/>
                  <a:pt x="2310063" y="214528"/>
                </a:cubicBezTo>
                <a:cubicBezTo>
                  <a:pt x="2319913" y="222132"/>
                  <a:pt x="2330145" y="232237"/>
                  <a:pt x="2338939" y="235981"/>
                </a:cubicBezTo>
                <a:cubicBezTo>
                  <a:pt x="2367598" y="246624"/>
                  <a:pt x="2425566" y="257433"/>
                  <a:pt x="2425566" y="257433"/>
                </a:cubicBezTo>
              </a:path>
            </a:pathLst>
          </a:custGeom>
          <a:noFill/>
          <a:ln w="158750" cap="rnd">
            <a:solidFill>
              <a:srgbClr val="00509E">
                <a:alpha val="25000"/>
              </a:srgbClr>
            </a:solidFill>
            <a:round/>
            <a:extLst>
              <a:ext uri="{C807C97D-BFC1-408E-A445-0C87EB9F89A2}">
                <ask:lineSketchStyleProps xmlns:ask="http://schemas.microsoft.com/office/drawing/2018/sketchyshapes" sd="1219033472">
                  <a:custGeom>
                    <a:avLst/>
                    <a:gdLst>
                      <a:gd name="connsiteX0" fmla="*/ 0 w 2425566"/>
                      <a:gd name="connsiteY0" fmla="*/ 173255 h 192506"/>
                      <a:gd name="connsiteX1" fmla="*/ 48126 w 2425566"/>
                      <a:gd name="connsiteY1" fmla="*/ 105878 h 192506"/>
                      <a:gd name="connsiteX2" fmla="*/ 77002 w 2425566"/>
                      <a:gd name="connsiteY2" fmla="*/ 77002 h 192506"/>
                      <a:gd name="connsiteX3" fmla="*/ 96252 w 2425566"/>
                      <a:gd name="connsiteY3" fmla="*/ 105878 h 192506"/>
                      <a:gd name="connsiteX4" fmla="*/ 86627 w 2425566"/>
                      <a:gd name="connsiteY4" fmla="*/ 134754 h 192506"/>
                      <a:gd name="connsiteX5" fmla="*/ 115503 w 2425566"/>
                      <a:gd name="connsiteY5" fmla="*/ 125129 h 192506"/>
                      <a:gd name="connsiteX6" fmla="*/ 144379 w 2425566"/>
                      <a:gd name="connsiteY6" fmla="*/ 96253 h 192506"/>
                      <a:gd name="connsiteX7" fmla="*/ 192505 w 2425566"/>
                      <a:gd name="connsiteY7" fmla="*/ 57752 h 192506"/>
                      <a:gd name="connsiteX8" fmla="*/ 250256 w 2425566"/>
                      <a:gd name="connsiteY8" fmla="*/ 9626 h 192506"/>
                      <a:gd name="connsiteX9" fmla="*/ 240631 w 2425566"/>
                      <a:gd name="connsiteY9" fmla="*/ 67377 h 192506"/>
                      <a:gd name="connsiteX10" fmla="*/ 231006 w 2425566"/>
                      <a:gd name="connsiteY10" fmla="*/ 105878 h 192506"/>
                      <a:gd name="connsiteX11" fmla="*/ 269507 w 2425566"/>
                      <a:gd name="connsiteY11" fmla="*/ 96253 h 192506"/>
                      <a:gd name="connsiteX12" fmla="*/ 288758 w 2425566"/>
                      <a:gd name="connsiteY12" fmla="*/ 67377 h 192506"/>
                      <a:gd name="connsiteX13" fmla="*/ 385010 w 2425566"/>
                      <a:gd name="connsiteY13" fmla="*/ 0 h 192506"/>
                      <a:gd name="connsiteX14" fmla="*/ 394635 w 2425566"/>
                      <a:gd name="connsiteY14" fmla="*/ 48127 h 192506"/>
                      <a:gd name="connsiteX15" fmla="*/ 365760 w 2425566"/>
                      <a:gd name="connsiteY15" fmla="*/ 134754 h 192506"/>
                      <a:gd name="connsiteX16" fmla="*/ 394635 w 2425566"/>
                      <a:gd name="connsiteY16" fmla="*/ 125129 h 192506"/>
                      <a:gd name="connsiteX17" fmla="*/ 423511 w 2425566"/>
                      <a:gd name="connsiteY17" fmla="*/ 105878 h 192506"/>
                      <a:gd name="connsiteX18" fmla="*/ 442762 w 2425566"/>
                      <a:gd name="connsiteY18" fmla="*/ 77002 h 192506"/>
                      <a:gd name="connsiteX19" fmla="*/ 471638 w 2425566"/>
                      <a:gd name="connsiteY19" fmla="*/ 67377 h 192506"/>
                      <a:gd name="connsiteX20" fmla="*/ 490888 w 2425566"/>
                      <a:gd name="connsiteY20" fmla="*/ 96253 h 192506"/>
                      <a:gd name="connsiteX21" fmla="*/ 519764 w 2425566"/>
                      <a:gd name="connsiteY21" fmla="*/ 86628 h 192506"/>
                      <a:gd name="connsiteX22" fmla="*/ 500513 w 2425566"/>
                      <a:gd name="connsiteY22" fmla="*/ 125129 h 192506"/>
                      <a:gd name="connsiteX23" fmla="*/ 567890 w 2425566"/>
                      <a:gd name="connsiteY23" fmla="*/ 105878 h 192506"/>
                      <a:gd name="connsiteX24" fmla="*/ 596766 w 2425566"/>
                      <a:gd name="connsiteY24" fmla="*/ 86628 h 192506"/>
                      <a:gd name="connsiteX25" fmla="*/ 606391 w 2425566"/>
                      <a:gd name="connsiteY25" fmla="*/ 125129 h 192506"/>
                      <a:gd name="connsiteX26" fmla="*/ 693019 w 2425566"/>
                      <a:gd name="connsiteY26" fmla="*/ 86628 h 192506"/>
                      <a:gd name="connsiteX27" fmla="*/ 693019 w 2425566"/>
                      <a:gd name="connsiteY27" fmla="*/ 163630 h 192506"/>
                      <a:gd name="connsiteX28" fmla="*/ 702644 w 2425566"/>
                      <a:gd name="connsiteY28" fmla="*/ 192506 h 192506"/>
                      <a:gd name="connsiteX29" fmla="*/ 798896 w 2425566"/>
                      <a:gd name="connsiteY29" fmla="*/ 105878 h 192506"/>
                      <a:gd name="connsiteX30" fmla="*/ 827772 w 2425566"/>
                      <a:gd name="connsiteY30" fmla="*/ 115503 h 192506"/>
                      <a:gd name="connsiteX31" fmla="*/ 895149 w 2425566"/>
                      <a:gd name="connsiteY31" fmla="*/ 86628 h 192506"/>
                      <a:gd name="connsiteX32" fmla="*/ 943275 w 2425566"/>
                      <a:gd name="connsiteY32" fmla="*/ 134754 h 192506"/>
                      <a:gd name="connsiteX33" fmla="*/ 1001027 w 2425566"/>
                      <a:gd name="connsiteY33" fmla="*/ 144379 h 192506"/>
                      <a:gd name="connsiteX34" fmla="*/ 1058779 w 2425566"/>
                      <a:gd name="connsiteY34" fmla="*/ 96253 h 192506"/>
                      <a:gd name="connsiteX35" fmla="*/ 1087654 w 2425566"/>
                      <a:gd name="connsiteY35" fmla="*/ 86628 h 192506"/>
                      <a:gd name="connsiteX36" fmla="*/ 1126155 w 2425566"/>
                      <a:gd name="connsiteY36" fmla="*/ 67377 h 192506"/>
                      <a:gd name="connsiteX37" fmla="*/ 1145406 w 2425566"/>
                      <a:gd name="connsiteY37" fmla="*/ 96253 h 192506"/>
                      <a:gd name="connsiteX38" fmla="*/ 1183907 w 2425566"/>
                      <a:gd name="connsiteY38" fmla="*/ 86628 h 192506"/>
                      <a:gd name="connsiteX39" fmla="*/ 1232033 w 2425566"/>
                      <a:gd name="connsiteY39" fmla="*/ 96253 h 192506"/>
                      <a:gd name="connsiteX40" fmla="*/ 1289785 w 2425566"/>
                      <a:gd name="connsiteY40" fmla="*/ 86628 h 192506"/>
                      <a:gd name="connsiteX41" fmla="*/ 1318661 w 2425566"/>
                      <a:gd name="connsiteY41" fmla="*/ 77002 h 192506"/>
                      <a:gd name="connsiteX42" fmla="*/ 1337911 w 2425566"/>
                      <a:gd name="connsiteY42" fmla="*/ 105878 h 192506"/>
                      <a:gd name="connsiteX43" fmla="*/ 1366787 w 2425566"/>
                      <a:gd name="connsiteY43" fmla="*/ 125129 h 192506"/>
                      <a:gd name="connsiteX44" fmla="*/ 1395663 w 2425566"/>
                      <a:gd name="connsiteY44" fmla="*/ 115503 h 192506"/>
                      <a:gd name="connsiteX45" fmla="*/ 1463040 w 2425566"/>
                      <a:gd name="connsiteY45" fmla="*/ 125129 h 192506"/>
                      <a:gd name="connsiteX46" fmla="*/ 1520791 w 2425566"/>
                      <a:gd name="connsiteY46" fmla="*/ 96253 h 192506"/>
                      <a:gd name="connsiteX47" fmla="*/ 1568918 w 2425566"/>
                      <a:gd name="connsiteY47" fmla="*/ 77002 h 192506"/>
                      <a:gd name="connsiteX48" fmla="*/ 1578543 w 2425566"/>
                      <a:gd name="connsiteY48" fmla="*/ 105878 h 192506"/>
                      <a:gd name="connsiteX49" fmla="*/ 1636294 w 2425566"/>
                      <a:gd name="connsiteY49" fmla="*/ 105878 h 192506"/>
                      <a:gd name="connsiteX50" fmla="*/ 1703671 w 2425566"/>
                      <a:gd name="connsiteY50" fmla="*/ 86628 h 192506"/>
                      <a:gd name="connsiteX51" fmla="*/ 1713296 w 2425566"/>
                      <a:gd name="connsiteY51" fmla="*/ 115503 h 192506"/>
                      <a:gd name="connsiteX52" fmla="*/ 1751798 w 2425566"/>
                      <a:gd name="connsiteY52" fmla="*/ 96253 h 192506"/>
                      <a:gd name="connsiteX53" fmla="*/ 1790299 w 2425566"/>
                      <a:gd name="connsiteY53" fmla="*/ 86628 h 192506"/>
                      <a:gd name="connsiteX54" fmla="*/ 1809549 w 2425566"/>
                      <a:gd name="connsiteY54" fmla="*/ 115503 h 192506"/>
                      <a:gd name="connsiteX55" fmla="*/ 1848050 w 2425566"/>
                      <a:gd name="connsiteY55" fmla="*/ 105878 h 192506"/>
                      <a:gd name="connsiteX56" fmla="*/ 1886551 w 2425566"/>
                      <a:gd name="connsiteY56" fmla="*/ 86628 h 192506"/>
                      <a:gd name="connsiteX57" fmla="*/ 1915427 w 2425566"/>
                      <a:gd name="connsiteY57" fmla="*/ 77002 h 192506"/>
                      <a:gd name="connsiteX58" fmla="*/ 1953928 w 2425566"/>
                      <a:gd name="connsiteY58" fmla="*/ 105878 h 192506"/>
                      <a:gd name="connsiteX59" fmla="*/ 2011680 w 2425566"/>
                      <a:gd name="connsiteY59" fmla="*/ 144379 h 192506"/>
                      <a:gd name="connsiteX60" fmla="*/ 2069431 w 2425566"/>
                      <a:gd name="connsiteY60" fmla="*/ 115503 h 192506"/>
                      <a:gd name="connsiteX61" fmla="*/ 2156059 w 2425566"/>
                      <a:gd name="connsiteY61" fmla="*/ 134754 h 192506"/>
                      <a:gd name="connsiteX62" fmla="*/ 2223435 w 2425566"/>
                      <a:gd name="connsiteY62" fmla="*/ 125129 h 192506"/>
                      <a:gd name="connsiteX63" fmla="*/ 2281187 w 2425566"/>
                      <a:gd name="connsiteY63" fmla="*/ 105878 h 192506"/>
                      <a:gd name="connsiteX64" fmla="*/ 2310063 w 2425566"/>
                      <a:gd name="connsiteY64" fmla="*/ 96253 h 192506"/>
                      <a:gd name="connsiteX65" fmla="*/ 2338939 w 2425566"/>
                      <a:gd name="connsiteY65" fmla="*/ 105878 h 192506"/>
                      <a:gd name="connsiteX66" fmla="*/ 2425566 w 2425566"/>
                      <a:gd name="connsiteY66" fmla="*/ 115503 h 19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192506">
                        <a:moveTo>
                          <a:pt x="0" y="173255"/>
                        </a:moveTo>
                        <a:cubicBezTo>
                          <a:pt x="16042" y="150796"/>
                          <a:pt x="30885" y="127430"/>
                          <a:pt x="48126" y="105878"/>
                        </a:cubicBezTo>
                        <a:cubicBezTo>
                          <a:pt x="56629" y="95249"/>
                          <a:pt x="63390" y="77002"/>
                          <a:pt x="77002" y="77002"/>
                        </a:cubicBezTo>
                        <a:cubicBezTo>
                          <a:pt x="88570" y="77002"/>
                          <a:pt x="89835" y="96253"/>
                          <a:pt x="96252" y="105878"/>
                        </a:cubicBezTo>
                        <a:cubicBezTo>
                          <a:pt x="93044" y="115503"/>
                          <a:pt x="79453" y="127580"/>
                          <a:pt x="86627" y="134754"/>
                        </a:cubicBezTo>
                        <a:cubicBezTo>
                          <a:pt x="93801" y="141928"/>
                          <a:pt x="107061" y="130757"/>
                          <a:pt x="115503" y="125129"/>
                        </a:cubicBezTo>
                        <a:cubicBezTo>
                          <a:pt x="126829" y="117578"/>
                          <a:pt x="134135" y="105217"/>
                          <a:pt x="144379" y="96253"/>
                        </a:cubicBezTo>
                        <a:cubicBezTo>
                          <a:pt x="159840" y="82725"/>
                          <a:pt x="177044" y="71280"/>
                          <a:pt x="192505" y="57752"/>
                        </a:cubicBezTo>
                        <a:cubicBezTo>
                          <a:pt x="251793" y="5875"/>
                          <a:pt x="191162" y="49022"/>
                          <a:pt x="250256" y="9626"/>
                        </a:cubicBezTo>
                        <a:cubicBezTo>
                          <a:pt x="247048" y="28876"/>
                          <a:pt x="244458" y="48240"/>
                          <a:pt x="240631" y="67377"/>
                        </a:cubicBezTo>
                        <a:cubicBezTo>
                          <a:pt x="238037" y="80349"/>
                          <a:pt x="221652" y="96524"/>
                          <a:pt x="231006" y="105878"/>
                        </a:cubicBezTo>
                        <a:cubicBezTo>
                          <a:pt x="240360" y="115232"/>
                          <a:pt x="256673" y="99461"/>
                          <a:pt x="269507" y="96253"/>
                        </a:cubicBezTo>
                        <a:cubicBezTo>
                          <a:pt x="275924" y="86628"/>
                          <a:pt x="280578" y="75557"/>
                          <a:pt x="288758" y="67377"/>
                        </a:cubicBezTo>
                        <a:cubicBezTo>
                          <a:pt x="320125" y="36010"/>
                          <a:pt x="347832" y="22307"/>
                          <a:pt x="385010" y="0"/>
                        </a:cubicBezTo>
                        <a:cubicBezTo>
                          <a:pt x="388218" y="16042"/>
                          <a:pt x="396442" y="31867"/>
                          <a:pt x="394635" y="48127"/>
                        </a:cubicBezTo>
                        <a:cubicBezTo>
                          <a:pt x="391917" y="72589"/>
                          <a:pt x="351008" y="105249"/>
                          <a:pt x="365760" y="134754"/>
                        </a:cubicBezTo>
                        <a:cubicBezTo>
                          <a:pt x="370297" y="143829"/>
                          <a:pt x="385010" y="128337"/>
                          <a:pt x="394635" y="125129"/>
                        </a:cubicBezTo>
                        <a:cubicBezTo>
                          <a:pt x="404260" y="118712"/>
                          <a:pt x="415331" y="114058"/>
                          <a:pt x="423511" y="105878"/>
                        </a:cubicBezTo>
                        <a:cubicBezTo>
                          <a:pt x="431691" y="97698"/>
                          <a:pt x="433729" y="84229"/>
                          <a:pt x="442762" y="77002"/>
                        </a:cubicBezTo>
                        <a:cubicBezTo>
                          <a:pt x="450685" y="70664"/>
                          <a:pt x="462013" y="70585"/>
                          <a:pt x="471638" y="67377"/>
                        </a:cubicBezTo>
                        <a:cubicBezTo>
                          <a:pt x="442223" y="155621"/>
                          <a:pt x="440178" y="125230"/>
                          <a:pt x="490888" y="96253"/>
                        </a:cubicBezTo>
                        <a:cubicBezTo>
                          <a:pt x="499697" y="91219"/>
                          <a:pt x="510139" y="89836"/>
                          <a:pt x="519764" y="86628"/>
                        </a:cubicBezTo>
                        <a:cubicBezTo>
                          <a:pt x="513347" y="99462"/>
                          <a:pt x="505551" y="111694"/>
                          <a:pt x="500513" y="125129"/>
                        </a:cubicBezTo>
                        <a:cubicBezTo>
                          <a:pt x="469996" y="206507"/>
                          <a:pt x="512103" y="143068"/>
                          <a:pt x="567890" y="105878"/>
                        </a:cubicBezTo>
                        <a:lnTo>
                          <a:pt x="596766" y="86628"/>
                        </a:lnTo>
                        <a:cubicBezTo>
                          <a:pt x="599974" y="99462"/>
                          <a:pt x="593841" y="120946"/>
                          <a:pt x="606391" y="125129"/>
                        </a:cubicBezTo>
                        <a:cubicBezTo>
                          <a:pt x="613764" y="127587"/>
                          <a:pt x="683971" y="91152"/>
                          <a:pt x="693019" y="86628"/>
                        </a:cubicBezTo>
                        <a:cubicBezTo>
                          <a:pt x="715020" y="152632"/>
                          <a:pt x="693019" y="70710"/>
                          <a:pt x="693019" y="163630"/>
                        </a:cubicBezTo>
                        <a:cubicBezTo>
                          <a:pt x="693019" y="173776"/>
                          <a:pt x="699436" y="182881"/>
                          <a:pt x="702644" y="192506"/>
                        </a:cubicBezTo>
                        <a:cubicBezTo>
                          <a:pt x="771738" y="123410"/>
                          <a:pt x="738616" y="151089"/>
                          <a:pt x="798896" y="105878"/>
                        </a:cubicBezTo>
                        <a:cubicBezTo>
                          <a:pt x="808521" y="109086"/>
                          <a:pt x="817626" y="115503"/>
                          <a:pt x="827772" y="115503"/>
                        </a:cubicBezTo>
                        <a:cubicBezTo>
                          <a:pt x="841935" y="115503"/>
                          <a:pt x="887631" y="90387"/>
                          <a:pt x="895149" y="86628"/>
                        </a:cubicBezTo>
                        <a:cubicBezTo>
                          <a:pt x="917608" y="154004"/>
                          <a:pt x="895150" y="150796"/>
                          <a:pt x="943275" y="134754"/>
                        </a:cubicBezTo>
                        <a:cubicBezTo>
                          <a:pt x="962526" y="137962"/>
                          <a:pt x="981608" y="146321"/>
                          <a:pt x="1001027" y="144379"/>
                        </a:cubicBezTo>
                        <a:cubicBezTo>
                          <a:pt x="1055710" y="138911"/>
                          <a:pt x="1026864" y="121785"/>
                          <a:pt x="1058779" y="96253"/>
                        </a:cubicBezTo>
                        <a:cubicBezTo>
                          <a:pt x="1066701" y="89915"/>
                          <a:pt x="1078329" y="90625"/>
                          <a:pt x="1087654" y="86628"/>
                        </a:cubicBezTo>
                        <a:cubicBezTo>
                          <a:pt x="1100842" y="80976"/>
                          <a:pt x="1113321" y="73794"/>
                          <a:pt x="1126155" y="67377"/>
                        </a:cubicBezTo>
                        <a:cubicBezTo>
                          <a:pt x="1132572" y="77002"/>
                          <a:pt x="1134431" y="92595"/>
                          <a:pt x="1145406" y="96253"/>
                        </a:cubicBezTo>
                        <a:cubicBezTo>
                          <a:pt x="1157956" y="100436"/>
                          <a:pt x="1170678" y="86628"/>
                          <a:pt x="1183907" y="86628"/>
                        </a:cubicBezTo>
                        <a:cubicBezTo>
                          <a:pt x="1200267" y="86628"/>
                          <a:pt x="1215991" y="93045"/>
                          <a:pt x="1232033" y="96253"/>
                        </a:cubicBezTo>
                        <a:cubicBezTo>
                          <a:pt x="1251284" y="93045"/>
                          <a:pt x="1270734" y="90862"/>
                          <a:pt x="1289785" y="86628"/>
                        </a:cubicBezTo>
                        <a:cubicBezTo>
                          <a:pt x="1299689" y="84427"/>
                          <a:pt x="1309241" y="73234"/>
                          <a:pt x="1318661" y="77002"/>
                        </a:cubicBezTo>
                        <a:cubicBezTo>
                          <a:pt x="1329402" y="81298"/>
                          <a:pt x="1329731" y="97698"/>
                          <a:pt x="1337911" y="105878"/>
                        </a:cubicBezTo>
                        <a:cubicBezTo>
                          <a:pt x="1346091" y="114058"/>
                          <a:pt x="1357162" y="118712"/>
                          <a:pt x="1366787" y="125129"/>
                        </a:cubicBezTo>
                        <a:cubicBezTo>
                          <a:pt x="1376412" y="121920"/>
                          <a:pt x="1385517" y="115503"/>
                          <a:pt x="1395663" y="115503"/>
                        </a:cubicBezTo>
                        <a:cubicBezTo>
                          <a:pt x="1418350" y="115503"/>
                          <a:pt x="1440617" y="128579"/>
                          <a:pt x="1463040" y="125129"/>
                        </a:cubicBezTo>
                        <a:cubicBezTo>
                          <a:pt x="1484312" y="121856"/>
                          <a:pt x="1501198" y="105159"/>
                          <a:pt x="1520791" y="96253"/>
                        </a:cubicBezTo>
                        <a:cubicBezTo>
                          <a:pt x="1536520" y="89103"/>
                          <a:pt x="1552876" y="83419"/>
                          <a:pt x="1568918" y="77002"/>
                        </a:cubicBezTo>
                        <a:cubicBezTo>
                          <a:pt x="1572126" y="86627"/>
                          <a:pt x="1571369" y="98704"/>
                          <a:pt x="1578543" y="105878"/>
                        </a:cubicBezTo>
                        <a:cubicBezTo>
                          <a:pt x="1598506" y="125841"/>
                          <a:pt x="1616331" y="111582"/>
                          <a:pt x="1636294" y="105878"/>
                        </a:cubicBezTo>
                        <a:cubicBezTo>
                          <a:pt x="1720904" y="81704"/>
                          <a:pt x="1634430" y="109707"/>
                          <a:pt x="1703671" y="86628"/>
                        </a:cubicBezTo>
                        <a:cubicBezTo>
                          <a:pt x="1706879" y="96253"/>
                          <a:pt x="1703347" y="113513"/>
                          <a:pt x="1713296" y="115503"/>
                        </a:cubicBezTo>
                        <a:cubicBezTo>
                          <a:pt x="1727366" y="118317"/>
                          <a:pt x="1738363" y="101291"/>
                          <a:pt x="1751798" y="96253"/>
                        </a:cubicBezTo>
                        <a:cubicBezTo>
                          <a:pt x="1764184" y="91608"/>
                          <a:pt x="1777465" y="89836"/>
                          <a:pt x="1790299" y="86628"/>
                        </a:cubicBezTo>
                        <a:cubicBezTo>
                          <a:pt x="1796716" y="96253"/>
                          <a:pt x="1798575" y="111845"/>
                          <a:pt x="1809549" y="115503"/>
                        </a:cubicBezTo>
                        <a:cubicBezTo>
                          <a:pt x="1822099" y="119686"/>
                          <a:pt x="1835664" y="110523"/>
                          <a:pt x="1848050" y="105878"/>
                        </a:cubicBezTo>
                        <a:cubicBezTo>
                          <a:pt x="1861485" y="100840"/>
                          <a:pt x="1873363" y="92280"/>
                          <a:pt x="1886551" y="86628"/>
                        </a:cubicBezTo>
                        <a:cubicBezTo>
                          <a:pt x="1895877" y="82631"/>
                          <a:pt x="1905802" y="80211"/>
                          <a:pt x="1915427" y="77002"/>
                        </a:cubicBezTo>
                        <a:cubicBezTo>
                          <a:pt x="1937333" y="164627"/>
                          <a:pt x="1904971" y="89559"/>
                          <a:pt x="1953928" y="105878"/>
                        </a:cubicBezTo>
                        <a:cubicBezTo>
                          <a:pt x="1975877" y="113194"/>
                          <a:pt x="2011680" y="144379"/>
                          <a:pt x="2011680" y="144379"/>
                        </a:cubicBezTo>
                        <a:cubicBezTo>
                          <a:pt x="2026278" y="134647"/>
                          <a:pt x="2049507" y="115503"/>
                          <a:pt x="2069431" y="115503"/>
                        </a:cubicBezTo>
                        <a:cubicBezTo>
                          <a:pt x="2103307" y="115503"/>
                          <a:pt x="2126283" y="124829"/>
                          <a:pt x="2156059" y="134754"/>
                        </a:cubicBezTo>
                        <a:cubicBezTo>
                          <a:pt x="2272308" y="76628"/>
                          <a:pt x="2132390" y="135245"/>
                          <a:pt x="2223435" y="125129"/>
                        </a:cubicBezTo>
                        <a:cubicBezTo>
                          <a:pt x="2243603" y="122888"/>
                          <a:pt x="2261936" y="112295"/>
                          <a:pt x="2281187" y="105878"/>
                        </a:cubicBezTo>
                        <a:lnTo>
                          <a:pt x="2310063" y="96253"/>
                        </a:lnTo>
                        <a:cubicBezTo>
                          <a:pt x="2319688" y="99461"/>
                          <a:pt x="2328931" y="104210"/>
                          <a:pt x="2338939" y="105878"/>
                        </a:cubicBezTo>
                        <a:cubicBezTo>
                          <a:pt x="2367597" y="110654"/>
                          <a:pt x="2425566" y="115503"/>
                          <a:pt x="2425566" y="115503"/>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5711657" cy="646769"/>
          </a:xfrm>
        </p:spPr>
        <p:txBody>
          <a:bodyPr>
            <a:normAutofit fontScale="90000"/>
          </a:bodyPr>
          <a:lstStyle/>
          <a:p>
            <a:pPr algn="l"/>
            <a:r>
              <a:rPr lang="nb-NO" sz="40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Studentens rettigheter</a:t>
            </a:r>
          </a:p>
        </p:txBody>
      </p:sp>
      <p:sp>
        <p:nvSpPr>
          <p:cNvPr id="3" name="Undertittel 2">
            <a:extLst>
              <a:ext uri="{FF2B5EF4-FFF2-40B4-BE49-F238E27FC236}">
                <a16:creationId xmlns:a16="http://schemas.microsoft.com/office/drawing/2014/main" id="{CA0B5C5E-0DB4-9E4B-AA41-EEE78671EE60}"/>
              </a:ext>
            </a:extLst>
          </p:cNvPr>
          <p:cNvSpPr>
            <a:spLocks noGrp="1"/>
          </p:cNvSpPr>
          <p:nvPr>
            <p:ph type="subTitle" idx="1"/>
          </p:nvPr>
        </p:nvSpPr>
        <p:spPr>
          <a:xfrm>
            <a:off x="7693804" y="1276074"/>
            <a:ext cx="3461876" cy="412530"/>
          </a:xfrm>
        </p:spPr>
        <p:txBody>
          <a:bodyPr>
            <a:normAutofit/>
          </a:bodyPr>
          <a:lstStyle/>
          <a:p>
            <a:pPr algn="l"/>
            <a:r>
              <a:rPr lang="nb-NO" sz="1600" b="1" i="1" dirty="0">
                <a:latin typeface="Open Sans" panose="020B0606030504020204" pitchFamily="34" charset="0"/>
                <a:ea typeface="Open Sans" panose="020B0606030504020204" pitchFamily="34" charset="0"/>
                <a:cs typeface="Open Sans" panose="020B0606030504020204" pitchFamily="34" charset="0"/>
              </a:rPr>
              <a:t>Hvorfor skal jeg overføre?</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6110450" y="860099"/>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5</a:t>
            </a:r>
          </a:p>
        </p:txBody>
      </p:sp>
      <p:sp>
        <p:nvSpPr>
          <p:cNvPr id="6" name="Ellipse 5">
            <a:extLst>
              <a:ext uri="{FF2B5EF4-FFF2-40B4-BE49-F238E27FC236}">
                <a16:creationId xmlns:a16="http://schemas.microsoft.com/office/drawing/2014/main" id="{7226D5B0-064A-5649-BDFE-BEBDF5B5AFA5}"/>
              </a:ext>
            </a:extLst>
          </p:cNvPr>
          <p:cNvSpPr/>
          <p:nvPr/>
        </p:nvSpPr>
        <p:spPr>
          <a:xfrm>
            <a:off x="6022427" y="751977"/>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Standardavtalen gir deg anledning til å føre over eiendomsretten til den eksterne virksomhet før oppgaven er påbegynt.</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Overføringen kan være en forutsetning for samarbeidet, men avtalen kan kanskje nyanseres slik at du ivaretar rettighetene du eventuelt har behov for i fremtiden.</a:t>
            </a:r>
          </a:p>
        </p:txBody>
      </p:sp>
      <p:pic>
        <p:nvPicPr>
          <p:cNvPr id="14" name="Bilde 13">
            <a:extLst>
              <a:ext uri="{FF2B5EF4-FFF2-40B4-BE49-F238E27FC236}">
                <a16:creationId xmlns:a16="http://schemas.microsoft.com/office/drawing/2014/main" id="{A5BEE799-684F-1747-AE81-9961CF60C875}"/>
              </a:ext>
            </a:extLst>
          </p:cNvPr>
          <p:cNvPicPr>
            <a:picLocks noChangeAspect="1"/>
          </p:cNvPicPr>
          <p:nvPr/>
        </p:nvPicPr>
        <p:blipFill>
          <a:blip r:embed="rId3"/>
          <a:stretch>
            <a:fillRect/>
          </a:stretch>
        </p:blipFill>
        <p:spPr>
          <a:xfrm>
            <a:off x="7144639" y="1304934"/>
            <a:ext cx="549165" cy="549165"/>
          </a:xfrm>
          <a:prstGeom prst="rect">
            <a:avLst/>
          </a:prstGeom>
        </p:spPr>
      </p:pic>
      <p:sp>
        <p:nvSpPr>
          <p:cNvPr id="19" name="Undertittel 2">
            <a:extLst>
              <a:ext uri="{FF2B5EF4-FFF2-40B4-BE49-F238E27FC236}">
                <a16:creationId xmlns:a16="http://schemas.microsoft.com/office/drawing/2014/main" id="{6013B7BF-2B39-A14A-B100-88B93882315A}"/>
              </a:ext>
            </a:extLst>
          </p:cNvPr>
          <p:cNvSpPr txBox="1">
            <a:spLocks/>
          </p:cNvSpPr>
          <p:nvPr/>
        </p:nvSpPr>
        <p:spPr>
          <a:xfrm>
            <a:off x="7693804" y="1579517"/>
            <a:ext cx="2788108" cy="4125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000" i="1" dirty="0"/>
              <a:t>Den eksterne virksomheten skal særskilt begrunne hvorfor en slik overføring er nødvendig. Det kan for eksempel være fordi prosjektet er en del av et større samarbeidsprosjekt eller er kritisk for bedriftens virksomhet.</a:t>
            </a:r>
            <a:endParaRPr lang="nb-NO" sz="1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Overføring av eiendomsrett - generelt</a:t>
            </a:r>
          </a:p>
        </p:txBody>
      </p:sp>
    </p:spTree>
    <p:extLst>
      <p:ext uri="{BB962C8B-B14F-4D97-AF65-F5344CB8AC3E}">
        <p14:creationId xmlns:p14="http://schemas.microsoft.com/office/powerpoint/2010/main" val="2356917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n student overfører eiendomsretten til bedriften">
            <a:extLst>
              <a:ext uri="{FF2B5EF4-FFF2-40B4-BE49-F238E27FC236}">
                <a16:creationId xmlns:a16="http://schemas.microsoft.com/office/drawing/2014/main" id="{08700010-6040-8244-9E4F-C666017AE041}"/>
              </a:ext>
            </a:extLst>
          </p:cNvPr>
          <p:cNvPicPr>
            <a:picLocks noChangeAspect="1"/>
          </p:cNvPicPr>
          <p:nvPr/>
        </p:nvPicPr>
        <p:blipFill>
          <a:blip r:embed="rId2"/>
          <a:stretch>
            <a:fillRect/>
          </a:stretch>
        </p:blipFill>
        <p:spPr>
          <a:xfrm>
            <a:off x="6605624" y="2157542"/>
            <a:ext cx="4463204" cy="4463204"/>
          </a:xfrm>
          <a:prstGeom prst="rect">
            <a:avLst/>
          </a:prstGeom>
        </p:spPr>
      </p:pic>
      <p:sp>
        <p:nvSpPr>
          <p:cNvPr id="9" name="Friform 8">
            <a:extLst>
              <a:ext uri="{FF2B5EF4-FFF2-40B4-BE49-F238E27FC236}">
                <a16:creationId xmlns:a16="http://schemas.microsoft.com/office/drawing/2014/main" id="{56339141-6A46-B043-9C0E-10416E1A2031}"/>
              </a:ext>
            </a:extLst>
          </p:cNvPr>
          <p:cNvSpPr/>
          <p:nvPr/>
        </p:nvSpPr>
        <p:spPr>
          <a:xfrm>
            <a:off x="7835480" y="1204507"/>
            <a:ext cx="2425566" cy="429058"/>
          </a:xfrm>
          <a:custGeom>
            <a:avLst/>
            <a:gdLst>
              <a:gd name="connsiteX0" fmla="*/ 0 w 2425566"/>
              <a:gd name="connsiteY0" fmla="*/ 386151 h 429058"/>
              <a:gd name="connsiteX1" fmla="*/ 48126 w 2425566"/>
              <a:gd name="connsiteY1" fmla="*/ 235981 h 429058"/>
              <a:gd name="connsiteX2" fmla="*/ 77002 w 2425566"/>
              <a:gd name="connsiteY2" fmla="*/ 171622 h 429058"/>
              <a:gd name="connsiteX3" fmla="*/ 96252 w 2425566"/>
              <a:gd name="connsiteY3" fmla="*/ 235981 h 429058"/>
              <a:gd name="connsiteX4" fmla="*/ 86627 w 2425566"/>
              <a:gd name="connsiteY4" fmla="*/ 300340 h 429058"/>
              <a:gd name="connsiteX5" fmla="*/ 115503 w 2425566"/>
              <a:gd name="connsiteY5" fmla="*/ 278887 h 429058"/>
              <a:gd name="connsiteX6" fmla="*/ 144379 w 2425566"/>
              <a:gd name="connsiteY6" fmla="*/ 214528 h 429058"/>
              <a:gd name="connsiteX7" fmla="*/ 192505 w 2425566"/>
              <a:gd name="connsiteY7" fmla="*/ 128717 h 429058"/>
              <a:gd name="connsiteX8" fmla="*/ 250256 w 2425566"/>
              <a:gd name="connsiteY8" fmla="*/ 21454 h 429058"/>
              <a:gd name="connsiteX9" fmla="*/ 240631 w 2425566"/>
              <a:gd name="connsiteY9" fmla="*/ 150170 h 429058"/>
              <a:gd name="connsiteX10" fmla="*/ 231006 w 2425566"/>
              <a:gd name="connsiteY10" fmla="*/ 235981 h 429058"/>
              <a:gd name="connsiteX11" fmla="*/ 269507 w 2425566"/>
              <a:gd name="connsiteY11" fmla="*/ 214528 h 429058"/>
              <a:gd name="connsiteX12" fmla="*/ 288758 w 2425566"/>
              <a:gd name="connsiteY12" fmla="*/ 150170 h 429058"/>
              <a:gd name="connsiteX13" fmla="*/ 385010 w 2425566"/>
              <a:gd name="connsiteY13" fmla="*/ 0 h 429058"/>
              <a:gd name="connsiteX14" fmla="*/ 394635 w 2425566"/>
              <a:gd name="connsiteY14" fmla="*/ 107265 h 429058"/>
              <a:gd name="connsiteX15" fmla="*/ 365760 w 2425566"/>
              <a:gd name="connsiteY15" fmla="*/ 300340 h 429058"/>
              <a:gd name="connsiteX16" fmla="*/ 394635 w 2425566"/>
              <a:gd name="connsiteY16" fmla="*/ 278887 h 429058"/>
              <a:gd name="connsiteX17" fmla="*/ 423511 w 2425566"/>
              <a:gd name="connsiteY17" fmla="*/ 235981 h 429058"/>
              <a:gd name="connsiteX18" fmla="*/ 442762 w 2425566"/>
              <a:gd name="connsiteY18" fmla="*/ 171622 h 429058"/>
              <a:gd name="connsiteX19" fmla="*/ 471638 w 2425566"/>
              <a:gd name="connsiteY19" fmla="*/ 150170 h 429058"/>
              <a:gd name="connsiteX20" fmla="*/ 490888 w 2425566"/>
              <a:gd name="connsiteY20" fmla="*/ 214528 h 429058"/>
              <a:gd name="connsiteX21" fmla="*/ 519764 w 2425566"/>
              <a:gd name="connsiteY21" fmla="*/ 193076 h 429058"/>
              <a:gd name="connsiteX22" fmla="*/ 500513 w 2425566"/>
              <a:gd name="connsiteY22" fmla="*/ 278887 h 429058"/>
              <a:gd name="connsiteX23" fmla="*/ 567890 w 2425566"/>
              <a:gd name="connsiteY23" fmla="*/ 235981 h 429058"/>
              <a:gd name="connsiteX24" fmla="*/ 596766 w 2425566"/>
              <a:gd name="connsiteY24" fmla="*/ 193076 h 429058"/>
              <a:gd name="connsiteX25" fmla="*/ 606391 w 2425566"/>
              <a:gd name="connsiteY25" fmla="*/ 278887 h 429058"/>
              <a:gd name="connsiteX26" fmla="*/ 693019 w 2425566"/>
              <a:gd name="connsiteY26" fmla="*/ 193076 h 429058"/>
              <a:gd name="connsiteX27" fmla="*/ 693019 w 2425566"/>
              <a:gd name="connsiteY27" fmla="*/ 364699 h 429058"/>
              <a:gd name="connsiteX28" fmla="*/ 702644 w 2425566"/>
              <a:gd name="connsiteY28" fmla="*/ 429057 h 429058"/>
              <a:gd name="connsiteX29" fmla="*/ 798896 w 2425566"/>
              <a:gd name="connsiteY29" fmla="*/ 235981 h 429058"/>
              <a:gd name="connsiteX30" fmla="*/ 827772 w 2425566"/>
              <a:gd name="connsiteY30" fmla="*/ 257433 h 429058"/>
              <a:gd name="connsiteX31" fmla="*/ 895149 w 2425566"/>
              <a:gd name="connsiteY31" fmla="*/ 193076 h 429058"/>
              <a:gd name="connsiteX32" fmla="*/ 943275 w 2425566"/>
              <a:gd name="connsiteY32" fmla="*/ 300340 h 429058"/>
              <a:gd name="connsiteX33" fmla="*/ 1001027 w 2425566"/>
              <a:gd name="connsiteY33" fmla="*/ 321792 h 429058"/>
              <a:gd name="connsiteX34" fmla="*/ 1058779 w 2425566"/>
              <a:gd name="connsiteY34" fmla="*/ 214528 h 429058"/>
              <a:gd name="connsiteX35" fmla="*/ 1087654 w 2425566"/>
              <a:gd name="connsiteY35" fmla="*/ 193076 h 429058"/>
              <a:gd name="connsiteX36" fmla="*/ 1126155 w 2425566"/>
              <a:gd name="connsiteY36" fmla="*/ 150170 h 429058"/>
              <a:gd name="connsiteX37" fmla="*/ 1145406 w 2425566"/>
              <a:gd name="connsiteY37" fmla="*/ 214528 h 429058"/>
              <a:gd name="connsiteX38" fmla="*/ 1183907 w 2425566"/>
              <a:gd name="connsiteY38" fmla="*/ 193076 h 429058"/>
              <a:gd name="connsiteX39" fmla="*/ 1232033 w 2425566"/>
              <a:gd name="connsiteY39" fmla="*/ 214528 h 429058"/>
              <a:gd name="connsiteX40" fmla="*/ 1289785 w 2425566"/>
              <a:gd name="connsiteY40" fmla="*/ 193076 h 429058"/>
              <a:gd name="connsiteX41" fmla="*/ 1318661 w 2425566"/>
              <a:gd name="connsiteY41" fmla="*/ 171622 h 429058"/>
              <a:gd name="connsiteX42" fmla="*/ 1337911 w 2425566"/>
              <a:gd name="connsiteY42" fmla="*/ 235981 h 429058"/>
              <a:gd name="connsiteX43" fmla="*/ 1366787 w 2425566"/>
              <a:gd name="connsiteY43" fmla="*/ 278887 h 429058"/>
              <a:gd name="connsiteX44" fmla="*/ 1395663 w 2425566"/>
              <a:gd name="connsiteY44" fmla="*/ 257433 h 429058"/>
              <a:gd name="connsiteX45" fmla="*/ 1463040 w 2425566"/>
              <a:gd name="connsiteY45" fmla="*/ 278887 h 429058"/>
              <a:gd name="connsiteX46" fmla="*/ 1520791 w 2425566"/>
              <a:gd name="connsiteY46" fmla="*/ 214528 h 429058"/>
              <a:gd name="connsiteX47" fmla="*/ 1568918 w 2425566"/>
              <a:gd name="connsiteY47" fmla="*/ 171622 h 429058"/>
              <a:gd name="connsiteX48" fmla="*/ 1578543 w 2425566"/>
              <a:gd name="connsiteY48" fmla="*/ 235981 h 429058"/>
              <a:gd name="connsiteX49" fmla="*/ 1636294 w 2425566"/>
              <a:gd name="connsiteY49" fmla="*/ 235981 h 429058"/>
              <a:gd name="connsiteX50" fmla="*/ 1703671 w 2425566"/>
              <a:gd name="connsiteY50" fmla="*/ 193076 h 429058"/>
              <a:gd name="connsiteX51" fmla="*/ 1713296 w 2425566"/>
              <a:gd name="connsiteY51" fmla="*/ 257433 h 429058"/>
              <a:gd name="connsiteX52" fmla="*/ 1751798 w 2425566"/>
              <a:gd name="connsiteY52" fmla="*/ 214528 h 429058"/>
              <a:gd name="connsiteX53" fmla="*/ 1790299 w 2425566"/>
              <a:gd name="connsiteY53" fmla="*/ 193076 h 429058"/>
              <a:gd name="connsiteX54" fmla="*/ 1809549 w 2425566"/>
              <a:gd name="connsiteY54" fmla="*/ 257433 h 429058"/>
              <a:gd name="connsiteX55" fmla="*/ 1848050 w 2425566"/>
              <a:gd name="connsiteY55" fmla="*/ 235981 h 429058"/>
              <a:gd name="connsiteX56" fmla="*/ 1886551 w 2425566"/>
              <a:gd name="connsiteY56" fmla="*/ 193076 h 429058"/>
              <a:gd name="connsiteX57" fmla="*/ 1915427 w 2425566"/>
              <a:gd name="connsiteY57" fmla="*/ 171622 h 429058"/>
              <a:gd name="connsiteX58" fmla="*/ 1953928 w 2425566"/>
              <a:gd name="connsiteY58" fmla="*/ 235981 h 429058"/>
              <a:gd name="connsiteX59" fmla="*/ 2011680 w 2425566"/>
              <a:gd name="connsiteY59" fmla="*/ 321792 h 429058"/>
              <a:gd name="connsiteX60" fmla="*/ 2069431 w 2425566"/>
              <a:gd name="connsiteY60" fmla="*/ 257433 h 429058"/>
              <a:gd name="connsiteX61" fmla="*/ 2156059 w 2425566"/>
              <a:gd name="connsiteY61" fmla="*/ 300340 h 429058"/>
              <a:gd name="connsiteX62" fmla="*/ 2223435 w 2425566"/>
              <a:gd name="connsiteY62" fmla="*/ 278887 h 429058"/>
              <a:gd name="connsiteX63" fmla="*/ 2281187 w 2425566"/>
              <a:gd name="connsiteY63" fmla="*/ 235981 h 429058"/>
              <a:gd name="connsiteX64" fmla="*/ 2310063 w 2425566"/>
              <a:gd name="connsiteY64" fmla="*/ 214528 h 429058"/>
              <a:gd name="connsiteX65" fmla="*/ 2338939 w 2425566"/>
              <a:gd name="connsiteY65" fmla="*/ 235981 h 429058"/>
              <a:gd name="connsiteX66" fmla="*/ 2425566 w 2425566"/>
              <a:gd name="connsiteY66" fmla="*/ 257433 h 42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429058" extrusionOk="0">
                <a:moveTo>
                  <a:pt x="0" y="386151"/>
                </a:moveTo>
                <a:cubicBezTo>
                  <a:pt x="15520" y="335772"/>
                  <a:pt x="25354" y="286092"/>
                  <a:pt x="48126" y="235981"/>
                </a:cubicBezTo>
                <a:cubicBezTo>
                  <a:pt x="57018" y="212373"/>
                  <a:pt x="62523" y="171650"/>
                  <a:pt x="77002" y="171622"/>
                </a:cubicBezTo>
                <a:cubicBezTo>
                  <a:pt x="87000" y="173155"/>
                  <a:pt x="89697" y="215292"/>
                  <a:pt x="96252" y="235981"/>
                </a:cubicBezTo>
                <a:cubicBezTo>
                  <a:pt x="91980" y="256851"/>
                  <a:pt x="80844" y="285015"/>
                  <a:pt x="86627" y="300340"/>
                </a:cubicBezTo>
                <a:cubicBezTo>
                  <a:pt x="95079" y="316481"/>
                  <a:pt x="107571" y="290381"/>
                  <a:pt x="115503" y="278887"/>
                </a:cubicBezTo>
                <a:cubicBezTo>
                  <a:pt x="123807" y="261595"/>
                  <a:pt x="132767" y="235795"/>
                  <a:pt x="144379" y="214528"/>
                </a:cubicBezTo>
                <a:cubicBezTo>
                  <a:pt x="159224" y="178507"/>
                  <a:pt x="175930" y="160417"/>
                  <a:pt x="192505" y="128717"/>
                </a:cubicBezTo>
                <a:cubicBezTo>
                  <a:pt x="258978" y="17116"/>
                  <a:pt x="193797" y="109894"/>
                  <a:pt x="250256" y="21454"/>
                </a:cubicBezTo>
                <a:cubicBezTo>
                  <a:pt x="243001" y="63703"/>
                  <a:pt x="249445" y="111595"/>
                  <a:pt x="240631" y="150170"/>
                </a:cubicBezTo>
                <a:cubicBezTo>
                  <a:pt x="239306" y="180970"/>
                  <a:pt x="221715" y="215786"/>
                  <a:pt x="231006" y="235981"/>
                </a:cubicBezTo>
                <a:cubicBezTo>
                  <a:pt x="241075" y="257931"/>
                  <a:pt x="257786" y="223042"/>
                  <a:pt x="269507" y="214528"/>
                </a:cubicBezTo>
                <a:cubicBezTo>
                  <a:pt x="277365" y="191814"/>
                  <a:pt x="280748" y="167602"/>
                  <a:pt x="288758" y="150170"/>
                </a:cubicBezTo>
                <a:cubicBezTo>
                  <a:pt x="313432" y="81358"/>
                  <a:pt x="341970" y="45673"/>
                  <a:pt x="385010" y="0"/>
                </a:cubicBezTo>
                <a:cubicBezTo>
                  <a:pt x="383538" y="35422"/>
                  <a:pt x="395035" y="68156"/>
                  <a:pt x="394635" y="107265"/>
                </a:cubicBezTo>
                <a:cubicBezTo>
                  <a:pt x="392267" y="157049"/>
                  <a:pt x="342134" y="239761"/>
                  <a:pt x="365760" y="300340"/>
                </a:cubicBezTo>
                <a:cubicBezTo>
                  <a:pt x="369574" y="321859"/>
                  <a:pt x="386874" y="287422"/>
                  <a:pt x="394635" y="278887"/>
                </a:cubicBezTo>
                <a:cubicBezTo>
                  <a:pt x="404147" y="267262"/>
                  <a:pt x="417051" y="253192"/>
                  <a:pt x="423511" y="235981"/>
                </a:cubicBezTo>
                <a:cubicBezTo>
                  <a:pt x="431045" y="218775"/>
                  <a:pt x="431313" y="187858"/>
                  <a:pt x="442762" y="171622"/>
                </a:cubicBezTo>
                <a:cubicBezTo>
                  <a:pt x="451608" y="159324"/>
                  <a:pt x="460940" y="157886"/>
                  <a:pt x="471638" y="150170"/>
                </a:cubicBezTo>
                <a:cubicBezTo>
                  <a:pt x="442751" y="343828"/>
                  <a:pt x="435101" y="278826"/>
                  <a:pt x="490888" y="214528"/>
                </a:cubicBezTo>
                <a:cubicBezTo>
                  <a:pt x="500438" y="203947"/>
                  <a:pt x="509835" y="201144"/>
                  <a:pt x="519764" y="193076"/>
                </a:cubicBezTo>
                <a:cubicBezTo>
                  <a:pt x="510863" y="226667"/>
                  <a:pt x="504275" y="247249"/>
                  <a:pt x="500513" y="278887"/>
                </a:cubicBezTo>
                <a:cubicBezTo>
                  <a:pt x="484697" y="464869"/>
                  <a:pt x="511711" y="310733"/>
                  <a:pt x="567890" y="235981"/>
                </a:cubicBezTo>
                <a:cubicBezTo>
                  <a:pt x="577292" y="214281"/>
                  <a:pt x="583692" y="214996"/>
                  <a:pt x="596766" y="193076"/>
                </a:cubicBezTo>
                <a:cubicBezTo>
                  <a:pt x="599700" y="222536"/>
                  <a:pt x="593386" y="268130"/>
                  <a:pt x="606391" y="278887"/>
                </a:cubicBezTo>
                <a:cubicBezTo>
                  <a:pt x="614055" y="284147"/>
                  <a:pt x="684770" y="201773"/>
                  <a:pt x="693019" y="193076"/>
                </a:cubicBezTo>
                <a:cubicBezTo>
                  <a:pt x="695674" y="332770"/>
                  <a:pt x="713946" y="137020"/>
                  <a:pt x="693019" y="364699"/>
                </a:cubicBezTo>
                <a:cubicBezTo>
                  <a:pt x="689903" y="389059"/>
                  <a:pt x="700760" y="411193"/>
                  <a:pt x="702644" y="429057"/>
                </a:cubicBezTo>
                <a:cubicBezTo>
                  <a:pt x="779486" y="273518"/>
                  <a:pt x="735424" y="348693"/>
                  <a:pt x="798896" y="235981"/>
                </a:cubicBezTo>
                <a:cubicBezTo>
                  <a:pt x="809698" y="243468"/>
                  <a:pt x="817577" y="257272"/>
                  <a:pt x="827772" y="257433"/>
                </a:cubicBezTo>
                <a:cubicBezTo>
                  <a:pt x="843684" y="257489"/>
                  <a:pt x="889032" y="202906"/>
                  <a:pt x="895149" y="193076"/>
                </a:cubicBezTo>
                <a:cubicBezTo>
                  <a:pt x="920109" y="345639"/>
                  <a:pt x="896296" y="338895"/>
                  <a:pt x="943275" y="300340"/>
                </a:cubicBezTo>
                <a:cubicBezTo>
                  <a:pt x="964971" y="309909"/>
                  <a:pt x="979999" y="323968"/>
                  <a:pt x="1001027" y="321792"/>
                </a:cubicBezTo>
                <a:cubicBezTo>
                  <a:pt x="1053422" y="311876"/>
                  <a:pt x="1030813" y="272320"/>
                  <a:pt x="1058779" y="214528"/>
                </a:cubicBezTo>
                <a:cubicBezTo>
                  <a:pt x="1068133" y="198873"/>
                  <a:pt x="1077710" y="200880"/>
                  <a:pt x="1087654" y="193076"/>
                </a:cubicBezTo>
                <a:cubicBezTo>
                  <a:pt x="1098186" y="181713"/>
                  <a:pt x="1113435" y="166181"/>
                  <a:pt x="1126155" y="150170"/>
                </a:cubicBezTo>
                <a:cubicBezTo>
                  <a:pt x="1130993" y="169815"/>
                  <a:pt x="1135735" y="204965"/>
                  <a:pt x="1145406" y="214528"/>
                </a:cubicBezTo>
                <a:cubicBezTo>
                  <a:pt x="1159353" y="225570"/>
                  <a:pt x="1170866" y="193108"/>
                  <a:pt x="1183907" y="193076"/>
                </a:cubicBezTo>
                <a:cubicBezTo>
                  <a:pt x="1197057" y="194251"/>
                  <a:pt x="1215963" y="206406"/>
                  <a:pt x="1232033" y="214528"/>
                </a:cubicBezTo>
                <a:cubicBezTo>
                  <a:pt x="1251582" y="204368"/>
                  <a:pt x="1270896" y="202033"/>
                  <a:pt x="1289785" y="193076"/>
                </a:cubicBezTo>
                <a:cubicBezTo>
                  <a:pt x="1297638" y="188331"/>
                  <a:pt x="1309898" y="162201"/>
                  <a:pt x="1318661" y="171622"/>
                </a:cubicBezTo>
                <a:cubicBezTo>
                  <a:pt x="1331411" y="179616"/>
                  <a:pt x="1332346" y="217546"/>
                  <a:pt x="1337911" y="235981"/>
                </a:cubicBezTo>
                <a:cubicBezTo>
                  <a:pt x="1346167" y="253919"/>
                  <a:pt x="1357279" y="264145"/>
                  <a:pt x="1366787" y="278887"/>
                </a:cubicBezTo>
                <a:cubicBezTo>
                  <a:pt x="1376099" y="273288"/>
                  <a:pt x="1384545" y="256391"/>
                  <a:pt x="1395663" y="257433"/>
                </a:cubicBezTo>
                <a:cubicBezTo>
                  <a:pt x="1420688" y="259316"/>
                  <a:pt x="1437556" y="287433"/>
                  <a:pt x="1463040" y="278887"/>
                </a:cubicBezTo>
                <a:cubicBezTo>
                  <a:pt x="1479096" y="273423"/>
                  <a:pt x="1501176" y="233289"/>
                  <a:pt x="1520791" y="214528"/>
                </a:cubicBezTo>
                <a:cubicBezTo>
                  <a:pt x="1533667" y="199651"/>
                  <a:pt x="1552795" y="187154"/>
                  <a:pt x="1568918" y="171622"/>
                </a:cubicBezTo>
                <a:cubicBezTo>
                  <a:pt x="1571133" y="192204"/>
                  <a:pt x="1573508" y="220185"/>
                  <a:pt x="1578543" y="235981"/>
                </a:cubicBezTo>
                <a:cubicBezTo>
                  <a:pt x="1594797" y="280120"/>
                  <a:pt x="1612459" y="250390"/>
                  <a:pt x="1636294" y="235981"/>
                </a:cubicBezTo>
                <a:cubicBezTo>
                  <a:pt x="1713980" y="174037"/>
                  <a:pt x="1634543" y="243079"/>
                  <a:pt x="1703671" y="193076"/>
                </a:cubicBezTo>
                <a:cubicBezTo>
                  <a:pt x="1706759" y="214702"/>
                  <a:pt x="1702742" y="254508"/>
                  <a:pt x="1713296" y="257433"/>
                </a:cubicBezTo>
                <a:cubicBezTo>
                  <a:pt x="1726818" y="263837"/>
                  <a:pt x="1738947" y="227360"/>
                  <a:pt x="1751798" y="214528"/>
                </a:cubicBezTo>
                <a:cubicBezTo>
                  <a:pt x="1761552" y="203719"/>
                  <a:pt x="1777386" y="198177"/>
                  <a:pt x="1790299" y="193076"/>
                </a:cubicBezTo>
                <a:cubicBezTo>
                  <a:pt x="1797431" y="213160"/>
                  <a:pt x="1799185" y="248646"/>
                  <a:pt x="1809549" y="257433"/>
                </a:cubicBezTo>
                <a:cubicBezTo>
                  <a:pt x="1824302" y="265238"/>
                  <a:pt x="1837623" y="244677"/>
                  <a:pt x="1848050" y="235981"/>
                </a:cubicBezTo>
                <a:cubicBezTo>
                  <a:pt x="1861952" y="227388"/>
                  <a:pt x="1875535" y="203640"/>
                  <a:pt x="1886551" y="193076"/>
                </a:cubicBezTo>
                <a:cubicBezTo>
                  <a:pt x="1896580" y="184211"/>
                  <a:pt x="1905677" y="177228"/>
                  <a:pt x="1915427" y="171622"/>
                </a:cubicBezTo>
                <a:cubicBezTo>
                  <a:pt x="1925592" y="368210"/>
                  <a:pt x="1910373" y="206193"/>
                  <a:pt x="1953928" y="235981"/>
                </a:cubicBezTo>
                <a:cubicBezTo>
                  <a:pt x="1975877" y="252288"/>
                  <a:pt x="2011681" y="321792"/>
                  <a:pt x="2011680" y="321792"/>
                </a:cubicBezTo>
                <a:cubicBezTo>
                  <a:pt x="2026390" y="299832"/>
                  <a:pt x="2052862" y="258914"/>
                  <a:pt x="2069431" y="257433"/>
                </a:cubicBezTo>
                <a:cubicBezTo>
                  <a:pt x="2105133" y="254567"/>
                  <a:pt x="2129625" y="277104"/>
                  <a:pt x="2156059" y="300340"/>
                </a:cubicBezTo>
                <a:cubicBezTo>
                  <a:pt x="2289406" y="173847"/>
                  <a:pt x="2132583" y="303905"/>
                  <a:pt x="2223435" y="278887"/>
                </a:cubicBezTo>
                <a:cubicBezTo>
                  <a:pt x="2243058" y="273688"/>
                  <a:pt x="2265808" y="250028"/>
                  <a:pt x="2281187" y="235981"/>
                </a:cubicBezTo>
                <a:cubicBezTo>
                  <a:pt x="2288515" y="232167"/>
                  <a:pt x="2302110" y="223691"/>
                  <a:pt x="2310063" y="214528"/>
                </a:cubicBezTo>
                <a:cubicBezTo>
                  <a:pt x="2319913" y="222132"/>
                  <a:pt x="2330145" y="232237"/>
                  <a:pt x="2338939" y="235981"/>
                </a:cubicBezTo>
                <a:cubicBezTo>
                  <a:pt x="2367598" y="246624"/>
                  <a:pt x="2425566" y="257433"/>
                  <a:pt x="2425566" y="257433"/>
                </a:cubicBezTo>
              </a:path>
            </a:pathLst>
          </a:custGeom>
          <a:noFill/>
          <a:ln w="158750" cap="rnd">
            <a:solidFill>
              <a:srgbClr val="FBDF7B">
                <a:alpha val="50321"/>
              </a:srgbClr>
            </a:solidFill>
            <a:round/>
            <a:extLst>
              <a:ext uri="{C807C97D-BFC1-408E-A445-0C87EB9F89A2}">
                <ask:lineSketchStyleProps xmlns:ask="http://schemas.microsoft.com/office/drawing/2018/sketchyshapes" sd="1219033472">
                  <a:custGeom>
                    <a:avLst/>
                    <a:gdLst>
                      <a:gd name="connsiteX0" fmla="*/ 0 w 2425566"/>
                      <a:gd name="connsiteY0" fmla="*/ 173255 h 192506"/>
                      <a:gd name="connsiteX1" fmla="*/ 48126 w 2425566"/>
                      <a:gd name="connsiteY1" fmla="*/ 105878 h 192506"/>
                      <a:gd name="connsiteX2" fmla="*/ 77002 w 2425566"/>
                      <a:gd name="connsiteY2" fmla="*/ 77002 h 192506"/>
                      <a:gd name="connsiteX3" fmla="*/ 96252 w 2425566"/>
                      <a:gd name="connsiteY3" fmla="*/ 105878 h 192506"/>
                      <a:gd name="connsiteX4" fmla="*/ 86627 w 2425566"/>
                      <a:gd name="connsiteY4" fmla="*/ 134754 h 192506"/>
                      <a:gd name="connsiteX5" fmla="*/ 115503 w 2425566"/>
                      <a:gd name="connsiteY5" fmla="*/ 125129 h 192506"/>
                      <a:gd name="connsiteX6" fmla="*/ 144379 w 2425566"/>
                      <a:gd name="connsiteY6" fmla="*/ 96253 h 192506"/>
                      <a:gd name="connsiteX7" fmla="*/ 192505 w 2425566"/>
                      <a:gd name="connsiteY7" fmla="*/ 57752 h 192506"/>
                      <a:gd name="connsiteX8" fmla="*/ 250256 w 2425566"/>
                      <a:gd name="connsiteY8" fmla="*/ 9626 h 192506"/>
                      <a:gd name="connsiteX9" fmla="*/ 240631 w 2425566"/>
                      <a:gd name="connsiteY9" fmla="*/ 67377 h 192506"/>
                      <a:gd name="connsiteX10" fmla="*/ 231006 w 2425566"/>
                      <a:gd name="connsiteY10" fmla="*/ 105878 h 192506"/>
                      <a:gd name="connsiteX11" fmla="*/ 269507 w 2425566"/>
                      <a:gd name="connsiteY11" fmla="*/ 96253 h 192506"/>
                      <a:gd name="connsiteX12" fmla="*/ 288758 w 2425566"/>
                      <a:gd name="connsiteY12" fmla="*/ 67377 h 192506"/>
                      <a:gd name="connsiteX13" fmla="*/ 385010 w 2425566"/>
                      <a:gd name="connsiteY13" fmla="*/ 0 h 192506"/>
                      <a:gd name="connsiteX14" fmla="*/ 394635 w 2425566"/>
                      <a:gd name="connsiteY14" fmla="*/ 48127 h 192506"/>
                      <a:gd name="connsiteX15" fmla="*/ 365760 w 2425566"/>
                      <a:gd name="connsiteY15" fmla="*/ 134754 h 192506"/>
                      <a:gd name="connsiteX16" fmla="*/ 394635 w 2425566"/>
                      <a:gd name="connsiteY16" fmla="*/ 125129 h 192506"/>
                      <a:gd name="connsiteX17" fmla="*/ 423511 w 2425566"/>
                      <a:gd name="connsiteY17" fmla="*/ 105878 h 192506"/>
                      <a:gd name="connsiteX18" fmla="*/ 442762 w 2425566"/>
                      <a:gd name="connsiteY18" fmla="*/ 77002 h 192506"/>
                      <a:gd name="connsiteX19" fmla="*/ 471638 w 2425566"/>
                      <a:gd name="connsiteY19" fmla="*/ 67377 h 192506"/>
                      <a:gd name="connsiteX20" fmla="*/ 490888 w 2425566"/>
                      <a:gd name="connsiteY20" fmla="*/ 96253 h 192506"/>
                      <a:gd name="connsiteX21" fmla="*/ 519764 w 2425566"/>
                      <a:gd name="connsiteY21" fmla="*/ 86628 h 192506"/>
                      <a:gd name="connsiteX22" fmla="*/ 500513 w 2425566"/>
                      <a:gd name="connsiteY22" fmla="*/ 125129 h 192506"/>
                      <a:gd name="connsiteX23" fmla="*/ 567890 w 2425566"/>
                      <a:gd name="connsiteY23" fmla="*/ 105878 h 192506"/>
                      <a:gd name="connsiteX24" fmla="*/ 596766 w 2425566"/>
                      <a:gd name="connsiteY24" fmla="*/ 86628 h 192506"/>
                      <a:gd name="connsiteX25" fmla="*/ 606391 w 2425566"/>
                      <a:gd name="connsiteY25" fmla="*/ 125129 h 192506"/>
                      <a:gd name="connsiteX26" fmla="*/ 693019 w 2425566"/>
                      <a:gd name="connsiteY26" fmla="*/ 86628 h 192506"/>
                      <a:gd name="connsiteX27" fmla="*/ 693019 w 2425566"/>
                      <a:gd name="connsiteY27" fmla="*/ 163630 h 192506"/>
                      <a:gd name="connsiteX28" fmla="*/ 702644 w 2425566"/>
                      <a:gd name="connsiteY28" fmla="*/ 192506 h 192506"/>
                      <a:gd name="connsiteX29" fmla="*/ 798896 w 2425566"/>
                      <a:gd name="connsiteY29" fmla="*/ 105878 h 192506"/>
                      <a:gd name="connsiteX30" fmla="*/ 827772 w 2425566"/>
                      <a:gd name="connsiteY30" fmla="*/ 115503 h 192506"/>
                      <a:gd name="connsiteX31" fmla="*/ 895149 w 2425566"/>
                      <a:gd name="connsiteY31" fmla="*/ 86628 h 192506"/>
                      <a:gd name="connsiteX32" fmla="*/ 943275 w 2425566"/>
                      <a:gd name="connsiteY32" fmla="*/ 134754 h 192506"/>
                      <a:gd name="connsiteX33" fmla="*/ 1001027 w 2425566"/>
                      <a:gd name="connsiteY33" fmla="*/ 144379 h 192506"/>
                      <a:gd name="connsiteX34" fmla="*/ 1058779 w 2425566"/>
                      <a:gd name="connsiteY34" fmla="*/ 96253 h 192506"/>
                      <a:gd name="connsiteX35" fmla="*/ 1087654 w 2425566"/>
                      <a:gd name="connsiteY35" fmla="*/ 86628 h 192506"/>
                      <a:gd name="connsiteX36" fmla="*/ 1126155 w 2425566"/>
                      <a:gd name="connsiteY36" fmla="*/ 67377 h 192506"/>
                      <a:gd name="connsiteX37" fmla="*/ 1145406 w 2425566"/>
                      <a:gd name="connsiteY37" fmla="*/ 96253 h 192506"/>
                      <a:gd name="connsiteX38" fmla="*/ 1183907 w 2425566"/>
                      <a:gd name="connsiteY38" fmla="*/ 86628 h 192506"/>
                      <a:gd name="connsiteX39" fmla="*/ 1232033 w 2425566"/>
                      <a:gd name="connsiteY39" fmla="*/ 96253 h 192506"/>
                      <a:gd name="connsiteX40" fmla="*/ 1289785 w 2425566"/>
                      <a:gd name="connsiteY40" fmla="*/ 86628 h 192506"/>
                      <a:gd name="connsiteX41" fmla="*/ 1318661 w 2425566"/>
                      <a:gd name="connsiteY41" fmla="*/ 77002 h 192506"/>
                      <a:gd name="connsiteX42" fmla="*/ 1337911 w 2425566"/>
                      <a:gd name="connsiteY42" fmla="*/ 105878 h 192506"/>
                      <a:gd name="connsiteX43" fmla="*/ 1366787 w 2425566"/>
                      <a:gd name="connsiteY43" fmla="*/ 125129 h 192506"/>
                      <a:gd name="connsiteX44" fmla="*/ 1395663 w 2425566"/>
                      <a:gd name="connsiteY44" fmla="*/ 115503 h 192506"/>
                      <a:gd name="connsiteX45" fmla="*/ 1463040 w 2425566"/>
                      <a:gd name="connsiteY45" fmla="*/ 125129 h 192506"/>
                      <a:gd name="connsiteX46" fmla="*/ 1520791 w 2425566"/>
                      <a:gd name="connsiteY46" fmla="*/ 96253 h 192506"/>
                      <a:gd name="connsiteX47" fmla="*/ 1568918 w 2425566"/>
                      <a:gd name="connsiteY47" fmla="*/ 77002 h 192506"/>
                      <a:gd name="connsiteX48" fmla="*/ 1578543 w 2425566"/>
                      <a:gd name="connsiteY48" fmla="*/ 105878 h 192506"/>
                      <a:gd name="connsiteX49" fmla="*/ 1636294 w 2425566"/>
                      <a:gd name="connsiteY49" fmla="*/ 105878 h 192506"/>
                      <a:gd name="connsiteX50" fmla="*/ 1703671 w 2425566"/>
                      <a:gd name="connsiteY50" fmla="*/ 86628 h 192506"/>
                      <a:gd name="connsiteX51" fmla="*/ 1713296 w 2425566"/>
                      <a:gd name="connsiteY51" fmla="*/ 115503 h 192506"/>
                      <a:gd name="connsiteX52" fmla="*/ 1751798 w 2425566"/>
                      <a:gd name="connsiteY52" fmla="*/ 96253 h 192506"/>
                      <a:gd name="connsiteX53" fmla="*/ 1790299 w 2425566"/>
                      <a:gd name="connsiteY53" fmla="*/ 86628 h 192506"/>
                      <a:gd name="connsiteX54" fmla="*/ 1809549 w 2425566"/>
                      <a:gd name="connsiteY54" fmla="*/ 115503 h 192506"/>
                      <a:gd name="connsiteX55" fmla="*/ 1848050 w 2425566"/>
                      <a:gd name="connsiteY55" fmla="*/ 105878 h 192506"/>
                      <a:gd name="connsiteX56" fmla="*/ 1886551 w 2425566"/>
                      <a:gd name="connsiteY56" fmla="*/ 86628 h 192506"/>
                      <a:gd name="connsiteX57" fmla="*/ 1915427 w 2425566"/>
                      <a:gd name="connsiteY57" fmla="*/ 77002 h 192506"/>
                      <a:gd name="connsiteX58" fmla="*/ 1953928 w 2425566"/>
                      <a:gd name="connsiteY58" fmla="*/ 105878 h 192506"/>
                      <a:gd name="connsiteX59" fmla="*/ 2011680 w 2425566"/>
                      <a:gd name="connsiteY59" fmla="*/ 144379 h 192506"/>
                      <a:gd name="connsiteX60" fmla="*/ 2069431 w 2425566"/>
                      <a:gd name="connsiteY60" fmla="*/ 115503 h 192506"/>
                      <a:gd name="connsiteX61" fmla="*/ 2156059 w 2425566"/>
                      <a:gd name="connsiteY61" fmla="*/ 134754 h 192506"/>
                      <a:gd name="connsiteX62" fmla="*/ 2223435 w 2425566"/>
                      <a:gd name="connsiteY62" fmla="*/ 125129 h 192506"/>
                      <a:gd name="connsiteX63" fmla="*/ 2281187 w 2425566"/>
                      <a:gd name="connsiteY63" fmla="*/ 105878 h 192506"/>
                      <a:gd name="connsiteX64" fmla="*/ 2310063 w 2425566"/>
                      <a:gd name="connsiteY64" fmla="*/ 96253 h 192506"/>
                      <a:gd name="connsiteX65" fmla="*/ 2338939 w 2425566"/>
                      <a:gd name="connsiteY65" fmla="*/ 105878 h 192506"/>
                      <a:gd name="connsiteX66" fmla="*/ 2425566 w 2425566"/>
                      <a:gd name="connsiteY66" fmla="*/ 115503 h 19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192506">
                        <a:moveTo>
                          <a:pt x="0" y="173255"/>
                        </a:moveTo>
                        <a:cubicBezTo>
                          <a:pt x="16042" y="150796"/>
                          <a:pt x="30885" y="127430"/>
                          <a:pt x="48126" y="105878"/>
                        </a:cubicBezTo>
                        <a:cubicBezTo>
                          <a:pt x="56629" y="95249"/>
                          <a:pt x="63390" y="77002"/>
                          <a:pt x="77002" y="77002"/>
                        </a:cubicBezTo>
                        <a:cubicBezTo>
                          <a:pt x="88570" y="77002"/>
                          <a:pt x="89835" y="96253"/>
                          <a:pt x="96252" y="105878"/>
                        </a:cubicBezTo>
                        <a:cubicBezTo>
                          <a:pt x="93044" y="115503"/>
                          <a:pt x="79453" y="127580"/>
                          <a:pt x="86627" y="134754"/>
                        </a:cubicBezTo>
                        <a:cubicBezTo>
                          <a:pt x="93801" y="141928"/>
                          <a:pt x="107061" y="130757"/>
                          <a:pt x="115503" y="125129"/>
                        </a:cubicBezTo>
                        <a:cubicBezTo>
                          <a:pt x="126829" y="117578"/>
                          <a:pt x="134135" y="105217"/>
                          <a:pt x="144379" y="96253"/>
                        </a:cubicBezTo>
                        <a:cubicBezTo>
                          <a:pt x="159840" y="82725"/>
                          <a:pt x="177044" y="71280"/>
                          <a:pt x="192505" y="57752"/>
                        </a:cubicBezTo>
                        <a:cubicBezTo>
                          <a:pt x="251793" y="5875"/>
                          <a:pt x="191162" y="49022"/>
                          <a:pt x="250256" y="9626"/>
                        </a:cubicBezTo>
                        <a:cubicBezTo>
                          <a:pt x="247048" y="28876"/>
                          <a:pt x="244458" y="48240"/>
                          <a:pt x="240631" y="67377"/>
                        </a:cubicBezTo>
                        <a:cubicBezTo>
                          <a:pt x="238037" y="80349"/>
                          <a:pt x="221652" y="96524"/>
                          <a:pt x="231006" y="105878"/>
                        </a:cubicBezTo>
                        <a:cubicBezTo>
                          <a:pt x="240360" y="115232"/>
                          <a:pt x="256673" y="99461"/>
                          <a:pt x="269507" y="96253"/>
                        </a:cubicBezTo>
                        <a:cubicBezTo>
                          <a:pt x="275924" y="86628"/>
                          <a:pt x="280578" y="75557"/>
                          <a:pt x="288758" y="67377"/>
                        </a:cubicBezTo>
                        <a:cubicBezTo>
                          <a:pt x="320125" y="36010"/>
                          <a:pt x="347832" y="22307"/>
                          <a:pt x="385010" y="0"/>
                        </a:cubicBezTo>
                        <a:cubicBezTo>
                          <a:pt x="388218" y="16042"/>
                          <a:pt x="396442" y="31867"/>
                          <a:pt x="394635" y="48127"/>
                        </a:cubicBezTo>
                        <a:cubicBezTo>
                          <a:pt x="391917" y="72589"/>
                          <a:pt x="351008" y="105249"/>
                          <a:pt x="365760" y="134754"/>
                        </a:cubicBezTo>
                        <a:cubicBezTo>
                          <a:pt x="370297" y="143829"/>
                          <a:pt x="385010" y="128337"/>
                          <a:pt x="394635" y="125129"/>
                        </a:cubicBezTo>
                        <a:cubicBezTo>
                          <a:pt x="404260" y="118712"/>
                          <a:pt x="415331" y="114058"/>
                          <a:pt x="423511" y="105878"/>
                        </a:cubicBezTo>
                        <a:cubicBezTo>
                          <a:pt x="431691" y="97698"/>
                          <a:pt x="433729" y="84229"/>
                          <a:pt x="442762" y="77002"/>
                        </a:cubicBezTo>
                        <a:cubicBezTo>
                          <a:pt x="450685" y="70664"/>
                          <a:pt x="462013" y="70585"/>
                          <a:pt x="471638" y="67377"/>
                        </a:cubicBezTo>
                        <a:cubicBezTo>
                          <a:pt x="442223" y="155621"/>
                          <a:pt x="440178" y="125230"/>
                          <a:pt x="490888" y="96253"/>
                        </a:cubicBezTo>
                        <a:cubicBezTo>
                          <a:pt x="499697" y="91219"/>
                          <a:pt x="510139" y="89836"/>
                          <a:pt x="519764" y="86628"/>
                        </a:cubicBezTo>
                        <a:cubicBezTo>
                          <a:pt x="513347" y="99462"/>
                          <a:pt x="505551" y="111694"/>
                          <a:pt x="500513" y="125129"/>
                        </a:cubicBezTo>
                        <a:cubicBezTo>
                          <a:pt x="469996" y="206507"/>
                          <a:pt x="512103" y="143068"/>
                          <a:pt x="567890" y="105878"/>
                        </a:cubicBezTo>
                        <a:lnTo>
                          <a:pt x="596766" y="86628"/>
                        </a:lnTo>
                        <a:cubicBezTo>
                          <a:pt x="599974" y="99462"/>
                          <a:pt x="593841" y="120946"/>
                          <a:pt x="606391" y="125129"/>
                        </a:cubicBezTo>
                        <a:cubicBezTo>
                          <a:pt x="613764" y="127587"/>
                          <a:pt x="683971" y="91152"/>
                          <a:pt x="693019" y="86628"/>
                        </a:cubicBezTo>
                        <a:cubicBezTo>
                          <a:pt x="715020" y="152632"/>
                          <a:pt x="693019" y="70710"/>
                          <a:pt x="693019" y="163630"/>
                        </a:cubicBezTo>
                        <a:cubicBezTo>
                          <a:pt x="693019" y="173776"/>
                          <a:pt x="699436" y="182881"/>
                          <a:pt x="702644" y="192506"/>
                        </a:cubicBezTo>
                        <a:cubicBezTo>
                          <a:pt x="771738" y="123410"/>
                          <a:pt x="738616" y="151089"/>
                          <a:pt x="798896" y="105878"/>
                        </a:cubicBezTo>
                        <a:cubicBezTo>
                          <a:pt x="808521" y="109086"/>
                          <a:pt x="817626" y="115503"/>
                          <a:pt x="827772" y="115503"/>
                        </a:cubicBezTo>
                        <a:cubicBezTo>
                          <a:pt x="841935" y="115503"/>
                          <a:pt x="887631" y="90387"/>
                          <a:pt x="895149" y="86628"/>
                        </a:cubicBezTo>
                        <a:cubicBezTo>
                          <a:pt x="917608" y="154004"/>
                          <a:pt x="895150" y="150796"/>
                          <a:pt x="943275" y="134754"/>
                        </a:cubicBezTo>
                        <a:cubicBezTo>
                          <a:pt x="962526" y="137962"/>
                          <a:pt x="981608" y="146321"/>
                          <a:pt x="1001027" y="144379"/>
                        </a:cubicBezTo>
                        <a:cubicBezTo>
                          <a:pt x="1055710" y="138911"/>
                          <a:pt x="1026864" y="121785"/>
                          <a:pt x="1058779" y="96253"/>
                        </a:cubicBezTo>
                        <a:cubicBezTo>
                          <a:pt x="1066701" y="89915"/>
                          <a:pt x="1078329" y="90625"/>
                          <a:pt x="1087654" y="86628"/>
                        </a:cubicBezTo>
                        <a:cubicBezTo>
                          <a:pt x="1100842" y="80976"/>
                          <a:pt x="1113321" y="73794"/>
                          <a:pt x="1126155" y="67377"/>
                        </a:cubicBezTo>
                        <a:cubicBezTo>
                          <a:pt x="1132572" y="77002"/>
                          <a:pt x="1134431" y="92595"/>
                          <a:pt x="1145406" y="96253"/>
                        </a:cubicBezTo>
                        <a:cubicBezTo>
                          <a:pt x="1157956" y="100436"/>
                          <a:pt x="1170678" y="86628"/>
                          <a:pt x="1183907" y="86628"/>
                        </a:cubicBezTo>
                        <a:cubicBezTo>
                          <a:pt x="1200267" y="86628"/>
                          <a:pt x="1215991" y="93045"/>
                          <a:pt x="1232033" y="96253"/>
                        </a:cubicBezTo>
                        <a:cubicBezTo>
                          <a:pt x="1251284" y="93045"/>
                          <a:pt x="1270734" y="90862"/>
                          <a:pt x="1289785" y="86628"/>
                        </a:cubicBezTo>
                        <a:cubicBezTo>
                          <a:pt x="1299689" y="84427"/>
                          <a:pt x="1309241" y="73234"/>
                          <a:pt x="1318661" y="77002"/>
                        </a:cubicBezTo>
                        <a:cubicBezTo>
                          <a:pt x="1329402" y="81298"/>
                          <a:pt x="1329731" y="97698"/>
                          <a:pt x="1337911" y="105878"/>
                        </a:cubicBezTo>
                        <a:cubicBezTo>
                          <a:pt x="1346091" y="114058"/>
                          <a:pt x="1357162" y="118712"/>
                          <a:pt x="1366787" y="125129"/>
                        </a:cubicBezTo>
                        <a:cubicBezTo>
                          <a:pt x="1376412" y="121920"/>
                          <a:pt x="1385517" y="115503"/>
                          <a:pt x="1395663" y="115503"/>
                        </a:cubicBezTo>
                        <a:cubicBezTo>
                          <a:pt x="1418350" y="115503"/>
                          <a:pt x="1440617" y="128579"/>
                          <a:pt x="1463040" y="125129"/>
                        </a:cubicBezTo>
                        <a:cubicBezTo>
                          <a:pt x="1484312" y="121856"/>
                          <a:pt x="1501198" y="105159"/>
                          <a:pt x="1520791" y="96253"/>
                        </a:cubicBezTo>
                        <a:cubicBezTo>
                          <a:pt x="1536520" y="89103"/>
                          <a:pt x="1552876" y="83419"/>
                          <a:pt x="1568918" y="77002"/>
                        </a:cubicBezTo>
                        <a:cubicBezTo>
                          <a:pt x="1572126" y="86627"/>
                          <a:pt x="1571369" y="98704"/>
                          <a:pt x="1578543" y="105878"/>
                        </a:cubicBezTo>
                        <a:cubicBezTo>
                          <a:pt x="1598506" y="125841"/>
                          <a:pt x="1616331" y="111582"/>
                          <a:pt x="1636294" y="105878"/>
                        </a:cubicBezTo>
                        <a:cubicBezTo>
                          <a:pt x="1720904" y="81704"/>
                          <a:pt x="1634430" y="109707"/>
                          <a:pt x="1703671" y="86628"/>
                        </a:cubicBezTo>
                        <a:cubicBezTo>
                          <a:pt x="1706879" y="96253"/>
                          <a:pt x="1703347" y="113513"/>
                          <a:pt x="1713296" y="115503"/>
                        </a:cubicBezTo>
                        <a:cubicBezTo>
                          <a:pt x="1727366" y="118317"/>
                          <a:pt x="1738363" y="101291"/>
                          <a:pt x="1751798" y="96253"/>
                        </a:cubicBezTo>
                        <a:cubicBezTo>
                          <a:pt x="1764184" y="91608"/>
                          <a:pt x="1777465" y="89836"/>
                          <a:pt x="1790299" y="86628"/>
                        </a:cubicBezTo>
                        <a:cubicBezTo>
                          <a:pt x="1796716" y="96253"/>
                          <a:pt x="1798575" y="111845"/>
                          <a:pt x="1809549" y="115503"/>
                        </a:cubicBezTo>
                        <a:cubicBezTo>
                          <a:pt x="1822099" y="119686"/>
                          <a:pt x="1835664" y="110523"/>
                          <a:pt x="1848050" y="105878"/>
                        </a:cubicBezTo>
                        <a:cubicBezTo>
                          <a:pt x="1861485" y="100840"/>
                          <a:pt x="1873363" y="92280"/>
                          <a:pt x="1886551" y="86628"/>
                        </a:cubicBezTo>
                        <a:cubicBezTo>
                          <a:pt x="1895877" y="82631"/>
                          <a:pt x="1905802" y="80211"/>
                          <a:pt x="1915427" y="77002"/>
                        </a:cubicBezTo>
                        <a:cubicBezTo>
                          <a:pt x="1937333" y="164627"/>
                          <a:pt x="1904971" y="89559"/>
                          <a:pt x="1953928" y="105878"/>
                        </a:cubicBezTo>
                        <a:cubicBezTo>
                          <a:pt x="1975877" y="113194"/>
                          <a:pt x="2011680" y="144379"/>
                          <a:pt x="2011680" y="144379"/>
                        </a:cubicBezTo>
                        <a:cubicBezTo>
                          <a:pt x="2026278" y="134647"/>
                          <a:pt x="2049507" y="115503"/>
                          <a:pt x="2069431" y="115503"/>
                        </a:cubicBezTo>
                        <a:cubicBezTo>
                          <a:pt x="2103307" y="115503"/>
                          <a:pt x="2126283" y="124829"/>
                          <a:pt x="2156059" y="134754"/>
                        </a:cubicBezTo>
                        <a:cubicBezTo>
                          <a:pt x="2272308" y="76628"/>
                          <a:pt x="2132390" y="135245"/>
                          <a:pt x="2223435" y="125129"/>
                        </a:cubicBezTo>
                        <a:cubicBezTo>
                          <a:pt x="2243603" y="122888"/>
                          <a:pt x="2261936" y="112295"/>
                          <a:pt x="2281187" y="105878"/>
                        </a:cubicBezTo>
                        <a:lnTo>
                          <a:pt x="2310063" y="96253"/>
                        </a:lnTo>
                        <a:cubicBezTo>
                          <a:pt x="2319688" y="99461"/>
                          <a:pt x="2328931" y="104210"/>
                          <a:pt x="2338939" y="105878"/>
                        </a:cubicBezTo>
                        <a:cubicBezTo>
                          <a:pt x="2367597" y="110654"/>
                          <a:pt x="2425566" y="115503"/>
                          <a:pt x="2425566" y="115503"/>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5711657" cy="646769"/>
          </a:xfrm>
        </p:spPr>
        <p:txBody>
          <a:bodyPr>
            <a:normAutofit fontScale="90000"/>
          </a:bodyPr>
          <a:lstStyle/>
          <a:p>
            <a:pPr algn="l"/>
            <a:r>
              <a:rPr lang="nb-NO" sz="40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Studentens rettigheter</a:t>
            </a:r>
          </a:p>
        </p:txBody>
      </p:sp>
      <p:sp>
        <p:nvSpPr>
          <p:cNvPr id="3" name="Undertittel 2">
            <a:extLst>
              <a:ext uri="{FF2B5EF4-FFF2-40B4-BE49-F238E27FC236}">
                <a16:creationId xmlns:a16="http://schemas.microsoft.com/office/drawing/2014/main" id="{CA0B5C5E-0DB4-9E4B-AA41-EEE78671EE60}"/>
              </a:ext>
            </a:extLst>
          </p:cNvPr>
          <p:cNvSpPr>
            <a:spLocks noGrp="1"/>
          </p:cNvSpPr>
          <p:nvPr>
            <p:ph type="subTitle" idx="1"/>
          </p:nvPr>
        </p:nvSpPr>
        <p:spPr>
          <a:xfrm>
            <a:off x="7693804" y="1276074"/>
            <a:ext cx="3461876" cy="412530"/>
          </a:xfrm>
        </p:spPr>
        <p:txBody>
          <a:bodyPr>
            <a:normAutofit/>
          </a:bodyPr>
          <a:lstStyle/>
          <a:p>
            <a:pPr algn="l"/>
            <a:r>
              <a:rPr lang="nb-NO" sz="1600" b="1" i="1" dirty="0">
                <a:latin typeface="Open Sans" panose="020B0606030504020204" pitchFamily="34" charset="0"/>
                <a:ea typeface="Open Sans" panose="020B0606030504020204" pitchFamily="34" charset="0"/>
                <a:cs typeface="Open Sans" panose="020B0606030504020204" pitchFamily="34" charset="0"/>
              </a:rPr>
              <a:t>I tvil om overføring?</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6110450" y="860099"/>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5</a:t>
            </a:r>
          </a:p>
        </p:txBody>
      </p:sp>
      <p:sp>
        <p:nvSpPr>
          <p:cNvPr id="6" name="Ellipse 5">
            <a:extLst>
              <a:ext uri="{FF2B5EF4-FFF2-40B4-BE49-F238E27FC236}">
                <a16:creationId xmlns:a16="http://schemas.microsoft.com/office/drawing/2014/main" id="{7226D5B0-064A-5649-BDFE-BEBDF5B5AFA5}"/>
              </a:ext>
            </a:extLst>
          </p:cNvPr>
          <p:cNvSpPr/>
          <p:nvPr/>
        </p:nvSpPr>
        <p:spPr>
          <a:xfrm>
            <a:off x="6022427" y="751977"/>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Du kan for eksempel overføre eiendomsretten til et datamaskinprogram du har utviklet. Da vil det være den nye eieren som bestemmer over programmet i fremtiden.</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Da har du ikke lenger rett til å kommersialisere datamaskinprogrammet, ettersom den nye eieren vil ha overtatt denne retten.</a:t>
            </a:r>
          </a:p>
        </p:txBody>
      </p:sp>
      <p:sp>
        <p:nvSpPr>
          <p:cNvPr id="19" name="Undertittel 2">
            <a:extLst>
              <a:ext uri="{FF2B5EF4-FFF2-40B4-BE49-F238E27FC236}">
                <a16:creationId xmlns:a16="http://schemas.microsoft.com/office/drawing/2014/main" id="{6013B7BF-2B39-A14A-B100-88B93882315A}"/>
              </a:ext>
            </a:extLst>
          </p:cNvPr>
          <p:cNvSpPr txBox="1">
            <a:spLocks/>
          </p:cNvSpPr>
          <p:nvPr/>
        </p:nvSpPr>
        <p:spPr>
          <a:xfrm>
            <a:off x="7693804" y="1579517"/>
            <a:ext cx="2788108" cy="4125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000" i="1" dirty="0"/>
              <a:t>Dersom du er i tvil om du bør overføre eiendomsretten, eller eventuelt hvilke resultater du bør overføre, til den eksterne virksomheten bør du diskutere dette med veilederen din!</a:t>
            </a:r>
            <a:endParaRPr lang="nb-NO" sz="1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Overføring av eiendomsrett - generelt</a:t>
            </a:r>
          </a:p>
        </p:txBody>
      </p:sp>
      <p:pic>
        <p:nvPicPr>
          <p:cNvPr id="15" name="Bilde 14">
            <a:extLst>
              <a:ext uri="{FF2B5EF4-FFF2-40B4-BE49-F238E27FC236}">
                <a16:creationId xmlns:a16="http://schemas.microsoft.com/office/drawing/2014/main" id="{0BDF4DEE-168B-814C-8A95-273CBBE9FBFB}"/>
              </a:ext>
            </a:extLst>
          </p:cNvPr>
          <p:cNvPicPr>
            <a:picLocks noChangeAspect="1"/>
          </p:cNvPicPr>
          <p:nvPr/>
        </p:nvPicPr>
        <p:blipFill>
          <a:blip r:embed="rId3"/>
          <a:stretch>
            <a:fillRect/>
          </a:stretch>
        </p:blipFill>
        <p:spPr>
          <a:xfrm>
            <a:off x="7144638" y="1139439"/>
            <a:ext cx="549166" cy="549166"/>
          </a:xfrm>
          <a:prstGeom prst="rect">
            <a:avLst/>
          </a:prstGeom>
        </p:spPr>
      </p:pic>
    </p:spTree>
    <p:extLst>
      <p:ext uri="{BB962C8B-B14F-4D97-AF65-F5344CB8AC3E}">
        <p14:creationId xmlns:p14="http://schemas.microsoft.com/office/powerpoint/2010/main" val="2057586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8E21969-6CE2-374F-94D9-F141E8C12D9D}"/>
              </a:ext>
            </a:extLst>
          </p:cNvPr>
          <p:cNvSpPr/>
          <p:nvPr/>
        </p:nvSpPr>
        <p:spPr>
          <a:xfrm>
            <a:off x="0" y="0"/>
            <a:ext cx="12192000" cy="6858000"/>
          </a:xfrm>
          <a:prstGeom prst="rect">
            <a:avLst/>
          </a:prstGeom>
          <a:solidFill>
            <a:srgbClr val="0050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tel 1">
            <a:extLst>
              <a:ext uri="{FF2B5EF4-FFF2-40B4-BE49-F238E27FC236}">
                <a16:creationId xmlns:a16="http://schemas.microsoft.com/office/drawing/2014/main" id="{2069B4BF-56DA-9C4E-8F9A-45B76B40D172}"/>
              </a:ext>
            </a:extLst>
          </p:cNvPr>
          <p:cNvSpPr>
            <a:spLocks noGrp="1"/>
          </p:cNvSpPr>
          <p:nvPr>
            <p:ph type="title"/>
          </p:nvPr>
        </p:nvSpPr>
        <p:spPr>
          <a:xfrm>
            <a:off x="838200" y="2766218"/>
            <a:ext cx="10515600" cy="1325563"/>
          </a:xfrm>
        </p:spPr>
        <p:txBody>
          <a:bodyPr>
            <a:normAutofit fontScale="90000"/>
          </a:bodyPr>
          <a:lstStyle/>
          <a:p>
            <a:pPr algn="ctr"/>
            <a:r>
              <a:rPr lang="nb-NO" sz="8000" dirty="0">
                <a:solidFill>
                  <a:schemeClr val="bg1"/>
                </a:solidFill>
                <a:latin typeface="Open Sans" panose="020B0606030504020204" pitchFamily="34" charset="0"/>
                <a:ea typeface="Open Sans" panose="020B0606030504020204" pitchFamily="34" charset="0"/>
                <a:cs typeface="Open Sans" panose="020B0606030504020204" pitchFamily="34" charset="0"/>
              </a:rPr>
              <a:t>3. Patenterbare oppfinnelser</a:t>
            </a:r>
          </a:p>
        </p:txBody>
      </p:sp>
    </p:spTree>
    <p:extLst>
      <p:ext uri="{BB962C8B-B14F-4D97-AF65-F5344CB8AC3E}">
        <p14:creationId xmlns:p14="http://schemas.microsoft.com/office/powerpoint/2010/main" val="1423934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patent">
            <a:extLst>
              <a:ext uri="{FF2B5EF4-FFF2-40B4-BE49-F238E27FC236}">
                <a16:creationId xmlns:a16="http://schemas.microsoft.com/office/drawing/2014/main" id="{A91BE4F3-F59A-3A44-AD61-313E359EEE09}"/>
              </a:ext>
            </a:extLst>
          </p:cNvPr>
          <p:cNvPicPr>
            <a:picLocks noChangeAspect="1"/>
          </p:cNvPicPr>
          <p:nvPr/>
        </p:nvPicPr>
        <p:blipFill>
          <a:blip r:embed="rId2"/>
          <a:stretch>
            <a:fillRect/>
          </a:stretch>
        </p:blipFill>
        <p:spPr>
          <a:xfrm>
            <a:off x="6528296" y="1706122"/>
            <a:ext cx="4649233" cy="4649233"/>
          </a:xfrm>
          <a:prstGeom prst="rect">
            <a:avLst/>
          </a:prstGeom>
        </p:spPr>
      </p:pic>
      <p:sp>
        <p:nvSpPr>
          <p:cNvPr id="9" name="Friform 8">
            <a:extLst>
              <a:ext uri="{FF2B5EF4-FFF2-40B4-BE49-F238E27FC236}">
                <a16:creationId xmlns:a16="http://schemas.microsoft.com/office/drawing/2014/main" id="{56339141-6A46-B043-9C0E-10416E1A2031}"/>
              </a:ext>
            </a:extLst>
          </p:cNvPr>
          <p:cNvSpPr/>
          <p:nvPr/>
        </p:nvSpPr>
        <p:spPr>
          <a:xfrm>
            <a:off x="7835480" y="1204507"/>
            <a:ext cx="2425566" cy="429058"/>
          </a:xfrm>
          <a:custGeom>
            <a:avLst/>
            <a:gdLst>
              <a:gd name="connsiteX0" fmla="*/ 0 w 2425566"/>
              <a:gd name="connsiteY0" fmla="*/ 386151 h 429058"/>
              <a:gd name="connsiteX1" fmla="*/ 48126 w 2425566"/>
              <a:gd name="connsiteY1" fmla="*/ 235981 h 429058"/>
              <a:gd name="connsiteX2" fmla="*/ 77002 w 2425566"/>
              <a:gd name="connsiteY2" fmla="*/ 171622 h 429058"/>
              <a:gd name="connsiteX3" fmla="*/ 96252 w 2425566"/>
              <a:gd name="connsiteY3" fmla="*/ 235981 h 429058"/>
              <a:gd name="connsiteX4" fmla="*/ 86627 w 2425566"/>
              <a:gd name="connsiteY4" fmla="*/ 300340 h 429058"/>
              <a:gd name="connsiteX5" fmla="*/ 115503 w 2425566"/>
              <a:gd name="connsiteY5" fmla="*/ 278887 h 429058"/>
              <a:gd name="connsiteX6" fmla="*/ 144379 w 2425566"/>
              <a:gd name="connsiteY6" fmla="*/ 214528 h 429058"/>
              <a:gd name="connsiteX7" fmla="*/ 192505 w 2425566"/>
              <a:gd name="connsiteY7" fmla="*/ 128717 h 429058"/>
              <a:gd name="connsiteX8" fmla="*/ 250256 w 2425566"/>
              <a:gd name="connsiteY8" fmla="*/ 21454 h 429058"/>
              <a:gd name="connsiteX9" fmla="*/ 240631 w 2425566"/>
              <a:gd name="connsiteY9" fmla="*/ 150170 h 429058"/>
              <a:gd name="connsiteX10" fmla="*/ 231006 w 2425566"/>
              <a:gd name="connsiteY10" fmla="*/ 235981 h 429058"/>
              <a:gd name="connsiteX11" fmla="*/ 269507 w 2425566"/>
              <a:gd name="connsiteY11" fmla="*/ 214528 h 429058"/>
              <a:gd name="connsiteX12" fmla="*/ 288758 w 2425566"/>
              <a:gd name="connsiteY12" fmla="*/ 150170 h 429058"/>
              <a:gd name="connsiteX13" fmla="*/ 385010 w 2425566"/>
              <a:gd name="connsiteY13" fmla="*/ 0 h 429058"/>
              <a:gd name="connsiteX14" fmla="*/ 394635 w 2425566"/>
              <a:gd name="connsiteY14" fmla="*/ 107265 h 429058"/>
              <a:gd name="connsiteX15" fmla="*/ 365760 w 2425566"/>
              <a:gd name="connsiteY15" fmla="*/ 300340 h 429058"/>
              <a:gd name="connsiteX16" fmla="*/ 394635 w 2425566"/>
              <a:gd name="connsiteY16" fmla="*/ 278887 h 429058"/>
              <a:gd name="connsiteX17" fmla="*/ 423511 w 2425566"/>
              <a:gd name="connsiteY17" fmla="*/ 235981 h 429058"/>
              <a:gd name="connsiteX18" fmla="*/ 442762 w 2425566"/>
              <a:gd name="connsiteY18" fmla="*/ 171622 h 429058"/>
              <a:gd name="connsiteX19" fmla="*/ 471638 w 2425566"/>
              <a:gd name="connsiteY19" fmla="*/ 150170 h 429058"/>
              <a:gd name="connsiteX20" fmla="*/ 490888 w 2425566"/>
              <a:gd name="connsiteY20" fmla="*/ 214528 h 429058"/>
              <a:gd name="connsiteX21" fmla="*/ 519764 w 2425566"/>
              <a:gd name="connsiteY21" fmla="*/ 193076 h 429058"/>
              <a:gd name="connsiteX22" fmla="*/ 500513 w 2425566"/>
              <a:gd name="connsiteY22" fmla="*/ 278887 h 429058"/>
              <a:gd name="connsiteX23" fmla="*/ 567890 w 2425566"/>
              <a:gd name="connsiteY23" fmla="*/ 235981 h 429058"/>
              <a:gd name="connsiteX24" fmla="*/ 596766 w 2425566"/>
              <a:gd name="connsiteY24" fmla="*/ 193076 h 429058"/>
              <a:gd name="connsiteX25" fmla="*/ 606391 w 2425566"/>
              <a:gd name="connsiteY25" fmla="*/ 278887 h 429058"/>
              <a:gd name="connsiteX26" fmla="*/ 693019 w 2425566"/>
              <a:gd name="connsiteY26" fmla="*/ 193076 h 429058"/>
              <a:gd name="connsiteX27" fmla="*/ 693019 w 2425566"/>
              <a:gd name="connsiteY27" fmla="*/ 364699 h 429058"/>
              <a:gd name="connsiteX28" fmla="*/ 702644 w 2425566"/>
              <a:gd name="connsiteY28" fmla="*/ 429057 h 429058"/>
              <a:gd name="connsiteX29" fmla="*/ 798896 w 2425566"/>
              <a:gd name="connsiteY29" fmla="*/ 235981 h 429058"/>
              <a:gd name="connsiteX30" fmla="*/ 827772 w 2425566"/>
              <a:gd name="connsiteY30" fmla="*/ 257433 h 429058"/>
              <a:gd name="connsiteX31" fmla="*/ 895149 w 2425566"/>
              <a:gd name="connsiteY31" fmla="*/ 193076 h 429058"/>
              <a:gd name="connsiteX32" fmla="*/ 943275 w 2425566"/>
              <a:gd name="connsiteY32" fmla="*/ 300340 h 429058"/>
              <a:gd name="connsiteX33" fmla="*/ 1001027 w 2425566"/>
              <a:gd name="connsiteY33" fmla="*/ 321792 h 429058"/>
              <a:gd name="connsiteX34" fmla="*/ 1058779 w 2425566"/>
              <a:gd name="connsiteY34" fmla="*/ 214528 h 429058"/>
              <a:gd name="connsiteX35" fmla="*/ 1087654 w 2425566"/>
              <a:gd name="connsiteY35" fmla="*/ 193076 h 429058"/>
              <a:gd name="connsiteX36" fmla="*/ 1126155 w 2425566"/>
              <a:gd name="connsiteY36" fmla="*/ 150170 h 429058"/>
              <a:gd name="connsiteX37" fmla="*/ 1145406 w 2425566"/>
              <a:gd name="connsiteY37" fmla="*/ 214528 h 429058"/>
              <a:gd name="connsiteX38" fmla="*/ 1183907 w 2425566"/>
              <a:gd name="connsiteY38" fmla="*/ 193076 h 429058"/>
              <a:gd name="connsiteX39" fmla="*/ 1232033 w 2425566"/>
              <a:gd name="connsiteY39" fmla="*/ 214528 h 429058"/>
              <a:gd name="connsiteX40" fmla="*/ 1289785 w 2425566"/>
              <a:gd name="connsiteY40" fmla="*/ 193076 h 429058"/>
              <a:gd name="connsiteX41" fmla="*/ 1318661 w 2425566"/>
              <a:gd name="connsiteY41" fmla="*/ 171622 h 429058"/>
              <a:gd name="connsiteX42" fmla="*/ 1337911 w 2425566"/>
              <a:gd name="connsiteY42" fmla="*/ 235981 h 429058"/>
              <a:gd name="connsiteX43" fmla="*/ 1366787 w 2425566"/>
              <a:gd name="connsiteY43" fmla="*/ 278887 h 429058"/>
              <a:gd name="connsiteX44" fmla="*/ 1395663 w 2425566"/>
              <a:gd name="connsiteY44" fmla="*/ 257433 h 429058"/>
              <a:gd name="connsiteX45" fmla="*/ 1463040 w 2425566"/>
              <a:gd name="connsiteY45" fmla="*/ 278887 h 429058"/>
              <a:gd name="connsiteX46" fmla="*/ 1520791 w 2425566"/>
              <a:gd name="connsiteY46" fmla="*/ 214528 h 429058"/>
              <a:gd name="connsiteX47" fmla="*/ 1568918 w 2425566"/>
              <a:gd name="connsiteY47" fmla="*/ 171622 h 429058"/>
              <a:gd name="connsiteX48" fmla="*/ 1578543 w 2425566"/>
              <a:gd name="connsiteY48" fmla="*/ 235981 h 429058"/>
              <a:gd name="connsiteX49" fmla="*/ 1636294 w 2425566"/>
              <a:gd name="connsiteY49" fmla="*/ 235981 h 429058"/>
              <a:gd name="connsiteX50" fmla="*/ 1703671 w 2425566"/>
              <a:gd name="connsiteY50" fmla="*/ 193076 h 429058"/>
              <a:gd name="connsiteX51" fmla="*/ 1713296 w 2425566"/>
              <a:gd name="connsiteY51" fmla="*/ 257433 h 429058"/>
              <a:gd name="connsiteX52" fmla="*/ 1751798 w 2425566"/>
              <a:gd name="connsiteY52" fmla="*/ 214528 h 429058"/>
              <a:gd name="connsiteX53" fmla="*/ 1790299 w 2425566"/>
              <a:gd name="connsiteY53" fmla="*/ 193076 h 429058"/>
              <a:gd name="connsiteX54" fmla="*/ 1809549 w 2425566"/>
              <a:gd name="connsiteY54" fmla="*/ 257433 h 429058"/>
              <a:gd name="connsiteX55" fmla="*/ 1848050 w 2425566"/>
              <a:gd name="connsiteY55" fmla="*/ 235981 h 429058"/>
              <a:gd name="connsiteX56" fmla="*/ 1886551 w 2425566"/>
              <a:gd name="connsiteY56" fmla="*/ 193076 h 429058"/>
              <a:gd name="connsiteX57" fmla="*/ 1915427 w 2425566"/>
              <a:gd name="connsiteY57" fmla="*/ 171622 h 429058"/>
              <a:gd name="connsiteX58" fmla="*/ 1953928 w 2425566"/>
              <a:gd name="connsiteY58" fmla="*/ 235981 h 429058"/>
              <a:gd name="connsiteX59" fmla="*/ 2011680 w 2425566"/>
              <a:gd name="connsiteY59" fmla="*/ 321792 h 429058"/>
              <a:gd name="connsiteX60" fmla="*/ 2069431 w 2425566"/>
              <a:gd name="connsiteY60" fmla="*/ 257433 h 429058"/>
              <a:gd name="connsiteX61" fmla="*/ 2156059 w 2425566"/>
              <a:gd name="connsiteY61" fmla="*/ 300340 h 429058"/>
              <a:gd name="connsiteX62" fmla="*/ 2223435 w 2425566"/>
              <a:gd name="connsiteY62" fmla="*/ 278887 h 429058"/>
              <a:gd name="connsiteX63" fmla="*/ 2281187 w 2425566"/>
              <a:gd name="connsiteY63" fmla="*/ 235981 h 429058"/>
              <a:gd name="connsiteX64" fmla="*/ 2310063 w 2425566"/>
              <a:gd name="connsiteY64" fmla="*/ 214528 h 429058"/>
              <a:gd name="connsiteX65" fmla="*/ 2338939 w 2425566"/>
              <a:gd name="connsiteY65" fmla="*/ 235981 h 429058"/>
              <a:gd name="connsiteX66" fmla="*/ 2425566 w 2425566"/>
              <a:gd name="connsiteY66" fmla="*/ 257433 h 42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429058" extrusionOk="0">
                <a:moveTo>
                  <a:pt x="0" y="386151"/>
                </a:moveTo>
                <a:cubicBezTo>
                  <a:pt x="15520" y="335772"/>
                  <a:pt x="25354" y="286092"/>
                  <a:pt x="48126" y="235981"/>
                </a:cubicBezTo>
                <a:cubicBezTo>
                  <a:pt x="57018" y="212373"/>
                  <a:pt x="62523" y="171650"/>
                  <a:pt x="77002" y="171622"/>
                </a:cubicBezTo>
                <a:cubicBezTo>
                  <a:pt x="87000" y="173155"/>
                  <a:pt x="89697" y="215292"/>
                  <a:pt x="96252" y="235981"/>
                </a:cubicBezTo>
                <a:cubicBezTo>
                  <a:pt x="91980" y="256851"/>
                  <a:pt x="80844" y="285015"/>
                  <a:pt x="86627" y="300340"/>
                </a:cubicBezTo>
                <a:cubicBezTo>
                  <a:pt x="95079" y="316481"/>
                  <a:pt x="107571" y="290381"/>
                  <a:pt x="115503" y="278887"/>
                </a:cubicBezTo>
                <a:cubicBezTo>
                  <a:pt x="123807" y="261595"/>
                  <a:pt x="132767" y="235795"/>
                  <a:pt x="144379" y="214528"/>
                </a:cubicBezTo>
                <a:cubicBezTo>
                  <a:pt x="159224" y="178507"/>
                  <a:pt x="175930" y="160417"/>
                  <a:pt x="192505" y="128717"/>
                </a:cubicBezTo>
                <a:cubicBezTo>
                  <a:pt x="258978" y="17116"/>
                  <a:pt x="193797" y="109894"/>
                  <a:pt x="250256" y="21454"/>
                </a:cubicBezTo>
                <a:cubicBezTo>
                  <a:pt x="243001" y="63703"/>
                  <a:pt x="249445" y="111595"/>
                  <a:pt x="240631" y="150170"/>
                </a:cubicBezTo>
                <a:cubicBezTo>
                  <a:pt x="239306" y="180970"/>
                  <a:pt x="221715" y="215786"/>
                  <a:pt x="231006" y="235981"/>
                </a:cubicBezTo>
                <a:cubicBezTo>
                  <a:pt x="241075" y="257931"/>
                  <a:pt x="257786" y="223042"/>
                  <a:pt x="269507" y="214528"/>
                </a:cubicBezTo>
                <a:cubicBezTo>
                  <a:pt x="277365" y="191814"/>
                  <a:pt x="280748" y="167602"/>
                  <a:pt x="288758" y="150170"/>
                </a:cubicBezTo>
                <a:cubicBezTo>
                  <a:pt x="313432" y="81358"/>
                  <a:pt x="341970" y="45673"/>
                  <a:pt x="385010" y="0"/>
                </a:cubicBezTo>
                <a:cubicBezTo>
                  <a:pt x="383538" y="35422"/>
                  <a:pt x="395035" y="68156"/>
                  <a:pt x="394635" y="107265"/>
                </a:cubicBezTo>
                <a:cubicBezTo>
                  <a:pt x="392267" y="157049"/>
                  <a:pt x="342134" y="239761"/>
                  <a:pt x="365760" y="300340"/>
                </a:cubicBezTo>
                <a:cubicBezTo>
                  <a:pt x="369574" y="321859"/>
                  <a:pt x="386874" y="287422"/>
                  <a:pt x="394635" y="278887"/>
                </a:cubicBezTo>
                <a:cubicBezTo>
                  <a:pt x="404147" y="267262"/>
                  <a:pt x="417051" y="253192"/>
                  <a:pt x="423511" y="235981"/>
                </a:cubicBezTo>
                <a:cubicBezTo>
                  <a:pt x="431045" y="218775"/>
                  <a:pt x="431313" y="187858"/>
                  <a:pt x="442762" y="171622"/>
                </a:cubicBezTo>
                <a:cubicBezTo>
                  <a:pt x="451608" y="159324"/>
                  <a:pt x="460940" y="157886"/>
                  <a:pt x="471638" y="150170"/>
                </a:cubicBezTo>
                <a:cubicBezTo>
                  <a:pt x="442751" y="343828"/>
                  <a:pt x="435101" y="278826"/>
                  <a:pt x="490888" y="214528"/>
                </a:cubicBezTo>
                <a:cubicBezTo>
                  <a:pt x="500438" y="203947"/>
                  <a:pt x="509835" y="201144"/>
                  <a:pt x="519764" y="193076"/>
                </a:cubicBezTo>
                <a:cubicBezTo>
                  <a:pt x="510863" y="226667"/>
                  <a:pt x="504275" y="247249"/>
                  <a:pt x="500513" y="278887"/>
                </a:cubicBezTo>
                <a:cubicBezTo>
                  <a:pt x="484697" y="464869"/>
                  <a:pt x="511711" y="310733"/>
                  <a:pt x="567890" y="235981"/>
                </a:cubicBezTo>
                <a:cubicBezTo>
                  <a:pt x="577292" y="214281"/>
                  <a:pt x="583692" y="214996"/>
                  <a:pt x="596766" y="193076"/>
                </a:cubicBezTo>
                <a:cubicBezTo>
                  <a:pt x="599700" y="222536"/>
                  <a:pt x="593386" y="268130"/>
                  <a:pt x="606391" y="278887"/>
                </a:cubicBezTo>
                <a:cubicBezTo>
                  <a:pt x="614055" y="284147"/>
                  <a:pt x="684770" y="201773"/>
                  <a:pt x="693019" y="193076"/>
                </a:cubicBezTo>
                <a:cubicBezTo>
                  <a:pt x="695674" y="332770"/>
                  <a:pt x="713946" y="137020"/>
                  <a:pt x="693019" y="364699"/>
                </a:cubicBezTo>
                <a:cubicBezTo>
                  <a:pt x="689903" y="389059"/>
                  <a:pt x="700760" y="411193"/>
                  <a:pt x="702644" y="429057"/>
                </a:cubicBezTo>
                <a:cubicBezTo>
                  <a:pt x="779486" y="273518"/>
                  <a:pt x="735424" y="348693"/>
                  <a:pt x="798896" y="235981"/>
                </a:cubicBezTo>
                <a:cubicBezTo>
                  <a:pt x="809698" y="243468"/>
                  <a:pt x="817577" y="257272"/>
                  <a:pt x="827772" y="257433"/>
                </a:cubicBezTo>
                <a:cubicBezTo>
                  <a:pt x="843684" y="257489"/>
                  <a:pt x="889032" y="202906"/>
                  <a:pt x="895149" y="193076"/>
                </a:cubicBezTo>
                <a:cubicBezTo>
                  <a:pt x="920109" y="345639"/>
                  <a:pt x="896296" y="338895"/>
                  <a:pt x="943275" y="300340"/>
                </a:cubicBezTo>
                <a:cubicBezTo>
                  <a:pt x="964971" y="309909"/>
                  <a:pt x="979999" y="323968"/>
                  <a:pt x="1001027" y="321792"/>
                </a:cubicBezTo>
                <a:cubicBezTo>
                  <a:pt x="1053422" y="311876"/>
                  <a:pt x="1030813" y="272320"/>
                  <a:pt x="1058779" y="214528"/>
                </a:cubicBezTo>
                <a:cubicBezTo>
                  <a:pt x="1068133" y="198873"/>
                  <a:pt x="1077710" y="200880"/>
                  <a:pt x="1087654" y="193076"/>
                </a:cubicBezTo>
                <a:cubicBezTo>
                  <a:pt x="1098186" y="181713"/>
                  <a:pt x="1113435" y="166181"/>
                  <a:pt x="1126155" y="150170"/>
                </a:cubicBezTo>
                <a:cubicBezTo>
                  <a:pt x="1130993" y="169815"/>
                  <a:pt x="1135735" y="204965"/>
                  <a:pt x="1145406" y="214528"/>
                </a:cubicBezTo>
                <a:cubicBezTo>
                  <a:pt x="1159353" y="225570"/>
                  <a:pt x="1170866" y="193108"/>
                  <a:pt x="1183907" y="193076"/>
                </a:cubicBezTo>
                <a:cubicBezTo>
                  <a:pt x="1197057" y="194251"/>
                  <a:pt x="1215963" y="206406"/>
                  <a:pt x="1232033" y="214528"/>
                </a:cubicBezTo>
                <a:cubicBezTo>
                  <a:pt x="1251582" y="204368"/>
                  <a:pt x="1270896" y="202033"/>
                  <a:pt x="1289785" y="193076"/>
                </a:cubicBezTo>
                <a:cubicBezTo>
                  <a:pt x="1297638" y="188331"/>
                  <a:pt x="1309898" y="162201"/>
                  <a:pt x="1318661" y="171622"/>
                </a:cubicBezTo>
                <a:cubicBezTo>
                  <a:pt x="1331411" y="179616"/>
                  <a:pt x="1332346" y="217546"/>
                  <a:pt x="1337911" y="235981"/>
                </a:cubicBezTo>
                <a:cubicBezTo>
                  <a:pt x="1346167" y="253919"/>
                  <a:pt x="1357279" y="264145"/>
                  <a:pt x="1366787" y="278887"/>
                </a:cubicBezTo>
                <a:cubicBezTo>
                  <a:pt x="1376099" y="273288"/>
                  <a:pt x="1384545" y="256391"/>
                  <a:pt x="1395663" y="257433"/>
                </a:cubicBezTo>
                <a:cubicBezTo>
                  <a:pt x="1420688" y="259316"/>
                  <a:pt x="1437556" y="287433"/>
                  <a:pt x="1463040" y="278887"/>
                </a:cubicBezTo>
                <a:cubicBezTo>
                  <a:pt x="1479096" y="273423"/>
                  <a:pt x="1501176" y="233289"/>
                  <a:pt x="1520791" y="214528"/>
                </a:cubicBezTo>
                <a:cubicBezTo>
                  <a:pt x="1533667" y="199651"/>
                  <a:pt x="1552795" y="187154"/>
                  <a:pt x="1568918" y="171622"/>
                </a:cubicBezTo>
                <a:cubicBezTo>
                  <a:pt x="1571133" y="192204"/>
                  <a:pt x="1573508" y="220185"/>
                  <a:pt x="1578543" y="235981"/>
                </a:cubicBezTo>
                <a:cubicBezTo>
                  <a:pt x="1594797" y="280120"/>
                  <a:pt x="1612459" y="250390"/>
                  <a:pt x="1636294" y="235981"/>
                </a:cubicBezTo>
                <a:cubicBezTo>
                  <a:pt x="1713980" y="174037"/>
                  <a:pt x="1634543" y="243079"/>
                  <a:pt x="1703671" y="193076"/>
                </a:cubicBezTo>
                <a:cubicBezTo>
                  <a:pt x="1706759" y="214702"/>
                  <a:pt x="1702742" y="254508"/>
                  <a:pt x="1713296" y="257433"/>
                </a:cubicBezTo>
                <a:cubicBezTo>
                  <a:pt x="1726818" y="263837"/>
                  <a:pt x="1738947" y="227360"/>
                  <a:pt x="1751798" y="214528"/>
                </a:cubicBezTo>
                <a:cubicBezTo>
                  <a:pt x="1761552" y="203719"/>
                  <a:pt x="1777386" y="198177"/>
                  <a:pt x="1790299" y="193076"/>
                </a:cubicBezTo>
                <a:cubicBezTo>
                  <a:pt x="1797431" y="213160"/>
                  <a:pt x="1799185" y="248646"/>
                  <a:pt x="1809549" y="257433"/>
                </a:cubicBezTo>
                <a:cubicBezTo>
                  <a:pt x="1824302" y="265238"/>
                  <a:pt x="1837623" y="244677"/>
                  <a:pt x="1848050" y="235981"/>
                </a:cubicBezTo>
                <a:cubicBezTo>
                  <a:pt x="1861952" y="227388"/>
                  <a:pt x="1875535" y="203640"/>
                  <a:pt x="1886551" y="193076"/>
                </a:cubicBezTo>
                <a:cubicBezTo>
                  <a:pt x="1896580" y="184211"/>
                  <a:pt x="1905677" y="177228"/>
                  <a:pt x="1915427" y="171622"/>
                </a:cubicBezTo>
                <a:cubicBezTo>
                  <a:pt x="1925592" y="368210"/>
                  <a:pt x="1910373" y="206193"/>
                  <a:pt x="1953928" y="235981"/>
                </a:cubicBezTo>
                <a:cubicBezTo>
                  <a:pt x="1975877" y="252288"/>
                  <a:pt x="2011681" y="321792"/>
                  <a:pt x="2011680" y="321792"/>
                </a:cubicBezTo>
                <a:cubicBezTo>
                  <a:pt x="2026390" y="299832"/>
                  <a:pt x="2052862" y="258914"/>
                  <a:pt x="2069431" y="257433"/>
                </a:cubicBezTo>
                <a:cubicBezTo>
                  <a:pt x="2105133" y="254567"/>
                  <a:pt x="2129625" y="277104"/>
                  <a:pt x="2156059" y="300340"/>
                </a:cubicBezTo>
                <a:cubicBezTo>
                  <a:pt x="2289406" y="173847"/>
                  <a:pt x="2132583" y="303905"/>
                  <a:pt x="2223435" y="278887"/>
                </a:cubicBezTo>
                <a:cubicBezTo>
                  <a:pt x="2243058" y="273688"/>
                  <a:pt x="2265808" y="250028"/>
                  <a:pt x="2281187" y="235981"/>
                </a:cubicBezTo>
                <a:cubicBezTo>
                  <a:pt x="2288515" y="232167"/>
                  <a:pt x="2302110" y="223691"/>
                  <a:pt x="2310063" y="214528"/>
                </a:cubicBezTo>
                <a:cubicBezTo>
                  <a:pt x="2319913" y="222132"/>
                  <a:pt x="2330145" y="232237"/>
                  <a:pt x="2338939" y="235981"/>
                </a:cubicBezTo>
                <a:cubicBezTo>
                  <a:pt x="2367598" y="246624"/>
                  <a:pt x="2425566" y="257433"/>
                  <a:pt x="2425566" y="257433"/>
                </a:cubicBezTo>
              </a:path>
            </a:pathLst>
          </a:custGeom>
          <a:noFill/>
          <a:ln w="158750" cap="rnd">
            <a:solidFill>
              <a:srgbClr val="00509E">
                <a:alpha val="25000"/>
              </a:srgbClr>
            </a:solidFill>
            <a:round/>
            <a:extLst>
              <a:ext uri="{C807C97D-BFC1-408E-A445-0C87EB9F89A2}">
                <ask:lineSketchStyleProps xmlns:ask="http://schemas.microsoft.com/office/drawing/2018/sketchyshapes" sd="1219033472">
                  <a:custGeom>
                    <a:avLst/>
                    <a:gdLst>
                      <a:gd name="connsiteX0" fmla="*/ 0 w 2425566"/>
                      <a:gd name="connsiteY0" fmla="*/ 173255 h 192506"/>
                      <a:gd name="connsiteX1" fmla="*/ 48126 w 2425566"/>
                      <a:gd name="connsiteY1" fmla="*/ 105878 h 192506"/>
                      <a:gd name="connsiteX2" fmla="*/ 77002 w 2425566"/>
                      <a:gd name="connsiteY2" fmla="*/ 77002 h 192506"/>
                      <a:gd name="connsiteX3" fmla="*/ 96252 w 2425566"/>
                      <a:gd name="connsiteY3" fmla="*/ 105878 h 192506"/>
                      <a:gd name="connsiteX4" fmla="*/ 86627 w 2425566"/>
                      <a:gd name="connsiteY4" fmla="*/ 134754 h 192506"/>
                      <a:gd name="connsiteX5" fmla="*/ 115503 w 2425566"/>
                      <a:gd name="connsiteY5" fmla="*/ 125129 h 192506"/>
                      <a:gd name="connsiteX6" fmla="*/ 144379 w 2425566"/>
                      <a:gd name="connsiteY6" fmla="*/ 96253 h 192506"/>
                      <a:gd name="connsiteX7" fmla="*/ 192505 w 2425566"/>
                      <a:gd name="connsiteY7" fmla="*/ 57752 h 192506"/>
                      <a:gd name="connsiteX8" fmla="*/ 250256 w 2425566"/>
                      <a:gd name="connsiteY8" fmla="*/ 9626 h 192506"/>
                      <a:gd name="connsiteX9" fmla="*/ 240631 w 2425566"/>
                      <a:gd name="connsiteY9" fmla="*/ 67377 h 192506"/>
                      <a:gd name="connsiteX10" fmla="*/ 231006 w 2425566"/>
                      <a:gd name="connsiteY10" fmla="*/ 105878 h 192506"/>
                      <a:gd name="connsiteX11" fmla="*/ 269507 w 2425566"/>
                      <a:gd name="connsiteY11" fmla="*/ 96253 h 192506"/>
                      <a:gd name="connsiteX12" fmla="*/ 288758 w 2425566"/>
                      <a:gd name="connsiteY12" fmla="*/ 67377 h 192506"/>
                      <a:gd name="connsiteX13" fmla="*/ 385010 w 2425566"/>
                      <a:gd name="connsiteY13" fmla="*/ 0 h 192506"/>
                      <a:gd name="connsiteX14" fmla="*/ 394635 w 2425566"/>
                      <a:gd name="connsiteY14" fmla="*/ 48127 h 192506"/>
                      <a:gd name="connsiteX15" fmla="*/ 365760 w 2425566"/>
                      <a:gd name="connsiteY15" fmla="*/ 134754 h 192506"/>
                      <a:gd name="connsiteX16" fmla="*/ 394635 w 2425566"/>
                      <a:gd name="connsiteY16" fmla="*/ 125129 h 192506"/>
                      <a:gd name="connsiteX17" fmla="*/ 423511 w 2425566"/>
                      <a:gd name="connsiteY17" fmla="*/ 105878 h 192506"/>
                      <a:gd name="connsiteX18" fmla="*/ 442762 w 2425566"/>
                      <a:gd name="connsiteY18" fmla="*/ 77002 h 192506"/>
                      <a:gd name="connsiteX19" fmla="*/ 471638 w 2425566"/>
                      <a:gd name="connsiteY19" fmla="*/ 67377 h 192506"/>
                      <a:gd name="connsiteX20" fmla="*/ 490888 w 2425566"/>
                      <a:gd name="connsiteY20" fmla="*/ 96253 h 192506"/>
                      <a:gd name="connsiteX21" fmla="*/ 519764 w 2425566"/>
                      <a:gd name="connsiteY21" fmla="*/ 86628 h 192506"/>
                      <a:gd name="connsiteX22" fmla="*/ 500513 w 2425566"/>
                      <a:gd name="connsiteY22" fmla="*/ 125129 h 192506"/>
                      <a:gd name="connsiteX23" fmla="*/ 567890 w 2425566"/>
                      <a:gd name="connsiteY23" fmla="*/ 105878 h 192506"/>
                      <a:gd name="connsiteX24" fmla="*/ 596766 w 2425566"/>
                      <a:gd name="connsiteY24" fmla="*/ 86628 h 192506"/>
                      <a:gd name="connsiteX25" fmla="*/ 606391 w 2425566"/>
                      <a:gd name="connsiteY25" fmla="*/ 125129 h 192506"/>
                      <a:gd name="connsiteX26" fmla="*/ 693019 w 2425566"/>
                      <a:gd name="connsiteY26" fmla="*/ 86628 h 192506"/>
                      <a:gd name="connsiteX27" fmla="*/ 693019 w 2425566"/>
                      <a:gd name="connsiteY27" fmla="*/ 163630 h 192506"/>
                      <a:gd name="connsiteX28" fmla="*/ 702644 w 2425566"/>
                      <a:gd name="connsiteY28" fmla="*/ 192506 h 192506"/>
                      <a:gd name="connsiteX29" fmla="*/ 798896 w 2425566"/>
                      <a:gd name="connsiteY29" fmla="*/ 105878 h 192506"/>
                      <a:gd name="connsiteX30" fmla="*/ 827772 w 2425566"/>
                      <a:gd name="connsiteY30" fmla="*/ 115503 h 192506"/>
                      <a:gd name="connsiteX31" fmla="*/ 895149 w 2425566"/>
                      <a:gd name="connsiteY31" fmla="*/ 86628 h 192506"/>
                      <a:gd name="connsiteX32" fmla="*/ 943275 w 2425566"/>
                      <a:gd name="connsiteY32" fmla="*/ 134754 h 192506"/>
                      <a:gd name="connsiteX33" fmla="*/ 1001027 w 2425566"/>
                      <a:gd name="connsiteY33" fmla="*/ 144379 h 192506"/>
                      <a:gd name="connsiteX34" fmla="*/ 1058779 w 2425566"/>
                      <a:gd name="connsiteY34" fmla="*/ 96253 h 192506"/>
                      <a:gd name="connsiteX35" fmla="*/ 1087654 w 2425566"/>
                      <a:gd name="connsiteY35" fmla="*/ 86628 h 192506"/>
                      <a:gd name="connsiteX36" fmla="*/ 1126155 w 2425566"/>
                      <a:gd name="connsiteY36" fmla="*/ 67377 h 192506"/>
                      <a:gd name="connsiteX37" fmla="*/ 1145406 w 2425566"/>
                      <a:gd name="connsiteY37" fmla="*/ 96253 h 192506"/>
                      <a:gd name="connsiteX38" fmla="*/ 1183907 w 2425566"/>
                      <a:gd name="connsiteY38" fmla="*/ 86628 h 192506"/>
                      <a:gd name="connsiteX39" fmla="*/ 1232033 w 2425566"/>
                      <a:gd name="connsiteY39" fmla="*/ 96253 h 192506"/>
                      <a:gd name="connsiteX40" fmla="*/ 1289785 w 2425566"/>
                      <a:gd name="connsiteY40" fmla="*/ 86628 h 192506"/>
                      <a:gd name="connsiteX41" fmla="*/ 1318661 w 2425566"/>
                      <a:gd name="connsiteY41" fmla="*/ 77002 h 192506"/>
                      <a:gd name="connsiteX42" fmla="*/ 1337911 w 2425566"/>
                      <a:gd name="connsiteY42" fmla="*/ 105878 h 192506"/>
                      <a:gd name="connsiteX43" fmla="*/ 1366787 w 2425566"/>
                      <a:gd name="connsiteY43" fmla="*/ 125129 h 192506"/>
                      <a:gd name="connsiteX44" fmla="*/ 1395663 w 2425566"/>
                      <a:gd name="connsiteY44" fmla="*/ 115503 h 192506"/>
                      <a:gd name="connsiteX45" fmla="*/ 1463040 w 2425566"/>
                      <a:gd name="connsiteY45" fmla="*/ 125129 h 192506"/>
                      <a:gd name="connsiteX46" fmla="*/ 1520791 w 2425566"/>
                      <a:gd name="connsiteY46" fmla="*/ 96253 h 192506"/>
                      <a:gd name="connsiteX47" fmla="*/ 1568918 w 2425566"/>
                      <a:gd name="connsiteY47" fmla="*/ 77002 h 192506"/>
                      <a:gd name="connsiteX48" fmla="*/ 1578543 w 2425566"/>
                      <a:gd name="connsiteY48" fmla="*/ 105878 h 192506"/>
                      <a:gd name="connsiteX49" fmla="*/ 1636294 w 2425566"/>
                      <a:gd name="connsiteY49" fmla="*/ 105878 h 192506"/>
                      <a:gd name="connsiteX50" fmla="*/ 1703671 w 2425566"/>
                      <a:gd name="connsiteY50" fmla="*/ 86628 h 192506"/>
                      <a:gd name="connsiteX51" fmla="*/ 1713296 w 2425566"/>
                      <a:gd name="connsiteY51" fmla="*/ 115503 h 192506"/>
                      <a:gd name="connsiteX52" fmla="*/ 1751798 w 2425566"/>
                      <a:gd name="connsiteY52" fmla="*/ 96253 h 192506"/>
                      <a:gd name="connsiteX53" fmla="*/ 1790299 w 2425566"/>
                      <a:gd name="connsiteY53" fmla="*/ 86628 h 192506"/>
                      <a:gd name="connsiteX54" fmla="*/ 1809549 w 2425566"/>
                      <a:gd name="connsiteY54" fmla="*/ 115503 h 192506"/>
                      <a:gd name="connsiteX55" fmla="*/ 1848050 w 2425566"/>
                      <a:gd name="connsiteY55" fmla="*/ 105878 h 192506"/>
                      <a:gd name="connsiteX56" fmla="*/ 1886551 w 2425566"/>
                      <a:gd name="connsiteY56" fmla="*/ 86628 h 192506"/>
                      <a:gd name="connsiteX57" fmla="*/ 1915427 w 2425566"/>
                      <a:gd name="connsiteY57" fmla="*/ 77002 h 192506"/>
                      <a:gd name="connsiteX58" fmla="*/ 1953928 w 2425566"/>
                      <a:gd name="connsiteY58" fmla="*/ 105878 h 192506"/>
                      <a:gd name="connsiteX59" fmla="*/ 2011680 w 2425566"/>
                      <a:gd name="connsiteY59" fmla="*/ 144379 h 192506"/>
                      <a:gd name="connsiteX60" fmla="*/ 2069431 w 2425566"/>
                      <a:gd name="connsiteY60" fmla="*/ 115503 h 192506"/>
                      <a:gd name="connsiteX61" fmla="*/ 2156059 w 2425566"/>
                      <a:gd name="connsiteY61" fmla="*/ 134754 h 192506"/>
                      <a:gd name="connsiteX62" fmla="*/ 2223435 w 2425566"/>
                      <a:gd name="connsiteY62" fmla="*/ 125129 h 192506"/>
                      <a:gd name="connsiteX63" fmla="*/ 2281187 w 2425566"/>
                      <a:gd name="connsiteY63" fmla="*/ 105878 h 192506"/>
                      <a:gd name="connsiteX64" fmla="*/ 2310063 w 2425566"/>
                      <a:gd name="connsiteY64" fmla="*/ 96253 h 192506"/>
                      <a:gd name="connsiteX65" fmla="*/ 2338939 w 2425566"/>
                      <a:gd name="connsiteY65" fmla="*/ 105878 h 192506"/>
                      <a:gd name="connsiteX66" fmla="*/ 2425566 w 2425566"/>
                      <a:gd name="connsiteY66" fmla="*/ 115503 h 19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192506">
                        <a:moveTo>
                          <a:pt x="0" y="173255"/>
                        </a:moveTo>
                        <a:cubicBezTo>
                          <a:pt x="16042" y="150796"/>
                          <a:pt x="30885" y="127430"/>
                          <a:pt x="48126" y="105878"/>
                        </a:cubicBezTo>
                        <a:cubicBezTo>
                          <a:pt x="56629" y="95249"/>
                          <a:pt x="63390" y="77002"/>
                          <a:pt x="77002" y="77002"/>
                        </a:cubicBezTo>
                        <a:cubicBezTo>
                          <a:pt x="88570" y="77002"/>
                          <a:pt x="89835" y="96253"/>
                          <a:pt x="96252" y="105878"/>
                        </a:cubicBezTo>
                        <a:cubicBezTo>
                          <a:pt x="93044" y="115503"/>
                          <a:pt x="79453" y="127580"/>
                          <a:pt x="86627" y="134754"/>
                        </a:cubicBezTo>
                        <a:cubicBezTo>
                          <a:pt x="93801" y="141928"/>
                          <a:pt x="107061" y="130757"/>
                          <a:pt x="115503" y="125129"/>
                        </a:cubicBezTo>
                        <a:cubicBezTo>
                          <a:pt x="126829" y="117578"/>
                          <a:pt x="134135" y="105217"/>
                          <a:pt x="144379" y="96253"/>
                        </a:cubicBezTo>
                        <a:cubicBezTo>
                          <a:pt x="159840" y="82725"/>
                          <a:pt x="177044" y="71280"/>
                          <a:pt x="192505" y="57752"/>
                        </a:cubicBezTo>
                        <a:cubicBezTo>
                          <a:pt x="251793" y="5875"/>
                          <a:pt x="191162" y="49022"/>
                          <a:pt x="250256" y="9626"/>
                        </a:cubicBezTo>
                        <a:cubicBezTo>
                          <a:pt x="247048" y="28876"/>
                          <a:pt x="244458" y="48240"/>
                          <a:pt x="240631" y="67377"/>
                        </a:cubicBezTo>
                        <a:cubicBezTo>
                          <a:pt x="238037" y="80349"/>
                          <a:pt x="221652" y="96524"/>
                          <a:pt x="231006" y="105878"/>
                        </a:cubicBezTo>
                        <a:cubicBezTo>
                          <a:pt x="240360" y="115232"/>
                          <a:pt x="256673" y="99461"/>
                          <a:pt x="269507" y="96253"/>
                        </a:cubicBezTo>
                        <a:cubicBezTo>
                          <a:pt x="275924" y="86628"/>
                          <a:pt x="280578" y="75557"/>
                          <a:pt x="288758" y="67377"/>
                        </a:cubicBezTo>
                        <a:cubicBezTo>
                          <a:pt x="320125" y="36010"/>
                          <a:pt x="347832" y="22307"/>
                          <a:pt x="385010" y="0"/>
                        </a:cubicBezTo>
                        <a:cubicBezTo>
                          <a:pt x="388218" y="16042"/>
                          <a:pt x="396442" y="31867"/>
                          <a:pt x="394635" y="48127"/>
                        </a:cubicBezTo>
                        <a:cubicBezTo>
                          <a:pt x="391917" y="72589"/>
                          <a:pt x="351008" y="105249"/>
                          <a:pt x="365760" y="134754"/>
                        </a:cubicBezTo>
                        <a:cubicBezTo>
                          <a:pt x="370297" y="143829"/>
                          <a:pt x="385010" y="128337"/>
                          <a:pt x="394635" y="125129"/>
                        </a:cubicBezTo>
                        <a:cubicBezTo>
                          <a:pt x="404260" y="118712"/>
                          <a:pt x="415331" y="114058"/>
                          <a:pt x="423511" y="105878"/>
                        </a:cubicBezTo>
                        <a:cubicBezTo>
                          <a:pt x="431691" y="97698"/>
                          <a:pt x="433729" y="84229"/>
                          <a:pt x="442762" y="77002"/>
                        </a:cubicBezTo>
                        <a:cubicBezTo>
                          <a:pt x="450685" y="70664"/>
                          <a:pt x="462013" y="70585"/>
                          <a:pt x="471638" y="67377"/>
                        </a:cubicBezTo>
                        <a:cubicBezTo>
                          <a:pt x="442223" y="155621"/>
                          <a:pt x="440178" y="125230"/>
                          <a:pt x="490888" y="96253"/>
                        </a:cubicBezTo>
                        <a:cubicBezTo>
                          <a:pt x="499697" y="91219"/>
                          <a:pt x="510139" y="89836"/>
                          <a:pt x="519764" y="86628"/>
                        </a:cubicBezTo>
                        <a:cubicBezTo>
                          <a:pt x="513347" y="99462"/>
                          <a:pt x="505551" y="111694"/>
                          <a:pt x="500513" y="125129"/>
                        </a:cubicBezTo>
                        <a:cubicBezTo>
                          <a:pt x="469996" y="206507"/>
                          <a:pt x="512103" y="143068"/>
                          <a:pt x="567890" y="105878"/>
                        </a:cubicBezTo>
                        <a:lnTo>
                          <a:pt x="596766" y="86628"/>
                        </a:lnTo>
                        <a:cubicBezTo>
                          <a:pt x="599974" y="99462"/>
                          <a:pt x="593841" y="120946"/>
                          <a:pt x="606391" y="125129"/>
                        </a:cubicBezTo>
                        <a:cubicBezTo>
                          <a:pt x="613764" y="127587"/>
                          <a:pt x="683971" y="91152"/>
                          <a:pt x="693019" y="86628"/>
                        </a:cubicBezTo>
                        <a:cubicBezTo>
                          <a:pt x="715020" y="152632"/>
                          <a:pt x="693019" y="70710"/>
                          <a:pt x="693019" y="163630"/>
                        </a:cubicBezTo>
                        <a:cubicBezTo>
                          <a:pt x="693019" y="173776"/>
                          <a:pt x="699436" y="182881"/>
                          <a:pt x="702644" y="192506"/>
                        </a:cubicBezTo>
                        <a:cubicBezTo>
                          <a:pt x="771738" y="123410"/>
                          <a:pt x="738616" y="151089"/>
                          <a:pt x="798896" y="105878"/>
                        </a:cubicBezTo>
                        <a:cubicBezTo>
                          <a:pt x="808521" y="109086"/>
                          <a:pt x="817626" y="115503"/>
                          <a:pt x="827772" y="115503"/>
                        </a:cubicBezTo>
                        <a:cubicBezTo>
                          <a:pt x="841935" y="115503"/>
                          <a:pt x="887631" y="90387"/>
                          <a:pt x="895149" y="86628"/>
                        </a:cubicBezTo>
                        <a:cubicBezTo>
                          <a:pt x="917608" y="154004"/>
                          <a:pt x="895150" y="150796"/>
                          <a:pt x="943275" y="134754"/>
                        </a:cubicBezTo>
                        <a:cubicBezTo>
                          <a:pt x="962526" y="137962"/>
                          <a:pt x="981608" y="146321"/>
                          <a:pt x="1001027" y="144379"/>
                        </a:cubicBezTo>
                        <a:cubicBezTo>
                          <a:pt x="1055710" y="138911"/>
                          <a:pt x="1026864" y="121785"/>
                          <a:pt x="1058779" y="96253"/>
                        </a:cubicBezTo>
                        <a:cubicBezTo>
                          <a:pt x="1066701" y="89915"/>
                          <a:pt x="1078329" y="90625"/>
                          <a:pt x="1087654" y="86628"/>
                        </a:cubicBezTo>
                        <a:cubicBezTo>
                          <a:pt x="1100842" y="80976"/>
                          <a:pt x="1113321" y="73794"/>
                          <a:pt x="1126155" y="67377"/>
                        </a:cubicBezTo>
                        <a:cubicBezTo>
                          <a:pt x="1132572" y="77002"/>
                          <a:pt x="1134431" y="92595"/>
                          <a:pt x="1145406" y="96253"/>
                        </a:cubicBezTo>
                        <a:cubicBezTo>
                          <a:pt x="1157956" y="100436"/>
                          <a:pt x="1170678" y="86628"/>
                          <a:pt x="1183907" y="86628"/>
                        </a:cubicBezTo>
                        <a:cubicBezTo>
                          <a:pt x="1200267" y="86628"/>
                          <a:pt x="1215991" y="93045"/>
                          <a:pt x="1232033" y="96253"/>
                        </a:cubicBezTo>
                        <a:cubicBezTo>
                          <a:pt x="1251284" y="93045"/>
                          <a:pt x="1270734" y="90862"/>
                          <a:pt x="1289785" y="86628"/>
                        </a:cubicBezTo>
                        <a:cubicBezTo>
                          <a:pt x="1299689" y="84427"/>
                          <a:pt x="1309241" y="73234"/>
                          <a:pt x="1318661" y="77002"/>
                        </a:cubicBezTo>
                        <a:cubicBezTo>
                          <a:pt x="1329402" y="81298"/>
                          <a:pt x="1329731" y="97698"/>
                          <a:pt x="1337911" y="105878"/>
                        </a:cubicBezTo>
                        <a:cubicBezTo>
                          <a:pt x="1346091" y="114058"/>
                          <a:pt x="1357162" y="118712"/>
                          <a:pt x="1366787" y="125129"/>
                        </a:cubicBezTo>
                        <a:cubicBezTo>
                          <a:pt x="1376412" y="121920"/>
                          <a:pt x="1385517" y="115503"/>
                          <a:pt x="1395663" y="115503"/>
                        </a:cubicBezTo>
                        <a:cubicBezTo>
                          <a:pt x="1418350" y="115503"/>
                          <a:pt x="1440617" y="128579"/>
                          <a:pt x="1463040" y="125129"/>
                        </a:cubicBezTo>
                        <a:cubicBezTo>
                          <a:pt x="1484312" y="121856"/>
                          <a:pt x="1501198" y="105159"/>
                          <a:pt x="1520791" y="96253"/>
                        </a:cubicBezTo>
                        <a:cubicBezTo>
                          <a:pt x="1536520" y="89103"/>
                          <a:pt x="1552876" y="83419"/>
                          <a:pt x="1568918" y="77002"/>
                        </a:cubicBezTo>
                        <a:cubicBezTo>
                          <a:pt x="1572126" y="86627"/>
                          <a:pt x="1571369" y="98704"/>
                          <a:pt x="1578543" y="105878"/>
                        </a:cubicBezTo>
                        <a:cubicBezTo>
                          <a:pt x="1598506" y="125841"/>
                          <a:pt x="1616331" y="111582"/>
                          <a:pt x="1636294" y="105878"/>
                        </a:cubicBezTo>
                        <a:cubicBezTo>
                          <a:pt x="1720904" y="81704"/>
                          <a:pt x="1634430" y="109707"/>
                          <a:pt x="1703671" y="86628"/>
                        </a:cubicBezTo>
                        <a:cubicBezTo>
                          <a:pt x="1706879" y="96253"/>
                          <a:pt x="1703347" y="113513"/>
                          <a:pt x="1713296" y="115503"/>
                        </a:cubicBezTo>
                        <a:cubicBezTo>
                          <a:pt x="1727366" y="118317"/>
                          <a:pt x="1738363" y="101291"/>
                          <a:pt x="1751798" y="96253"/>
                        </a:cubicBezTo>
                        <a:cubicBezTo>
                          <a:pt x="1764184" y="91608"/>
                          <a:pt x="1777465" y="89836"/>
                          <a:pt x="1790299" y="86628"/>
                        </a:cubicBezTo>
                        <a:cubicBezTo>
                          <a:pt x="1796716" y="96253"/>
                          <a:pt x="1798575" y="111845"/>
                          <a:pt x="1809549" y="115503"/>
                        </a:cubicBezTo>
                        <a:cubicBezTo>
                          <a:pt x="1822099" y="119686"/>
                          <a:pt x="1835664" y="110523"/>
                          <a:pt x="1848050" y="105878"/>
                        </a:cubicBezTo>
                        <a:cubicBezTo>
                          <a:pt x="1861485" y="100840"/>
                          <a:pt x="1873363" y="92280"/>
                          <a:pt x="1886551" y="86628"/>
                        </a:cubicBezTo>
                        <a:cubicBezTo>
                          <a:pt x="1895877" y="82631"/>
                          <a:pt x="1905802" y="80211"/>
                          <a:pt x="1915427" y="77002"/>
                        </a:cubicBezTo>
                        <a:cubicBezTo>
                          <a:pt x="1937333" y="164627"/>
                          <a:pt x="1904971" y="89559"/>
                          <a:pt x="1953928" y="105878"/>
                        </a:cubicBezTo>
                        <a:cubicBezTo>
                          <a:pt x="1975877" y="113194"/>
                          <a:pt x="2011680" y="144379"/>
                          <a:pt x="2011680" y="144379"/>
                        </a:cubicBezTo>
                        <a:cubicBezTo>
                          <a:pt x="2026278" y="134647"/>
                          <a:pt x="2049507" y="115503"/>
                          <a:pt x="2069431" y="115503"/>
                        </a:cubicBezTo>
                        <a:cubicBezTo>
                          <a:pt x="2103307" y="115503"/>
                          <a:pt x="2126283" y="124829"/>
                          <a:pt x="2156059" y="134754"/>
                        </a:cubicBezTo>
                        <a:cubicBezTo>
                          <a:pt x="2272308" y="76628"/>
                          <a:pt x="2132390" y="135245"/>
                          <a:pt x="2223435" y="125129"/>
                        </a:cubicBezTo>
                        <a:cubicBezTo>
                          <a:pt x="2243603" y="122888"/>
                          <a:pt x="2261936" y="112295"/>
                          <a:pt x="2281187" y="105878"/>
                        </a:cubicBezTo>
                        <a:lnTo>
                          <a:pt x="2310063" y="96253"/>
                        </a:lnTo>
                        <a:cubicBezTo>
                          <a:pt x="2319688" y="99461"/>
                          <a:pt x="2328931" y="104210"/>
                          <a:pt x="2338939" y="105878"/>
                        </a:cubicBezTo>
                        <a:cubicBezTo>
                          <a:pt x="2367597" y="110654"/>
                          <a:pt x="2425566" y="115503"/>
                          <a:pt x="2425566" y="115503"/>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8859118" cy="646769"/>
          </a:xfrm>
        </p:spPr>
        <p:txBody>
          <a:bodyPr>
            <a:normAutofit/>
          </a:bodyPr>
          <a:lstStyle/>
          <a:p>
            <a:pPr algn="l"/>
            <a:r>
              <a:rPr lang="nb-NO" sz="32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Patenterbare oppfinnelser</a:t>
            </a:r>
          </a:p>
        </p:txBody>
      </p:sp>
      <p:sp>
        <p:nvSpPr>
          <p:cNvPr id="3" name="Undertittel 2">
            <a:extLst>
              <a:ext uri="{FF2B5EF4-FFF2-40B4-BE49-F238E27FC236}">
                <a16:creationId xmlns:a16="http://schemas.microsoft.com/office/drawing/2014/main" id="{CA0B5C5E-0DB4-9E4B-AA41-EEE78671EE60}"/>
              </a:ext>
            </a:extLst>
          </p:cNvPr>
          <p:cNvSpPr>
            <a:spLocks noGrp="1"/>
          </p:cNvSpPr>
          <p:nvPr>
            <p:ph type="subTitle" idx="1"/>
          </p:nvPr>
        </p:nvSpPr>
        <p:spPr>
          <a:xfrm>
            <a:off x="7693804" y="1276074"/>
            <a:ext cx="3461876" cy="412530"/>
          </a:xfrm>
        </p:spPr>
        <p:txBody>
          <a:bodyPr>
            <a:normAutofit/>
          </a:bodyPr>
          <a:lstStyle/>
          <a:p>
            <a:pPr algn="l"/>
            <a:r>
              <a:rPr lang="nb-NO" sz="1600" b="1" i="1" dirty="0">
                <a:latin typeface="Open Sans" panose="020B0606030504020204" pitchFamily="34" charset="0"/>
                <a:ea typeface="Open Sans" panose="020B0606030504020204" pitchFamily="34" charset="0"/>
                <a:cs typeface="Open Sans" panose="020B0606030504020204" pitchFamily="34" charset="0"/>
              </a:rPr>
              <a:t>Hva kan patenteres?</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6184023" y="860099"/>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6</a:t>
            </a:r>
          </a:p>
        </p:txBody>
      </p:sp>
      <p:sp>
        <p:nvSpPr>
          <p:cNvPr id="6" name="Ellipse 5">
            <a:extLst>
              <a:ext uri="{FF2B5EF4-FFF2-40B4-BE49-F238E27FC236}">
                <a16:creationId xmlns:a16="http://schemas.microsoft.com/office/drawing/2014/main" id="{7226D5B0-064A-5649-BDFE-BEBDF5B5AFA5}"/>
              </a:ext>
            </a:extLst>
          </p:cNvPr>
          <p:cNvSpPr/>
          <p:nvPr/>
        </p:nvSpPr>
        <p:spPr>
          <a:xfrm>
            <a:off x="6096000" y="751977"/>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Patentering innebærer en enerett til å utnytte en oppfinnelse kommersielt for et begrenset tidsrom, vanligvis i 20 år. I enkelte tilfeller kan resultatet av studentoppgaver være en patenterbar oppfinnelse.</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Patentering gjøres gjennom Patentstyret i Norge. Det innebærer noen gebyrer og tar ofte en del tid å fullføre, gjerne flere år.</a:t>
            </a:r>
          </a:p>
        </p:txBody>
      </p:sp>
      <p:pic>
        <p:nvPicPr>
          <p:cNvPr id="14" name="Bilde 13">
            <a:extLst>
              <a:ext uri="{FF2B5EF4-FFF2-40B4-BE49-F238E27FC236}">
                <a16:creationId xmlns:a16="http://schemas.microsoft.com/office/drawing/2014/main" id="{A5BEE799-684F-1747-AE81-9961CF60C875}"/>
              </a:ext>
            </a:extLst>
          </p:cNvPr>
          <p:cNvPicPr>
            <a:picLocks noChangeAspect="1"/>
          </p:cNvPicPr>
          <p:nvPr/>
        </p:nvPicPr>
        <p:blipFill>
          <a:blip r:embed="rId3"/>
          <a:stretch>
            <a:fillRect/>
          </a:stretch>
        </p:blipFill>
        <p:spPr>
          <a:xfrm>
            <a:off x="7144639" y="1304934"/>
            <a:ext cx="549165" cy="549165"/>
          </a:xfrm>
          <a:prstGeom prst="rect">
            <a:avLst/>
          </a:prstGeom>
        </p:spPr>
      </p:pic>
      <p:sp>
        <p:nvSpPr>
          <p:cNvPr id="19" name="Undertittel 2">
            <a:extLst>
              <a:ext uri="{FF2B5EF4-FFF2-40B4-BE49-F238E27FC236}">
                <a16:creationId xmlns:a16="http://schemas.microsoft.com/office/drawing/2014/main" id="{6013B7BF-2B39-A14A-B100-88B93882315A}"/>
              </a:ext>
            </a:extLst>
          </p:cNvPr>
          <p:cNvSpPr txBox="1">
            <a:spLocks/>
          </p:cNvSpPr>
          <p:nvPr/>
        </p:nvSpPr>
        <p:spPr>
          <a:xfrm>
            <a:off x="7693804" y="1579517"/>
            <a:ext cx="2788108" cy="4125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000" i="1" dirty="0">
                <a:latin typeface="Open Sans" panose="020B0606030504020204" pitchFamily="34" charset="0"/>
                <a:ea typeface="Open Sans" panose="020B0606030504020204" pitchFamily="34" charset="0"/>
                <a:cs typeface="Open Sans" panose="020B0606030504020204" pitchFamily="34" charset="0"/>
              </a:rPr>
              <a:t>Konkrete tekniske løsninger eller oppfinnelser kan patenteres. Idéen må også være ny og du må inneha retten til å patentere den.</a:t>
            </a: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Hva er en patent?</a:t>
            </a:r>
          </a:p>
        </p:txBody>
      </p:sp>
    </p:spTree>
    <p:extLst>
      <p:ext uri="{BB962C8B-B14F-4D97-AF65-F5344CB8AC3E}">
        <p14:creationId xmlns:p14="http://schemas.microsoft.com/office/powerpoint/2010/main" val="3894725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Bilde 30" descr="Et bilde som inneholder tekst&#10;&#10;Automatisk generert beskrivelse">
            <a:extLst>
              <a:ext uri="{FF2B5EF4-FFF2-40B4-BE49-F238E27FC236}">
                <a16:creationId xmlns:a16="http://schemas.microsoft.com/office/drawing/2014/main" id="{202D7174-EDAA-384F-806E-884A2A17A66A}"/>
              </a:ext>
            </a:extLst>
          </p:cNvPr>
          <p:cNvPicPr>
            <a:picLocks noChangeAspect="1"/>
          </p:cNvPicPr>
          <p:nvPr/>
        </p:nvPicPr>
        <p:blipFill>
          <a:blip r:embed="rId2"/>
          <a:stretch>
            <a:fillRect/>
          </a:stretch>
        </p:blipFill>
        <p:spPr>
          <a:xfrm>
            <a:off x="5907043" y="286521"/>
            <a:ext cx="6284957" cy="6284957"/>
          </a:xfrm>
          <a:prstGeom prst="rect">
            <a:avLst/>
          </a:prstGeom>
        </p:spPr>
      </p:pic>
      <p:pic>
        <p:nvPicPr>
          <p:cNvPr id="27" name="Bilde 26" descr="En student inngår en avtale med en bedrift">
            <a:extLst>
              <a:ext uri="{FF2B5EF4-FFF2-40B4-BE49-F238E27FC236}">
                <a16:creationId xmlns:a16="http://schemas.microsoft.com/office/drawing/2014/main" id="{3E338082-628D-E849-990C-55A8F3807BF3}"/>
              </a:ext>
            </a:extLst>
          </p:cNvPr>
          <p:cNvPicPr>
            <a:picLocks noChangeAspect="1"/>
          </p:cNvPicPr>
          <p:nvPr/>
        </p:nvPicPr>
        <p:blipFill>
          <a:blip r:embed="rId2"/>
          <a:stretch>
            <a:fillRect/>
          </a:stretch>
        </p:blipFill>
        <p:spPr>
          <a:xfrm>
            <a:off x="5709975" y="573042"/>
            <a:ext cx="6284957" cy="6284957"/>
          </a:xfrm>
          <a:prstGeom prst="rect">
            <a:avLst/>
          </a:prstGeom>
        </p:spPr>
      </p:pic>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3" y="629305"/>
            <a:ext cx="3689131" cy="646769"/>
          </a:xfrm>
        </p:spPr>
        <p:txBody>
          <a:bodyPr>
            <a:noAutofit/>
          </a:bodyPr>
          <a:lstStyle/>
          <a:p>
            <a:pPr algn="l"/>
            <a:r>
              <a:rPr lang="nb-NO" sz="40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Introduksjon</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4302667" y="860099"/>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
              </a:rPr>
              <a:t>1</a:t>
            </a:r>
          </a:p>
        </p:txBody>
      </p:sp>
      <p:sp>
        <p:nvSpPr>
          <p:cNvPr id="6" name="Ellipse 5">
            <a:extLst>
              <a:ext uri="{FF2B5EF4-FFF2-40B4-BE49-F238E27FC236}">
                <a16:creationId xmlns:a16="http://schemas.microsoft.com/office/drawing/2014/main" id="{7226D5B0-064A-5649-BDFE-BEBDF5B5AFA5}"/>
              </a:ext>
            </a:extLst>
          </p:cNvPr>
          <p:cNvSpPr/>
          <p:nvPr/>
        </p:nvSpPr>
        <p:spPr>
          <a:xfrm>
            <a:off x="4214644" y="751977"/>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Denne veilederen er for deg som skal skrive en studentoppgave i samarbeid med en ekstern virksomhet. Dette samarbeidet krever at du skriver under på en standardavtale, som ivaretar rettighetene dine til resultatene av oppgaven.</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Du kan finne standardkontrakten for samarbeid med ekstern virksomhet her:</a:t>
            </a:r>
          </a:p>
        </p:txBody>
      </p:sp>
      <p:sp>
        <p:nvSpPr>
          <p:cNvPr id="23" name="Undertittel 2">
            <a:extLst>
              <a:ext uri="{FF2B5EF4-FFF2-40B4-BE49-F238E27FC236}">
                <a16:creationId xmlns:a16="http://schemas.microsoft.com/office/drawing/2014/main" id="{EBEF3790-3104-E941-AD74-86191E517E57}"/>
              </a:ext>
            </a:extLst>
          </p:cNvPr>
          <p:cNvSpPr txBox="1">
            <a:spLocks/>
          </p:cNvSpPr>
          <p:nvPr/>
        </p:nvSpPr>
        <p:spPr>
          <a:xfrm>
            <a:off x="4715197" y="798556"/>
            <a:ext cx="2600002" cy="412530"/>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2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Disse numrene indikerer hvilket punkt i kontrakten informasjonen er relevant for.</a:t>
            </a:r>
          </a:p>
        </p:txBody>
      </p:sp>
      <p:sp>
        <p:nvSpPr>
          <p:cNvPr id="30" name="Avrundet rektangel 29">
            <a:extLst>
              <a:ext uri="{FF2B5EF4-FFF2-40B4-BE49-F238E27FC236}">
                <a16:creationId xmlns:a16="http://schemas.microsoft.com/office/drawing/2014/main" id="{F120CC99-DF29-5C4B-9C1A-10BE96F748C5}"/>
              </a:ext>
            </a:extLst>
          </p:cNvPr>
          <p:cNvSpPr/>
          <p:nvPr/>
        </p:nvSpPr>
        <p:spPr>
          <a:xfrm>
            <a:off x="644893" y="5420173"/>
            <a:ext cx="2981176" cy="808522"/>
          </a:xfrm>
          <a:prstGeom prst="roundRect">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TekstSylinder 31">
            <a:extLst>
              <a:ext uri="{FF2B5EF4-FFF2-40B4-BE49-F238E27FC236}">
                <a16:creationId xmlns:a16="http://schemas.microsoft.com/office/drawing/2014/main" id="{362D2F1A-1915-F147-B4FD-D4534083F0AF}"/>
              </a:ext>
            </a:extLst>
          </p:cNvPr>
          <p:cNvSpPr txBox="1"/>
          <p:nvPr/>
        </p:nvSpPr>
        <p:spPr>
          <a:xfrm>
            <a:off x="644893" y="5639768"/>
            <a:ext cx="2981176" cy="369332"/>
          </a:xfrm>
          <a:prstGeom prst="rect">
            <a:avLst/>
          </a:prstGeom>
          <a:noFill/>
        </p:spPr>
        <p:txBody>
          <a:bodyPr wrap="square" rtlCol="0">
            <a:spAutoFit/>
          </a:bodyPr>
          <a:lstStyle/>
          <a:p>
            <a:pPr algn="ctr"/>
            <a:r>
              <a:rPr lang="nb-NO" u="sng" dirty="0">
                <a:solidFill>
                  <a:srgbClr val="00509E"/>
                </a:solidFill>
                <a:latin typeface="Open Sans" panose="020B0606030504020204" pitchFamily="34" charset="0"/>
                <a:ea typeface="Open Sans" panose="020B0606030504020204" pitchFamily="34" charset="0"/>
                <a:cs typeface="Open Sans" panose="020B0606030504020204" pitchFamily="34" charset="0"/>
                <a:hlinkClick r:id="rId3"/>
              </a:rPr>
              <a:t>Standardkontrakt</a:t>
            </a:r>
            <a:endParaRPr lang="nb-NO" u="sng" dirty="0">
              <a:solidFill>
                <a:srgbClr val="00509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96823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descr="En student overfører retten til patentering til bedriften">
            <a:extLst>
              <a:ext uri="{FF2B5EF4-FFF2-40B4-BE49-F238E27FC236}">
                <a16:creationId xmlns:a16="http://schemas.microsoft.com/office/drawing/2014/main" id="{74F81BB6-2DD6-C043-8590-B84E10E6D16E}"/>
              </a:ext>
            </a:extLst>
          </p:cNvPr>
          <p:cNvPicPr>
            <a:picLocks noChangeAspect="1"/>
          </p:cNvPicPr>
          <p:nvPr/>
        </p:nvPicPr>
        <p:blipFill>
          <a:blip r:embed="rId2"/>
          <a:stretch>
            <a:fillRect/>
          </a:stretch>
        </p:blipFill>
        <p:spPr>
          <a:xfrm>
            <a:off x="6774755" y="2128682"/>
            <a:ext cx="4380925" cy="4380925"/>
          </a:xfrm>
          <a:prstGeom prst="rect">
            <a:avLst/>
          </a:prstGeom>
        </p:spPr>
      </p:pic>
      <p:sp>
        <p:nvSpPr>
          <p:cNvPr id="9" name="Friform 8">
            <a:extLst>
              <a:ext uri="{FF2B5EF4-FFF2-40B4-BE49-F238E27FC236}">
                <a16:creationId xmlns:a16="http://schemas.microsoft.com/office/drawing/2014/main" id="{56339141-6A46-B043-9C0E-10416E1A2031}"/>
              </a:ext>
            </a:extLst>
          </p:cNvPr>
          <p:cNvSpPr/>
          <p:nvPr/>
        </p:nvSpPr>
        <p:spPr>
          <a:xfrm>
            <a:off x="7835480" y="1204507"/>
            <a:ext cx="2425566" cy="429058"/>
          </a:xfrm>
          <a:custGeom>
            <a:avLst/>
            <a:gdLst>
              <a:gd name="connsiteX0" fmla="*/ 0 w 2425566"/>
              <a:gd name="connsiteY0" fmla="*/ 386151 h 429058"/>
              <a:gd name="connsiteX1" fmla="*/ 48126 w 2425566"/>
              <a:gd name="connsiteY1" fmla="*/ 235981 h 429058"/>
              <a:gd name="connsiteX2" fmla="*/ 77002 w 2425566"/>
              <a:gd name="connsiteY2" fmla="*/ 171622 h 429058"/>
              <a:gd name="connsiteX3" fmla="*/ 96252 w 2425566"/>
              <a:gd name="connsiteY3" fmla="*/ 235981 h 429058"/>
              <a:gd name="connsiteX4" fmla="*/ 86627 w 2425566"/>
              <a:gd name="connsiteY4" fmla="*/ 300340 h 429058"/>
              <a:gd name="connsiteX5" fmla="*/ 115503 w 2425566"/>
              <a:gd name="connsiteY5" fmla="*/ 278887 h 429058"/>
              <a:gd name="connsiteX6" fmla="*/ 144379 w 2425566"/>
              <a:gd name="connsiteY6" fmla="*/ 214528 h 429058"/>
              <a:gd name="connsiteX7" fmla="*/ 192505 w 2425566"/>
              <a:gd name="connsiteY7" fmla="*/ 128717 h 429058"/>
              <a:gd name="connsiteX8" fmla="*/ 250256 w 2425566"/>
              <a:gd name="connsiteY8" fmla="*/ 21454 h 429058"/>
              <a:gd name="connsiteX9" fmla="*/ 240631 w 2425566"/>
              <a:gd name="connsiteY9" fmla="*/ 150170 h 429058"/>
              <a:gd name="connsiteX10" fmla="*/ 231006 w 2425566"/>
              <a:gd name="connsiteY10" fmla="*/ 235981 h 429058"/>
              <a:gd name="connsiteX11" fmla="*/ 269507 w 2425566"/>
              <a:gd name="connsiteY11" fmla="*/ 214528 h 429058"/>
              <a:gd name="connsiteX12" fmla="*/ 288758 w 2425566"/>
              <a:gd name="connsiteY12" fmla="*/ 150170 h 429058"/>
              <a:gd name="connsiteX13" fmla="*/ 385010 w 2425566"/>
              <a:gd name="connsiteY13" fmla="*/ 0 h 429058"/>
              <a:gd name="connsiteX14" fmla="*/ 394635 w 2425566"/>
              <a:gd name="connsiteY14" fmla="*/ 107265 h 429058"/>
              <a:gd name="connsiteX15" fmla="*/ 365760 w 2425566"/>
              <a:gd name="connsiteY15" fmla="*/ 300340 h 429058"/>
              <a:gd name="connsiteX16" fmla="*/ 394635 w 2425566"/>
              <a:gd name="connsiteY16" fmla="*/ 278887 h 429058"/>
              <a:gd name="connsiteX17" fmla="*/ 423511 w 2425566"/>
              <a:gd name="connsiteY17" fmla="*/ 235981 h 429058"/>
              <a:gd name="connsiteX18" fmla="*/ 442762 w 2425566"/>
              <a:gd name="connsiteY18" fmla="*/ 171622 h 429058"/>
              <a:gd name="connsiteX19" fmla="*/ 471638 w 2425566"/>
              <a:gd name="connsiteY19" fmla="*/ 150170 h 429058"/>
              <a:gd name="connsiteX20" fmla="*/ 490888 w 2425566"/>
              <a:gd name="connsiteY20" fmla="*/ 214528 h 429058"/>
              <a:gd name="connsiteX21" fmla="*/ 519764 w 2425566"/>
              <a:gd name="connsiteY21" fmla="*/ 193076 h 429058"/>
              <a:gd name="connsiteX22" fmla="*/ 500513 w 2425566"/>
              <a:gd name="connsiteY22" fmla="*/ 278887 h 429058"/>
              <a:gd name="connsiteX23" fmla="*/ 567890 w 2425566"/>
              <a:gd name="connsiteY23" fmla="*/ 235981 h 429058"/>
              <a:gd name="connsiteX24" fmla="*/ 596766 w 2425566"/>
              <a:gd name="connsiteY24" fmla="*/ 193076 h 429058"/>
              <a:gd name="connsiteX25" fmla="*/ 606391 w 2425566"/>
              <a:gd name="connsiteY25" fmla="*/ 278887 h 429058"/>
              <a:gd name="connsiteX26" fmla="*/ 693019 w 2425566"/>
              <a:gd name="connsiteY26" fmla="*/ 193076 h 429058"/>
              <a:gd name="connsiteX27" fmla="*/ 693019 w 2425566"/>
              <a:gd name="connsiteY27" fmla="*/ 364699 h 429058"/>
              <a:gd name="connsiteX28" fmla="*/ 702644 w 2425566"/>
              <a:gd name="connsiteY28" fmla="*/ 429057 h 429058"/>
              <a:gd name="connsiteX29" fmla="*/ 798896 w 2425566"/>
              <a:gd name="connsiteY29" fmla="*/ 235981 h 429058"/>
              <a:gd name="connsiteX30" fmla="*/ 827772 w 2425566"/>
              <a:gd name="connsiteY30" fmla="*/ 257433 h 429058"/>
              <a:gd name="connsiteX31" fmla="*/ 895149 w 2425566"/>
              <a:gd name="connsiteY31" fmla="*/ 193076 h 429058"/>
              <a:gd name="connsiteX32" fmla="*/ 943275 w 2425566"/>
              <a:gd name="connsiteY32" fmla="*/ 300340 h 429058"/>
              <a:gd name="connsiteX33" fmla="*/ 1001027 w 2425566"/>
              <a:gd name="connsiteY33" fmla="*/ 321792 h 429058"/>
              <a:gd name="connsiteX34" fmla="*/ 1058779 w 2425566"/>
              <a:gd name="connsiteY34" fmla="*/ 214528 h 429058"/>
              <a:gd name="connsiteX35" fmla="*/ 1087654 w 2425566"/>
              <a:gd name="connsiteY35" fmla="*/ 193076 h 429058"/>
              <a:gd name="connsiteX36" fmla="*/ 1126155 w 2425566"/>
              <a:gd name="connsiteY36" fmla="*/ 150170 h 429058"/>
              <a:gd name="connsiteX37" fmla="*/ 1145406 w 2425566"/>
              <a:gd name="connsiteY37" fmla="*/ 214528 h 429058"/>
              <a:gd name="connsiteX38" fmla="*/ 1183907 w 2425566"/>
              <a:gd name="connsiteY38" fmla="*/ 193076 h 429058"/>
              <a:gd name="connsiteX39" fmla="*/ 1232033 w 2425566"/>
              <a:gd name="connsiteY39" fmla="*/ 214528 h 429058"/>
              <a:gd name="connsiteX40" fmla="*/ 1289785 w 2425566"/>
              <a:gd name="connsiteY40" fmla="*/ 193076 h 429058"/>
              <a:gd name="connsiteX41" fmla="*/ 1318661 w 2425566"/>
              <a:gd name="connsiteY41" fmla="*/ 171622 h 429058"/>
              <a:gd name="connsiteX42" fmla="*/ 1337911 w 2425566"/>
              <a:gd name="connsiteY42" fmla="*/ 235981 h 429058"/>
              <a:gd name="connsiteX43" fmla="*/ 1366787 w 2425566"/>
              <a:gd name="connsiteY43" fmla="*/ 278887 h 429058"/>
              <a:gd name="connsiteX44" fmla="*/ 1395663 w 2425566"/>
              <a:gd name="connsiteY44" fmla="*/ 257433 h 429058"/>
              <a:gd name="connsiteX45" fmla="*/ 1463040 w 2425566"/>
              <a:gd name="connsiteY45" fmla="*/ 278887 h 429058"/>
              <a:gd name="connsiteX46" fmla="*/ 1520791 w 2425566"/>
              <a:gd name="connsiteY46" fmla="*/ 214528 h 429058"/>
              <a:gd name="connsiteX47" fmla="*/ 1568918 w 2425566"/>
              <a:gd name="connsiteY47" fmla="*/ 171622 h 429058"/>
              <a:gd name="connsiteX48" fmla="*/ 1578543 w 2425566"/>
              <a:gd name="connsiteY48" fmla="*/ 235981 h 429058"/>
              <a:gd name="connsiteX49" fmla="*/ 1636294 w 2425566"/>
              <a:gd name="connsiteY49" fmla="*/ 235981 h 429058"/>
              <a:gd name="connsiteX50" fmla="*/ 1703671 w 2425566"/>
              <a:gd name="connsiteY50" fmla="*/ 193076 h 429058"/>
              <a:gd name="connsiteX51" fmla="*/ 1713296 w 2425566"/>
              <a:gd name="connsiteY51" fmla="*/ 257433 h 429058"/>
              <a:gd name="connsiteX52" fmla="*/ 1751798 w 2425566"/>
              <a:gd name="connsiteY52" fmla="*/ 214528 h 429058"/>
              <a:gd name="connsiteX53" fmla="*/ 1790299 w 2425566"/>
              <a:gd name="connsiteY53" fmla="*/ 193076 h 429058"/>
              <a:gd name="connsiteX54" fmla="*/ 1809549 w 2425566"/>
              <a:gd name="connsiteY54" fmla="*/ 257433 h 429058"/>
              <a:gd name="connsiteX55" fmla="*/ 1848050 w 2425566"/>
              <a:gd name="connsiteY55" fmla="*/ 235981 h 429058"/>
              <a:gd name="connsiteX56" fmla="*/ 1886551 w 2425566"/>
              <a:gd name="connsiteY56" fmla="*/ 193076 h 429058"/>
              <a:gd name="connsiteX57" fmla="*/ 1915427 w 2425566"/>
              <a:gd name="connsiteY57" fmla="*/ 171622 h 429058"/>
              <a:gd name="connsiteX58" fmla="*/ 1953928 w 2425566"/>
              <a:gd name="connsiteY58" fmla="*/ 235981 h 429058"/>
              <a:gd name="connsiteX59" fmla="*/ 2011680 w 2425566"/>
              <a:gd name="connsiteY59" fmla="*/ 321792 h 429058"/>
              <a:gd name="connsiteX60" fmla="*/ 2069431 w 2425566"/>
              <a:gd name="connsiteY60" fmla="*/ 257433 h 429058"/>
              <a:gd name="connsiteX61" fmla="*/ 2156059 w 2425566"/>
              <a:gd name="connsiteY61" fmla="*/ 300340 h 429058"/>
              <a:gd name="connsiteX62" fmla="*/ 2223435 w 2425566"/>
              <a:gd name="connsiteY62" fmla="*/ 278887 h 429058"/>
              <a:gd name="connsiteX63" fmla="*/ 2281187 w 2425566"/>
              <a:gd name="connsiteY63" fmla="*/ 235981 h 429058"/>
              <a:gd name="connsiteX64" fmla="*/ 2310063 w 2425566"/>
              <a:gd name="connsiteY64" fmla="*/ 214528 h 429058"/>
              <a:gd name="connsiteX65" fmla="*/ 2338939 w 2425566"/>
              <a:gd name="connsiteY65" fmla="*/ 235981 h 429058"/>
              <a:gd name="connsiteX66" fmla="*/ 2425566 w 2425566"/>
              <a:gd name="connsiteY66" fmla="*/ 257433 h 42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429058" extrusionOk="0">
                <a:moveTo>
                  <a:pt x="0" y="386151"/>
                </a:moveTo>
                <a:cubicBezTo>
                  <a:pt x="15520" y="335772"/>
                  <a:pt x="25354" y="286092"/>
                  <a:pt x="48126" y="235981"/>
                </a:cubicBezTo>
                <a:cubicBezTo>
                  <a:pt x="57018" y="212373"/>
                  <a:pt x="62523" y="171650"/>
                  <a:pt x="77002" y="171622"/>
                </a:cubicBezTo>
                <a:cubicBezTo>
                  <a:pt x="87000" y="173155"/>
                  <a:pt x="89697" y="215292"/>
                  <a:pt x="96252" y="235981"/>
                </a:cubicBezTo>
                <a:cubicBezTo>
                  <a:pt x="91980" y="256851"/>
                  <a:pt x="80844" y="285015"/>
                  <a:pt x="86627" y="300340"/>
                </a:cubicBezTo>
                <a:cubicBezTo>
                  <a:pt x="95079" y="316481"/>
                  <a:pt x="107571" y="290381"/>
                  <a:pt x="115503" y="278887"/>
                </a:cubicBezTo>
                <a:cubicBezTo>
                  <a:pt x="123807" y="261595"/>
                  <a:pt x="132767" y="235795"/>
                  <a:pt x="144379" y="214528"/>
                </a:cubicBezTo>
                <a:cubicBezTo>
                  <a:pt x="159224" y="178507"/>
                  <a:pt x="175930" y="160417"/>
                  <a:pt x="192505" y="128717"/>
                </a:cubicBezTo>
                <a:cubicBezTo>
                  <a:pt x="258978" y="17116"/>
                  <a:pt x="193797" y="109894"/>
                  <a:pt x="250256" y="21454"/>
                </a:cubicBezTo>
                <a:cubicBezTo>
                  <a:pt x="243001" y="63703"/>
                  <a:pt x="249445" y="111595"/>
                  <a:pt x="240631" y="150170"/>
                </a:cubicBezTo>
                <a:cubicBezTo>
                  <a:pt x="239306" y="180970"/>
                  <a:pt x="221715" y="215786"/>
                  <a:pt x="231006" y="235981"/>
                </a:cubicBezTo>
                <a:cubicBezTo>
                  <a:pt x="241075" y="257931"/>
                  <a:pt x="257786" y="223042"/>
                  <a:pt x="269507" y="214528"/>
                </a:cubicBezTo>
                <a:cubicBezTo>
                  <a:pt x="277365" y="191814"/>
                  <a:pt x="280748" y="167602"/>
                  <a:pt x="288758" y="150170"/>
                </a:cubicBezTo>
                <a:cubicBezTo>
                  <a:pt x="313432" y="81358"/>
                  <a:pt x="341970" y="45673"/>
                  <a:pt x="385010" y="0"/>
                </a:cubicBezTo>
                <a:cubicBezTo>
                  <a:pt x="383538" y="35422"/>
                  <a:pt x="395035" y="68156"/>
                  <a:pt x="394635" y="107265"/>
                </a:cubicBezTo>
                <a:cubicBezTo>
                  <a:pt x="392267" y="157049"/>
                  <a:pt x="342134" y="239761"/>
                  <a:pt x="365760" y="300340"/>
                </a:cubicBezTo>
                <a:cubicBezTo>
                  <a:pt x="369574" y="321859"/>
                  <a:pt x="386874" y="287422"/>
                  <a:pt x="394635" y="278887"/>
                </a:cubicBezTo>
                <a:cubicBezTo>
                  <a:pt x="404147" y="267262"/>
                  <a:pt x="417051" y="253192"/>
                  <a:pt x="423511" y="235981"/>
                </a:cubicBezTo>
                <a:cubicBezTo>
                  <a:pt x="431045" y="218775"/>
                  <a:pt x="431313" y="187858"/>
                  <a:pt x="442762" y="171622"/>
                </a:cubicBezTo>
                <a:cubicBezTo>
                  <a:pt x="451608" y="159324"/>
                  <a:pt x="460940" y="157886"/>
                  <a:pt x="471638" y="150170"/>
                </a:cubicBezTo>
                <a:cubicBezTo>
                  <a:pt x="442751" y="343828"/>
                  <a:pt x="435101" y="278826"/>
                  <a:pt x="490888" y="214528"/>
                </a:cubicBezTo>
                <a:cubicBezTo>
                  <a:pt x="500438" y="203947"/>
                  <a:pt x="509835" y="201144"/>
                  <a:pt x="519764" y="193076"/>
                </a:cubicBezTo>
                <a:cubicBezTo>
                  <a:pt x="510863" y="226667"/>
                  <a:pt x="504275" y="247249"/>
                  <a:pt x="500513" y="278887"/>
                </a:cubicBezTo>
                <a:cubicBezTo>
                  <a:pt x="484697" y="464869"/>
                  <a:pt x="511711" y="310733"/>
                  <a:pt x="567890" y="235981"/>
                </a:cubicBezTo>
                <a:cubicBezTo>
                  <a:pt x="577292" y="214281"/>
                  <a:pt x="583692" y="214996"/>
                  <a:pt x="596766" y="193076"/>
                </a:cubicBezTo>
                <a:cubicBezTo>
                  <a:pt x="599700" y="222536"/>
                  <a:pt x="593386" y="268130"/>
                  <a:pt x="606391" y="278887"/>
                </a:cubicBezTo>
                <a:cubicBezTo>
                  <a:pt x="614055" y="284147"/>
                  <a:pt x="684770" y="201773"/>
                  <a:pt x="693019" y="193076"/>
                </a:cubicBezTo>
                <a:cubicBezTo>
                  <a:pt x="695674" y="332770"/>
                  <a:pt x="713946" y="137020"/>
                  <a:pt x="693019" y="364699"/>
                </a:cubicBezTo>
                <a:cubicBezTo>
                  <a:pt x="689903" y="389059"/>
                  <a:pt x="700760" y="411193"/>
                  <a:pt x="702644" y="429057"/>
                </a:cubicBezTo>
                <a:cubicBezTo>
                  <a:pt x="779486" y="273518"/>
                  <a:pt x="735424" y="348693"/>
                  <a:pt x="798896" y="235981"/>
                </a:cubicBezTo>
                <a:cubicBezTo>
                  <a:pt x="809698" y="243468"/>
                  <a:pt x="817577" y="257272"/>
                  <a:pt x="827772" y="257433"/>
                </a:cubicBezTo>
                <a:cubicBezTo>
                  <a:pt x="843684" y="257489"/>
                  <a:pt x="889032" y="202906"/>
                  <a:pt x="895149" y="193076"/>
                </a:cubicBezTo>
                <a:cubicBezTo>
                  <a:pt x="920109" y="345639"/>
                  <a:pt x="896296" y="338895"/>
                  <a:pt x="943275" y="300340"/>
                </a:cubicBezTo>
                <a:cubicBezTo>
                  <a:pt x="964971" y="309909"/>
                  <a:pt x="979999" y="323968"/>
                  <a:pt x="1001027" y="321792"/>
                </a:cubicBezTo>
                <a:cubicBezTo>
                  <a:pt x="1053422" y="311876"/>
                  <a:pt x="1030813" y="272320"/>
                  <a:pt x="1058779" y="214528"/>
                </a:cubicBezTo>
                <a:cubicBezTo>
                  <a:pt x="1068133" y="198873"/>
                  <a:pt x="1077710" y="200880"/>
                  <a:pt x="1087654" y="193076"/>
                </a:cubicBezTo>
                <a:cubicBezTo>
                  <a:pt x="1098186" y="181713"/>
                  <a:pt x="1113435" y="166181"/>
                  <a:pt x="1126155" y="150170"/>
                </a:cubicBezTo>
                <a:cubicBezTo>
                  <a:pt x="1130993" y="169815"/>
                  <a:pt x="1135735" y="204965"/>
                  <a:pt x="1145406" y="214528"/>
                </a:cubicBezTo>
                <a:cubicBezTo>
                  <a:pt x="1159353" y="225570"/>
                  <a:pt x="1170866" y="193108"/>
                  <a:pt x="1183907" y="193076"/>
                </a:cubicBezTo>
                <a:cubicBezTo>
                  <a:pt x="1197057" y="194251"/>
                  <a:pt x="1215963" y="206406"/>
                  <a:pt x="1232033" y="214528"/>
                </a:cubicBezTo>
                <a:cubicBezTo>
                  <a:pt x="1251582" y="204368"/>
                  <a:pt x="1270896" y="202033"/>
                  <a:pt x="1289785" y="193076"/>
                </a:cubicBezTo>
                <a:cubicBezTo>
                  <a:pt x="1297638" y="188331"/>
                  <a:pt x="1309898" y="162201"/>
                  <a:pt x="1318661" y="171622"/>
                </a:cubicBezTo>
                <a:cubicBezTo>
                  <a:pt x="1331411" y="179616"/>
                  <a:pt x="1332346" y="217546"/>
                  <a:pt x="1337911" y="235981"/>
                </a:cubicBezTo>
                <a:cubicBezTo>
                  <a:pt x="1346167" y="253919"/>
                  <a:pt x="1357279" y="264145"/>
                  <a:pt x="1366787" y="278887"/>
                </a:cubicBezTo>
                <a:cubicBezTo>
                  <a:pt x="1376099" y="273288"/>
                  <a:pt x="1384545" y="256391"/>
                  <a:pt x="1395663" y="257433"/>
                </a:cubicBezTo>
                <a:cubicBezTo>
                  <a:pt x="1420688" y="259316"/>
                  <a:pt x="1437556" y="287433"/>
                  <a:pt x="1463040" y="278887"/>
                </a:cubicBezTo>
                <a:cubicBezTo>
                  <a:pt x="1479096" y="273423"/>
                  <a:pt x="1501176" y="233289"/>
                  <a:pt x="1520791" y="214528"/>
                </a:cubicBezTo>
                <a:cubicBezTo>
                  <a:pt x="1533667" y="199651"/>
                  <a:pt x="1552795" y="187154"/>
                  <a:pt x="1568918" y="171622"/>
                </a:cubicBezTo>
                <a:cubicBezTo>
                  <a:pt x="1571133" y="192204"/>
                  <a:pt x="1573508" y="220185"/>
                  <a:pt x="1578543" y="235981"/>
                </a:cubicBezTo>
                <a:cubicBezTo>
                  <a:pt x="1594797" y="280120"/>
                  <a:pt x="1612459" y="250390"/>
                  <a:pt x="1636294" y="235981"/>
                </a:cubicBezTo>
                <a:cubicBezTo>
                  <a:pt x="1713980" y="174037"/>
                  <a:pt x="1634543" y="243079"/>
                  <a:pt x="1703671" y="193076"/>
                </a:cubicBezTo>
                <a:cubicBezTo>
                  <a:pt x="1706759" y="214702"/>
                  <a:pt x="1702742" y="254508"/>
                  <a:pt x="1713296" y="257433"/>
                </a:cubicBezTo>
                <a:cubicBezTo>
                  <a:pt x="1726818" y="263837"/>
                  <a:pt x="1738947" y="227360"/>
                  <a:pt x="1751798" y="214528"/>
                </a:cubicBezTo>
                <a:cubicBezTo>
                  <a:pt x="1761552" y="203719"/>
                  <a:pt x="1777386" y="198177"/>
                  <a:pt x="1790299" y="193076"/>
                </a:cubicBezTo>
                <a:cubicBezTo>
                  <a:pt x="1797431" y="213160"/>
                  <a:pt x="1799185" y="248646"/>
                  <a:pt x="1809549" y="257433"/>
                </a:cubicBezTo>
                <a:cubicBezTo>
                  <a:pt x="1824302" y="265238"/>
                  <a:pt x="1837623" y="244677"/>
                  <a:pt x="1848050" y="235981"/>
                </a:cubicBezTo>
                <a:cubicBezTo>
                  <a:pt x="1861952" y="227388"/>
                  <a:pt x="1875535" y="203640"/>
                  <a:pt x="1886551" y="193076"/>
                </a:cubicBezTo>
                <a:cubicBezTo>
                  <a:pt x="1896580" y="184211"/>
                  <a:pt x="1905677" y="177228"/>
                  <a:pt x="1915427" y="171622"/>
                </a:cubicBezTo>
                <a:cubicBezTo>
                  <a:pt x="1925592" y="368210"/>
                  <a:pt x="1910373" y="206193"/>
                  <a:pt x="1953928" y="235981"/>
                </a:cubicBezTo>
                <a:cubicBezTo>
                  <a:pt x="1975877" y="252288"/>
                  <a:pt x="2011681" y="321792"/>
                  <a:pt x="2011680" y="321792"/>
                </a:cubicBezTo>
                <a:cubicBezTo>
                  <a:pt x="2026390" y="299832"/>
                  <a:pt x="2052862" y="258914"/>
                  <a:pt x="2069431" y="257433"/>
                </a:cubicBezTo>
                <a:cubicBezTo>
                  <a:pt x="2105133" y="254567"/>
                  <a:pt x="2129625" y="277104"/>
                  <a:pt x="2156059" y="300340"/>
                </a:cubicBezTo>
                <a:cubicBezTo>
                  <a:pt x="2289406" y="173847"/>
                  <a:pt x="2132583" y="303905"/>
                  <a:pt x="2223435" y="278887"/>
                </a:cubicBezTo>
                <a:cubicBezTo>
                  <a:pt x="2243058" y="273688"/>
                  <a:pt x="2265808" y="250028"/>
                  <a:pt x="2281187" y="235981"/>
                </a:cubicBezTo>
                <a:cubicBezTo>
                  <a:pt x="2288515" y="232167"/>
                  <a:pt x="2302110" y="223691"/>
                  <a:pt x="2310063" y="214528"/>
                </a:cubicBezTo>
                <a:cubicBezTo>
                  <a:pt x="2319913" y="222132"/>
                  <a:pt x="2330145" y="232237"/>
                  <a:pt x="2338939" y="235981"/>
                </a:cubicBezTo>
                <a:cubicBezTo>
                  <a:pt x="2367598" y="246624"/>
                  <a:pt x="2425566" y="257433"/>
                  <a:pt x="2425566" y="257433"/>
                </a:cubicBezTo>
              </a:path>
            </a:pathLst>
          </a:custGeom>
          <a:noFill/>
          <a:ln w="158750" cap="rnd">
            <a:solidFill>
              <a:srgbClr val="00509E">
                <a:alpha val="25000"/>
              </a:srgbClr>
            </a:solidFill>
            <a:round/>
            <a:extLst>
              <a:ext uri="{C807C97D-BFC1-408E-A445-0C87EB9F89A2}">
                <ask:lineSketchStyleProps xmlns:ask="http://schemas.microsoft.com/office/drawing/2018/sketchyshapes" sd="1219033472">
                  <a:custGeom>
                    <a:avLst/>
                    <a:gdLst>
                      <a:gd name="connsiteX0" fmla="*/ 0 w 2425566"/>
                      <a:gd name="connsiteY0" fmla="*/ 173255 h 192506"/>
                      <a:gd name="connsiteX1" fmla="*/ 48126 w 2425566"/>
                      <a:gd name="connsiteY1" fmla="*/ 105878 h 192506"/>
                      <a:gd name="connsiteX2" fmla="*/ 77002 w 2425566"/>
                      <a:gd name="connsiteY2" fmla="*/ 77002 h 192506"/>
                      <a:gd name="connsiteX3" fmla="*/ 96252 w 2425566"/>
                      <a:gd name="connsiteY3" fmla="*/ 105878 h 192506"/>
                      <a:gd name="connsiteX4" fmla="*/ 86627 w 2425566"/>
                      <a:gd name="connsiteY4" fmla="*/ 134754 h 192506"/>
                      <a:gd name="connsiteX5" fmla="*/ 115503 w 2425566"/>
                      <a:gd name="connsiteY5" fmla="*/ 125129 h 192506"/>
                      <a:gd name="connsiteX6" fmla="*/ 144379 w 2425566"/>
                      <a:gd name="connsiteY6" fmla="*/ 96253 h 192506"/>
                      <a:gd name="connsiteX7" fmla="*/ 192505 w 2425566"/>
                      <a:gd name="connsiteY7" fmla="*/ 57752 h 192506"/>
                      <a:gd name="connsiteX8" fmla="*/ 250256 w 2425566"/>
                      <a:gd name="connsiteY8" fmla="*/ 9626 h 192506"/>
                      <a:gd name="connsiteX9" fmla="*/ 240631 w 2425566"/>
                      <a:gd name="connsiteY9" fmla="*/ 67377 h 192506"/>
                      <a:gd name="connsiteX10" fmla="*/ 231006 w 2425566"/>
                      <a:gd name="connsiteY10" fmla="*/ 105878 h 192506"/>
                      <a:gd name="connsiteX11" fmla="*/ 269507 w 2425566"/>
                      <a:gd name="connsiteY11" fmla="*/ 96253 h 192506"/>
                      <a:gd name="connsiteX12" fmla="*/ 288758 w 2425566"/>
                      <a:gd name="connsiteY12" fmla="*/ 67377 h 192506"/>
                      <a:gd name="connsiteX13" fmla="*/ 385010 w 2425566"/>
                      <a:gd name="connsiteY13" fmla="*/ 0 h 192506"/>
                      <a:gd name="connsiteX14" fmla="*/ 394635 w 2425566"/>
                      <a:gd name="connsiteY14" fmla="*/ 48127 h 192506"/>
                      <a:gd name="connsiteX15" fmla="*/ 365760 w 2425566"/>
                      <a:gd name="connsiteY15" fmla="*/ 134754 h 192506"/>
                      <a:gd name="connsiteX16" fmla="*/ 394635 w 2425566"/>
                      <a:gd name="connsiteY16" fmla="*/ 125129 h 192506"/>
                      <a:gd name="connsiteX17" fmla="*/ 423511 w 2425566"/>
                      <a:gd name="connsiteY17" fmla="*/ 105878 h 192506"/>
                      <a:gd name="connsiteX18" fmla="*/ 442762 w 2425566"/>
                      <a:gd name="connsiteY18" fmla="*/ 77002 h 192506"/>
                      <a:gd name="connsiteX19" fmla="*/ 471638 w 2425566"/>
                      <a:gd name="connsiteY19" fmla="*/ 67377 h 192506"/>
                      <a:gd name="connsiteX20" fmla="*/ 490888 w 2425566"/>
                      <a:gd name="connsiteY20" fmla="*/ 96253 h 192506"/>
                      <a:gd name="connsiteX21" fmla="*/ 519764 w 2425566"/>
                      <a:gd name="connsiteY21" fmla="*/ 86628 h 192506"/>
                      <a:gd name="connsiteX22" fmla="*/ 500513 w 2425566"/>
                      <a:gd name="connsiteY22" fmla="*/ 125129 h 192506"/>
                      <a:gd name="connsiteX23" fmla="*/ 567890 w 2425566"/>
                      <a:gd name="connsiteY23" fmla="*/ 105878 h 192506"/>
                      <a:gd name="connsiteX24" fmla="*/ 596766 w 2425566"/>
                      <a:gd name="connsiteY24" fmla="*/ 86628 h 192506"/>
                      <a:gd name="connsiteX25" fmla="*/ 606391 w 2425566"/>
                      <a:gd name="connsiteY25" fmla="*/ 125129 h 192506"/>
                      <a:gd name="connsiteX26" fmla="*/ 693019 w 2425566"/>
                      <a:gd name="connsiteY26" fmla="*/ 86628 h 192506"/>
                      <a:gd name="connsiteX27" fmla="*/ 693019 w 2425566"/>
                      <a:gd name="connsiteY27" fmla="*/ 163630 h 192506"/>
                      <a:gd name="connsiteX28" fmla="*/ 702644 w 2425566"/>
                      <a:gd name="connsiteY28" fmla="*/ 192506 h 192506"/>
                      <a:gd name="connsiteX29" fmla="*/ 798896 w 2425566"/>
                      <a:gd name="connsiteY29" fmla="*/ 105878 h 192506"/>
                      <a:gd name="connsiteX30" fmla="*/ 827772 w 2425566"/>
                      <a:gd name="connsiteY30" fmla="*/ 115503 h 192506"/>
                      <a:gd name="connsiteX31" fmla="*/ 895149 w 2425566"/>
                      <a:gd name="connsiteY31" fmla="*/ 86628 h 192506"/>
                      <a:gd name="connsiteX32" fmla="*/ 943275 w 2425566"/>
                      <a:gd name="connsiteY32" fmla="*/ 134754 h 192506"/>
                      <a:gd name="connsiteX33" fmla="*/ 1001027 w 2425566"/>
                      <a:gd name="connsiteY33" fmla="*/ 144379 h 192506"/>
                      <a:gd name="connsiteX34" fmla="*/ 1058779 w 2425566"/>
                      <a:gd name="connsiteY34" fmla="*/ 96253 h 192506"/>
                      <a:gd name="connsiteX35" fmla="*/ 1087654 w 2425566"/>
                      <a:gd name="connsiteY35" fmla="*/ 86628 h 192506"/>
                      <a:gd name="connsiteX36" fmla="*/ 1126155 w 2425566"/>
                      <a:gd name="connsiteY36" fmla="*/ 67377 h 192506"/>
                      <a:gd name="connsiteX37" fmla="*/ 1145406 w 2425566"/>
                      <a:gd name="connsiteY37" fmla="*/ 96253 h 192506"/>
                      <a:gd name="connsiteX38" fmla="*/ 1183907 w 2425566"/>
                      <a:gd name="connsiteY38" fmla="*/ 86628 h 192506"/>
                      <a:gd name="connsiteX39" fmla="*/ 1232033 w 2425566"/>
                      <a:gd name="connsiteY39" fmla="*/ 96253 h 192506"/>
                      <a:gd name="connsiteX40" fmla="*/ 1289785 w 2425566"/>
                      <a:gd name="connsiteY40" fmla="*/ 86628 h 192506"/>
                      <a:gd name="connsiteX41" fmla="*/ 1318661 w 2425566"/>
                      <a:gd name="connsiteY41" fmla="*/ 77002 h 192506"/>
                      <a:gd name="connsiteX42" fmla="*/ 1337911 w 2425566"/>
                      <a:gd name="connsiteY42" fmla="*/ 105878 h 192506"/>
                      <a:gd name="connsiteX43" fmla="*/ 1366787 w 2425566"/>
                      <a:gd name="connsiteY43" fmla="*/ 125129 h 192506"/>
                      <a:gd name="connsiteX44" fmla="*/ 1395663 w 2425566"/>
                      <a:gd name="connsiteY44" fmla="*/ 115503 h 192506"/>
                      <a:gd name="connsiteX45" fmla="*/ 1463040 w 2425566"/>
                      <a:gd name="connsiteY45" fmla="*/ 125129 h 192506"/>
                      <a:gd name="connsiteX46" fmla="*/ 1520791 w 2425566"/>
                      <a:gd name="connsiteY46" fmla="*/ 96253 h 192506"/>
                      <a:gd name="connsiteX47" fmla="*/ 1568918 w 2425566"/>
                      <a:gd name="connsiteY47" fmla="*/ 77002 h 192506"/>
                      <a:gd name="connsiteX48" fmla="*/ 1578543 w 2425566"/>
                      <a:gd name="connsiteY48" fmla="*/ 105878 h 192506"/>
                      <a:gd name="connsiteX49" fmla="*/ 1636294 w 2425566"/>
                      <a:gd name="connsiteY49" fmla="*/ 105878 h 192506"/>
                      <a:gd name="connsiteX50" fmla="*/ 1703671 w 2425566"/>
                      <a:gd name="connsiteY50" fmla="*/ 86628 h 192506"/>
                      <a:gd name="connsiteX51" fmla="*/ 1713296 w 2425566"/>
                      <a:gd name="connsiteY51" fmla="*/ 115503 h 192506"/>
                      <a:gd name="connsiteX52" fmla="*/ 1751798 w 2425566"/>
                      <a:gd name="connsiteY52" fmla="*/ 96253 h 192506"/>
                      <a:gd name="connsiteX53" fmla="*/ 1790299 w 2425566"/>
                      <a:gd name="connsiteY53" fmla="*/ 86628 h 192506"/>
                      <a:gd name="connsiteX54" fmla="*/ 1809549 w 2425566"/>
                      <a:gd name="connsiteY54" fmla="*/ 115503 h 192506"/>
                      <a:gd name="connsiteX55" fmla="*/ 1848050 w 2425566"/>
                      <a:gd name="connsiteY55" fmla="*/ 105878 h 192506"/>
                      <a:gd name="connsiteX56" fmla="*/ 1886551 w 2425566"/>
                      <a:gd name="connsiteY56" fmla="*/ 86628 h 192506"/>
                      <a:gd name="connsiteX57" fmla="*/ 1915427 w 2425566"/>
                      <a:gd name="connsiteY57" fmla="*/ 77002 h 192506"/>
                      <a:gd name="connsiteX58" fmla="*/ 1953928 w 2425566"/>
                      <a:gd name="connsiteY58" fmla="*/ 105878 h 192506"/>
                      <a:gd name="connsiteX59" fmla="*/ 2011680 w 2425566"/>
                      <a:gd name="connsiteY59" fmla="*/ 144379 h 192506"/>
                      <a:gd name="connsiteX60" fmla="*/ 2069431 w 2425566"/>
                      <a:gd name="connsiteY60" fmla="*/ 115503 h 192506"/>
                      <a:gd name="connsiteX61" fmla="*/ 2156059 w 2425566"/>
                      <a:gd name="connsiteY61" fmla="*/ 134754 h 192506"/>
                      <a:gd name="connsiteX62" fmla="*/ 2223435 w 2425566"/>
                      <a:gd name="connsiteY62" fmla="*/ 125129 h 192506"/>
                      <a:gd name="connsiteX63" fmla="*/ 2281187 w 2425566"/>
                      <a:gd name="connsiteY63" fmla="*/ 105878 h 192506"/>
                      <a:gd name="connsiteX64" fmla="*/ 2310063 w 2425566"/>
                      <a:gd name="connsiteY64" fmla="*/ 96253 h 192506"/>
                      <a:gd name="connsiteX65" fmla="*/ 2338939 w 2425566"/>
                      <a:gd name="connsiteY65" fmla="*/ 105878 h 192506"/>
                      <a:gd name="connsiteX66" fmla="*/ 2425566 w 2425566"/>
                      <a:gd name="connsiteY66" fmla="*/ 115503 h 19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192506">
                        <a:moveTo>
                          <a:pt x="0" y="173255"/>
                        </a:moveTo>
                        <a:cubicBezTo>
                          <a:pt x="16042" y="150796"/>
                          <a:pt x="30885" y="127430"/>
                          <a:pt x="48126" y="105878"/>
                        </a:cubicBezTo>
                        <a:cubicBezTo>
                          <a:pt x="56629" y="95249"/>
                          <a:pt x="63390" y="77002"/>
                          <a:pt x="77002" y="77002"/>
                        </a:cubicBezTo>
                        <a:cubicBezTo>
                          <a:pt x="88570" y="77002"/>
                          <a:pt x="89835" y="96253"/>
                          <a:pt x="96252" y="105878"/>
                        </a:cubicBezTo>
                        <a:cubicBezTo>
                          <a:pt x="93044" y="115503"/>
                          <a:pt x="79453" y="127580"/>
                          <a:pt x="86627" y="134754"/>
                        </a:cubicBezTo>
                        <a:cubicBezTo>
                          <a:pt x="93801" y="141928"/>
                          <a:pt x="107061" y="130757"/>
                          <a:pt x="115503" y="125129"/>
                        </a:cubicBezTo>
                        <a:cubicBezTo>
                          <a:pt x="126829" y="117578"/>
                          <a:pt x="134135" y="105217"/>
                          <a:pt x="144379" y="96253"/>
                        </a:cubicBezTo>
                        <a:cubicBezTo>
                          <a:pt x="159840" y="82725"/>
                          <a:pt x="177044" y="71280"/>
                          <a:pt x="192505" y="57752"/>
                        </a:cubicBezTo>
                        <a:cubicBezTo>
                          <a:pt x="251793" y="5875"/>
                          <a:pt x="191162" y="49022"/>
                          <a:pt x="250256" y="9626"/>
                        </a:cubicBezTo>
                        <a:cubicBezTo>
                          <a:pt x="247048" y="28876"/>
                          <a:pt x="244458" y="48240"/>
                          <a:pt x="240631" y="67377"/>
                        </a:cubicBezTo>
                        <a:cubicBezTo>
                          <a:pt x="238037" y="80349"/>
                          <a:pt x="221652" y="96524"/>
                          <a:pt x="231006" y="105878"/>
                        </a:cubicBezTo>
                        <a:cubicBezTo>
                          <a:pt x="240360" y="115232"/>
                          <a:pt x="256673" y="99461"/>
                          <a:pt x="269507" y="96253"/>
                        </a:cubicBezTo>
                        <a:cubicBezTo>
                          <a:pt x="275924" y="86628"/>
                          <a:pt x="280578" y="75557"/>
                          <a:pt x="288758" y="67377"/>
                        </a:cubicBezTo>
                        <a:cubicBezTo>
                          <a:pt x="320125" y="36010"/>
                          <a:pt x="347832" y="22307"/>
                          <a:pt x="385010" y="0"/>
                        </a:cubicBezTo>
                        <a:cubicBezTo>
                          <a:pt x="388218" y="16042"/>
                          <a:pt x="396442" y="31867"/>
                          <a:pt x="394635" y="48127"/>
                        </a:cubicBezTo>
                        <a:cubicBezTo>
                          <a:pt x="391917" y="72589"/>
                          <a:pt x="351008" y="105249"/>
                          <a:pt x="365760" y="134754"/>
                        </a:cubicBezTo>
                        <a:cubicBezTo>
                          <a:pt x="370297" y="143829"/>
                          <a:pt x="385010" y="128337"/>
                          <a:pt x="394635" y="125129"/>
                        </a:cubicBezTo>
                        <a:cubicBezTo>
                          <a:pt x="404260" y="118712"/>
                          <a:pt x="415331" y="114058"/>
                          <a:pt x="423511" y="105878"/>
                        </a:cubicBezTo>
                        <a:cubicBezTo>
                          <a:pt x="431691" y="97698"/>
                          <a:pt x="433729" y="84229"/>
                          <a:pt x="442762" y="77002"/>
                        </a:cubicBezTo>
                        <a:cubicBezTo>
                          <a:pt x="450685" y="70664"/>
                          <a:pt x="462013" y="70585"/>
                          <a:pt x="471638" y="67377"/>
                        </a:cubicBezTo>
                        <a:cubicBezTo>
                          <a:pt x="442223" y="155621"/>
                          <a:pt x="440178" y="125230"/>
                          <a:pt x="490888" y="96253"/>
                        </a:cubicBezTo>
                        <a:cubicBezTo>
                          <a:pt x="499697" y="91219"/>
                          <a:pt x="510139" y="89836"/>
                          <a:pt x="519764" y="86628"/>
                        </a:cubicBezTo>
                        <a:cubicBezTo>
                          <a:pt x="513347" y="99462"/>
                          <a:pt x="505551" y="111694"/>
                          <a:pt x="500513" y="125129"/>
                        </a:cubicBezTo>
                        <a:cubicBezTo>
                          <a:pt x="469996" y="206507"/>
                          <a:pt x="512103" y="143068"/>
                          <a:pt x="567890" y="105878"/>
                        </a:cubicBezTo>
                        <a:lnTo>
                          <a:pt x="596766" y="86628"/>
                        </a:lnTo>
                        <a:cubicBezTo>
                          <a:pt x="599974" y="99462"/>
                          <a:pt x="593841" y="120946"/>
                          <a:pt x="606391" y="125129"/>
                        </a:cubicBezTo>
                        <a:cubicBezTo>
                          <a:pt x="613764" y="127587"/>
                          <a:pt x="683971" y="91152"/>
                          <a:pt x="693019" y="86628"/>
                        </a:cubicBezTo>
                        <a:cubicBezTo>
                          <a:pt x="715020" y="152632"/>
                          <a:pt x="693019" y="70710"/>
                          <a:pt x="693019" y="163630"/>
                        </a:cubicBezTo>
                        <a:cubicBezTo>
                          <a:pt x="693019" y="173776"/>
                          <a:pt x="699436" y="182881"/>
                          <a:pt x="702644" y="192506"/>
                        </a:cubicBezTo>
                        <a:cubicBezTo>
                          <a:pt x="771738" y="123410"/>
                          <a:pt x="738616" y="151089"/>
                          <a:pt x="798896" y="105878"/>
                        </a:cubicBezTo>
                        <a:cubicBezTo>
                          <a:pt x="808521" y="109086"/>
                          <a:pt x="817626" y="115503"/>
                          <a:pt x="827772" y="115503"/>
                        </a:cubicBezTo>
                        <a:cubicBezTo>
                          <a:pt x="841935" y="115503"/>
                          <a:pt x="887631" y="90387"/>
                          <a:pt x="895149" y="86628"/>
                        </a:cubicBezTo>
                        <a:cubicBezTo>
                          <a:pt x="917608" y="154004"/>
                          <a:pt x="895150" y="150796"/>
                          <a:pt x="943275" y="134754"/>
                        </a:cubicBezTo>
                        <a:cubicBezTo>
                          <a:pt x="962526" y="137962"/>
                          <a:pt x="981608" y="146321"/>
                          <a:pt x="1001027" y="144379"/>
                        </a:cubicBezTo>
                        <a:cubicBezTo>
                          <a:pt x="1055710" y="138911"/>
                          <a:pt x="1026864" y="121785"/>
                          <a:pt x="1058779" y="96253"/>
                        </a:cubicBezTo>
                        <a:cubicBezTo>
                          <a:pt x="1066701" y="89915"/>
                          <a:pt x="1078329" y="90625"/>
                          <a:pt x="1087654" y="86628"/>
                        </a:cubicBezTo>
                        <a:cubicBezTo>
                          <a:pt x="1100842" y="80976"/>
                          <a:pt x="1113321" y="73794"/>
                          <a:pt x="1126155" y="67377"/>
                        </a:cubicBezTo>
                        <a:cubicBezTo>
                          <a:pt x="1132572" y="77002"/>
                          <a:pt x="1134431" y="92595"/>
                          <a:pt x="1145406" y="96253"/>
                        </a:cubicBezTo>
                        <a:cubicBezTo>
                          <a:pt x="1157956" y="100436"/>
                          <a:pt x="1170678" y="86628"/>
                          <a:pt x="1183907" y="86628"/>
                        </a:cubicBezTo>
                        <a:cubicBezTo>
                          <a:pt x="1200267" y="86628"/>
                          <a:pt x="1215991" y="93045"/>
                          <a:pt x="1232033" y="96253"/>
                        </a:cubicBezTo>
                        <a:cubicBezTo>
                          <a:pt x="1251284" y="93045"/>
                          <a:pt x="1270734" y="90862"/>
                          <a:pt x="1289785" y="86628"/>
                        </a:cubicBezTo>
                        <a:cubicBezTo>
                          <a:pt x="1299689" y="84427"/>
                          <a:pt x="1309241" y="73234"/>
                          <a:pt x="1318661" y="77002"/>
                        </a:cubicBezTo>
                        <a:cubicBezTo>
                          <a:pt x="1329402" y="81298"/>
                          <a:pt x="1329731" y="97698"/>
                          <a:pt x="1337911" y="105878"/>
                        </a:cubicBezTo>
                        <a:cubicBezTo>
                          <a:pt x="1346091" y="114058"/>
                          <a:pt x="1357162" y="118712"/>
                          <a:pt x="1366787" y="125129"/>
                        </a:cubicBezTo>
                        <a:cubicBezTo>
                          <a:pt x="1376412" y="121920"/>
                          <a:pt x="1385517" y="115503"/>
                          <a:pt x="1395663" y="115503"/>
                        </a:cubicBezTo>
                        <a:cubicBezTo>
                          <a:pt x="1418350" y="115503"/>
                          <a:pt x="1440617" y="128579"/>
                          <a:pt x="1463040" y="125129"/>
                        </a:cubicBezTo>
                        <a:cubicBezTo>
                          <a:pt x="1484312" y="121856"/>
                          <a:pt x="1501198" y="105159"/>
                          <a:pt x="1520791" y="96253"/>
                        </a:cubicBezTo>
                        <a:cubicBezTo>
                          <a:pt x="1536520" y="89103"/>
                          <a:pt x="1552876" y="83419"/>
                          <a:pt x="1568918" y="77002"/>
                        </a:cubicBezTo>
                        <a:cubicBezTo>
                          <a:pt x="1572126" y="86627"/>
                          <a:pt x="1571369" y="98704"/>
                          <a:pt x="1578543" y="105878"/>
                        </a:cubicBezTo>
                        <a:cubicBezTo>
                          <a:pt x="1598506" y="125841"/>
                          <a:pt x="1616331" y="111582"/>
                          <a:pt x="1636294" y="105878"/>
                        </a:cubicBezTo>
                        <a:cubicBezTo>
                          <a:pt x="1720904" y="81704"/>
                          <a:pt x="1634430" y="109707"/>
                          <a:pt x="1703671" y="86628"/>
                        </a:cubicBezTo>
                        <a:cubicBezTo>
                          <a:pt x="1706879" y="96253"/>
                          <a:pt x="1703347" y="113513"/>
                          <a:pt x="1713296" y="115503"/>
                        </a:cubicBezTo>
                        <a:cubicBezTo>
                          <a:pt x="1727366" y="118317"/>
                          <a:pt x="1738363" y="101291"/>
                          <a:pt x="1751798" y="96253"/>
                        </a:cubicBezTo>
                        <a:cubicBezTo>
                          <a:pt x="1764184" y="91608"/>
                          <a:pt x="1777465" y="89836"/>
                          <a:pt x="1790299" y="86628"/>
                        </a:cubicBezTo>
                        <a:cubicBezTo>
                          <a:pt x="1796716" y="96253"/>
                          <a:pt x="1798575" y="111845"/>
                          <a:pt x="1809549" y="115503"/>
                        </a:cubicBezTo>
                        <a:cubicBezTo>
                          <a:pt x="1822099" y="119686"/>
                          <a:pt x="1835664" y="110523"/>
                          <a:pt x="1848050" y="105878"/>
                        </a:cubicBezTo>
                        <a:cubicBezTo>
                          <a:pt x="1861485" y="100840"/>
                          <a:pt x="1873363" y="92280"/>
                          <a:pt x="1886551" y="86628"/>
                        </a:cubicBezTo>
                        <a:cubicBezTo>
                          <a:pt x="1895877" y="82631"/>
                          <a:pt x="1905802" y="80211"/>
                          <a:pt x="1915427" y="77002"/>
                        </a:cubicBezTo>
                        <a:cubicBezTo>
                          <a:pt x="1937333" y="164627"/>
                          <a:pt x="1904971" y="89559"/>
                          <a:pt x="1953928" y="105878"/>
                        </a:cubicBezTo>
                        <a:cubicBezTo>
                          <a:pt x="1975877" y="113194"/>
                          <a:pt x="2011680" y="144379"/>
                          <a:pt x="2011680" y="144379"/>
                        </a:cubicBezTo>
                        <a:cubicBezTo>
                          <a:pt x="2026278" y="134647"/>
                          <a:pt x="2049507" y="115503"/>
                          <a:pt x="2069431" y="115503"/>
                        </a:cubicBezTo>
                        <a:cubicBezTo>
                          <a:pt x="2103307" y="115503"/>
                          <a:pt x="2126283" y="124829"/>
                          <a:pt x="2156059" y="134754"/>
                        </a:cubicBezTo>
                        <a:cubicBezTo>
                          <a:pt x="2272308" y="76628"/>
                          <a:pt x="2132390" y="135245"/>
                          <a:pt x="2223435" y="125129"/>
                        </a:cubicBezTo>
                        <a:cubicBezTo>
                          <a:pt x="2243603" y="122888"/>
                          <a:pt x="2261936" y="112295"/>
                          <a:pt x="2281187" y="105878"/>
                        </a:cubicBezTo>
                        <a:lnTo>
                          <a:pt x="2310063" y="96253"/>
                        </a:lnTo>
                        <a:cubicBezTo>
                          <a:pt x="2319688" y="99461"/>
                          <a:pt x="2328931" y="104210"/>
                          <a:pt x="2338939" y="105878"/>
                        </a:cubicBezTo>
                        <a:cubicBezTo>
                          <a:pt x="2367597" y="110654"/>
                          <a:pt x="2425566" y="115503"/>
                          <a:pt x="2425566" y="115503"/>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8859118" cy="646769"/>
          </a:xfrm>
        </p:spPr>
        <p:txBody>
          <a:bodyPr>
            <a:normAutofit/>
          </a:bodyPr>
          <a:lstStyle/>
          <a:p>
            <a:pPr algn="l"/>
            <a:r>
              <a:rPr lang="nb-NO" sz="32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Patenterbare oppfinnelser</a:t>
            </a:r>
          </a:p>
        </p:txBody>
      </p:sp>
      <p:sp>
        <p:nvSpPr>
          <p:cNvPr id="3" name="Undertittel 2">
            <a:extLst>
              <a:ext uri="{FF2B5EF4-FFF2-40B4-BE49-F238E27FC236}">
                <a16:creationId xmlns:a16="http://schemas.microsoft.com/office/drawing/2014/main" id="{CA0B5C5E-0DB4-9E4B-AA41-EEE78671EE60}"/>
              </a:ext>
            </a:extLst>
          </p:cNvPr>
          <p:cNvSpPr>
            <a:spLocks noGrp="1"/>
          </p:cNvSpPr>
          <p:nvPr>
            <p:ph type="subTitle" idx="1"/>
          </p:nvPr>
        </p:nvSpPr>
        <p:spPr>
          <a:xfrm>
            <a:off x="7693804" y="1276074"/>
            <a:ext cx="3461876" cy="412530"/>
          </a:xfrm>
        </p:spPr>
        <p:txBody>
          <a:bodyPr>
            <a:normAutofit/>
          </a:bodyPr>
          <a:lstStyle/>
          <a:p>
            <a:pPr algn="l"/>
            <a:r>
              <a:rPr lang="nb-NO" sz="1600" b="1" i="1" dirty="0">
                <a:latin typeface="Open Sans" panose="020B0606030504020204" pitchFamily="34" charset="0"/>
                <a:ea typeface="Open Sans" panose="020B0606030504020204" pitchFamily="34" charset="0"/>
                <a:cs typeface="Open Sans" panose="020B0606030504020204" pitchFamily="34" charset="0"/>
              </a:rPr>
              <a:t>Hvorfor skal jeg overføre?</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6184023" y="860099"/>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6</a:t>
            </a:r>
          </a:p>
        </p:txBody>
      </p:sp>
      <p:sp>
        <p:nvSpPr>
          <p:cNvPr id="6" name="Ellipse 5">
            <a:extLst>
              <a:ext uri="{FF2B5EF4-FFF2-40B4-BE49-F238E27FC236}">
                <a16:creationId xmlns:a16="http://schemas.microsoft.com/office/drawing/2014/main" id="{7226D5B0-064A-5649-BDFE-BEBDF5B5AFA5}"/>
              </a:ext>
            </a:extLst>
          </p:cNvPr>
          <p:cNvSpPr/>
          <p:nvPr/>
        </p:nvSpPr>
        <p:spPr>
          <a:xfrm>
            <a:off x="6096000" y="751977"/>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Studenten kan gjennom avtale overføre retten til å patentere en oppfinnelse til den eksterne dersom oppfinnelsen faller inn under den eksterne sitt virksomhetsområde.</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Den eksterne virksomheten kan også kreve dette som en forutsetning for samarbeid. Studenten skal i tilfelle kompenseres.</a:t>
            </a:r>
          </a:p>
        </p:txBody>
      </p:sp>
      <p:pic>
        <p:nvPicPr>
          <p:cNvPr id="14" name="Bilde 13">
            <a:extLst>
              <a:ext uri="{FF2B5EF4-FFF2-40B4-BE49-F238E27FC236}">
                <a16:creationId xmlns:a16="http://schemas.microsoft.com/office/drawing/2014/main" id="{A5BEE799-684F-1747-AE81-9961CF60C875}"/>
              </a:ext>
            </a:extLst>
          </p:cNvPr>
          <p:cNvPicPr>
            <a:picLocks noChangeAspect="1"/>
          </p:cNvPicPr>
          <p:nvPr/>
        </p:nvPicPr>
        <p:blipFill>
          <a:blip r:embed="rId3"/>
          <a:stretch>
            <a:fillRect/>
          </a:stretch>
        </p:blipFill>
        <p:spPr>
          <a:xfrm>
            <a:off x="7144639" y="1304934"/>
            <a:ext cx="549165" cy="549165"/>
          </a:xfrm>
          <a:prstGeom prst="rect">
            <a:avLst/>
          </a:prstGeom>
        </p:spPr>
      </p:pic>
      <p:sp>
        <p:nvSpPr>
          <p:cNvPr id="19" name="Undertittel 2">
            <a:extLst>
              <a:ext uri="{FF2B5EF4-FFF2-40B4-BE49-F238E27FC236}">
                <a16:creationId xmlns:a16="http://schemas.microsoft.com/office/drawing/2014/main" id="{6013B7BF-2B39-A14A-B100-88B93882315A}"/>
              </a:ext>
            </a:extLst>
          </p:cNvPr>
          <p:cNvSpPr txBox="1">
            <a:spLocks/>
          </p:cNvSpPr>
          <p:nvPr/>
        </p:nvSpPr>
        <p:spPr>
          <a:xfrm>
            <a:off x="7693804" y="1579517"/>
            <a:ext cx="2788108" cy="4125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000" i="1" dirty="0">
                <a:latin typeface="Open Sans" panose="020B0606030504020204" pitchFamily="34" charset="0"/>
                <a:ea typeface="Open Sans" panose="020B0606030504020204" pitchFamily="34" charset="0"/>
                <a:cs typeface="Open Sans" panose="020B0606030504020204" pitchFamily="34" charset="0"/>
              </a:rPr>
              <a:t>Den eksterne virksomheten skal særskilt begrunne hvorfor en slik overføring er nødvendig. Dersom studenten får patent på noe bedriften trenger kan dette skape problemer for andre relaterte prosjekter.</a:t>
            </a: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Overføring av rett til patentering</a:t>
            </a:r>
          </a:p>
        </p:txBody>
      </p:sp>
    </p:spTree>
    <p:extLst>
      <p:ext uri="{BB962C8B-B14F-4D97-AF65-F5344CB8AC3E}">
        <p14:creationId xmlns:p14="http://schemas.microsoft.com/office/powerpoint/2010/main" val="2219735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e 11" descr="Studenten mottar rettferdig kompensasjon for overføring av rettigheter">
            <a:extLst>
              <a:ext uri="{FF2B5EF4-FFF2-40B4-BE49-F238E27FC236}">
                <a16:creationId xmlns:a16="http://schemas.microsoft.com/office/drawing/2014/main" id="{0569E772-3CF9-EC46-97BB-23AA3B5541C7}"/>
              </a:ext>
            </a:extLst>
          </p:cNvPr>
          <p:cNvPicPr>
            <a:picLocks noChangeAspect="1"/>
          </p:cNvPicPr>
          <p:nvPr/>
        </p:nvPicPr>
        <p:blipFill>
          <a:blip r:embed="rId2"/>
          <a:stretch>
            <a:fillRect/>
          </a:stretch>
        </p:blipFill>
        <p:spPr>
          <a:xfrm>
            <a:off x="6759978" y="1992047"/>
            <a:ext cx="4395702" cy="4395702"/>
          </a:xfrm>
          <a:prstGeom prst="rect">
            <a:avLst/>
          </a:prstGeom>
        </p:spPr>
      </p:pic>
      <p:sp>
        <p:nvSpPr>
          <p:cNvPr id="9" name="Friform 8">
            <a:extLst>
              <a:ext uri="{FF2B5EF4-FFF2-40B4-BE49-F238E27FC236}">
                <a16:creationId xmlns:a16="http://schemas.microsoft.com/office/drawing/2014/main" id="{56339141-6A46-B043-9C0E-10416E1A2031}"/>
              </a:ext>
            </a:extLst>
          </p:cNvPr>
          <p:cNvSpPr/>
          <p:nvPr/>
        </p:nvSpPr>
        <p:spPr>
          <a:xfrm>
            <a:off x="7835480" y="1204507"/>
            <a:ext cx="2425566" cy="429058"/>
          </a:xfrm>
          <a:custGeom>
            <a:avLst/>
            <a:gdLst>
              <a:gd name="connsiteX0" fmla="*/ 0 w 2425566"/>
              <a:gd name="connsiteY0" fmla="*/ 386151 h 429058"/>
              <a:gd name="connsiteX1" fmla="*/ 48126 w 2425566"/>
              <a:gd name="connsiteY1" fmla="*/ 235981 h 429058"/>
              <a:gd name="connsiteX2" fmla="*/ 77002 w 2425566"/>
              <a:gd name="connsiteY2" fmla="*/ 171622 h 429058"/>
              <a:gd name="connsiteX3" fmla="*/ 96252 w 2425566"/>
              <a:gd name="connsiteY3" fmla="*/ 235981 h 429058"/>
              <a:gd name="connsiteX4" fmla="*/ 86627 w 2425566"/>
              <a:gd name="connsiteY4" fmla="*/ 300340 h 429058"/>
              <a:gd name="connsiteX5" fmla="*/ 115503 w 2425566"/>
              <a:gd name="connsiteY5" fmla="*/ 278887 h 429058"/>
              <a:gd name="connsiteX6" fmla="*/ 144379 w 2425566"/>
              <a:gd name="connsiteY6" fmla="*/ 214528 h 429058"/>
              <a:gd name="connsiteX7" fmla="*/ 192505 w 2425566"/>
              <a:gd name="connsiteY7" fmla="*/ 128717 h 429058"/>
              <a:gd name="connsiteX8" fmla="*/ 250256 w 2425566"/>
              <a:gd name="connsiteY8" fmla="*/ 21454 h 429058"/>
              <a:gd name="connsiteX9" fmla="*/ 240631 w 2425566"/>
              <a:gd name="connsiteY9" fmla="*/ 150170 h 429058"/>
              <a:gd name="connsiteX10" fmla="*/ 231006 w 2425566"/>
              <a:gd name="connsiteY10" fmla="*/ 235981 h 429058"/>
              <a:gd name="connsiteX11" fmla="*/ 269507 w 2425566"/>
              <a:gd name="connsiteY11" fmla="*/ 214528 h 429058"/>
              <a:gd name="connsiteX12" fmla="*/ 288758 w 2425566"/>
              <a:gd name="connsiteY12" fmla="*/ 150170 h 429058"/>
              <a:gd name="connsiteX13" fmla="*/ 385010 w 2425566"/>
              <a:gd name="connsiteY13" fmla="*/ 0 h 429058"/>
              <a:gd name="connsiteX14" fmla="*/ 394635 w 2425566"/>
              <a:gd name="connsiteY14" fmla="*/ 107265 h 429058"/>
              <a:gd name="connsiteX15" fmla="*/ 365760 w 2425566"/>
              <a:gd name="connsiteY15" fmla="*/ 300340 h 429058"/>
              <a:gd name="connsiteX16" fmla="*/ 394635 w 2425566"/>
              <a:gd name="connsiteY16" fmla="*/ 278887 h 429058"/>
              <a:gd name="connsiteX17" fmla="*/ 423511 w 2425566"/>
              <a:gd name="connsiteY17" fmla="*/ 235981 h 429058"/>
              <a:gd name="connsiteX18" fmla="*/ 442762 w 2425566"/>
              <a:gd name="connsiteY18" fmla="*/ 171622 h 429058"/>
              <a:gd name="connsiteX19" fmla="*/ 471638 w 2425566"/>
              <a:gd name="connsiteY19" fmla="*/ 150170 h 429058"/>
              <a:gd name="connsiteX20" fmla="*/ 490888 w 2425566"/>
              <a:gd name="connsiteY20" fmla="*/ 214528 h 429058"/>
              <a:gd name="connsiteX21" fmla="*/ 519764 w 2425566"/>
              <a:gd name="connsiteY21" fmla="*/ 193076 h 429058"/>
              <a:gd name="connsiteX22" fmla="*/ 500513 w 2425566"/>
              <a:gd name="connsiteY22" fmla="*/ 278887 h 429058"/>
              <a:gd name="connsiteX23" fmla="*/ 567890 w 2425566"/>
              <a:gd name="connsiteY23" fmla="*/ 235981 h 429058"/>
              <a:gd name="connsiteX24" fmla="*/ 596766 w 2425566"/>
              <a:gd name="connsiteY24" fmla="*/ 193076 h 429058"/>
              <a:gd name="connsiteX25" fmla="*/ 606391 w 2425566"/>
              <a:gd name="connsiteY25" fmla="*/ 278887 h 429058"/>
              <a:gd name="connsiteX26" fmla="*/ 693019 w 2425566"/>
              <a:gd name="connsiteY26" fmla="*/ 193076 h 429058"/>
              <a:gd name="connsiteX27" fmla="*/ 693019 w 2425566"/>
              <a:gd name="connsiteY27" fmla="*/ 364699 h 429058"/>
              <a:gd name="connsiteX28" fmla="*/ 702644 w 2425566"/>
              <a:gd name="connsiteY28" fmla="*/ 429057 h 429058"/>
              <a:gd name="connsiteX29" fmla="*/ 798896 w 2425566"/>
              <a:gd name="connsiteY29" fmla="*/ 235981 h 429058"/>
              <a:gd name="connsiteX30" fmla="*/ 827772 w 2425566"/>
              <a:gd name="connsiteY30" fmla="*/ 257433 h 429058"/>
              <a:gd name="connsiteX31" fmla="*/ 895149 w 2425566"/>
              <a:gd name="connsiteY31" fmla="*/ 193076 h 429058"/>
              <a:gd name="connsiteX32" fmla="*/ 943275 w 2425566"/>
              <a:gd name="connsiteY32" fmla="*/ 300340 h 429058"/>
              <a:gd name="connsiteX33" fmla="*/ 1001027 w 2425566"/>
              <a:gd name="connsiteY33" fmla="*/ 321792 h 429058"/>
              <a:gd name="connsiteX34" fmla="*/ 1058779 w 2425566"/>
              <a:gd name="connsiteY34" fmla="*/ 214528 h 429058"/>
              <a:gd name="connsiteX35" fmla="*/ 1087654 w 2425566"/>
              <a:gd name="connsiteY35" fmla="*/ 193076 h 429058"/>
              <a:gd name="connsiteX36" fmla="*/ 1126155 w 2425566"/>
              <a:gd name="connsiteY36" fmla="*/ 150170 h 429058"/>
              <a:gd name="connsiteX37" fmla="*/ 1145406 w 2425566"/>
              <a:gd name="connsiteY37" fmla="*/ 214528 h 429058"/>
              <a:gd name="connsiteX38" fmla="*/ 1183907 w 2425566"/>
              <a:gd name="connsiteY38" fmla="*/ 193076 h 429058"/>
              <a:gd name="connsiteX39" fmla="*/ 1232033 w 2425566"/>
              <a:gd name="connsiteY39" fmla="*/ 214528 h 429058"/>
              <a:gd name="connsiteX40" fmla="*/ 1289785 w 2425566"/>
              <a:gd name="connsiteY40" fmla="*/ 193076 h 429058"/>
              <a:gd name="connsiteX41" fmla="*/ 1318661 w 2425566"/>
              <a:gd name="connsiteY41" fmla="*/ 171622 h 429058"/>
              <a:gd name="connsiteX42" fmla="*/ 1337911 w 2425566"/>
              <a:gd name="connsiteY42" fmla="*/ 235981 h 429058"/>
              <a:gd name="connsiteX43" fmla="*/ 1366787 w 2425566"/>
              <a:gd name="connsiteY43" fmla="*/ 278887 h 429058"/>
              <a:gd name="connsiteX44" fmla="*/ 1395663 w 2425566"/>
              <a:gd name="connsiteY44" fmla="*/ 257433 h 429058"/>
              <a:gd name="connsiteX45" fmla="*/ 1463040 w 2425566"/>
              <a:gd name="connsiteY45" fmla="*/ 278887 h 429058"/>
              <a:gd name="connsiteX46" fmla="*/ 1520791 w 2425566"/>
              <a:gd name="connsiteY46" fmla="*/ 214528 h 429058"/>
              <a:gd name="connsiteX47" fmla="*/ 1568918 w 2425566"/>
              <a:gd name="connsiteY47" fmla="*/ 171622 h 429058"/>
              <a:gd name="connsiteX48" fmla="*/ 1578543 w 2425566"/>
              <a:gd name="connsiteY48" fmla="*/ 235981 h 429058"/>
              <a:gd name="connsiteX49" fmla="*/ 1636294 w 2425566"/>
              <a:gd name="connsiteY49" fmla="*/ 235981 h 429058"/>
              <a:gd name="connsiteX50" fmla="*/ 1703671 w 2425566"/>
              <a:gd name="connsiteY50" fmla="*/ 193076 h 429058"/>
              <a:gd name="connsiteX51" fmla="*/ 1713296 w 2425566"/>
              <a:gd name="connsiteY51" fmla="*/ 257433 h 429058"/>
              <a:gd name="connsiteX52" fmla="*/ 1751798 w 2425566"/>
              <a:gd name="connsiteY52" fmla="*/ 214528 h 429058"/>
              <a:gd name="connsiteX53" fmla="*/ 1790299 w 2425566"/>
              <a:gd name="connsiteY53" fmla="*/ 193076 h 429058"/>
              <a:gd name="connsiteX54" fmla="*/ 1809549 w 2425566"/>
              <a:gd name="connsiteY54" fmla="*/ 257433 h 429058"/>
              <a:gd name="connsiteX55" fmla="*/ 1848050 w 2425566"/>
              <a:gd name="connsiteY55" fmla="*/ 235981 h 429058"/>
              <a:gd name="connsiteX56" fmla="*/ 1886551 w 2425566"/>
              <a:gd name="connsiteY56" fmla="*/ 193076 h 429058"/>
              <a:gd name="connsiteX57" fmla="*/ 1915427 w 2425566"/>
              <a:gd name="connsiteY57" fmla="*/ 171622 h 429058"/>
              <a:gd name="connsiteX58" fmla="*/ 1953928 w 2425566"/>
              <a:gd name="connsiteY58" fmla="*/ 235981 h 429058"/>
              <a:gd name="connsiteX59" fmla="*/ 2011680 w 2425566"/>
              <a:gd name="connsiteY59" fmla="*/ 321792 h 429058"/>
              <a:gd name="connsiteX60" fmla="*/ 2069431 w 2425566"/>
              <a:gd name="connsiteY60" fmla="*/ 257433 h 429058"/>
              <a:gd name="connsiteX61" fmla="*/ 2156059 w 2425566"/>
              <a:gd name="connsiteY61" fmla="*/ 300340 h 429058"/>
              <a:gd name="connsiteX62" fmla="*/ 2223435 w 2425566"/>
              <a:gd name="connsiteY62" fmla="*/ 278887 h 429058"/>
              <a:gd name="connsiteX63" fmla="*/ 2281187 w 2425566"/>
              <a:gd name="connsiteY63" fmla="*/ 235981 h 429058"/>
              <a:gd name="connsiteX64" fmla="*/ 2310063 w 2425566"/>
              <a:gd name="connsiteY64" fmla="*/ 214528 h 429058"/>
              <a:gd name="connsiteX65" fmla="*/ 2338939 w 2425566"/>
              <a:gd name="connsiteY65" fmla="*/ 235981 h 429058"/>
              <a:gd name="connsiteX66" fmla="*/ 2425566 w 2425566"/>
              <a:gd name="connsiteY66" fmla="*/ 257433 h 42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429058" extrusionOk="0">
                <a:moveTo>
                  <a:pt x="0" y="386151"/>
                </a:moveTo>
                <a:cubicBezTo>
                  <a:pt x="15520" y="335772"/>
                  <a:pt x="25354" y="286092"/>
                  <a:pt x="48126" y="235981"/>
                </a:cubicBezTo>
                <a:cubicBezTo>
                  <a:pt x="57018" y="212373"/>
                  <a:pt x="62523" y="171650"/>
                  <a:pt x="77002" y="171622"/>
                </a:cubicBezTo>
                <a:cubicBezTo>
                  <a:pt x="87000" y="173155"/>
                  <a:pt x="89697" y="215292"/>
                  <a:pt x="96252" y="235981"/>
                </a:cubicBezTo>
                <a:cubicBezTo>
                  <a:pt x="91980" y="256851"/>
                  <a:pt x="80844" y="285015"/>
                  <a:pt x="86627" y="300340"/>
                </a:cubicBezTo>
                <a:cubicBezTo>
                  <a:pt x="95079" y="316481"/>
                  <a:pt x="107571" y="290381"/>
                  <a:pt x="115503" y="278887"/>
                </a:cubicBezTo>
                <a:cubicBezTo>
                  <a:pt x="123807" y="261595"/>
                  <a:pt x="132767" y="235795"/>
                  <a:pt x="144379" y="214528"/>
                </a:cubicBezTo>
                <a:cubicBezTo>
                  <a:pt x="159224" y="178507"/>
                  <a:pt x="175930" y="160417"/>
                  <a:pt x="192505" y="128717"/>
                </a:cubicBezTo>
                <a:cubicBezTo>
                  <a:pt x="258978" y="17116"/>
                  <a:pt x="193797" y="109894"/>
                  <a:pt x="250256" y="21454"/>
                </a:cubicBezTo>
                <a:cubicBezTo>
                  <a:pt x="243001" y="63703"/>
                  <a:pt x="249445" y="111595"/>
                  <a:pt x="240631" y="150170"/>
                </a:cubicBezTo>
                <a:cubicBezTo>
                  <a:pt x="239306" y="180970"/>
                  <a:pt x="221715" y="215786"/>
                  <a:pt x="231006" y="235981"/>
                </a:cubicBezTo>
                <a:cubicBezTo>
                  <a:pt x="241075" y="257931"/>
                  <a:pt x="257786" y="223042"/>
                  <a:pt x="269507" y="214528"/>
                </a:cubicBezTo>
                <a:cubicBezTo>
                  <a:pt x="277365" y="191814"/>
                  <a:pt x="280748" y="167602"/>
                  <a:pt x="288758" y="150170"/>
                </a:cubicBezTo>
                <a:cubicBezTo>
                  <a:pt x="313432" y="81358"/>
                  <a:pt x="341970" y="45673"/>
                  <a:pt x="385010" y="0"/>
                </a:cubicBezTo>
                <a:cubicBezTo>
                  <a:pt x="383538" y="35422"/>
                  <a:pt x="395035" y="68156"/>
                  <a:pt x="394635" y="107265"/>
                </a:cubicBezTo>
                <a:cubicBezTo>
                  <a:pt x="392267" y="157049"/>
                  <a:pt x="342134" y="239761"/>
                  <a:pt x="365760" y="300340"/>
                </a:cubicBezTo>
                <a:cubicBezTo>
                  <a:pt x="369574" y="321859"/>
                  <a:pt x="386874" y="287422"/>
                  <a:pt x="394635" y="278887"/>
                </a:cubicBezTo>
                <a:cubicBezTo>
                  <a:pt x="404147" y="267262"/>
                  <a:pt x="417051" y="253192"/>
                  <a:pt x="423511" y="235981"/>
                </a:cubicBezTo>
                <a:cubicBezTo>
                  <a:pt x="431045" y="218775"/>
                  <a:pt x="431313" y="187858"/>
                  <a:pt x="442762" y="171622"/>
                </a:cubicBezTo>
                <a:cubicBezTo>
                  <a:pt x="451608" y="159324"/>
                  <a:pt x="460940" y="157886"/>
                  <a:pt x="471638" y="150170"/>
                </a:cubicBezTo>
                <a:cubicBezTo>
                  <a:pt x="442751" y="343828"/>
                  <a:pt x="435101" y="278826"/>
                  <a:pt x="490888" y="214528"/>
                </a:cubicBezTo>
                <a:cubicBezTo>
                  <a:pt x="500438" y="203947"/>
                  <a:pt x="509835" y="201144"/>
                  <a:pt x="519764" y="193076"/>
                </a:cubicBezTo>
                <a:cubicBezTo>
                  <a:pt x="510863" y="226667"/>
                  <a:pt x="504275" y="247249"/>
                  <a:pt x="500513" y="278887"/>
                </a:cubicBezTo>
                <a:cubicBezTo>
                  <a:pt x="484697" y="464869"/>
                  <a:pt x="511711" y="310733"/>
                  <a:pt x="567890" y="235981"/>
                </a:cubicBezTo>
                <a:cubicBezTo>
                  <a:pt x="577292" y="214281"/>
                  <a:pt x="583692" y="214996"/>
                  <a:pt x="596766" y="193076"/>
                </a:cubicBezTo>
                <a:cubicBezTo>
                  <a:pt x="599700" y="222536"/>
                  <a:pt x="593386" y="268130"/>
                  <a:pt x="606391" y="278887"/>
                </a:cubicBezTo>
                <a:cubicBezTo>
                  <a:pt x="614055" y="284147"/>
                  <a:pt x="684770" y="201773"/>
                  <a:pt x="693019" y="193076"/>
                </a:cubicBezTo>
                <a:cubicBezTo>
                  <a:pt x="695674" y="332770"/>
                  <a:pt x="713946" y="137020"/>
                  <a:pt x="693019" y="364699"/>
                </a:cubicBezTo>
                <a:cubicBezTo>
                  <a:pt x="689903" y="389059"/>
                  <a:pt x="700760" y="411193"/>
                  <a:pt x="702644" y="429057"/>
                </a:cubicBezTo>
                <a:cubicBezTo>
                  <a:pt x="779486" y="273518"/>
                  <a:pt x="735424" y="348693"/>
                  <a:pt x="798896" y="235981"/>
                </a:cubicBezTo>
                <a:cubicBezTo>
                  <a:pt x="809698" y="243468"/>
                  <a:pt x="817577" y="257272"/>
                  <a:pt x="827772" y="257433"/>
                </a:cubicBezTo>
                <a:cubicBezTo>
                  <a:pt x="843684" y="257489"/>
                  <a:pt x="889032" y="202906"/>
                  <a:pt x="895149" y="193076"/>
                </a:cubicBezTo>
                <a:cubicBezTo>
                  <a:pt x="920109" y="345639"/>
                  <a:pt x="896296" y="338895"/>
                  <a:pt x="943275" y="300340"/>
                </a:cubicBezTo>
                <a:cubicBezTo>
                  <a:pt x="964971" y="309909"/>
                  <a:pt x="979999" y="323968"/>
                  <a:pt x="1001027" y="321792"/>
                </a:cubicBezTo>
                <a:cubicBezTo>
                  <a:pt x="1053422" y="311876"/>
                  <a:pt x="1030813" y="272320"/>
                  <a:pt x="1058779" y="214528"/>
                </a:cubicBezTo>
                <a:cubicBezTo>
                  <a:pt x="1068133" y="198873"/>
                  <a:pt x="1077710" y="200880"/>
                  <a:pt x="1087654" y="193076"/>
                </a:cubicBezTo>
                <a:cubicBezTo>
                  <a:pt x="1098186" y="181713"/>
                  <a:pt x="1113435" y="166181"/>
                  <a:pt x="1126155" y="150170"/>
                </a:cubicBezTo>
                <a:cubicBezTo>
                  <a:pt x="1130993" y="169815"/>
                  <a:pt x="1135735" y="204965"/>
                  <a:pt x="1145406" y="214528"/>
                </a:cubicBezTo>
                <a:cubicBezTo>
                  <a:pt x="1159353" y="225570"/>
                  <a:pt x="1170866" y="193108"/>
                  <a:pt x="1183907" y="193076"/>
                </a:cubicBezTo>
                <a:cubicBezTo>
                  <a:pt x="1197057" y="194251"/>
                  <a:pt x="1215963" y="206406"/>
                  <a:pt x="1232033" y="214528"/>
                </a:cubicBezTo>
                <a:cubicBezTo>
                  <a:pt x="1251582" y="204368"/>
                  <a:pt x="1270896" y="202033"/>
                  <a:pt x="1289785" y="193076"/>
                </a:cubicBezTo>
                <a:cubicBezTo>
                  <a:pt x="1297638" y="188331"/>
                  <a:pt x="1309898" y="162201"/>
                  <a:pt x="1318661" y="171622"/>
                </a:cubicBezTo>
                <a:cubicBezTo>
                  <a:pt x="1331411" y="179616"/>
                  <a:pt x="1332346" y="217546"/>
                  <a:pt x="1337911" y="235981"/>
                </a:cubicBezTo>
                <a:cubicBezTo>
                  <a:pt x="1346167" y="253919"/>
                  <a:pt x="1357279" y="264145"/>
                  <a:pt x="1366787" y="278887"/>
                </a:cubicBezTo>
                <a:cubicBezTo>
                  <a:pt x="1376099" y="273288"/>
                  <a:pt x="1384545" y="256391"/>
                  <a:pt x="1395663" y="257433"/>
                </a:cubicBezTo>
                <a:cubicBezTo>
                  <a:pt x="1420688" y="259316"/>
                  <a:pt x="1437556" y="287433"/>
                  <a:pt x="1463040" y="278887"/>
                </a:cubicBezTo>
                <a:cubicBezTo>
                  <a:pt x="1479096" y="273423"/>
                  <a:pt x="1501176" y="233289"/>
                  <a:pt x="1520791" y="214528"/>
                </a:cubicBezTo>
                <a:cubicBezTo>
                  <a:pt x="1533667" y="199651"/>
                  <a:pt x="1552795" y="187154"/>
                  <a:pt x="1568918" y="171622"/>
                </a:cubicBezTo>
                <a:cubicBezTo>
                  <a:pt x="1571133" y="192204"/>
                  <a:pt x="1573508" y="220185"/>
                  <a:pt x="1578543" y="235981"/>
                </a:cubicBezTo>
                <a:cubicBezTo>
                  <a:pt x="1594797" y="280120"/>
                  <a:pt x="1612459" y="250390"/>
                  <a:pt x="1636294" y="235981"/>
                </a:cubicBezTo>
                <a:cubicBezTo>
                  <a:pt x="1713980" y="174037"/>
                  <a:pt x="1634543" y="243079"/>
                  <a:pt x="1703671" y="193076"/>
                </a:cubicBezTo>
                <a:cubicBezTo>
                  <a:pt x="1706759" y="214702"/>
                  <a:pt x="1702742" y="254508"/>
                  <a:pt x="1713296" y="257433"/>
                </a:cubicBezTo>
                <a:cubicBezTo>
                  <a:pt x="1726818" y="263837"/>
                  <a:pt x="1738947" y="227360"/>
                  <a:pt x="1751798" y="214528"/>
                </a:cubicBezTo>
                <a:cubicBezTo>
                  <a:pt x="1761552" y="203719"/>
                  <a:pt x="1777386" y="198177"/>
                  <a:pt x="1790299" y="193076"/>
                </a:cubicBezTo>
                <a:cubicBezTo>
                  <a:pt x="1797431" y="213160"/>
                  <a:pt x="1799185" y="248646"/>
                  <a:pt x="1809549" y="257433"/>
                </a:cubicBezTo>
                <a:cubicBezTo>
                  <a:pt x="1824302" y="265238"/>
                  <a:pt x="1837623" y="244677"/>
                  <a:pt x="1848050" y="235981"/>
                </a:cubicBezTo>
                <a:cubicBezTo>
                  <a:pt x="1861952" y="227388"/>
                  <a:pt x="1875535" y="203640"/>
                  <a:pt x="1886551" y="193076"/>
                </a:cubicBezTo>
                <a:cubicBezTo>
                  <a:pt x="1896580" y="184211"/>
                  <a:pt x="1905677" y="177228"/>
                  <a:pt x="1915427" y="171622"/>
                </a:cubicBezTo>
                <a:cubicBezTo>
                  <a:pt x="1925592" y="368210"/>
                  <a:pt x="1910373" y="206193"/>
                  <a:pt x="1953928" y="235981"/>
                </a:cubicBezTo>
                <a:cubicBezTo>
                  <a:pt x="1975877" y="252288"/>
                  <a:pt x="2011681" y="321792"/>
                  <a:pt x="2011680" y="321792"/>
                </a:cubicBezTo>
                <a:cubicBezTo>
                  <a:pt x="2026390" y="299832"/>
                  <a:pt x="2052862" y="258914"/>
                  <a:pt x="2069431" y="257433"/>
                </a:cubicBezTo>
                <a:cubicBezTo>
                  <a:pt x="2105133" y="254567"/>
                  <a:pt x="2129625" y="277104"/>
                  <a:pt x="2156059" y="300340"/>
                </a:cubicBezTo>
                <a:cubicBezTo>
                  <a:pt x="2289406" y="173847"/>
                  <a:pt x="2132583" y="303905"/>
                  <a:pt x="2223435" y="278887"/>
                </a:cubicBezTo>
                <a:cubicBezTo>
                  <a:pt x="2243058" y="273688"/>
                  <a:pt x="2265808" y="250028"/>
                  <a:pt x="2281187" y="235981"/>
                </a:cubicBezTo>
                <a:cubicBezTo>
                  <a:pt x="2288515" y="232167"/>
                  <a:pt x="2302110" y="223691"/>
                  <a:pt x="2310063" y="214528"/>
                </a:cubicBezTo>
                <a:cubicBezTo>
                  <a:pt x="2319913" y="222132"/>
                  <a:pt x="2330145" y="232237"/>
                  <a:pt x="2338939" y="235981"/>
                </a:cubicBezTo>
                <a:cubicBezTo>
                  <a:pt x="2367598" y="246624"/>
                  <a:pt x="2425566" y="257433"/>
                  <a:pt x="2425566" y="257433"/>
                </a:cubicBezTo>
              </a:path>
            </a:pathLst>
          </a:custGeom>
          <a:noFill/>
          <a:ln w="158750" cap="rnd">
            <a:solidFill>
              <a:srgbClr val="FBDF7B">
                <a:alpha val="50321"/>
              </a:srgbClr>
            </a:solidFill>
            <a:round/>
            <a:extLst>
              <a:ext uri="{C807C97D-BFC1-408E-A445-0C87EB9F89A2}">
                <ask:lineSketchStyleProps xmlns:ask="http://schemas.microsoft.com/office/drawing/2018/sketchyshapes" sd="1219033472">
                  <a:custGeom>
                    <a:avLst/>
                    <a:gdLst>
                      <a:gd name="connsiteX0" fmla="*/ 0 w 2425566"/>
                      <a:gd name="connsiteY0" fmla="*/ 173255 h 192506"/>
                      <a:gd name="connsiteX1" fmla="*/ 48126 w 2425566"/>
                      <a:gd name="connsiteY1" fmla="*/ 105878 h 192506"/>
                      <a:gd name="connsiteX2" fmla="*/ 77002 w 2425566"/>
                      <a:gd name="connsiteY2" fmla="*/ 77002 h 192506"/>
                      <a:gd name="connsiteX3" fmla="*/ 96252 w 2425566"/>
                      <a:gd name="connsiteY3" fmla="*/ 105878 h 192506"/>
                      <a:gd name="connsiteX4" fmla="*/ 86627 w 2425566"/>
                      <a:gd name="connsiteY4" fmla="*/ 134754 h 192506"/>
                      <a:gd name="connsiteX5" fmla="*/ 115503 w 2425566"/>
                      <a:gd name="connsiteY5" fmla="*/ 125129 h 192506"/>
                      <a:gd name="connsiteX6" fmla="*/ 144379 w 2425566"/>
                      <a:gd name="connsiteY6" fmla="*/ 96253 h 192506"/>
                      <a:gd name="connsiteX7" fmla="*/ 192505 w 2425566"/>
                      <a:gd name="connsiteY7" fmla="*/ 57752 h 192506"/>
                      <a:gd name="connsiteX8" fmla="*/ 250256 w 2425566"/>
                      <a:gd name="connsiteY8" fmla="*/ 9626 h 192506"/>
                      <a:gd name="connsiteX9" fmla="*/ 240631 w 2425566"/>
                      <a:gd name="connsiteY9" fmla="*/ 67377 h 192506"/>
                      <a:gd name="connsiteX10" fmla="*/ 231006 w 2425566"/>
                      <a:gd name="connsiteY10" fmla="*/ 105878 h 192506"/>
                      <a:gd name="connsiteX11" fmla="*/ 269507 w 2425566"/>
                      <a:gd name="connsiteY11" fmla="*/ 96253 h 192506"/>
                      <a:gd name="connsiteX12" fmla="*/ 288758 w 2425566"/>
                      <a:gd name="connsiteY12" fmla="*/ 67377 h 192506"/>
                      <a:gd name="connsiteX13" fmla="*/ 385010 w 2425566"/>
                      <a:gd name="connsiteY13" fmla="*/ 0 h 192506"/>
                      <a:gd name="connsiteX14" fmla="*/ 394635 w 2425566"/>
                      <a:gd name="connsiteY14" fmla="*/ 48127 h 192506"/>
                      <a:gd name="connsiteX15" fmla="*/ 365760 w 2425566"/>
                      <a:gd name="connsiteY15" fmla="*/ 134754 h 192506"/>
                      <a:gd name="connsiteX16" fmla="*/ 394635 w 2425566"/>
                      <a:gd name="connsiteY16" fmla="*/ 125129 h 192506"/>
                      <a:gd name="connsiteX17" fmla="*/ 423511 w 2425566"/>
                      <a:gd name="connsiteY17" fmla="*/ 105878 h 192506"/>
                      <a:gd name="connsiteX18" fmla="*/ 442762 w 2425566"/>
                      <a:gd name="connsiteY18" fmla="*/ 77002 h 192506"/>
                      <a:gd name="connsiteX19" fmla="*/ 471638 w 2425566"/>
                      <a:gd name="connsiteY19" fmla="*/ 67377 h 192506"/>
                      <a:gd name="connsiteX20" fmla="*/ 490888 w 2425566"/>
                      <a:gd name="connsiteY20" fmla="*/ 96253 h 192506"/>
                      <a:gd name="connsiteX21" fmla="*/ 519764 w 2425566"/>
                      <a:gd name="connsiteY21" fmla="*/ 86628 h 192506"/>
                      <a:gd name="connsiteX22" fmla="*/ 500513 w 2425566"/>
                      <a:gd name="connsiteY22" fmla="*/ 125129 h 192506"/>
                      <a:gd name="connsiteX23" fmla="*/ 567890 w 2425566"/>
                      <a:gd name="connsiteY23" fmla="*/ 105878 h 192506"/>
                      <a:gd name="connsiteX24" fmla="*/ 596766 w 2425566"/>
                      <a:gd name="connsiteY24" fmla="*/ 86628 h 192506"/>
                      <a:gd name="connsiteX25" fmla="*/ 606391 w 2425566"/>
                      <a:gd name="connsiteY25" fmla="*/ 125129 h 192506"/>
                      <a:gd name="connsiteX26" fmla="*/ 693019 w 2425566"/>
                      <a:gd name="connsiteY26" fmla="*/ 86628 h 192506"/>
                      <a:gd name="connsiteX27" fmla="*/ 693019 w 2425566"/>
                      <a:gd name="connsiteY27" fmla="*/ 163630 h 192506"/>
                      <a:gd name="connsiteX28" fmla="*/ 702644 w 2425566"/>
                      <a:gd name="connsiteY28" fmla="*/ 192506 h 192506"/>
                      <a:gd name="connsiteX29" fmla="*/ 798896 w 2425566"/>
                      <a:gd name="connsiteY29" fmla="*/ 105878 h 192506"/>
                      <a:gd name="connsiteX30" fmla="*/ 827772 w 2425566"/>
                      <a:gd name="connsiteY30" fmla="*/ 115503 h 192506"/>
                      <a:gd name="connsiteX31" fmla="*/ 895149 w 2425566"/>
                      <a:gd name="connsiteY31" fmla="*/ 86628 h 192506"/>
                      <a:gd name="connsiteX32" fmla="*/ 943275 w 2425566"/>
                      <a:gd name="connsiteY32" fmla="*/ 134754 h 192506"/>
                      <a:gd name="connsiteX33" fmla="*/ 1001027 w 2425566"/>
                      <a:gd name="connsiteY33" fmla="*/ 144379 h 192506"/>
                      <a:gd name="connsiteX34" fmla="*/ 1058779 w 2425566"/>
                      <a:gd name="connsiteY34" fmla="*/ 96253 h 192506"/>
                      <a:gd name="connsiteX35" fmla="*/ 1087654 w 2425566"/>
                      <a:gd name="connsiteY35" fmla="*/ 86628 h 192506"/>
                      <a:gd name="connsiteX36" fmla="*/ 1126155 w 2425566"/>
                      <a:gd name="connsiteY36" fmla="*/ 67377 h 192506"/>
                      <a:gd name="connsiteX37" fmla="*/ 1145406 w 2425566"/>
                      <a:gd name="connsiteY37" fmla="*/ 96253 h 192506"/>
                      <a:gd name="connsiteX38" fmla="*/ 1183907 w 2425566"/>
                      <a:gd name="connsiteY38" fmla="*/ 86628 h 192506"/>
                      <a:gd name="connsiteX39" fmla="*/ 1232033 w 2425566"/>
                      <a:gd name="connsiteY39" fmla="*/ 96253 h 192506"/>
                      <a:gd name="connsiteX40" fmla="*/ 1289785 w 2425566"/>
                      <a:gd name="connsiteY40" fmla="*/ 86628 h 192506"/>
                      <a:gd name="connsiteX41" fmla="*/ 1318661 w 2425566"/>
                      <a:gd name="connsiteY41" fmla="*/ 77002 h 192506"/>
                      <a:gd name="connsiteX42" fmla="*/ 1337911 w 2425566"/>
                      <a:gd name="connsiteY42" fmla="*/ 105878 h 192506"/>
                      <a:gd name="connsiteX43" fmla="*/ 1366787 w 2425566"/>
                      <a:gd name="connsiteY43" fmla="*/ 125129 h 192506"/>
                      <a:gd name="connsiteX44" fmla="*/ 1395663 w 2425566"/>
                      <a:gd name="connsiteY44" fmla="*/ 115503 h 192506"/>
                      <a:gd name="connsiteX45" fmla="*/ 1463040 w 2425566"/>
                      <a:gd name="connsiteY45" fmla="*/ 125129 h 192506"/>
                      <a:gd name="connsiteX46" fmla="*/ 1520791 w 2425566"/>
                      <a:gd name="connsiteY46" fmla="*/ 96253 h 192506"/>
                      <a:gd name="connsiteX47" fmla="*/ 1568918 w 2425566"/>
                      <a:gd name="connsiteY47" fmla="*/ 77002 h 192506"/>
                      <a:gd name="connsiteX48" fmla="*/ 1578543 w 2425566"/>
                      <a:gd name="connsiteY48" fmla="*/ 105878 h 192506"/>
                      <a:gd name="connsiteX49" fmla="*/ 1636294 w 2425566"/>
                      <a:gd name="connsiteY49" fmla="*/ 105878 h 192506"/>
                      <a:gd name="connsiteX50" fmla="*/ 1703671 w 2425566"/>
                      <a:gd name="connsiteY50" fmla="*/ 86628 h 192506"/>
                      <a:gd name="connsiteX51" fmla="*/ 1713296 w 2425566"/>
                      <a:gd name="connsiteY51" fmla="*/ 115503 h 192506"/>
                      <a:gd name="connsiteX52" fmla="*/ 1751798 w 2425566"/>
                      <a:gd name="connsiteY52" fmla="*/ 96253 h 192506"/>
                      <a:gd name="connsiteX53" fmla="*/ 1790299 w 2425566"/>
                      <a:gd name="connsiteY53" fmla="*/ 86628 h 192506"/>
                      <a:gd name="connsiteX54" fmla="*/ 1809549 w 2425566"/>
                      <a:gd name="connsiteY54" fmla="*/ 115503 h 192506"/>
                      <a:gd name="connsiteX55" fmla="*/ 1848050 w 2425566"/>
                      <a:gd name="connsiteY55" fmla="*/ 105878 h 192506"/>
                      <a:gd name="connsiteX56" fmla="*/ 1886551 w 2425566"/>
                      <a:gd name="connsiteY56" fmla="*/ 86628 h 192506"/>
                      <a:gd name="connsiteX57" fmla="*/ 1915427 w 2425566"/>
                      <a:gd name="connsiteY57" fmla="*/ 77002 h 192506"/>
                      <a:gd name="connsiteX58" fmla="*/ 1953928 w 2425566"/>
                      <a:gd name="connsiteY58" fmla="*/ 105878 h 192506"/>
                      <a:gd name="connsiteX59" fmla="*/ 2011680 w 2425566"/>
                      <a:gd name="connsiteY59" fmla="*/ 144379 h 192506"/>
                      <a:gd name="connsiteX60" fmla="*/ 2069431 w 2425566"/>
                      <a:gd name="connsiteY60" fmla="*/ 115503 h 192506"/>
                      <a:gd name="connsiteX61" fmla="*/ 2156059 w 2425566"/>
                      <a:gd name="connsiteY61" fmla="*/ 134754 h 192506"/>
                      <a:gd name="connsiteX62" fmla="*/ 2223435 w 2425566"/>
                      <a:gd name="connsiteY62" fmla="*/ 125129 h 192506"/>
                      <a:gd name="connsiteX63" fmla="*/ 2281187 w 2425566"/>
                      <a:gd name="connsiteY63" fmla="*/ 105878 h 192506"/>
                      <a:gd name="connsiteX64" fmla="*/ 2310063 w 2425566"/>
                      <a:gd name="connsiteY64" fmla="*/ 96253 h 192506"/>
                      <a:gd name="connsiteX65" fmla="*/ 2338939 w 2425566"/>
                      <a:gd name="connsiteY65" fmla="*/ 105878 h 192506"/>
                      <a:gd name="connsiteX66" fmla="*/ 2425566 w 2425566"/>
                      <a:gd name="connsiteY66" fmla="*/ 115503 h 19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192506">
                        <a:moveTo>
                          <a:pt x="0" y="173255"/>
                        </a:moveTo>
                        <a:cubicBezTo>
                          <a:pt x="16042" y="150796"/>
                          <a:pt x="30885" y="127430"/>
                          <a:pt x="48126" y="105878"/>
                        </a:cubicBezTo>
                        <a:cubicBezTo>
                          <a:pt x="56629" y="95249"/>
                          <a:pt x="63390" y="77002"/>
                          <a:pt x="77002" y="77002"/>
                        </a:cubicBezTo>
                        <a:cubicBezTo>
                          <a:pt x="88570" y="77002"/>
                          <a:pt x="89835" y="96253"/>
                          <a:pt x="96252" y="105878"/>
                        </a:cubicBezTo>
                        <a:cubicBezTo>
                          <a:pt x="93044" y="115503"/>
                          <a:pt x="79453" y="127580"/>
                          <a:pt x="86627" y="134754"/>
                        </a:cubicBezTo>
                        <a:cubicBezTo>
                          <a:pt x="93801" y="141928"/>
                          <a:pt x="107061" y="130757"/>
                          <a:pt x="115503" y="125129"/>
                        </a:cubicBezTo>
                        <a:cubicBezTo>
                          <a:pt x="126829" y="117578"/>
                          <a:pt x="134135" y="105217"/>
                          <a:pt x="144379" y="96253"/>
                        </a:cubicBezTo>
                        <a:cubicBezTo>
                          <a:pt x="159840" y="82725"/>
                          <a:pt x="177044" y="71280"/>
                          <a:pt x="192505" y="57752"/>
                        </a:cubicBezTo>
                        <a:cubicBezTo>
                          <a:pt x="251793" y="5875"/>
                          <a:pt x="191162" y="49022"/>
                          <a:pt x="250256" y="9626"/>
                        </a:cubicBezTo>
                        <a:cubicBezTo>
                          <a:pt x="247048" y="28876"/>
                          <a:pt x="244458" y="48240"/>
                          <a:pt x="240631" y="67377"/>
                        </a:cubicBezTo>
                        <a:cubicBezTo>
                          <a:pt x="238037" y="80349"/>
                          <a:pt x="221652" y="96524"/>
                          <a:pt x="231006" y="105878"/>
                        </a:cubicBezTo>
                        <a:cubicBezTo>
                          <a:pt x="240360" y="115232"/>
                          <a:pt x="256673" y="99461"/>
                          <a:pt x="269507" y="96253"/>
                        </a:cubicBezTo>
                        <a:cubicBezTo>
                          <a:pt x="275924" y="86628"/>
                          <a:pt x="280578" y="75557"/>
                          <a:pt x="288758" y="67377"/>
                        </a:cubicBezTo>
                        <a:cubicBezTo>
                          <a:pt x="320125" y="36010"/>
                          <a:pt x="347832" y="22307"/>
                          <a:pt x="385010" y="0"/>
                        </a:cubicBezTo>
                        <a:cubicBezTo>
                          <a:pt x="388218" y="16042"/>
                          <a:pt x="396442" y="31867"/>
                          <a:pt x="394635" y="48127"/>
                        </a:cubicBezTo>
                        <a:cubicBezTo>
                          <a:pt x="391917" y="72589"/>
                          <a:pt x="351008" y="105249"/>
                          <a:pt x="365760" y="134754"/>
                        </a:cubicBezTo>
                        <a:cubicBezTo>
                          <a:pt x="370297" y="143829"/>
                          <a:pt x="385010" y="128337"/>
                          <a:pt x="394635" y="125129"/>
                        </a:cubicBezTo>
                        <a:cubicBezTo>
                          <a:pt x="404260" y="118712"/>
                          <a:pt x="415331" y="114058"/>
                          <a:pt x="423511" y="105878"/>
                        </a:cubicBezTo>
                        <a:cubicBezTo>
                          <a:pt x="431691" y="97698"/>
                          <a:pt x="433729" y="84229"/>
                          <a:pt x="442762" y="77002"/>
                        </a:cubicBezTo>
                        <a:cubicBezTo>
                          <a:pt x="450685" y="70664"/>
                          <a:pt x="462013" y="70585"/>
                          <a:pt x="471638" y="67377"/>
                        </a:cubicBezTo>
                        <a:cubicBezTo>
                          <a:pt x="442223" y="155621"/>
                          <a:pt x="440178" y="125230"/>
                          <a:pt x="490888" y="96253"/>
                        </a:cubicBezTo>
                        <a:cubicBezTo>
                          <a:pt x="499697" y="91219"/>
                          <a:pt x="510139" y="89836"/>
                          <a:pt x="519764" y="86628"/>
                        </a:cubicBezTo>
                        <a:cubicBezTo>
                          <a:pt x="513347" y="99462"/>
                          <a:pt x="505551" y="111694"/>
                          <a:pt x="500513" y="125129"/>
                        </a:cubicBezTo>
                        <a:cubicBezTo>
                          <a:pt x="469996" y="206507"/>
                          <a:pt x="512103" y="143068"/>
                          <a:pt x="567890" y="105878"/>
                        </a:cubicBezTo>
                        <a:lnTo>
                          <a:pt x="596766" y="86628"/>
                        </a:lnTo>
                        <a:cubicBezTo>
                          <a:pt x="599974" y="99462"/>
                          <a:pt x="593841" y="120946"/>
                          <a:pt x="606391" y="125129"/>
                        </a:cubicBezTo>
                        <a:cubicBezTo>
                          <a:pt x="613764" y="127587"/>
                          <a:pt x="683971" y="91152"/>
                          <a:pt x="693019" y="86628"/>
                        </a:cubicBezTo>
                        <a:cubicBezTo>
                          <a:pt x="715020" y="152632"/>
                          <a:pt x="693019" y="70710"/>
                          <a:pt x="693019" y="163630"/>
                        </a:cubicBezTo>
                        <a:cubicBezTo>
                          <a:pt x="693019" y="173776"/>
                          <a:pt x="699436" y="182881"/>
                          <a:pt x="702644" y="192506"/>
                        </a:cubicBezTo>
                        <a:cubicBezTo>
                          <a:pt x="771738" y="123410"/>
                          <a:pt x="738616" y="151089"/>
                          <a:pt x="798896" y="105878"/>
                        </a:cubicBezTo>
                        <a:cubicBezTo>
                          <a:pt x="808521" y="109086"/>
                          <a:pt x="817626" y="115503"/>
                          <a:pt x="827772" y="115503"/>
                        </a:cubicBezTo>
                        <a:cubicBezTo>
                          <a:pt x="841935" y="115503"/>
                          <a:pt x="887631" y="90387"/>
                          <a:pt x="895149" y="86628"/>
                        </a:cubicBezTo>
                        <a:cubicBezTo>
                          <a:pt x="917608" y="154004"/>
                          <a:pt x="895150" y="150796"/>
                          <a:pt x="943275" y="134754"/>
                        </a:cubicBezTo>
                        <a:cubicBezTo>
                          <a:pt x="962526" y="137962"/>
                          <a:pt x="981608" y="146321"/>
                          <a:pt x="1001027" y="144379"/>
                        </a:cubicBezTo>
                        <a:cubicBezTo>
                          <a:pt x="1055710" y="138911"/>
                          <a:pt x="1026864" y="121785"/>
                          <a:pt x="1058779" y="96253"/>
                        </a:cubicBezTo>
                        <a:cubicBezTo>
                          <a:pt x="1066701" y="89915"/>
                          <a:pt x="1078329" y="90625"/>
                          <a:pt x="1087654" y="86628"/>
                        </a:cubicBezTo>
                        <a:cubicBezTo>
                          <a:pt x="1100842" y="80976"/>
                          <a:pt x="1113321" y="73794"/>
                          <a:pt x="1126155" y="67377"/>
                        </a:cubicBezTo>
                        <a:cubicBezTo>
                          <a:pt x="1132572" y="77002"/>
                          <a:pt x="1134431" y="92595"/>
                          <a:pt x="1145406" y="96253"/>
                        </a:cubicBezTo>
                        <a:cubicBezTo>
                          <a:pt x="1157956" y="100436"/>
                          <a:pt x="1170678" y="86628"/>
                          <a:pt x="1183907" y="86628"/>
                        </a:cubicBezTo>
                        <a:cubicBezTo>
                          <a:pt x="1200267" y="86628"/>
                          <a:pt x="1215991" y="93045"/>
                          <a:pt x="1232033" y="96253"/>
                        </a:cubicBezTo>
                        <a:cubicBezTo>
                          <a:pt x="1251284" y="93045"/>
                          <a:pt x="1270734" y="90862"/>
                          <a:pt x="1289785" y="86628"/>
                        </a:cubicBezTo>
                        <a:cubicBezTo>
                          <a:pt x="1299689" y="84427"/>
                          <a:pt x="1309241" y="73234"/>
                          <a:pt x="1318661" y="77002"/>
                        </a:cubicBezTo>
                        <a:cubicBezTo>
                          <a:pt x="1329402" y="81298"/>
                          <a:pt x="1329731" y="97698"/>
                          <a:pt x="1337911" y="105878"/>
                        </a:cubicBezTo>
                        <a:cubicBezTo>
                          <a:pt x="1346091" y="114058"/>
                          <a:pt x="1357162" y="118712"/>
                          <a:pt x="1366787" y="125129"/>
                        </a:cubicBezTo>
                        <a:cubicBezTo>
                          <a:pt x="1376412" y="121920"/>
                          <a:pt x="1385517" y="115503"/>
                          <a:pt x="1395663" y="115503"/>
                        </a:cubicBezTo>
                        <a:cubicBezTo>
                          <a:pt x="1418350" y="115503"/>
                          <a:pt x="1440617" y="128579"/>
                          <a:pt x="1463040" y="125129"/>
                        </a:cubicBezTo>
                        <a:cubicBezTo>
                          <a:pt x="1484312" y="121856"/>
                          <a:pt x="1501198" y="105159"/>
                          <a:pt x="1520791" y="96253"/>
                        </a:cubicBezTo>
                        <a:cubicBezTo>
                          <a:pt x="1536520" y="89103"/>
                          <a:pt x="1552876" y="83419"/>
                          <a:pt x="1568918" y="77002"/>
                        </a:cubicBezTo>
                        <a:cubicBezTo>
                          <a:pt x="1572126" y="86627"/>
                          <a:pt x="1571369" y="98704"/>
                          <a:pt x="1578543" y="105878"/>
                        </a:cubicBezTo>
                        <a:cubicBezTo>
                          <a:pt x="1598506" y="125841"/>
                          <a:pt x="1616331" y="111582"/>
                          <a:pt x="1636294" y="105878"/>
                        </a:cubicBezTo>
                        <a:cubicBezTo>
                          <a:pt x="1720904" y="81704"/>
                          <a:pt x="1634430" y="109707"/>
                          <a:pt x="1703671" y="86628"/>
                        </a:cubicBezTo>
                        <a:cubicBezTo>
                          <a:pt x="1706879" y="96253"/>
                          <a:pt x="1703347" y="113513"/>
                          <a:pt x="1713296" y="115503"/>
                        </a:cubicBezTo>
                        <a:cubicBezTo>
                          <a:pt x="1727366" y="118317"/>
                          <a:pt x="1738363" y="101291"/>
                          <a:pt x="1751798" y="96253"/>
                        </a:cubicBezTo>
                        <a:cubicBezTo>
                          <a:pt x="1764184" y="91608"/>
                          <a:pt x="1777465" y="89836"/>
                          <a:pt x="1790299" y="86628"/>
                        </a:cubicBezTo>
                        <a:cubicBezTo>
                          <a:pt x="1796716" y="96253"/>
                          <a:pt x="1798575" y="111845"/>
                          <a:pt x="1809549" y="115503"/>
                        </a:cubicBezTo>
                        <a:cubicBezTo>
                          <a:pt x="1822099" y="119686"/>
                          <a:pt x="1835664" y="110523"/>
                          <a:pt x="1848050" y="105878"/>
                        </a:cubicBezTo>
                        <a:cubicBezTo>
                          <a:pt x="1861485" y="100840"/>
                          <a:pt x="1873363" y="92280"/>
                          <a:pt x="1886551" y="86628"/>
                        </a:cubicBezTo>
                        <a:cubicBezTo>
                          <a:pt x="1895877" y="82631"/>
                          <a:pt x="1905802" y="80211"/>
                          <a:pt x="1915427" y="77002"/>
                        </a:cubicBezTo>
                        <a:cubicBezTo>
                          <a:pt x="1937333" y="164627"/>
                          <a:pt x="1904971" y="89559"/>
                          <a:pt x="1953928" y="105878"/>
                        </a:cubicBezTo>
                        <a:cubicBezTo>
                          <a:pt x="1975877" y="113194"/>
                          <a:pt x="2011680" y="144379"/>
                          <a:pt x="2011680" y="144379"/>
                        </a:cubicBezTo>
                        <a:cubicBezTo>
                          <a:pt x="2026278" y="134647"/>
                          <a:pt x="2049507" y="115503"/>
                          <a:pt x="2069431" y="115503"/>
                        </a:cubicBezTo>
                        <a:cubicBezTo>
                          <a:pt x="2103307" y="115503"/>
                          <a:pt x="2126283" y="124829"/>
                          <a:pt x="2156059" y="134754"/>
                        </a:cubicBezTo>
                        <a:cubicBezTo>
                          <a:pt x="2272308" y="76628"/>
                          <a:pt x="2132390" y="135245"/>
                          <a:pt x="2223435" y="125129"/>
                        </a:cubicBezTo>
                        <a:cubicBezTo>
                          <a:pt x="2243603" y="122888"/>
                          <a:pt x="2261936" y="112295"/>
                          <a:pt x="2281187" y="105878"/>
                        </a:cubicBezTo>
                        <a:lnTo>
                          <a:pt x="2310063" y="96253"/>
                        </a:lnTo>
                        <a:cubicBezTo>
                          <a:pt x="2319688" y="99461"/>
                          <a:pt x="2328931" y="104210"/>
                          <a:pt x="2338939" y="105878"/>
                        </a:cubicBezTo>
                        <a:cubicBezTo>
                          <a:pt x="2367597" y="110654"/>
                          <a:pt x="2425566" y="115503"/>
                          <a:pt x="2425566" y="115503"/>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5711657" cy="646769"/>
          </a:xfrm>
        </p:spPr>
        <p:txBody>
          <a:bodyPr>
            <a:normAutofit/>
          </a:bodyPr>
          <a:lstStyle/>
          <a:p>
            <a:pPr algn="l"/>
            <a:r>
              <a:rPr lang="nb-NO" sz="32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Patenterbare oppfinnelser</a:t>
            </a:r>
          </a:p>
        </p:txBody>
      </p:sp>
      <p:sp>
        <p:nvSpPr>
          <p:cNvPr id="3" name="Undertittel 2">
            <a:extLst>
              <a:ext uri="{FF2B5EF4-FFF2-40B4-BE49-F238E27FC236}">
                <a16:creationId xmlns:a16="http://schemas.microsoft.com/office/drawing/2014/main" id="{CA0B5C5E-0DB4-9E4B-AA41-EEE78671EE60}"/>
              </a:ext>
            </a:extLst>
          </p:cNvPr>
          <p:cNvSpPr>
            <a:spLocks noGrp="1"/>
          </p:cNvSpPr>
          <p:nvPr>
            <p:ph type="subTitle" idx="1"/>
          </p:nvPr>
        </p:nvSpPr>
        <p:spPr>
          <a:xfrm>
            <a:off x="7693804" y="1276074"/>
            <a:ext cx="3461876" cy="412530"/>
          </a:xfrm>
        </p:spPr>
        <p:txBody>
          <a:bodyPr>
            <a:normAutofit/>
          </a:bodyPr>
          <a:lstStyle/>
          <a:p>
            <a:pPr algn="l"/>
            <a:r>
              <a:rPr lang="nb-NO" sz="1600" b="1" i="1" dirty="0">
                <a:latin typeface="Open Sans" panose="020B0606030504020204" pitchFamily="34" charset="0"/>
                <a:ea typeface="Open Sans" panose="020B0606030504020204" pitchFamily="34" charset="0"/>
                <a:cs typeface="Open Sans" panose="020B0606030504020204" pitchFamily="34" charset="0"/>
              </a:rPr>
              <a:t>I tvil om overføring?</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6140784" y="860099"/>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5</a:t>
            </a:r>
          </a:p>
        </p:txBody>
      </p:sp>
      <p:sp>
        <p:nvSpPr>
          <p:cNvPr id="6" name="Ellipse 5">
            <a:extLst>
              <a:ext uri="{FF2B5EF4-FFF2-40B4-BE49-F238E27FC236}">
                <a16:creationId xmlns:a16="http://schemas.microsoft.com/office/drawing/2014/main" id="{7226D5B0-064A-5649-BDFE-BEBDF5B5AFA5}"/>
              </a:ext>
            </a:extLst>
          </p:cNvPr>
          <p:cNvSpPr/>
          <p:nvPr/>
        </p:nvSpPr>
        <p:spPr>
          <a:xfrm>
            <a:off x="6052761" y="751977"/>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Dersom du overfører retten til å patentere oppfinnelsen din skal du ifølge loven om arbeidstakeroppfinnelser sikres en rimelig kompensasjon.</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Ved fastsettelse av godtgjørelsen skal det tas hensyn til oppfinnelsens verdi og omfanget av retten den eksterne virksomheten overtar.</a:t>
            </a:r>
          </a:p>
        </p:txBody>
      </p:sp>
      <p:sp>
        <p:nvSpPr>
          <p:cNvPr id="19" name="Undertittel 2">
            <a:extLst>
              <a:ext uri="{FF2B5EF4-FFF2-40B4-BE49-F238E27FC236}">
                <a16:creationId xmlns:a16="http://schemas.microsoft.com/office/drawing/2014/main" id="{6013B7BF-2B39-A14A-B100-88B93882315A}"/>
              </a:ext>
            </a:extLst>
          </p:cNvPr>
          <p:cNvSpPr txBox="1">
            <a:spLocks/>
          </p:cNvSpPr>
          <p:nvPr/>
        </p:nvSpPr>
        <p:spPr>
          <a:xfrm>
            <a:off x="7693804" y="1579517"/>
            <a:ext cx="2788108" cy="4125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000" i="1" dirty="0"/>
              <a:t>Dersom du er i tvil om du bør overføre eiendomsretten, eller eventuelt hvilke resultater du bør overføre, til den eksterne virksomheten bør du diskutere dette med veilederen din!</a:t>
            </a:r>
            <a:endParaRPr lang="nb-NO" sz="1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Overføring av eiendomsrett - generelt</a:t>
            </a:r>
          </a:p>
        </p:txBody>
      </p:sp>
      <p:pic>
        <p:nvPicPr>
          <p:cNvPr id="15" name="Bilde 14">
            <a:extLst>
              <a:ext uri="{FF2B5EF4-FFF2-40B4-BE49-F238E27FC236}">
                <a16:creationId xmlns:a16="http://schemas.microsoft.com/office/drawing/2014/main" id="{0BDF4DEE-168B-814C-8A95-273CBBE9FBFB}"/>
              </a:ext>
            </a:extLst>
          </p:cNvPr>
          <p:cNvPicPr>
            <a:picLocks noChangeAspect="1"/>
          </p:cNvPicPr>
          <p:nvPr/>
        </p:nvPicPr>
        <p:blipFill>
          <a:blip r:embed="rId3"/>
          <a:stretch>
            <a:fillRect/>
          </a:stretch>
        </p:blipFill>
        <p:spPr>
          <a:xfrm>
            <a:off x="7144638" y="1139439"/>
            <a:ext cx="549166" cy="549166"/>
          </a:xfrm>
          <a:prstGeom prst="rect">
            <a:avLst/>
          </a:prstGeom>
        </p:spPr>
      </p:pic>
    </p:spTree>
    <p:extLst>
      <p:ext uri="{BB962C8B-B14F-4D97-AF65-F5344CB8AC3E}">
        <p14:creationId xmlns:p14="http://schemas.microsoft.com/office/powerpoint/2010/main" val="1109205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8E21969-6CE2-374F-94D9-F141E8C12D9D}"/>
              </a:ext>
            </a:extLst>
          </p:cNvPr>
          <p:cNvSpPr/>
          <p:nvPr/>
        </p:nvSpPr>
        <p:spPr>
          <a:xfrm>
            <a:off x="0" y="0"/>
            <a:ext cx="12192000" cy="6858000"/>
          </a:xfrm>
          <a:prstGeom prst="rect">
            <a:avLst/>
          </a:prstGeom>
          <a:solidFill>
            <a:srgbClr val="0050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tel 1">
            <a:extLst>
              <a:ext uri="{FF2B5EF4-FFF2-40B4-BE49-F238E27FC236}">
                <a16:creationId xmlns:a16="http://schemas.microsoft.com/office/drawing/2014/main" id="{2069B4BF-56DA-9C4E-8F9A-45B76B40D172}"/>
              </a:ext>
            </a:extLst>
          </p:cNvPr>
          <p:cNvSpPr>
            <a:spLocks noGrp="1"/>
          </p:cNvSpPr>
          <p:nvPr>
            <p:ph type="title"/>
          </p:nvPr>
        </p:nvSpPr>
        <p:spPr>
          <a:xfrm>
            <a:off x="838200" y="2766218"/>
            <a:ext cx="10515600" cy="1325563"/>
          </a:xfrm>
        </p:spPr>
        <p:txBody>
          <a:bodyPr>
            <a:normAutofit fontScale="90000"/>
          </a:bodyPr>
          <a:lstStyle/>
          <a:p>
            <a:pPr algn="ctr"/>
            <a:r>
              <a:rPr lang="nb-NO" sz="8000" dirty="0">
                <a:solidFill>
                  <a:schemeClr val="bg1"/>
                </a:solidFill>
                <a:latin typeface="Open Sans" panose="020B0606030504020204" pitchFamily="34" charset="0"/>
                <a:ea typeface="Open Sans" panose="020B0606030504020204" pitchFamily="34" charset="0"/>
                <a:cs typeface="Open Sans" panose="020B0606030504020204" pitchFamily="34" charset="0"/>
              </a:rPr>
              <a:t>4. Den eksterne virksomheten</a:t>
            </a:r>
          </a:p>
        </p:txBody>
      </p:sp>
    </p:spTree>
    <p:extLst>
      <p:ext uri="{BB962C8B-B14F-4D97-AF65-F5344CB8AC3E}">
        <p14:creationId xmlns:p14="http://schemas.microsoft.com/office/powerpoint/2010/main" val="932497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n student spør veileder og en representant for bedriften om råd">
            <a:extLst>
              <a:ext uri="{FF2B5EF4-FFF2-40B4-BE49-F238E27FC236}">
                <a16:creationId xmlns:a16="http://schemas.microsoft.com/office/drawing/2014/main" id="{C41467E1-C817-E649-B1C7-60A7EE6A24F6}"/>
              </a:ext>
            </a:extLst>
          </p:cNvPr>
          <p:cNvPicPr>
            <a:picLocks noChangeAspect="1"/>
          </p:cNvPicPr>
          <p:nvPr/>
        </p:nvPicPr>
        <p:blipFill>
          <a:blip r:embed="rId2"/>
          <a:stretch>
            <a:fillRect/>
          </a:stretch>
        </p:blipFill>
        <p:spPr>
          <a:xfrm>
            <a:off x="6553713" y="1992047"/>
            <a:ext cx="4390312" cy="4390312"/>
          </a:xfrm>
          <a:prstGeom prst="rect">
            <a:avLst/>
          </a:prstGeom>
        </p:spPr>
      </p:pic>
      <p:sp>
        <p:nvSpPr>
          <p:cNvPr id="9" name="Friform 8">
            <a:extLst>
              <a:ext uri="{FF2B5EF4-FFF2-40B4-BE49-F238E27FC236}">
                <a16:creationId xmlns:a16="http://schemas.microsoft.com/office/drawing/2014/main" id="{56339141-6A46-B043-9C0E-10416E1A2031}"/>
              </a:ext>
            </a:extLst>
          </p:cNvPr>
          <p:cNvSpPr/>
          <p:nvPr/>
        </p:nvSpPr>
        <p:spPr>
          <a:xfrm>
            <a:off x="7835480" y="1204507"/>
            <a:ext cx="2425566" cy="429058"/>
          </a:xfrm>
          <a:custGeom>
            <a:avLst/>
            <a:gdLst>
              <a:gd name="connsiteX0" fmla="*/ 0 w 2425566"/>
              <a:gd name="connsiteY0" fmla="*/ 386151 h 429058"/>
              <a:gd name="connsiteX1" fmla="*/ 48126 w 2425566"/>
              <a:gd name="connsiteY1" fmla="*/ 235981 h 429058"/>
              <a:gd name="connsiteX2" fmla="*/ 77002 w 2425566"/>
              <a:gd name="connsiteY2" fmla="*/ 171622 h 429058"/>
              <a:gd name="connsiteX3" fmla="*/ 96252 w 2425566"/>
              <a:gd name="connsiteY3" fmla="*/ 235981 h 429058"/>
              <a:gd name="connsiteX4" fmla="*/ 86627 w 2425566"/>
              <a:gd name="connsiteY4" fmla="*/ 300340 h 429058"/>
              <a:gd name="connsiteX5" fmla="*/ 115503 w 2425566"/>
              <a:gd name="connsiteY5" fmla="*/ 278887 h 429058"/>
              <a:gd name="connsiteX6" fmla="*/ 144379 w 2425566"/>
              <a:gd name="connsiteY6" fmla="*/ 214528 h 429058"/>
              <a:gd name="connsiteX7" fmla="*/ 192505 w 2425566"/>
              <a:gd name="connsiteY7" fmla="*/ 128717 h 429058"/>
              <a:gd name="connsiteX8" fmla="*/ 250256 w 2425566"/>
              <a:gd name="connsiteY8" fmla="*/ 21454 h 429058"/>
              <a:gd name="connsiteX9" fmla="*/ 240631 w 2425566"/>
              <a:gd name="connsiteY9" fmla="*/ 150170 h 429058"/>
              <a:gd name="connsiteX10" fmla="*/ 231006 w 2425566"/>
              <a:gd name="connsiteY10" fmla="*/ 235981 h 429058"/>
              <a:gd name="connsiteX11" fmla="*/ 269507 w 2425566"/>
              <a:gd name="connsiteY11" fmla="*/ 214528 h 429058"/>
              <a:gd name="connsiteX12" fmla="*/ 288758 w 2425566"/>
              <a:gd name="connsiteY12" fmla="*/ 150170 h 429058"/>
              <a:gd name="connsiteX13" fmla="*/ 385010 w 2425566"/>
              <a:gd name="connsiteY13" fmla="*/ 0 h 429058"/>
              <a:gd name="connsiteX14" fmla="*/ 394635 w 2425566"/>
              <a:gd name="connsiteY14" fmla="*/ 107265 h 429058"/>
              <a:gd name="connsiteX15" fmla="*/ 365760 w 2425566"/>
              <a:gd name="connsiteY15" fmla="*/ 300340 h 429058"/>
              <a:gd name="connsiteX16" fmla="*/ 394635 w 2425566"/>
              <a:gd name="connsiteY16" fmla="*/ 278887 h 429058"/>
              <a:gd name="connsiteX17" fmla="*/ 423511 w 2425566"/>
              <a:gd name="connsiteY17" fmla="*/ 235981 h 429058"/>
              <a:gd name="connsiteX18" fmla="*/ 442762 w 2425566"/>
              <a:gd name="connsiteY18" fmla="*/ 171622 h 429058"/>
              <a:gd name="connsiteX19" fmla="*/ 471638 w 2425566"/>
              <a:gd name="connsiteY19" fmla="*/ 150170 h 429058"/>
              <a:gd name="connsiteX20" fmla="*/ 490888 w 2425566"/>
              <a:gd name="connsiteY20" fmla="*/ 214528 h 429058"/>
              <a:gd name="connsiteX21" fmla="*/ 519764 w 2425566"/>
              <a:gd name="connsiteY21" fmla="*/ 193076 h 429058"/>
              <a:gd name="connsiteX22" fmla="*/ 500513 w 2425566"/>
              <a:gd name="connsiteY22" fmla="*/ 278887 h 429058"/>
              <a:gd name="connsiteX23" fmla="*/ 567890 w 2425566"/>
              <a:gd name="connsiteY23" fmla="*/ 235981 h 429058"/>
              <a:gd name="connsiteX24" fmla="*/ 596766 w 2425566"/>
              <a:gd name="connsiteY24" fmla="*/ 193076 h 429058"/>
              <a:gd name="connsiteX25" fmla="*/ 606391 w 2425566"/>
              <a:gd name="connsiteY25" fmla="*/ 278887 h 429058"/>
              <a:gd name="connsiteX26" fmla="*/ 693019 w 2425566"/>
              <a:gd name="connsiteY26" fmla="*/ 193076 h 429058"/>
              <a:gd name="connsiteX27" fmla="*/ 693019 w 2425566"/>
              <a:gd name="connsiteY27" fmla="*/ 364699 h 429058"/>
              <a:gd name="connsiteX28" fmla="*/ 702644 w 2425566"/>
              <a:gd name="connsiteY28" fmla="*/ 429057 h 429058"/>
              <a:gd name="connsiteX29" fmla="*/ 798896 w 2425566"/>
              <a:gd name="connsiteY29" fmla="*/ 235981 h 429058"/>
              <a:gd name="connsiteX30" fmla="*/ 827772 w 2425566"/>
              <a:gd name="connsiteY30" fmla="*/ 257433 h 429058"/>
              <a:gd name="connsiteX31" fmla="*/ 895149 w 2425566"/>
              <a:gd name="connsiteY31" fmla="*/ 193076 h 429058"/>
              <a:gd name="connsiteX32" fmla="*/ 943275 w 2425566"/>
              <a:gd name="connsiteY32" fmla="*/ 300340 h 429058"/>
              <a:gd name="connsiteX33" fmla="*/ 1001027 w 2425566"/>
              <a:gd name="connsiteY33" fmla="*/ 321792 h 429058"/>
              <a:gd name="connsiteX34" fmla="*/ 1058779 w 2425566"/>
              <a:gd name="connsiteY34" fmla="*/ 214528 h 429058"/>
              <a:gd name="connsiteX35" fmla="*/ 1087654 w 2425566"/>
              <a:gd name="connsiteY35" fmla="*/ 193076 h 429058"/>
              <a:gd name="connsiteX36" fmla="*/ 1126155 w 2425566"/>
              <a:gd name="connsiteY36" fmla="*/ 150170 h 429058"/>
              <a:gd name="connsiteX37" fmla="*/ 1145406 w 2425566"/>
              <a:gd name="connsiteY37" fmla="*/ 214528 h 429058"/>
              <a:gd name="connsiteX38" fmla="*/ 1183907 w 2425566"/>
              <a:gd name="connsiteY38" fmla="*/ 193076 h 429058"/>
              <a:gd name="connsiteX39" fmla="*/ 1232033 w 2425566"/>
              <a:gd name="connsiteY39" fmla="*/ 214528 h 429058"/>
              <a:gd name="connsiteX40" fmla="*/ 1289785 w 2425566"/>
              <a:gd name="connsiteY40" fmla="*/ 193076 h 429058"/>
              <a:gd name="connsiteX41" fmla="*/ 1318661 w 2425566"/>
              <a:gd name="connsiteY41" fmla="*/ 171622 h 429058"/>
              <a:gd name="connsiteX42" fmla="*/ 1337911 w 2425566"/>
              <a:gd name="connsiteY42" fmla="*/ 235981 h 429058"/>
              <a:gd name="connsiteX43" fmla="*/ 1366787 w 2425566"/>
              <a:gd name="connsiteY43" fmla="*/ 278887 h 429058"/>
              <a:gd name="connsiteX44" fmla="*/ 1395663 w 2425566"/>
              <a:gd name="connsiteY44" fmla="*/ 257433 h 429058"/>
              <a:gd name="connsiteX45" fmla="*/ 1463040 w 2425566"/>
              <a:gd name="connsiteY45" fmla="*/ 278887 h 429058"/>
              <a:gd name="connsiteX46" fmla="*/ 1520791 w 2425566"/>
              <a:gd name="connsiteY46" fmla="*/ 214528 h 429058"/>
              <a:gd name="connsiteX47" fmla="*/ 1568918 w 2425566"/>
              <a:gd name="connsiteY47" fmla="*/ 171622 h 429058"/>
              <a:gd name="connsiteX48" fmla="*/ 1578543 w 2425566"/>
              <a:gd name="connsiteY48" fmla="*/ 235981 h 429058"/>
              <a:gd name="connsiteX49" fmla="*/ 1636294 w 2425566"/>
              <a:gd name="connsiteY49" fmla="*/ 235981 h 429058"/>
              <a:gd name="connsiteX50" fmla="*/ 1703671 w 2425566"/>
              <a:gd name="connsiteY50" fmla="*/ 193076 h 429058"/>
              <a:gd name="connsiteX51" fmla="*/ 1713296 w 2425566"/>
              <a:gd name="connsiteY51" fmla="*/ 257433 h 429058"/>
              <a:gd name="connsiteX52" fmla="*/ 1751798 w 2425566"/>
              <a:gd name="connsiteY52" fmla="*/ 214528 h 429058"/>
              <a:gd name="connsiteX53" fmla="*/ 1790299 w 2425566"/>
              <a:gd name="connsiteY53" fmla="*/ 193076 h 429058"/>
              <a:gd name="connsiteX54" fmla="*/ 1809549 w 2425566"/>
              <a:gd name="connsiteY54" fmla="*/ 257433 h 429058"/>
              <a:gd name="connsiteX55" fmla="*/ 1848050 w 2425566"/>
              <a:gd name="connsiteY55" fmla="*/ 235981 h 429058"/>
              <a:gd name="connsiteX56" fmla="*/ 1886551 w 2425566"/>
              <a:gd name="connsiteY56" fmla="*/ 193076 h 429058"/>
              <a:gd name="connsiteX57" fmla="*/ 1915427 w 2425566"/>
              <a:gd name="connsiteY57" fmla="*/ 171622 h 429058"/>
              <a:gd name="connsiteX58" fmla="*/ 1953928 w 2425566"/>
              <a:gd name="connsiteY58" fmla="*/ 235981 h 429058"/>
              <a:gd name="connsiteX59" fmla="*/ 2011680 w 2425566"/>
              <a:gd name="connsiteY59" fmla="*/ 321792 h 429058"/>
              <a:gd name="connsiteX60" fmla="*/ 2069431 w 2425566"/>
              <a:gd name="connsiteY60" fmla="*/ 257433 h 429058"/>
              <a:gd name="connsiteX61" fmla="*/ 2156059 w 2425566"/>
              <a:gd name="connsiteY61" fmla="*/ 300340 h 429058"/>
              <a:gd name="connsiteX62" fmla="*/ 2223435 w 2425566"/>
              <a:gd name="connsiteY62" fmla="*/ 278887 h 429058"/>
              <a:gd name="connsiteX63" fmla="*/ 2281187 w 2425566"/>
              <a:gd name="connsiteY63" fmla="*/ 235981 h 429058"/>
              <a:gd name="connsiteX64" fmla="*/ 2310063 w 2425566"/>
              <a:gd name="connsiteY64" fmla="*/ 214528 h 429058"/>
              <a:gd name="connsiteX65" fmla="*/ 2338939 w 2425566"/>
              <a:gd name="connsiteY65" fmla="*/ 235981 h 429058"/>
              <a:gd name="connsiteX66" fmla="*/ 2425566 w 2425566"/>
              <a:gd name="connsiteY66" fmla="*/ 257433 h 42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429058" extrusionOk="0">
                <a:moveTo>
                  <a:pt x="0" y="386151"/>
                </a:moveTo>
                <a:cubicBezTo>
                  <a:pt x="15520" y="335772"/>
                  <a:pt x="25354" y="286092"/>
                  <a:pt x="48126" y="235981"/>
                </a:cubicBezTo>
                <a:cubicBezTo>
                  <a:pt x="57018" y="212373"/>
                  <a:pt x="62523" y="171650"/>
                  <a:pt x="77002" y="171622"/>
                </a:cubicBezTo>
                <a:cubicBezTo>
                  <a:pt x="87000" y="173155"/>
                  <a:pt x="89697" y="215292"/>
                  <a:pt x="96252" y="235981"/>
                </a:cubicBezTo>
                <a:cubicBezTo>
                  <a:pt x="91980" y="256851"/>
                  <a:pt x="80844" y="285015"/>
                  <a:pt x="86627" y="300340"/>
                </a:cubicBezTo>
                <a:cubicBezTo>
                  <a:pt x="95079" y="316481"/>
                  <a:pt x="107571" y="290381"/>
                  <a:pt x="115503" y="278887"/>
                </a:cubicBezTo>
                <a:cubicBezTo>
                  <a:pt x="123807" y="261595"/>
                  <a:pt x="132767" y="235795"/>
                  <a:pt x="144379" y="214528"/>
                </a:cubicBezTo>
                <a:cubicBezTo>
                  <a:pt x="159224" y="178507"/>
                  <a:pt x="175930" y="160417"/>
                  <a:pt x="192505" y="128717"/>
                </a:cubicBezTo>
                <a:cubicBezTo>
                  <a:pt x="258978" y="17116"/>
                  <a:pt x="193797" y="109894"/>
                  <a:pt x="250256" y="21454"/>
                </a:cubicBezTo>
                <a:cubicBezTo>
                  <a:pt x="243001" y="63703"/>
                  <a:pt x="249445" y="111595"/>
                  <a:pt x="240631" y="150170"/>
                </a:cubicBezTo>
                <a:cubicBezTo>
                  <a:pt x="239306" y="180970"/>
                  <a:pt x="221715" y="215786"/>
                  <a:pt x="231006" y="235981"/>
                </a:cubicBezTo>
                <a:cubicBezTo>
                  <a:pt x="241075" y="257931"/>
                  <a:pt x="257786" y="223042"/>
                  <a:pt x="269507" y="214528"/>
                </a:cubicBezTo>
                <a:cubicBezTo>
                  <a:pt x="277365" y="191814"/>
                  <a:pt x="280748" y="167602"/>
                  <a:pt x="288758" y="150170"/>
                </a:cubicBezTo>
                <a:cubicBezTo>
                  <a:pt x="313432" y="81358"/>
                  <a:pt x="341970" y="45673"/>
                  <a:pt x="385010" y="0"/>
                </a:cubicBezTo>
                <a:cubicBezTo>
                  <a:pt x="383538" y="35422"/>
                  <a:pt x="395035" y="68156"/>
                  <a:pt x="394635" y="107265"/>
                </a:cubicBezTo>
                <a:cubicBezTo>
                  <a:pt x="392267" y="157049"/>
                  <a:pt x="342134" y="239761"/>
                  <a:pt x="365760" y="300340"/>
                </a:cubicBezTo>
                <a:cubicBezTo>
                  <a:pt x="369574" y="321859"/>
                  <a:pt x="386874" y="287422"/>
                  <a:pt x="394635" y="278887"/>
                </a:cubicBezTo>
                <a:cubicBezTo>
                  <a:pt x="404147" y="267262"/>
                  <a:pt x="417051" y="253192"/>
                  <a:pt x="423511" y="235981"/>
                </a:cubicBezTo>
                <a:cubicBezTo>
                  <a:pt x="431045" y="218775"/>
                  <a:pt x="431313" y="187858"/>
                  <a:pt x="442762" y="171622"/>
                </a:cubicBezTo>
                <a:cubicBezTo>
                  <a:pt x="451608" y="159324"/>
                  <a:pt x="460940" y="157886"/>
                  <a:pt x="471638" y="150170"/>
                </a:cubicBezTo>
                <a:cubicBezTo>
                  <a:pt x="442751" y="343828"/>
                  <a:pt x="435101" y="278826"/>
                  <a:pt x="490888" y="214528"/>
                </a:cubicBezTo>
                <a:cubicBezTo>
                  <a:pt x="500438" y="203947"/>
                  <a:pt x="509835" y="201144"/>
                  <a:pt x="519764" y="193076"/>
                </a:cubicBezTo>
                <a:cubicBezTo>
                  <a:pt x="510863" y="226667"/>
                  <a:pt x="504275" y="247249"/>
                  <a:pt x="500513" y="278887"/>
                </a:cubicBezTo>
                <a:cubicBezTo>
                  <a:pt x="484697" y="464869"/>
                  <a:pt x="511711" y="310733"/>
                  <a:pt x="567890" y="235981"/>
                </a:cubicBezTo>
                <a:cubicBezTo>
                  <a:pt x="577292" y="214281"/>
                  <a:pt x="583692" y="214996"/>
                  <a:pt x="596766" y="193076"/>
                </a:cubicBezTo>
                <a:cubicBezTo>
                  <a:pt x="599700" y="222536"/>
                  <a:pt x="593386" y="268130"/>
                  <a:pt x="606391" y="278887"/>
                </a:cubicBezTo>
                <a:cubicBezTo>
                  <a:pt x="614055" y="284147"/>
                  <a:pt x="684770" y="201773"/>
                  <a:pt x="693019" y="193076"/>
                </a:cubicBezTo>
                <a:cubicBezTo>
                  <a:pt x="695674" y="332770"/>
                  <a:pt x="713946" y="137020"/>
                  <a:pt x="693019" y="364699"/>
                </a:cubicBezTo>
                <a:cubicBezTo>
                  <a:pt x="689903" y="389059"/>
                  <a:pt x="700760" y="411193"/>
                  <a:pt x="702644" y="429057"/>
                </a:cubicBezTo>
                <a:cubicBezTo>
                  <a:pt x="779486" y="273518"/>
                  <a:pt x="735424" y="348693"/>
                  <a:pt x="798896" y="235981"/>
                </a:cubicBezTo>
                <a:cubicBezTo>
                  <a:pt x="809698" y="243468"/>
                  <a:pt x="817577" y="257272"/>
                  <a:pt x="827772" y="257433"/>
                </a:cubicBezTo>
                <a:cubicBezTo>
                  <a:pt x="843684" y="257489"/>
                  <a:pt x="889032" y="202906"/>
                  <a:pt x="895149" y="193076"/>
                </a:cubicBezTo>
                <a:cubicBezTo>
                  <a:pt x="920109" y="345639"/>
                  <a:pt x="896296" y="338895"/>
                  <a:pt x="943275" y="300340"/>
                </a:cubicBezTo>
                <a:cubicBezTo>
                  <a:pt x="964971" y="309909"/>
                  <a:pt x="979999" y="323968"/>
                  <a:pt x="1001027" y="321792"/>
                </a:cubicBezTo>
                <a:cubicBezTo>
                  <a:pt x="1053422" y="311876"/>
                  <a:pt x="1030813" y="272320"/>
                  <a:pt x="1058779" y="214528"/>
                </a:cubicBezTo>
                <a:cubicBezTo>
                  <a:pt x="1068133" y="198873"/>
                  <a:pt x="1077710" y="200880"/>
                  <a:pt x="1087654" y="193076"/>
                </a:cubicBezTo>
                <a:cubicBezTo>
                  <a:pt x="1098186" y="181713"/>
                  <a:pt x="1113435" y="166181"/>
                  <a:pt x="1126155" y="150170"/>
                </a:cubicBezTo>
                <a:cubicBezTo>
                  <a:pt x="1130993" y="169815"/>
                  <a:pt x="1135735" y="204965"/>
                  <a:pt x="1145406" y="214528"/>
                </a:cubicBezTo>
                <a:cubicBezTo>
                  <a:pt x="1159353" y="225570"/>
                  <a:pt x="1170866" y="193108"/>
                  <a:pt x="1183907" y="193076"/>
                </a:cubicBezTo>
                <a:cubicBezTo>
                  <a:pt x="1197057" y="194251"/>
                  <a:pt x="1215963" y="206406"/>
                  <a:pt x="1232033" y="214528"/>
                </a:cubicBezTo>
                <a:cubicBezTo>
                  <a:pt x="1251582" y="204368"/>
                  <a:pt x="1270896" y="202033"/>
                  <a:pt x="1289785" y="193076"/>
                </a:cubicBezTo>
                <a:cubicBezTo>
                  <a:pt x="1297638" y="188331"/>
                  <a:pt x="1309898" y="162201"/>
                  <a:pt x="1318661" y="171622"/>
                </a:cubicBezTo>
                <a:cubicBezTo>
                  <a:pt x="1331411" y="179616"/>
                  <a:pt x="1332346" y="217546"/>
                  <a:pt x="1337911" y="235981"/>
                </a:cubicBezTo>
                <a:cubicBezTo>
                  <a:pt x="1346167" y="253919"/>
                  <a:pt x="1357279" y="264145"/>
                  <a:pt x="1366787" y="278887"/>
                </a:cubicBezTo>
                <a:cubicBezTo>
                  <a:pt x="1376099" y="273288"/>
                  <a:pt x="1384545" y="256391"/>
                  <a:pt x="1395663" y="257433"/>
                </a:cubicBezTo>
                <a:cubicBezTo>
                  <a:pt x="1420688" y="259316"/>
                  <a:pt x="1437556" y="287433"/>
                  <a:pt x="1463040" y="278887"/>
                </a:cubicBezTo>
                <a:cubicBezTo>
                  <a:pt x="1479096" y="273423"/>
                  <a:pt x="1501176" y="233289"/>
                  <a:pt x="1520791" y="214528"/>
                </a:cubicBezTo>
                <a:cubicBezTo>
                  <a:pt x="1533667" y="199651"/>
                  <a:pt x="1552795" y="187154"/>
                  <a:pt x="1568918" y="171622"/>
                </a:cubicBezTo>
                <a:cubicBezTo>
                  <a:pt x="1571133" y="192204"/>
                  <a:pt x="1573508" y="220185"/>
                  <a:pt x="1578543" y="235981"/>
                </a:cubicBezTo>
                <a:cubicBezTo>
                  <a:pt x="1594797" y="280120"/>
                  <a:pt x="1612459" y="250390"/>
                  <a:pt x="1636294" y="235981"/>
                </a:cubicBezTo>
                <a:cubicBezTo>
                  <a:pt x="1713980" y="174037"/>
                  <a:pt x="1634543" y="243079"/>
                  <a:pt x="1703671" y="193076"/>
                </a:cubicBezTo>
                <a:cubicBezTo>
                  <a:pt x="1706759" y="214702"/>
                  <a:pt x="1702742" y="254508"/>
                  <a:pt x="1713296" y="257433"/>
                </a:cubicBezTo>
                <a:cubicBezTo>
                  <a:pt x="1726818" y="263837"/>
                  <a:pt x="1738947" y="227360"/>
                  <a:pt x="1751798" y="214528"/>
                </a:cubicBezTo>
                <a:cubicBezTo>
                  <a:pt x="1761552" y="203719"/>
                  <a:pt x="1777386" y="198177"/>
                  <a:pt x="1790299" y="193076"/>
                </a:cubicBezTo>
                <a:cubicBezTo>
                  <a:pt x="1797431" y="213160"/>
                  <a:pt x="1799185" y="248646"/>
                  <a:pt x="1809549" y="257433"/>
                </a:cubicBezTo>
                <a:cubicBezTo>
                  <a:pt x="1824302" y="265238"/>
                  <a:pt x="1837623" y="244677"/>
                  <a:pt x="1848050" y="235981"/>
                </a:cubicBezTo>
                <a:cubicBezTo>
                  <a:pt x="1861952" y="227388"/>
                  <a:pt x="1875535" y="203640"/>
                  <a:pt x="1886551" y="193076"/>
                </a:cubicBezTo>
                <a:cubicBezTo>
                  <a:pt x="1896580" y="184211"/>
                  <a:pt x="1905677" y="177228"/>
                  <a:pt x="1915427" y="171622"/>
                </a:cubicBezTo>
                <a:cubicBezTo>
                  <a:pt x="1925592" y="368210"/>
                  <a:pt x="1910373" y="206193"/>
                  <a:pt x="1953928" y="235981"/>
                </a:cubicBezTo>
                <a:cubicBezTo>
                  <a:pt x="1975877" y="252288"/>
                  <a:pt x="2011681" y="321792"/>
                  <a:pt x="2011680" y="321792"/>
                </a:cubicBezTo>
                <a:cubicBezTo>
                  <a:pt x="2026390" y="299832"/>
                  <a:pt x="2052862" y="258914"/>
                  <a:pt x="2069431" y="257433"/>
                </a:cubicBezTo>
                <a:cubicBezTo>
                  <a:pt x="2105133" y="254567"/>
                  <a:pt x="2129625" y="277104"/>
                  <a:pt x="2156059" y="300340"/>
                </a:cubicBezTo>
                <a:cubicBezTo>
                  <a:pt x="2289406" y="173847"/>
                  <a:pt x="2132583" y="303905"/>
                  <a:pt x="2223435" y="278887"/>
                </a:cubicBezTo>
                <a:cubicBezTo>
                  <a:pt x="2243058" y="273688"/>
                  <a:pt x="2265808" y="250028"/>
                  <a:pt x="2281187" y="235981"/>
                </a:cubicBezTo>
                <a:cubicBezTo>
                  <a:pt x="2288515" y="232167"/>
                  <a:pt x="2302110" y="223691"/>
                  <a:pt x="2310063" y="214528"/>
                </a:cubicBezTo>
                <a:cubicBezTo>
                  <a:pt x="2319913" y="222132"/>
                  <a:pt x="2330145" y="232237"/>
                  <a:pt x="2338939" y="235981"/>
                </a:cubicBezTo>
                <a:cubicBezTo>
                  <a:pt x="2367598" y="246624"/>
                  <a:pt x="2425566" y="257433"/>
                  <a:pt x="2425566" y="257433"/>
                </a:cubicBezTo>
              </a:path>
            </a:pathLst>
          </a:custGeom>
          <a:noFill/>
          <a:ln w="158750" cap="rnd">
            <a:solidFill>
              <a:srgbClr val="FBDF7B">
                <a:alpha val="50321"/>
              </a:srgbClr>
            </a:solidFill>
            <a:round/>
            <a:extLst>
              <a:ext uri="{C807C97D-BFC1-408E-A445-0C87EB9F89A2}">
                <ask:lineSketchStyleProps xmlns:ask="http://schemas.microsoft.com/office/drawing/2018/sketchyshapes" sd="1219033472">
                  <a:custGeom>
                    <a:avLst/>
                    <a:gdLst>
                      <a:gd name="connsiteX0" fmla="*/ 0 w 2425566"/>
                      <a:gd name="connsiteY0" fmla="*/ 173255 h 192506"/>
                      <a:gd name="connsiteX1" fmla="*/ 48126 w 2425566"/>
                      <a:gd name="connsiteY1" fmla="*/ 105878 h 192506"/>
                      <a:gd name="connsiteX2" fmla="*/ 77002 w 2425566"/>
                      <a:gd name="connsiteY2" fmla="*/ 77002 h 192506"/>
                      <a:gd name="connsiteX3" fmla="*/ 96252 w 2425566"/>
                      <a:gd name="connsiteY3" fmla="*/ 105878 h 192506"/>
                      <a:gd name="connsiteX4" fmla="*/ 86627 w 2425566"/>
                      <a:gd name="connsiteY4" fmla="*/ 134754 h 192506"/>
                      <a:gd name="connsiteX5" fmla="*/ 115503 w 2425566"/>
                      <a:gd name="connsiteY5" fmla="*/ 125129 h 192506"/>
                      <a:gd name="connsiteX6" fmla="*/ 144379 w 2425566"/>
                      <a:gd name="connsiteY6" fmla="*/ 96253 h 192506"/>
                      <a:gd name="connsiteX7" fmla="*/ 192505 w 2425566"/>
                      <a:gd name="connsiteY7" fmla="*/ 57752 h 192506"/>
                      <a:gd name="connsiteX8" fmla="*/ 250256 w 2425566"/>
                      <a:gd name="connsiteY8" fmla="*/ 9626 h 192506"/>
                      <a:gd name="connsiteX9" fmla="*/ 240631 w 2425566"/>
                      <a:gd name="connsiteY9" fmla="*/ 67377 h 192506"/>
                      <a:gd name="connsiteX10" fmla="*/ 231006 w 2425566"/>
                      <a:gd name="connsiteY10" fmla="*/ 105878 h 192506"/>
                      <a:gd name="connsiteX11" fmla="*/ 269507 w 2425566"/>
                      <a:gd name="connsiteY11" fmla="*/ 96253 h 192506"/>
                      <a:gd name="connsiteX12" fmla="*/ 288758 w 2425566"/>
                      <a:gd name="connsiteY12" fmla="*/ 67377 h 192506"/>
                      <a:gd name="connsiteX13" fmla="*/ 385010 w 2425566"/>
                      <a:gd name="connsiteY13" fmla="*/ 0 h 192506"/>
                      <a:gd name="connsiteX14" fmla="*/ 394635 w 2425566"/>
                      <a:gd name="connsiteY14" fmla="*/ 48127 h 192506"/>
                      <a:gd name="connsiteX15" fmla="*/ 365760 w 2425566"/>
                      <a:gd name="connsiteY15" fmla="*/ 134754 h 192506"/>
                      <a:gd name="connsiteX16" fmla="*/ 394635 w 2425566"/>
                      <a:gd name="connsiteY16" fmla="*/ 125129 h 192506"/>
                      <a:gd name="connsiteX17" fmla="*/ 423511 w 2425566"/>
                      <a:gd name="connsiteY17" fmla="*/ 105878 h 192506"/>
                      <a:gd name="connsiteX18" fmla="*/ 442762 w 2425566"/>
                      <a:gd name="connsiteY18" fmla="*/ 77002 h 192506"/>
                      <a:gd name="connsiteX19" fmla="*/ 471638 w 2425566"/>
                      <a:gd name="connsiteY19" fmla="*/ 67377 h 192506"/>
                      <a:gd name="connsiteX20" fmla="*/ 490888 w 2425566"/>
                      <a:gd name="connsiteY20" fmla="*/ 96253 h 192506"/>
                      <a:gd name="connsiteX21" fmla="*/ 519764 w 2425566"/>
                      <a:gd name="connsiteY21" fmla="*/ 86628 h 192506"/>
                      <a:gd name="connsiteX22" fmla="*/ 500513 w 2425566"/>
                      <a:gd name="connsiteY22" fmla="*/ 125129 h 192506"/>
                      <a:gd name="connsiteX23" fmla="*/ 567890 w 2425566"/>
                      <a:gd name="connsiteY23" fmla="*/ 105878 h 192506"/>
                      <a:gd name="connsiteX24" fmla="*/ 596766 w 2425566"/>
                      <a:gd name="connsiteY24" fmla="*/ 86628 h 192506"/>
                      <a:gd name="connsiteX25" fmla="*/ 606391 w 2425566"/>
                      <a:gd name="connsiteY25" fmla="*/ 125129 h 192506"/>
                      <a:gd name="connsiteX26" fmla="*/ 693019 w 2425566"/>
                      <a:gd name="connsiteY26" fmla="*/ 86628 h 192506"/>
                      <a:gd name="connsiteX27" fmla="*/ 693019 w 2425566"/>
                      <a:gd name="connsiteY27" fmla="*/ 163630 h 192506"/>
                      <a:gd name="connsiteX28" fmla="*/ 702644 w 2425566"/>
                      <a:gd name="connsiteY28" fmla="*/ 192506 h 192506"/>
                      <a:gd name="connsiteX29" fmla="*/ 798896 w 2425566"/>
                      <a:gd name="connsiteY29" fmla="*/ 105878 h 192506"/>
                      <a:gd name="connsiteX30" fmla="*/ 827772 w 2425566"/>
                      <a:gd name="connsiteY30" fmla="*/ 115503 h 192506"/>
                      <a:gd name="connsiteX31" fmla="*/ 895149 w 2425566"/>
                      <a:gd name="connsiteY31" fmla="*/ 86628 h 192506"/>
                      <a:gd name="connsiteX32" fmla="*/ 943275 w 2425566"/>
                      <a:gd name="connsiteY32" fmla="*/ 134754 h 192506"/>
                      <a:gd name="connsiteX33" fmla="*/ 1001027 w 2425566"/>
                      <a:gd name="connsiteY33" fmla="*/ 144379 h 192506"/>
                      <a:gd name="connsiteX34" fmla="*/ 1058779 w 2425566"/>
                      <a:gd name="connsiteY34" fmla="*/ 96253 h 192506"/>
                      <a:gd name="connsiteX35" fmla="*/ 1087654 w 2425566"/>
                      <a:gd name="connsiteY35" fmla="*/ 86628 h 192506"/>
                      <a:gd name="connsiteX36" fmla="*/ 1126155 w 2425566"/>
                      <a:gd name="connsiteY36" fmla="*/ 67377 h 192506"/>
                      <a:gd name="connsiteX37" fmla="*/ 1145406 w 2425566"/>
                      <a:gd name="connsiteY37" fmla="*/ 96253 h 192506"/>
                      <a:gd name="connsiteX38" fmla="*/ 1183907 w 2425566"/>
                      <a:gd name="connsiteY38" fmla="*/ 86628 h 192506"/>
                      <a:gd name="connsiteX39" fmla="*/ 1232033 w 2425566"/>
                      <a:gd name="connsiteY39" fmla="*/ 96253 h 192506"/>
                      <a:gd name="connsiteX40" fmla="*/ 1289785 w 2425566"/>
                      <a:gd name="connsiteY40" fmla="*/ 86628 h 192506"/>
                      <a:gd name="connsiteX41" fmla="*/ 1318661 w 2425566"/>
                      <a:gd name="connsiteY41" fmla="*/ 77002 h 192506"/>
                      <a:gd name="connsiteX42" fmla="*/ 1337911 w 2425566"/>
                      <a:gd name="connsiteY42" fmla="*/ 105878 h 192506"/>
                      <a:gd name="connsiteX43" fmla="*/ 1366787 w 2425566"/>
                      <a:gd name="connsiteY43" fmla="*/ 125129 h 192506"/>
                      <a:gd name="connsiteX44" fmla="*/ 1395663 w 2425566"/>
                      <a:gd name="connsiteY44" fmla="*/ 115503 h 192506"/>
                      <a:gd name="connsiteX45" fmla="*/ 1463040 w 2425566"/>
                      <a:gd name="connsiteY45" fmla="*/ 125129 h 192506"/>
                      <a:gd name="connsiteX46" fmla="*/ 1520791 w 2425566"/>
                      <a:gd name="connsiteY46" fmla="*/ 96253 h 192506"/>
                      <a:gd name="connsiteX47" fmla="*/ 1568918 w 2425566"/>
                      <a:gd name="connsiteY47" fmla="*/ 77002 h 192506"/>
                      <a:gd name="connsiteX48" fmla="*/ 1578543 w 2425566"/>
                      <a:gd name="connsiteY48" fmla="*/ 105878 h 192506"/>
                      <a:gd name="connsiteX49" fmla="*/ 1636294 w 2425566"/>
                      <a:gd name="connsiteY49" fmla="*/ 105878 h 192506"/>
                      <a:gd name="connsiteX50" fmla="*/ 1703671 w 2425566"/>
                      <a:gd name="connsiteY50" fmla="*/ 86628 h 192506"/>
                      <a:gd name="connsiteX51" fmla="*/ 1713296 w 2425566"/>
                      <a:gd name="connsiteY51" fmla="*/ 115503 h 192506"/>
                      <a:gd name="connsiteX52" fmla="*/ 1751798 w 2425566"/>
                      <a:gd name="connsiteY52" fmla="*/ 96253 h 192506"/>
                      <a:gd name="connsiteX53" fmla="*/ 1790299 w 2425566"/>
                      <a:gd name="connsiteY53" fmla="*/ 86628 h 192506"/>
                      <a:gd name="connsiteX54" fmla="*/ 1809549 w 2425566"/>
                      <a:gd name="connsiteY54" fmla="*/ 115503 h 192506"/>
                      <a:gd name="connsiteX55" fmla="*/ 1848050 w 2425566"/>
                      <a:gd name="connsiteY55" fmla="*/ 105878 h 192506"/>
                      <a:gd name="connsiteX56" fmla="*/ 1886551 w 2425566"/>
                      <a:gd name="connsiteY56" fmla="*/ 86628 h 192506"/>
                      <a:gd name="connsiteX57" fmla="*/ 1915427 w 2425566"/>
                      <a:gd name="connsiteY57" fmla="*/ 77002 h 192506"/>
                      <a:gd name="connsiteX58" fmla="*/ 1953928 w 2425566"/>
                      <a:gd name="connsiteY58" fmla="*/ 105878 h 192506"/>
                      <a:gd name="connsiteX59" fmla="*/ 2011680 w 2425566"/>
                      <a:gd name="connsiteY59" fmla="*/ 144379 h 192506"/>
                      <a:gd name="connsiteX60" fmla="*/ 2069431 w 2425566"/>
                      <a:gd name="connsiteY60" fmla="*/ 115503 h 192506"/>
                      <a:gd name="connsiteX61" fmla="*/ 2156059 w 2425566"/>
                      <a:gd name="connsiteY61" fmla="*/ 134754 h 192506"/>
                      <a:gd name="connsiteX62" fmla="*/ 2223435 w 2425566"/>
                      <a:gd name="connsiteY62" fmla="*/ 125129 h 192506"/>
                      <a:gd name="connsiteX63" fmla="*/ 2281187 w 2425566"/>
                      <a:gd name="connsiteY63" fmla="*/ 105878 h 192506"/>
                      <a:gd name="connsiteX64" fmla="*/ 2310063 w 2425566"/>
                      <a:gd name="connsiteY64" fmla="*/ 96253 h 192506"/>
                      <a:gd name="connsiteX65" fmla="*/ 2338939 w 2425566"/>
                      <a:gd name="connsiteY65" fmla="*/ 105878 h 192506"/>
                      <a:gd name="connsiteX66" fmla="*/ 2425566 w 2425566"/>
                      <a:gd name="connsiteY66" fmla="*/ 115503 h 19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192506">
                        <a:moveTo>
                          <a:pt x="0" y="173255"/>
                        </a:moveTo>
                        <a:cubicBezTo>
                          <a:pt x="16042" y="150796"/>
                          <a:pt x="30885" y="127430"/>
                          <a:pt x="48126" y="105878"/>
                        </a:cubicBezTo>
                        <a:cubicBezTo>
                          <a:pt x="56629" y="95249"/>
                          <a:pt x="63390" y="77002"/>
                          <a:pt x="77002" y="77002"/>
                        </a:cubicBezTo>
                        <a:cubicBezTo>
                          <a:pt x="88570" y="77002"/>
                          <a:pt x="89835" y="96253"/>
                          <a:pt x="96252" y="105878"/>
                        </a:cubicBezTo>
                        <a:cubicBezTo>
                          <a:pt x="93044" y="115503"/>
                          <a:pt x="79453" y="127580"/>
                          <a:pt x="86627" y="134754"/>
                        </a:cubicBezTo>
                        <a:cubicBezTo>
                          <a:pt x="93801" y="141928"/>
                          <a:pt x="107061" y="130757"/>
                          <a:pt x="115503" y="125129"/>
                        </a:cubicBezTo>
                        <a:cubicBezTo>
                          <a:pt x="126829" y="117578"/>
                          <a:pt x="134135" y="105217"/>
                          <a:pt x="144379" y="96253"/>
                        </a:cubicBezTo>
                        <a:cubicBezTo>
                          <a:pt x="159840" y="82725"/>
                          <a:pt x="177044" y="71280"/>
                          <a:pt x="192505" y="57752"/>
                        </a:cubicBezTo>
                        <a:cubicBezTo>
                          <a:pt x="251793" y="5875"/>
                          <a:pt x="191162" y="49022"/>
                          <a:pt x="250256" y="9626"/>
                        </a:cubicBezTo>
                        <a:cubicBezTo>
                          <a:pt x="247048" y="28876"/>
                          <a:pt x="244458" y="48240"/>
                          <a:pt x="240631" y="67377"/>
                        </a:cubicBezTo>
                        <a:cubicBezTo>
                          <a:pt x="238037" y="80349"/>
                          <a:pt x="221652" y="96524"/>
                          <a:pt x="231006" y="105878"/>
                        </a:cubicBezTo>
                        <a:cubicBezTo>
                          <a:pt x="240360" y="115232"/>
                          <a:pt x="256673" y="99461"/>
                          <a:pt x="269507" y="96253"/>
                        </a:cubicBezTo>
                        <a:cubicBezTo>
                          <a:pt x="275924" y="86628"/>
                          <a:pt x="280578" y="75557"/>
                          <a:pt x="288758" y="67377"/>
                        </a:cubicBezTo>
                        <a:cubicBezTo>
                          <a:pt x="320125" y="36010"/>
                          <a:pt x="347832" y="22307"/>
                          <a:pt x="385010" y="0"/>
                        </a:cubicBezTo>
                        <a:cubicBezTo>
                          <a:pt x="388218" y="16042"/>
                          <a:pt x="396442" y="31867"/>
                          <a:pt x="394635" y="48127"/>
                        </a:cubicBezTo>
                        <a:cubicBezTo>
                          <a:pt x="391917" y="72589"/>
                          <a:pt x="351008" y="105249"/>
                          <a:pt x="365760" y="134754"/>
                        </a:cubicBezTo>
                        <a:cubicBezTo>
                          <a:pt x="370297" y="143829"/>
                          <a:pt x="385010" y="128337"/>
                          <a:pt x="394635" y="125129"/>
                        </a:cubicBezTo>
                        <a:cubicBezTo>
                          <a:pt x="404260" y="118712"/>
                          <a:pt x="415331" y="114058"/>
                          <a:pt x="423511" y="105878"/>
                        </a:cubicBezTo>
                        <a:cubicBezTo>
                          <a:pt x="431691" y="97698"/>
                          <a:pt x="433729" y="84229"/>
                          <a:pt x="442762" y="77002"/>
                        </a:cubicBezTo>
                        <a:cubicBezTo>
                          <a:pt x="450685" y="70664"/>
                          <a:pt x="462013" y="70585"/>
                          <a:pt x="471638" y="67377"/>
                        </a:cubicBezTo>
                        <a:cubicBezTo>
                          <a:pt x="442223" y="155621"/>
                          <a:pt x="440178" y="125230"/>
                          <a:pt x="490888" y="96253"/>
                        </a:cubicBezTo>
                        <a:cubicBezTo>
                          <a:pt x="499697" y="91219"/>
                          <a:pt x="510139" y="89836"/>
                          <a:pt x="519764" y="86628"/>
                        </a:cubicBezTo>
                        <a:cubicBezTo>
                          <a:pt x="513347" y="99462"/>
                          <a:pt x="505551" y="111694"/>
                          <a:pt x="500513" y="125129"/>
                        </a:cubicBezTo>
                        <a:cubicBezTo>
                          <a:pt x="469996" y="206507"/>
                          <a:pt x="512103" y="143068"/>
                          <a:pt x="567890" y="105878"/>
                        </a:cubicBezTo>
                        <a:lnTo>
                          <a:pt x="596766" y="86628"/>
                        </a:lnTo>
                        <a:cubicBezTo>
                          <a:pt x="599974" y="99462"/>
                          <a:pt x="593841" y="120946"/>
                          <a:pt x="606391" y="125129"/>
                        </a:cubicBezTo>
                        <a:cubicBezTo>
                          <a:pt x="613764" y="127587"/>
                          <a:pt x="683971" y="91152"/>
                          <a:pt x="693019" y="86628"/>
                        </a:cubicBezTo>
                        <a:cubicBezTo>
                          <a:pt x="715020" y="152632"/>
                          <a:pt x="693019" y="70710"/>
                          <a:pt x="693019" y="163630"/>
                        </a:cubicBezTo>
                        <a:cubicBezTo>
                          <a:pt x="693019" y="173776"/>
                          <a:pt x="699436" y="182881"/>
                          <a:pt x="702644" y="192506"/>
                        </a:cubicBezTo>
                        <a:cubicBezTo>
                          <a:pt x="771738" y="123410"/>
                          <a:pt x="738616" y="151089"/>
                          <a:pt x="798896" y="105878"/>
                        </a:cubicBezTo>
                        <a:cubicBezTo>
                          <a:pt x="808521" y="109086"/>
                          <a:pt x="817626" y="115503"/>
                          <a:pt x="827772" y="115503"/>
                        </a:cubicBezTo>
                        <a:cubicBezTo>
                          <a:pt x="841935" y="115503"/>
                          <a:pt x="887631" y="90387"/>
                          <a:pt x="895149" y="86628"/>
                        </a:cubicBezTo>
                        <a:cubicBezTo>
                          <a:pt x="917608" y="154004"/>
                          <a:pt x="895150" y="150796"/>
                          <a:pt x="943275" y="134754"/>
                        </a:cubicBezTo>
                        <a:cubicBezTo>
                          <a:pt x="962526" y="137962"/>
                          <a:pt x="981608" y="146321"/>
                          <a:pt x="1001027" y="144379"/>
                        </a:cubicBezTo>
                        <a:cubicBezTo>
                          <a:pt x="1055710" y="138911"/>
                          <a:pt x="1026864" y="121785"/>
                          <a:pt x="1058779" y="96253"/>
                        </a:cubicBezTo>
                        <a:cubicBezTo>
                          <a:pt x="1066701" y="89915"/>
                          <a:pt x="1078329" y="90625"/>
                          <a:pt x="1087654" y="86628"/>
                        </a:cubicBezTo>
                        <a:cubicBezTo>
                          <a:pt x="1100842" y="80976"/>
                          <a:pt x="1113321" y="73794"/>
                          <a:pt x="1126155" y="67377"/>
                        </a:cubicBezTo>
                        <a:cubicBezTo>
                          <a:pt x="1132572" y="77002"/>
                          <a:pt x="1134431" y="92595"/>
                          <a:pt x="1145406" y="96253"/>
                        </a:cubicBezTo>
                        <a:cubicBezTo>
                          <a:pt x="1157956" y="100436"/>
                          <a:pt x="1170678" y="86628"/>
                          <a:pt x="1183907" y="86628"/>
                        </a:cubicBezTo>
                        <a:cubicBezTo>
                          <a:pt x="1200267" y="86628"/>
                          <a:pt x="1215991" y="93045"/>
                          <a:pt x="1232033" y="96253"/>
                        </a:cubicBezTo>
                        <a:cubicBezTo>
                          <a:pt x="1251284" y="93045"/>
                          <a:pt x="1270734" y="90862"/>
                          <a:pt x="1289785" y="86628"/>
                        </a:cubicBezTo>
                        <a:cubicBezTo>
                          <a:pt x="1299689" y="84427"/>
                          <a:pt x="1309241" y="73234"/>
                          <a:pt x="1318661" y="77002"/>
                        </a:cubicBezTo>
                        <a:cubicBezTo>
                          <a:pt x="1329402" y="81298"/>
                          <a:pt x="1329731" y="97698"/>
                          <a:pt x="1337911" y="105878"/>
                        </a:cubicBezTo>
                        <a:cubicBezTo>
                          <a:pt x="1346091" y="114058"/>
                          <a:pt x="1357162" y="118712"/>
                          <a:pt x="1366787" y="125129"/>
                        </a:cubicBezTo>
                        <a:cubicBezTo>
                          <a:pt x="1376412" y="121920"/>
                          <a:pt x="1385517" y="115503"/>
                          <a:pt x="1395663" y="115503"/>
                        </a:cubicBezTo>
                        <a:cubicBezTo>
                          <a:pt x="1418350" y="115503"/>
                          <a:pt x="1440617" y="128579"/>
                          <a:pt x="1463040" y="125129"/>
                        </a:cubicBezTo>
                        <a:cubicBezTo>
                          <a:pt x="1484312" y="121856"/>
                          <a:pt x="1501198" y="105159"/>
                          <a:pt x="1520791" y="96253"/>
                        </a:cubicBezTo>
                        <a:cubicBezTo>
                          <a:pt x="1536520" y="89103"/>
                          <a:pt x="1552876" y="83419"/>
                          <a:pt x="1568918" y="77002"/>
                        </a:cubicBezTo>
                        <a:cubicBezTo>
                          <a:pt x="1572126" y="86627"/>
                          <a:pt x="1571369" y="98704"/>
                          <a:pt x="1578543" y="105878"/>
                        </a:cubicBezTo>
                        <a:cubicBezTo>
                          <a:pt x="1598506" y="125841"/>
                          <a:pt x="1616331" y="111582"/>
                          <a:pt x="1636294" y="105878"/>
                        </a:cubicBezTo>
                        <a:cubicBezTo>
                          <a:pt x="1720904" y="81704"/>
                          <a:pt x="1634430" y="109707"/>
                          <a:pt x="1703671" y="86628"/>
                        </a:cubicBezTo>
                        <a:cubicBezTo>
                          <a:pt x="1706879" y="96253"/>
                          <a:pt x="1703347" y="113513"/>
                          <a:pt x="1713296" y="115503"/>
                        </a:cubicBezTo>
                        <a:cubicBezTo>
                          <a:pt x="1727366" y="118317"/>
                          <a:pt x="1738363" y="101291"/>
                          <a:pt x="1751798" y="96253"/>
                        </a:cubicBezTo>
                        <a:cubicBezTo>
                          <a:pt x="1764184" y="91608"/>
                          <a:pt x="1777465" y="89836"/>
                          <a:pt x="1790299" y="86628"/>
                        </a:cubicBezTo>
                        <a:cubicBezTo>
                          <a:pt x="1796716" y="96253"/>
                          <a:pt x="1798575" y="111845"/>
                          <a:pt x="1809549" y="115503"/>
                        </a:cubicBezTo>
                        <a:cubicBezTo>
                          <a:pt x="1822099" y="119686"/>
                          <a:pt x="1835664" y="110523"/>
                          <a:pt x="1848050" y="105878"/>
                        </a:cubicBezTo>
                        <a:cubicBezTo>
                          <a:pt x="1861485" y="100840"/>
                          <a:pt x="1873363" y="92280"/>
                          <a:pt x="1886551" y="86628"/>
                        </a:cubicBezTo>
                        <a:cubicBezTo>
                          <a:pt x="1895877" y="82631"/>
                          <a:pt x="1905802" y="80211"/>
                          <a:pt x="1915427" y="77002"/>
                        </a:cubicBezTo>
                        <a:cubicBezTo>
                          <a:pt x="1937333" y="164627"/>
                          <a:pt x="1904971" y="89559"/>
                          <a:pt x="1953928" y="105878"/>
                        </a:cubicBezTo>
                        <a:cubicBezTo>
                          <a:pt x="1975877" y="113194"/>
                          <a:pt x="2011680" y="144379"/>
                          <a:pt x="2011680" y="144379"/>
                        </a:cubicBezTo>
                        <a:cubicBezTo>
                          <a:pt x="2026278" y="134647"/>
                          <a:pt x="2049507" y="115503"/>
                          <a:pt x="2069431" y="115503"/>
                        </a:cubicBezTo>
                        <a:cubicBezTo>
                          <a:pt x="2103307" y="115503"/>
                          <a:pt x="2126283" y="124829"/>
                          <a:pt x="2156059" y="134754"/>
                        </a:cubicBezTo>
                        <a:cubicBezTo>
                          <a:pt x="2272308" y="76628"/>
                          <a:pt x="2132390" y="135245"/>
                          <a:pt x="2223435" y="125129"/>
                        </a:cubicBezTo>
                        <a:cubicBezTo>
                          <a:pt x="2243603" y="122888"/>
                          <a:pt x="2261936" y="112295"/>
                          <a:pt x="2281187" y="105878"/>
                        </a:cubicBezTo>
                        <a:lnTo>
                          <a:pt x="2310063" y="96253"/>
                        </a:lnTo>
                        <a:cubicBezTo>
                          <a:pt x="2319688" y="99461"/>
                          <a:pt x="2328931" y="104210"/>
                          <a:pt x="2338939" y="105878"/>
                        </a:cubicBezTo>
                        <a:cubicBezTo>
                          <a:pt x="2367597" y="110654"/>
                          <a:pt x="2425566" y="115503"/>
                          <a:pt x="2425566" y="115503"/>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6398258" cy="646769"/>
          </a:xfrm>
        </p:spPr>
        <p:txBody>
          <a:bodyPr>
            <a:normAutofit/>
          </a:bodyPr>
          <a:lstStyle/>
          <a:p>
            <a:pPr algn="l"/>
            <a:r>
              <a:rPr lang="nb-NO" sz="32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Den eksterne virksomheten</a:t>
            </a:r>
          </a:p>
        </p:txBody>
      </p:sp>
      <p:sp>
        <p:nvSpPr>
          <p:cNvPr id="3" name="Undertittel 2">
            <a:extLst>
              <a:ext uri="{FF2B5EF4-FFF2-40B4-BE49-F238E27FC236}">
                <a16:creationId xmlns:a16="http://schemas.microsoft.com/office/drawing/2014/main" id="{CA0B5C5E-0DB4-9E4B-AA41-EEE78671EE60}"/>
              </a:ext>
            </a:extLst>
          </p:cNvPr>
          <p:cNvSpPr>
            <a:spLocks noGrp="1"/>
          </p:cNvSpPr>
          <p:nvPr>
            <p:ph type="subTitle" idx="1"/>
          </p:nvPr>
        </p:nvSpPr>
        <p:spPr>
          <a:xfrm>
            <a:off x="7693804" y="1276074"/>
            <a:ext cx="3461876" cy="412530"/>
          </a:xfrm>
        </p:spPr>
        <p:txBody>
          <a:bodyPr>
            <a:normAutofit/>
          </a:bodyPr>
          <a:lstStyle/>
          <a:p>
            <a:pPr algn="l"/>
            <a:r>
              <a:rPr lang="nb-NO" sz="1600" b="1" i="1" dirty="0">
                <a:latin typeface="Open Sans" panose="020B0606030504020204" pitchFamily="34" charset="0"/>
                <a:ea typeface="Open Sans" panose="020B0606030504020204" pitchFamily="34" charset="0"/>
                <a:cs typeface="Open Sans" panose="020B0606030504020204" pitchFamily="34" charset="0"/>
              </a:rPr>
              <a:t>Kompetanse</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6435471" y="860099"/>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3</a:t>
            </a:r>
          </a:p>
        </p:txBody>
      </p:sp>
      <p:sp>
        <p:nvSpPr>
          <p:cNvPr id="6" name="Ellipse 5">
            <a:extLst>
              <a:ext uri="{FF2B5EF4-FFF2-40B4-BE49-F238E27FC236}">
                <a16:creationId xmlns:a16="http://schemas.microsoft.com/office/drawing/2014/main" id="{7226D5B0-064A-5649-BDFE-BEBDF5B5AFA5}"/>
              </a:ext>
            </a:extLst>
          </p:cNvPr>
          <p:cNvSpPr/>
          <p:nvPr/>
        </p:nvSpPr>
        <p:spPr>
          <a:xfrm>
            <a:off x="6347448" y="751977"/>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Den som er kontaktperson ved den eksterne virksomheten skal ha nødvendig faglig kompetanse til å gi deg veiledning i utføringen av oppgaven, sammen med veileder fra NTNU.</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Det er ingen spesifikke krav til utdanning, men vedkommende må gjennom utdanning og/eller yrkespraksis ha mulighet til å gi deg veiledning i din konkrete oppgave.</a:t>
            </a:r>
          </a:p>
        </p:txBody>
      </p:sp>
      <p:sp>
        <p:nvSpPr>
          <p:cNvPr id="19" name="Undertittel 2">
            <a:extLst>
              <a:ext uri="{FF2B5EF4-FFF2-40B4-BE49-F238E27FC236}">
                <a16:creationId xmlns:a16="http://schemas.microsoft.com/office/drawing/2014/main" id="{6013B7BF-2B39-A14A-B100-88B93882315A}"/>
              </a:ext>
            </a:extLst>
          </p:cNvPr>
          <p:cNvSpPr txBox="1">
            <a:spLocks/>
          </p:cNvSpPr>
          <p:nvPr/>
        </p:nvSpPr>
        <p:spPr>
          <a:xfrm>
            <a:off x="7693804" y="1579517"/>
            <a:ext cx="2788108" cy="4125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000" i="1" dirty="0">
                <a:latin typeface="Open Sans" panose="020B0606030504020204" pitchFamily="34" charset="0"/>
                <a:ea typeface="Open Sans" panose="020B0606030504020204" pitchFamily="34" charset="0"/>
                <a:cs typeface="Open Sans" panose="020B0606030504020204" pitchFamily="34" charset="0"/>
              </a:rPr>
              <a:t>Bedriften forplikter seg her til å legge til rette for at du kan skrive en god oppgave på tema. Dersom samarbeidet ikke fungerer må du ta dette opp med veileder.</a:t>
            </a: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Kompetanse</a:t>
            </a:r>
          </a:p>
        </p:txBody>
      </p:sp>
      <p:pic>
        <p:nvPicPr>
          <p:cNvPr id="15" name="Bilde 14">
            <a:extLst>
              <a:ext uri="{FF2B5EF4-FFF2-40B4-BE49-F238E27FC236}">
                <a16:creationId xmlns:a16="http://schemas.microsoft.com/office/drawing/2014/main" id="{0BDF4DEE-168B-814C-8A95-273CBBE9FBFB}"/>
              </a:ext>
            </a:extLst>
          </p:cNvPr>
          <p:cNvPicPr>
            <a:picLocks noChangeAspect="1"/>
          </p:cNvPicPr>
          <p:nvPr/>
        </p:nvPicPr>
        <p:blipFill>
          <a:blip r:embed="rId3"/>
          <a:stretch>
            <a:fillRect/>
          </a:stretch>
        </p:blipFill>
        <p:spPr>
          <a:xfrm>
            <a:off x="7144638" y="1139439"/>
            <a:ext cx="549166" cy="549166"/>
          </a:xfrm>
          <a:prstGeom prst="rect">
            <a:avLst/>
          </a:prstGeom>
        </p:spPr>
      </p:pic>
    </p:spTree>
    <p:extLst>
      <p:ext uri="{BB962C8B-B14F-4D97-AF65-F5344CB8AC3E}">
        <p14:creationId xmlns:p14="http://schemas.microsoft.com/office/powerpoint/2010/main" val="3976554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iform 8">
            <a:extLst>
              <a:ext uri="{FF2B5EF4-FFF2-40B4-BE49-F238E27FC236}">
                <a16:creationId xmlns:a16="http://schemas.microsoft.com/office/drawing/2014/main" id="{56339141-6A46-B043-9C0E-10416E1A2031}"/>
              </a:ext>
            </a:extLst>
          </p:cNvPr>
          <p:cNvSpPr/>
          <p:nvPr/>
        </p:nvSpPr>
        <p:spPr>
          <a:xfrm>
            <a:off x="7835480" y="1204507"/>
            <a:ext cx="2425566" cy="429058"/>
          </a:xfrm>
          <a:custGeom>
            <a:avLst/>
            <a:gdLst>
              <a:gd name="connsiteX0" fmla="*/ 0 w 2425566"/>
              <a:gd name="connsiteY0" fmla="*/ 386151 h 429058"/>
              <a:gd name="connsiteX1" fmla="*/ 48126 w 2425566"/>
              <a:gd name="connsiteY1" fmla="*/ 235981 h 429058"/>
              <a:gd name="connsiteX2" fmla="*/ 77002 w 2425566"/>
              <a:gd name="connsiteY2" fmla="*/ 171622 h 429058"/>
              <a:gd name="connsiteX3" fmla="*/ 96252 w 2425566"/>
              <a:gd name="connsiteY3" fmla="*/ 235981 h 429058"/>
              <a:gd name="connsiteX4" fmla="*/ 86627 w 2425566"/>
              <a:gd name="connsiteY4" fmla="*/ 300340 h 429058"/>
              <a:gd name="connsiteX5" fmla="*/ 115503 w 2425566"/>
              <a:gd name="connsiteY5" fmla="*/ 278887 h 429058"/>
              <a:gd name="connsiteX6" fmla="*/ 144379 w 2425566"/>
              <a:gd name="connsiteY6" fmla="*/ 214528 h 429058"/>
              <a:gd name="connsiteX7" fmla="*/ 192505 w 2425566"/>
              <a:gd name="connsiteY7" fmla="*/ 128717 h 429058"/>
              <a:gd name="connsiteX8" fmla="*/ 250256 w 2425566"/>
              <a:gd name="connsiteY8" fmla="*/ 21454 h 429058"/>
              <a:gd name="connsiteX9" fmla="*/ 240631 w 2425566"/>
              <a:gd name="connsiteY9" fmla="*/ 150170 h 429058"/>
              <a:gd name="connsiteX10" fmla="*/ 231006 w 2425566"/>
              <a:gd name="connsiteY10" fmla="*/ 235981 h 429058"/>
              <a:gd name="connsiteX11" fmla="*/ 269507 w 2425566"/>
              <a:gd name="connsiteY11" fmla="*/ 214528 h 429058"/>
              <a:gd name="connsiteX12" fmla="*/ 288758 w 2425566"/>
              <a:gd name="connsiteY12" fmla="*/ 150170 h 429058"/>
              <a:gd name="connsiteX13" fmla="*/ 385010 w 2425566"/>
              <a:gd name="connsiteY13" fmla="*/ 0 h 429058"/>
              <a:gd name="connsiteX14" fmla="*/ 394635 w 2425566"/>
              <a:gd name="connsiteY14" fmla="*/ 107265 h 429058"/>
              <a:gd name="connsiteX15" fmla="*/ 365760 w 2425566"/>
              <a:gd name="connsiteY15" fmla="*/ 300340 h 429058"/>
              <a:gd name="connsiteX16" fmla="*/ 394635 w 2425566"/>
              <a:gd name="connsiteY16" fmla="*/ 278887 h 429058"/>
              <a:gd name="connsiteX17" fmla="*/ 423511 w 2425566"/>
              <a:gd name="connsiteY17" fmla="*/ 235981 h 429058"/>
              <a:gd name="connsiteX18" fmla="*/ 442762 w 2425566"/>
              <a:gd name="connsiteY18" fmla="*/ 171622 h 429058"/>
              <a:gd name="connsiteX19" fmla="*/ 471638 w 2425566"/>
              <a:gd name="connsiteY19" fmla="*/ 150170 h 429058"/>
              <a:gd name="connsiteX20" fmla="*/ 490888 w 2425566"/>
              <a:gd name="connsiteY20" fmla="*/ 214528 h 429058"/>
              <a:gd name="connsiteX21" fmla="*/ 519764 w 2425566"/>
              <a:gd name="connsiteY21" fmla="*/ 193076 h 429058"/>
              <a:gd name="connsiteX22" fmla="*/ 500513 w 2425566"/>
              <a:gd name="connsiteY22" fmla="*/ 278887 h 429058"/>
              <a:gd name="connsiteX23" fmla="*/ 567890 w 2425566"/>
              <a:gd name="connsiteY23" fmla="*/ 235981 h 429058"/>
              <a:gd name="connsiteX24" fmla="*/ 596766 w 2425566"/>
              <a:gd name="connsiteY24" fmla="*/ 193076 h 429058"/>
              <a:gd name="connsiteX25" fmla="*/ 606391 w 2425566"/>
              <a:gd name="connsiteY25" fmla="*/ 278887 h 429058"/>
              <a:gd name="connsiteX26" fmla="*/ 693019 w 2425566"/>
              <a:gd name="connsiteY26" fmla="*/ 193076 h 429058"/>
              <a:gd name="connsiteX27" fmla="*/ 693019 w 2425566"/>
              <a:gd name="connsiteY27" fmla="*/ 364699 h 429058"/>
              <a:gd name="connsiteX28" fmla="*/ 702644 w 2425566"/>
              <a:gd name="connsiteY28" fmla="*/ 429057 h 429058"/>
              <a:gd name="connsiteX29" fmla="*/ 798896 w 2425566"/>
              <a:gd name="connsiteY29" fmla="*/ 235981 h 429058"/>
              <a:gd name="connsiteX30" fmla="*/ 827772 w 2425566"/>
              <a:gd name="connsiteY30" fmla="*/ 257433 h 429058"/>
              <a:gd name="connsiteX31" fmla="*/ 895149 w 2425566"/>
              <a:gd name="connsiteY31" fmla="*/ 193076 h 429058"/>
              <a:gd name="connsiteX32" fmla="*/ 943275 w 2425566"/>
              <a:gd name="connsiteY32" fmla="*/ 300340 h 429058"/>
              <a:gd name="connsiteX33" fmla="*/ 1001027 w 2425566"/>
              <a:gd name="connsiteY33" fmla="*/ 321792 h 429058"/>
              <a:gd name="connsiteX34" fmla="*/ 1058779 w 2425566"/>
              <a:gd name="connsiteY34" fmla="*/ 214528 h 429058"/>
              <a:gd name="connsiteX35" fmla="*/ 1087654 w 2425566"/>
              <a:gd name="connsiteY35" fmla="*/ 193076 h 429058"/>
              <a:gd name="connsiteX36" fmla="*/ 1126155 w 2425566"/>
              <a:gd name="connsiteY36" fmla="*/ 150170 h 429058"/>
              <a:gd name="connsiteX37" fmla="*/ 1145406 w 2425566"/>
              <a:gd name="connsiteY37" fmla="*/ 214528 h 429058"/>
              <a:gd name="connsiteX38" fmla="*/ 1183907 w 2425566"/>
              <a:gd name="connsiteY38" fmla="*/ 193076 h 429058"/>
              <a:gd name="connsiteX39" fmla="*/ 1232033 w 2425566"/>
              <a:gd name="connsiteY39" fmla="*/ 214528 h 429058"/>
              <a:gd name="connsiteX40" fmla="*/ 1289785 w 2425566"/>
              <a:gd name="connsiteY40" fmla="*/ 193076 h 429058"/>
              <a:gd name="connsiteX41" fmla="*/ 1318661 w 2425566"/>
              <a:gd name="connsiteY41" fmla="*/ 171622 h 429058"/>
              <a:gd name="connsiteX42" fmla="*/ 1337911 w 2425566"/>
              <a:gd name="connsiteY42" fmla="*/ 235981 h 429058"/>
              <a:gd name="connsiteX43" fmla="*/ 1366787 w 2425566"/>
              <a:gd name="connsiteY43" fmla="*/ 278887 h 429058"/>
              <a:gd name="connsiteX44" fmla="*/ 1395663 w 2425566"/>
              <a:gd name="connsiteY44" fmla="*/ 257433 h 429058"/>
              <a:gd name="connsiteX45" fmla="*/ 1463040 w 2425566"/>
              <a:gd name="connsiteY45" fmla="*/ 278887 h 429058"/>
              <a:gd name="connsiteX46" fmla="*/ 1520791 w 2425566"/>
              <a:gd name="connsiteY46" fmla="*/ 214528 h 429058"/>
              <a:gd name="connsiteX47" fmla="*/ 1568918 w 2425566"/>
              <a:gd name="connsiteY47" fmla="*/ 171622 h 429058"/>
              <a:gd name="connsiteX48" fmla="*/ 1578543 w 2425566"/>
              <a:gd name="connsiteY48" fmla="*/ 235981 h 429058"/>
              <a:gd name="connsiteX49" fmla="*/ 1636294 w 2425566"/>
              <a:gd name="connsiteY49" fmla="*/ 235981 h 429058"/>
              <a:gd name="connsiteX50" fmla="*/ 1703671 w 2425566"/>
              <a:gd name="connsiteY50" fmla="*/ 193076 h 429058"/>
              <a:gd name="connsiteX51" fmla="*/ 1713296 w 2425566"/>
              <a:gd name="connsiteY51" fmla="*/ 257433 h 429058"/>
              <a:gd name="connsiteX52" fmla="*/ 1751798 w 2425566"/>
              <a:gd name="connsiteY52" fmla="*/ 214528 h 429058"/>
              <a:gd name="connsiteX53" fmla="*/ 1790299 w 2425566"/>
              <a:gd name="connsiteY53" fmla="*/ 193076 h 429058"/>
              <a:gd name="connsiteX54" fmla="*/ 1809549 w 2425566"/>
              <a:gd name="connsiteY54" fmla="*/ 257433 h 429058"/>
              <a:gd name="connsiteX55" fmla="*/ 1848050 w 2425566"/>
              <a:gd name="connsiteY55" fmla="*/ 235981 h 429058"/>
              <a:gd name="connsiteX56" fmla="*/ 1886551 w 2425566"/>
              <a:gd name="connsiteY56" fmla="*/ 193076 h 429058"/>
              <a:gd name="connsiteX57" fmla="*/ 1915427 w 2425566"/>
              <a:gd name="connsiteY57" fmla="*/ 171622 h 429058"/>
              <a:gd name="connsiteX58" fmla="*/ 1953928 w 2425566"/>
              <a:gd name="connsiteY58" fmla="*/ 235981 h 429058"/>
              <a:gd name="connsiteX59" fmla="*/ 2011680 w 2425566"/>
              <a:gd name="connsiteY59" fmla="*/ 321792 h 429058"/>
              <a:gd name="connsiteX60" fmla="*/ 2069431 w 2425566"/>
              <a:gd name="connsiteY60" fmla="*/ 257433 h 429058"/>
              <a:gd name="connsiteX61" fmla="*/ 2156059 w 2425566"/>
              <a:gd name="connsiteY61" fmla="*/ 300340 h 429058"/>
              <a:gd name="connsiteX62" fmla="*/ 2223435 w 2425566"/>
              <a:gd name="connsiteY62" fmla="*/ 278887 h 429058"/>
              <a:gd name="connsiteX63" fmla="*/ 2281187 w 2425566"/>
              <a:gd name="connsiteY63" fmla="*/ 235981 h 429058"/>
              <a:gd name="connsiteX64" fmla="*/ 2310063 w 2425566"/>
              <a:gd name="connsiteY64" fmla="*/ 214528 h 429058"/>
              <a:gd name="connsiteX65" fmla="*/ 2338939 w 2425566"/>
              <a:gd name="connsiteY65" fmla="*/ 235981 h 429058"/>
              <a:gd name="connsiteX66" fmla="*/ 2425566 w 2425566"/>
              <a:gd name="connsiteY66" fmla="*/ 257433 h 42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429058" extrusionOk="0">
                <a:moveTo>
                  <a:pt x="0" y="386151"/>
                </a:moveTo>
                <a:cubicBezTo>
                  <a:pt x="15520" y="335772"/>
                  <a:pt x="25354" y="286092"/>
                  <a:pt x="48126" y="235981"/>
                </a:cubicBezTo>
                <a:cubicBezTo>
                  <a:pt x="57018" y="212373"/>
                  <a:pt x="62523" y="171650"/>
                  <a:pt x="77002" y="171622"/>
                </a:cubicBezTo>
                <a:cubicBezTo>
                  <a:pt x="87000" y="173155"/>
                  <a:pt x="89697" y="215292"/>
                  <a:pt x="96252" y="235981"/>
                </a:cubicBezTo>
                <a:cubicBezTo>
                  <a:pt x="91980" y="256851"/>
                  <a:pt x="80844" y="285015"/>
                  <a:pt x="86627" y="300340"/>
                </a:cubicBezTo>
                <a:cubicBezTo>
                  <a:pt x="95079" y="316481"/>
                  <a:pt x="107571" y="290381"/>
                  <a:pt x="115503" y="278887"/>
                </a:cubicBezTo>
                <a:cubicBezTo>
                  <a:pt x="123807" y="261595"/>
                  <a:pt x="132767" y="235795"/>
                  <a:pt x="144379" y="214528"/>
                </a:cubicBezTo>
                <a:cubicBezTo>
                  <a:pt x="159224" y="178507"/>
                  <a:pt x="175930" y="160417"/>
                  <a:pt x="192505" y="128717"/>
                </a:cubicBezTo>
                <a:cubicBezTo>
                  <a:pt x="258978" y="17116"/>
                  <a:pt x="193797" y="109894"/>
                  <a:pt x="250256" y="21454"/>
                </a:cubicBezTo>
                <a:cubicBezTo>
                  <a:pt x="243001" y="63703"/>
                  <a:pt x="249445" y="111595"/>
                  <a:pt x="240631" y="150170"/>
                </a:cubicBezTo>
                <a:cubicBezTo>
                  <a:pt x="239306" y="180970"/>
                  <a:pt x="221715" y="215786"/>
                  <a:pt x="231006" y="235981"/>
                </a:cubicBezTo>
                <a:cubicBezTo>
                  <a:pt x="241075" y="257931"/>
                  <a:pt x="257786" y="223042"/>
                  <a:pt x="269507" y="214528"/>
                </a:cubicBezTo>
                <a:cubicBezTo>
                  <a:pt x="277365" y="191814"/>
                  <a:pt x="280748" y="167602"/>
                  <a:pt x="288758" y="150170"/>
                </a:cubicBezTo>
                <a:cubicBezTo>
                  <a:pt x="313432" y="81358"/>
                  <a:pt x="341970" y="45673"/>
                  <a:pt x="385010" y="0"/>
                </a:cubicBezTo>
                <a:cubicBezTo>
                  <a:pt x="383538" y="35422"/>
                  <a:pt x="395035" y="68156"/>
                  <a:pt x="394635" y="107265"/>
                </a:cubicBezTo>
                <a:cubicBezTo>
                  <a:pt x="392267" y="157049"/>
                  <a:pt x="342134" y="239761"/>
                  <a:pt x="365760" y="300340"/>
                </a:cubicBezTo>
                <a:cubicBezTo>
                  <a:pt x="369574" y="321859"/>
                  <a:pt x="386874" y="287422"/>
                  <a:pt x="394635" y="278887"/>
                </a:cubicBezTo>
                <a:cubicBezTo>
                  <a:pt x="404147" y="267262"/>
                  <a:pt x="417051" y="253192"/>
                  <a:pt x="423511" y="235981"/>
                </a:cubicBezTo>
                <a:cubicBezTo>
                  <a:pt x="431045" y="218775"/>
                  <a:pt x="431313" y="187858"/>
                  <a:pt x="442762" y="171622"/>
                </a:cubicBezTo>
                <a:cubicBezTo>
                  <a:pt x="451608" y="159324"/>
                  <a:pt x="460940" y="157886"/>
                  <a:pt x="471638" y="150170"/>
                </a:cubicBezTo>
                <a:cubicBezTo>
                  <a:pt x="442751" y="343828"/>
                  <a:pt x="435101" y="278826"/>
                  <a:pt x="490888" y="214528"/>
                </a:cubicBezTo>
                <a:cubicBezTo>
                  <a:pt x="500438" y="203947"/>
                  <a:pt x="509835" y="201144"/>
                  <a:pt x="519764" y="193076"/>
                </a:cubicBezTo>
                <a:cubicBezTo>
                  <a:pt x="510863" y="226667"/>
                  <a:pt x="504275" y="247249"/>
                  <a:pt x="500513" y="278887"/>
                </a:cubicBezTo>
                <a:cubicBezTo>
                  <a:pt x="484697" y="464869"/>
                  <a:pt x="511711" y="310733"/>
                  <a:pt x="567890" y="235981"/>
                </a:cubicBezTo>
                <a:cubicBezTo>
                  <a:pt x="577292" y="214281"/>
                  <a:pt x="583692" y="214996"/>
                  <a:pt x="596766" y="193076"/>
                </a:cubicBezTo>
                <a:cubicBezTo>
                  <a:pt x="599700" y="222536"/>
                  <a:pt x="593386" y="268130"/>
                  <a:pt x="606391" y="278887"/>
                </a:cubicBezTo>
                <a:cubicBezTo>
                  <a:pt x="614055" y="284147"/>
                  <a:pt x="684770" y="201773"/>
                  <a:pt x="693019" y="193076"/>
                </a:cubicBezTo>
                <a:cubicBezTo>
                  <a:pt x="695674" y="332770"/>
                  <a:pt x="713946" y="137020"/>
                  <a:pt x="693019" y="364699"/>
                </a:cubicBezTo>
                <a:cubicBezTo>
                  <a:pt x="689903" y="389059"/>
                  <a:pt x="700760" y="411193"/>
                  <a:pt x="702644" y="429057"/>
                </a:cubicBezTo>
                <a:cubicBezTo>
                  <a:pt x="779486" y="273518"/>
                  <a:pt x="735424" y="348693"/>
                  <a:pt x="798896" y="235981"/>
                </a:cubicBezTo>
                <a:cubicBezTo>
                  <a:pt x="809698" y="243468"/>
                  <a:pt x="817577" y="257272"/>
                  <a:pt x="827772" y="257433"/>
                </a:cubicBezTo>
                <a:cubicBezTo>
                  <a:pt x="843684" y="257489"/>
                  <a:pt x="889032" y="202906"/>
                  <a:pt x="895149" y="193076"/>
                </a:cubicBezTo>
                <a:cubicBezTo>
                  <a:pt x="920109" y="345639"/>
                  <a:pt x="896296" y="338895"/>
                  <a:pt x="943275" y="300340"/>
                </a:cubicBezTo>
                <a:cubicBezTo>
                  <a:pt x="964971" y="309909"/>
                  <a:pt x="979999" y="323968"/>
                  <a:pt x="1001027" y="321792"/>
                </a:cubicBezTo>
                <a:cubicBezTo>
                  <a:pt x="1053422" y="311876"/>
                  <a:pt x="1030813" y="272320"/>
                  <a:pt x="1058779" y="214528"/>
                </a:cubicBezTo>
                <a:cubicBezTo>
                  <a:pt x="1068133" y="198873"/>
                  <a:pt x="1077710" y="200880"/>
                  <a:pt x="1087654" y="193076"/>
                </a:cubicBezTo>
                <a:cubicBezTo>
                  <a:pt x="1098186" y="181713"/>
                  <a:pt x="1113435" y="166181"/>
                  <a:pt x="1126155" y="150170"/>
                </a:cubicBezTo>
                <a:cubicBezTo>
                  <a:pt x="1130993" y="169815"/>
                  <a:pt x="1135735" y="204965"/>
                  <a:pt x="1145406" y="214528"/>
                </a:cubicBezTo>
                <a:cubicBezTo>
                  <a:pt x="1159353" y="225570"/>
                  <a:pt x="1170866" y="193108"/>
                  <a:pt x="1183907" y="193076"/>
                </a:cubicBezTo>
                <a:cubicBezTo>
                  <a:pt x="1197057" y="194251"/>
                  <a:pt x="1215963" y="206406"/>
                  <a:pt x="1232033" y="214528"/>
                </a:cubicBezTo>
                <a:cubicBezTo>
                  <a:pt x="1251582" y="204368"/>
                  <a:pt x="1270896" y="202033"/>
                  <a:pt x="1289785" y="193076"/>
                </a:cubicBezTo>
                <a:cubicBezTo>
                  <a:pt x="1297638" y="188331"/>
                  <a:pt x="1309898" y="162201"/>
                  <a:pt x="1318661" y="171622"/>
                </a:cubicBezTo>
                <a:cubicBezTo>
                  <a:pt x="1331411" y="179616"/>
                  <a:pt x="1332346" y="217546"/>
                  <a:pt x="1337911" y="235981"/>
                </a:cubicBezTo>
                <a:cubicBezTo>
                  <a:pt x="1346167" y="253919"/>
                  <a:pt x="1357279" y="264145"/>
                  <a:pt x="1366787" y="278887"/>
                </a:cubicBezTo>
                <a:cubicBezTo>
                  <a:pt x="1376099" y="273288"/>
                  <a:pt x="1384545" y="256391"/>
                  <a:pt x="1395663" y="257433"/>
                </a:cubicBezTo>
                <a:cubicBezTo>
                  <a:pt x="1420688" y="259316"/>
                  <a:pt x="1437556" y="287433"/>
                  <a:pt x="1463040" y="278887"/>
                </a:cubicBezTo>
                <a:cubicBezTo>
                  <a:pt x="1479096" y="273423"/>
                  <a:pt x="1501176" y="233289"/>
                  <a:pt x="1520791" y="214528"/>
                </a:cubicBezTo>
                <a:cubicBezTo>
                  <a:pt x="1533667" y="199651"/>
                  <a:pt x="1552795" y="187154"/>
                  <a:pt x="1568918" y="171622"/>
                </a:cubicBezTo>
                <a:cubicBezTo>
                  <a:pt x="1571133" y="192204"/>
                  <a:pt x="1573508" y="220185"/>
                  <a:pt x="1578543" y="235981"/>
                </a:cubicBezTo>
                <a:cubicBezTo>
                  <a:pt x="1594797" y="280120"/>
                  <a:pt x="1612459" y="250390"/>
                  <a:pt x="1636294" y="235981"/>
                </a:cubicBezTo>
                <a:cubicBezTo>
                  <a:pt x="1713980" y="174037"/>
                  <a:pt x="1634543" y="243079"/>
                  <a:pt x="1703671" y="193076"/>
                </a:cubicBezTo>
                <a:cubicBezTo>
                  <a:pt x="1706759" y="214702"/>
                  <a:pt x="1702742" y="254508"/>
                  <a:pt x="1713296" y="257433"/>
                </a:cubicBezTo>
                <a:cubicBezTo>
                  <a:pt x="1726818" y="263837"/>
                  <a:pt x="1738947" y="227360"/>
                  <a:pt x="1751798" y="214528"/>
                </a:cubicBezTo>
                <a:cubicBezTo>
                  <a:pt x="1761552" y="203719"/>
                  <a:pt x="1777386" y="198177"/>
                  <a:pt x="1790299" y="193076"/>
                </a:cubicBezTo>
                <a:cubicBezTo>
                  <a:pt x="1797431" y="213160"/>
                  <a:pt x="1799185" y="248646"/>
                  <a:pt x="1809549" y="257433"/>
                </a:cubicBezTo>
                <a:cubicBezTo>
                  <a:pt x="1824302" y="265238"/>
                  <a:pt x="1837623" y="244677"/>
                  <a:pt x="1848050" y="235981"/>
                </a:cubicBezTo>
                <a:cubicBezTo>
                  <a:pt x="1861952" y="227388"/>
                  <a:pt x="1875535" y="203640"/>
                  <a:pt x="1886551" y="193076"/>
                </a:cubicBezTo>
                <a:cubicBezTo>
                  <a:pt x="1896580" y="184211"/>
                  <a:pt x="1905677" y="177228"/>
                  <a:pt x="1915427" y="171622"/>
                </a:cubicBezTo>
                <a:cubicBezTo>
                  <a:pt x="1925592" y="368210"/>
                  <a:pt x="1910373" y="206193"/>
                  <a:pt x="1953928" y="235981"/>
                </a:cubicBezTo>
                <a:cubicBezTo>
                  <a:pt x="1975877" y="252288"/>
                  <a:pt x="2011681" y="321792"/>
                  <a:pt x="2011680" y="321792"/>
                </a:cubicBezTo>
                <a:cubicBezTo>
                  <a:pt x="2026390" y="299832"/>
                  <a:pt x="2052862" y="258914"/>
                  <a:pt x="2069431" y="257433"/>
                </a:cubicBezTo>
                <a:cubicBezTo>
                  <a:pt x="2105133" y="254567"/>
                  <a:pt x="2129625" y="277104"/>
                  <a:pt x="2156059" y="300340"/>
                </a:cubicBezTo>
                <a:cubicBezTo>
                  <a:pt x="2289406" y="173847"/>
                  <a:pt x="2132583" y="303905"/>
                  <a:pt x="2223435" y="278887"/>
                </a:cubicBezTo>
                <a:cubicBezTo>
                  <a:pt x="2243058" y="273688"/>
                  <a:pt x="2265808" y="250028"/>
                  <a:pt x="2281187" y="235981"/>
                </a:cubicBezTo>
                <a:cubicBezTo>
                  <a:pt x="2288515" y="232167"/>
                  <a:pt x="2302110" y="223691"/>
                  <a:pt x="2310063" y="214528"/>
                </a:cubicBezTo>
                <a:cubicBezTo>
                  <a:pt x="2319913" y="222132"/>
                  <a:pt x="2330145" y="232237"/>
                  <a:pt x="2338939" y="235981"/>
                </a:cubicBezTo>
                <a:cubicBezTo>
                  <a:pt x="2367598" y="246624"/>
                  <a:pt x="2425566" y="257433"/>
                  <a:pt x="2425566" y="257433"/>
                </a:cubicBezTo>
              </a:path>
            </a:pathLst>
          </a:custGeom>
          <a:noFill/>
          <a:ln w="158750" cap="rnd">
            <a:solidFill>
              <a:srgbClr val="00509E">
                <a:alpha val="25000"/>
              </a:srgbClr>
            </a:solidFill>
            <a:round/>
            <a:extLst>
              <a:ext uri="{C807C97D-BFC1-408E-A445-0C87EB9F89A2}">
                <ask:lineSketchStyleProps xmlns:ask="http://schemas.microsoft.com/office/drawing/2018/sketchyshapes" sd="1219033472">
                  <a:custGeom>
                    <a:avLst/>
                    <a:gdLst>
                      <a:gd name="connsiteX0" fmla="*/ 0 w 2425566"/>
                      <a:gd name="connsiteY0" fmla="*/ 173255 h 192506"/>
                      <a:gd name="connsiteX1" fmla="*/ 48126 w 2425566"/>
                      <a:gd name="connsiteY1" fmla="*/ 105878 h 192506"/>
                      <a:gd name="connsiteX2" fmla="*/ 77002 w 2425566"/>
                      <a:gd name="connsiteY2" fmla="*/ 77002 h 192506"/>
                      <a:gd name="connsiteX3" fmla="*/ 96252 w 2425566"/>
                      <a:gd name="connsiteY3" fmla="*/ 105878 h 192506"/>
                      <a:gd name="connsiteX4" fmla="*/ 86627 w 2425566"/>
                      <a:gd name="connsiteY4" fmla="*/ 134754 h 192506"/>
                      <a:gd name="connsiteX5" fmla="*/ 115503 w 2425566"/>
                      <a:gd name="connsiteY5" fmla="*/ 125129 h 192506"/>
                      <a:gd name="connsiteX6" fmla="*/ 144379 w 2425566"/>
                      <a:gd name="connsiteY6" fmla="*/ 96253 h 192506"/>
                      <a:gd name="connsiteX7" fmla="*/ 192505 w 2425566"/>
                      <a:gd name="connsiteY7" fmla="*/ 57752 h 192506"/>
                      <a:gd name="connsiteX8" fmla="*/ 250256 w 2425566"/>
                      <a:gd name="connsiteY8" fmla="*/ 9626 h 192506"/>
                      <a:gd name="connsiteX9" fmla="*/ 240631 w 2425566"/>
                      <a:gd name="connsiteY9" fmla="*/ 67377 h 192506"/>
                      <a:gd name="connsiteX10" fmla="*/ 231006 w 2425566"/>
                      <a:gd name="connsiteY10" fmla="*/ 105878 h 192506"/>
                      <a:gd name="connsiteX11" fmla="*/ 269507 w 2425566"/>
                      <a:gd name="connsiteY11" fmla="*/ 96253 h 192506"/>
                      <a:gd name="connsiteX12" fmla="*/ 288758 w 2425566"/>
                      <a:gd name="connsiteY12" fmla="*/ 67377 h 192506"/>
                      <a:gd name="connsiteX13" fmla="*/ 385010 w 2425566"/>
                      <a:gd name="connsiteY13" fmla="*/ 0 h 192506"/>
                      <a:gd name="connsiteX14" fmla="*/ 394635 w 2425566"/>
                      <a:gd name="connsiteY14" fmla="*/ 48127 h 192506"/>
                      <a:gd name="connsiteX15" fmla="*/ 365760 w 2425566"/>
                      <a:gd name="connsiteY15" fmla="*/ 134754 h 192506"/>
                      <a:gd name="connsiteX16" fmla="*/ 394635 w 2425566"/>
                      <a:gd name="connsiteY16" fmla="*/ 125129 h 192506"/>
                      <a:gd name="connsiteX17" fmla="*/ 423511 w 2425566"/>
                      <a:gd name="connsiteY17" fmla="*/ 105878 h 192506"/>
                      <a:gd name="connsiteX18" fmla="*/ 442762 w 2425566"/>
                      <a:gd name="connsiteY18" fmla="*/ 77002 h 192506"/>
                      <a:gd name="connsiteX19" fmla="*/ 471638 w 2425566"/>
                      <a:gd name="connsiteY19" fmla="*/ 67377 h 192506"/>
                      <a:gd name="connsiteX20" fmla="*/ 490888 w 2425566"/>
                      <a:gd name="connsiteY20" fmla="*/ 96253 h 192506"/>
                      <a:gd name="connsiteX21" fmla="*/ 519764 w 2425566"/>
                      <a:gd name="connsiteY21" fmla="*/ 86628 h 192506"/>
                      <a:gd name="connsiteX22" fmla="*/ 500513 w 2425566"/>
                      <a:gd name="connsiteY22" fmla="*/ 125129 h 192506"/>
                      <a:gd name="connsiteX23" fmla="*/ 567890 w 2425566"/>
                      <a:gd name="connsiteY23" fmla="*/ 105878 h 192506"/>
                      <a:gd name="connsiteX24" fmla="*/ 596766 w 2425566"/>
                      <a:gd name="connsiteY24" fmla="*/ 86628 h 192506"/>
                      <a:gd name="connsiteX25" fmla="*/ 606391 w 2425566"/>
                      <a:gd name="connsiteY25" fmla="*/ 125129 h 192506"/>
                      <a:gd name="connsiteX26" fmla="*/ 693019 w 2425566"/>
                      <a:gd name="connsiteY26" fmla="*/ 86628 h 192506"/>
                      <a:gd name="connsiteX27" fmla="*/ 693019 w 2425566"/>
                      <a:gd name="connsiteY27" fmla="*/ 163630 h 192506"/>
                      <a:gd name="connsiteX28" fmla="*/ 702644 w 2425566"/>
                      <a:gd name="connsiteY28" fmla="*/ 192506 h 192506"/>
                      <a:gd name="connsiteX29" fmla="*/ 798896 w 2425566"/>
                      <a:gd name="connsiteY29" fmla="*/ 105878 h 192506"/>
                      <a:gd name="connsiteX30" fmla="*/ 827772 w 2425566"/>
                      <a:gd name="connsiteY30" fmla="*/ 115503 h 192506"/>
                      <a:gd name="connsiteX31" fmla="*/ 895149 w 2425566"/>
                      <a:gd name="connsiteY31" fmla="*/ 86628 h 192506"/>
                      <a:gd name="connsiteX32" fmla="*/ 943275 w 2425566"/>
                      <a:gd name="connsiteY32" fmla="*/ 134754 h 192506"/>
                      <a:gd name="connsiteX33" fmla="*/ 1001027 w 2425566"/>
                      <a:gd name="connsiteY33" fmla="*/ 144379 h 192506"/>
                      <a:gd name="connsiteX34" fmla="*/ 1058779 w 2425566"/>
                      <a:gd name="connsiteY34" fmla="*/ 96253 h 192506"/>
                      <a:gd name="connsiteX35" fmla="*/ 1087654 w 2425566"/>
                      <a:gd name="connsiteY35" fmla="*/ 86628 h 192506"/>
                      <a:gd name="connsiteX36" fmla="*/ 1126155 w 2425566"/>
                      <a:gd name="connsiteY36" fmla="*/ 67377 h 192506"/>
                      <a:gd name="connsiteX37" fmla="*/ 1145406 w 2425566"/>
                      <a:gd name="connsiteY37" fmla="*/ 96253 h 192506"/>
                      <a:gd name="connsiteX38" fmla="*/ 1183907 w 2425566"/>
                      <a:gd name="connsiteY38" fmla="*/ 86628 h 192506"/>
                      <a:gd name="connsiteX39" fmla="*/ 1232033 w 2425566"/>
                      <a:gd name="connsiteY39" fmla="*/ 96253 h 192506"/>
                      <a:gd name="connsiteX40" fmla="*/ 1289785 w 2425566"/>
                      <a:gd name="connsiteY40" fmla="*/ 86628 h 192506"/>
                      <a:gd name="connsiteX41" fmla="*/ 1318661 w 2425566"/>
                      <a:gd name="connsiteY41" fmla="*/ 77002 h 192506"/>
                      <a:gd name="connsiteX42" fmla="*/ 1337911 w 2425566"/>
                      <a:gd name="connsiteY42" fmla="*/ 105878 h 192506"/>
                      <a:gd name="connsiteX43" fmla="*/ 1366787 w 2425566"/>
                      <a:gd name="connsiteY43" fmla="*/ 125129 h 192506"/>
                      <a:gd name="connsiteX44" fmla="*/ 1395663 w 2425566"/>
                      <a:gd name="connsiteY44" fmla="*/ 115503 h 192506"/>
                      <a:gd name="connsiteX45" fmla="*/ 1463040 w 2425566"/>
                      <a:gd name="connsiteY45" fmla="*/ 125129 h 192506"/>
                      <a:gd name="connsiteX46" fmla="*/ 1520791 w 2425566"/>
                      <a:gd name="connsiteY46" fmla="*/ 96253 h 192506"/>
                      <a:gd name="connsiteX47" fmla="*/ 1568918 w 2425566"/>
                      <a:gd name="connsiteY47" fmla="*/ 77002 h 192506"/>
                      <a:gd name="connsiteX48" fmla="*/ 1578543 w 2425566"/>
                      <a:gd name="connsiteY48" fmla="*/ 105878 h 192506"/>
                      <a:gd name="connsiteX49" fmla="*/ 1636294 w 2425566"/>
                      <a:gd name="connsiteY49" fmla="*/ 105878 h 192506"/>
                      <a:gd name="connsiteX50" fmla="*/ 1703671 w 2425566"/>
                      <a:gd name="connsiteY50" fmla="*/ 86628 h 192506"/>
                      <a:gd name="connsiteX51" fmla="*/ 1713296 w 2425566"/>
                      <a:gd name="connsiteY51" fmla="*/ 115503 h 192506"/>
                      <a:gd name="connsiteX52" fmla="*/ 1751798 w 2425566"/>
                      <a:gd name="connsiteY52" fmla="*/ 96253 h 192506"/>
                      <a:gd name="connsiteX53" fmla="*/ 1790299 w 2425566"/>
                      <a:gd name="connsiteY53" fmla="*/ 86628 h 192506"/>
                      <a:gd name="connsiteX54" fmla="*/ 1809549 w 2425566"/>
                      <a:gd name="connsiteY54" fmla="*/ 115503 h 192506"/>
                      <a:gd name="connsiteX55" fmla="*/ 1848050 w 2425566"/>
                      <a:gd name="connsiteY55" fmla="*/ 105878 h 192506"/>
                      <a:gd name="connsiteX56" fmla="*/ 1886551 w 2425566"/>
                      <a:gd name="connsiteY56" fmla="*/ 86628 h 192506"/>
                      <a:gd name="connsiteX57" fmla="*/ 1915427 w 2425566"/>
                      <a:gd name="connsiteY57" fmla="*/ 77002 h 192506"/>
                      <a:gd name="connsiteX58" fmla="*/ 1953928 w 2425566"/>
                      <a:gd name="connsiteY58" fmla="*/ 105878 h 192506"/>
                      <a:gd name="connsiteX59" fmla="*/ 2011680 w 2425566"/>
                      <a:gd name="connsiteY59" fmla="*/ 144379 h 192506"/>
                      <a:gd name="connsiteX60" fmla="*/ 2069431 w 2425566"/>
                      <a:gd name="connsiteY60" fmla="*/ 115503 h 192506"/>
                      <a:gd name="connsiteX61" fmla="*/ 2156059 w 2425566"/>
                      <a:gd name="connsiteY61" fmla="*/ 134754 h 192506"/>
                      <a:gd name="connsiteX62" fmla="*/ 2223435 w 2425566"/>
                      <a:gd name="connsiteY62" fmla="*/ 125129 h 192506"/>
                      <a:gd name="connsiteX63" fmla="*/ 2281187 w 2425566"/>
                      <a:gd name="connsiteY63" fmla="*/ 105878 h 192506"/>
                      <a:gd name="connsiteX64" fmla="*/ 2310063 w 2425566"/>
                      <a:gd name="connsiteY64" fmla="*/ 96253 h 192506"/>
                      <a:gd name="connsiteX65" fmla="*/ 2338939 w 2425566"/>
                      <a:gd name="connsiteY65" fmla="*/ 105878 h 192506"/>
                      <a:gd name="connsiteX66" fmla="*/ 2425566 w 2425566"/>
                      <a:gd name="connsiteY66" fmla="*/ 115503 h 19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192506">
                        <a:moveTo>
                          <a:pt x="0" y="173255"/>
                        </a:moveTo>
                        <a:cubicBezTo>
                          <a:pt x="16042" y="150796"/>
                          <a:pt x="30885" y="127430"/>
                          <a:pt x="48126" y="105878"/>
                        </a:cubicBezTo>
                        <a:cubicBezTo>
                          <a:pt x="56629" y="95249"/>
                          <a:pt x="63390" y="77002"/>
                          <a:pt x="77002" y="77002"/>
                        </a:cubicBezTo>
                        <a:cubicBezTo>
                          <a:pt x="88570" y="77002"/>
                          <a:pt x="89835" y="96253"/>
                          <a:pt x="96252" y="105878"/>
                        </a:cubicBezTo>
                        <a:cubicBezTo>
                          <a:pt x="93044" y="115503"/>
                          <a:pt x="79453" y="127580"/>
                          <a:pt x="86627" y="134754"/>
                        </a:cubicBezTo>
                        <a:cubicBezTo>
                          <a:pt x="93801" y="141928"/>
                          <a:pt x="107061" y="130757"/>
                          <a:pt x="115503" y="125129"/>
                        </a:cubicBezTo>
                        <a:cubicBezTo>
                          <a:pt x="126829" y="117578"/>
                          <a:pt x="134135" y="105217"/>
                          <a:pt x="144379" y="96253"/>
                        </a:cubicBezTo>
                        <a:cubicBezTo>
                          <a:pt x="159840" y="82725"/>
                          <a:pt x="177044" y="71280"/>
                          <a:pt x="192505" y="57752"/>
                        </a:cubicBezTo>
                        <a:cubicBezTo>
                          <a:pt x="251793" y="5875"/>
                          <a:pt x="191162" y="49022"/>
                          <a:pt x="250256" y="9626"/>
                        </a:cubicBezTo>
                        <a:cubicBezTo>
                          <a:pt x="247048" y="28876"/>
                          <a:pt x="244458" y="48240"/>
                          <a:pt x="240631" y="67377"/>
                        </a:cubicBezTo>
                        <a:cubicBezTo>
                          <a:pt x="238037" y="80349"/>
                          <a:pt x="221652" y="96524"/>
                          <a:pt x="231006" y="105878"/>
                        </a:cubicBezTo>
                        <a:cubicBezTo>
                          <a:pt x="240360" y="115232"/>
                          <a:pt x="256673" y="99461"/>
                          <a:pt x="269507" y="96253"/>
                        </a:cubicBezTo>
                        <a:cubicBezTo>
                          <a:pt x="275924" y="86628"/>
                          <a:pt x="280578" y="75557"/>
                          <a:pt x="288758" y="67377"/>
                        </a:cubicBezTo>
                        <a:cubicBezTo>
                          <a:pt x="320125" y="36010"/>
                          <a:pt x="347832" y="22307"/>
                          <a:pt x="385010" y="0"/>
                        </a:cubicBezTo>
                        <a:cubicBezTo>
                          <a:pt x="388218" y="16042"/>
                          <a:pt x="396442" y="31867"/>
                          <a:pt x="394635" y="48127"/>
                        </a:cubicBezTo>
                        <a:cubicBezTo>
                          <a:pt x="391917" y="72589"/>
                          <a:pt x="351008" y="105249"/>
                          <a:pt x="365760" y="134754"/>
                        </a:cubicBezTo>
                        <a:cubicBezTo>
                          <a:pt x="370297" y="143829"/>
                          <a:pt x="385010" y="128337"/>
                          <a:pt x="394635" y="125129"/>
                        </a:cubicBezTo>
                        <a:cubicBezTo>
                          <a:pt x="404260" y="118712"/>
                          <a:pt x="415331" y="114058"/>
                          <a:pt x="423511" y="105878"/>
                        </a:cubicBezTo>
                        <a:cubicBezTo>
                          <a:pt x="431691" y="97698"/>
                          <a:pt x="433729" y="84229"/>
                          <a:pt x="442762" y="77002"/>
                        </a:cubicBezTo>
                        <a:cubicBezTo>
                          <a:pt x="450685" y="70664"/>
                          <a:pt x="462013" y="70585"/>
                          <a:pt x="471638" y="67377"/>
                        </a:cubicBezTo>
                        <a:cubicBezTo>
                          <a:pt x="442223" y="155621"/>
                          <a:pt x="440178" y="125230"/>
                          <a:pt x="490888" y="96253"/>
                        </a:cubicBezTo>
                        <a:cubicBezTo>
                          <a:pt x="499697" y="91219"/>
                          <a:pt x="510139" y="89836"/>
                          <a:pt x="519764" y="86628"/>
                        </a:cubicBezTo>
                        <a:cubicBezTo>
                          <a:pt x="513347" y="99462"/>
                          <a:pt x="505551" y="111694"/>
                          <a:pt x="500513" y="125129"/>
                        </a:cubicBezTo>
                        <a:cubicBezTo>
                          <a:pt x="469996" y="206507"/>
                          <a:pt x="512103" y="143068"/>
                          <a:pt x="567890" y="105878"/>
                        </a:cubicBezTo>
                        <a:lnTo>
                          <a:pt x="596766" y="86628"/>
                        </a:lnTo>
                        <a:cubicBezTo>
                          <a:pt x="599974" y="99462"/>
                          <a:pt x="593841" y="120946"/>
                          <a:pt x="606391" y="125129"/>
                        </a:cubicBezTo>
                        <a:cubicBezTo>
                          <a:pt x="613764" y="127587"/>
                          <a:pt x="683971" y="91152"/>
                          <a:pt x="693019" y="86628"/>
                        </a:cubicBezTo>
                        <a:cubicBezTo>
                          <a:pt x="715020" y="152632"/>
                          <a:pt x="693019" y="70710"/>
                          <a:pt x="693019" y="163630"/>
                        </a:cubicBezTo>
                        <a:cubicBezTo>
                          <a:pt x="693019" y="173776"/>
                          <a:pt x="699436" y="182881"/>
                          <a:pt x="702644" y="192506"/>
                        </a:cubicBezTo>
                        <a:cubicBezTo>
                          <a:pt x="771738" y="123410"/>
                          <a:pt x="738616" y="151089"/>
                          <a:pt x="798896" y="105878"/>
                        </a:cubicBezTo>
                        <a:cubicBezTo>
                          <a:pt x="808521" y="109086"/>
                          <a:pt x="817626" y="115503"/>
                          <a:pt x="827772" y="115503"/>
                        </a:cubicBezTo>
                        <a:cubicBezTo>
                          <a:pt x="841935" y="115503"/>
                          <a:pt x="887631" y="90387"/>
                          <a:pt x="895149" y="86628"/>
                        </a:cubicBezTo>
                        <a:cubicBezTo>
                          <a:pt x="917608" y="154004"/>
                          <a:pt x="895150" y="150796"/>
                          <a:pt x="943275" y="134754"/>
                        </a:cubicBezTo>
                        <a:cubicBezTo>
                          <a:pt x="962526" y="137962"/>
                          <a:pt x="981608" y="146321"/>
                          <a:pt x="1001027" y="144379"/>
                        </a:cubicBezTo>
                        <a:cubicBezTo>
                          <a:pt x="1055710" y="138911"/>
                          <a:pt x="1026864" y="121785"/>
                          <a:pt x="1058779" y="96253"/>
                        </a:cubicBezTo>
                        <a:cubicBezTo>
                          <a:pt x="1066701" y="89915"/>
                          <a:pt x="1078329" y="90625"/>
                          <a:pt x="1087654" y="86628"/>
                        </a:cubicBezTo>
                        <a:cubicBezTo>
                          <a:pt x="1100842" y="80976"/>
                          <a:pt x="1113321" y="73794"/>
                          <a:pt x="1126155" y="67377"/>
                        </a:cubicBezTo>
                        <a:cubicBezTo>
                          <a:pt x="1132572" y="77002"/>
                          <a:pt x="1134431" y="92595"/>
                          <a:pt x="1145406" y="96253"/>
                        </a:cubicBezTo>
                        <a:cubicBezTo>
                          <a:pt x="1157956" y="100436"/>
                          <a:pt x="1170678" y="86628"/>
                          <a:pt x="1183907" y="86628"/>
                        </a:cubicBezTo>
                        <a:cubicBezTo>
                          <a:pt x="1200267" y="86628"/>
                          <a:pt x="1215991" y="93045"/>
                          <a:pt x="1232033" y="96253"/>
                        </a:cubicBezTo>
                        <a:cubicBezTo>
                          <a:pt x="1251284" y="93045"/>
                          <a:pt x="1270734" y="90862"/>
                          <a:pt x="1289785" y="86628"/>
                        </a:cubicBezTo>
                        <a:cubicBezTo>
                          <a:pt x="1299689" y="84427"/>
                          <a:pt x="1309241" y="73234"/>
                          <a:pt x="1318661" y="77002"/>
                        </a:cubicBezTo>
                        <a:cubicBezTo>
                          <a:pt x="1329402" y="81298"/>
                          <a:pt x="1329731" y="97698"/>
                          <a:pt x="1337911" y="105878"/>
                        </a:cubicBezTo>
                        <a:cubicBezTo>
                          <a:pt x="1346091" y="114058"/>
                          <a:pt x="1357162" y="118712"/>
                          <a:pt x="1366787" y="125129"/>
                        </a:cubicBezTo>
                        <a:cubicBezTo>
                          <a:pt x="1376412" y="121920"/>
                          <a:pt x="1385517" y="115503"/>
                          <a:pt x="1395663" y="115503"/>
                        </a:cubicBezTo>
                        <a:cubicBezTo>
                          <a:pt x="1418350" y="115503"/>
                          <a:pt x="1440617" y="128579"/>
                          <a:pt x="1463040" y="125129"/>
                        </a:cubicBezTo>
                        <a:cubicBezTo>
                          <a:pt x="1484312" y="121856"/>
                          <a:pt x="1501198" y="105159"/>
                          <a:pt x="1520791" y="96253"/>
                        </a:cubicBezTo>
                        <a:cubicBezTo>
                          <a:pt x="1536520" y="89103"/>
                          <a:pt x="1552876" y="83419"/>
                          <a:pt x="1568918" y="77002"/>
                        </a:cubicBezTo>
                        <a:cubicBezTo>
                          <a:pt x="1572126" y="86627"/>
                          <a:pt x="1571369" y="98704"/>
                          <a:pt x="1578543" y="105878"/>
                        </a:cubicBezTo>
                        <a:cubicBezTo>
                          <a:pt x="1598506" y="125841"/>
                          <a:pt x="1616331" y="111582"/>
                          <a:pt x="1636294" y="105878"/>
                        </a:cubicBezTo>
                        <a:cubicBezTo>
                          <a:pt x="1720904" y="81704"/>
                          <a:pt x="1634430" y="109707"/>
                          <a:pt x="1703671" y="86628"/>
                        </a:cubicBezTo>
                        <a:cubicBezTo>
                          <a:pt x="1706879" y="96253"/>
                          <a:pt x="1703347" y="113513"/>
                          <a:pt x="1713296" y="115503"/>
                        </a:cubicBezTo>
                        <a:cubicBezTo>
                          <a:pt x="1727366" y="118317"/>
                          <a:pt x="1738363" y="101291"/>
                          <a:pt x="1751798" y="96253"/>
                        </a:cubicBezTo>
                        <a:cubicBezTo>
                          <a:pt x="1764184" y="91608"/>
                          <a:pt x="1777465" y="89836"/>
                          <a:pt x="1790299" y="86628"/>
                        </a:cubicBezTo>
                        <a:cubicBezTo>
                          <a:pt x="1796716" y="96253"/>
                          <a:pt x="1798575" y="111845"/>
                          <a:pt x="1809549" y="115503"/>
                        </a:cubicBezTo>
                        <a:cubicBezTo>
                          <a:pt x="1822099" y="119686"/>
                          <a:pt x="1835664" y="110523"/>
                          <a:pt x="1848050" y="105878"/>
                        </a:cubicBezTo>
                        <a:cubicBezTo>
                          <a:pt x="1861485" y="100840"/>
                          <a:pt x="1873363" y="92280"/>
                          <a:pt x="1886551" y="86628"/>
                        </a:cubicBezTo>
                        <a:cubicBezTo>
                          <a:pt x="1895877" y="82631"/>
                          <a:pt x="1905802" y="80211"/>
                          <a:pt x="1915427" y="77002"/>
                        </a:cubicBezTo>
                        <a:cubicBezTo>
                          <a:pt x="1937333" y="164627"/>
                          <a:pt x="1904971" y="89559"/>
                          <a:pt x="1953928" y="105878"/>
                        </a:cubicBezTo>
                        <a:cubicBezTo>
                          <a:pt x="1975877" y="113194"/>
                          <a:pt x="2011680" y="144379"/>
                          <a:pt x="2011680" y="144379"/>
                        </a:cubicBezTo>
                        <a:cubicBezTo>
                          <a:pt x="2026278" y="134647"/>
                          <a:pt x="2049507" y="115503"/>
                          <a:pt x="2069431" y="115503"/>
                        </a:cubicBezTo>
                        <a:cubicBezTo>
                          <a:pt x="2103307" y="115503"/>
                          <a:pt x="2126283" y="124829"/>
                          <a:pt x="2156059" y="134754"/>
                        </a:cubicBezTo>
                        <a:cubicBezTo>
                          <a:pt x="2272308" y="76628"/>
                          <a:pt x="2132390" y="135245"/>
                          <a:pt x="2223435" y="125129"/>
                        </a:cubicBezTo>
                        <a:cubicBezTo>
                          <a:pt x="2243603" y="122888"/>
                          <a:pt x="2261936" y="112295"/>
                          <a:pt x="2281187" y="105878"/>
                        </a:cubicBezTo>
                        <a:lnTo>
                          <a:pt x="2310063" y="96253"/>
                        </a:lnTo>
                        <a:cubicBezTo>
                          <a:pt x="2319688" y="99461"/>
                          <a:pt x="2328931" y="104210"/>
                          <a:pt x="2338939" y="105878"/>
                        </a:cubicBezTo>
                        <a:cubicBezTo>
                          <a:pt x="2367597" y="110654"/>
                          <a:pt x="2425566" y="115503"/>
                          <a:pt x="2425566" y="115503"/>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8859118" cy="646769"/>
          </a:xfrm>
        </p:spPr>
        <p:txBody>
          <a:bodyPr>
            <a:normAutofit/>
          </a:bodyPr>
          <a:lstStyle/>
          <a:p>
            <a:pPr algn="l"/>
            <a:r>
              <a:rPr lang="nb-NO" sz="32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Den eksterne virksomheten</a:t>
            </a:r>
          </a:p>
        </p:txBody>
      </p:sp>
      <p:sp>
        <p:nvSpPr>
          <p:cNvPr id="3" name="Undertittel 2">
            <a:extLst>
              <a:ext uri="{FF2B5EF4-FFF2-40B4-BE49-F238E27FC236}">
                <a16:creationId xmlns:a16="http://schemas.microsoft.com/office/drawing/2014/main" id="{CA0B5C5E-0DB4-9E4B-AA41-EEE78671EE60}"/>
              </a:ext>
            </a:extLst>
          </p:cNvPr>
          <p:cNvSpPr>
            <a:spLocks noGrp="1"/>
          </p:cNvSpPr>
          <p:nvPr>
            <p:ph type="subTitle" idx="1"/>
          </p:nvPr>
        </p:nvSpPr>
        <p:spPr>
          <a:xfrm>
            <a:off x="7693804" y="1276074"/>
            <a:ext cx="3461876" cy="412530"/>
          </a:xfrm>
        </p:spPr>
        <p:txBody>
          <a:bodyPr>
            <a:normAutofit/>
          </a:bodyPr>
          <a:lstStyle/>
          <a:p>
            <a:pPr algn="l"/>
            <a:r>
              <a:rPr lang="nb-NO" sz="1600" b="1" i="1" dirty="0">
                <a:latin typeface="Open Sans" panose="020B0606030504020204" pitchFamily="34" charset="0"/>
                <a:ea typeface="Open Sans" panose="020B0606030504020204" pitchFamily="34" charset="0"/>
                <a:cs typeface="Open Sans" panose="020B0606030504020204" pitchFamily="34" charset="0"/>
              </a:rPr>
              <a:t>Hvilke utgifter kan dekkes?</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6450248" y="900099"/>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3</a:t>
            </a:r>
          </a:p>
        </p:txBody>
      </p:sp>
      <p:sp>
        <p:nvSpPr>
          <p:cNvPr id="6" name="Ellipse 5">
            <a:extLst>
              <a:ext uri="{FF2B5EF4-FFF2-40B4-BE49-F238E27FC236}">
                <a16:creationId xmlns:a16="http://schemas.microsoft.com/office/drawing/2014/main" id="{7226D5B0-064A-5649-BDFE-BEBDF5B5AFA5}"/>
              </a:ext>
            </a:extLst>
          </p:cNvPr>
          <p:cNvSpPr/>
          <p:nvPr/>
        </p:nvSpPr>
        <p:spPr>
          <a:xfrm>
            <a:off x="6362225" y="791977"/>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Det vanlig at det er den eksterne virksomheten som dekker utgifter til gjennomføring av oppgaven.</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Det er rom for å avklare utgifter underveis i arbeidet, men det er en fordel å spesifisere dette i grove trekk ved starten av oppgaven.</a:t>
            </a:r>
          </a:p>
          <a:p>
            <a:pPr algn="l">
              <a:lnSpc>
                <a:spcPct val="150000"/>
              </a:lnSpc>
            </a:pPr>
            <a:r>
              <a:rPr lang="nb-NO" sz="1600" b="1" dirty="0">
                <a:latin typeface="Open Sans" panose="020B0606030504020204" pitchFamily="34" charset="0"/>
                <a:ea typeface="Open Sans" panose="020B0606030504020204" pitchFamily="34" charset="0"/>
                <a:cs typeface="Open Sans" panose="020B0606030504020204" pitchFamily="34" charset="0"/>
              </a:rPr>
              <a:t>Husk å alltid avklare utlegg på forhånd.</a:t>
            </a:r>
            <a:endParaRPr lang="nb-NO"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4" name="Bilde 13">
            <a:extLst>
              <a:ext uri="{FF2B5EF4-FFF2-40B4-BE49-F238E27FC236}">
                <a16:creationId xmlns:a16="http://schemas.microsoft.com/office/drawing/2014/main" id="{A5BEE799-684F-1747-AE81-9961CF60C875}"/>
              </a:ext>
            </a:extLst>
          </p:cNvPr>
          <p:cNvPicPr>
            <a:picLocks noChangeAspect="1"/>
          </p:cNvPicPr>
          <p:nvPr/>
        </p:nvPicPr>
        <p:blipFill>
          <a:blip r:embed="rId2"/>
          <a:stretch>
            <a:fillRect/>
          </a:stretch>
        </p:blipFill>
        <p:spPr>
          <a:xfrm>
            <a:off x="7144639" y="1304934"/>
            <a:ext cx="549165" cy="549165"/>
          </a:xfrm>
          <a:prstGeom prst="rect">
            <a:avLst/>
          </a:prstGeom>
        </p:spPr>
      </p:pic>
      <p:sp>
        <p:nvSpPr>
          <p:cNvPr id="19" name="Undertittel 2">
            <a:extLst>
              <a:ext uri="{FF2B5EF4-FFF2-40B4-BE49-F238E27FC236}">
                <a16:creationId xmlns:a16="http://schemas.microsoft.com/office/drawing/2014/main" id="{6013B7BF-2B39-A14A-B100-88B93882315A}"/>
              </a:ext>
            </a:extLst>
          </p:cNvPr>
          <p:cNvSpPr txBox="1">
            <a:spLocks/>
          </p:cNvSpPr>
          <p:nvPr/>
        </p:nvSpPr>
        <p:spPr>
          <a:xfrm>
            <a:off x="7693804" y="1579517"/>
            <a:ext cx="2788108" cy="4125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000" i="1" dirty="0">
                <a:latin typeface="Open Sans" panose="020B0606030504020204" pitchFamily="34" charset="0"/>
                <a:ea typeface="Open Sans" panose="020B0606030504020204" pitchFamily="34" charset="0"/>
                <a:cs typeface="Open Sans" panose="020B0606030504020204" pitchFamily="34" charset="0"/>
              </a:rPr>
              <a:t>Dette kan for eksempel være reiser, materialer for bygging av prototype, utgifter i forbindelse med innsamling av data, innkjøp av prøver, tester på lab, kjemikalier etc.</a:t>
            </a: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Utgifter til gjennomføring av oppgaven</a:t>
            </a:r>
          </a:p>
        </p:txBody>
      </p:sp>
      <p:pic>
        <p:nvPicPr>
          <p:cNvPr id="7" name="Bilde 6" descr="Bedriften finansierer utgifter som er relevante for prosjektet">
            <a:extLst>
              <a:ext uri="{FF2B5EF4-FFF2-40B4-BE49-F238E27FC236}">
                <a16:creationId xmlns:a16="http://schemas.microsoft.com/office/drawing/2014/main" id="{87A5186E-AF1F-FF4E-B538-A87894D72AAD}"/>
              </a:ext>
            </a:extLst>
          </p:cNvPr>
          <p:cNvPicPr>
            <a:picLocks noChangeAspect="1"/>
          </p:cNvPicPr>
          <p:nvPr/>
        </p:nvPicPr>
        <p:blipFill>
          <a:blip r:embed="rId3"/>
          <a:stretch>
            <a:fillRect/>
          </a:stretch>
        </p:blipFill>
        <p:spPr>
          <a:xfrm>
            <a:off x="6953374" y="2335373"/>
            <a:ext cx="4189778" cy="4189778"/>
          </a:xfrm>
          <a:prstGeom prst="rect">
            <a:avLst/>
          </a:prstGeom>
        </p:spPr>
      </p:pic>
    </p:spTree>
    <p:extLst>
      <p:ext uri="{BB962C8B-B14F-4D97-AF65-F5344CB8AC3E}">
        <p14:creationId xmlns:p14="http://schemas.microsoft.com/office/powerpoint/2010/main" val="856504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8" name="Håndskrift 17">
                <a:extLst>
                  <a:ext uri="{FF2B5EF4-FFF2-40B4-BE49-F238E27FC236}">
                    <a16:creationId xmlns:a16="http://schemas.microsoft.com/office/drawing/2014/main" id="{4F7741EF-3D81-7B4F-9D29-E0CA65BDDE43}"/>
                  </a:ext>
                </a:extLst>
              </p14:cNvPr>
              <p14:cNvContentPartPr/>
              <p14:nvPr/>
            </p14:nvContentPartPr>
            <p14:xfrm>
              <a:off x="7854442" y="1310588"/>
              <a:ext cx="1156320" cy="196920"/>
            </p14:xfrm>
          </p:contentPart>
        </mc:Choice>
        <mc:Fallback xmlns="">
          <p:pic>
            <p:nvPicPr>
              <p:cNvPr id="18" name="Håndskrift 17">
                <a:extLst>
                  <a:ext uri="{FF2B5EF4-FFF2-40B4-BE49-F238E27FC236}">
                    <a16:creationId xmlns:a16="http://schemas.microsoft.com/office/drawing/2014/main" id="{4F7741EF-3D81-7B4F-9D29-E0CA65BDDE43}"/>
                  </a:ext>
                </a:extLst>
              </p:cNvPr>
              <p:cNvPicPr/>
              <p:nvPr/>
            </p:nvPicPr>
            <p:blipFill>
              <a:blip r:embed="rId3"/>
              <a:stretch>
                <a:fillRect/>
              </a:stretch>
            </p:blipFill>
            <p:spPr>
              <a:xfrm>
                <a:off x="7803682" y="1259828"/>
                <a:ext cx="1257480" cy="298080"/>
              </a:xfrm>
              <a:prstGeom prst="rect">
                <a:avLst/>
              </a:prstGeom>
            </p:spPr>
          </p:pic>
        </mc:Fallback>
      </mc:AlternateContent>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7007652" cy="646769"/>
          </a:xfrm>
        </p:spPr>
        <p:txBody>
          <a:bodyPr>
            <a:normAutofit/>
          </a:bodyPr>
          <a:lstStyle/>
          <a:p>
            <a:pPr algn="l"/>
            <a:r>
              <a:rPr lang="nb-NO" sz="32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Den eksterne virksomheten</a:t>
            </a:r>
          </a:p>
        </p:txBody>
      </p:sp>
      <p:sp>
        <p:nvSpPr>
          <p:cNvPr id="3" name="Undertittel 2">
            <a:extLst>
              <a:ext uri="{FF2B5EF4-FFF2-40B4-BE49-F238E27FC236}">
                <a16:creationId xmlns:a16="http://schemas.microsoft.com/office/drawing/2014/main" id="{CA0B5C5E-0DB4-9E4B-AA41-EEE78671EE60}"/>
              </a:ext>
            </a:extLst>
          </p:cNvPr>
          <p:cNvSpPr>
            <a:spLocks noGrp="1"/>
          </p:cNvSpPr>
          <p:nvPr>
            <p:ph type="subTitle" idx="1"/>
          </p:nvPr>
        </p:nvSpPr>
        <p:spPr>
          <a:xfrm>
            <a:off x="7693804" y="1276074"/>
            <a:ext cx="3461876" cy="412530"/>
          </a:xfrm>
        </p:spPr>
        <p:txBody>
          <a:bodyPr>
            <a:normAutofit/>
          </a:bodyPr>
          <a:lstStyle/>
          <a:p>
            <a:pPr algn="l"/>
            <a:r>
              <a:rPr lang="nb-NO" sz="1600" b="1" i="1">
                <a:latin typeface="Open Sans" panose="020B0606030504020204" pitchFamily="34" charset="0"/>
                <a:ea typeface="Open Sans" panose="020B0606030504020204" pitchFamily="34" charset="0"/>
                <a:cs typeface="Open Sans" panose="020B0606030504020204" pitchFamily="34" charset="0"/>
              </a:rPr>
              <a:t>Bruksrett</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6465290" y="916627"/>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5</a:t>
            </a:r>
          </a:p>
        </p:txBody>
      </p:sp>
      <p:sp>
        <p:nvSpPr>
          <p:cNvPr id="6" name="Ellipse 5">
            <a:extLst>
              <a:ext uri="{FF2B5EF4-FFF2-40B4-BE49-F238E27FC236}">
                <a16:creationId xmlns:a16="http://schemas.microsoft.com/office/drawing/2014/main" id="{7226D5B0-064A-5649-BDFE-BEBDF5B5AFA5}"/>
              </a:ext>
            </a:extLst>
          </p:cNvPr>
          <p:cNvSpPr/>
          <p:nvPr/>
        </p:nvSpPr>
        <p:spPr>
          <a:xfrm>
            <a:off x="6377267" y="808505"/>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Standardavtalen gir den eksterne virksomheten bruksrett. I hovedsak vil studenten bevare eiendomsretten og kan ved et senere tidspunkt også gi andre aktører bruksrett.</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Det at du beholder eiendomsretten vil si at du også senere kan velge å kommersialisere resultatene selv eller overføre eiendomsretten til noen andre.</a:t>
            </a:r>
          </a:p>
        </p:txBody>
      </p:sp>
      <p:sp>
        <p:nvSpPr>
          <p:cNvPr id="19" name="Undertittel 2">
            <a:extLst>
              <a:ext uri="{FF2B5EF4-FFF2-40B4-BE49-F238E27FC236}">
                <a16:creationId xmlns:a16="http://schemas.microsoft.com/office/drawing/2014/main" id="{6013B7BF-2B39-A14A-B100-88B93882315A}"/>
              </a:ext>
            </a:extLst>
          </p:cNvPr>
          <p:cNvSpPr txBox="1">
            <a:spLocks/>
          </p:cNvSpPr>
          <p:nvPr/>
        </p:nvSpPr>
        <p:spPr>
          <a:xfrm>
            <a:off x="7693804" y="1579517"/>
            <a:ext cx="2788108" cy="4125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000" i="1" dirty="0"/>
              <a:t>Den som eier resultatene kan gi andre en rett til å bruke resultatene. Studenten gir for eksempel den eksterne virksomheten rett til å bruke resultatene fra </a:t>
            </a:r>
            <a:r>
              <a:rPr lang="nb-NO" sz="1000" i="1" dirty="0">
                <a:latin typeface="Open Sans" panose="020B0606030504020204" pitchFamily="34" charset="0"/>
                <a:ea typeface="Open Sans" panose="020B0606030504020204" pitchFamily="34" charset="0"/>
                <a:cs typeface="Open Sans" panose="020B0606030504020204" pitchFamily="34" charset="0"/>
              </a:rPr>
              <a:t>studentoppgaven</a:t>
            </a:r>
            <a:r>
              <a:rPr lang="nb-NO" sz="1000" i="1" dirty="0"/>
              <a:t>.</a:t>
            </a:r>
            <a:endParaRPr lang="nb-NO" sz="1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Hovedregel om rettigheter</a:t>
            </a:r>
          </a:p>
        </p:txBody>
      </p:sp>
      <p:pic>
        <p:nvPicPr>
          <p:cNvPr id="12" name="Bilde 11">
            <a:extLst>
              <a:ext uri="{FF2B5EF4-FFF2-40B4-BE49-F238E27FC236}">
                <a16:creationId xmlns:a16="http://schemas.microsoft.com/office/drawing/2014/main" id="{1A1A84BD-570E-8141-A841-3EDB3AD3255F}"/>
              </a:ext>
            </a:extLst>
          </p:cNvPr>
          <p:cNvPicPr>
            <a:picLocks noChangeAspect="1"/>
          </p:cNvPicPr>
          <p:nvPr/>
        </p:nvPicPr>
        <p:blipFill>
          <a:blip r:embed="rId4"/>
          <a:stretch>
            <a:fillRect/>
          </a:stretch>
        </p:blipFill>
        <p:spPr>
          <a:xfrm>
            <a:off x="7144638" y="1139438"/>
            <a:ext cx="549166" cy="549166"/>
          </a:xfrm>
          <a:prstGeom prst="rect">
            <a:avLst/>
          </a:prstGeom>
        </p:spPr>
      </p:pic>
      <mc:AlternateContent xmlns:mc="http://schemas.openxmlformats.org/markup-compatibility/2006" xmlns:p14="http://schemas.microsoft.com/office/powerpoint/2010/main">
        <mc:Choice Requires="p14">
          <p:contentPart p14:bwMode="auto" r:id="rId5">
            <p14:nvContentPartPr>
              <p14:cNvPr id="16" name="Håndskrift 15">
                <a:extLst>
                  <a:ext uri="{FF2B5EF4-FFF2-40B4-BE49-F238E27FC236}">
                    <a16:creationId xmlns:a16="http://schemas.microsoft.com/office/drawing/2014/main" id="{ACAD7A7E-89B5-5E42-A4C6-58E58A7E4E5C}"/>
                  </a:ext>
                </a:extLst>
              </p14:cNvPr>
              <p14:cNvContentPartPr/>
              <p14:nvPr/>
            </p14:nvContentPartPr>
            <p14:xfrm>
              <a:off x="7854442" y="2417493"/>
              <a:ext cx="1156320" cy="196920"/>
            </p14:xfrm>
          </p:contentPart>
        </mc:Choice>
        <mc:Fallback xmlns="">
          <p:pic>
            <p:nvPicPr>
              <p:cNvPr id="16" name="Håndskrift 15">
                <a:extLst>
                  <a:ext uri="{FF2B5EF4-FFF2-40B4-BE49-F238E27FC236}">
                    <a16:creationId xmlns:a16="http://schemas.microsoft.com/office/drawing/2014/main" id="{ACAD7A7E-89B5-5E42-A4C6-58E58A7E4E5C}"/>
                  </a:ext>
                </a:extLst>
              </p:cNvPr>
              <p:cNvPicPr/>
              <p:nvPr/>
            </p:nvPicPr>
            <p:blipFill>
              <a:blip r:embed="rId3"/>
              <a:stretch>
                <a:fillRect/>
              </a:stretch>
            </p:blipFill>
            <p:spPr>
              <a:xfrm>
                <a:off x="7803682" y="2366733"/>
                <a:ext cx="1257480" cy="298080"/>
              </a:xfrm>
              <a:prstGeom prst="rect">
                <a:avLst/>
              </a:prstGeom>
            </p:spPr>
          </p:pic>
        </mc:Fallback>
      </mc:AlternateContent>
      <p:sp>
        <p:nvSpPr>
          <p:cNvPr id="17" name="Undertittel 2">
            <a:extLst>
              <a:ext uri="{FF2B5EF4-FFF2-40B4-BE49-F238E27FC236}">
                <a16:creationId xmlns:a16="http://schemas.microsoft.com/office/drawing/2014/main" id="{491C464D-F664-6144-A08C-02B16E0410CE}"/>
              </a:ext>
            </a:extLst>
          </p:cNvPr>
          <p:cNvSpPr txBox="1">
            <a:spLocks/>
          </p:cNvSpPr>
          <p:nvPr/>
        </p:nvSpPr>
        <p:spPr>
          <a:xfrm>
            <a:off x="7693804" y="2382979"/>
            <a:ext cx="3461876"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600" b="1" i="1" dirty="0">
                <a:latin typeface="Open Sans" panose="020B0606030504020204" pitchFamily="34" charset="0"/>
                <a:ea typeface="Open Sans" panose="020B0606030504020204" pitchFamily="34" charset="0"/>
                <a:cs typeface="Open Sans" panose="020B0606030504020204" pitchFamily="34" charset="0"/>
              </a:rPr>
              <a:t>Eiendomsrett</a:t>
            </a:r>
          </a:p>
        </p:txBody>
      </p:sp>
      <p:sp>
        <p:nvSpPr>
          <p:cNvPr id="20" name="Undertittel 2">
            <a:extLst>
              <a:ext uri="{FF2B5EF4-FFF2-40B4-BE49-F238E27FC236}">
                <a16:creationId xmlns:a16="http://schemas.microsoft.com/office/drawing/2014/main" id="{385F3502-D9DB-0C4A-952F-6E85DCB22AF0}"/>
              </a:ext>
            </a:extLst>
          </p:cNvPr>
          <p:cNvSpPr txBox="1">
            <a:spLocks/>
          </p:cNvSpPr>
          <p:nvPr/>
        </p:nvSpPr>
        <p:spPr>
          <a:xfrm>
            <a:off x="7693804" y="2686422"/>
            <a:ext cx="2788108" cy="4125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000" i="1" dirty="0">
                <a:latin typeface="Open Sans" panose="020B0606030504020204" pitchFamily="34" charset="0"/>
                <a:ea typeface="Open Sans" panose="020B0606030504020204" pitchFamily="34" charset="0"/>
                <a:cs typeface="Open Sans" panose="020B0606030504020204" pitchFamily="34" charset="0"/>
              </a:rPr>
              <a:t>Den som eier resultatene bestemmer over dem. Utgangspunktet er at studenten eier resultatene fra sitt studentarbeid. Eiendomsretten kan også gjennom avtale overføres til andre.</a:t>
            </a:r>
            <a:endParaRPr lang="nb-NO" sz="1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1" name="Bilde 20">
            <a:extLst>
              <a:ext uri="{FF2B5EF4-FFF2-40B4-BE49-F238E27FC236}">
                <a16:creationId xmlns:a16="http://schemas.microsoft.com/office/drawing/2014/main" id="{3189A575-63A9-904F-B90E-E8933AAF7681}"/>
              </a:ext>
            </a:extLst>
          </p:cNvPr>
          <p:cNvPicPr>
            <a:picLocks noChangeAspect="1"/>
          </p:cNvPicPr>
          <p:nvPr/>
        </p:nvPicPr>
        <p:blipFill>
          <a:blip r:embed="rId4"/>
          <a:stretch>
            <a:fillRect/>
          </a:stretch>
        </p:blipFill>
        <p:spPr>
          <a:xfrm>
            <a:off x="7144638" y="2246343"/>
            <a:ext cx="549166" cy="549166"/>
          </a:xfrm>
          <a:prstGeom prst="rect">
            <a:avLst/>
          </a:prstGeom>
        </p:spPr>
      </p:pic>
    </p:spTree>
    <p:extLst>
      <p:ext uri="{BB962C8B-B14F-4D97-AF65-F5344CB8AC3E}">
        <p14:creationId xmlns:p14="http://schemas.microsoft.com/office/powerpoint/2010/main" val="1989706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8859118" cy="646769"/>
          </a:xfrm>
        </p:spPr>
        <p:txBody>
          <a:bodyPr>
            <a:normAutofit/>
          </a:bodyPr>
          <a:lstStyle/>
          <a:p>
            <a:pPr algn="l"/>
            <a:r>
              <a:rPr lang="nb-NO" sz="32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Den eksterne virksomheten</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6450248" y="900099"/>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5</a:t>
            </a:r>
          </a:p>
        </p:txBody>
      </p:sp>
      <p:sp>
        <p:nvSpPr>
          <p:cNvPr id="6" name="Ellipse 5">
            <a:extLst>
              <a:ext uri="{FF2B5EF4-FFF2-40B4-BE49-F238E27FC236}">
                <a16:creationId xmlns:a16="http://schemas.microsoft.com/office/drawing/2014/main" id="{7226D5B0-064A-5649-BDFE-BEBDF5B5AFA5}"/>
              </a:ext>
            </a:extLst>
          </p:cNvPr>
          <p:cNvSpPr/>
          <p:nvPr/>
        </p:nvSpPr>
        <p:spPr>
          <a:xfrm>
            <a:off x="6362225" y="791977"/>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Unntaksvis kan den eksterne virksomheten overta eiendomsretten til resultatene. I fremtiden vil det da være den eksterne som bestemmer over videre bruk.</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Ekstern virksomhet må særskilt begrunne hvorfor det er behov for overføring av eiendomsrett i avtalen.</a:t>
            </a: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Unntak – del 1</a:t>
            </a:r>
          </a:p>
        </p:txBody>
      </p:sp>
      <p:pic>
        <p:nvPicPr>
          <p:cNvPr id="12" name="Bilde 11" descr="En student overfører eiendomsretten til bedriften">
            <a:extLst>
              <a:ext uri="{FF2B5EF4-FFF2-40B4-BE49-F238E27FC236}">
                <a16:creationId xmlns:a16="http://schemas.microsoft.com/office/drawing/2014/main" id="{0ABC9870-1249-5A49-BEF2-C35086CB043E}"/>
              </a:ext>
            </a:extLst>
          </p:cNvPr>
          <p:cNvPicPr>
            <a:picLocks noChangeAspect="1"/>
          </p:cNvPicPr>
          <p:nvPr/>
        </p:nvPicPr>
        <p:blipFill>
          <a:blip r:embed="rId2"/>
          <a:stretch>
            <a:fillRect/>
          </a:stretch>
        </p:blipFill>
        <p:spPr>
          <a:xfrm>
            <a:off x="6450248" y="1365392"/>
            <a:ext cx="5216236" cy="5216236"/>
          </a:xfrm>
          <a:prstGeom prst="rect">
            <a:avLst/>
          </a:prstGeom>
        </p:spPr>
      </p:pic>
    </p:spTree>
    <p:extLst>
      <p:ext uri="{BB962C8B-B14F-4D97-AF65-F5344CB8AC3E}">
        <p14:creationId xmlns:p14="http://schemas.microsoft.com/office/powerpoint/2010/main" val="1620612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8859118" cy="646769"/>
          </a:xfrm>
        </p:spPr>
        <p:txBody>
          <a:bodyPr>
            <a:normAutofit/>
          </a:bodyPr>
          <a:lstStyle/>
          <a:p>
            <a:pPr algn="l"/>
            <a:r>
              <a:rPr lang="nb-NO" sz="32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Den eksterne virksomheten</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6450248" y="900099"/>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5</a:t>
            </a:r>
          </a:p>
        </p:txBody>
      </p:sp>
      <p:sp>
        <p:nvSpPr>
          <p:cNvPr id="6" name="Ellipse 5">
            <a:extLst>
              <a:ext uri="{FF2B5EF4-FFF2-40B4-BE49-F238E27FC236}">
                <a16:creationId xmlns:a16="http://schemas.microsoft.com/office/drawing/2014/main" id="{7226D5B0-064A-5649-BDFE-BEBDF5B5AFA5}"/>
              </a:ext>
            </a:extLst>
          </p:cNvPr>
          <p:cNvSpPr/>
          <p:nvPr/>
        </p:nvSpPr>
        <p:spPr>
          <a:xfrm>
            <a:off x="6362225" y="791977"/>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Enkelte virksomheter kan ønske å få overført eiendomsrettigheten fordi studenten er en av flere aktører som jobber på samme prosjekt. </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Det bli vanskelig å utnytte resultatene hvis studenten har eiendomsrett til en mindre del av prosjektet. Derfor kan dette være en forutsetning for at studenten skal kunne gjennomføre oppgaven.</a:t>
            </a: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Unntak – del 2</a:t>
            </a:r>
          </a:p>
        </p:txBody>
      </p:sp>
      <p:pic>
        <p:nvPicPr>
          <p:cNvPr id="5" name="Bilde 4" descr="Bedriften har flere underprosjekter med studenter og ønsker å overta eiendomsretten for å unngå konflikter i fremtiden">
            <a:extLst>
              <a:ext uri="{FF2B5EF4-FFF2-40B4-BE49-F238E27FC236}">
                <a16:creationId xmlns:a16="http://schemas.microsoft.com/office/drawing/2014/main" id="{F502C6FB-22AF-3747-AFFA-4C421A57FD7E}"/>
              </a:ext>
            </a:extLst>
          </p:cNvPr>
          <p:cNvPicPr>
            <a:picLocks noChangeAspect="1"/>
          </p:cNvPicPr>
          <p:nvPr/>
        </p:nvPicPr>
        <p:blipFill>
          <a:blip r:embed="rId2"/>
          <a:stretch>
            <a:fillRect/>
          </a:stretch>
        </p:blipFill>
        <p:spPr>
          <a:xfrm>
            <a:off x="6247230" y="1367179"/>
            <a:ext cx="5419254" cy="5419254"/>
          </a:xfrm>
          <a:prstGeom prst="rect">
            <a:avLst/>
          </a:prstGeom>
        </p:spPr>
      </p:pic>
    </p:spTree>
    <p:extLst>
      <p:ext uri="{BB962C8B-B14F-4D97-AF65-F5344CB8AC3E}">
        <p14:creationId xmlns:p14="http://schemas.microsoft.com/office/powerpoint/2010/main" val="931868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8E21969-6CE2-374F-94D9-F141E8C12D9D}"/>
              </a:ext>
            </a:extLst>
          </p:cNvPr>
          <p:cNvSpPr/>
          <p:nvPr/>
        </p:nvSpPr>
        <p:spPr>
          <a:xfrm>
            <a:off x="0" y="0"/>
            <a:ext cx="12192000" cy="6858000"/>
          </a:xfrm>
          <a:prstGeom prst="rect">
            <a:avLst/>
          </a:prstGeom>
          <a:solidFill>
            <a:srgbClr val="0050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tel 1">
            <a:extLst>
              <a:ext uri="{FF2B5EF4-FFF2-40B4-BE49-F238E27FC236}">
                <a16:creationId xmlns:a16="http://schemas.microsoft.com/office/drawing/2014/main" id="{2069B4BF-56DA-9C4E-8F9A-45B76B40D172}"/>
              </a:ext>
            </a:extLst>
          </p:cNvPr>
          <p:cNvSpPr>
            <a:spLocks noGrp="1"/>
          </p:cNvSpPr>
          <p:nvPr>
            <p:ph type="title"/>
          </p:nvPr>
        </p:nvSpPr>
        <p:spPr>
          <a:xfrm>
            <a:off x="838200" y="2766218"/>
            <a:ext cx="10515600" cy="1325563"/>
          </a:xfrm>
        </p:spPr>
        <p:txBody>
          <a:bodyPr>
            <a:normAutofit/>
          </a:bodyPr>
          <a:lstStyle/>
          <a:p>
            <a:pPr algn="ctr"/>
            <a:r>
              <a:rPr lang="nb-NO" sz="8000" dirty="0">
                <a:solidFill>
                  <a:schemeClr val="bg1"/>
                </a:solidFill>
                <a:latin typeface="Open Sans" panose="020B0606030504020204" pitchFamily="34" charset="0"/>
                <a:ea typeface="Open Sans" panose="020B0606030504020204" pitchFamily="34" charset="0"/>
                <a:cs typeface="Open Sans" panose="020B0606030504020204" pitchFamily="34" charset="0"/>
              </a:rPr>
              <a:t>5. NTNUs rettigheter</a:t>
            </a:r>
          </a:p>
        </p:txBody>
      </p:sp>
    </p:spTree>
    <p:extLst>
      <p:ext uri="{BB962C8B-B14F-4D97-AF65-F5344CB8AC3E}">
        <p14:creationId xmlns:p14="http://schemas.microsoft.com/office/powerpoint/2010/main" val="2984700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n pyramide av studentoppgaver">
            <a:extLst>
              <a:ext uri="{FF2B5EF4-FFF2-40B4-BE49-F238E27FC236}">
                <a16:creationId xmlns:a16="http://schemas.microsoft.com/office/drawing/2014/main" id="{5B27E189-F01D-C847-A45E-17D5858401A9}"/>
              </a:ext>
            </a:extLst>
          </p:cNvPr>
          <p:cNvPicPr>
            <a:picLocks noChangeAspect="1"/>
          </p:cNvPicPr>
          <p:nvPr/>
        </p:nvPicPr>
        <p:blipFill>
          <a:blip r:embed="rId2"/>
          <a:stretch>
            <a:fillRect/>
          </a:stretch>
        </p:blipFill>
        <p:spPr>
          <a:xfrm>
            <a:off x="5622757" y="510139"/>
            <a:ext cx="6136105" cy="6136105"/>
          </a:xfrm>
          <a:prstGeom prst="rect">
            <a:avLst/>
          </a:prstGeom>
        </p:spPr>
      </p:pic>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8859118" cy="646769"/>
          </a:xfrm>
        </p:spPr>
        <p:txBody>
          <a:bodyPr>
            <a:normAutofit/>
          </a:bodyPr>
          <a:lstStyle/>
          <a:p>
            <a:pPr algn="l"/>
            <a:r>
              <a:rPr lang="nb-NO" sz="32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NTNUs rettigheter</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4852454" y="900099"/>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7</a:t>
            </a:r>
          </a:p>
        </p:txBody>
      </p:sp>
      <p:sp>
        <p:nvSpPr>
          <p:cNvPr id="6" name="Ellipse 5">
            <a:extLst>
              <a:ext uri="{FF2B5EF4-FFF2-40B4-BE49-F238E27FC236}">
                <a16:creationId xmlns:a16="http://schemas.microsoft.com/office/drawing/2014/main" id="{7226D5B0-064A-5649-BDFE-BEBDF5B5AFA5}"/>
              </a:ext>
            </a:extLst>
          </p:cNvPr>
          <p:cNvSpPr/>
          <p:nvPr/>
        </p:nvSpPr>
        <p:spPr>
          <a:xfrm>
            <a:off x="4764431" y="791977"/>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NTNU er en utdanningsinstitusjon og bygger kunnskap på kunnskap. Ved samarbeid med eksterne skal NTNU alltid sikres bruksrett til undervisnings- og forskningsmål, uavhengig av hvem som har eiendomsrett.</a:t>
            </a: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Universitetets bruksrett</a:t>
            </a:r>
          </a:p>
        </p:txBody>
      </p:sp>
    </p:spTree>
    <p:extLst>
      <p:ext uri="{BB962C8B-B14F-4D97-AF65-F5344CB8AC3E}">
        <p14:creationId xmlns:p14="http://schemas.microsoft.com/office/powerpoint/2010/main" val="120134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descr="En student har spørsmål om samarbeidsavtaler med næringsliv">
            <a:extLst>
              <a:ext uri="{FF2B5EF4-FFF2-40B4-BE49-F238E27FC236}">
                <a16:creationId xmlns:a16="http://schemas.microsoft.com/office/drawing/2014/main" id="{A800F7B4-C6FF-AA43-8A04-F67D7002BEC4}"/>
              </a:ext>
            </a:extLst>
          </p:cNvPr>
          <p:cNvPicPr>
            <a:picLocks noChangeAspect="1"/>
          </p:cNvPicPr>
          <p:nvPr/>
        </p:nvPicPr>
        <p:blipFill>
          <a:blip r:embed="rId2"/>
          <a:stretch>
            <a:fillRect/>
          </a:stretch>
        </p:blipFill>
        <p:spPr>
          <a:xfrm>
            <a:off x="4706754" y="-627246"/>
            <a:ext cx="7485246" cy="7485246"/>
          </a:xfrm>
          <a:prstGeom prst="rect">
            <a:avLst/>
          </a:prstGeom>
        </p:spPr>
      </p:pic>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3" y="629305"/>
            <a:ext cx="3507471" cy="646769"/>
          </a:xfrm>
        </p:spPr>
        <p:txBody>
          <a:bodyPr>
            <a:noAutofit/>
          </a:bodyPr>
          <a:lstStyle/>
          <a:p>
            <a:pPr algn="l"/>
            <a:r>
              <a:rPr lang="nb-NO" sz="40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Introduksjon</a:t>
            </a: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90733"/>
            <a:ext cx="5933036" cy="21890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Det er viktig at du setter deg godt inn i avtalen.</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Denne veilederen tar deg gjennom de sentrale temaene i avtalen slik du kan få bedre oversikt.</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Du kan finne mer informasjon om samarbeidsoppgaver med eksterne virksomheter her:</a:t>
            </a:r>
          </a:p>
        </p:txBody>
      </p:sp>
      <p:sp>
        <p:nvSpPr>
          <p:cNvPr id="22" name="Avrundet rektangel 21">
            <a:extLst>
              <a:ext uri="{FF2B5EF4-FFF2-40B4-BE49-F238E27FC236}">
                <a16:creationId xmlns:a16="http://schemas.microsoft.com/office/drawing/2014/main" id="{09B1FD2F-32BF-A04F-9D4F-B0F3F6698DF0}"/>
              </a:ext>
            </a:extLst>
          </p:cNvPr>
          <p:cNvSpPr/>
          <p:nvPr/>
        </p:nvSpPr>
        <p:spPr>
          <a:xfrm>
            <a:off x="644893" y="5420173"/>
            <a:ext cx="2981176" cy="808522"/>
          </a:xfrm>
          <a:prstGeom prst="roundRect">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TekstSylinder 23">
            <a:extLst>
              <a:ext uri="{FF2B5EF4-FFF2-40B4-BE49-F238E27FC236}">
                <a16:creationId xmlns:a16="http://schemas.microsoft.com/office/drawing/2014/main" id="{D5D5E566-AE4F-434B-B826-BB966088278A}"/>
              </a:ext>
            </a:extLst>
          </p:cNvPr>
          <p:cNvSpPr txBox="1"/>
          <p:nvPr/>
        </p:nvSpPr>
        <p:spPr>
          <a:xfrm>
            <a:off x="644893" y="5620094"/>
            <a:ext cx="2981176" cy="369332"/>
          </a:xfrm>
          <a:prstGeom prst="rect">
            <a:avLst/>
          </a:prstGeom>
          <a:noFill/>
        </p:spPr>
        <p:txBody>
          <a:bodyPr wrap="square" rtlCol="0">
            <a:spAutoFit/>
          </a:bodyPr>
          <a:lstStyle/>
          <a:p>
            <a:pPr algn="ctr"/>
            <a:r>
              <a:rPr lang="nb-NO" u="sng" dirty="0">
                <a:solidFill>
                  <a:srgbClr val="00509E"/>
                </a:solidFill>
                <a:latin typeface=""/>
                <a:hlinkClick r:id="rId3"/>
              </a:rPr>
              <a:t>Samarbeidsoppgaver</a:t>
            </a:r>
            <a:endParaRPr lang="nb-NO" u="sng" dirty="0">
              <a:solidFill>
                <a:srgbClr val="00509E"/>
              </a:solidFill>
              <a:latin typeface=""/>
            </a:endParaRPr>
          </a:p>
        </p:txBody>
      </p:sp>
    </p:spTree>
    <p:extLst>
      <p:ext uri="{BB962C8B-B14F-4D97-AF65-F5344CB8AC3E}">
        <p14:creationId xmlns:p14="http://schemas.microsoft.com/office/powerpoint/2010/main" val="2715248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8859118" cy="646769"/>
          </a:xfrm>
        </p:spPr>
        <p:txBody>
          <a:bodyPr>
            <a:normAutofit/>
          </a:bodyPr>
          <a:lstStyle/>
          <a:p>
            <a:pPr algn="l"/>
            <a:r>
              <a:rPr lang="nb-NO" sz="32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NTNUs rettigheter</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4852454" y="900099"/>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7</a:t>
            </a:r>
          </a:p>
        </p:txBody>
      </p:sp>
      <p:sp>
        <p:nvSpPr>
          <p:cNvPr id="6" name="Ellipse 5">
            <a:extLst>
              <a:ext uri="{FF2B5EF4-FFF2-40B4-BE49-F238E27FC236}">
                <a16:creationId xmlns:a16="http://schemas.microsoft.com/office/drawing/2014/main" id="{7226D5B0-064A-5649-BDFE-BEBDF5B5AFA5}"/>
              </a:ext>
            </a:extLst>
          </p:cNvPr>
          <p:cNvSpPr/>
          <p:nvPr/>
        </p:nvSpPr>
        <p:spPr>
          <a:xfrm>
            <a:off x="4764431" y="791977"/>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NTNU har kun bruksrett til resultatene for sin kjernevirksomhet og kan ikke bruke dem til kommersielle formål med mindre eiendomsretten overføres til universitetet.</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Dette kan for eksempel være aktuelt dersom prosjektet er en del av et større forskningsprosjekt finansiert av en ekstern aktør.</a:t>
            </a: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Universitetets bruk av resultater</a:t>
            </a:r>
          </a:p>
        </p:txBody>
      </p:sp>
      <p:pic>
        <p:nvPicPr>
          <p:cNvPr id="5" name="Bilde 4" descr="NTNU-ansatte bruker kunnskapen fra prosjektet til videre forskning og undervisning">
            <a:extLst>
              <a:ext uri="{FF2B5EF4-FFF2-40B4-BE49-F238E27FC236}">
                <a16:creationId xmlns:a16="http://schemas.microsoft.com/office/drawing/2014/main" id="{FDF8BEB4-6BB9-A84E-8E64-EB9287F86895}"/>
              </a:ext>
            </a:extLst>
          </p:cNvPr>
          <p:cNvPicPr>
            <a:picLocks noChangeAspect="1"/>
          </p:cNvPicPr>
          <p:nvPr/>
        </p:nvPicPr>
        <p:blipFill>
          <a:blip r:embed="rId2"/>
          <a:stretch>
            <a:fillRect/>
          </a:stretch>
        </p:blipFill>
        <p:spPr>
          <a:xfrm>
            <a:off x="6453872" y="1054407"/>
            <a:ext cx="5414743" cy="5414743"/>
          </a:xfrm>
          <a:prstGeom prst="rect">
            <a:avLst/>
          </a:prstGeom>
        </p:spPr>
      </p:pic>
    </p:spTree>
    <p:extLst>
      <p:ext uri="{BB962C8B-B14F-4D97-AF65-F5344CB8AC3E}">
        <p14:creationId xmlns:p14="http://schemas.microsoft.com/office/powerpoint/2010/main" val="14473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8E21969-6CE2-374F-94D9-F141E8C12D9D}"/>
              </a:ext>
            </a:extLst>
          </p:cNvPr>
          <p:cNvSpPr/>
          <p:nvPr/>
        </p:nvSpPr>
        <p:spPr>
          <a:xfrm>
            <a:off x="0" y="0"/>
            <a:ext cx="12192000" cy="6858000"/>
          </a:xfrm>
          <a:prstGeom prst="rect">
            <a:avLst/>
          </a:prstGeom>
          <a:solidFill>
            <a:srgbClr val="0050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tel 1">
            <a:extLst>
              <a:ext uri="{FF2B5EF4-FFF2-40B4-BE49-F238E27FC236}">
                <a16:creationId xmlns:a16="http://schemas.microsoft.com/office/drawing/2014/main" id="{2069B4BF-56DA-9C4E-8F9A-45B76B40D172}"/>
              </a:ext>
            </a:extLst>
          </p:cNvPr>
          <p:cNvSpPr>
            <a:spLocks noGrp="1"/>
          </p:cNvSpPr>
          <p:nvPr>
            <p:ph type="title"/>
          </p:nvPr>
        </p:nvSpPr>
        <p:spPr>
          <a:xfrm>
            <a:off x="838200" y="2766218"/>
            <a:ext cx="10515600" cy="1325563"/>
          </a:xfrm>
        </p:spPr>
        <p:txBody>
          <a:bodyPr>
            <a:normAutofit/>
          </a:bodyPr>
          <a:lstStyle/>
          <a:p>
            <a:pPr algn="ctr"/>
            <a:r>
              <a:rPr lang="nb-NO" sz="8000" dirty="0">
                <a:solidFill>
                  <a:schemeClr val="bg1"/>
                </a:solidFill>
                <a:latin typeface="Open Sans" panose="020B0606030504020204" pitchFamily="34" charset="0"/>
                <a:ea typeface="Open Sans" panose="020B0606030504020204" pitchFamily="34" charset="0"/>
                <a:cs typeface="Open Sans" panose="020B0606030504020204" pitchFamily="34" charset="0"/>
              </a:rPr>
              <a:t>6. Offentliggjøring</a:t>
            </a:r>
          </a:p>
        </p:txBody>
      </p:sp>
    </p:spTree>
    <p:extLst>
      <p:ext uri="{BB962C8B-B14F-4D97-AF65-F5344CB8AC3E}">
        <p14:creationId xmlns:p14="http://schemas.microsoft.com/office/powerpoint/2010/main" val="15760313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8" name="Håndskrift 17">
                <a:extLst>
                  <a:ext uri="{FF2B5EF4-FFF2-40B4-BE49-F238E27FC236}">
                    <a16:creationId xmlns:a16="http://schemas.microsoft.com/office/drawing/2014/main" id="{4F7741EF-3D81-7B4F-9D29-E0CA65BDDE43}"/>
                  </a:ext>
                </a:extLst>
              </p14:cNvPr>
              <p14:cNvContentPartPr/>
              <p14:nvPr/>
            </p14:nvContentPartPr>
            <p14:xfrm>
              <a:off x="7854442" y="1310588"/>
              <a:ext cx="1156320" cy="196920"/>
            </p14:xfrm>
          </p:contentPart>
        </mc:Choice>
        <mc:Fallback xmlns="">
          <p:pic>
            <p:nvPicPr>
              <p:cNvPr id="18" name="Håndskrift 17">
                <a:extLst>
                  <a:ext uri="{FF2B5EF4-FFF2-40B4-BE49-F238E27FC236}">
                    <a16:creationId xmlns:a16="http://schemas.microsoft.com/office/drawing/2014/main" id="{4F7741EF-3D81-7B4F-9D29-E0CA65BDDE43}"/>
                  </a:ext>
                </a:extLst>
              </p:cNvPr>
              <p:cNvPicPr/>
              <p:nvPr/>
            </p:nvPicPr>
            <p:blipFill>
              <a:blip r:embed="rId3"/>
              <a:stretch>
                <a:fillRect/>
              </a:stretch>
            </p:blipFill>
            <p:spPr>
              <a:xfrm>
                <a:off x="7803682" y="1259828"/>
                <a:ext cx="1257480" cy="298080"/>
              </a:xfrm>
              <a:prstGeom prst="rect">
                <a:avLst/>
              </a:prstGeom>
            </p:spPr>
          </p:pic>
        </mc:Fallback>
      </mc:AlternateContent>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7007652" cy="646769"/>
          </a:xfrm>
        </p:spPr>
        <p:txBody>
          <a:bodyPr>
            <a:normAutofit/>
          </a:bodyPr>
          <a:lstStyle/>
          <a:p>
            <a:pPr algn="l"/>
            <a:r>
              <a:rPr lang="nb-NO" sz="32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Offentliggjøring</a:t>
            </a:r>
          </a:p>
        </p:txBody>
      </p:sp>
      <p:sp>
        <p:nvSpPr>
          <p:cNvPr id="3" name="Undertittel 2">
            <a:extLst>
              <a:ext uri="{FF2B5EF4-FFF2-40B4-BE49-F238E27FC236}">
                <a16:creationId xmlns:a16="http://schemas.microsoft.com/office/drawing/2014/main" id="{CA0B5C5E-0DB4-9E4B-AA41-EEE78671EE60}"/>
              </a:ext>
            </a:extLst>
          </p:cNvPr>
          <p:cNvSpPr>
            <a:spLocks noGrp="1"/>
          </p:cNvSpPr>
          <p:nvPr>
            <p:ph type="subTitle" idx="1"/>
          </p:nvPr>
        </p:nvSpPr>
        <p:spPr>
          <a:xfrm>
            <a:off x="7693804" y="1276074"/>
            <a:ext cx="3461876" cy="412530"/>
          </a:xfrm>
        </p:spPr>
        <p:txBody>
          <a:bodyPr>
            <a:normAutofit/>
          </a:bodyPr>
          <a:lstStyle/>
          <a:p>
            <a:pPr algn="l"/>
            <a:r>
              <a:rPr lang="nb-NO" sz="1600" b="1" i="1" dirty="0">
                <a:latin typeface="Open Sans" panose="020B0606030504020204" pitchFamily="34" charset="0"/>
                <a:ea typeface="Open Sans" panose="020B0606030504020204" pitchFamily="34" charset="0"/>
                <a:cs typeface="Open Sans" panose="020B0606030504020204" pitchFamily="34" charset="0"/>
              </a:rPr>
              <a:t>NTNU Open</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4356530" y="916627"/>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8</a:t>
            </a:r>
          </a:p>
        </p:txBody>
      </p:sp>
      <p:sp>
        <p:nvSpPr>
          <p:cNvPr id="6" name="Ellipse 5">
            <a:extLst>
              <a:ext uri="{FF2B5EF4-FFF2-40B4-BE49-F238E27FC236}">
                <a16:creationId xmlns:a16="http://schemas.microsoft.com/office/drawing/2014/main" id="{7226D5B0-064A-5649-BDFE-BEBDF5B5AFA5}"/>
              </a:ext>
            </a:extLst>
          </p:cNvPr>
          <p:cNvSpPr/>
          <p:nvPr/>
        </p:nvSpPr>
        <p:spPr>
          <a:xfrm>
            <a:off x="4268507" y="808505"/>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Målet til NTNU er at det skal være størst mulig åpenhet rundt hvilket grunnlag en akademisk grad er tildelt – altså hva som er grunnen til at en student for eksempel har oppnådd en mastergrad.</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Ved å legge til rette for at studentoppgaver kan publiseres i NTNU Open vil de være tilgjengelig for alle, og kunne komme samfunnet til nytte.</a:t>
            </a:r>
          </a:p>
        </p:txBody>
      </p:sp>
      <p:sp>
        <p:nvSpPr>
          <p:cNvPr id="19" name="Undertittel 2">
            <a:extLst>
              <a:ext uri="{FF2B5EF4-FFF2-40B4-BE49-F238E27FC236}">
                <a16:creationId xmlns:a16="http://schemas.microsoft.com/office/drawing/2014/main" id="{6013B7BF-2B39-A14A-B100-88B93882315A}"/>
              </a:ext>
            </a:extLst>
          </p:cNvPr>
          <p:cNvSpPr txBox="1">
            <a:spLocks/>
          </p:cNvSpPr>
          <p:nvPr/>
        </p:nvSpPr>
        <p:spPr>
          <a:xfrm>
            <a:off x="7693804" y="1579517"/>
            <a:ext cx="2788108" cy="4125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000" i="1" dirty="0"/>
              <a:t>Dette er universitetets database for publikasjoner gjort av studenter og ansatte ved NTNU. Her kan du for eksempel finne alle masteroppgaver som er utført. Noen av disse er helt eller delvis låst og dermed unntatt offentlighet.</a:t>
            </a:r>
            <a:endParaRPr lang="nb-NO" sz="1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Åpen kunnskap ved NTNU</a:t>
            </a:r>
          </a:p>
        </p:txBody>
      </p:sp>
      <p:pic>
        <p:nvPicPr>
          <p:cNvPr id="12" name="Bilde 11">
            <a:extLst>
              <a:ext uri="{FF2B5EF4-FFF2-40B4-BE49-F238E27FC236}">
                <a16:creationId xmlns:a16="http://schemas.microsoft.com/office/drawing/2014/main" id="{1A1A84BD-570E-8141-A841-3EDB3AD3255F}"/>
              </a:ext>
            </a:extLst>
          </p:cNvPr>
          <p:cNvPicPr>
            <a:picLocks noChangeAspect="1"/>
          </p:cNvPicPr>
          <p:nvPr/>
        </p:nvPicPr>
        <p:blipFill>
          <a:blip r:embed="rId4"/>
          <a:stretch>
            <a:fillRect/>
          </a:stretch>
        </p:blipFill>
        <p:spPr>
          <a:xfrm>
            <a:off x="7144638" y="1139438"/>
            <a:ext cx="549166" cy="549166"/>
          </a:xfrm>
          <a:prstGeom prst="rect">
            <a:avLst/>
          </a:prstGeom>
        </p:spPr>
      </p:pic>
      <p:sp>
        <p:nvSpPr>
          <p:cNvPr id="15" name="Avrundet rektangel 14">
            <a:extLst>
              <a:ext uri="{FF2B5EF4-FFF2-40B4-BE49-F238E27FC236}">
                <a16:creationId xmlns:a16="http://schemas.microsoft.com/office/drawing/2014/main" id="{2722C273-722B-6347-BF94-78F1EF3D0576}"/>
              </a:ext>
            </a:extLst>
          </p:cNvPr>
          <p:cNvSpPr/>
          <p:nvPr/>
        </p:nvSpPr>
        <p:spPr>
          <a:xfrm>
            <a:off x="644893" y="5420173"/>
            <a:ext cx="2117558" cy="808522"/>
          </a:xfrm>
          <a:prstGeom prst="roundRect">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TekstSylinder 21">
            <a:extLst>
              <a:ext uri="{FF2B5EF4-FFF2-40B4-BE49-F238E27FC236}">
                <a16:creationId xmlns:a16="http://schemas.microsoft.com/office/drawing/2014/main" id="{71565D4D-FF43-724B-BCA8-13AB16B7D396}"/>
              </a:ext>
            </a:extLst>
          </p:cNvPr>
          <p:cNvSpPr txBox="1"/>
          <p:nvPr/>
        </p:nvSpPr>
        <p:spPr>
          <a:xfrm>
            <a:off x="644893" y="5620094"/>
            <a:ext cx="2117558" cy="369332"/>
          </a:xfrm>
          <a:prstGeom prst="rect">
            <a:avLst/>
          </a:prstGeom>
          <a:noFill/>
        </p:spPr>
        <p:txBody>
          <a:bodyPr wrap="square" rtlCol="0">
            <a:spAutoFit/>
          </a:bodyPr>
          <a:lstStyle/>
          <a:p>
            <a:pPr algn="ctr"/>
            <a:r>
              <a:rPr lang="nb-NO" u="sng" dirty="0">
                <a:solidFill>
                  <a:srgbClr val="00509E"/>
                </a:solidFill>
                <a:latin typeface=""/>
                <a:hlinkClick r:id="rId5"/>
              </a:rPr>
              <a:t>NTNU Open</a:t>
            </a:r>
            <a:endParaRPr lang="nb-NO" u="sng" dirty="0">
              <a:solidFill>
                <a:srgbClr val="00509E"/>
              </a:solidFill>
              <a:latin typeface=""/>
            </a:endParaRPr>
          </a:p>
        </p:txBody>
      </p:sp>
    </p:spTree>
    <p:extLst>
      <p:ext uri="{BB962C8B-B14F-4D97-AF65-F5344CB8AC3E}">
        <p14:creationId xmlns:p14="http://schemas.microsoft.com/office/powerpoint/2010/main" val="2929826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descr="En studentoppgave med hengelås">
            <a:extLst>
              <a:ext uri="{FF2B5EF4-FFF2-40B4-BE49-F238E27FC236}">
                <a16:creationId xmlns:a16="http://schemas.microsoft.com/office/drawing/2014/main" id="{91D9A6B8-74F5-A54A-84F1-4B75DCA7C966}"/>
              </a:ext>
            </a:extLst>
          </p:cNvPr>
          <p:cNvPicPr>
            <a:picLocks noChangeAspect="1"/>
          </p:cNvPicPr>
          <p:nvPr/>
        </p:nvPicPr>
        <p:blipFill>
          <a:blip r:embed="rId2"/>
          <a:stretch>
            <a:fillRect/>
          </a:stretch>
        </p:blipFill>
        <p:spPr>
          <a:xfrm>
            <a:off x="6836859" y="2391744"/>
            <a:ext cx="3980182" cy="3980182"/>
          </a:xfrm>
          <a:prstGeom prst="rect">
            <a:avLst/>
          </a:prstGeom>
        </p:spPr>
      </p:pic>
      <p:sp>
        <p:nvSpPr>
          <p:cNvPr id="9" name="Friform 8">
            <a:extLst>
              <a:ext uri="{FF2B5EF4-FFF2-40B4-BE49-F238E27FC236}">
                <a16:creationId xmlns:a16="http://schemas.microsoft.com/office/drawing/2014/main" id="{56339141-6A46-B043-9C0E-10416E1A2031}"/>
              </a:ext>
            </a:extLst>
          </p:cNvPr>
          <p:cNvSpPr/>
          <p:nvPr/>
        </p:nvSpPr>
        <p:spPr>
          <a:xfrm>
            <a:off x="7835480" y="1204507"/>
            <a:ext cx="2425566" cy="429058"/>
          </a:xfrm>
          <a:custGeom>
            <a:avLst/>
            <a:gdLst>
              <a:gd name="connsiteX0" fmla="*/ 0 w 2425566"/>
              <a:gd name="connsiteY0" fmla="*/ 386151 h 429058"/>
              <a:gd name="connsiteX1" fmla="*/ 48126 w 2425566"/>
              <a:gd name="connsiteY1" fmla="*/ 235981 h 429058"/>
              <a:gd name="connsiteX2" fmla="*/ 77002 w 2425566"/>
              <a:gd name="connsiteY2" fmla="*/ 171622 h 429058"/>
              <a:gd name="connsiteX3" fmla="*/ 96252 w 2425566"/>
              <a:gd name="connsiteY3" fmla="*/ 235981 h 429058"/>
              <a:gd name="connsiteX4" fmla="*/ 86627 w 2425566"/>
              <a:gd name="connsiteY4" fmla="*/ 300340 h 429058"/>
              <a:gd name="connsiteX5" fmla="*/ 115503 w 2425566"/>
              <a:gd name="connsiteY5" fmla="*/ 278887 h 429058"/>
              <a:gd name="connsiteX6" fmla="*/ 144379 w 2425566"/>
              <a:gd name="connsiteY6" fmla="*/ 214528 h 429058"/>
              <a:gd name="connsiteX7" fmla="*/ 192505 w 2425566"/>
              <a:gd name="connsiteY7" fmla="*/ 128717 h 429058"/>
              <a:gd name="connsiteX8" fmla="*/ 250256 w 2425566"/>
              <a:gd name="connsiteY8" fmla="*/ 21454 h 429058"/>
              <a:gd name="connsiteX9" fmla="*/ 240631 w 2425566"/>
              <a:gd name="connsiteY9" fmla="*/ 150170 h 429058"/>
              <a:gd name="connsiteX10" fmla="*/ 231006 w 2425566"/>
              <a:gd name="connsiteY10" fmla="*/ 235981 h 429058"/>
              <a:gd name="connsiteX11" fmla="*/ 269507 w 2425566"/>
              <a:gd name="connsiteY11" fmla="*/ 214528 h 429058"/>
              <a:gd name="connsiteX12" fmla="*/ 288758 w 2425566"/>
              <a:gd name="connsiteY12" fmla="*/ 150170 h 429058"/>
              <a:gd name="connsiteX13" fmla="*/ 385010 w 2425566"/>
              <a:gd name="connsiteY13" fmla="*/ 0 h 429058"/>
              <a:gd name="connsiteX14" fmla="*/ 394635 w 2425566"/>
              <a:gd name="connsiteY14" fmla="*/ 107265 h 429058"/>
              <a:gd name="connsiteX15" fmla="*/ 365760 w 2425566"/>
              <a:gd name="connsiteY15" fmla="*/ 300340 h 429058"/>
              <a:gd name="connsiteX16" fmla="*/ 394635 w 2425566"/>
              <a:gd name="connsiteY16" fmla="*/ 278887 h 429058"/>
              <a:gd name="connsiteX17" fmla="*/ 423511 w 2425566"/>
              <a:gd name="connsiteY17" fmla="*/ 235981 h 429058"/>
              <a:gd name="connsiteX18" fmla="*/ 442762 w 2425566"/>
              <a:gd name="connsiteY18" fmla="*/ 171622 h 429058"/>
              <a:gd name="connsiteX19" fmla="*/ 471638 w 2425566"/>
              <a:gd name="connsiteY19" fmla="*/ 150170 h 429058"/>
              <a:gd name="connsiteX20" fmla="*/ 490888 w 2425566"/>
              <a:gd name="connsiteY20" fmla="*/ 214528 h 429058"/>
              <a:gd name="connsiteX21" fmla="*/ 519764 w 2425566"/>
              <a:gd name="connsiteY21" fmla="*/ 193076 h 429058"/>
              <a:gd name="connsiteX22" fmla="*/ 500513 w 2425566"/>
              <a:gd name="connsiteY22" fmla="*/ 278887 h 429058"/>
              <a:gd name="connsiteX23" fmla="*/ 567890 w 2425566"/>
              <a:gd name="connsiteY23" fmla="*/ 235981 h 429058"/>
              <a:gd name="connsiteX24" fmla="*/ 596766 w 2425566"/>
              <a:gd name="connsiteY24" fmla="*/ 193076 h 429058"/>
              <a:gd name="connsiteX25" fmla="*/ 606391 w 2425566"/>
              <a:gd name="connsiteY25" fmla="*/ 278887 h 429058"/>
              <a:gd name="connsiteX26" fmla="*/ 693019 w 2425566"/>
              <a:gd name="connsiteY26" fmla="*/ 193076 h 429058"/>
              <a:gd name="connsiteX27" fmla="*/ 693019 w 2425566"/>
              <a:gd name="connsiteY27" fmla="*/ 364699 h 429058"/>
              <a:gd name="connsiteX28" fmla="*/ 702644 w 2425566"/>
              <a:gd name="connsiteY28" fmla="*/ 429057 h 429058"/>
              <a:gd name="connsiteX29" fmla="*/ 798896 w 2425566"/>
              <a:gd name="connsiteY29" fmla="*/ 235981 h 429058"/>
              <a:gd name="connsiteX30" fmla="*/ 827772 w 2425566"/>
              <a:gd name="connsiteY30" fmla="*/ 257433 h 429058"/>
              <a:gd name="connsiteX31" fmla="*/ 895149 w 2425566"/>
              <a:gd name="connsiteY31" fmla="*/ 193076 h 429058"/>
              <a:gd name="connsiteX32" fmla="*/ 943275 w 2425566"/>
              <a:gd name="connsiteY32" fmla="*/ 300340 h 429058"/>
              <a:gd name="connsiteX33" fmla="*/ 1001027 w 2425566"/>
              <a:gd name="connsiteY33" fmla="*/ 321792 h 429058"/>
              <a:gd name="connsiteX34" fmla="*/ 1058779 w 2425566"/>
              <a:gd name="connsiteY34" fmla="*/ 214528 h 429058"/>
              <a:gd name="connsiteX35" fmla="*/ 1087654 w 2425566"/>
              <a:gd name="connsiteY35" fmla="*/ 193076 h 429058"/>
              <a:gd name="connsiteX36" fmla="*/ 1126155 w 2425566"/>
              <a:gd name="connsiteY36" fmla="*/ 150170 h 429058"/>
              <a:gd name="connsiteX37" fmla="*/ 1145406 w 2425566"/>
              <a:gd name="connsiteY37" fmla="*/ 214528 h 429058"/>
              <a:gd name="connsiteX38" fmla="*/ 1183907 w 2425566"/>
              <a:gd name="connsiteY38" fmla="*/ 193076 h 429058"/>
              <a:gd name="connsiteX39" fmla="*/ 1232033 w 2425566"/>
              <a:gd name="connsiteY39" fmla="*/ 214528 h 429058"/>
              <a:gd name="connsiteX40" fmla="*/ 1289785 w 2425566"/>
              <a:gd name="connsiteY40" fmla="*/ 193076 h 429058"/>
              <a:gd name="connsiteX41" fmla="*/ 1318661 w 2425566"/>
              <a:gd name="connsiteY41" fmla="*/ 171622 h 429058"/>
              <a:gd name="connsiteX42" fmla="*/ 1337911 w 2425566"/>
              <a:gd name="connsiteY42" fmla="*/ 235981 h 429058"/>
              <a:gd name="connsiteX43" fmla="*/ 1366787 w 2425566"/>
              <a:gd name="connsiteY43" fmla="*/ 278887 h 429058"/>
              <a:gd name="connsiteX44" fmla="*/ 1395663 w 2425566"/>
              <a:gd name="connsiteY44" fmla="*/ 257433 h 429058"/>
              <a:gd name="connsiteX45" fmla="*/ 1463040 w 2425566"/>
              <a:gd name="connsiteY45" fmla="*/ 278887 h 429058"/>
              <a:gd name="connsiteX46" fmla="*/ 1520791 w 2425566"/>
              <a:gd name="connsiteY46" fmla="*/ 214528 h 429058"/>
              <a:gd name="connsiteX47" fmla="*/ 1568918 w 2425566"/>
              <a:gd name="connsiteY47" fmla="*/ 171622 h 429058"/>
              <a:gd name="connsiteX48" fmla="*/ 1578543 w 2425566"/>
              <a:gd name="connsiteY48" fmla="*/ 235981 h 429058"/>
              <a:gd name="connsiteX49" fmla="*/ 1636294 w 2425566"/>
              <a:gd name="connsiteY49" fmla="*/ 235981 h 429058"/>
              <a:gd name="connsiteX50" fmla="*/ 1703671 w 2425566"/>
              <a:gd name="connsiteY50" fmla="*/ 193076 h 429058"/>
              <a:gd name="connsiteX51" fmla="*/ 1713296 w 2425566"/>
              <a:gd name="connsiteY51" fmla="*/ 257433 h 429058"/>
              <a:gd name="connsiteX52" fmla="*/ 1751798 w 2425566"/>
              <a:gd name="connsiteY52" fmla="*/ 214528 h 429058"/>
              <a:gd name="connsiteX53" fmla="*/ 1790299 w 2425566"/>
              <a:gd name="connsiteY53" fmla="*/ 193076 h 429058"/>
              <a:gd name="connsiteX54" fmla="*/ 1809549 w 2425566"/>
              <a:gd name="connsiteY54" fmla="*/ 257433 h 429058"/>
              <a:gd name="connsiteX55" fmla="*/ 1848050 w 2425566"/>
              <a:gd name="connsiteY55" fmla="*/ 235981 h 429058"/>
              <a:gd name="connsiteX56" fmla="*/ 1886551 w 2425566"/>
              <a:gd name="connsiteY56" fmla="*/ 193076 h 429058"/>
              <a:gd name="connsiteX57" fmla="*/ 1915427 w 2425566"/>
              <a:gd name="connsiteY57" fmla="*/ 171622 h 429058"/>
              <a:gd name="connsiteX58" fmla="*/ 1953928 w 2425566"/>
              <a:gd name="connsiteY58" fmla="*/ 235981 h 429058"/>
              <a:gd name="connsiteX59" fmla="*/ 2011680 w 2425566"/>
              <a:gd name="connsiteY59" fmla="*/ 321792 h 429058"/>
              <a:gd name="connsiteX60" fmla="*/ 2069431 w 2425566"/>
              <a:gd name="connsiteY60" fmla="*/ 257433 h 429058"/>
              <a:gd name="connsiteX61" fmla="*/ 2156059 w 2425566"/>
              <a:gd name="connsiteY61" fmla="*/ 300340 h 429058"/>
              <a:gd name="connsiteX62" fmla="*/ 2223435 w 2425566"/>
              <a:gd name="connsiteY62" fmla="*/ 278887 h 429058"/>
              <a:gd name="connsiteX63" fmla="*/ 2281187 w 2425566"/>
              <a:gd name="connsiteY63" fmla="*/ 235981 h 429058"/>
              <a:gd name="connsiteX64" fmla="*/ 2310063 w 2425566"/>
              <a:gd name="connsiteY64" fmla="*/ 214528 h 429058"/>
              <a:gd name="connsiteX65" fmla="*/ 2338939 w 2425566"/>
              <a:gd name="connsiteY65" fmla="*/ 235981 h 429058"/>
              <a:gd name="connsiteX66" fmla="*/ 2425566 w 2425566"/>
              <a:gd name="connsiteY66" fmla="*/ 257433 h 42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429058" extrusionOk="0">
                <a:moveTo>
                  <a:pt x="0" y="386151"/>
                </a:moveTo>
                <a:cubicBezTo>
                  <a:pt x="15520" y="335772"/>
                  <a:pt x="25354" y="286092"/>
                  <a:pt x="48126" y="235981"/>
                </a:cubicBezTo>
                <a:cubicBezTo>
                  <a:pt x="57018" y="212373"/>
                  <a:pt x="62523" y="171650"/>
                  <a:pt x="77002" y="171622"/>
                </a:cubicBezTo>
                <a:cubicBezTo>
                  <a:pt x="87000" y="173155"/>
                  <a:pt x="89697" y="215292"/>
                  <a:pt x="96252" y="235981"/>
                </a:cubicBezTo>
                <a:cubicBezTo>
                  <a:pt x="91980" y="256851"/>
                  <a:pt x="80844" y="285015"/>
                  <a:pt x="86627" y="300340"/>
                </a:cubicBezTo>
                <a:cubicBezTo>
                  <a:pt x="95079" y="316481"/>
                  <a:pt x="107571" y="290381"/>
                  <a:pt x="115503" y="278887"/>
                </a:cubicBezTo>
                <a:cubicBezTo>
                  <a:pt x="123807" y="261595"/>
                  <a:pt x="132767" y="235795"/>
                  <a:pt x="144379" y="214528"/>
                </a:cubicBezTo>
                <a:cubicBezTo>
                  <a:pt x="159224" y="178507"/>
                  <a:pt x="175930" y="160417"/>
                  <a:pt x="192505" y="128717"/>
                </a:cubicBezTo>
                <a:cubicBezTo>
                  <a:pt x="258978" y="17116"/>
                  <a:pt x="193797" y="109894"/>
                  <a:pt x="250256" y="21454"/>
                </a:cubicBezTo>
                <a:cubicBezTo>
                  <a:pt x="243001" y="63703"/>
                  <a:pt x="249445" y="111595"/>
                  <a:pt x="240631" y="150170"/>
                </a:cubicBezTo>
                <a:cubicBezTo>
                  <a:pt x="239306" y="180970"/>
                  <a:pt x="221715" y="215786"/>
                  <a:pt x="231006" y="235981"/>
                </a:cubicBezTo>
                <a:cubicBezTo>
                  <a:pt x="241075" y="257931"/>
                  <a:pt x="257786" y="223042"/>
                  <a:pt x="269507" y="214528"/>
                </a:cubicBezTo>
                <a:cubicBezTo>
                  <a:pt x="277365" y="191814"/>
                  <a:pt x="280748" y="167602"/>
                  <a:pt x="288758" y="150170"/>
                </a:cubicBezTo>
                <a:cubicBezTo>
                  <a:pt x="313432" y="81358"/>
                  <a:pt x="341970" y="45673"/>
                  <a:pt x="385010" y="0"/>
                </a:cubicBezTo>
                <a:cubicBezTo>
                  <a:pt x="383538" y="35422"/>
                  <a:pt x="395035" y="68156"/>
                  <a:pt x="394635" y="107265"/>
                </a:cubicBezTo>
                <a:cubicBezTo>
                  <a:pt x="392267" y="157049"/>
                  <a:pt x="342134" y="239761"/>
                  <a:pt x="365760" y="300340"/>
                </a:cubicBezTo>
                <a:cubicBezTo>
                  <a:pt x="369574" y="321859"/>
                  <a:pt x="386874" y="287422"/>
                  <a:pt x="394635" y="278887"/>
                </a:cubicBezTo>
                <a:cubicBezTo>
                  <a:pt x="404147" y="267262"/>
                  <a:pt x="417051" y="253192"/>
                  <a:pt x="423511" y="235981"/>
                </a:cubicBezTo>
                <a:cubicBezTo>
                  <a:pt x="431045" y="218775"/>
                  <a:pt x="431313" y="187858"/>
                  <a:pt x="442762" y="171622"/>
                </a:cubicBezTo>
                <a:cubicBezTo>
                  <a:pt x="451608" y="159324"/>
                  <a:pt x="460940" y="157886"/>
                  <a:pt x="471638" y="150170"/>
                </a:cubicBezTo>
                <a:cubicBezTo>
                  <a:pt x="442751" y="343828"/>
                  <a:pt x="435101" y="278826"/>
                  <a:pt x="490888" y="214528"/>
                </a:cubicBezTo>
                <a:cubicBezTo>
                  <a:pt x="500438" y="203947"/>
                  <a:pt x="509835" y="201144"/>
                  <a:pt x="519764" y="193076"/>
                </a:cubicBezTo>
                <a:cubicBezTo>
                  <a:pt x="510863" y="226667"/>
                  <a:pt x="504275" y="247249"/>
                  <a:pt x="500513" y="278887"/>
                </a:cubicBezTo>
                <a:cubicBezTo>
                  <a:pt x="484697" y="464869"/>
                  <a:pt x="511711" y="310733"/>
                  <a:pt x="567890" y="235981"/>
                </a:cubicBezTo>
                <a:cubicBezTo>
                  <a:pt x="577292" y="214281"/>
                  <a:pt x="583692" y="214996"/>
                  <a:pt x="596766" y="193076"/>
                </a:cubicBezTo>
                <a:cubicBezTo>
                  <a:pt x="599700" y="222536"/>
                  <a:pt x="593386" y="268130"/>
                  <a:pt x="606391" y="278887"/>
                </a:cubicBezTo>
                <a:cubicBezTo>
                  <a:pt x="614055" y="284147"/>
                  <a:pt x="684770" y="201773"/>
                  <a:pt x="693019" y="193076"/>
                </a:cubicBezTo>
                <a:cubicBezTo>
                  <a:pt x="695674" y="332770"/>
                  <a:pt x="713946" y="137020"/>
                  <a:pt x="693019" y="364699"/>
                </a:cubicBezTo>
                <a:cubicBezTo>
                  <a:pt x="689903" y="389059"/>
                  <a:pt x="700760" y="411193"/>
                  <a:pt x="702644" y="429057"/>
                </a:cubicBezTo>
                <a:cubicBezTo>
                  <a:pt x="779486" y="273518"/>
                  <a:pt x="735424" y="348693"/>
                  <a:pt x="798896" y="235981"/>
                </a:cubicBezTo>
                <a:cubicBezTo>
                  <a:pt x="809698" y="243468"/>
                  <a:pt x="817577" y="257272"/>
                  <a:pt x="827772" y="257433"/>
                </a:cubicBezTo>
                <a:cubicBezTo>
                  <a:pt x="843684" y="257489"/>
                  <a:pt x="889032" y="202906"/>
                  <a:pt x="895149" y="193076"/>
                </a:cubicBezTo>
                <a:cubicBezTo>
                  <a:pt x="920109" y="345639"/>
                  <a:pt x="896296" y="338895"/>
                  <a:pt x="943275" y="300340"/>
                </a:cubicBezTo>
                <a:cubicBezTo>
                  <a:pt x="964971" y="309909"/>
                  <a:pt x="979999" y="323968"/>
                  <a:pt x="1001027" y="321792"/>
                </a:cubicBezTo>
                <a:cubicBezTo>
                  <a:pt x="1053422" y="311876"/>
                  <a:pt x="1030813" y="272320"/>
                  <a:pt x="1058779" y="214528"/>
                </a:cubicBezTo>
                <a:cubicBezTo>
                  <a:pt x="1068133" y="198873"/>
                  <a:pt x="1077710" y="200880"/>
                  <a:pt x="1087654" y="193076"/>
                </a:cubicBezTo>
                <a:cubicBezTo>
                  <a:pt x="1098186" y="181713"/>
                  <a:pt x="1113435" y="166181"/>
                  <a:pt x="1126155" y="150170"/>
                </a:cubicBezTo>
                <a:cubicBezTo>
                  <a:pt x="1130993" y="169815"/>
                  <a:pt x="1135735" y="204965"/>
                  <a:pt x="1145406" y="214528"/>
                </a:cubicBezTo>
                <a:cubicBezTo>
                  <a:pt x="1159353" y="225570"/>
                  <a:pt x="1170866" y="193108"/>
                  <a:pt x="1183907" y="193076"/>
                </a:cubicBezTo>
                <a:cubicBezTo>
                  <a:pt x="1197057" y="194251"/>
                  <a:pt x="1215963" y="206406"/>
                  <a:pt x="1232033" y="214528"/>
                </a:cubicBezTo>
                <a:cubicBezTo>
                  <a:pt x="1251582" y="204368"/>
                  <a:pt x="1270896" y="202033"/>
                  <a:pt x="1289785" y="193076"/>
                </a:cubicBezTo>
                <a:cubicBezTo>
                  <a:pt x="1297638" y="188331"/>
                  <a:pt x="1309898" y="162201"/>
                  <a:pt x="1318661" y="171622"/>
                </a:cubicBezTo>
                <a:cubicBezTo>
                  <a:pt x="1331411" y="179616"/>
                  <a:pt x="1332346" y="217546"/>
                  <a:pt x="1337911" y="235981"/>
                </a:cubicBezTo>
                <a:cubicBezTo>
                  <a:pt x="1346167" y="253919"/>
                  <a:pt x="1357279" y="264145"/>
                  <a:pt x="1366787" y="278887"/>
                </a:cubicBezTo>
                <a:cubicBezTo>
                  <a:pt x="1376099" y="273288"/>
                  <a:pt x="1384545" y="256391"/>
                  <a:pt x="1395663" y="257433"/>
                </a:cubicBezTo>
                <a:cubicBezTo>
                  <a:pt x="1420688" y="259316"/>
                  <a:pt x="1437556" y="287433"/>
                  <a:pt x="1463040" y="278887"/>
                </a:cubicBezTo>
                <a:cubicBezTo>
                  <a:pt x="1479096" y="273423"/>
                  <a:pt x="1501176" y="233289"/>
                  <a:pt x="1520791" y="214528"/>
                </a:cubicBezTo>
                <a:cubicBezTo>
                  <a:pt x="1533667" y="199651"/>
                  <a:pt x="1552795" y="187154"/>
                  <a:pt x="1568918" y="171622"/>
                </a:cubicBezTo>
                <a:cubicBezTo>
                  <a:pt x="1571133" y="192204"/>
                  <a:pt x="1573508" y="220185"/>
                  <a:pt x="1578543" y="235981"/>
                </a:cubicBezTo>
                <a:cubicBezTo>
                  <a:pt x="1594797" y="280120"/>
                  <a:pt x="1612459" y="250390"/>
                  <a:pt x="1636294" y="235981"/>
                </a:cubicBezTo>
                <a:cubicBezTo>
                  <a:pt x="1713980" y="174037"/>
                  <a:pt x="1634543" y="243079"/>
                  <a:pt x="1703671" y="193076"/>
                </a:cubicBezTo>
                <a:cubicBezTo>
                  <a:pt x="1706759" y="214702"/>
                  <a:pt x="1702742" y="254508"/>
                  <a:pt x="1713296" y="257433"/>
                </a:cubicBezTo>
                <a:cubicBezTo>
                  <a:pt x="1726818" y="263837"/>
                  <a:pt x="1738947" y="227360"/>
                  <a:pt x="1751798" y="214528"/>
                </a:cubicBezTo>
                <a:cubicBezTo>
                  <a:pt x="1761552" y="203719"/>
                  <a:pt x="1777386" y="198177"/>
                  <a:pt x="1790299" y="193076"/>
                </a:cubicBezTo>
                <a:cubicBezTo>
                  <a:pt x="1797431" y="213160"/>
                  <a:pt x="1799185" y="248646"/>
                  <a:pt x="1809549" y="257433"/>
                </a:cubicBezTo>
                <a:cubicBezTo>
                  <a:pt x="1824302" y="265238"/>
                  <a:pt x="1837623" y="244677"/>
                  <a:pt x="1848050" y="235981"/>
                </a:cubicBezTo>
                <a:cubicBezTo>
                  <a:pt x="1861952" y="227388"/>
                  <a:pt x="1875535" y="203640"/>
                  <a:pt x="1886551" y="193076"/>
                </a:cubicBezTo>
                <a:cubicBezTo>
                  <a:pt x="1896580" y="184211"/>
                  <a:pt x="1905677" y="177228"/>
                  <a:pt x="1915427" y="171622"/>
                </a:cubicBezTo>
                <a:cubicBezTo>
                  <a:pt x="1925592" y="368210"/>
                  <a:pt x="1910373" y="206193"/>
                  <a:pt x="1953928" y="235981"/>
                </a:cubicBezTo>
                <a:cubicBezTo>
                  <a:pt x="1975877" y="252288"/>
                  <a:pt x="2011681" y="321792"/>
                  <a:pt x="2011680" y="321792"/>
                </a:cubicBezTo>
                <a:cubicBezTo>
                  <a:pt x="2026390" y="299832"/>
                  <a:pt x="2052862" y="258914"/>
                  <a:pt x="2069431" y="257433"/>
                </a:cubicBezTo>
                <a:cubicBezTo>
                  <a:pt x="2105133" y="254567"/>
                  <a:pt x="2129625" y="277104"/>
                  <a:pt x="2156059" y="300340"/>
                </a:cubicBezTo>
                <a:cubicBezTo>
                  <a:pt x="2289406" y="173847"/>
                  <a:pt x="2132583" y="303905"/>
                  <a:pt x="2223435" y="278887"/>
                </a:cubicBezTo>
                <a:cubicBezTo>
                  <a:pt x="2243058" y="273688"/>
                  <a:pt x="2265808" y="250028"/>
                  <a:pt x="2281187" y="235981"/>
                </a:cubicBezTo>
                <a:cubicBezTo>
                  <a:pt x="2288515" y="232167"/>
                  <a:pt x="2302110" y="223691"/>
                  <a:pt x="2310063" y="214528"/>
                </a:cubicBezTo>
                <a:cubicBezTo>
                  <a:pt x="2319913" y="222132"/>
                  <a:pt x="2330145" y="232237"/>
                  <a:pt x="2338939" y="235981"/>
                </a:cubicBezTo>
                <a:cubicBezTo>
                  <a:pt x="2367598" y="246624"/>
                  <a:pt x="2425566" y="257433"/>
                  <a:pt x="2425566" y="257433"/>
                </a:cubicBezTo>
              </a:path>
            </a:pathLst>
          </a:custGeom>
          <a:noFill/>
          <a:ln w="158750" cap="rnd">
            <a:solidFill>
              <a:srgbClr val="FBDF7B">
                <a:alpha val="50321"/>
              </a:srgbClr>
            </a:solidFill>
            <a:round/>
            <a:extLst>
              <a:ext uri="{C807C97D-BFC1-408E-A445-0C87EB9F89A2}">
                <ask:lineSketchStyleProps xmlns:ask="http://schemas.microsoft.com/office/drawing/2018/sketchyshapes" sd="1219033472">
                  <a:custGeom>
                    <a:avLst/>
                    <a:gdLst>
                      <a:gd name="connsiteX0" fmla="*/ 0 w 2425566"/>
                      <a:gd name="connsiteY0" fmla="*/ 173255 h 192506"/>
                      <a:gd name="connsiteX1" fmla="*/ 48126 w 2425566"/>
                      <a:gd name="connsiteY1" fmla="*/ 105878 h 192506"/>
                      <a:gd name="connsiteX2" fmla="*/ 77002 w 2425566"/>
                      <a:gd name="connsiteY2" fmla="*/ 77002 h 192506"/>
                      <a:gd name="connsiteX3" fmla="*/ 96252 w 2425566"/>
                      <a:gd name="connsiteY3" fmla="*/ 105878 h 192506"/>
                      <a:gd name="connsiteX4" fmla="*/ 86627 w 2425566"/>
                      <a:gd name="connsiteY4" fmla="*/ 134754 h 192506"/>
                      <a:gd name="connsiteX5" fmla="*/ 115503 w 2425566"/>
                      <a:gd name="connsiteY5" fmla="*/ 125129 h 192506"/>
                      <a:gd name="connsiteX6" fmla="*/ 144379 w 2425566"/>
                      <a:gd name="connsiteY6" fmla="*/ 96253 h 192506"/>
                      <a:gd name="connsiteX7" fmla="*/ 192505 w 2425566"/>
                      <a:gd name="connsiteY7" fmla="*/ 57752 h 192506"/>
                      <a:gd name="connsiteX8" fmla="*/ 250256 w 2425566"/>
                      <a:gd name="connsiteY8" fmla="*/ 9626 h 192506"/>
                      <a:gd name="connsiteX9" fmla="*/ 240631 w 2425566"/>
                      <a:gd name="connsiteY9" fmla="*/ 67377 h 192506"/>
                      <a:gd name="connsiteX10" fmla="*/ 231006 w 2425566"/>
                      <a:gd name="connsiteY10" fmla="*/ 105878 h 192506"/>
                      <a:gd name="connsiteX11" fmla="*/ 269507 w 2425566"/>
                      <a:gd name="connsiteY11" fmla="*/ 96253 h 192506"/>
                      <a:gd name="connsiteX12" fmla="*/ 288758 w 2425566"/>
                      <a:gd name="connsiteY12" fmla="*/ 67377 h 192506"/>
                      <a:gd name="connsiteX13" fmla="*/ 385010 w 2425566"/>
                      <a:gd name="connsiteY13" fmla="*/ 0 h 192506"/>
                      <a:gd name="connsiteX14" fmla="*/ 394635 w 2425566"/>
                      <a:gd name="connsiteY14" fmla="*/ 48127 h 192506"/>
                      <a:gd name="connsiteX15" fmla="*/ 365760 w 2425566"/>
                      <a:gd name="connsiteY15" fmla="*/ 134754 h 192506"/>
                      <a:gd name="connsiteX16" fmla="*/ 394635 w 2425566"/>
                      <a:gd name="connsiteY16" fmla="*/ 125129 h 192506"/>
                      <a:gd name="connsiteX17" fmla="*/ 423511 w 2425566"/>
                      <a:gd name="connsiteY17" fmla="*/ 105878 h 192506"/>
                      <a:gd name="connsiteX18" fmla="*/ 442762 w 2425566"/>
                      <a:gd name="connsiteY18" fmla="*/ 77002 h 192506"/>
                      <a:gd name="connsiteX19" fmla="*/ 471638 w 2425566"/>
                      <a:gd name="connsiteY19" fmla="*/ 67377 h 192506"/>
                      <a:gd name="connsiteX20" fmla="*/ 490888 w 2425566"/>
                      <a:gd name="connsiteY20" fmla="*/ 96253 h 192506"/>
                      <a:gd name="connsiteX21" fmla="*/ 519764 w 2425566"/>
                      <a:gd name="connsiteY21" fmla="*/ 86628 h 192506"/>
                      <a:gd name="connsiteX22" fmla="*/ 500513 w 2425566"/>
                      <a:gd name="connsiteY22" fmla="*/ 125129 h 192506"/>
                      <a:gd name="connsiteX23" fmla="*/ 567890 w 2425566"/>
                      <a:gd name="connsiteY23" fmla="*/ 105878 h 192506"/>
                      <a:gd name="connsiteX24" fmla="*/ 596766 w 2425566"/>
                      <a:gd name="connsiteY24" fmla="*/ 86628 h 192506"/>
                      <a:gd name="connsiteX25" fmla="*/ 606391 w 2425566"/>
                      <a:gd name="connsiteY25" fmla="*/ 125129 h 192506"/>
                      <a:gd name="connsiteX26" fmla="*/ 693019 w 2425566"/>
                      <a:gd name="connsiteY26" fmla="*/ 86628 h 192506"/>
                      <a:gd name="connsiteX27" fmla="*/ 693019 w 2425566"/>
                      <a:gd name="connsiteY27" fmla="*/ 163630 h 192506"/>
                      <a:gd name="connsiteX28" fmla="*/ 702644 w 2425566"/>
                      <a:gd name="connsiteY28" fmla="*/ 192506 h 192506"/>
                      <a:gd name="connsiteX29" fmla="*/ 798896 w 2425566"/>
                      <a:gd name="connsiteY29" fmla="*/ 105878 h 192506"/>
                      <a:gd name="connsiteX30" fmla="*/ 827772 w 2425566"/>
                      <a:gd name="connsiteY30" fmla="*/ 115503 h 192506"/>
                      <a:gd name="connsiteX31" fmla="*/ 895149 w 2425566"/>
                      <a:gd name="connsiteY31" fmla="*/ 86628 h 192506"/>
                      <a:gd name="connsiteX32" fmla="*/ 943275 w 2425566"/>
                      <a:gd name="connsiteY32" fmla="*/ 134754 h 192506"/>
                      <a:gd name="connsiteX33" fmla="*/ 1001027 w 2425566"/>
                      <a:gd name="connsiteY33" fmla="*/ 144379 h 192506"/>
                      <a:gd name="connsiteX34" fmla="*/ 1058779 w 2425566"/>
                      <a:gd name="connsiteY34" fmla="*/ 96253 h 192506"/>
                      <a:gd name="connsiteX35" fmla="*/ 1087654 w 2425566"/>
                      <a:gd name="connsiteY35" fmla="*/ 86628 h 192506"/>
                      <a:gd name="connsiteX36" fmla="*/ 1126155 w 2425566"/>
                      <a:gd name="connsiteY36" fmla="*/ 67377 h 192506"/>
                      <a:gd name="connsiteX37" fmla="*/ 1145406 w 2425566"/>
                      <a:gd name="connsiteY37" fmla="*/ 96253 h 192506"/>
                      <a:gd name="connsiteX38" fmla="*/ 1183907 w 2425566"/>
                      <a:gd name="connsiteY38" fmla="*/ 86628 h 192506"/>
                      <a:gd name="connsiteX39" fmla="*/ 1232033 w 2425566"/>
                      <a:gd name="connsiteY39" fmla="*/ 96253 h 192506"/>
                      <a:gd name="connsiteX40" fmla="*/ 1289785 w 2425566"/>
                      <a:gd name="connsiteY40" fmla="*/ 86628 h 192506"/>
                      <a:gd name="connsiteX41" fmla="*/ 1318661 w 2425566"/>
                      <a:gd name="connsiteY41" fmla="*/ 77002 h 192506"/>
                      <a:gd name="connsiteX42" fmla="*/ 1337911 w 2425566"/>
                      <a:gd name="connsiteY42" fmla="*/ 105878 h 192506"/>
                      <a:gd name="connsiteX43" fmla="*/ 1366787 w 2425566"/>
                      <a:gd name="connsiteY43" fmla="*/ 125129 h 192506"/>
                      <a:gd name="connsiteX44" fmla="*/ 1395663 w 2425566"/>
                      <a:gd name="connsiteY44" fmla="*/ 115503 h 192506"/>
                      <a:gd name="connsiteX45" fmla="*/ 1463040 w 2425566"/>
                      <a:gd name="connsiteY45" fmla="*/ 125129 h 192506"/>
                      <a:gd name="connsiteX46" fmla="*/ 1520791 w 2425566"/>
                      <a:gd name="connsiteY46" fmla="*/ 96253 h 192506"/>
                      <a:gd name="connsiteX47" fmla="*/ 1568918 w 2425566"/>
                      <a:gd name="connsiteY47" fmla="*/ 77002 h 192506"/>
                      <a:gd name="connsiteX48" fmla="*/ 1578543 w 2425566"/>
                      <a:gd name="connsiteY48" fmla="*/ 105878 h 192506"/>
                      <a:gd name="connsiteX49" fmla="*/ 1636294 w 2425566"/>
                      <a:gd name="connsiteY49" fmla="*/ 105878 h 192506"/>
                      <a:gd name="connsiteX50" fmla="*/ 1703671 w 2425566"/>
                      <a:gd name="connsiteY50" fmla="*/ 86628 h 192506"/>
                      <a:gd name="connsiteX51" fmla="*/ 1713296 w 2425566"/>
                      <a:gd name="connsiteY51" fmla="*/ 115503 h 192506"/>
                      <a:gd name="connsiteX52" fmla="*/ 1751798 w 2425566"/>
                      <a:gd name="connsiteY52" fmla="*/ 96253 h 192506"/>
                      <a:gd name="connsiteX53" fmla="*/ 1790299 w 2425566"/>
                      <a:gd name="connsiteY53" fmla="*/ 86628 h 192506"/>
                      <a:gd name="connsiteX54" fmla="*/ 1809549 w 2425566"/>
                      <a:gd name="connsiteY54" fmla="*/ 115503 h 192506"/>
                      <a:gd name="connsiteX55" fmla="*/ 1848050 w 2425566"/>
                      <a:gd name="connsiteY55" fmla="*/ 105878 h 192506"/>
                      <a:gd name="connsiteX56" fmla="*/ 1886551 w 2425566"/>
                      <a:gd name="connsiteY56" fmla="*/ 86628 h 192506"/>
                      <a:gd name="connsiteX57" fmla="*/ 1915427 w 2425566"/>
                      <a:gd name="connsiteY57" fmla="*/ 77002 h 192506"/>
                      <a:gd name="connsiteX58" fmla="*/ 1953928 w 2425566"/>
                      <a:gd name="connsiteY58" fmla="*/ 105878 h 192506"/>
                      <a:gd name="connsiteX59" fmla="*/ 2011680 w 2425566"/>
                      <a:gd name="connsiteY59" fmla="*/ 144379 h 192506"/>
                      <a:gd name="connsiteX60" fmla="*/ 2069431 w 2425566"/>
                      <a:gd name="connsiteY60" fmla="*/ 115503 h 192506"/>
                      <a:gd name="connsiteX61" fmla="*/ 2156059 w 2425566"/>
                      <a:gd name="connsiteY61" fmla="*/ 134754 h 192506"/>
                      <a:gd name="connsiteX62" fmla="*/ 2223435 w 2425566"/>
                      <a:gd name="connsiteY62" fmla="*/ 125129 h 192506"/>
                      <a:gd name="connsiteX63" fmla="*/ 2281187 w 2425566"/>
                      <a:gd name="connsiteY63" fmla="*/ 105878 h 192506"/>
                      <a:gd name="connsiteX64" fmla="*/ 2310063 w 2425566"/>
                      <a:gd name="connsiteY64" fmla="*/ 96253 h 192506"/>
                      <a:gd name="connsiteX65" fmla="*/ 2338939 w 2425566"/>
                      <a:gd name="connsiteY65" fmla="*/ 105878 h 192506"/>
                      <a:gd name="connsiteX66" fmla="*/ 2425566 w 2425566"/>
                      <a:gd name="connsiteY66" fmla="*/ 115503 h 19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192506">
                        <a:moveTo>
                          <a:pt x="0" y="173255"/>
                        </a:moveTo>
                        <a:cubicBezTo>
                          <a:pt x="16042" y="150796"/>
                          <a:pt x="30885" y="127430"/>
                          <a:pt x="48126" y="105878"/>
                        </a:cubicBezTo>
                        <a:cubicBezTo>
                          <a:pt x="56629" y="95249"/>
                          <a:pt x="63390" y="77002"/>
                          <a:pt x="77002" y="77002"/>
                        </a:cubicBezTo>
                        <a:cubicBezTo>
                          <a:pt x="88570" y="77002"/>
                          <a:pt x="89835" y="96253"/>
                          <a:pt x="96252" y="105878"/>
                        </a:cubicBezTo>
                        <a:cubicBezTo>
                          <a:pt x="93044" y="115503"/>
                          <a:pt x="79453" y="127580"/>
                          <a:pt x="86627" y="134754"/>
                        </a:cubicBezTo>
                        <a:cubicBezTo>
                          <a:pt x="93801" y="141928"/>
                          <a:pt x="107061" y="130757"/>
                          <a:pt x="115503" y="125129"/>
                        </a:cubicBezTo>
                        <a:cubicBezTo>
                          <a:pt x="126829" y="117578"/>
                          <a:pt x="134135" y="105217"/>
                          <a:pt x="144379" y="96253"/>
                        </a:cubicBezTo>
                        <a:cubicBezTo>
                          <a:pt x="159840" y="82725"/>
                          <a:pt x="177044" y="71280"/>
                          <a:pt x="192505" y="57752"/>
                        </a:cubicBezTo>
                        <a:cubicBezTo>
                          <a:pt x="251793" y="5875"/>
                          <a:pt x="191162" y="49022"/>
                          <a:pt x="250256" y="9626"/>
                        </a:cubicBezTo>
                        <a:cubicBezTo>
                          <a:pt x="247048" y="28876"/>
                          <a:pt x="244458" y="48240"/>
                          <a:pt x="240631" y="67377"/>
                        </a:cubicBezTo>
                        <a:cubicBezTo>
                          <a:pt x="238037" y="80349"/>
                          <a:pt x="221652" y="96524"/>
                          <a:pt x="231006" y="105878"/>
                        </a:cubicBezTo>
                        <a:cubicBezTo>
                          <a:pt x="240360" y="115232"/>
                          <a:pt x="256673" y="99461"/>
                          <a:pt x="269507" y="96253"/>
                        </a:cubicBezTo>
                        <a:cubicBezTo>
                          <a:pt x="275924" y="86628"/>
                          <a:pt x="280578" y="75557"/>
                          <a:pt x="288758" y="67377"/>
                        </a:cubicBezTo>
                        <a:cubicBezTo>
                          <a:pt x="320125" y="36010"/>
                          <a:pt x="347832" y="22307"/>
                          <a:pt x="385010" y="0"/>
                        </a:cubicBezTo>
                        <a:cubicBezTo>
                          <a:pt x="388218" y="16042"/>
                          <a:pt x="396442" y="31867"/>
                          <a:pt x="394635" y="48127"/>
                        </a:cubicBezTo>
                        <a:cubicBezTo>
                          <a:pt x="391917" y="72589"/>
                          <a:pt x="351008" y="105249"/>
                          <a:pt x="365760" y="134754"/>
                        </a:cubicBezTo>
                        <a:cubicBezTo>
                          <a:pt x="370297" y="143829"/>
                          <a:pt x="385010" y="128337"/>
                          <a:pt x="394635" y="125129"/>
                        </a:cubicBezTo>
                        <a:cubicBezTo>
                          <a:pt x="404260" y="118712"/>
                          <a:pt x="415331" y="114058"/>
                          <a:pt x="423511" y="105878"/>
                        </a:cubicBezTo>
                        <a:cubicBezTo>
                          <a:pt x="431691" y="97698"/>
                          <a:pt x="433729" y="84229"/>
                          <a:pt x="442762" y="77002"/>
                        </a:cubicBezTo>
                        <a:cubicBezTo>
                          <a:pt x="450685" y="70664"/>
                          <a:pt x="462013" y="70585"/>
                          <a:pt x="471638" y="67377"/>
                        </a:cubicBezTo>
                        <a:cubicBezTo>
                          <a:pt x="442223" y="155621"/>
                          <a:pt x="440178" y="125230"/>
                          <a:pt x="490888" y="96253"/>
                        </a:cubicBezTo>
                        <a:cubicBezTo>
                          <a:pt x="499697" y="91219"/>
                          <a:pt x="510139" y="89836"/>
                          <a:pt x="519764" y="86628"/>
                        </a:cubicBezTo>
                        <a:cubicBezTo>
                          <a:pt x="513347" y="99462"/>
                          <a:pt x="505551" y="111694"/>
                          <a:pt x="500513" y="125129"/>
                        </a:cubicBezTo>
                        <a:cubicBezTo>
                          <a:pt x="469996" y="206507"/>
                          <a:pt x="512103" y="143068"/>
                          <a:pt x="567890" y="105878"/>
                        </a:cubicBezTo>
                        <a:lnTo>
                          <a:pt x="596766" y="86628"/>
                        </a:lnTo>
                        <a:cubicBezTo>
                          <a:pt x="599974" y="99462"/>
                          <a:pt x="593841" y="120946"/>
                          <a:pt x="606391" y="125129"/>
                        </a:cubicBezTo>
                        <a:cubicBezTo>
                          <a:pt x="613764" y="127587"/>
                          <a:pt x="683971" y="91152"/>
                          <a:pt x="693019" y="86628"/>
                        </a:cubicBezTo>
                        <a:cubicBezTo>
                          <a:pt x="715020" y="152632"/>
                          <a:pt x="693019" y="70710"/>
                          <a:pt x="693019" y="163630"/>
                        </a:cubicBezTo>
                        <a:cubicBezTo>
                          <a:pt x="693019" y="173776"/>
                          <a:pt x="699436" y="182881"/>
                          <a:pt x="702644" y="192506"/>
                        </a:cubicBezTo>
                        <a:cubicBezTo>
                          <a:pt x="771738" y="123410"/>
                          <a:pt x="738616" y="151089"/>
                          <a:pt x="798896" y="105878"/>
                        </a:cubicBezTo>
                        <a:cubicBezTo>
                          <a:pt x="808521" y="109086"/>
                          <a:pt x="817626" y="115503"/>
                          <a:pt x="827772" y="115503"/>
                        </a:cubicBezTo>
                        <a:cubicBezTo>
                          <a:pt x="841935" y="115503"/>
                          <a:pt x="887631" y="90387"/>
                          <a:pt x="895149" y="86628"/>
                        </a:cubicBezTo>
                        <a:cubicBezTo>
                          <a:pt x="917608" y="154004"/>
                          <a:pt x="895150" y="150796"/>
                          <a:pt x="943275" y="134754"/>
                        </a:cubicBezTo>
                        <a:cubicBezTo>
                          <a:pt x="962526" y="137962"/>
                          <a:pt x="981608" y="146321"/>
                          <a:pt x="1001027" y="144379"/>
                        </a:cubicBezTo>
                        <a:cubicBezTo>
                          <a:pt x="1055710" y="138911"/>
                          <a:pt x="1026864" y="121785"/>
                          <a:pt x="1058779" y="96253"/>
                        </a:cubicBezTo>
                        <a:cubicBezTo>
                          <a:pt x="1066701" y="89915"/>
                          <a:pt x="1078329" y="90625"/>
                          <a:pt x="1087654" y="86628"/>
                        </a:cubicBezTo>
                        <a:cubicBezTo>
                          <a:pt x="1100842" y="80976"/>
                          <a:pt x="1113321" y="73794"/>
                          <a:pt x="1126155" y="67377"/>
                        </a:cubicBezTo>
                        <a:cubicBezTo>
                          <a:pt x="1132572" y="77002"/>
                          <a:pt x="1134431" y="92595"/>
                          <a:pt x="1145406" y="96253"/>
                        </a:cubicBezTo>
                        <a:cubicBezTo>
                          <a:pt x="1157956" y="100436"/>
                          <a:pt x="1170678" y="86628"/>
                          <a:pt x="1183907" y="86628"/>
                        </a:cubicBezTo>
                        <a:cubicBezTo>
                          <a:pt x="1200267" y="86628"/>
                          <a:pt x="1215991" y="93045"/>
                          <a:pt x="1232033" y="96253"/>
                        </a:cubicBezTo>
                        <a:cubicBezTo>
                          <a:pt x="1251284" y="93045"/>
                          <a:pt x="1270734" y="90862"/>
                          <a:pt x="1289785" y="86628"/>
                        </a:cubicBezTo>
                        <a:cubicBezTo>
                          <a:pt x="1299689" y="84427"/>
                          <a:pt x="1309241" y="73234"/>
                          <a:pt x="1318661" y="77002"/>
                        </a:cubicBezTo>
                        <a:cubicBezTo>
                          <a:pt x="1329402" y="81298"/>
                          <a:pt x="1329731" y="97698"/>
                          <a:pt x="1337911" y="105878"/>
                        </a:cubicBezTo>
                        <a:cubicBezTo>
                          <a:pt x="1346091" y="114058"/>
                          <a:pt x="1357162" y="118712"/>
                          <a:pt x="1366787" y="125129"/>
                        </a:cubicBezTo>
                        <a:cubicBezTo>
                          <a:pt x="1376412" y="121920"/>
                          <a:pt x="1385517" y="115503"/>
                          <a:pt x="1395663" y="115503"/>
                        </a:cubicBezTo>
                        <a:cubicBezTo>
                          <a:pt x="1418350" y="115503"/>
                          <a:pt x="1440617" y="128579"/>
                          <a:pt x="1463040" y="125129"/>
                        </a:cubicBezTo>
                        <a:cubicBezTo>
                          <a:pt x="1484312" y="121856"/>
                          <a:pt x="1501198" y="105159"/>
                          <a:pt x="1520791" y="96253"/>
                        </a:cubicBezTo>
                        <a:cubicBezTo>
                          <a:pt x="1536520" y="89103"/>
                          <a:pt x="1552876" y="83419"/>
                          <a:pt x="1568918" y="77002"/>
                        </a:cubicBezTo>
                        <a:cubicBezTo>
                          <a:pt x="1572126" y="86627"/>
                          <a:pt x="1571369" y="98704"/>
                          <a:pt x="1578543" y="105878"/>
                        </a:cubicBezTo>
                        <a:cubicBezTo>
                          <a:pt x="1598506" y="125841"/>
                          <a:pt x="1616331" y="111582"/>
                          <a:pt x="1636294" y="105878"/>
                        </a:cubicBezTo>
                        <a:cubicBezTo>
                          <a:pt x="1720904" y="81704"/>
                          <a:pt x="1634430" y="109707"/>
                          <a:pt x="1703671" y="86628"/>
                        </a:cubicBezTo>
                        <a:cubicBezTo>
                          <a:pt x="1706879" y="96253"/>
                          <a:pt x="1703347" y="113513"/>
                          <a:pt x="1713296" y="115503"/>
                        </a:cubicBezTo>
                        <a:cubicBezTo>
                          <a:pt x="1727366" y="118317"/>
                          <a:pt x="1738363" y="101291"/>
                          <a:pt x="1751798" y="96253"/>
                        </a:cubicBezTo>
                        <a:cubicBezTo>
                          <a:pt x="1764184" y="91608"/>
                          <a:pt x="1777465" y="89836"/>
                          <a:pt x="1790299" y="86628"/>
                        </a:cubicBezTo>
                        <a:cubicBezTo>
                          <a:pt x="1796716" y="96253"/>
                          <a:pt x="1798575" y="111845"/>
                          <a:pt x="1809549" y="115503"/>
                        </a:cubicBezTo>
                        <a:cubicBezTo>
                          <a:pt x="1822099" y="119686"/>
                          <a:pt x="1835664" y="110523"/>
                          <a:pt x="1848050" y="105878"/>
                        </a:cubicBezTo>
                        <a:cubicBezTo>
                          <a:pt x="1861485" y="100840"/>
                          <a:pt x="1873363" y="92280"/>
                          <a:pt x="1886551" y="86628"/>
                        </a:cubicBezTo>
                        <a:cubicBezTo>
                          <a:pt x="1895877" y="82631"/>
                          <a:pt x="1905802" y="80211"/>
                          <a:pt x="1915427" y="77002"/>
                        </a:cubicBezTo>
                        <a:cubicBezTo>
                          <a:pt x="1937333" y="164627"/>
                          <a:pt x="1904971" y="89559"/>
                          <a:pt x="1953928" y="105878"/>
                        </a:cubicBezTo>
                        <a:cubicBezTo>
                          <a:pt x="1975877" y="113194"/>
                          <a:pt x="2011680" y="144379"/>
                          <a:pt x="2011680" y="144379"/>
                        </a:cubicBezTo>
                        <a:cubicBezTo>
                          <a:pt x="2026278" y="134647"/>
                          <a:pt x="2049507" y="115503"/>
                          <a:pt x="2069431" y="115503"/>
                        </a:cubicBezTo>
                        <a:cubicBezTo>
                          <a:pt x="2103307" y="115503"/>
                          <a:pt x="2126283" y="124829"/>
                          <a:pt x="2156059" y="134754"/>
                        </a:cubicBezTo>
                        <a:cubicBezTo>
                          <a:pt x="2272308" y="76628"/>
                          <a:pt x="2132390" y="135245"/>
                          <a:pt x="2223435" y="125129"/>
                        </a:cubicBezTo>
                        <a:cubicBezTo>
                          <a:pt x="2243603" y="122888"/>
                          <a:pt x="2261936" y="112295"/>
                          <a:pt x="2281187" y="105878"/>
                        </a:cubicBezTo>
                        <a:lnTo>
                          <a:pt x="2310063" y="96253"/>
                        </a:lnTo>
                        <a:cubicBezTo>
                          <a:pt x="2319688" y="99461"/>
                          <a:pt x="2328931" y="104210"/>
                          <a:pt x="2338939" y="105878"/>
                        </a:cubicBezTo>
                        <a:cubicBezTo>
                          <a:pt x="2367597" y="110654"/>
                          <a:pt x="2425566" y="115503"/>
                          <a:pt x="2425566" y="115503"/>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4768381" cy="646769"/>
          </a:xfrm>
        </p:spPr>
        <p:txBody>
          <a:bodyPr>
            <a:normAutofit/>
          </a:bodyPr>
          <a:lstStyle/>
          <a:p>
            <a:pPr algn="l"/>
            <a:r>
              <a:rPr lang="nb-NO" sz="32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Offentliggjøring</a:t>
            </a:r>
          </a:p>
        </p:txBody>
      </p:sp>
      <p:sp>
        <p:nvSpPr>
          <p:cNvPr id="3" name="Undertittel 2">
            <a:extLst>
              <a:ext uri="{FF2B5EF4-FFF2-40B4-BE49-F238E27FC236}">
                <a16:creationId xmlns:a16="http://schemas.microsoft.com/office/drawing/2014/main" id="{CA0B5C5E-0DB4-9E4B-AA41-EEE78671EE60}"/>
              </a:ext>
            </a:extLst>
          </p:cNvPr>
          <p:cNvSpPr>
            <a:spLocks noGrp="1"/>
          </p:cNvSpPr>
          <p:nvPr>
            <p:ph type="subTitle" idx="1"/>
          </p:nvPr>
        </p:nvSpPr>
        <p:spPr>
          <a:xfrm>
            <a:off x="7693804" y="1276074"/>
            <a:ext cx="3461876" cy="412530"/>
          </a:xfrm>
        </p:spPr>
        <p:txBody>
          <a:bodyPr>
            <a:normAutofit/>
          </a:bodyPr>
          <a:lstStyle/>
          <a:p>
            <a:pPr algn="l"/>
            <a:r>
              <a:rPr lang="nb-NO" sz="1600" b="1" i="1" dirty="0">
                <a:latin typeface="Open Sans" panose="020B0606030504020204" pitchFamily="34" charset="0"/>
                <a:ea typeface="Open Sans" panose="020B0606030504020204" pitchFamily="34" charset="0"/>
                <a:cs typeface="Open Sans" panose="020B0606030504020204" pitchFamily="34" charset="0"/>
              </a:rPr>
              <a:t>Konfidensiell informasjon</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4539294" y="860099"/>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8</a:t>
            </a:r>
          </a:p>
        </p:txBody>
      </p:sp>
      <p:sp>
        <p:nvSpPr>
          <p:cNvPr id="6" name="Ellipse 5">
            <a:extLst>
              <a:ext uri="{FF2B5EF4-FFF2-40B4-BE49-F238E27FC236}">
                <a16:creationId xmlns:a16="http://schemas.microsoft.com/office/drawing/2014/main" id="{7226D5B0-064A-5649-BDFE-BEBDF5B5AFA5}"/>
              </a:ext>
            </a:extLst>
          </p:cNvPr>
          <p:cNvSpPr/>
          <p:nvPr/>
        </p:nvSpPr>
        <p:spPr>
          <a:xfrm>
            <a:off x="4451271" y="751977"/>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Offentliggjøring av oppgaven utsettes, helt eller delvis, i maksimalt tre år. Dette kan for eksempel være praktisk for å verne om den eksterne parten sine forretningshemmeligheter.</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Er det inngått avtale om utsatt offentlighet ved oppstart av oppgaven, bør partene vurdere om det fortsatt er behov for dette ved levering.</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Behovet for utsatt offentliggjøring må begrunnes.</a:t>
            </a:r>
          </a:p>
        </p:txBody>
      </p:sp>
      <p:sp>
        <p:nvSpPr>
          <p:cNvPr id="19" name="Undertittel 2">
            <a:extLst>
              <a:ext uri="{FF2B5EF4-FFF2-40B4-BE49-F238E27FC236}">
                <a16:creationId xmlns:a16="http://schemas.microsoft.com/office/drawing/2014/main" id="{6013B7BF-2B39-A14A-B100-88B93882315A}"/>
              </a:ext>
            </a:extLst>
          </p:cNvPr>
          <p:cNvSpPr txBox="1">
            <a:spLocks/>
          </p:cNvSpPr>
          <p:nvPr/>
        </p:nvSpPr>
        <p:spPr>
          <a:xfrm>
            <a:off x="7693804" y="1579517"/>
            <a:ext cx="2788108" cy="4125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000" i="1" dirty="0"/>
              <a:t>Dersom oppgaven baserer seg på informasjon som den eksterne virksomheten vil holde hemmelig vil det også være naturlig å underskrive en konfidensialitetsavtale.</a:t>
            </a:r>
            <a:endParaRPr lang="nb-NO" sz="1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Helt eller delvis utsatt offentliggjøring</a:t>
            </a:r>
          </a:p>
        </p:txBody>
      </p:sp>
      <p:pic>
        <p:nvPicPr>
          <p:cNvPr id="15" name="Bilde 14">
            <a:extLst>
              <a:ext uri="{FF2B5EF4-FFF2-40B4-BE49-F238E27FC236}">
                <a16:creationId xmlns:a16="http://schemas.microsoft.com/office/drawing/2014/main" id="{0BDF4DEE-168B-814C-8A95-273CBBE9FBFB}"/>
              </a:ext>
            </a:extLst>
          </p:cNvPr>
          <p:cNvPicPr>
            <a:picLocks noChangeAspect="1"/>
          </p:cNvPicPr>
          <p:nvPr/>
        </p:nvPicPr>
        <p:blipFill>
          <a:blip r:embed="rId3"/>
          <a:stretch>
            <a:fillRect/>
          </a:stretch>
        </p:blipFill>
        <p:spPr>
          <a:xfrm>
            <a:off x="7144638" y="1139439"/>
            <a:ext cx="549166" cy="549166"/>
          </a:xfrm>
          <a:prstGeom prst="rect">
            <a:avLst/>
          </a:prstGeom>
        </p:spPr>
      </p:pic>
    </p:spTree>
    <p:extLst>
      <p:ext uri="{BB962C8B-B14F-4D97-AF65-F5344CB8AC3E}">
        <p14:creationId xmlns:p14="http://schemas.microsoft.com/office/powerpoint/2010/main" val="40582097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iform 8">
            <a:extLst>
              <a:ext uri="{FF2B5EF4-FFF2-40B4-BE49-F238E27FC236}">
                <a16:creationId xmlns:a16="http://schemas.microsoft.com/office/drawing/2014/main" id="{56339141-6A46-B043-9C0E-10416E1A2031}"/>
              </a:ext>
            </a:extLst>
          </p:cNvPr>
          <p:cNvSpPr/>
          <p:nvPr/>
        </p:nvSpPr>
        <p:spPr>
          <a:xfrm>
            <a:off x="7835480" y="1204507"/>
            <a:ext cx="2425566" cy="429058"/>
          </a:xfrm>
          <a:custGeom>
            <a:avLst/>
            <a:gdLst>
              <a:gd name="connsiteX0" fmla="*/ 0 w 2425566"/>
              <a:gd name="connsiteY0" fmla="*/ 386151 h 429058"/>
              <a:gd name="connsiteX1" fmla="*/ 48126 w 2425566"/>
              <a:gd name="connsiteY1" fmla="*/ 235981 h 429058"/>
              <a:gd name="connsiteX2" fmla="*/ 77002 w 2425566"/>
              <a:gd name="connsiteY2" fmla="*/ 171622 h 429058"/>
              <a:gd name="connsiteX3" fmla="*/ 96252 w 2425566"/>
              <a:gd name="connsiteY3" fmla="*/ 235981 h 429058"/>
              <a:gd name="connsiteX4" fmla="*/ 86627 w 2425566"/>
              <a:gd name="connsiteY4" fmla="*/ 300340 h 429058"/>
              <a:gd name="connsiteX5" fmla="*/ 115503 w 2425566"/>
              <a:gd name="connsiteY5" fmla="*/ 278887 h 429058"/>
              <a:gd name="connsiteX6" fmla="*/ 144379 w 2425566"/>
              <a:gd name="connsiteY6" fmla="*/ 214528 h 429058"/>
              <a:gd name="connsiteX7" fmla="*/ 192505 w 2425566"/>
              <a:gd name="connsiteY7" fmla="*/ 128717 h 429058"/>
              <a:gd name="connsiteX8" fmla="*/ 250256 w 2425566"/>
              <a:gd name="connsiteY8" fmla="*/ 21454 h 429058"/>
              <a:gd name="connsiteX9" fmla="*/ 240631 w 2425566"/>
              <a:gd name="connsiteY9" fmla="*/ 150170 h 429058"/>
              <a:gd name="connsiteX10" fmla="*/ 231006 w 2425566"/>
              <a:gd name="connsiteY10" fmla="*/ 235981 h 429058"/>
              <a:gd name="connsiteX11" fmla="*/ 269507 w 2425566"/>
              <a:gd name="connsiteY11" fmla="*/ 214528 h 429058"/>
              <a:gd name="connsiteX12" fmla="*/ 288758 w 2425566"/>
              <a:gd name="connsiteY12" fmla="*/ 150170 h 429058"/>
              <a:gd name="connsiteX13" fmla="*/ 385010 w 2425566"/>
              <a:gd name="connsiteY13" fmla="*/ 0 h 429058"/>
              <a:gd name="connsiteX14" fmla="*/ 394635 w 2425566"/>
              <a:gd name="connsiteY14" fmla="*/ 107265 h 429058"/>
              <a:gd name="connsiteX15" fmla="*/ 365760 w 2425566"/>
              <a:gd name="connsiteY15" fmla="*/ 300340 h 429058"/>
              <a:gd name="connsiteX16" fmla="*/ 394635 w 2425566"/>
              <a:gd name="connsiteY16" fmla="*/ 278887 h 429058"/>
              <a:gd name="connsiteX17" fmla="*/ 423511 w 2425566"/>
              <a:gd name="connsiteY17" fmla="*/ 235981 h 429058"/>
              <a:gd name="connsiteX18" fmla="*/ 442762 w 2425566"/>
              <a:gd name="connsiteY18" fmla="*/ 171622 h 429058"/>
              <a:gd name="connsiteX19" fmla="*/ 471638 w 2425566"/>
              <a:gd name="connsiteY19" fmla="*/ 150170 h 429058"/>
              <a:gd name="connsiteX20" fmla="*/ 490888 w 2425566"/>
              <a:gd name="connsiteY20" fmla="*/ 214528 h 429058"/>
              <a:gd name="connsiteX21" fmla="*/ 519764 w 2425566"/>
              <a:gd name="connsiteY21" fmla="*/ 193076 h 429058"/>
              <a:gd name="connsiteX22" fmla="*/ 500513 w 2425566"/>
              <a:gd name="connsiteY22" fmla="*/ 278887 h 429058"/>
              <a:gd name="connsiteX23" fmla="*/ 567890 w 2425566"/>
              <a:gd name="connsiteY23" fmla="*/ 235981 h 429058"/>
              <a:gd name="connsiteX24" fmla="*/ 596766 w 2425566"/>
              <a:gd name="connsiteY24" fmla="*/ 193076 h 429058"/>
              <a:gd name="connsiteX25" fmla="*/ 606391 w 2425566"/>
              <a:gd name="connsiteY25" fmla="*/ 278887 h 429058"/>
              <a:gd name="connsiteX26" fmla="*/ 693019 w 2425566"/>
              <a:gd name="connsiteY26" fmla="*/ 193076 h 429058"/>
              <a:gd name="connsiteX27" fmla="*/ 693019 w 2425566"/>
              <a:gd name="connsiteY27" fmla="*/ 364699 h 429058"/>
              <a:gd name="connsiteX28" fmla="*/ 702644 w 2425566"/>
              <a:gd name="connsiteY28" fmla="*/ 429057 h 429058"/>
              <a:gd name="connsiteX29" fmla="*/ 798896 w 2425566"/>
              <a:gd name="connsiteY29" fmla="*/ 235981 h 429058"/>
              <a:gd name="connsiteX30" fmla="*/ 827772 w 2425566"/>
              <a:gd name="connsiteY30" fmla="*/ 257433 h 429058"/>
              <a:gd name="connsiteX31" fmla="*/ 895149 w 2425566"/>
              <a:gd name="connsiteY31" fmla="*/ 193076 h 429058"/>
              <a:gd name="connsiteX32" fmla="*/ 943275 w 2425566"/>
              <a:gd name="connsiteY32" fmla="*/ 300340 h 429058"/>
              <a:gd name="connsiteX33" fmla="*/ 1001027 w 2425566"/>
              <a:gd name="connsiteY33" fmla="*/ 321792 h 429058"/>
              <a:gd name="connsiteX34" fmla="*/ 1058779 w 2425566"/>
              <a:gd name="connsiteY34" fmla="*/ 214528 h 429058"/>
              <a:gd name="connsiteX35" fmla="*/ 1087654 w 2425566"/>
              <a:gd name="connsiteY35" fmla="*/ 193076 h 429058"/>
              <a:gd name="connsiteX36" fmla="*/ 1126155 w 2425566"/>
              <a:gd name="connsiteY36" fmla="*/ 150170 h 429058"/>
              <a:gd name="connsiteX37" fmla="*/ 1145406 w 2425566"/>
              <a:gd name="connsiteY37" fmla="*/ 214528 h 429058"/>
              <a:gd name="connsiteX38" fmla="*/ 1183907 w 2425566"/>
              <a:gd name="connsiteY38" fmla="*/ 193076 h 429058"/>
              <a:gd name="connsiteX39" fmla="*/ 1232033 w 2425566"/>
              <a:gd name="connsiteY39" fmla="*/ 214528 h 429058"/>
              <a:gd name="connsiteX40" fmla="*/ 1289785 w 2425566"/>
              <a:gd name="connsiteY40" fmla="*/ 193076 h 429058"/>
              <a:gd name="connsiteX41" fmla="*/ 1318661 w 2425566"/>
              <a:gd name="connsiteY41" fmla="*/ 171622 h 429058"/>
              <a:gd name="connsiteX42" fmla="*/ 1337911 w 2425566"/>
              <a:gd name="connsiteY42" fmla="*/ 235981 h 429058"/>
              <a:gd name="connsiteX43" fmla="*/ 1366787 w 2425566"/>
              <a:gd name="connsiteY43" fmla="*/ 278887 h 429058"/>
              <a:gd name="connsiteX44" fmla="*/ 1395663 w 2425566"/>
              <a:gd name="connsiteY44" fmla="*/ 257433 h 429058"/>
              <a:gd name="connsiteX45" fmla="*/ 1463040 w 2425566"/>
              <a:gd name="connsiteY45" fmla="*/ 278887 h 429058"/>
              <a:gd name="connsiteX46" fmla="*/ 1520791 w 2425566"/>
              <a:gd name="connsiteY46" fmla="*/ 214528 h 429058"/>
              <a:gd name="connsiteX47" fmla="*/ 1568918 w 2425566"/>
              <a:gd name="connsiteY47" fmla="*/ 171622 h 429058"/>
              <a:gd name="connsiteX48" fmla="*/ 1578543 w 2425566"/>
              <a:gd name="connsiteY48" fmla="*/ 235981 h 429058"/>
              <a:gd name="connsiteX49" fmla="*/ 1636294 w 2425566"/>
              <a:gd name="connsiteY49" fmla="*/ 235981 h 429058"/>
              <a:gd name="connsiteX50" fmla="*/ 1703671 w 2425566"/>
              <a:gd name="connsiteY50" fmla="*/ 193076 h 429058"/>
              <a:gd name="connsiteX51" fmla="*/ 1713296 w 2425566"/>
              <a:gd name="connsiteY51" fmla="*/ 257433 h 429058"/>
              <a:gd name="connsiteX52" fmla="*/ 1751798 w 2425566"/>
              <a:gd name="connsiteY52" fmla="*/ 214528 h 429058"/>
              <a:gd name="connsiteX53" fmla="*/ 1790299 w 2425566"/>
              <a:gd name="connsiteY53" fmla="*/ 193076 h 429058"/>
              <a:gd name="connsiteX54" fmla="*/ 1809549 w 2425566"/>
              <a:gd name="connsiteY54" fmla="*/ 257433 h 429058"/>
              <a:gd name="connsiteX55" fmla="*/ 1848050 w 2425566"/>
              <a:gd name="connsiteY55" fmla="*/ 235981 h 429058"/>
              <a:gd name="connsiteX56" fmla="*/ 1886551 w 2425566"/>
              <a:gd name="connsiteY56" fmla="*/ 193076 h 429058"/>
              <a:gd name="connsiteX57" fmla="*/ 1915427 w 2425566"/>
              <a:gd name="connsiteY57" fmla="*/ 171622 h 429058"/>
              <a:gd name="connsiteX58" fmla="*/ 1953928 w 2425566"/>
              <a:gd name="connsiteY58" fmla="*/ 235981 h 429058"/>
              <a:gd name="connsiteX59" fmla="*/ 2011680 w 2425566"/>
              <a:gd name="connsiteY59" fmla="*/ 321792 h 429058"/>
              <a:gd name="connsiteX60" fmla="*/ 2069431 w 2425566"/>
              <a:gd name="connsiteY60" fmla="*/ 257433 h 429058"/>
              <a:gd name="connsiteX61" fmla="*/ 2156059 w 2425566"/>
              <a:gd name="connsiteY61" fmla="*/ 300340 h 429058"/>
              <a:gd name="connsiteX62" fmla="*/ 2223435 w 2425566"/>
              <a:gd name="connsiteY62" fmla="*/ 278887 h 429058"/>
              <a:gd name="connsiteX63" fmla="*/ 2281187 w 2425566"/>
              <a:gd name="connsiteY63" fmla="*/ 235981 h 429058"/>
              <a:gd name="connsiteX64" fmla="*/ 2310063 w 2425566"/>
              <a:gd name="connsiteY64" fmla="*/ 214528 h 429058"/>
              <a:gd name="connsiteX65" fmla="*/ 2338939 w 2425566"/>
              <a:gd name="connsiteY65" fmla="*/ 235981 h 429058"/>
              <a:gd name="connsiteX66" fmla="*/ 2425566 w 2425566"/>
              <a:gd name="connsiteY66" fmla="*/ 257433 h 42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429058" extrusionOk="0">
                <a:moveTo>
                  <a:pt x="0" y="386151"/>
                </a:moveTo>
                <a:cubicBezTo>
                  <a:pt x="15520" y="335772"/>
                  <a:pt x="25354" y="286092"/>
                  <a:pt x="48126" y="235981"/>
                </a:cubicBezTo>
                <a:cubicBezTo>
                  <a:pt x="57018" y="212373"/>
                  <a:pt x="62523" y="171650"/>
                  <a:pt x="77002" y="171622"/>
                </a:cubicBezTo>
                <a:cubicBezTo>
                  <a:pt x="87000" y="173155"/>
                  <a:pt x="89697" y="215292"/>
                  <a:pt x="96252" y="235981"/>
                </a:cubicBezTo>
                <a:cubicBezTo>
                  <a:pt x="91980" y="256851"/>
                  <a:pt x="80844" y="285015"/>
                  <a:pt x="86627" y="300340"/>
                </a:cubicBezTo>
                <a:cubicBezTo>
                  <a:pt x="95079" y="316481"/>
                  <a:pt x="107571" y="290381"/>
                  <a:pt x="115503" y="278887"/>
                </a:cubicBezTo>
                <a:cubicBezTo>
                  <a:pt x="123807" y="261595"/>
                  <a:pt x="132767" y="235795"/>
                  <a:pt x="144379" y="214528"/>
                </a:cubicBezTo>
                <a:cubicBezTo>
                  <a:pt x="159224" y="178507"/>
                  <a:pt x="175930" y="160417"/>
                  <a:pt x="192505" y="128717"/>
                </a:cubicBezTo>
                <a:cubicBezTo>
                  <a:pt x="258978" y="17116"/>
                  <a:pt x="193797" y="109894"/>
                  <a:pt x="250256" y="21454"/>
                </a:cubicBezTo>
                <a:cubicBezTo>
                  <a:pt x="243001" y="63703"/>
                  <a:pt x="249445" y="111595"/>
                  <a:pt x="240631" y="150170"/>
                </a:cubicBezTo>
                <a:cubicBezTo>
                  <a:pt x="239306" y="180970"/>
                  <a:pt x="221715" y="215786"/>
                  <a:pt x="231006" y="235981"/>
                </a:cubicBezTo>
                <a:cubicBezTo>
                  <a:pt x="241075" y="257931"/>
                  <a:pt x="257786" y="223042"/>
                  <a:pt x="269507" y="214528"/>
                </a:cubicBezTo>
                <a:cubicBezTo>
                  <a:pt x="277365" y="191814"/>
                  <a:pt x="280748" y="167602"/>
                  <a:pt x="288758" y="150170"/>
                </a:cubicBezTo>
                <a:cubicBezTo>
                  <a:pt x="313432" y="81358"/>
                  <a:pt x="341970" y="45673"/>
                  <a:pt x="385010" y="0"/>
                </a:cubicBezTo>
                <a:cubicBezTo>
                  <a:pt x="383538" y="35422"/>
                  <a:pt x="395035" y="68156"/>
                  <a:pt x="394635" y="107265"/>
                </a:cubicBezTo>
                <a:cubicBezTo>
                  <a:pt x="392267" y="157049"/>
                  <a:pt x="342134" y="239761"/>
                  <a:pt x="365760" y="300340"/>
                </a:cubicBezTo>
                <a:cubicBezTo>
                  <a:pt x="369574" y="321859"/>
                  <a:pt x="386874" y="287422"/>
                  <a:pt x="394635" y="278887"/>
                </a:cubicBezTo>
                <a:cubicBezTo>
                  <a:pt x="404147" y="267262"/>
                  <a:pt x="417051" y="253192"/>
                  <a:pt x="423511" y="235981"/>
                </a:cubicBezTo>
                <a:cubicBezTo>
                  <a:pt x="431045" y="218775"/>
                  <a:pt x="431313" y="187858"/>
                  <a:pt x="442762" y="171622"/>
                </a:cubicBezTo>
                <a:cubicBezTo>
                  <a:pt x="451608" y="159324"/>
                  <a:pt x="460940" y="157886"/>
                  <a:pt x="471638" y="150170"/>
                </a:cubicBezTo>
                <a:cubicBezTo>
                  <a:pt x="442751" y="343828"/>
                  <a:pt x="435101" y="278826"/>
                  <a:pt x="490888" y="214528"/>
                </a:cubicBezTo>
                <a:cubicBezTo>
                  <a:pt x="500438" y="203947"/>
                  <a:pt x="509835" y="201144"/>
                  <a:pt x="519764" y="193076"/>
                </a:cubicBezTo>
                <a:cubicBezTo>
                  <a:pt x="510863" y="226667"/>
                  <a:pt x="504275" y="247249"/>
                  <a:pt x="500513" y="278887"/>
                </a:cubicBezTo>
                <a:cubicBezTo>
                  <a:pt x="484697" y="464869"/>
                  <a:pt x="511711" y="310733"/>
                  <a:pt x="567890" y="235981"/>
                </a:cubicBezTo>
                <a:cubicBezTo>
                  <a:pt x="577292" y="214281"/>
                  <a:pt x="583692" y="214996"/>
                  <a:pt x="596766" y="193076"/>
                </a:cubicBezTo>
                <a:cubicBezTo>
                  <a:pt x="599700" y="222536"/>
                  <a:pt x="593386" y="268130"/>
                  <a:pt x="606391" y="278887"/>
                </a:cubicBezTo>
                <a:cubicBezTo>
                  <a:pt x="614055" y="284147"/>
                  <a:pt x="684770" y="201773"/>
                  <a:pt x="693019" y="193076"/>
                </a:cubicBezTo>
                <a:cubicBezTo>
                  <a:pt x="695674" y="332770"/>
                  <a:pt x="713946" y="137020"/>
                  <a:pt x="693019" y="364699"/>
                </a:cubicBezTo>
                <a:cubicBezTo>
                  <a:pt x="689903" y="389059"/>
                  <a:pt x="700760" y="411193"/>
                  <a:pt x="702644" y="429057"/>
                </a:cubicBezTo>
                <a:cubicBezTo>
                  <a:pt x="779486" y="273518"/>
                  <a:pt x="735424" y="348693"/>
                  <a:pt x="798896" y="235981"/>
                </a:cubicBezTo>
                <a:cubicBezTo>
                  <a:pt x="809698" y="243468"/>
                  <a:pt x="817577" y="257272"/>
                  <a:pt x="827772" y="257433"/>
                </a:cubicBezTo>
                <a:cubicBezTo>
                  <a:pt x="843684" y="257489"/>
                  <a:pt x="889032" y="202906"/>
                  <a:pt x="895149" y="193076"/>
                </a:cubicBezTo>
                <a:cubicBezTo>
                  <a:pt x="920109" y="345639"/>
                  <a:pt x="896296" y="338895"/>
                  <a:pt x="943275" y="300340"/>
                </a:cubicBezTo>
                <a:cubicBezTo>
                  <a:pt x="964971" y="309909"/>
                  <a:pt x="979999" y="323968"/>
                  <a:pt x="1001027" y="321792"/>
                </a:cubicBezTo>
                <a:cubicBezTo>
                  <a:pt x="1053422" y="311876"/>
                  <a:pt x="1030813" y="272320"/>
                  <a:pt x="1058779" y="214528"/>
                </a:cubicBezTo>
                <a:cubicBezTo>
                  <a:pt x="1068133" y="198873"/>
                  <a:pt x="1077710" y="200880"/>
                  <a:pt x="1087654" y="193076"/>
                </a:cubicBezTo>
                <a:cubicBezTo>
                  <a:pt x="1098186" y="181713"/>
                  <a:pt x="1113435" y="166181"/>
                  <a:pt x="1126155" y="150170"/>
                </a:cubicBezTo>
                <a:cubicBezTo>
                  <a:pt x="1130993" y="169815"/>
                  <a:pt x="1135735" y="204965"/>
                  <a:pt x="1145406" y="214528"/>
                </a:cubicBezTo>
                <a:cubicBezTo>
                  <a:pt x="1159353" y="225570"/>
                  <a:pt x="1170866" y="193108"/>
                  <a:pt x="1183907" y="193076"/>
                </a:cubicBezTo>
                <a:cubicBezTo>
                  <a:pt x="1197057" y="194251"/>
                  <a:pt x="1215963" y="206406"/>
                  <a:pt x="1232033" y="214528"/>
                </a:cubicBezTo>
                <a:cubicBezTo>
                  <a:pt x="1251582" y="204368"/>
                  <a:pt x="1270896" y="202033"/>
                  <a:pt x="1289785" y="193076"/>
                </a:cubicBezTo>
                <a:cubicBezTo>
                  <a:pt x="1297638" y="188331"/>
                  <a:pt x="1309898" y="162201"/>
                  <a:pt x="1318661" y="171622"/>
                </a:cubicBezTo>
                <a:cubicBezTo>
                  <a:pt x="1331411" y="179616"/>
                  <a:pt x="1332346" y="217546"/>
                  <a:pt x="1337911" y="235981"/>
                </a:cubicBezTo>
                <a:cubicBezTo>
                  <a:pt x="1346167" y="253919"/>
                  <a:pt x="1357279" y="264145"/>
                  <a:pt x="1366787" y="278887"/>
                </a:cubicBezTo>
                <a:cubicBezTo>
                  <a:pt x="1376099" y="273288"/>
                  <a:pt x="1384545" y="256391"/>
                  <a:pt x="1395663" y="257433"/>
                </a:cubicBezTo>
                <a:cubicBezTo>
                  <a:pt x="1420688" y="259316"/>
                  <a:pt x="1437556" y="287433"/>
                  <a:pt x="1463040" y="278887"/>
                </a:cubicBezTo>
                <a:cubicBezTo>
                  <a:pt x="1479096" y="273423"/>
                  <a:pt x="1501176" y="233289"/>
                  <a:pt x="1520791" y="214528"/>
                </a:cubicBezTo>
                <a:cubicBezTo>
                  <a:pt x="1533667" y="199651"/>
                  <a:pt x="1552795" y="187154"/>
                  <a:pt x="1568918" y="171622"/>
                </a:cubicBezTo>
                <a:cubicBezTo>
                  <a:pt x="1571133" y="192204"/>
                  <a:pt x="1573508" y="220185"/>
                  <a:pt x="1578543" y="235981"/>
                </a:cubicBezTo>
                <a:cubicBezTo>
                  <a:pt x="1594797" y="280120"/>
                  <a:pt x="1612459" y="250390"/>
                  <a:pt x="1636294" y="235981"/>
                </a:cubicBezTo>
                <a:cubicBezTo>
                  <a:pt x="1713980" y="174037"/>
                  <a:pt x="1634543" y="243079"/>
                  <a:pt x="1703671" y="193076"/>
                </a:cubicBezTo>
                <a:cubicBezTo>
                  <a:pt x="1706759" y="214702"/>
                  <a:pt x="1702742" y="254508"/>
                  <a:pt x="1713296" y="257433"/>
                </a:cubicBezTo>
                <a:cubicBezTo>
                  <a:pt x="1726818" y="263837"/>
                  <a:pt x="1738947" y="227360"/>
                  <a:pt x="1751798" y="214528"/>
                </a:cubicBezTo>
                <a:cubicBezTo>
                  <a:pt x="1761552" y="203719"/>
                  <a:pt x="1777386" y="198177"/>
                  <a:pt x="1790299" y="193076"/>
                </a:cubicBezTo>
                <a:cubicBezTo>
                  <a:pt x="1797431" y="213160"/>
                  <a:pt x="1799185" y="248646"/>
                  <a:pt x="1809549" y="257433"/>
                </a:cubicBezTo>
                <a:cubicBezTo>
                  <a:pt x="1824302" y="265238"/>
                  <a:pt x="1837623" y="244677"/>
                  <a:pt x="1848050" y="235981"/>
                </a:cubicBezTo>
                <a:cubicBezTo>
                  <a:pt x="1861952" y="227388"/>
                  <a:pt x="1875535" y="203640"/>
                  <a:pt x="1886551" y="193076"/>
                </a:cubicBezTo>
                <a:cubicBezTo>
                  <a:pt x="1896580" y="184211"/>
                  <a:pt x="1905677" y="177228"/>
                  <a:pt x="1915427" y="171622"/>
                </a:cubicBezTo>
                <a:cubicBezTo>
                  <a:pt x="1925592" y="368210"/>
                  <a:pt x="1910373" y="206193"/>
                  <a:pt x="1953928" y="235981"/>
                </a:cubicBezTo>
                <a:cubicBezTo>
                  <a:pt x="1975877" y="252288"/>
                  <a:pt x="2011681" y="321792"/>
                  <a:pt x="2011680" y="321792"/>
                </a:cubicBezTo>
                <a:cubicBezTo>
                  <a:pt x="2026390" y="299832"/>
                  <a:pt x="2052862" y="258914"/>
                  <a:pt x="2069431" y="257433"/>
                </a:cubicBezTo>
                <a:cubicBezTo>
                  <a:pt x="2105133" y="254567"/>
                  <a:pt x="2129625" y="277104"/>
                  <a:pt x="2156059" y="300340"/>
                </a:cubicBezTo>
                <a:cubicBezTo>
                  <a:pt x="2289406" y="173847"/>
                  <a:pt x="2132583" y="303905"/>
                  <a:pt x="2223435" y="278887"/>
                </a:cubicBezTo>
                <a:cubicBezTo>
                  <a:pt x="2243058" y="273688"/>
                  <a:pt x="2265808" y="250028"/>
                  <a:pt x="2281187" y="235981"/>
                </a:cubicBezTo>
                <a:cubicBezTo>
                  <a:pt x="2288515" y="232167"/>
                  <a:pt x="2302110" y="223691"/>
                  <a:pt x="2310063" y="214528"/>
                </a:cubicBezTo>
                <a:cubicBezTo>
                  <a:pt x="2319913" y="222132"/>
                  <a:pt x="2330145" y="232237"/>
                  <a:pt x="2338939" y="235981"/>
                </a:cubicBezTo>
                <a:cubicBezTo>
                  <a:pt x="2367598" y="246624"/>
                  <a:pt x="2425566" y="257433"/>
                  <a:pt x="2425566" y="257433"/>
                </a:cubicBezTo>
              </a:path>
            </a:pathLst>
          </a:custGeom>
          <a:noFill/>
          <a:ln w="158750" cap="rnd">
            <a:solidFill>
              <a:srgbClr val="FBDF7B">
                <a:alpha val="50321"/>
              </a:srgbClr>
            </a:solidFill>
            <a:round/>
            <a:extLst>
              <a:ext uri="{C807C97D-BFC1-408E-A445-0C87EB9F89A2}">
                <ask:lineSketchStyleProps xmlns:ask="http://schemas.microsoft.com/office/drawing/2018/sketchyshapes" sd="1219033472">
                  <a:custGeom>
                    <a:avLst/>
                    <a:gdLst>
                      <a:gd name="connsiteX0" fmla="*/ 0 w 2425566"/>
                      <a:gd name="connsiteY0" fmla="*/ 173255 h 192506"/>
                      <a:gd name="connsiteX1" fmla="*/ 48126 w 2425566"/>
                      <a:gd name="connsiteY1" fmla="*/ 105878 h 192506"/>
                      <a:gd name="connsiteX2" fmla="*/ 77002 w 2425566"/>
                      <a:gd name="connsiteY2" fmla="*/ 77002 h 192506"/>
                      <a:gd name="connsiteX3" fmla="*/ 96252 w 2425566"/>
                      <a:gd name="connsiteY3" fmla="*/ 105878 h 192506"/>
                      <a:gd name="connsiteX4" fmla="*/ 86627 w 2425566"/>
                      <a:gd name="connsiteY4" fmla="*/ 134754 h 192506"/>
                      <a:gd name="connsiteX5" fmla="*/ 115503 w 2425566"/>
                      <a:gd name="connsiteY5" fmla="*/ 125129 h 192506"/>
                      <a:gd name="connsiteX6" fmla="*/ 144379 w 2425566"/>
                      <a:gd name="connsiteY6" fmla="*/ 96253 h 192506"/>
                      <a:gd name="connsiteX7" fmla="*/ 192505 w 2425566"/>
                      <a:gd name="connsiteY7" fmla="*/ 57752 h 192506"/>
                      <a:gd name="connsiteX8" fmla="*/ 250256 w 2425566"/>
                      <a:gd name="connsiteY8" fmla="*/ 9626 h 192506"/>
                      <a:gd name="connsiteX9" fmla="*/ 240631 w 2425566"/>
                      <a:gd name="connsiteY9" fmla="*/ 67377 h 192506"/>
                      <a:gd name="connsiteX10" fmla="*/ 231006 w 2425566"/>
                      <a:gd name="connsiteY10" fmla="*/ 105878 h 192506"/>
                      <a:gd name="connsiteX11" fmla="*/ 269507 w 2425566"/>
                      <a:gd name="connsiteY11" fmla="*/ 96253 h 192506"/>
                      <a:gd name="connsiteX12" fmla="*/ 288758 w 2425566"/>
                      <a:gd name="connsiteY12" fmla="*/ 67377 h 192506"/>
                      <a:gd name="connsiteX13" fmla="*/ 385010 w 2425566"/>
                      <a:gd name="connsiteY13" fmla="*/ 0 h 192506"/>
                      <a:gd name="connsiteX14" fmla="*/ 394635 w 2425566"/>
                      <a:gd name="connsiteY14" fmla="*/ 48127 h 192506"/>
                      <a:gd name="connsiteX15" fmla="*/ 365760 w 2425566"/>
                      <a:gd name="connsiteY15" fmla="*/ 134754 h 192506"/>
                      <a:gd name="connsiteX16" fmla="*/ 394635 w 2425566"/>
                      <a:gd name="connsiteY16" fmla="*/ 125129 h 192506"/>
                      <a:gd name="connsiteX17" fmla="*/ 423511 w 2425566"/>
                      <a:gd name="connsiteY17" fmla="*/ 105878 h 192506"/>
                      <a:gd name="connsiteX18" fmla="*/ 442762 w 2425566"/>
                      <a:gd name="connsiteY18" fmla="*/ 77002 h 192506"/>
                      <a:gd name="connsiteX19" fmla="*/ 471638 w 2425566"/>
                      <a:gd name="connsiteY19" fmla="*/ 67377 h 192506"/>
                      <a:gd name="connsiteX20" fmla="*/ 490888 w 2425566"/>
                      <a:gd name="connsiteY20" fmla="*/ 96253 h 192506"/>
                      <a:gd name="connsiteX21" fmla="*/ 519764 w 2425566"/>
                      <a:gd name="connsiteY21" fmla="*/ 86628 h 192506"/>
                      <a:gd name="connsiteX22" fmla="*/ 500513 w 2425566"/>
                      <a:gd name="connsiteY22" fmla="*/ 125129 h 192506"/>
                      <a:gd name="connsiteX23" fmla="*/ 567890 w 2425566"/>
                      <a:gd name="connsiteY23" fmla="*/ 105878 h 192506"/>
                      <a:gd name="connsiteX24" fmla="*/ 596766 w 2425566"/>
                      <a:gd name="connsiteY24" fmla="*/ 86628 h 192506"/>
                      <a:gd name="connsiteX25" fmla="*/ 606391 w 2425566"/>
                      <a:gd name="connsiteY25" fmla="*/ 125129 h 192506"/>
                      <a:gd name="connsiteX26" fmla="*/ 693019 w 2425566"/>
                      <a:gd name="connsiteY26" fmla="*/ 86628 h 192506"/>
                      <a:gd name="connsiteX27" fmla="*/ 693019 w 2425566"/>
                      <a:gd name="connsiteY27" fmla="*/ 163630 h 192506"/>
                      <a:gd name="connsiteX28" fmla="*/ 702644 w 2425566"/>
                      <a:gd name="connsiteY28" fmla="*/ 192506 h 192506"/>
                      <a:gd name="connsiteX29" fmla="*/ 798896 w 2425566"/>
                      <a:gd name="connsiteY29" fmla="*/ 105878 h 192506"/>
                      <a:gd name="connsiteX30" fmla="*/ 827772 w 2425566"/>
                      <a:gd name="connsiteY30" fmla="*/ 115503 h 192506"/>
                      <a:gd name="connsiteX31" fmla="*/ 895149 w 2425566"/>
                      <a:gd name="connsiteY31" fmla="*/ 86628 h 192506"/>
                      <a:gd name="connsiteX32" fmla="*/ 943275 w 2425566"/>
                      <a:gd name="connsiteY32" fmla="*/ 134754 h 192506"/>
                      <a:gd name="connsiteX33" fmla="*/ 1001027 w 2425566"/>
                      <a:gd name="connsiteY33" fmla="*/ 144379 h 192506"/>
                      <a:gd name="connsiteX34" fmla="*/ 1058779 w 2425566"/>
                      <a:gd name="connsiteY34" fmla="*/ 96253 h 192506"/>
                      <a:gd name="connsiteX35" fmla="*/ 1087654 w 2425566"/>
                      <a:gd name="connsiteY35" fmla="*/ 86628 h 192506"/>
                      <a:gd name="connsiteX36" fmla="*/ 1126155 w 2425566"/>
                      <a:gd name="connsiteY36" fmla="*/ 67377 h 192506"/>
                      <a:gd name="connsiteX37" fmla="*/ 1145406 w 2425566"/>
                      <a:gd name="connsiteY37" fmla="*/ 96253 h 192506"/>
                      <a:gd name="connsiteX38" fmla="*/ 1183907 w 2425566"/>
                      <a:gd name="connsiteY38" fmla="*/ 86628 h 192506"/>
                      <a:gd name="connsiteX39" fmla="*/ 1232033 w 2425566"/>
                      <a:gd name="connsiteY39" fmla="*/ 96253 h 192506"/>
                      <a:gd name="connsiteX40" fmla="*/ 1289785 w 2425566"/>
                      <a:gd name="connsiteY40" fmla="*/ 86628 h 192506"/>
                      <a:gd name="connsiteX41" fmla="*/ 1318661 w 2425566"/>
                      <a:gd name="connsiteY41" fmla="*/ 77002 h 192506"/>
                      <a:gd name="connsiteX42" fmla="*/ 1337911 w 2425566"/>
                      <a:gd name="connsiteY42" fmla="*/ 105878 h 192506"/>
                      <a:gd name="connsiteX43" fmla="*/ 1366787 w 2425566"/>
                      <a:gd name="connsiteY43" fmla="*/ 125129 h 192506"/>
                      <a:gd name="connsiteX44" fmla="*/ 1395663 w 2425566"/>
                      <a:gd name="connsiteY44" fmla="*/ 115503 h 192506"/>
                      <a:gd name="connsiteX45" fmla="*/ 1463040 w 2425566"/>
                      <a:gd name="connsiteY45" fmla="*/ 125129 h 192506"/>
                      <a:gd name="connsiteX46" fmla="*/ 1520791 w 2425566"/>
                      <a:gd name="connsiteY46" fmla="*/ 96253 h 192506"/>
                      <a:gd name="connsiteX47" fmla="*/ 1568918 w 2425566"/>
                      <a:gd name="connsiteY47" fmla="*/ 77002 h 192506"/>
                      <a:gd name="connsiteX48" fmla="*/ 1578543 w 2425566"/>
                      <a:gd name="connsiteY48" fmla="*/ 105878 h 192506"/>
                      <a:gd name="connsiteX49" fmla="*/ 1636294 w 2425566"/>
                      <a:gd name="connsiteY49" fmla="*/ 105878 h 192506"/>
                      <a:gd name="connsiteX50" fmla="*/ 1703671 w 2425566"/>
                      <a:gd name="connsiteY50" fmla="*/ 86628 h 192506"/>
                      <a:gd name="connsiteX51" fmla="*/ 1713296 w 2425566"/>
                      <a:gd name="connsiteY51" fmla="*/ 115503 h 192506"/>
                      <a:gd name="connsiteX52" fmla="*/ 1751798 w 2425566"/>
                      <a:gd name="connsiteY52" fmla="*/ 96253 h 192506"/>
                      <a:gd name="connsiteX53" fmla="*/ 1790299 w 2425566"/>
                      <a:gd name="connsiteY53" fmla="*/ 86628 h 192506"/>
                      <a:gd name="connsiteX54" fmla="*/ 1809549 w 2425566"/>
                      <a:gd name="connsiteY54" fmla="*/ 115503 h 192506"/>
                      <a:gd name="connsiteX55" fmla="*/ 1848050 w 2425566"/>
                      <a:gd name="connsiteY55" fmla="*/ 105878 h 192506"/>
                      <a:gd name="connsiteX56" fmla="*/ 1886551 w 2425566"/>
                      <a:gd name="connsiteY56" fmla="*/ 86628 h 192506"/>
                      <a:gd name="connsiteX57" fmla="*/ 1915427 w 2425566"/>
                      <a:gd name="connsiteY57" fmla="*/ 77002 h 192506"/>
                      <a:gd name="connsiteX58" fmla="*/ 1953928 w 2425566"/>
                      <a:gd name="connsiteY58" fmla="*/ 105878 h 192506"/>
                      <a:gd name="connsiteX59" fmla="*/ 2011680 w 2425566"/>
                      <a:gd name="connsiteY59" fmla="*/ 144379 h 192506"/>
                      <a:gd name="connsiteX60" fmla="*/ 2069431 w 2425566"/>
                      <a:gd name="connsiteY60" fmla="*/ 115503 h 192506"/>
                      <a:gd name="connsiteX61" fmla="*/ 2156059 w 2425566"/>
                      <a:gd name="connsiteY61" fmla="*/ 134754 h 192506"/>
                      <a:gd name="connsiteX62" fmla="*/ 2223435 w 2425566"/>
                      <a:gd name="connsiteY62" fmla="*/ 125129 h 192506"/>
                      <a:gd name="connsiteX63" fmla="*/ 2281187 w 2425566"/>
                      <a:gd name="connsiteY63" fmla="*/ 105878 h 192506"/>
                      <a:gd name="connsiteX64" fmla="*/ 2310063 w 2425566"/>
                      <a:gd name="connsiteY64" fmla="*/ 96253 h 192506"/>
                      <a:gd name="connsiteX65" fmla="*/ 2338939 w 2425566"/>
                      <a:gd name="connsiteY65" fmla="*/ 105878 h 192506"/>
                      <a:gd name="connsiteX66" fmla="*/ 2425566 w 2425566"/>
                      <a:gd name="connsiteY66" fmla="*/ 115503 h 19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192506">
                        <a:moveTo>
                          <a:pt x="0" y="173255"/>
                        </a:moveTo>
                        <a:cubicBezTo>
                          <a:pt x="16042" y="150796"/>
                          <a:pt x="30885" y="127430"/>
                          <a:pt x="48126" y="105878"/>
                        </a:cubicBezTo>
                        <a:cubicBezTo>
                          <a:pt x="56629" y="95249"/>
                          <a:pt x="63390" y="77002"/>
                          <a:pt x="77002" y="77002"/>
                        </a:cubicBezTo>
                        <a:cubicBezTo>
                          <a:pt x="88570" y="77002"/>
                          <a:pt x="89835" y="96253"/>
                          <a:pt x="96252" y="105878"/>
                        </a:cubicBezTo>
                        <a:cubicBezTo>
                          <a:pt x="93044" y="115503"/>
                          <a:pt x="79453" y="127580"/>
                          <a:pt x="86627" y="134754"/>
                        </a:cubicBezTo>
                        <a:cubicBezTo>
                          <a:pt x="93801" y="141928"/>
                          <a:pt x="107061" y="130757"/>
                          <a:pt x="115503" y="125129"/>
                        </a:cubicBezTo>
                        <a:cubicBezTo>
                          <a:pt x="126829" y="117578"/>
                          <a:pt x="134135" y="105217"/>
                          <a:pt x="144379" y="96253"/>
                        </a:cubicBezTo>
                        <a:cubicBezTo>
                          <a:pt x="159840" y="82725"/>
                          <a:pt x="177044" y="71280"/>
                          <a:pt x="192505" y="57752"/>
                        </a:cubicBezTo>
                        <a:cubicBezTo>
                          <a:pt x="251793" y="5875"/>
                          <a:pt x="191162" y="49022"/>
                          <a:pt x="250256" y="9626"/>
                        </a:cubicBezTo>
                        <a:cubicBezTo>
                          <a:pt x="247048" y="28876"/>
                          <a:pt x="244458" y="48240"/>
                          <a:pt x="240631" y="67377"/>
                        </a:cubicBezTo>
                        <a:cubicBezTo>
                          <a:pt x="238037" y="80349"/>
                          <a:pt x="221652" y="96524"/>
                          <a:pt x="231006" y="105878"/>
                        </a:cubicBezTo>
                        <a:cubicBezTo>
                          <a:pt x="240360" y="115232"/>
                          <a:pt x="256673" y="99461"/>
                          <a:pt x="269507" y="96253"/>
                        </a:cubicBezTo>
                        <a:cubicBezTo>
                          <a:pt x="275924" y="86628"/>
                          <a:pt x="280578" y="75557"/>
                          <a:pt x="288758" y="67377"/>
                        </a:cubicBezTo>
                        <a:cubicBezTo>
                          <a:pt x="320125" y="36010"/>
                          <a:pt x="347832" y="22307"/>
                          <a:pt x="385010" y="0"/>
                        </a:cubicBezTo>
                        <a:cubicBezTo>
                          <a:pt x="388218" y="16042"/>
                          <a:pt x="396442" y="31867"/>
                          <a:pt x="394635" y="48127"/>
                        </a:cubicBezTo>
                        <a:cubicBezTo>
                          <a:pt x="391917" y="72589"/>
                          <a:pt x="351008" y="105249"/>
                          <a:pt x="365760" y="134754"/>
                        </a:cubicBezTo>
                        <a:cubicBezTo>
                          <a:pt x="370297" y="143829"/>
                          <a:pt x="385010" y="128337"/>
                          <a:pt x="394635" y="125129"/>
                        </a:cubicBezTo>
                        <a:cubicBezTo>
                          <a:pt x="404260" y="118712"/>
                          <a:pt x="415331" y="114058"/>
                          <a:pt x="423511" y="105878"/>
                        </a:cubicBezTo>
                        <a:cubicBezTo>
                          <a:pt x="431691" y="97698"/>
                          <a:pt x="433729" y="84229"/>
                          <a:pt x="442762" y="77002"/>
                        </a:cubicBezTo>
                        <a:cubicBezTo>
                          <a:pt x="450685" y="70664"/>
                          <a:pt x="462013" y="70585"/>
                          <a:pt x="471638" y="67377"/>
                        </a:cubicBezTo>
                        <a:cubicBezTo>
                          <a:pt x="442223" y="155621"/>
                          <a:pt x="440178" y="125230"/>
                          <a:pt x="490888" y="96253"/>
                        </a:cubicBezTo>
                        <a:cubicBezTo>
                          <a:pt x="499697" y="91219"/>
                          <a:pt x="510139" y="89836"/>
                          <a:pt x="519764" y="86628"/>
                        </a:cubicBezTo>
                        <a:cubicBezTo>
                          <a:pt x="513347" y="99462"/>
                          <a:pt x="505551" y="111694"/>
                          <a:pt x="500513" y="125129"/>
                        </a:cubicBezTo>
                        <a:cubicBezTo>
                          <a:pt x="469996" y="206507"/>
                          <a:pt x="512103" y="143068"/>
                          <a:pt x="567890" y="105878"/>
                        </a:cubicBezTo>
                        <a:lnTo>
                          <a:pt x="596766" y="86628"/>
                        </a:lnTo>
                        <a:cubicBezTo>
                          <a:pt x="599974" y="99462"/>
                          <a:pt x="593841" y="120946"/>
                          <a:pt x="606391" y="125129"/>
                        </a:cubicBezTo>
                        <a:cubicBezTo>
                          <a:pt x="613764" y="127587"/>
                          <a:pt x="683971" y="91152"/>
                          <a:pt x="693019" y="86628"/>
                        </a:cubicBezTo>
                        <a:cubicBezTo>
                          <a:pt x="715020" y="152632"/>
                          <a:pt x="693019" y="70710"/>
                          <a:pt x="693019" y="163630"/>
                        </a:cubicBezTo>
                        <a:cubicBezTo>
                          <a:pt x="693019" y="173776"/>
                          <a:pt x="699436" y="182881"/>
                          <a:pt x="702644" y="192506"/>
                        </a:cubicBezTo>
                        <a:cubicBezTo>
                          <a:pt x="771738" y="123410"/>
                          <a:pt x="738616" y="151089"/>
                          <a:pt x="798896" y="105878"/>
                        </a:cubicBezTo>
                        <a:cubicBezTo>
                          <a:pt x="808521" y="109086"/>
                          <a:pt x="817626" y="115503"/>
                          <a:pt x="827772" y="115503"/>
                        </a:cubicBezTo>
                        <a:cubicBezTo>
                          <a:pt x="841935" y="115503"/>
                          <a:pt x="887631" y="90387"/>
                          <a:pt x="895149" y="86628"/>
                        </a:cubicBezTo>
                        <a:cubicBezTo>
                          <a:pt x="917608" y="154004"/>
                          <a:pt x="895150" y="150796"/>
                          <a:pt x="943275" y="134754"/>
                        </a:cubicBezTo>
                        <a:cubicBezTo>
                          <a:pt x="962526" y="137962"/>
                          <a:pt x="981608" y="146321"/>
                          <a:pt x="1001027" y="144379"/>
                        </a:cubicBezTo>
                        <a:cubicBezTo>
                          <a:pt x="1055710" y="138911"/>
                          <a:pt x="1026864" y="121785"/>
                          <a:pt x="1058779" y="96253"/>
                        </a:cubicBezTo>
                        <a:cubicBezTo>
                          <a:pt x="1066701" y="89915"/>
                          <a:pt x="1078329" y="90625"/>
                          <a:pt x="1087654" y="86628"/>
                        </a:cubicBezTo>
                        <a:cubicBezTo>
                          <a:pt x="1100842" y="80976"/>
                          <a:pt x="1113321" y="73794"/>
                          <a:pt x="1126155" y="67377"/>
                        </a:cubicBezTo>
                        <a:cubicBezTo>
                          <a:pt x="1132572" y="77002"/>
                          <a:pt x="1134431" y="92595"/>
                          <a:pt x="1145406" y="96253"/>
                        </a:cubicBezTo>
                        <a:cubicBezTo>
                          <a:pt x="1157956" y="100436"/>
                          <a:pt x="1170678" y="86628"/>
                          <a:pt x="1183907" y="86628"/>
                        </a:cubicBezTo>
                        <a:cubicBezTo>
                          <a:pt x="1200267" y="86628"/>
                          <a:pt x="1215991" y="93045"/>
                          <a:pt x="1232033" y="96253"/>
                        </a:cubicBezTo>
                        <a:cubicBezTo>
                          <a:pt x="1251284" y="93045"/>
                          <a:pt x="1270734" y="90862"/>
                          <a:pt x="1289785" y="86628"/>
                        </a:cubicBezTo>
                        <a:cubicBezTo>
                          <a:pt x="1299689" y="84427"/>
                          <a:pt x="1309241" y="73234"/>
                          <a:pt x="1318661" y="77002"/>
                        </a:cubicBezTo>
                        <a:cubicBezTo>
                          <a:pt x="1329402" y="81298"/>
                          <a:pt x="1329731" y="97698"/>
                          <a:pt x="1337911" y="105878"/>
                        </a:cubicBezTo>
                        <a:cubicBezTo>
                          <a:pt x="1346091" y="114058"/>
                          <a:pt x="1357162" y="118712"/>
                          <a:pt x="1366787" y="125129"/>
                        </a:cubicBezTo>
                        <a:cubicBezTo>
                          <a:pt x="1376412" y="121920"/>
                          <a:pt x="1385517" y="115503"/>
                          <a:pt x="1395663" y="115503"/>
                        </a:cubicBezTo>
                        <a:cubicBezTo>
                          <a:pt x="1418350" y="115503"/>
                          <a:pt x="1440617" y="128579"/>
                          <a:pt x="1463040" y="125129"/>
                        </a:cubicBezTo>
                        <a:cubicBezTo>
                          <a:pt x="1484312" y="121856"/>
                          <a:pt x="1501198" y="105159"/>
                          <a:pt x="1520791" y="96253"/>
                        </a:cubicBezTo>
                        <a:cubicBezTo>
                          <a:pt x="1536520" y="89103"/>
                          <a:pt x="1552876" y="83419"/>
                          <a:pt x="1568918" y="77002"/>
                        </a:cubicBezTo>
                        <a:cubicBezTo>
                          <a:pt x="1572126" y="86627"/>
                          <a:pt x="1571369" y="98704"/>
                          <a:pt x="1578543" y="105878"/>
                        </a:cubicBezTo>
                        <a:cubicBezTo>
                          <a:pt x="1598506" y="125841"/>
                          <a:pt x="1616331" y="111582"/>
                          <a:pt x="1636294" y="105878"/>
                        </a:cubicBezTo>
                        <a:cubicBezTo>
                          <a:pt x="1720904" y="81704"/>
                          <a:pt x="1634430" y="109707"/>
                          <a:pt x="1703671" y="86628"/>
                        </a:cubicBezTo>
                        <a:cubicBezTo>
                          <a:pt x="1706879" y="96253"/>
                          <a:pt x="1703347" y="113513"/>
                          <a:pt x="1713296" y="115503"/>
                        </a:cubicBezTo>
                        <a:cubicBezTo>
                          <a:pt x="1727366" y="118317"/>
                          <a:pt x="1738363" y="101291"/>
                          <a:pt x="1751798" y="96253"/>
                        </a:cubicBezTo>
                        <a:cubicBezTo>
                          <a:pt x="1764184" y="91608"/>
                          <a:pt x="1777465" y="89836"/>
                          <a:pt x="1790299" y="86628"/>
                        </a:cubicBezTo>
                        <a:cubicBezTo>
                          <a:pt x="1796716" y="96253"/>
                          <a:pt x="1798575" y="111845"/>
                          <a:pt x="1809549" y="115503"/>
                        </a:cubicBezTo>
                        <a:cubicBezTo>
                          <a:pt x="1822099" y="119686"/>
                          <a:pt x="1835664" y="110523"/>
                          <a:pt x="1848050" y="105878"/>
                        </a:cubicBezTo>
                        <a:cubicBezTo>
                          <a:pt x="1861485" y="100840"/>
                          <a:pt x="1873363" y="92280"/>
                          <a:pt x="1886551" y="86628"/>
                        </a:cubicBezTo>
                        <a:cubicBezTo>
                          <a:pt x="1895877" y="82631"/>
                          <a:pt x="1905802" y="80211"/>
                          <a:pt x="1915427" y="77002"/>
                        </a:cubicBezTo>
                        <a:cubicBezTo>
                          <a:pt x="1937333" y="164627"/>
                          <a:pt x="1904971" y="89559"/>
                          <a:pt x="1953928" y="105878"/>
                        </a:cubicBezTo>
                        <a:cubicBezTo>
                          <a:pt x="1975877" y="113194"/>
                          <a:pt x="2011680" y="144379"/>
                          <a:pt x="2011680" y="144379"/>
                        </a:cubicBezTo>
                        <a:cubicBezTo>
                          <a:pt x="2026278" y="134647"/>
                          <a:pt x="2049507" y="115503"/>
                          <a:pt x="2069431" y="115503"/>
                        </a:cubicBezTo>
                        <a:cubicBezTo>
                          <a:pt x="2103307" y="115503"/>
                          <a:pt x="2126283" y="124829"/>
                          <a:pt x="2156059" y="134754"/>
                        </a:cubicBezTo>
                        <a:cubicBezTo>
                          <a:pt x="2272308" y="76628"/>
                          <a:pt x="2132390" y="135245"/>
                          <a:pt x="2223435" y="125129"/>
                        </a:cubicBezTo>
                        <a:cubicBezTo>
                          <a:pt x="2243603" y="122888"/>
                          <a:pt x="2261936" y="112295"/>
                          <a:pt x="2281187" y="105878"/>
                        </a:cubicBezTo>
                        <a:lnTo>
                          <a:pt x="2310063" y="96253"/>
                        </a:lnTo>
                        <a:cubicBezTo>
                          <a:pt x="2319688" y="99461"/>
                          <a:pt x="2328931" y="104210"/>
                          <a:pt x="2338939" y="105878"/>
                        </a:cubicBezTo>
                        <a:cubicBezTo>
                          <a:pt x="2367597" y="110654"/>
                          <a:pt x="2425566" y="115503"/>
                          <a:pt x="2425566" y="115503"/>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4768381" cy="646769"/>
          </a:xfrm>
        </p:spPr>
        <p:txBody>
          <a:bodyPr>
            <a:normAutofit/>
          </a:bodyPr>
          <a:lstStyle/>
          <a:p>
            <a:pPr algn="l"/>
            <a:r>
              <a:rPr lang="nb-NO" sz="32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Offentliggjøring</a:t>
            </a:r>
          </a:p>
        </p:txBody>
      </p:sp>
      <p:sp>
        <p:nvSpPr>
          <p:cNvPr id="3" name="Undertittel 2">
            <a:extLst>
              <a:ext uri="{FF2B5EF4-FFF2-40B4-BE49-F238E27FC236}">
                <a16:creationId xmlns:a16="http://schemas.microsoft.com/office/drawing/2014/main" id="{CA0B5C5E-0DB4-9E4B-AA41-EEE78671EE60}"/>
              </a:ext>
            </a:extLst>
          </p:cNvPr>
          <p:cNvSpPr>
            <a:spLocks noGrp="1"/>
          </p:cNvSpPr>
          <p:nvPr>
            <p:ph type="subTitle" idx="1"/>
          </p:nvPr>
        </p:nvSpPr>
        <p:spPr>
          <a:xfrm>
            <a:off x="7693804" y="1276074"/>
            <a:ext cx="3461876" cy="412530"/>
          </a:xfrm>
        </p:spPr>
        <p:txBody>
          <a:bodyPr>
            <a:normAutofit/>
          </a:bodyPr>
          <a:lstStyle/>
          <a:p>
            <a:pPr algn="l"/>
            <a:r>
              <a:rPr lang="nb-NO" sz="1600" b="1" i="1" dirty="0">
                <a:latin typeface="Open Sans" panose="020B0606030504020204" pitchFamily="34" charset="0"/>
                <a:ea typeface="Open Sans" panose="020B0606030504020204" pitchFamily="34" charset="0"/>
                <a:cs typeface="Open Sans" panose="020B0606030504020204" pitchFamily="34" charset="0"/>
              </a:rPr>
              <a:t>Absolutt behov?</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4539294" y="860099"/>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8</a:t>
            </a:r>
          </a:p>
        </p:txBody>
      </p:sp>
      <p:sp>
        <p:nvSpPr>
          <p:cNvPr id="6" name="Ellipse 5">
            <a:extLst>
              <a:ext uri="{FF2B5EF4-FFF2-40B4-BE49-F238E27FC236}">
                <a16:creationId xmlns:a16="http://schemas.microsoft.com/office/drawing/2014/main" id="{7226D5B0-064A-5649-BDFE-BEBDF5B5AFA5}"/>
              </a:ext>
            </a:extLst>
          </p:cNvPr>
          <p:cNvSpPr/>
          <p:nvPr/>
        </p:nvSpPr>
        <p:spPr>
          <a:xfrm>
            <a:off x="4451271" y="751977"/>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Endringer skjer så raskt at tre år bør være tilstrekkelig for å vurdere kommersialisering eller eventuell søknad om patent.</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Dersom den eksterne virksomheten mener det vil være behov for utsatt offentliggjøring i lenger tid, er kanskje ikke oppgaven egnet som et studentarbeid.</a:t>
            </a:r>
          </a:p>
        </p:txBody>
      </p:sp>
      <p:sp>
        <p:nvSpPr>
          <p:cNvPr id="19" name="Undertittel 2">
            <a:extLst>
              <a:ext uri="{FF2B5EF4-FFF2-40B4-BE49-F238E27FC236}">
                <a16:creationId xmlns:a16="http://schemas.microsoft.com/office/drawing/2014/main" id="{6013B7BF-2B39-A14A-B100-88B93882315A}"/>
              </a:ext>
            </a:extLst>
          </p:cNvPr>
          <p:cNvSpPr txBox="1">
            <a:spLocks/>
          </p:cNvSpPr>
          <p:nvPr/>
        </p:nvSpPr>
        <p:spPr>
          <a:xfrm>
            <a:off x="7693804" y="1579517"/>
            <a:ext cx="2788108" cy="4125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000" i="1" dirty="0">
                <a:latin typeface="Open Sans" panose="020B0606030504020204" pitchFamily="34" charset="0"/>
                <a:ea typeface="Open Sans" panose="020B0606030504020204" pitchFamily="34" charset="0"/>
                <a:cs typeface="Open Sans" panose="020B0606030504020204" pitchFamily="34" charset="0"/>
              </a:rPr>
              <a:t>Dersom oppgaven må unntas offentlighet over lengre tid kan man se på muligheten for å omformulere eller begrense oppgaven slik at offentliggjøring innen tre år er mulig.</a:t>
            </a: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Utsettelse i mer enn 3 år</a:t>
            </a:r>
          </a:p>
        </p:txBody>
      </p:sp>
      <p:pic>
        <p:nvPicPr>
          <p:cNvPr id="15" name="Bilde 14">
            <a:extLst>
              <a:ext uri="{FF2B5EF4-FFF2-40B4-BE49-F238E27FC236}">
                <a16:creationId xmlns:a16="http://schemas.microsoft.com/office/drawing/2014/main" id="{0BDF4DEE-168B-814C-8A95-273CBBE9FBFB}"/>
              </a:ext>
            </a:extLst>
          </p:cNvPr>
          <p:cNvPicPr>
            <a:picLocks noChangeAspect="1"/>
          </p:cNvPicPr>
          <p:nvPr/>
        </p:nvPicPr>
        <p:blipFill>
          <a:blip r:embed="rId2"/>
          <a:stretch>
            <a:fillRect/>
          </a:stretch>
        </p:blipFill>
        <p:spPr>
          <a:xfrm>
            <a:off x="7144638" y="1139439"/>
            <a:ext cx="549166" cy="549166"/>
          </a:xfrm>
          <a:prstGeom prst="rect">
            <a:avLst/>
          </a:prstGeom>
        </p:spPr>
      </p:pic>
    </p:spTree>
    <p:extLst>
      <p:ext uri="{BB962C8B-B14F-4D97-AF65-F5344CB8AC3E}">
        <p14:creationId xmlns:p14="http://schemas.microsoft.com/office/powerpoint/2010/main" val="33864891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4768381" cy="646769"/>
          </a:xfrm>
        </p:spPr>
        <p:txBody>
          <a:bodyPr>
            <a:normAutofit/>
          </a:bodyPr>
          <a:lstStyle/>
          <a:p>
            <a:pPr algn="l"/>
            <a:r>
              <a:rPr lang="nb-NO" sz="32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Offentliggjøring</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4539294" y="860099"/>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8</a:t>
            </a:r>
          </a:p>
        </p:txBody>
      </p:sp>
      <p:sp>
        <p:nvSpPr>
          <p:cNvPr id="6" name="Ellipse 5">
            <a:extLst>
              <a:ext uri="{FF2B5EF4-FFF2-40B4-BE49-F238E27FC236}">
                <a16:creationId xmlns:a16="http://schemas.microsoft.com/office/drawing/2014/main" id="{7226D5B0-064A-5649-BDFE-BEBDF5B5AFA5}"/>
              </a:ext>
            </a:extLst>
          </p:cNvPr>
          <p:cNvSpPr/>
          <p:nvPr/>
        </p:nvSpPr>
        <p:spPr>
          <a:xfrm>
            <a:off x="4451271" y="751977"/>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Dersom det skal inngå taushetsbelagte opplysninger i oppgaven, f.eks. forretningshemmeligheter, bør det vurderes om dette kan framkomme i et vedlegg til oppgaven slik at vedlegget kan unntas, mens resten kan være offentlig.</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Vedlegg kan unntas offentlighet i lenger tid enn tre år ved behov.</a:t>
            </a: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Taushetsbelagte opplysninger i vedlegg</a:t>
            </a:r>
          </a:p>
        </p:txBody>
      </p:sp>
      <p:pic>
        <p:nvPicPr>
          <p:cNvPr id="11" name="Bilde 10" descr="En åpen studentoppgave og et vedlegg med hengelås">
            <a:extLst>
              <a:ext uri="{FF2B5EF4-FFF2-40B4-BE49-F238E27FC236}">
                <a16:creationId xmlns:a16="http://schemas.microsoft.com/office/drawing/2014/main" id="{C3F5357C-7093-764A-A3BB-E3C0C270773B}"/>
              </a:ext>
            </a:extLst>
          </p:cNvPr>
          <p:cNvPicPr>
            <a:picLocks noChangeAspect="1"/>
          </p:cNvPicPr>
          <p:nvPr/>
        </p:nvPicPr>
        <p:blipFill>
          <a:blip r:embed="rId2"/>
          <a:stretch>
            <a:fillRect/>
          </a:stretch>
        </p:blipFill>
        <p:spPr>
          <a:xfrm>
            <a:off x="6110450" y="796503"/>
            <a:ext cx="5686112" cy="5686112"/>
          </a:xfrm>
          <a:prstGeom prst="rect">
            <a:avLst/>
          </a:prstGeom>
        </p:spPr>
      </p:pic>
    </p:spTree>
    <p:extLst>
      <p:ext uri="{BB962C8B-B14F-4D97-AF65-F5344CB8AC3E}">
        <p14:creationId xmlns:p14="http://schemas.microsoft.com/office/powerpoint/2010/main" val="2774829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iform 8">
            <a:extLst>
              <a:ext uri="{FF2B5EF4-FFF2-40B4-BE49-F238E27FC236}">
                <a16:creationId xmlns:a16="http://schemas.microsoft.com/office/drawing/2014/main" id="{56339141-6A46-B043-9C0E-10416E1A2031}"/>
              </a:ext>
            </a:extLst>
          </p:cNvPr>
          <p:cNvSpPr/>
          <p:nvPr/>
        </p:nvSpPr>
        <p:spPr>
          <a:xfrm>
            <a:off x="7835480" y="1204507"/>
            <a:ext cx="2425566" cy="429058"/>
          </a:xfrm>
          <a:custGeom>
            <a:avLst/>
            <a:gdLst>
              <a:gd name="connsiteX0" fmla="*/ 0 w 2425566"/>
              <a:gd name="connsiteY0" fmla="*/ 386151 h 429058"/>
              <a:gd name="connsiteX1" fmla="*/ 48126 w 2425566"/>
              <a:gd name="connsiteY1" fmla="*/ 235981 h 429058"/>
              <a:gd name="connsiteX2" fmla="*/ 77002 w 2425566"/>
              <a:gd name="connsiteY2" fmla="*/ 171622 h 429058"/>
              <a:gd name="connsiteX3" fmla="*/ 96252 w 2425566"/>
              <a:gd name="connsiteY3" fmla="*/ 235981 h 429058"/>
              <a:gd name="connsiteX4" fmla="*/ 86627 w 2425566"/>
              <a:gd name="connsiteY4" fmla="*/ 300340 h 429058"/>
              <a:gd name="connsiteX5" fmla="*/ 115503 w 2425566"/>
              <a:gd name="connsiteY5" fmla="*/ 278887 h 429058"/>
              <a:gd name="connsiteX6" fmla="*/ 144379 w 2425566"/>
              <a:gd name="connsiteY6" fmla="*/ 214528 h 429058"/>
              <a:gd name="connsiteX7" fmla="*/ 192505 w 2425566"/>
              <a:gd name="connsiteY7" fmla="*/ 128717 h 429058"/>
              <a:gd name="connsiteX8" fmla="*/ 250256 w 2425566"/>
              <a:gd name="connsiteY8" fmla="*/ 21454 h 429058"/>
              <a:gd name="connsiteX9" fmla="*/ 240631 w 2425566"/>
              <a:gd name="connsiteY9" fmla="*/ 150170 h 429058"/>
              <a:gd name="connsiteX10" fmla="*/ 231006 w 2425566"/>
              <a:gd name="connsiteY10" fmla="*/ 235981 h 429058"/>
              <a:gd name="connsiteX11" fmla="*/ 269507 w 2425566"/>
              <a:gd name="connsiteY11" fmla="*/ 214528 h 429058"/>
              <a:gd name="connsiteX12" fmla="*/ 288758 w 2425566"/>
              <a:gd name="connsiteY12" fmla="*/ 150170 h 429058"/>
              <a:gd name="connsiteX13" fmla="*/ 385010 w 2425566"/>
              <a:gd name="connsiteY13" fmla="*/ 0 h 429058"/>
              <a:gd name="connsiteX14" fmla="*/ 394635 w 2425566"/>
              <a:gd name="connsiteY14" fmla="*/ 107265 h 429058"/>
              <a:gd name="connsiteX15" fmla="*/ 365760 w 2425566"/>
              <a:gd name="connsiteY15" fmla="*/ 300340 h 429058"/>
              <a:gd name="connsiteX16" fmla="*/ 394635 w 2425566"/>
              <a:gd name="connsiteY16" fmla="*/ 278887 h 429058"/>
              <a:gd name="connsiteX17" fmla="*/ 423511 w 2425566"/>
              <a:gd name="connsiteY17" fmla="*/ 235981 h 429058"/>
              <a:gd name="connsiteX18" fmla="*/ 442762 w 2425566"/>
              <a:gd name="connsiteY18" fmla="*/ 171622 h 429058"/>
              <a:gd name="connsiteX19" fmla="*/ 471638 w 2425566"/>
              <a:gd name="connsiteY19" fmla="*/ 150170 h 429058"/>
              <a:gd name="connsiteX20" fmla="*/ 490888 w 2425566"/>
              <a:gd name="connsiteY20" fmla="*/ 214528 h 429058"/>
              <a:gd name="connsiteX21" fmla="*/ 519764 w 2425566"/>
              <a:gd name="connsiteY21" fmla="*/ 193076 h 429058"/>
              <a:gd name="connsiteX22" fmla="*/ 500513 w 2425566"/>
              <a:gd name="connsiteY22" fmla="*/ 278887 h 429058"/>
              <a:gd name="connsiteX23" fmla="*/ 567890 w 2425566"/>
              <a:gd name="connsiteY23" fmla="*/ 235981 h 429058"/>
              <a:gd name="connsiteX24" fmla="*/ 596766 w 2425566"/>
              <a:gd name="connsiteY24" fmla="*/ 193076 h 429058"/>
              <a:gd name="connsiteX25" fmla="*/ 606391 w 2425566"/>
              <a:gd name="connsiteY25" fmla="*/ 278887 h 429058"/>
              <a:gd name="connsiteX26" fmla="*/ 693019 w 2425566"/>
              <a:gd name="connsiteY26" fmla="*/ 193076 h 429058"/>
              <a:gd name="connsiteX27" fmla="*/ 693019 w 2425566"/>
              <a:gd name="connsiteY27" fmla="*/ 364699 h 429058"/>
              <a:gd name="connsiteX28" fmla="*/ 702644 w 2425566"/>
              <a:gd name="connsiteY28" fmla="*/ 429057 h 429058"/>
              <a:gd name="connsiteX29" fmla="*/ 798896 w 2425566"/>
              <a:gd name="connsiteY29" fmla="*/ 235981 h 429058"/>
              <a:gd name="connsiteX30" fmla="*/ 827772 w 2425566"/>
              <a:gd name="connsiteY30" fmla="*/ 257433 h 429058"/>
              <a:gd name="connsiteX31" fmla="*/ 895149 w 2425566"/>
              <a:gd name="connsiteY31" fmla="*/ 193076 h 429058"/>
              <a:gd name="connsiteX32" fmla="*/ 943275 w 2425566"/>
              <a:gd name="connsiteY32" fmla="*/ 300340 h 429058"/>
              <a:gd name="connsiteX33" fmla="*/ 1001027 w 2425566"/>
              <a:gd name="connsiteY33" fmla="*/ 321792 h 429058"/>
              <a:gd name="connsiteX34" fmla="*/ 1058779 w 2425566"/>
              <a:gd name="connsiteY34" fmla="*/ 214528 h 429058"/>
              <a:gd name="connsiteX35" fmla="*/ 1087654 w 2425566"/>
              <a:gd name="connsiteY35" fmla="*/ 193076 h 429058"/>
              <a:gd name="connsiteX36" fmla="*/ 1126155 w 2425566"/>
              <a:gd name="connsiteY36" fmla="*/ 150170 h 429058"/>
              <a:gd name="connsiteX37" fmla="*/ 1145406 w 2425566"/>
              <a:gd name="connsiteY37" fmla="*/ 214528 h 429058"/>
              <a:gd name="connsiteX38" fmla="*/ 1183907 w 2425566"/>
              <a:gd name="connsiteY38" fmla="*/ 193076 h 429058"/>
              <a:gd name="connsiteX39" fmla="*/ 1232033 w 2425566"/>
              <a:gd name="connsiteY39" fmla="*/ 214528 h 429058"/>
              <a:gd name="connsiteX40" fmla="*/ 1289785 w 2425566"/>
              <a:gd name="connsiteY40" fmla="*/ 193076 h 429058"/>
              <a:gd name="connsiteX41" fmla="*/ 1318661 w 2425566"/>
              <a:gd name="connsiteY41" fmla="*/ 171622 h 429058"/>
              <a:gd name="connsiteX42" fmla="*/ 1337911 w 2425566"/>
              <a:gd name="connsiteY42" fmla="*/ 235981 h 429058"/>
              <a:gd name="connsiteX43" fmla="*/ 1366787 w 2425566"/>
              <a:gd name="connsiteY43" fmla="*/ 278887 h 429058"/>
              <a:gd name="connsiteX44" fmla="*/ 1395663 w 2425566"/>
              <a:gd name="connsiteY44" fmla="*/ 257433 h 429058"/>
              <a:gd name="connsiteX45" fmla="*/ 1463040 w 2425566"/>
              <a:gd name="connsiteY45" fmla="*/ 278887 h 429058"/>
              <a:gd name="connsiteX46" fmla="*/ 1520791 w 2425566"/>
              <a:gd name="connsiteY46" fmla="*/ 214528 h 429058"/>
              <a:gd name="connsiteX47" fmla="*/ 1568918 w 2425566"/>
              <a:gd name="connsiteY47" fmla="*/ 171622 h 429058"/>
              <a:gd name="connsiteX48" fmla="*/ 1578543 w 2425566"/>
              <a:gd name="connsiteY48" fmla="*/ 235981 h 429058"/>
              <a:gd name="connsiteX49" fmla="*/ 1636294 w 2425566"/>
              <a:gd name="connsiteY49" fmla="*/ 235981 h 429058"/>
              <a:gd name="connsiteX50" fmla="*/ 1703671 w 2425566"/>
              <a:gd name="connsiteY50" fmla="*/ 193076 h 429058"/>
              <a:gd name="connsiteX51" fmla="*/ 1713296 w 2425566"/>
              <a:gd name="connsiteY51" fmla="*/ 257433 h 429058"/>
              <a:gd name="connsiteX52" fmla="*/ 1751798 w 2425566"/>
              <a:gd name="connsiteY52" fmla="*/ 214528 h 429058"/>
              <a:gd name="connsiteX53" fmla="*/ 1790299 w 2425566"/>
              <a:gd name="connsiteY53" fmla="*/ 193076 h 429058"/>
              <a:gd name="connsiteX54" fmla="*/ 1809549 w 2425566"/>
              <a:gd name="connsiteY54" fmla="*/ 257433 h 429058"/>
              <a:gd name="connsiteX55" fmla="*/ 1848050 w 2425566"/>
              <a:gd name="connsiteY55" fmla="*/ 235981 h 429058"/>
              <a:gd name="connsiteX56" fmla="*/ 1886551 w 2425566"/>
              <a:gd name="connsiteY56" fmla="*/ 193076 h 429058"/>
              <a:gd name="connsiteX57" fmla="*/ 1915427 w 2425566"/>
              <a:gd name="connsiteY57" fmla="*/ 171622 h 429058"/>
              <a:gd name="connsiteX58" fmla="*/ 1953928 w 2425566"/>
              <a:gd name="connsiteY58" fmla="*/ 235981 h 429058"/>
              <a:gd name="connsiteX59" fmla="*/ 2011680 w 2425566"/>
              <a:gd name="connsiteY59" fmla="*/ 321792 h 429058"/>
              <a:gd name="connsiteX60" fmla="*/ 2069431 w 2425566"/>
              <a:gd name="connsiteY60" fmla="*/ 257433 h 429058"/>
              <a:gd name="connsiteX61" fmla="*/ 2156059 w 2425566"/>
              <a:gd name="connsiteY61" fmla="*/ 300340 h 429058"/>
              <a:gd name="connsiteX62" fmla="*/ 2223435 w 2425566"/>
              <a:gd name="connsiteY62" fmla="*/ 278887 h 429058"/>
              <a:gd name="connsiteX63" fmla="*/ 2281187 w 2425566"/>
              <a:gd name="connsiteY63" fmla="*/ 235981 h 429058"/>
              <a:gd name="connsiteX64" fmla="*/ 2310063 w 2425566"/>
              <a:gd name="connsiteY64" fmla="*/ 214528 h 429058"/>
              <a:gd name="connsiteX65" fmla="*/ 2338939 w 2425566"/>
              <a:gd name="connsiteY65" fmla="*/ 235981 h 429058"/>
              <a:gd name="connsiteX66" fmla="*/ 2425566 w 2425566"/>
              <a:gd name="connsiteY66" fmla="*/ 257433 h 42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429058" extrusionOk="0">
                <a:moveTo>
                  <a:pt x="0" y="386151"/>
                </a:moveTo>
                <a:cubicBezTo>
                  <a:pt x="15520" y="335772"/>
                  <a:pt x="25354" y="286092"/>
                  <a:pt x="48126" y="235981"/>
                </a:cubicBezTo>
                <a:cubicBezTo>
                  <a:pt x="57018" y="212373"/>
                  <a:pt x="62523" y="171650"/>
                  <a:pt x="77002" y="171622"/>
                </a:cubicBezTo>
                <a:cubicBezTo>
                  <a:pt x="87000" y="173155"/>
                  <a:pt x="89697" y="215292"/>
                  <a:pt x="96252" y="235981"/>
                </a:cubicBezTo>
                <a:cubicBezTo>
                  <a:pt x="91980" y="256851"/>
                  <a:pt x="80844" y="285015"/>
                  <a:pt x="86627" y="300340"/>
                </a:cubicBezTo>
                <a:cubicBezTo>
                  <a:pt x="95079" y="316481"/>
                  <a:pt x="107571" y="290381"/>
                  <a:pt x="115503" y="278887"/>
                </a:cubicBezTo>
                <a:cubicBezTo>
                  <a:pt x="123807" y="261595"/>
                  <a:pt x="132767" y="235795"/>
                  <a:pt x="144379" y="214528"/>
                </a:cubicBezTo>
                <a:cubicBezTo>
                  <a:pt x="159224" y="178507"/>
                  <a:pt x="175930" y="160417"/>
                  <a:pt x="192505" y="128717"/>
                </a:cubicBezTo>
                <a:cubicBezTo>
                  <a:pt x="258978" y="17116"/>
                  <a:pt x="193797" y="109894"/>
                  <a:pt x="250256" y="21454"/>
                </a:cubicBezTo>
                <a:cubicBezTo>
                  <a:pt x="243001" y="63703"/>
                  <a:pt x="249445" y="111595"/>
                  <a:pt x="240631" y="150170"/>
                </a:cubicBezTo>
                <a:cubicBezTo>
                  <a:pt x="239306" y="180970"/>
                  <a:pt x="221715" y="215786"/>
                  <a:pt x="231006" y="235981"/>
                </a:cubicBezTo>
                <a:cubicBezTo>
                  <a:pt x="241075" y="257931"/>
                  <a:pt x="257786" y="223042"/>
                  <a:pt x="269507" y="214528"/>
                </a:cubicBezTo>
                <a:cubicBezTo>
                  <a:pt x="277365" y="191814"/>
                  <a:pt x="280748" y="167602"/>
                  <a:pt x="288758" y="150170"/>
                </a:cubicBezTo>
                <a:cubicBezTo>
                  <a:pt x="313432" y="81358"/>
                  <a:pt x="341970" y="45673"/>
                  <a:pt x="385010" y="0"/>
                </a:cubicBezTo>
                <a:cubicBezTo>
                  <a:pt x="383538" y="35422"/>
                  <a:pt x="395035" y="68156"/>
                  <a:pt x="394635" y="107265"/>
                </a:cubicBezTo>
                <a:cubicBezTo>
                  <a:pt x="392267" y="157049"/>
                  <a:pt x="342134" y="239761"/>
                  <a:pt x="365760" y="300340"/>
                </a:cubicBezTo>
                <a:cubicBezTo>
                  <a:pt x="369574" y="321859"/>
                  <a:pt x="386874" y="287422"/>
                  <a:pt x="394635" y="278887"/>
                </a:cubicBezTo>
                <a:cubicBezTo>
                  <a:pt x="404147" y="267262"/>
                  <a:pt x="417051" y="253192"/>
                  <a:pt x="423511" y="235981"/>
                </a:cubicBezTo>
                <a:cubicBezTo>
                  <a:pt x="431045" y="218775"/>
                  <a:pt x="431313" y="187858"/>
                  <a:pt x="442762" y="171622"/>
                </a:cubicBezTo>
                <a:cubicBezTo>
                  <a:pt x="451608" y="159324"/>
                  <a:pt x="460940" y="157886"/>
                  <a:pt x="471638" y="150170"/>
                </a:cubicBezTo>
                <a:cubicBezTo>
                  <a:pt x="442751" y="343828"/>
                  <a:pt x="435101" y="278826"/>
                  <a:pt x="490888" y="214528"/>
                </a:cubicBezTo>
                <a:cubicBezTo>
                  <a:pt x="500438" y="203947"/>
                  <a:pt x="509835" y="201144"/>
                  <a:pt x="519764" y="193076"/>
                </a:cubicBezTo>
                <a:cubicBezTo>
                  <a:pt x="510863" y="226667"/>
                  <a:pt x="504275" y="247249"/>
                  <a:pt x="500513" y="278887"/>
                </a:cubicBezTo>
                <a:cubicBezTo>
                  <a:pt x="484697" y="464869"/>
                  <a:pt x="511711" y="310733"/>
                  <a:pt x="567890" y="235981"/>
                </a:cubicBezTo>
                <a:cubicBezTo>
                  <a:pt x="577292" y="214281"/>
                  <a:pt x="583692" y="214996"/>
                  <a:pt x="596766" y="193076"/>
                </a:cubicBezTo>
                <a:cubicBezTo>
                  <a:pt x="599700" y="222536"/>
                  <a:pt x="593386" y="268130"/>
                  <a:pt x="606391" y="278887"/>
                </a:cubicBezTo>
                <a:cubicBezTo>
                  <a:pt x="614055" y="284147"/>
                  <a:pt x="684770" y="201773"/>
                  <a:pt x="693019" y="193076"/>
                </a:cubicBezTo>
                <a:cubicBezTo>
                  <a:pt x="695674" y="332770"/>
                  <a:pt x="713946" y="137020"/>
                  <a:pt x="693019" y="364699"/>
                </a:cubicBezTo>
                <a:cubicBezTo>
                  <a:pt x="689903" y="389059"/>
                  <a:pt x="700760" y="411193"/>
                  <a:pt x="702644" y="429057"/>
                </a:cubicBezTo>
                <a:cubicBezTo>
                  <a:pt x="779486" y="273518"/>
                  <a:pt x="735424" y="348693"/>
                  <a:pt x="798896" y="235981"/>
                </a:cubicBezTo>
                <a:cubicBezTo>
                  <a:pt x="809698" y="243468"/>
                  <a:pt x="817577" y="257272"/>
                  <a:pt x="827772" y="257433"/>
                </a:cubicBezTo>
                <a:cubicBezTo>
                  <a:pt x="843684" y="257489"/>
                  <a:pt x="889032" y="202906"/>
                  <a:pt x="895149" y="193076"/>
                </a:cubicBezTo>
                <a:cubicBezTo>
                  <a:pt x="920109" y="345639"/>
                  <a:pt x="896296" y="338895"/>
                  <a:pt x="943275" y="300340"/>
                </a:cubicBezTo>
                <a:cubicBezTo>
                  <a:pt x="964971" y="309909"/>
                  <a:pt x="979999" y="323968"/>
                  <a:pt x="1001027" y="321792"/>
                </a:cubicBezTo>
                <a:cubicBezTo>
                  <a:pt x="1053422" y="311876"/>
                  <a:pt x="1030813" y="272320"/>
                  <a:pt x="1058779" y="214528"/>
                </a:cubicBezTo>
                <a:cubicBezTo>
                  <a:pt x="1068133" y="198873"/>
                  <a:pt x="1077710" y="200880"/>
                  <a:pt x="1087654" y="193076"/>
                </a:cubicBezTo>
                <a:cubicBezTo>
                  <a:pt x="1098186" y="181713"/>
                  <a:pt x="1113435" y="166181"/>
                  <a:pt x="1126155" y="150170"/>
                </a:cubicBezTo>
                <a:cubicBezTo>
                  <a:pt x="1130993" y="169815"/>
                  <a:pt x="1135735" y="204965"/>
                  <a:pt x="1145406" y="214528"/>
                </a:cubicBezTo>
                <a:cubicBezTo>
                  <a:pt x="1159353" y="225570"/>
                  <a:pt x="1170866" y="193108"/>
                  <a:pt x="1183907" y="193076"/>
                </a:cubicBezTo>
                <a:cubicBezTo>
                  <a:pt x="1197057" y="194251"/>
                  <a:pt x="1215963" y="206406"/>
                  <a:pt x="1232033" y="214528"/>
                </a:cubicBezTo>
                <a:cubicBezTo>
                  <a:pt x="1251582" y="204368"/>
                  <a:pt x="1270896" y="202033"/>
                  <a:pt x="1289785" y="193076"/>
                </a:cubicBezTo>
                <a:cubicBezTo>
                  <a:pt x="1297638" y="188331"/>
                  <a:pt x="1309898" y="162201"/>
                  <a:pt x="1318661" y="171622"/>
                </a:cubicBezTo>
                <a:cubicBezTo>
                  <a:pt x="1331411" y="179616"/>
                  <a:pt x="1332346" y="217546"/>
                  <a:pt x="1337911" y="235981"/>
                </a:cubicBezTo>
                <a:cubicBezTo>
                  <a:pt x="1346167" y="253919"/>
                  <a:pt x="1357279" y="264145"/>
                  <a:pt x="1366787" y="278887"/>
                </a:cubicBezTo>
                <a:cubicBezTo>
                  <a:pt x="1376099" y="273288"/>
                  <a:pt x="1384545" y="256391"/>
                  <a:pt x="1395663" y="257433"/>
                </a:cubicBezTo>
                <a:cubicBezTo>
                  <a:pt x="1420688" y="259316"/>
                  <a:pt x="1437556" y="287433"/>
                  <a:pt x="1463040" y="278887"/>
                </a:cubicBezTo>
                <a:cubicBezTo>
                  <a:pt x="1479096" y="273423"/>
                  <a:pt x="1501176" y="233289"/>
                  <a:pt x="1520791" y="214528"/>
                </a:cubicBezTo>
                <a:cubicBezTo>
                  <a:pt x="1533667" y="199651"/>
                  <a:pt x="1552795" y="187154"/>
                  <a:pt x="1568918" y="171622"/>
                </a:cubicBezTo>
                <a:cubicBezTo>
                  <a:pt x="1571133" y="192204"/>
                  <a:pt x="1573508" y="220185"/>
                  <a:pt x="1578543" y="235981"/>
                </a:cubicBezTo>
                <a:cubicBezTo>
                  <a:pt x="1594797" y="280120"/>
                  <a:pt x="1612459" y="250390"/>
                  <a:pt x="1636294" y="235981"/>
                </a:cubicBezTo>
                <a:cubicBezTo>
                  <a:pt x="1713980" y="174037"/>
                  <a:pt x="1634543" y="243079"/>
                  <a:pt x="1703671" y="193076"/>
                </a:cubicBezTo>
                <a:cubicBezTo>
                  <a:pt x="1706759" y="214702"/>
                  <a:pt x="1702742" y="254508"/>
                  <a:pt x="1713296" y="257433"/>
                </a:cubicBezTo>
                <a:cubicBezTo>
                  <a:pt x="1726818" y="263837"/>
                  <a:pt x="1738947" y="227360"/>
                  <a:pt x="1751798" y="214528"/>
                </a:cubicBezTo>
                <a:cubicBezTo>
                  <a:pt x="1761552" y="203719"/>
                  <a:pt x="1777386" y="198177"/>
                  <a:pt x="1790299" y="193076"/>
                </a:cubicBezTo>
                <a:cubicBezTo>
                  <a:pt x="1797431" y="213160"/>
                  <a:pt x="1799185" y="248646"/>
                  <a:pt x="1809549" y="257433"/>
                </a:cubicBezTo>
                <a:cubicBezTo>
                  <a:pt x="1824302" y="265238"/>
                  <a:pt x="1837623" y="244677"/>
                  <a:pt x="1848050" y="235981"/>
                </a:cubicBezTo>
                <a:cubicBezTo>
                  <a:pt x="1861952" y="227388"/>
                  <a:pt x="1875535" y="203640"/>
                  <a:pt x="1886551" y="193076"/>
                </a:cubicBezTo>
                <a:cubicBezTo>
                  <a:pt x="1896580" y="184211"/>
                  <a:pt x="1905677" y="177228"/>
                  <a:pt x="1915427" y="171622"/>
                </a:cubicBezTo>
                <a:cubicBezTo>
                  <a:pt x="1925592" y="368210"/>
                  <a:pt x="1910373" y="206193"/>
                  <a:pt x="1953928" y="235981"/>
                </a:cubicBezTo>
                <a:cubicBezTo>
                  <a:pt x="1975877" y="252288"/>
                  <a:pt x="2011681" y="321792"/>
                  <a:pt x="2011680" y="321792"/>
                </a:cubicBezTo>
                <a:cubicBezTo>
                  <a:pt x="2026390" y="299832"/>
                  <a:pt x="2052862" y="258914"/>
                  <a:pt x="2069431" y="257433"/>
                </a:cubicBezTo>
                <a:cubicBezTo>
                  <a:pt x="2105133" y="254567"/>
                  <a:pt x="2129625" y="277104"/>
                  <a:pt x="2156059" y="300340"/>
                </a:cubicBezTo>
                <a:cubicBezTo>
                  <a:pt x="2289406" y="173847"/>
                  <a:pt x="2132583" y="303905"/>
                  <a:pt x="2223435" y="278887"/>
                </a:cubicBezTo>
                <a:cubicBezTo>
                  <a:pt x="2243058" y="273688"/>
                  <a:pt x="2265808" y="250028"/>
                  <a:pt x="2281187" y="235981"/>
                </a:cubicBezTo>
                <a:cubicBezTo>
                  <a:pt x="2288515" y="232167"/>
                  <a:pt x="2302110" y="223691"/>
                  <a:pt x="2310063" y="214528"/>
                </a:cubicBezTo>
                <a:cubicBezTo>
                  <a:pt x="2319913" y="222132"/>
                  <a:pt x="2330145" y="232237"/>
                  <a:pt x="2338939" y="235981"/>
                </a:cubicBezTo>
                <a:cubicBezTo>
                  <a:pt x="2367598" y="246624"/>
                  <a:pt x="2425566" y="257433"/>
                  <a:pt x="2425566" y="257433"/>
                </a:cubicBezTo>
              </a:path>
            </a:pathLst>
          </a:custGeom>
          <a:noFill/>
          <a:ln w="158750" cap="rnd">
            <a:solidFill>
              <a:srgbClr val="00509E">
                <a:alpha val="25000"/>
              </a:srgbClr>
            </a:solidFill>
            <a:round/>
            <a:extLst>
              <a:ext uri="{C807C97D-BFC1-408E-A445-0C87EB9F89A2}">
                <ask:lineSketchStyleProps xmlns:ask="http://schemas.microsoft.com/office/drawing/2018/sketchyshapes" sd="1219033472">
                  <a:custGeom>
                    <a:avLst/>
                    <a:gdLst>
                      <a:gd name="connsiteX0" fmla="*/ 0 w 2425566"/>
                      <a:gd name="connsiteY0" fmla="*/ 173255 h 192506"/>
                      <a:gd name="connsiteX1" fmla="*/ 48126 w 2425566"/>
                      <a:gd name="connsiteY1" fmla="*/ 105878 h 192506"/>
                      <a:gd name="connsiteX2" fmla="*/ 77002 w 2425566"/>
                      <a:gd name="connsiteY2" fmla="*/ 77002 h 192506"/>
                      <a:gd name="connsiteX3" fmla="*/ 96252 w 2425566"/>
                      <a:gd name="connsiteY3" fmla="*/ 105878 h 192506"/>
                      <a:gd name="connsiteX4" fmla="*/ 86627 w 2425566"/>
                      <a:gd name="connsiteY4" fmla="*/ 134754 h 192506"/>
                      <a:gd name="connsiteX5" fmla="*/ 115503 w 2425566"/>
                      <a:gd name="connsiteY5" fmla="*/ 125129 h 192506"/>
                      <a:gd name="connsiteX6" fmla="*/ 144379 w 2425566"/>
                      <a:gd name="connsiteY6" fmla="*/ 96253 h 192506"/>
                      <a:gd name="connsiteX7" fmla="*/ 192505 w 2425566"/>
                      <a:gd name="connsiteY7" fmla="*/ 57752 h 192506"/>
                      <a:gd name="connsiteX8" fmla="*/ 250256 w 2425566"/>
                      <a:gd name="connsiteY8" fmla="*/ 9626 h 192506"/>
                      <a:gd name="connsiteX9" fmla="*/ 240631 w 2425566"/>
                      <a:gd name="connsiteY9" fmla="*/ 67377 h 192506"/>
                      <a:gd name="connsiteX10" fmla="*/ 231006 w 2425566"/>
                      <a:gd name="connsiteY10" fmla="*/ 105878 h 192506"/>
                      <a:gd name="connsiteX11" fmla="*/ 269507 w 2425566"/>
                      <a:gd name="connsiteY11" fmla="*/ 96253 h 192506"/>
                      <a:gd name="connsiteX12" fmla="*/ 288758 w 2425566"/>
                      <a:gd name="connsiteY12" fmla="*/ 67377 h 192506"/>
                      <a:gd name="connsiteX13" fmla="*/ 385010 w 2425566"/>
                      <a:gd name="connsiteY13" fmla="*/ 0 h 192506"/>
                      <a:gd name="connsiteX14" fmla="*/ 394635 w 2425566"/>
                      <a:gd name="connsiteY14" fmla="*/ 48127 h 192506"/>
                      <a:gd name="connsiteX15" fmla="*/ 365760 w 2425566"/>
                      <a:gd name="connsiteY15" fmla="*/ 134754 h 192506"/>
                      <a:gd name="connsiteX16" fmla="*/ 394635 w 2425566"/>
                      <a:gd name="connsiteY16" fmla="*/ 125129 h 192506"/>
                      <a:gd name="connsiteX17" fmla="*/ 423511 w 2425566"/>
                      <a:gd name="connsiteY17" fmla="*/ 105878 h 192506"/>
                      <a:gd name="connsiteX18" fmla="*/ 442762 w 2425566"/>
                      <a:gd name="connsiteY18" fmla="*/ 77002 h 192506"/>
                      <a:gd name="connsiteX19" fmla="*/ 471638 w 2425566"/>
                      <a:gd name="connsiteY19" fmla="*/ 67377 h 192506"/>
                      <a:gd name="connsiteX20" fmla="*/ 490888 w 2425566"/>
                      <a:gd name="connsiteY20" fmla="*/ 96253 h 192506"/>
                      <a:gd name="connsiteX21" fmla="*/ 519764 w 2425566"/>
                      <a:gd name="connsiteY21" fmla="*/ 86628 h 192506"/>
                      <a:gd name="connsiteX22" fmla="*/ 500513 w 2425566"/>
                      <a:gd name="connsiteY22" fmla="*/ 125129 h 192506"/>
                      <a:gd name="connsiteX23" fmla="*/ 567890 w 2425566"/>
                      <a:gd name="connsiteY23" fmla="*/ 105878 h 192506"/>
                      <a:gd name="connsiteX24" fmla="*/ 596766 w 2425566"/>
                      <a:gd name="connsiteY24" fmla="*/ 86628 h 192506"/>
                      <a:gd name="connsiteX25" fmla="*/ 606391 w 2425566"/>
                      <a:gd name="connsiteY25" fmla="*/ 125129 h 192506"/>
                      <a:gd name="connsiteX26" fmla="*/ 693019 w 2425566"/>
                      <a:gd name="connsiteY26" fmla="*/ 86628 h 192506"/>
                      <a:gd name="connsiteX27" fmla="*/ 693019 w 2425566"/>
                      <a:gd name="connsiteY27" fmla="*/ 163630 h 192506"/>
                      <a:gd name="connsiteX28" fmla="*/ 702644 w 2425566"/>
                      <a:gd name="connsiteY28" fmla="*/ 192506 h 192506"/>
                      <a:gd name="connsiteX29" fmla="*/ 798896 w 2425566"/>
                      <a:gd name="connsiteY29" fmla="*/ 105878 h 192506"/>
                      <a:gd name="connsiteX30" fmla="*/ 827772 w 2425566"/>
                      <a:gd name="connsiteY30" fmla="*/ 115503 h 192506"/>
                      <a:gd name="connsiteX31" fmla="*/ 895149 w 2425566"/>
                      <a:gd name="connsiteY31" fmla="*/ 86628 h 192506"/>
                      <a:gd name="connsiteX32" fmla="*/ 943275 w 2425566"/>
                      <a:gd name="connsiteY32" fmla="*/ 134754 h 192506"/>
                      <a:gd name="connsiteX33" fmla="*/ 1001027 w 2425566"/>
                      <a:gd name="connsiteY33" fmla="*/ 144379 h 192506"/>
                      <a:gd name="connsiteX34" fmla="*/ 1058779 w 2425566"/>
                      <a:gd name="connsiteY34" fmla="*/ 96253 h 192506"/>
                      <a:gd name="connsiteX35" fmla="*/ 1087654 w 2425566"/>
                      <a:gd name="connsiteY35" fmla="*/ 86628 h 192506"/>
                      <a:gd name="connsiteX36" fmla="*/ 1126155 w 2425566"/>
                      <a:gd name="connsiteY36" fmla="*/ 67377 h 192506"/>
                      <a:gd name="connsiteX37" fmla="*/ 1145406 w 2425566"/>
                      <a:gd name="connsiteY37" fmla="*/ 96253 h 192506"/>
                      <a:gd name="connsiteX38" fmla="*/ 1183907 w 2425566"/>
                      <a:gd name="connsiteY38" fmla="*/ 86628 h 192506"/>
                      <a:gd name="connsiteX39" fmla="*/ 1232033 w 2425566"/>
                      <a:gd name="connsiteY39" fmla="*/ 96253 h 192506"/>
                      <a:gd name="connsiteX40" fmla="*/ 1289785 w 2425566"/>
                      <a:gd name="connsiteY40" fmla="*/ 86628 h 192506"/>
                      <a:gd name="connsiteX41" fmla="*/ 1318661 w 2425566"/>
                      <a:gd name="connsiteY41" fmla="*/ 77002 h 192506"/>
                      <a:gd name="connsiteX42" fmla="*/ 1337911 w 2425566"/>
                      <a:gd name="connsiteY42" fmla="*/ 105878 h 192506"/>
                      <a:gd name="connsiteX43" fmla="*/ 1366787 w 2425566"/>
                      <a:gd name="connsiteY43" fmla="*/ 125129 h 192506"/>
                      <a:gd name="connsiteX44" fmla="*/ 1395663 w 2425566"/>
                      <a:gd name="connsiteY44" fmla="*/ 115503 h 192506"/>
                      <a:gd name="connsiteX45" fmla="*/ 1463040 w 2425566"/>
                      <a:gd name="connsiteY45" fmla="*/ 125129 h 192506"/>
                      <a:gd name="connsiteX46" fmla="*/ 1520791 w 2425566"/>
                      <a:gd name="connsiteY46" fmla="*/ 96253 h 192506"/>
                      <a:gd name="connsiteX47" fmla="*/ 1568918 w 2425566"/>
                      <a:gd name="connsiteY47" fmla="*/ 77002 h 192506"/>
                      <a:gd name="connsiteX48" fmla="*/ 1578543 w 2425566"/>
                      <a:gd name="connsiteY48" fmla="*/ 105878 h 192506"/>
                      <a:gd name="connsiteX49" fmla="*/ 1636294 w 2425566"/>
                      <a:gd name="connsiteY49" fmla="*/ 105878 h 192506"/>
                      <a:gd name="connsiteX50" fmla="*/ 1703671 w 2425566"/>
                      <a:gd name="connsiteY50" fmla="*/ 86628 h 192506"/>
                      <a:gd name="connsiteX51" fmla="*/ 1713296 w 2425566"/>
                      <a:gd name="connsiteY51" fmla="*/ 115503 h 192506"/>
                      <a:gd name="connsiteX52" fmla="*/ 1751798 w 2425566"/>
                      <a:gd name="connsiteY52" fmla="*/ 96253 h 192506"/>
                      <a:gd name="connsiteX53" fmla="*/ 1790299 w 2425566"/>
                      <a:gd name="connsiteY53" fmla="*/ 86628 h 192506"/>
                      <a:gd name="connsiteX54" fmla="*/ 1809549 w 2425566"/>
                      <a:gd name="connsiteY54" fmla="*/ 115503 h 192506"/>
                      <a:gd name="connsiteX55" fmla="*/ 1848050 w 2425566"/>
                      <a:gd name="connsiteY55" fmla="*/ 105878 h 192506"/>
                      <a:gd name="connsiteX56" fmla="*/ 1886551 w 2425566"/>
                      <a:gd name="connsiteY56" fmla="*/ 86628 h 192506"/>
                      <a:gd name="connsiteX57" fmla="*/ 1915427 w 2425566"/>
                      <a:gd name="connsiteY57" fmla="*/ 77002 h 192506"/>
                      <a:gd name="connsiteX58" fmla="*/ 1953928 w 2425566"/>
                      <a:gd name="connsiteY58" fmla="*/ 105878 h 192506"/>
                      <a:gd name="connsiteX59" fmla="*/ 2011680 w 2425566"/>
                      <a:gd name="connsiteY59" fmla="*/ 144379 h 192506"/>
                      <a:gd name="connsiteX60" fmla="*/ 2069431 w 2425566"/>
                      <a:gd name="connsiteY60" fmla="*/ 115503 h 192506"/>
                      <a:gd name="connsiteX61" fmla="*/ 2156059 w 2425566"/>
                      <a:gd name="connsiteY61" fmla="*/ 134754 h 192506"/>
                      <a:gd name="connsiteX62" fmla="*/ 2223435 w 2425566"/>
                      <a:gd name="connsiteY62" fmla="*/ 125129 h 192506"/>
                      <a:gd name="connsiteX63" fmla="*/ 2281187 w 2425566"/>
                      <a:gd name="connsiteY63" fmla="*/ 105878 h 192506"/>
                      <a:gd name="connsiteX64" fmla="*/ 2310063 w 2425566"/>
                      <a:gd name="connsiteY64" fmla="*/ 96253 h 192506"/>
                      <a:gd name="connsiteX65" fmla="*/ 2338939 w 2425566"/>
                      <a:gd name="connsiteY65" fmla="*/ 105878 h 192506"/>
                      <a:gd name="connsiteX66" fmla="*/ 2425566 w 2425566"/>
                      <a:gd name="connsiteY66" fmla="*/ 115503 h 19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192506">
                        <a:moveTo>
                          <a:pt x="0" y="173255"/>
                        </a:moveTo>
                        <a:cubicBezTo>
                          <a:pt x="16042" y="150796"/>
                          <a:pt x="30885" y="127430"/>
                          <a:pt x="48126" y="105878"/>
                        </a:cubicBezTo>
                        <a:cubicBezTo>
                          <a:pt x="56629" y="95249"/>
                          <a:pt x="63390" y="77002"/>
                          <a:pt x="77002" y="77002"/>
                        </a:cubicBezTo>
                        <a:cubicBezTo>
                          <a:pt x="88570" y="77002"/>
                          <a:pt x="89835" y="96253"/>
                          <a:pt x="96252" y="105878"/>
                        </a:cubicBezTo>
                        <a:cubicBezTo>
                          <a:pt x="93044" y="115503"/>
                          <a:pt x="79453" y="127580"/>
                          <a:pt x="86627" y="134754"/>
                        </a:cubicBezTo>
                        <a:cubicBezTo>
                          <a:pt x="93801" y="141928"/>
                          <a:pt x="107061" y="130757"/>
                          <a:pt x="115503" y="125129"/>
                        </a:cubicBezTo>
                        <a:cubicBezTo>
                          <a:pt x="126829" y="117578"/>
                          <a:pt x="134135" y="105217"/>
                          <a:pt x="144379" y="96253"/>
                        </a:cubicBezTo>
                        <a:cubicBezTo>
                          <a:pt x="159840" y="82725"/>
                          <a:pt x="177044" y="71280"/>
                          <a:pt x="192505" y="57752"/>
                        </a:cubicBezTo>
                        <a:cubicBezTo>
                          <a:pt x="251793" y="5875"/>
                          <a:pt x="191162" y="49022"/>
                          <a:pt x="250256" y="9626"/>
                        </a:cubicBezTo>
                        <a:cubicBezTo>
                          <a:pt x="247048" y="28876"/>
                          <a:pt x="244458" y="48240"/>
                          <a:pt x="240631" y="67377"/>
                        </a:cubicBezTo>
                        <a:cubicBezTo>
                          <a:pt x="238037" y="80349"/>
                          <a:pt x="221652" y="96524"/>
                          <a:pt x="231006" y="105878"/>
                        </a:cubicBezTo>
                        <a:cubicBezTo>
                          <a:pt x="240360" y="115232"/>
                          <a:pt x="256673" y="99461"/>
                          <a:pt x="269507" y="96253"/>
                        </a:cubicBezTo>
                        <a:cubicBezTo>
                          <a:pt x="275924" y="86628"/>
                          <a:pt x="280578" y="75557"/>
                          <a:pt x="288758" y="67377"/>
                        </a:cubicBezTo>
                        <a:cubicBezTo>
                          <a:pt x="320125" y="36010"/>
                          <a:pt x="347832" y="22307"/>
                          <a:pt x="385010" y="0"/>
                        </a:cubicBezTo>
                        <a:cubicBezTo>
                          <a:pt x="388218" y="16042"/>
                          <a:pt x="396442" y="31867"/>
                          <a:pt x="394635" y="48127"/>
                        </a:cubicBezTo>
                        <a:cubicBezTo>
                          <a:pt x="391917" y="72589"/>
                          <a:pt x="351008" y="105249"/>
                          <a:pt x="365760" y="134754"/>
                        </a:cubicBezTo>
                        <a:cubicBezTo>
                          <a:pt x="370297" y="143829"/>
                          <a:pt x="385010" y="128337"/>
                          <a:pt x="394635" y="125129"/>
                        </a:cubicBezTo>
                        <a:cubicBezTo>
                          <a:pt x="404260" y="118712"/>
                          <a:pt x="415331" y="114058"/>
                          <a:pt x="423511" y="105878"/>
                        </a:cubicBezTo>
                        <a:cubicBezTo>
                          <a:pt x="431691" y="97698"/>
                          <a:pt x="433729" y="84229"/>
                          <a:pt x="442762" y="77002"/>
                        </a:cubicBezTo>
                        <a:cubicBezTo>
                          <a:pt x="450685" y="70664"/>
                          <a:pt x="462013" y="70585"/>
                          <a:pt x="471638" y="67377"/>
                        </a:cubicBezTo>
                        <a:cubicBezTo>
                          <a:pt x="442223" y="155621"/>
                          <a:pt x="440178" y="125230"/>
                          <a:pt x="490888" y="96253"/>
                        </a:cubicBezTo>
                        <a:cubicBezTo>
                          <a:pt x="499697" y="91219"/>
                          <a:pt x="510139" y="89836"/>
                          <a:pt x="519764" y="86628"/>
                        </a:cubicBezTo>
                        <a:cubicBezTo>
                          <a:pt x="513347" y="99462"/>
                          <a:pt x="505551" y="111694"/>
                          <a:pt x="500513" y="125129"/>
                        </a:cubicBezTo>
                        <a:cubicBezTo>
                          <a:pt x="469996" y="206507"/>
                          <a:pt x="512103" y="143068"/>
                          <a:pt x="567890" y="105878"/>
                        </a:cubicBezTo>
                        <a:lnTo>
                          <a:pt x="596766" y="86628"/>
                        </a:lnTo>
                        <a:cubicBezTo>
                          <a:pt x="599974" y="99462"/>
                          <a:pt x="593841" y="120946"/>
                          <a:pt x="606391" y="125129"/>
                        </a:cubicBezTo>
                        <a:cubicBezTo>
                          <a:pt x="613764" y="127587"/>
                          <a:pt x="683971" y="91152"/>
                          <a:pt x="693019" y="86628"/>
                        </a:cubicBezTo>
                        <a:cubicBezTo>
                          <a:pt x="715020" y="152632"/>
                          <a:pt x="693019" y="70710"/>
                          <a:pt x="693019" y="163630"/>
                        </a:cubicBezTo>
                        <a:cubicBezTo>
                          <a:pt x="693019" y="173776"/>
                          <a:pt x="699436" y="182881"/>
                          <a:pt x="702644" y="192506"/>
                        </a:cubicBezTo>
                        <a:cubicBezTo>
                          <a:pt x="771738" y="123410"/>
                          <a:pt x="738616" y="151089"/>
                          <a:pt x="798896" y="105878"/>
                        </a:cubicBezTo>
                        <a:cubicBezTo>
                          <a:pt x="808521" y="109086"/>
                          <a:pt x="817626" y="115503"/>
                          <a:pt x="827772" y="115503"/>
                        </a:cubicBezTo>
                        <a:cubicBezTo>
                          <a:pt x="841935" y="115503"/>
                          <a:pt x="887631" y="90387"/>
                          <a:pt x="895149" y="86628"/>
                        </a:cubicBezTo>
                        <a:cubicBezTo>
                          <a:pt x="917608" y="154004"/>
                          <a:pt x="895150" y="150796"/>
                          <a:pt x="943275" y="134754"/>
                        </a:cubicBezTo>
                        <a:cubicBezTo>
                          <a:pt x="962526" y="137962"/>
                          <a:pt x="981608" y="146321"/>
                          <a:pt x="1001027" y="144379"/>
                        </a:cubicBezTo>
                        <a:cubicBezTo>
                          <a:pt x="1055710" y="138911"/>
                          <a:pt x="1026864" y="121785"/>
                          <a:pt x="1058779" y="96253"/>
                        </a:cubicBezTo>
                        <a:cubicBezTo>
                          <a:pt x="1066701" y="89915"/>
                          <a:pt x="1078329" y="90625"/>
                          <a:pt x="1087654" y="86628"/>
                        </a:cubicBezTo>
                        <a:cubicBezTo>
                          <a:pt x="1100842" y="80976"/>
                          <a:pt x="1113321" y="73794"/>
                          <a:pt x="1126155" y="67377"/>
                        </a:cubicBezTo>
                        <a:cubicBezTo>
                          <a:pt x="1132572" y="77002"/>
                          <a:pt x="1134431" y="92595"/>
                          <a:pt x="1145406" y="96253"/>
                        </a:cubicBezTo>
                        <a:cubicBezTo>
                          <a:pt x="1157956" y="100436"/>
                          <a:pt x="1170678" y="86628"/>
                          <a:pt x="1183907" y="86628"/>
                        </a:cubicBezTo>
                        <a:cubicBezTo>
                          <a:pt x="1200267" y="86628"/>
                          <a:pt x="1215991" y="93045"/>
                          <a:pt x="1232033" y="96253"/>
                        </a:cubicBezTo>
                        <a:cubicBezTo>
                          <a:pt x="1251284" y="93045"/>
                          <a:pt x="1270734" y="90862"/>
                          <a:pt x="1289785" y="86628"/>
                        </a:cubicBezTo>
                        <a:cubicBezTo>
                          <a:pt x="1299689" y="84427"/>
                          <a:pt x="1309241" y="73234"/>
                          <a:pt x="1318661" y="77002"/>
                        </a:cubicBezTo>
                        <a:cubicBezTo>
                          <a:pt x="1329402" y="81298"/>
                          <a:pt x="1329731" y="97698"/>
                          <a:pt x="1337911" y="105878"/>
                        </a:cubicBezTo>
                        <a:cubicBezTo>
                          <a:pt x="1346091" y="114058"/>
                          <a:pt x="1357162" y="118712"/>
                          <a:pt x="1366787" y="125129"/>
                        </a:cubicBezTo>
                        <a:cubicBezTo>
                          <a:pt x="1376412" y="121920"/>
                          <a:pt x="1385517" y="115503"/>
                          <a:pt x="1395663" y="115503"/>
                        </a:cubicBezTo>
                        <a:cubicBezTo>
                          <a:pt x="1418350" y="115503"/>
                          <a:pt x="1440617" y="128579"/>
                          <a:pt x="1463040" y="125129"/>
                        </a:cubicBezTo>
                        <a:cubicBezTo>
                          <a:pt x="1484312" y="121856"/>
                          <a:pt x="1501198" y="105159"/>
                          <a:pt x="1520791" y="96253"/>
                        </a:cubicBezTo>
                        <a:cubicBezTo>
                          <a:pt x="1536520" y="89103"/>
                          <a:pt x="1552876" y="83419"/>
                          <a:pt x="1568918" y="77002"/>
                        </a:cubicBezTo>
                        <a:cubicBezTo>
                          <a:pt x="1572126" y="86627"/>
                          <a:pt x="1571369" y="98704"/>
                          <a:pt x="1578543" y="105878"/>
                        </a:cubicBezTo>
                        <a:cubicBezTo>
                          <a:pt x="1598506" y="125841"/>
                          <a:pt x="1616331" y="111582"/>
                          <a:pt x="1636294" y="105878"/>
                        </a:cubicBezTo>
                        <a:cubicBezTo>
                          <a:pt x="1720904" y="81704"/>
                          <a:pt x="1634430" y="109707"/>
                          <a:pt x="1703671" y="86628"/>
                        </a:cubicBezTo>
                        <a:cubicBezTo>
                          <a:pt x="1706879" y="96253"/>
                          <a:pt x="1703347" y="113513"/>
                          <a:pt x="1713296" y="115503"/>
                        </a:cubicBezTo>
                        <a:cubicBezTo>
                          <a:pt x="1727366" y="118317"/>
                          <a:pt x="1738363" y="101291"/>
                          <a:pt x="1751798" y="96253"/>
                        </a:cubicBezTo>
                        <a:cubicBezTo>
                          <a:pt x="1764184" y="91608"/>
                          <a:pt x="1777465" y="89836"/>
                          <a:pt x="1790299" y="86628"/>
                        </a:cubicBezTo>
                        <a:cubicBezTo>
                          <a:pt x="1796716" y="96253"/>
                          <a:pt x="1798575" y="111845"/>
                          <a:pt x="1809549" y="115503"/>
                        </a:cubicBezTo>
                        <a:cubicBezTo>
                          <a:pt x="1822099" y="119686"/>
                          <a:pt x="1835664" y="110523"/>
                          <a:pt x="1848050" y="105878"/>
                        </a:cubicBezTo>
                        <a:cubicBezTo>
                          <a:pt x="1861485" y="100840"/>
                          <a:pt x="1873363" y="92280"/>
                          <a:pt x="1886551" y="86628"/>
                        </a:cubicBezTo>
                        <a:cubicBezTo>
                          <a:pt x="1895877" y="82631"/>
                          <a:pt x="1905802" y="80211"/>
                          <a:pt x="1915427" y="77002"/>
                        </a:cubicBezTo>
                        <a:cubicBezTo>
                          <a:pt x="1937333" y="164627"/>
                          <a:pt x="1904971" y="89559"/>
                          <a:pt x="1953928" y="105878"/>
                        </a:cubicBezTo>
                        <a:cubicBezTo>
                          <a:pt x="1975877" y="113194"/>
                          <a:pt x="2011680" y="144379"/>
                          <a:pt x="2011680" y="144379"/>
                        </a:cubicBezTo>
                        <a:cubicBezTo>
                          <a:pt x="2026278" y="134647"/>
                          <a:pt x="2049507" y="115503"/>
                          <a:pt x="2069431" y="115503"/>
                        </a:cubicBezTo>
                        <a:cubicBezTo>
                          <a:pt x="2103307" y="115503"/>
                          <a:pt x="2126283" y="124829"/>
                          <a:pt x="2156059" y="134754"/>
                        </a:cubicBezTo>
                        <a:cubicBezTo>
                          <a:pt x="2272308" y="76628"/>
                          <a:pt x="2132390" y="135245"/>
                          <a:pt x="2223435" y="125129"/>
                        </a:cubicBezTo>
                        <a:cubicBezTo>
                          <a:pt x="2243603" y="122888"/>
                          <a:pt x="2261936" y="112295"/>
                          <a:pt x="2281187" y="105878"/>
                        </a:cubicBezTo>
                        <a:lnTo>
                          <a:pt x="2310063" y="96253"/>
                        </a:lnTo>
                        <a:cubicBezTo>
                          <a:pt x="2319688" y="99461"/>
                          <a:pt x="2328931" y="104210"/>
                          <a:pt x="2338939" y="105878"/>
                        </a:cubicBezTo>
                        <a:cubicBezTo>
                          <a:pt x="2367597" y="110654"/>
                          <a:pt x="2425566" y="115503"/>
                          <a:pt x="2425566" y="115503"/>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3709602" cy="646769"/>
          </a:xfrm>
        </p:spPr>
        <p:txBody>
          <a:bodyPr>
            <a:normAutofit/>
          </a:bodyPr>
          <a:lstStyle/>
          <a:p>
            <a:pPr algn="l"/>
            <a:r>
              <a:rPr lang="nb-NO" sz="32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Offentliggjøring</a:t>
            </a:r>
          </a:p>
        </p:txBody>
      </p:sp>
      <p:sp>
        <p:nvSpPr>
          <p:cNvPr id="3" name="Undertittel 2">
            <a:extLst>
              <a:ext uri="{FF2B5EF4-FFF2-40B4-BE49-F238E27FC236}">
                <a16:creationId xmlns:a16="http://schemas.microsoft.com/office/drawing/2014/main" id="{CA0B5C5E-0DB4-9E4B-AA41-EEE78671EE60}"/>
              </a:ext>
            </a:extLst>
          </p:cNvPr>
          <p:cNvSpPr>
            <a:spLocks noGrp="1"/>
          </p:cNvSpPr>
          <p:nvPr>
            <p:ph type="subTitle" idx="1"/>
          </p:nvPr>
        </p:nvSpPr>
        <p:spPr>
          <a:xfrm>
            <a:off x="7693804" y="1276074"/>
            <a:ext cx="3461876" cy="412530"/>
          </a:xfrm>
        </p:spPr>
        <p:txBody>
          <a:bodyPr>
            <a:normAutofit/>
          </a:bodyPr>
          <a:lstStyle/>
          <a:p>
            <a:pPr algn="l"/>
            <a:r>
              <a:rPr lang="nb-NO" sz="1600" b="1" i="1" dirty="0">
                <a:latin typeface="Open Sans" panose="020B0606030504020204" pitchFamily="34" charset="0"/>
                <a:ea typeface="Open Sans" panose="020B0606030504020204" pitchFamily="34" charset="0"/>
                <a:cs typeface="Open Sans" panose="020B0606030504020204" pitchFamily="34" charset="0"/>
              </a:rPr>
              <a:t>Hva kan jeg si om oppgaven?</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4581957" y="860099"/>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8</a:t>
            </a:r>
          </a:p>
        </p:txBody>
      </p:sp>
      <p:sp>
        <p:nvSpPr>
          <p:cNvPr id="6" name="Ellipse 5">
            <a:extLst>
              <a:ext uri="{FF2B5EF4-FFF2-40B4-BE49-F238E27FC236}">
                <a16:creationId xmlns:a16="http://schemas.microsoft.com/office/drawing/2014/main" id="{7226D5B0-064A-5649-BDFE-BEBDF5B5AFA5}"/>
              </a:ext>
            </a:extLst>
          </p:cNvPr>
          <p:cNvSpPr/>
          <p:nvPr/>
        </p:nvSpPr>
        <p:spPr>
          <a:xfrm>
            <a:off x="4493934" y="751977"/>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Hvis oppgaven ikke er offentlig vil det kun være studenten, veileder, ekstern virksomhet og sensor som har tilgang. Du kan ikke publisere oppgaven i NTNUs Open i denne perioden.</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Den eksterne virksomheten skal likevel legge til rette for at du skal kunne benytte hele eller deler av oppgaven i forbindelse med jobbsøknader eller videre akademisk arbeid.</a:t>
            </a:r>
          </a:p>
        </p:txBody>
      </p:sp>
      <p:pic>
        <p:nvPicPr>
          <p:cNvPr id="14" name="Bilde 13">
            <a:extLst>
              <a:ext uri="{FF2B5EF4-FFF2-40B4-BE49-F238E27FC236}">
                <a16:creationId xmlns:a16="http://schemas.microsoft.com/office/drawing/2014/main" id="{A5BEE799-684F-1747-AE81-9961CF60C875}"/>
              </a:ext>
            </a:extLst>
          </p:cNvPr>
          <p:cNvPicPr>
            <a:picLocks noChangeAspect="1"/>
          </p:cNvPicPr>
          <p:nvPr/>
        </p:nvPicPr>
        <p:blipFill>
          <a:blip r:embed="rId2"/>
          <a:stretch>
            <a:fillRect/>
          </a:stretch>
        </p:blipFill>
        <p:spPr>
          <a:xfrm>
            <a:off x="7144639" y="1304934"/>
            <a:ext cx="549165" cy="549165"/>
          </a:xfrm>
          <a:prstGeom prst="rect">
            <a:avLst/>
          </a:prstGeom>
        </p:spPr>
      </p:pic>
      <p:sp>
        <p:nvSpPr>
          <p:cNvPr id="19" name="Undertittel 2">
            <a:extLst>
              <a:ext uri="{FF2B5EF4-FFF2-40B4-BE49-F238E27FC236}">
                <a16:creationId xmlns:a16="http://schemas.microsoft.com/office/drawing/2014/main" id="{6013B7BF-2B39-A14A-B100-88B93882315A}"/>
              </a:ext>
            </a:extLst>
          </p:cNvPr>
          <p:cNvSpPr txBox="1">
            <a:spLocks/>
          </p:cNvSpPr>
          <p:nvPr/>
        </p:nvSpPr>
        <p:spPr>
          <a:xfrm>
            <a:off x="7693804" y="1579517"/>
            <a:ext cx="2788108" cy="4125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000" i="1" dirty="0">
                <a:latin typeface="Open Sans" panose="020B0606030504020204" pitchFamily="34" charset="0"/>
                <a:ea typeface="Open Sans" panose="020B0606030504020204" pitchFamily="34" charset="0"/>
                <a:cs typeface="Open Sans" panose="020B0606030504020204" pitchFamily="34" charset="0"/>
              </a:rPr>
              <a:t>Dersom du er usikker på hva du kan fortelle andre burde du snakke med kontaktpersonen i bedriften for å få noen praktiske eksempler på hvor grensen går. Taushetsbelagt informasjon bør også spesifiseres i en konfidensialitetsavtale.</a:t>
            </a: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Tilgang og bruk</a:t>
            </a:r>
          </a:p>
        </p:txBody>
      </p:sp>
      <p:sp>
        <p:nvSpPr>
          <p:cNvPr id="12" name="Friform 11">
            <a:extLst>
              <a:ext uri="{FF2B5EF4-FFF2-40B4-BE49-F238E27FC236}">
                <a16:creationId xmlns:a16="http://schemas.microsoft.com/office/drawing/2014/main" id="{ACFECE97-A0E8-BE41-9D40-6AD43D7258EA}"/>
              </a:ext>
            </a:extLst>
          </p:cNvPr>
          <p:cNvSpPr/>
          <p:nvPr/>
        </p:nvSpPr>
        <p:spPr>
          <a:xfrm>
            <a:off x="7835480" y="2744549"/>
            <a:ext cx="2425566" cy="429058"/>
          </a:xfrm>
          <a:custGeom>
            <a:avLst/>
            <a:gdLst>
              <a:gd name="connsiteX0" fmla="*/ 0 w 2425566"/>
              <a:gd name="connsiteY0" fmla="*/ 386151 h 429058"/>
              <a:gd name="connsiteX1" fmla="*/ 48126 w 2425566"/>
              <a:gd name="connsiteY1" fmla="*/ 235981 h 429058"/>
              <a:gd name="connsiteX2" fmla="*/ 77002 w 2425566"/>
              <a:gd name="connsiteY2" fmla="*/ 171622 h 429058"/>
              <a:gd name="connsiteX3" fmla="*/ 96252 w 2425566"/>
              <a:gd name="connsiteY3" fmla="*/ 235981 h 429058"/>
              <a:gd name="connsiteX4" fmla="*/ 86627 w 2425566"/>
              <a:gd name="connsiteY4" fmla="*/ 300340 h 429058"/>
              <a:gd name="connsiteX5" fmla="*/ 115503 w 2425566"/>
              <a:gd name="connsiteY5" fmla="*/ 278887 h 429058"/>
              <a:gd name="connsiteX6" fmla="*/ 144379 w 2425566"/>
              <a:gd name="connsiteY6" fmla="*/ 214528 h 429058"/>
              <a:gd name="connsiteX7" fmla="*/ 192505 w 2425566"/>
              <a:gd name="connsiteY7" fmla="*/ 128717 h 429058"/>
              <a:gd name="connsiteX8" fmla="*/ 250256 w 2425566"/>
              <a:gd name="connsiteY8" fmla="*/ 21454 h 429058"/>
              <a:gd name="connsiteX9" fmla="*/ 240631 w 2425566"/>
              <a:gd name="connsiteY9" fmla="*/ 150170 h 429058"/>
              <a:gd name="connsiteX10" fmla="*/ 231006 w 2425566"/>
              <a:gd name="connsiteY10" fmla="*/ 235981 h 429058"/>
              <a:gd name="connsiteX11" fmla="*/ 269507 w 2425566"/>
              <a:gd name="connsiteY11" fmla="*/ 214528 h 429058"/>
              <a:gd name="connsiteX12" fmla="*/ 288758 w 2425566"/>
              <a:gd name="connsiteY12" fmla="*/ 150170 h 429058"/>
              <a:gd name="connsiteX13" fmla="*/ 385010 w 2425566"/>
              <a:gd name="connsiteY13" fmla="*/ 0 h 429058"/>
              <a:gd name="connsiteX14" fmla="*/ 394635 w 2425566"/>
              <a:gd name="connsiteY14" fmla="*/ 107265 h 429058"/>
              <a:gd name="connsiteX15" fmla="*/ 365760 w 2425566"/>
              <a:gd name="connsiteY15" fmla="*/ 300340 h 429058"/>
              <a:gd name="connsiteX16" fmla="*/ 394635 w 2425566"/>
              <a:gd name="connsiteY16" fmla="*/ 278887 h 429058"/>
              <a:gd name="connsiteX17" fmla="*/ 423511 w 2425566"/>
              <a:gd name="connsiteY17" fmla="*/ 235981 h 429058"/>
              <a:gd name="connsiteX18" fmla="*/ 442762 w 2425566"/>
              <a:gd name="connsiteY18" fmla="*/ 171622 h 429058"/>
              <a:gd name="connsiteX19" fmla="*/ 471638 w 2425566"/>
              <a:gd name="connsiteY19" fmla="*/ 150170 h 429058"/>
              <a:gd name="connsiteX20" fmla="*/ 490888 w 2425566"/>
              <a:gd name="connsiteY20" fmla="*/ 214528 h 429058"/>
              <a:gd name="connsiteX21" fmla="*/ 519764 w 2425566"/>
              <a:gd name="connsiteY21" fmla="*/ 193076 h 429058"/>
              <a:gd name="connsiteX22" fmla="*/ 500513 w 2425566"/>
              <a:gd name="connsiteY22" fmla="*/ 278887 h 429058"/>
              <a:gd name="connsiteX23" fmla="*/ 567890 w 2425566"/>
              <a:gd name="connsiteY23" fmla="*/ 235981 h 429058"/>
              <a:gd name="connsiteX24" fmla="*/ 596766 w 2425566"/>
              <a:gd name="connsiteY24" fmla="*/ 193076 h 429058"/>
              <a:gd name="connsiteX25" fmla="*/ 606391 w 2425566"/>
              <a:gd name="connsiteY25" fmla="*/ 278887 h 429058"/>
              <a:gd name="connsiteX26" fmla="*/ 693019 w 2425566"/>
              <a:gd name="connsiteY26" fmla="*/ 193076 h 429058"/>
              <a:gd name="connsiteX27" fmla="*/ 693019 w 2425566"/>
              <a:gd name="connsiteY27" fmla="*/ 364699 h 429058"/>
              <a:gd name="connsiteX28" fmla="*/ 702644 w 2425566"/>
              <a:gd name="connsiteY28" fmla="*/ 429057 h 429058"/>
              <a:gd name="connsiteX29" fmla="*/ 798896 w 2425566"/>
              <a:gd name="connsiteY29" fmla="*/ 235981 h 429058"/>
              <a:gd name="connsiteX30" fmla="*/ 827772 w 2425566"/>
              <a:gd name="connsiteY30" fmla="*/ 257433 h 429058"/>
              <a:gd name="connsiteX31" fmla="*/ 895149 w 2425566"/>
              <a:gd name="connsiteY31" fmla="*/ 193076 h 429058"/>
              <a:gd name="connsiteX32" fmla="*/ 943275 w 2425566"/>
              <a:gd name="connsiteY32" fmla="*/ 300340 h 429058"/>
              <a:gd name="connsiteX33" fmla="*/ 1001027 w 2425566"/>
              <a:gd name="connsiteY33" fmla="*/ 321792 h 429058"/>
              <a:gd name="connsiteX34" fmla="*/ 1058779 w 2425566"/>
              <a:gd name="connsiteY34" fmla="*/ 214528 h 429058"/>
              <a:gd name="connsiteX35" fmla="*/ 1087654 w 2425566"/>
              <a:gd name="connsiteY35" fmla="*/ 193076 h 429058"/>
              <a:gd name="connsiteX36" fmla="*/ 1126155 w 2425566"/>
              <a:gd name="connsiteY36" fmla="*/ 150170 h 429058"/>
              <a:gd name="connsiteX37" fmla="*/ 1145406 w 2425566"/>
              <a:gd name="connsiteY37" fmla="*/ 214528 h 429058"/>
              <a:gd name="connsiteX38" fmla="*/ 1183907 w 2425566"/>
              <a:gd name="connsiteY38" fmla="*/ 193076 h 429058"/>
              <a:gd name="connsiteX39" fmla="*/ 1232033 w 2425566"/>
              <a:gd name="connsiteY39" fmla="*/ 214528 h 429058"/>
              <a:gd name="connsiteX40" fmla="*/ 1289785 w 2425566"/>
              <a:gd name="connsiteY40" fmla="*/ 193076 h 429058"/>
              <a:gd name="connsiteX41" fmla="*/ 1318661 w 2425566"/>
              <a:gd name="connsiteY41" fmla="*/ 171622 h 429058"/>
              <a:gd name="connsiteX42" fmla="*/ 1337911 w 2425566"/>
              <a:gd name="connsiteY42" fmla="*/ 235981 h 429058"/>
              <a:gd name="connsiteX43" fmla="*/ 1366787 w 2425566"/>
              <a:gd name="connsiteY43" fmla="*/ 278887 h 429058"/>
              <a:gd name="connsiteX44" fmla="*/ 1395663 w 2425566"/>
              <a:gd name="connsiteY44" fmla="*/ 257433 h 429058"/>
              <a:gd name="connsiteX45" fmla="*/ 1463040 w 2425566"/>
              <a:gd name="connsiteY45" fmla="*/ 278887 h 429058"/>
              <a:gd name="connsiteX46" fmla="*/ 1520791 w 2425566"/>
              <a:gd name="connsiteY46" fmla="*/ 214528 h 429058"/>
              <a:gd name="connsiteX47" fmla="*/ 1568918 w 2425566"/>
              <a:gd name="connsiteY47" fmla="*/ 171622 h 429058"/>
              <a:gd name="connsiteX48" fmla="*/ 1578543 w 2425566"/>
              <a:gd name="connsiteY48" fmla="*/ 235981 h 429058"/>
              <a:gd name="connsiteX49" fmla="*/ 1636294 w 2425566"/>
              <a:gd name="connsiteY49" fmla="*/ 235981 h 429058"/>
              <a:gd name="connsiteX50" fmla="*/ 1703671 w 2425566"/>
              <a:gd name="connsiteY50" fmla="*/ 193076 h 429058"/>
              <a:gd name="connsiteX51" fmla="*/ 1713296 w 2425566"/>
              <a:gd name="connsiteY51" fmla="*/ 257433 h 429058"/>
              <a:gd name="connsiteX52" fmla="*/ 1751798 w 2425566"/>
              <a:gd name="connsiteY52" fmla="*/ 214528 h 429058"/>
              <a:gd name="connsiteX53" fmla="*/ 1790299 w 2425566"/>
              <a:gd name="connsiteY53" fmla="*/ 193076 h 429058"/>
              <a:gd name="connsiteX54" fmla="*/ 1809549 w 2425566"/>
              <a:gd name="connsiteY54" fmla="*/ 257433 h 429058"/>
              <a:gd name="connsiteX55" fmla="*/ 1848050 w 2425566"/>
              <a:gd name="connsiteY55" fmla="*/ 235981 h 429058"/>
              <a:gd name="connsiteX56" fmla="*/ 1886551 w 2425566"/>
              <a:gd name="connsiteY56" fmla="*/ 193076 h 429058"/>
              <a:gd name="connsiteX57" fmla="*/ 1915427 w 2425566"/>
              <a:gd name="connsiteY57" fmla="*/ 171622 h 429058"/>
              <a:gd name="connsiteX58" fmla="*/ 1953928 w 2425566"/>
              <a:gd name="connsiteY58" fmla="*/ 235981 h 429058"/>
              <a:gd name="connsiteX59" fmla="*/ 2011680 w 2425566"/>
              <a:gd name="connsiteY59" fmla="*/ 321792 h 429058"/>
              <a:gd name="connsiteX60" fmla="*/ 2069431 w 2425566"/>
              <a:gd name="connsiteY60" fmla="*/ 257433 h 429058"/>
              <a:gd name="connsiteX61" fmla="*/ 2156059 w 2425566"/>
              <a:gd name="connsiteY61" fmla="*/ 300340 h 429058"/>
              <a:gd name="connsiteX62" fmla="*/ 2223435 w 2425566"/>
              <a:gd name="connsiteY62" fmla="*/ 278887 h 429058"/>
              <a:gd name="connsiteX63" fmla="*/ 2281187 w 2425566"/>
              <a:gd name="connsiteY63" fmla="*/ 235981 h 429058"/>
              <a:gd name="connsiteX64" fmla="*/ 2310063 w 2425566"/>
              <a:gd name="connsiteY64" fmla="*/ 214528 h 429058"/>
              <a:gd name="connsiteX65" fmla="*/ 2338939 w 2425566"/>
              <a:gd name="connsiteY65" fmla="*/ 235981 h 429058"/>
              <a:gd name="connsiteX66" fmla="*/ 2425566 w 2425566"/>
              <a:gd name="connsiteY66" fmla="*/ 257433 h 42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429058" extrusionOk="0">
                <a:moveTo>
                  <a:pt x="0" y="386151"/>
                </a:moveTo>
                <a:cubicBezTo>
                  <a:pt x="15520" y="335772"/>
                  <a:pt x="25354" y="286092"/>
                  <a:pt x="48126" y="235981"/>
                </a:cubicBezTo>
                <a:cubicBezTo>
                  <a:pt x="57018" y="212373"/>
                  <a:pt x="62523" y="171650"/>
                  <a:pt x="77002" y="171622"/>
                </a:cubicBezTo>
                <a:cubicBezTo>
                  <a:pt x="87000" y="173155"/>
                  <a:pt x="89697" y="215292"/>
                  <a:pt x="96252" y="235981"/>
                </a:cubicBezTo>
                <a:cubicBezTo>
                  <a:pt x="91980" y="256851"/>
                  <a:pt x="80844" y="285015"/>
                  <a:pt x="86627" y="300340"/>
                </a:cubicBezTo>
                <a:cubicBezTo>
                  <a:pt x="95079" y="316481"/>
                  <a:pt x="107571" y="290381"/>
                  <a:pt x="115503" y="278887"/>
                </a:cubicBezTo>
                <a:cubicBezTo>
                  <a:pt x="123807" y="261595"/>
                  <a:pt x="132767" y="235795"/>
                  <a:pt x="144379" y="214528"/>
                </a:cubicBezTo>
                <a:cubicBezTo>
                  <a:pt x="159224" y="178507"/>
                  <a:pt x="175930" y="160417"/>
                  <a:pt x="192505" y="128717"/>
                </a:cubicBezTo>
                <a:cubicBezTo>
                  <a:pt x="258978" y="17116"/>
                  <a:pt x="193797" y="109894"/>
                  <a:pt x="250256" y="21454"/>
                </a:cubicBezTo>
                <a:cubicBezTo>
                  <a:pt x="243001" y="63703"/>
                  <a:pt x="249445" y="111595"/>
                  <a:pt x="240631" y="150170"/>
                </a:cubicBezTo>
                <a:cubicBezTo>
                  <a:pt x="239306" y="180970"/>
                  <a:pt x="221715" y="215786"/>
                  <a:pt x="231006" y="235981"/>
                </a:cubicBezTo>
                <a:cubicBezTo>
                  <a:pt x="241075" y="257931"/>
                  <a:pt x="257786" y="223042"/>
                  <a:pt x="269507" y="214528"/>
                </a:cubicBezTo>
                <a:cubicBezTo>
                  <a:pt x="277365" y="191814"/>
                  <a:pt x="280748" y="167602"/>
                  <a:pt x="288758" y="150170"/>
                </a:cubicBezTo>
                <a:cubicBezTo>
                  <a:pt x="313432" y="81358"/>
                  <a:pt x="341970" y="45673"/>
                  <a:pt x="385010" y="0"/>
                </a:cubicBezTo>
                <a:cubicBezTo>
                  <a:pt x="383538" y="35422"/>
                  <a:pt x="395035" y="68156"/>
                  <a:pt x="394635" y="107265"/>
                </a:cubicBezTo>
                <a:cubicBezTo>
                  <a:pt x="392267" y="157049"/>
                  <a:pt x="342134" y="239761"/>
                  <a:pt x="365760" y="300340"/>
                </a:cubicBezTo>
                <a:cubicBezTo>
                  <a:pt x="369574" y="321859"/>
                  <a:pt x="386874" y="287422"/>
                  <a:pt x="394635" y="278887"/>
                </a:cubicBezTo>
                <a:cubicBezTo>
                  <a:pt x="404147" y="267262"/>
                  <a:pt x="417051" y="253192"/>
                  <a:pt x="423511" y="235981"/>
                </a:cubicBezTo>
                <a:cubicBezTo>
                  <a:pt x="431045" y="218775"/>
                  <a:pt x="431313" y="187858"/>
                  <a:pt x="442762" y="171622"/>
                </a:cubicBezTo>
                <a:cubicBezTo>
                  <a:pt x="451608" y="159324"/>
                  <a:pt x="460940" y="157886"/>
                  <a:pt x="471638" y="150170"/>
                </a:cubicBezTo>
                <a:cubicBezTo>
                  <a:pt x="442751" y="343828"/>
                  <a:pt x="435101" y="278826"/>
                  <a:pt x="490888" y="214528"/>
                </a:cubicBezTo>
                <a:cubicBezTo>
                  <a:pt x="500438" y="203947"/>
                  <a:pt x="509835" y="201144"/>
                  <a:pt x="519764" y="193076"/>
                </a:cubicBezTo>
                <a:cubicBezTo>
                  <a:pt x="510863" y="226667"/>
                  <a:pt x="504275" y="247249"/>
                  <a:pt x="500513" y="278887"/>
                </a:cubicBezTo>
                <a:cubicBezTo>
                  <a:pt x="484697" y="464869"/>
                  <a:pt x="511711" y="310733"/>
                  <a:pt x="567890" y="235981"/>
                </a:cubicBezTo>
                <a:cubicBezTo>
                  <a:pt x="577292" y="214281"/>
                  <a:pt x="583692" y="214996"/>
                  <a:pt x="596766" y="193076"/>
                </a:cubicBezTo>
                <a:cubicBezTo>
                  <a:pt x="599700" y="222536"/>
                  <a:pt x="593386" y="268130"/>
                  <a:pt x="606391" y="278887"/>
                </a:cubicBezTo>
                <a:cubicBezTo>
                  <a:pt x="614055" y="284147"/>
                  <a:pt x="684770" y="201773"/>
                  <a:pt x="693019" y="193076"/>
                </a:cubicBezTo>
                <a:cubicBezTo>
                  <a:pt x="695674" y="332770"/>
                  <a:pt x="713946" y="137020"/>
                  <a:pt x="693019" y="364699"/>
                </a:cubicBezTo>
                <a:cubicBezTo>
                  <a:pt x="689903" y="389059"/>
                  <a:pt x="700760" y="411193"/>
                  <a:pt x="702644" y="429057"/>
                </a:cubicBezTo>
                <a:cubicBezTo>
                  <a:pt x="779486" y="273518"/>
                  <a:pt x="735424" y="348693"/>
                  <a:pt x="798896" y="235981"/>
                </a:cubicBezTo>
                <a:cubicBezTo>
                  <a:pt x="809698" y="243468"/>
                  <a:pt x="817577" y="257272"/>
                  <a:pt x="827772" y="257433"/>
                </a:cubicBezTo>
                <a:cubicBezTo>
                  <a:pt x="843684" y="257489"/>
                  <a:pt x="889032" y="202906"/>
                  <a:pt x="895149" y="193076"/>
                </a:cubicBezTo>
                <a:cubicBezTo>
                  <a:pt x="920109" y="345639"/>
                  <a:pt x="896296" y="338895"/>
                  <a:pt x="943275" y="300340"/>
                </a:cubicBezTo>
                <a:cubicBezTo>
                  <a:pt x="964971" y="309909"/>
                  <a:pt x="979999" y="323968"/>
                  <a:pt x="1001027" y="321792"/>
                </a:cubicBezTo>
                <a:cubicBezTo>
                  <a:pt x="1053422" y="311876"/>
                  <a:pt x="1030813" y="272320"/>
                  <a:pt x="1058779" y="214528"/>
                </a:cubicBezTo>
                <a:cubicBezTo>
                  <a:pt x="1068133" y="198873"/>
                  <a:pt x="1077710" y="200880"/>
                  <a:pt x="1087654" y="193076"/>
                </a:cubicBezTo>
                <a:cubicBezTo>
                  <a:pt x="1098186" y="181713"/>
                  <a:pt x="1113435" y="166181"/>
                  <a:pt x="1126155" y="150170"/>
                </a:cubicBezTo>
                <a:cubicBezTo>
                  <a:pt x="1130993" y="169815"/>
                  <a:pt x="1135735" y="204965"/>
                  <a:pt x="1145406" y="214528"/>
                </a:cubicBezTo>
                <a:cubicBezTo>
                  <a:pt x="1159353" y="225570"/>
                  <a:pt x="1170866" y="193108"/>
                  <a:pt x="1183907" y="193076"/>
                </a:cubicBezTo>
                <a:cubicBezTo>
                  <a:pt x="1197057" y="194251"/>
                  <a:pt x="1215963" y="206406"/>
                  <a:pt x="1232033" y="214528"/>
                </a:cubicBezTo>
                <a:cubicBezTo>
                  <a:pt x="1251582" y="204368"/>
                  <a:pt x="1270896" y="202033"/>
                  <a:pt x="1289785" y="193076"/>
                </a:cubicBezTo>
                <a:cubicBezTo>
                  <a:pt x="1297638" y="188331"/>
                  <a:pt x="1309898" y="162201"/>
                  <a:pt x="1318661" y="171622"/>
                </a:cubicBezTo>
                <a:cubicBezTo>
                  <a:pt x="1331411" y="179616"/>
                  <a:pt x="1332346" y="217546"/>
                  <a:pt x="1337911" y="235981"/>
                </a:cubicBezTo>
                <a:cubicBezTo>
                  <a:pt x="1346167" y="253919"/>
                  <a:pt x="1357279" y="264145"/>
                  <a:pt x="1366787" y="278887"/>
                </a:cubicBezTo>
                <a:cubicBezTo>
                  <a:pt x="1376099" y="273288"/>
                  <a:pt x="1384545" y="256391"/>
                  <a:pt x="1395663" y="257433"/>
                </a:cubicBezTo>
                <a:cubicBezTo>
                  <a:pt x="1420688" y="259316"/>
                  <a:pt x="1437556" y="287433"/>
                  <a:pt x="1463040" y="278887"/>
                </a:cubicBezTo>
                <a:cubicBezTo>
                  <a:pt x="1479096" y="273423"/>
                  <a:pt x="1501176" y="233289"/>
                  <a:pt x="1520791" y="214528"/>
                </a:cubicBezTo>
                <a:cubicBezTo>
                  <a:pt x="1533667" y="199651"/>
                  <a:pt x="1552795" y="187154"/>
                  <a:pt x="1568918" y="171622"/>
                </a:cubicBezTo>
                <a:cubicBezTo>
                  <a:pt x="1571133" y="192204"/>
                  <a:pt x="1573508" y="220185"/>
                  <a:pt x="1578543" y="235981"/>
                </a:cubicBezTo>
                <a:cubicBezTo>
                  <a:pt x="1594797" y="280120"/>
                  <a:pt x="1612459" y="250390"/>
                  <a:pt x="1636294" y="235981"/>
                </a:cubicBezTo>
                <a:cubicBezTo>
                  <a:pt x="1713980" y="174037"/>
                  <a:pt x="1634543" y="243079"/>
                  <a:pt x="1703671" y="193076"/>
                </a:cubicBezTo>
                <a:cubicBezTo>
                  <a:pt x="1706759" y="214702"/>
                  <a:pt x="1702742" y="254508"/>
                  <a:pt x="1713296" y="257433"/>
                </a:cubicBezTo>
                <a:cubicBezTo>
                  <a:pt x="1726818" y="263837"/>
                  <a:pt x="1738947" y="227360"/>
                  <a:pt x="1751798" y="214528"/>
                </a:cubicBezTo>
                <a:cubicBezTo>
                  <a:pt x="1761552" y="203719"/>
                  <a:pt x="1777386" y="198177"/>
                  <a:pt x="1790299" y="193076"/>
                </a:cubicBezTo>
                <a:cubicBezTo>
                  <a:pt x="1797431" y="213160"/>
                  <a:pt x="1799185" y="248646"/>
                  <a:pt x="1809549" y="257433"/>
                </a:cubicBezTo>
                <a:cubicBezTo>
                  <a:pt x="1824302" y="265238"/>
                  <a:pt x="1837623" y="244677"/>
                  <a:pt x="1848050" y="235981"/>
                </a:cubicBezTo>
                <a:cubicBezTo>
                  <a:pt x="1861952" y="227388"/>
                  <a:pt x="1875535" y="203640"/>
                  <a:pt x="1886551" y="193076"/>
                </a:cubicBezTo>
                <a:cubicBezTo>
                  <a:pt x="1896580" y="184211"/>
                  <a:pt x="1905677" y="177228"/>
                  <a:pt x="1915427" y="171622"/>
                </a:cubicBezTo>
                <a:cubicBezTo>
                  <a:pt x="1925592" y="368210"/>
                  <a:pt x="1910373" y="206193"/>
                  <a:pt x="1953928" y="235981"/>
                </a:cubicBezTo>
                <a:cubicBezTo>
                  <a:pt x="1975877" y="252288"/>
                  <a:pt x="2011681" y="321792"/>
                  <a:pt x="2011680" y="321792"/>
                </a:cubicBezTo>
                <a:cubicBezTo>
                  <a:pt x="2026390" y="299832"/>
                  <a:pt x="2052862" y="258914"/>
                  <a:pt x="2069431" y="257433"/>
                </a:cubicBezTo>
                <a:cubicBezTo>
                  <a:pt x="2105133" y="254567"/>
                  <a:pt x="2129625" y="277104"/>
                  <a:pt x="2156059" y="300340"/>
                </a:cubicBezTo>
                <a:cubicBezTo>
                  <a:pt x="2289406" y="173847"/>
                  <a:pt x="2132583" y="303905"/>
                  <a:pt x="2223435" y="278887"/>
                </a:cubicBezTo>
                <a:cubicBezTo>
                  <a:pt x="2243058" y="273688"/>
                  <a:pt x="2265808" y="250028"/>
                  <a:pt x="2281187" y="235981"/>
                </a:cubicBezTo>
                <a:cubicBezTo>
                  <a:pt x="2288515" y="232167"/>
                  <a:pt x="2302110" y="223691"/>
                  <a:pt x="2310063" y="214528"/>
                </a:cubicBezTo>
                <a:cubicBezTo>
                  <a:pt x="2319913" y="222132"/>
                  <a:pt x="2330145" y="232237"/>
                  <a:pt x="2338939" y="235981"/>
                </a:cubicBezTo>
                <a:cubicBezTo>
                  <a:pt x="2367598" y="246624"/>
                  <a:pt x="2425566" y="257433"/>
                  <a:pt x="2425566" y="257433"/>
                </a:cubicBezTo>
              </a:path>
            </a:pathLst>
          </a:custGeom>
          <a:noFill/>
          <a:ln w="158750" cap="rnd">
            <a:solidFill>
              <a:srgbClr val="00509E">
                <a:alpha val="25000"/>
              </a:srgbClr>
            </a:solidFill>
            <a:round/>
            <a:extLst>
              <a:ext uri="{C807C97D-BFC1-408E-A445-0C87EB9F89A2}">
                <ask:lineSketchStyleProps xmlns:ask="http://schemas.microsoft.com/office/drawing/2018/sketchyshapes" sd="1219033472">
                  <a:custGeom>
                    <a:avLst/>
                    <a:gdLst>
                      <a:gd name="connsiteX0" fmla="*/ 0 w 2425566"/>
                      <a:gd name="connsiteY0" fmla="*/ 173255 h 192506"/>
                      <a:gd name="connsiteX1" fmla="*/ 48126 w 2425566"/>
                      <a:gd name="connsiteY1" fmla="*/ 105878 h 192506"/>
                      <a:gd name="connsiteX2" fmla="*/ 77002 w 2425566"/>
                      <a:gd name="connsiteY2" fmla="*/ 77002 h 192506"/>
                      <a:gd name="connsiteX3" fmla="*/ 96252 w 2425566"/>
                      <a:gd name="connsiteY3" fmla="*/ 105878 h 192506"/>
                      <a:gd name="connsiteX4" fmla="*/ 86627 w 2425566"/>
                      <a:gd name="connsiteY4" fmla="*/ 134754 h 192506"/>
                      <a:gd name="connsiteX5" fmla="*/ 115503 w 2425566"/>
                      <a:gd name="connsiteY5" fmla="*/ 125129 h 192506"/>
                      <a:gd name="connsiteX6" fmla="*/ 144379 w 2425566"/>
                      <a:gd name="connsiteY6" fmla="*/ 96253 h 192506"/>
                      <a:gd name="connsiteX7" fmla="*/ 192505 w 2425566"/>
                      <a:gd name="connsiteY7" fmla="*/ 57752 h 192506"/>
                      <a:gd name="connsiteX8" fmla="*/ 250256 w 2425566"/>
                      <a:gd name="connsiteY8" fmla="*/ 9626 h 192506"/>
                      <a:gd name="connsiteX9" fmla="*/ 240631 w 2425566"/>
                      <a:gd name="connsiteY9" fmla="*/ 67377 h 192506"/>
                      <a:gd name="connsiteX10" fmla="*/ 231006 w 2425566"/>
                      <a:gd name="connsiteY10" fmla="*/ 105878 h 192506"/>
                      <a:gd name="connsiteX11" fmla="*/ 269507 w 2425566"/>
                      <a:gd name="connsiteY11" fmla="*/ 96253 h 192506"/>
                      <a:gd name="connsiteX12" fmla="*/ 288758 w 2425566"/>
                      <a:gd name="connsiteY12" fmla="*/ 67377 h 192506"/>
                      <a:gd name="connsiteX13" fmla="*/ 385010 w 2425566"/>
                      <a:gd name="connsiteY13" fmla="*/ 0 h 192506"/>
                      <a:gd name="connsiteX14" fmla="*/ 394635 w 2425566"/>
                      <a:gd name="connsiteY14" fmla="*/ 48127 h 192506"/>
                      <a:gd name="connsiteX15" fmla="*/ 365760 w 2425566"/>
                      <a:gd name="connsiteY15" fmla="*/ 134754 h 192506"/>
                      <a:gd name="connsiteX16" fmla="*/ 394635 w 2425566"/>
                      <a:gd name="connsiteY16" fmla="*/ 125129 h 192506"/>
                      <a:gd name="connsiteX17" fmla="*/ 423511 w 2425566"/>
                      <a:gd name="connsiteY17" fmla="*/ 105878 h 192506"/>
                      <a:gd name="connsiteX18" fmla="*/ 442762 w 2425566"/>
                      <a:gd name="connsiteY18" fmla="*/ 77002 h 192506"/>
                      <a:gd name="connsiteX19" fmla="*/ 471638 w 2425566"/>
                      <a:gd name="connsiteY19" fmla="*/ 67377 h 192506"/>
                      <a:gd name="connsiteX20" fmla="*/ 490888 w 2425566"/>
                      <a:gd name="connsiteY20" fmla="*/ 96253 h 192506"/>
                      <a:gd name="connsiteX21" fmla="*/ 519764 w 2425566"/>
                      <a:gd name="connsiteY21" fmla="*/ 86628 h 192506"/>
                      <a:gd name="connsiteX22" fmla="*/ 500513 w 2425566"/>
                      <a:gd name="connsiteY22" fmla="*/ 125129 h 192506"/>
                      <a:gd name="connsiteX23" fmla="*/ 567890 w 2425566"/>
                      <a:gd name="connsiteY23" fmla="*/ 105878 h 192506"/>
                      <a:gd name="connsiteX24" fmla="*/ 596766 w 2425566"/>
                      <a:gd name="connsiteY24" fmla="*/ 86628 h 192506"/>
                      <a:gd name="connsiteX25" fmla="*/ 606391 w 2425566"/>
                      <a:gd name="connsiteY25" fmla="*/ 125129 h 192506"/>
                      <a:gd name="connsiteX26" fmla="*/ 693019 w 2425566"/>
                      <a:gd name="connsiteY26" fmla="*/ 86628 h 192506"/>
                      <a:gd name="connsiteX27" fmla="*/ 693019 w 2425566"/>
                      <a:gd name="connsiteY27" fmla="*/ 163630 h 192506"/>
                      <a:gd name="connsiteX28" fmla="*/ 702644 w 2425566"/>
                      <a:gd name="connsiteY28" fmla="*/ 192506 h 192506"/>
                      <a:gd name="connsiteX29" fmla="*/ 798896 w 2425566"/>
                      <a:gd name="connsiteY29" fmla="*/ 105878 h 192506"/>
                      <a:gd name="connsiteX30" fmla="*/ 827772 w 2425566"/>
                      <a:gd name="connsiteY30" fmla="*/ 115503 h 192506"/>
                      <a:gd name="connsiteX31" fmla="*/ 895149 w 2425566"/>
                      <a:gd name="connsiteY31" fmla="*/ 86628 h 192506"/>
                      <a:gd name="connsiteX32" fmla="*/ 943275 w 2425566"/>
                      <a:gd name="connsiteY32" fmla="*/ 134754 h 192506"/>
                      <a:gd name="connsiteX33" fmla="*/ 1001027 w 2425566"/>
                      <a:gd name="connsiteY33" fmla="*/ 144379 h 192506"/>
                      <a:gd name="connsiteX34" fmla="*/ 1058779 w 2425566"/>
                      <a:gd name="connsiteY34" fmla="*/ 96253 h 192506"/>
                      <a:gd name="connsiteX35" fmla="*/ 1087654 w 2425566"/>
                      <a:gd name="connsiteY35" fmla="*/ 86628 h 192506"/>
                      <a:gd name="connsiteX36" fmla="*/ 1126155 w 2425566"/>
                      <a:gd name="connsiteY36" fmla="*/ 67377 h 192506"/>
                      <a:gd name="connsiteX37" fmla="*/ 1145406 w 2425566"/>
                      <a:gd name="connsiteY37" fmla="*/ 96253 h 192506"/>
                      <a:gd name="connsiteX38" fmla="*/ 1183907 w 2425566"/>
                      <a:gd name="connsiteY38" fmla="*/ 86628 h 192506"/>
                      <a:gd name="connsiteX39" fmla="*/ 1232033 w 2425566"/>
                      <a:gd name="connsiteY39" fmla="*/ 96253 h 192506"/>
                      <a:gd name="connsiteX40" fmla="*/ 1289785 w 2425566"/>
                      <a:gd name="connsiteY40" fmla="*/ 86628 h 192506"/>
                      <a:gd name="connsiteX41" fmla="*/ 1318661 w 2425566"/>
                      <a:gd name="connsiteY41" fmla="*/ 77002 h 192506"/>
                      <a:gd name="connsiteX42" fmla="*/ 1337911 w 2425566"/>
                      <a:gd name="connsiteY42" fmla="*/ 105878 h 192506"/>
                      <a:gd name="connsiteX43" fmla="*/ 1366787 w 2425566"/>
                      <a:gd name="connsiteY43" fmla="*/ 125129 h 192506"/>
                      <a:gd name="connsiteX44" fmla="*/ 1395663 w 2425566"/>
                      <a:gd name="connsiteY44" fmla="*/ 115503 h 192506"/>
                      <a:gd name="connsiteX45" fmla="*/ 1463040 w 2425566"/>
                      <a:gd name="connsiteY45" fmla="*/ 125129 h 192506"/>
                      <a:gd name="connsiteX46" fmla="*/ 1520791 w 2425566"/>
                      <a:gd name="connsiteY46" fmla="*/ 96253 h 192506"/>
                      <a:gd name="connsiteX47" fmla="*/ 1568918 w 2425566"/>
                      <a:gd name="connsiteY47" fmla="*/ 77002 h 192506"/>
                      <a:gd name="connsiteX48" fmla="*/ 1578543 w 2425566"/>
                      <a:gd name="connsiteY48" fmla="*/ 105878 h 192506"/>
                      <a:gd name="connsiteX49" fmla="*/ 1636294 w 2425566"/>
                      <a:gd name="connsiteY49" fmla="*/ 105878 h 192506"/>
                      <a:gd name="connsiteX50" fmla="*/ 1703671 w 2425566"/>
                      <a:gd name="connsiteY50" fmla="*/ 86628 h 192506"/>
                      <a:gd name="connsiteX51" fmla="*/ 1713296 w 2425566"/>
                      <a:gd name="connsiteY51" fmla="*/ 115503 h 192506"/>
                      <a:gd name="connsiteX52" fmla="*/ 1751798 w 2425566"/>
                      <a:gd name="connsiteY52" fmla="*/ 96253 h 192506"/>
                      <a:gd name="connsiteX53" fmla="*/ 1790299 w 2425566"/>
                      <a:gd name="connsiteY53" fmla="*/ 86628 h 192506"/>
                      <a:gd name="connsiteX54" fmla="*/ 1809549 w 2425566"/>
                      <a:gd name="connsiteY54" fmla="*/ 115503 h 192506"/>
                      <a:gd name="connsiteX55" fmla="*/ 1848050 w 2425566"/>
                      <a:gd name="connsiteY55" fmla="*/ 105878 h 192506"/>
                      <a:gd name="connsiteX56" fmla="*/ 1886551 w 2425566"/>
                      <a:gd name="connsiteY56" fmla="*/ 86628 h 192506"/>
                      <a:gd name="connsiteX57" fmla="*/ 1915427 w 2425566"/>
                      <a:gd name="connsiteY57" fmla="*/ 77002 h 192506"/>
                      <a:gd name="connsiteX58" fmla="*/ 1953928 w 2425566"/>
                      <a:gd name="connsiteY58" fmla="*/ 105878 h 192506"/>
                      <a:gd name="connsiteX59" fmla="*/ 2011680 w 2425566"/>
                      <a:gd name="connsiteY59" fmla="*/ 144379 h 192506"/>
                      <a:gd name="connsiteX60" fmla="*/ 2069431 w 2425566"/>
                      <a:gd name="connsiteY60" fmla="*/ 115503 h 192506"/>
                      <a:gd name="connsiteX61" fmla="*/ 2156059 w 2425566"/>
                      <a:gd name="connsiteY61" fmla="*/ 134754 h 192506"/>
                      <a:gd name="connsiteX62" fmla="*/ 2223435 w 2425566"/>
                      <a:gd name="connsiteY62" fmla="*/ 125129 h 192506"/>
                      <a:gd name="connsiteX63" fmla="*/ 2281187 w 2425566"/>
                      <a:gd name="connsiteY63" fmla="*/ 105878 h 192506"/>
                      <a:gd name="connsiteX64" fmla="*/ 2310063 w 2425566"/>
                      <a:gd name="connsiteY64" fmla="*/ 96253 h 192506"/>
                      <a:gd name="connsiteX65" fmla="*/ 2338939 w 2425566"/>
                      <a:gd name="connsiteY65" fmla="*/ 105878 h 192506"/>
                      <a:gd name="connsiteX66" fmla="*/ 2425566 w 2425566"/>
                      <a:gd name="connsiteY66" fmla="*/ 115503 h 19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192506">
                        <a:moveTo>
                          <a:pt x="0" y="173255"/>
                        </a:moveTo>
                        <a:cubicBezTo>
                          <a:pt x="16042" y="150796"/>
                          <a:pt x="30885" y="127430"/>
                          <a:pt x="48126" y="105878"/>
                        </a:cubicBezTo>
                        <a:cubicBezTo>
                          <a:pt x="56629" y="95249"/>
                          <a:pt x="63390" y="77002"/>
                          <a:pt x="77002" y="77002"/>
                        </a:cubicBezTo>
                        <a:cubicBezTo>
                          <a:pt x="88570" y="77002"/>
                          <a:pt x="89835" y="96253"/>
                          <a:pt x="96252" y="105878"/>
                        </a:cubicBezTo>
                        <a:cubicBezTo>
                          <a:pt x="93044" y="115503"/>
                          <a:pt x="79453" y="127580"/>
                          <a:pt x="86627" y="134754"/>
                        </a:cubicBezTo>
                        <a:cubicBezTo>
                          <a:pt x="93801" y="141928"/>
                          <a:pt x="107061" y="130757"/>
                          <a:pt x="115503" y="125129"/>
                        </a:cubicBezTo>
                        <a:cubicBezTo>
                          <a:pt x="126829" y="117578"/>
                          <a:pt x="134135" y="105217"/>
                          <a:pt x="144379" y="96253"/>
                        </a:cubicBezTo>
                        <a:cubicBezTo>
                          <a:pt x="159840" y="82725"/>
                          <a:pt x="177044" y="71280"/>
                          <a:pt x="192505" y="57752"/>
                        </a:cubicBezTo>
                        <a:cubicBezTo>
                          <a:pt x="251793" y="5875"/>
                          <a:pt x="191162" y="49022"/>
                          <a:pt x="250256" y="9626"/>
                        </a:cubicBezTo>
                        <a:cubicBezTo>
                          <a:pt x="247048" y="28876"/>
                          <a:pt x="244458" y="48240"/>
                          <a:pt x="240631" y="67377"/>
                        </a:cubicBezTo>
                        <a:cubicBezTo>
                          <a:pt x="238037" y="80349"/>
                          <a:pt x="221652" y="96524"/>
                          <a:pt x="231006" y="105878"/>
                        </a:cubicBezTo>
                        <a:cubicBezTo>
                          <a:pt x="240360" y="115232"/>
                          <a:pt x="256673" y="99461"/>
                          <a:pt x="269507" y="96253"/>
                        </a:cubicBezTo>
                        <a:cubicBezTo>
                          <a:pt x="275924" y="86628"/>
                          <a:pt x="280578" y="75557"/>
                          <a:pt x="288758" y="67377"/>
                        </a:cubicBezTo>
                        <a:cubicBezTo>
                          <a:pt x="320125" y="36010"/>
                          <a:pt x="347832" y="22307"/>
                          <a:pt x="385010" y="0"/>
                        </a:cubicBezTo>
                        <a:cubicBezTo>
                          <a:pt x="388218" y="16042"/>
                          <a:pt x="396442" y="31867"/>
                          <a:pt x="394635" y="48127"/>
                        </a:cubicBezTo>
                        <a:cubicBezTo>
                          <a:pt x="391917" y="72589"/>
                          <a:pt x="351008" y="105249"/>
                          <a:pt x="365760" y="134754"/>
                        </a:cubicBezTo>
                        <a:cubicBezTo>
                          <a:pt x="370297" y="143829"/>
                          <a:pt x="385010" y="128337"/>
                          <a:pt x="394635" y="125129"/>
                        </a:cubicBezTo>
                        <a:cubicBezTo>
                          <a:pt x="404260" y="118712"/>
                          <a:pt x="415331" y="114058"/>
                          <a:pt x="423511" y="105878"/>
                        </a:cubicBezTo>
                        <a:cubicBezTo>
                          <a:pt x="431691" y="97698"/>
                          <a:pt x="433729" y="84229"/>
                          <a:pt x="442762" y="77002"/>
                        </a:cubicBezTo>
                        <a:cubicBezTo>
                          <a:pt x="450685" y="70664"/>
                          <a:pt x="462013" y="70585"/>
                          <a:pt x="471638" y="67377"/>
                        </a:cubicBezTo>
                        <a:cubicBezTo>
                          <a:pt x="442223" y="155621"/>
                          <a:pt x="440178" y="125230"/>
                          <a:pt x="490888" y="96253"/>
                        </a:cubicBezTo>
                        <a:cubicBezTo>
                          <a:pt x="499697" y="91219"/>
                          <a:pt x="510139" y="89836"/>
                          <a:pt x="519764" y="86628"/>
                        </a:cubicBezTo>
                        <a:cubicBezTo>
                          <a:pt x="513347" y="99462"/>
                          <a:pt x="505551" y="111694"/>
                          <a:pt x="500513" y="125129"/>
                        </a:cubicBezTo>
                        <a:cubicBezTo>
                          <a:pt x="469996" y="206507"/>
                          <a:pt x="512103" y="143068"/>
                          <a:pt x="567890" y="105878"/>
                        </a:cubicBezTo>
                        <a:lnTo>
                          <a:pt x="596766" y="86628"/>
                        </a:lnTo>
                        <a:cubicBezTo>
                          <a:pt x="599974" y="99462"/>
                          <a:pt x="593841" y="120946"/>
                          <a:pt x="606391" y="125129"/>
                        </a:cubicBezTo>
                        <a:cubicBezTo>
                          <a:pt x="613764" y="127587"/>
                          <a:pt x="683971" y="91152"/>
                          <a:pt x="693019" y="86628"/>
                        </a:cubicBezTo>
                        <a:cubicBezTo>
                          <a:pt x="715020" y="152632"/>
                          <a:pt x="693019" y="70710"/>
                          <a:pt x="693019" y="163630"/>
                        </a:cubicBezTo>
                        <a:cubicBezTo>
                          <a:pt x="693019" y="173776"/>
                          <a:pt x="699436" y="182881"/>
                          <a:pt x="702644" y="192506"/>
                        </a:cubicBezTo>
                        <a:cubicBezTo>
                          <a:pt x="771738" y="123410"/>
                          <a:pt x="738616" y="151089"/>
                          <a:pt x="798896" y="105878"/>
                        </a:cubicBezTo>
                        <a:cubicBezTo>
                          <a:pt x="808521" y="109086"/>
                          <a:pt x="817626" y="115503"/>
                          <a:pt x="827772" y="115503"/>
                        </a:cubicBezTo>
                        <a:cubicBezTo>
                          <a:pt x="841935" y="115503"/>
                          <a:pt x="887631" y="90387"/>
                          <a:pt x="895149" y="86628"/>
                        </a:cubicBezTo>
                        <a:cubicBezTo>
                          <a:pt x="917608" y="154004"/>
                          <a:pt x="895150" y="150796"/>
                          <a:pt x="943275" y="134754"/>
                        </a:cubicBezTo>
                        <a:cubicBezTo>
                          <a:pt x="962526" y="137962"/>
                          <a:pt x="981608" y="146321"/>
                          <a:pt x="1001027" y="144379"/>
                        </a:cubicBezTo>
                        <a:cubicBezTo>
                          <a:pt x="1055710" y="138911"/>
                          <a:pt x="1026864" y="121785"/>
                          <a:pt x="1058779" y="96253"/>
                        </a:cubicBezTo>
                        <a:cubicBezTo>
                          <a:pt x="1066701" y="89915"/>
                          <a:pt x="1078329" y="90625"/>
                          <a:pt x="1087654" y="86628"/>
                        </a:cubicBezTo>
                        <a:cubicBezTo>
                          <a:pt x="1100842" y="80976"/>
                          <a:pt x="1113321" y="73794"/>
                          <a:pt x="1126155" y="67377"/>
                        </a:cubicBezTo>
                        <a:cubicBezTo>
                          <a:pt x="1132572" y="77002"/>
                          <a:pt x="1134431" y="92595"/>
                          <a:pt x="1145406" y="96253"/>
                        </a:cubicBezTo>
                        <a:cubicBezTo>
                          <a:pt x="1157956" y="100436"/>
                          <a:pt x="1170678" y="86628"/>
                          <a:pt x="1183907" y="86628"/>
                        </a:cubicBezTo>
                        <a:cubicBezTo>
                          <a:pt x="1200267" y="86628"/>
                          <a:pt x="1215991" y="93045"/>
                          <a:pt x="1232033" y="96253"/>
                        </a:cubicBezTo>
                        <a:cubicBezTo>
                          <a:pt x="1251284" y="93045"/>
                          <a:pt x="1270734" y="90862"/>
                          <a:pt x="1289785" y="86628"/>
                        </a:cubicBezTo>
                        <a:cubicBezTo>
                          <a:pt x="1299689" y="84427"/>
                          <a:pt x="1309241" y="73234"/>
                          <a:pt x="1318661" y="77002"/>
                        </a:cubicBezTo>
                        <a:cubicBezTo>
                          <a:pt x="1329402" y="81298"/>
                          <a:pt x="1329731" y="97698"/>
                          <a:pt x="1337911" y="105878"/>
                        </a:cubicBezTo>
                        <a:cubicBezTo>
                          <a:pt x="1346091" y="114058"/>
                          <a:pt x="1357162" y="118712"/>
                          <a:pt x="1366787" y="125129"/>
                        </a:cubicBezTo>
                        <a:cubicBezTo>
                          <a:pt x="1376412" y="121920"/>
                          <a:pt x="1385517" y="115503"/>
                          <a:pt x="1395663" y="115503"/>
                        </a:cubicBezTo>
                        <a:cubicBezTo>
                          <a:pt x="1418350" y="115503"/>
                          <a:pt x="1440617" y="128579"/>
                          <a:pt x="1463040" y="125129"/>
                        </a:cubicBezTo>
                        <a:cubicBezTo>
                          <a:pt x="1484312" y="121856"/>
                          <a:pt x="1501198" y="105159"/>
                          <a:pt x="1520791" y="96253"/>
                        </a:cubicBezTo>
                        <a:cubicBezTo>
                          <a:pt x="1536520" y="89103"/>
                          <a:pt x="1552876" y="83419"/>
                          <a:pt x="1568918" y="77002"/>
                        </a:cubicBezTo>
                        <a:cubicBezTo>
                          <a:pt x="1572126" y="86627"/>
                          <a:pt x="1571369" y="98704"/>
                          <a:pt x="1578543" y="105878"/>
                        </a:cubicBezTo>
                        <a:cubicBezTo>
                          <a:pt x="1598506" y="125841"/>
                          <a:pt x="1616331" y="111582"/>
                          <a:pt x="1636294" y="105878"/>
                        </a:cubicBezTo>
                        <a:cubicBezTo>
                          <a:pt x="1720904" y="81704"/>
                          <a:pt x="1634430" y="109707"/>
                          <a:pt x="1703671" y="86628"/>
                        </a:cubicBezTo>
                        <a:cubicBezTo>
                          <a:pt x="1706879" y="96253"/>
                          <a:pt x="1703347" y="113513"/>
                          <a:pt x="1713296" y="115503"/>
                        </a:cubicBezTo>
                        <a:cubicBezTo>
                          <a:pt x="1727366" y="118317"/>
                          <a:pt x="1738363" y="101291"/>
                          <a:pt x="1751798" y="96253"/>
                        </a:cubicBezTo>
                        <a:cubicBezTo>
                          <a:pt x="1764184" y="91608"/>
                          <a:pt x="1777465" y="89836"/>
                          <a:pt x="1790299" y="86628"/>
                        </a:cubicBezTo>
                        <a:cubicBezTo>
                          <a:pt x="1796716" y="96253"/>
                          <a:pt x="1798575" y="111845"/>
                          <a:pt x="1809549" y="115503"/>
                        </a:cubicBezTo>
                        <a:cubicBezTo>
                          <a:pt x="1822099" y="119686"/>
                          <a:pt x="1835664" y="110523"/>
                          <a:pt x="1848050" y="105878"/>
                        </a:cubicBezTo>
                        <a:cubicBezTo>
                          <a:pt x="1861485" y="100840"/>
                          <a:pt x="1873363" y="92280"/>
                          <a:pt x="1886551" y="86628"/>
                        </a:cubicBezTo>
                        <a:cubicBezTo>
                          <a:pt x="1895877" y="82631"/>
                          <a:pt x="1905802" y="80211"/>
                          <a:pt x="1915427" y="77002"/>
                        </a:cubicBezTo>
                        <a:cubicBezTo>
                          <a:pt x="1937333" y="164627"/>
                          <a:pt x="1904971" y="89559"/>
                          <a:pt x="1953928" y="105878"/>
                        </a:cubicBezTo>
                        <a:cubicBezTo>
                          <a:pt x="1975877" y="113194"/>
                          <a:pt x="2011680" y="144379"/>
                          <a:pt x="2011680" y="144379"/>
                        </a:cubicBezTo>
                        <a:cubicBezTo>
                          <a:pt x="2026278" y="134647"/>
                          <a:pt x="2049507" y="115503"/>
                          <a:pt x="2069431" y="115503"/>
                        </a:cubicBezTo>
                        <a:cubicBezTo>
                          <a:pt x="2103307" y="115503"/>
                          <a:pt x="2126283" y="124829"/>
                          <a:pt x="2156059" y="134754"/>
                        </a:cubicBezTo>
                        <a:cubicBezTo>
                          <a:pt x="2272308" y="76628"/>
                          <a:pt x="2132390" y="135245"/>
                          <a:pt x="2223435" y="125129"/>
                        </a:cubicBezTo>
                        <a:cubicBezTo>
                          <a:pt x="2243603" y="122888"/>
                          <a:pt x="2261936" y="112295"/>
                          <a:pt x="2281187" y="105878"/>
                        </a:cubicBezTo>
                        <a:lnTo>
                          <a:pt x="2310063" y="96253"/>
                        </a:lnTo>
                        <a:cubicBezTo>
                          <a:pt x="2319688" y="99461"/>
                          <a:pt x="2328931" y="104210"/>
                          <a:pt x="2338939" y="105878"/>
                        </a:cubicBezTo>
                        <a:cubicBezTo>
                          <a:pt x="2367597" y="110654"/>
                          <a:pt x="2425566" y="115503"/>
                          <a:pt x="2425566" y="115503"/>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13" name="Undertittel 2">
            <a:extLst>
              <a:ext uri="{FF2B5EF4-FFF2-40B4-BE49-F238E27FC236}">
                <a16:creationId xmlns:a16="http://schemas.microsoft.com/office/drawing/2014/main" id="{7F26147D-022A-A84D-9A18-129BBD1347C5}"/>
              </a:ext>
            </a:extLst>
          </p:cNvPr>
          <p:cNvSpPr txBox="1">
            <a:spLocks/>
          </p:cNvSpPr>
          <p:nvPr/>
        </p:nvSpPr>
        <p:spPr>
          <a:xfrm>
            <a:off x="7693804" y="2816116"/>
            <a:ext cx="3461876"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600" b="1" i="1" dirty="0">
                <a:latin typeface="Open Sans" panose="020B0606030504020204" pitchFamily="34" charset="0"/>
                <a:ea typeface="Open Sans" panose="020B0606030504020204" pitchFamily="34" charset="0"/>
                <a:cs typeface="Open Sans" panose="020B0606030504020204" pitchFamily="34" charset="0"/>
              </a:rPr>
              <a:t>Hva med sensor?</a:t>
            </a:r>
          </a:p>
        </p:txBody>
      </p:sp>
      <p:pic>
        <p:nvPicPr>
          <p:cNvPr id="15" name="Bilde 14">
            <a:extLst>
              <a:ext uri="{FF2B5EF4-FFF2-40B4-BE49-F238E27FC236}">
                <a16:creationId xmlns:a16="http://schemas.microsoft.com/office/drawing/2014/main" id="{EC9AC6D9-848D-364E-97F6-4DF3AC3EEF63}"/>
              </a:ext>
            </a:extLst>
          </p:cNvPr>
          <p:cNvPicPr>
            <a:picLocks noChangeAspect="1"/>
          </p:cNvPicPr>
          <p:nvPr/>
        </p:nvPicPr>
        <p:blipFill>
          <a:blip r:embed="rId2"/>
          <a:stretch>
            <a:fillRect/>
          </a:stretch>
        </p:blipFill>
        <p:spPr>
          <a:xfrm>
            <a:off x="7144639" y="2844976"/>
            <a:ext cx="549165" cy="549165"/>
          </a:xfrm>
          <a:prstGeom prst="rect">
            <a:avLst/>
          </a:prstGeom>
        </p:spPr>
      </p:pic>
      <p:sp>
        <p:nvSpPr>
          <p:cNvPr id="16" name="Undertittel 2">
            <a:extLst>
              <a:ext uri="{FF2B5EF4-FFF2-40B4-BE49-F238E27FC236}">
                <a16:creationId xmlns:a16="http://schemas.microsoft.com/office/drawing/2014/main" id="{5474AD13-BE75-0D4F-BD50-B5F89649F35F}"/>
              </a:ext>
            </a:extLst>
          </p:cNvPr>
          <p:cNvSpPr txBox="1">
            <a:spLocks/>
          </p:cNvSpPr>
          <p:nvPr/>
        </p:nvSpPr>
        <p:spPr>
          <a:xfrm>
            <a:off x="7693804" y="3119559"/>
            <a:ext cx="2788108" cy="4125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000" i="1" dirty="0">
                <a:latin typeface="Open Sans" panose="020B0606030504020204" pitchFamily="34" charset="0"/>
                <a:ea typeface="Open Sans" panose="020B0606030504020204" pitchFamily="34" charset="0"/>
                <a:cs typeface="Open Sans" panose="020B0606030504020204" pitchFamily="34" charset="0"/>
              </a:rPr>
              <a:t>Sensorer, både interne ved NTNU og eksterne, vil ha taushetsplikt etter forvaltningslovens §13. Denne dekker også identifiserbare personopplysninger.</a:t>
            </a:r>
          </a:p>
        </p:txBody>
      </p:sp>
    </p:spTree>
    <p:extLst>
      <p:ext uri="{BB962C8B-B14F-4D97-AF65-F5344CB8AC3E}">
        <p14:creationId xmlns:p14="http://schemas.microsoft.com/office/powerpoint/2010/main" val="3058385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8E21969-6CE2-374F-94D9-F141E8C12D9D}"/>
              </a:ext>
            </a:extLst>
          </p:cNvPr>
          <p:cNvSpPr/>
          <p:nvPr/>
        </p:nvSpPr>
        <p:spPr>
          <a:xfrm>
            <a:off x="0" y="0"/>
            <a:ext cx="12192000" cy="6858000"/>
          </a:xfrm>
          <a:prstGeom prst="rect">
            <a:avLst/>
          </a:prstGeom>
          <a:solidFill>
            <a:srgbClr val="0050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tel 1">
            <a:extLst>
              <a:ext uri="{FF2B5EF4-FFF2-40B4-BE49-F238E27FC236}">
                <a16:creationId xmlns:a16="http://schemas.microsoft.com/office/drawing/2014/main" id="{2069B4BF-56DA-9C4E-8F9A-45B76B40D172}"/>
              </a:ext>
            </a:extLst>
          </p:cNvPr>
          <p:cNvSpPr>
            <a:spLocks noGrp="1"/>
          </p:cNvSpPr>
          <p:nvPr>
            <p:ph type="title"/>
          </p:nvPr>
        </p:nvSpPr>
        <p:spPr>
          <a:xfrm>
            <a:off x="838200" y="2766218"/>
            <a:ext cx="10515600" cy="1325563"/>
          </a:xfrm>
        </p:spPr>
        <p:txBody>
          <a:bodyPr>
            <a:normAutofit/>
          </a:bodyPr>
          <a:lstStyle/>
          <a:p>
            <a:pPr algn="ctr"/>
            <a:r>
              <a:rPr lang="nb-NO" sz="8000" dirty="0">
                <a:solidFill>
                  <a:schemeClr val="bg1"/>
                </a:solidFill>
                <a:latin typeface="Open Sans" panose="020B0606030504020204" pitchFamily="34" charset="0"/>
                <a:ea typeface="Open Sans" panose="020B0606030504020204" pitchFamily="34" charset="0"/>
                <a:cs typeface="Open Sans" panose="020B0606030504020204" pitchFamily="34" charset="0"/>
              </a:rPr>
              <a:t>7. Oppsummering</a:t>
            </a:r>
          </a:p>
        </p:txBody>
      </p:sp>
    </p:spTree>
    <p:extLst>
      <p:ext uri="{BB962C8B-B14F-4D97-AF65-F5344CB8AC3E}">
        <p14:creationId xmlns:p14="http://schemas.microsoft.com/office/powerpoint/2010/main" val="1641220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3709602" cy="646769"/>
          </a:xfrm>
        </p:spPr>
        <p:txBody>
          <a:bodyPr>
            <a:normAutofit/>
          </a:bodyPr>
          <a:lstStyle/>
          <a:p>
            <a:pPr algn="l"/>
            <a:r>
              <a:rPr lang="nb-NO" sz="32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Oppsummering</a:t>
            </a: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Standardavtalen er til for å bevare dine rettigheter. Derfor er det hovedavtalen som gjelder i eventuelle konflikter med vedlegg eller andre avtaler.</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Du har opphavsrett til oppgaven. Du har også eiendomsrett, men denne kan overføres til ekstern virksomhet om nødvendig.</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NTNU kan bruke resultatene dine til videre forskning og undervisning, men kan ikke kommersialisere dem.</a:t>
            </a: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De viktigste tingene</a:t>
            </a:r>
          </a:p>
        </p:txBody>
      </p:sp>
    </p:spTree>
    <p:extLst>
      <p:ext uri="{BB962C8B-B14F-4D97-AF65-F5344CB8AC3E}">
        <p14:creationId xmlns:p14="http://schemas.microsoft.com/office/powerpoint/2010/main" val="2581634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3709602" cy="646769"/>
          </a:xfrm>
        </p:spPr>
        <p:txBody>
          <a:bodyPr>
            <a:normAutofit/>
          </a:bodyPr>
          <a:lstStyle/>
          <a:p>
            <a:pPr algn="l"/>
            <a:r>
              <a:rPr lang="nb-NO" sz="32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Oppsummering</a:t>
            </a: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Ressurser</a:t>
            </a:r>
          </a:p>
        </p:txBody>
      </p:sp>
      <p:sp>
        <p:nvSpPr>
          <p:cNvPr id="5" name="Avrundet rektangel 4">
            <a:extLst>
              <a:ext uri="{FF2B5EF4-FFF2-40B4-BE49-F238E27FC236}">
                <a16:creationId xmlns:a16="http://schemas.microsoft.com/office/drawing/2014/main" id="{7F8FC4DD-24BC-014F-AF1E-3FD8E99F206B}"/>
              </a:ext>
            </a:extLst>
          </p:cNvPr>
          <p:cNvSpPr/>
          <p:nvPr/>
        </p:nvSpPr>
        <p:spPr>
          <a:xfrm>
            <a:off x="644893" y="5420173"/>
            <a:ext cx="2117558" cy="808522"/>
          </a:xfrm>
          <a:prstGeom prst="roundRect">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a:extLst>
              <a:ext uri="{FF2B5EF4-FFF2-40B4-BE49-F238E27FC236}">
                <a16:creationId xmlns:a16="http://schemas.microsoft.com/office/drawing/2014/main" id="{4F1CD968-3EF2-7C4C-B468-E684F94E7222}"/>
              </a:ext>
            </a:extLst>
          </p:cNvPr>
          <p:cNvSpPr txBox="1"/>
          <p:nvPr/>
        </p:nvSpPr>
        <p:spPr>
          <a:xfrm>
            <a:off x="644893" y="5620094"/>
            <a:ext cx="2117558" cy="369332"/>
          </a:xfrm>
          <a:prstGeom prst="rect">
            <a:avLst/>
          </a:prstGeom>
          <a:noFill/>
        </p:spPr>
        <p:txBody>
          <a:bodyPr wrap="square" rtlCol="0">
            <a:spAutoFit/>
          </a:bodyPr>
          <a:lstStyle/>
          <a:p>
            <a:pPr algn="ctr"/>
            <a:r>
              <a:rPr lang="nb-NO" u="sng" dirty="0">
                <a:solidFill>
                  <a:srgbClr val="00509E"/>
                </a:solidFill>
                <a:latin typeface=""/>
                <a:hlinkClick r:id="rId2"/>
              </a:rPr>
              <a:t>NTNU Open</a:t>
            </a:r>
            <a:endParaRPr lang="nb-NO" u="sng" dirty="0">
              <a:solidFill>
                <a:srgbClr val="00509E"/>
              </a:solidFill>
              <a:latin typeface=""/>
            </a:endParaRPr>
          </a:p>
        </p:txBody>
      </p:sp>
      <p:sp>
        <p:nvSpPr>
          <p:cNvPr id="7" name="Avrundet rektangel 6">
            <a:extLst>
              <a:ext uri="{FF2B5EF4-FFF2-40B4-BE49-F238E27FC236}">
                <a16:creationId xmlns:a16="http://schemas.microsoft.com/office/drawing/2014/main" id="{270E8036-C575-5C4B-8813-ACE3D7F97650}"/>
              </a:ext>
            </a:extLst>
          </p:cNvPr>
          <p:cNvSpPr/>
          <p:nvPr/>
        </p:nvSpPr>
        <p:spPr>
          <a:xfrm>
            <a:off x="2926081" y="5420173"/>
            <a:ext cx="3393706" cy="808522"/>
          </a:xfrm>
          <a:prstGeom prst="roundRect">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ekstSylinder 8">
            <a:extLst>
              <a:ext uri="{FF2B5EF4-FFF2-40B4-BE49-F238E27FC236}">
                <a16:creationId xmlns:a16="http://schemas.microsoft.com/office/drawing/2014/main" id="{9CA585EF-7CE9-4A47-99DE-1241BA22C80E}"/>
              </a:ext>
            </a:extLst>
          </p:cNvPr>
          <p:cNvSpPr txBox="1"/>
          <p:nvPr/>
        </p:nvSpPr>
        <p:spPr>
          <a:xfrm>
            <a:off x="2926081" y="5639768"/>
            <a:ext cx="3393706" cy="369332"/>
          </a:xfrm>
          <a:prstGeom prst="rect">
            <a:avLst/>
          </a:prstGeom>
          <a:noFill/>
        </p:spPr>
        <p:txBody>
          <a:bodyPr wrap="square" rtlCol="0">
            <a:spAutoFit/>
          </a:bodyPr>
          <a:lstStyle/>
          <a:p>
            <a:pPr algn="ctr"/>
            <a:r>
              <a:rPr lang="nb-NO" u="sng" dirty="0">
                <a:solidFill>
                  <a:srgbClr val="00509E"/>
                </a:solidFill>
                <a:latin typeface=""/>
                <a:hlinkClick r:id="rId3" action="ppaction://hlinkfile"/>
              </a:rPr>
              <a:t>Mal for konfidensialitetsavtale</a:t>
            </a:r>
            <a:endParaRPr lang="nb-NO" u="sng" dirty="0">
              <a:solidFill>
                <a:srgbClr val="00509E"/>
              </a:solidFill>
              <a:latin typeface=""/>
            </a:endParaRPr>
          </a:p>
        </p:txBody>
      </p:sp>
      <p:sp>
        <p:nvSpPr>
          <p:cNvPr id="10" name="Avrundet rektangel 9">
            <a:extLst>
              <a:ext uri="{FF2B5EF4-FFF2-40B4-BE49-F238E27FC236}">
                <a16:creationId xmlns:a16="http://schemas.microsoft.com/office/drawing/2014/main" id="{5DEBB082-10A1-AA43-8027-7EF843E5670D}"/>
              </a:ext>
            </a:extLst>
          </p:cNvPr>
          <p:cNvSpPr/>
          <p:nvPr/>
        </p:nvSpPr>
        <p:spPr>
          <a:xfrm>
            <a:off x="3811605" y="4440908"/>
            <a:ext cx="2981176" cy="808522"/>
          </a:xfrm>
          <a:prstGeom prst="roundRect">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TekstSylinder 10">
            <a:extLst>
              <a:ext uri="{FF2B5EF4-FFF2-40B4-BE49-F238E27FC236}">
                <a16:creationId xmlns:a16="http://schemas.microsoft.com/office/drawing/2014/main" id="{A792A4FF-BD73-6544-BDB9-ECB3CDB56CEE}"/>
              </a:ext>
            </a:extLst>
          </p:cNvPr>
          <p:cNvSpPr txBox="1"/>
          <p:nvPr/>
        </p:nvSpPr>
        <p:spPr>
          <a:xfrm>
            <a:off x="3811605" y="4640829"/>
            <a:ext cx="2981176" cy="369332"/>
          </a:xfrm>
          <a:prstGeom prst="rect">
            <a:avLst/>
          </a:prstGeom>
          <a:noFill/>
        </p:spPr>
        <p:txBody>
          <a:bodyPr wrap="square" rtlCol="0">
            <a:spAutoFit/>
          </a:bodyPr>
          <a:lstStyle/>
          <a:p>
            <a:pPr algn="ctr"/>
            <a:r>
              <a:rPr lang="nb-NO" u="sng" dirty="0">
                <a:solidFill>
                  <a:srgbClr val="00509E"/>
                </a:solidFill>
                <a:latin typeface=""/>
                <a:hlinkClick r:id="rId4"/>
              </a:rPr>
              <a:t>Samarbeidsoppgaver</a:t>
            </a:r>
            <a:endParaRPr lang="nb-NO" u="sng" dirty="0">
              <a:solidFill>
                <a:srgbClr val="00509E"/>
              </a:solidFill>
              <a:latin typeface=""/>
            </a:endParaRPr>
          </a:p>
        </p:txBody>
      </p:sp>
      <p:sp>
        <p:nvSpPr>
          <p:cNvPr id="12" name="Avrundet rektangel 11">
            <a:extLst>
              <a:ext uri="{FF2B5EF4-FFF2-40B4-BE49-F238E27FC236}">
                <a16:creationId xmlns:a16="http://schemas.microsoft.com/office/drawing/2014/main" id="{6AEFFBCF-48E0-4C4F-9856-D81F94638B82}"/>
              </a:ext>
            </a:extLst>
          </p:cNvPr>
          <p:cNvSpPr/>
          <p:nvPr/>
        </p:nvSpPr>
        <p:spPr>
          <a:xfrm>
            <a:off x="644893" y="4440908"/>
            <a:ext cx="2981176" cy="808522"/>
          </a:xfrm>
          <a:prstGeom prst="roundRect">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kstSylinder 12">
            <a:extLst>
              <a:ext uri="{FF2B5EF4-FFF2-40B4-BE49-F238E27FC236}">
                <a16:creationId xmlns:a16="http://schemas.microsoft.com/office/drawing/2014/main" id="{6AE480BD-7999-3244-853E-35524704F820}"/>
              </a:ext>
            </a:extLst>
          </p:cNvPr>
          <p:cNvSpPr txBox="1"/>
          <p:nvPr/>
        </p:nvSpPr>
        <p:spPr>
          <a:xfrm>
            <a:off x="644893" y="4640829"/>
            <a:ext cx="2981176" cy="369332"/>
          </a:xfrm>
          <a:prstGeom prst="rect">
            <a:avLst/>
          </a:prstGeom>
          <a:noFill/>
        </p:spPr>
        <p:txBody>
          <a:bodyPr wrap="square" rtlCol="0">
            <a:spAutoFit/>
          </a:bodyPr>
          <a:lstStyle/>
          <a:p>
            <a:pPr algn="ctr"/>
            <a:r>
              <a:rPr lang="nb-NO" u="sng" dirty="0">
                <a:solidFill>
                  <a:srgbClr val="00509E"/>
                </a:solidFill>
                <a:latin typeface="Open Sans" panose="020B0606030504020204" pitchFamily="34" charset="0"/>
                <a:ea typeface="Open Sans" panose="020B0606030504020204" pitchFamily="34" charset="0"/>
                <a:cs typeface="Open Sans" panose="020B0606030504020204" pitchFamily="34" charset="0"/>
                <a:hlinkClick r:id="rId5"/>
              </a:rPr>
              <a:t>Standardkontrakt</a:t>
            </a:r>
            <a:endParaRPr lang="nb-NO" u="sng" dirty="0">
              <a:solidFill>
                <a:srgbClr val="00509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66209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8E21969-6CE2-374F-94D9-F141E8C12D9D}"/>
              </a:ext>
            </a:extLst>
          </p:cNvPr>
          <p:cNvSpPr/>
          <p:nvPr/>
        </p:nvSpPr>
        <p:spPr>
          <a:xfrm>
            <a:off x="0" y="0"/>
            <a:ext cx="12192000" cy="6858000"/>
          </a:xfrm>
          <a:prstGeom prst="rect">
            <a:avLst/>
          </a:prstGeom>
          <a:solidFill>
            <a:srgbClr val="0050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tel 1">
            <a:extLst>
              <a:ext uri="{FF2B5EF4-FFF2-40B4-BE49-F238E27FC236}">
                <a16:creationId xmlns:a16="http://schemas.microsoft.com/office/drawing/2014/main" id="{2069B4BF-56DA-9C4E-8F9A-45B76B40D172}"/>
              </a:ext>
            </a:extLst>
          </p:cNvPr>
          <p:cNvSpPr>
            <a:spLocks noGrp="1"/>
          </p:cNvSpPr>
          <p:nvPr>
            <p:ph type="title"/>
          </p:nvPr>
        </p:nvSpPr>
        <p:spPr>
          <a:xfrm>
            <a:off x="838200" y="2766218"/>
            <a:ext cx="10515600" cy="1325563"/>
          </a:xfrm>
        </p:spPr>
        <p:txBody>
          <a:bodyPr>
            <a:normAutofit/>
          </a:bodyPr>
          <a:lstStyle/>
          <a:p>
            <a:pPr algn="ctr"/>
            <a:r>
              <a:rPr lang="nb-NO" sz="8000" dirty="0">
                <a:solidFill>
                  <a:schemeClr val="bg1"/>
                </a:solidFill>
                <a:latin typeface="Open Sans" panose="020B0606030504020204" pitchFamily="34" charset="0"/>
                <a:ea typeface="Open Sans" panose="020B0606030504020204" pitchFamily="34" charset="0"/>
                <a:cs typeface="Open Sans" panose="020B0606030504020204" pitchFamily="34" charset="0"/>
              </a:rPr>
              <a:t>1. Generelt</a:t>
            </a:r>
          </a:p>
        </p:txBody>
      </p:sp>
    </p:spTree>
    <p:extLst>
      <p:ext uri="{BB962C8B-B14F-4D97-AF65-F5344CB8AC3E}">
        <p14:creationId xmlns:p14="http://schemas.microsoft.com/office/powerpoint/2010/main" val="3685109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To studenter, en instituttleder, en veileder og en representant for bedriften">
            <a:extLst>
              <a:ext uri="{FF2B5EF4-FFF2-40B4-BE49-F238E27FC236}">
                <a16:creationId xmlns:a16="http://schemas.microsoft.com/office/drawing/2014/main" id="{E43B3E65-075C-434D-878F-B573E9A14285}"/>
              </a:ext>
            </a:extLst>
          </p:cNvPr>
          <p:cNvPicPr>
            <a:picLocks noChangeAspect="1"/>
          </p:cNvPicPr>
          <p:nvPr/>
        </p:nvPicPr>
        <p:blipFill>
          <a:blip r:embed="rId2"/>
          <a:srcRect/>
          <a:stretch/>
        </p:blipFill>
        <p:spPr>
          <a:xfrm>
            <a:off x="5947710" y="629305"/>
            <a:ext cx="6244290" cy="6244290"/>
          </a:xfrm>
          <a:prstGeom prst="rect">
            <a:avLst/>
          </a:prstGeom>
        </p:spPr>
      </p:pic>
      <p:sp>
        <p:nvSpPr>
          <p:cNvPr id="9" name="Friform 8">
            <a:extLst>
              <a:ext uri="{FF2B5EF4-FFF2-40B4-BE49-F238E27FC236}">
                <a16:creationId xmlns:a16="http://schemas.microsoft.com/office/drawing/2014/main" id="{56339141-6A46-B043-9C0E-10416E1A2031}"/>
              </a:ext>
            </a:extLst>
          </p:cNvPr>
          <p:cNvSpPr/>
          <p:nvPr/>
        </p:nvSpPr>
        <p:spPr>
          <a:xfrm>
            <a:off x="7835480" y="1204507"/>
            <a:ext cx="2425566" cy="429058"/>
          </a:xfrm>
          <a:custGeom>
            <a:avLst/>
            <a:gdLst>
              <a:gd name="connsiteX0" fmla="*/ 0 w 2425566"/>
              <a:gd name="connsiteY0" fmla="*/ 386151 h 429058"/>
              <a:gd name="connsiteX1" fmla="*/ 48126 w 2425566"/>
              <a:gd name="connsiteY1" fmla="*/ 235981 h 429058"/>
              <a:gd name="connsiteX2" fmla="*/ 77002 w 2425566"/>
              <a:gd name="connsiteY2" fmla="*/ 171622 h 429058"/>
              <a:gd name="connsiteX3" fmla="*/ 96252 w 2425566"/>
              <a:gd name="connsiteY3" fmla="*/ 235981 h 429058"/>
              <a:gd name="connsiteX4" fmla="*/ 86627 w 2425566"/>
              <a:gd name="connsiteY4" fmla="*/ 300340 h 429058"/>
              <a:gd name="connsiteX5" fmla="*/ 115503 w 2425566"/>
              <a:gd name="connsiteY5" fmla="*/ 278887 h 429058"/>
              <a:gd name="connsiteX6" fmla="*/ 144379 w 2425566"/>
              <a:gd name="connsiteY6" fmla="*/ 214528 h 429058"/>
              <a:gd name="connsiteX7" fmla="*/ 192505 w 2425566"/>
              <a:gd name="connsiteY7" fmla="*/ 128717 h 429058"/>
              <a:gd name="connsiteX8" fmla="*/ 250256 w 2425566"/>
              <a:gd name="connsiteY8" fmla="*/ 21454 h 429058"/>
              <a:gd name="connsiteX9" fmla="*/ 240631 w 2425566"/>
              <a:gd name="connsiteY9" fmla="*/ 150170 h 429058"/>
              <a:gd name="connsiteX10" fmla="*/ 231006 w 2425566"/>
              <a:gd name="connsiteY10" fmla="*/ 235981 h 429058"/>
              <a:gd name="connsiteX11" fmla="*/ 269507 w 2425566"/>
              <a:gd name="connsiteY11" fmla="*/ 214528 h 429058"/>
              <a:gd name="connsiteX12" fmla="*/ 288758 w 2425566"/>
              <a:gd name="connsiteY12" fmla="*/ 150170 h 429058"/>
              <a:gd name="connsiteX13" fmla="*/ 385010 w 2425566"/>
              <a:gd name="connsiteY13" fmla="*/ 0 h 429058"/>
              <a:gd name="connsiteX14" fmla="*/ 394635 w 2425566"/>
              <a:gd name="connsiteY14" fmla="*/ 107265 h 429058"/>
              <a:gd name="connsiteX15" fmla="*/ 365760 w 2425566"/>
              <a:gd name="connsiteY15" fmla="*/ 300340 h 429058"/>
              <a:gd name="connsiteX16" fmla="*/ 394635 w 2425566"/>
              <a:gd name="connsiteY16" fmla="*/ 278887 h 429058"/>
              <a:gd name="connsiteX17" fmla="*/ 423511 w 2425566"/>
              <a:gd name="connsiteY17" fmla="*/ 235981 h 429058"/>
              <a:gd name="connsiteX18" fmla="*/ 442762 w 2425566"/>
              <a:gd name="connsiteY18" fmla="*/ 171622 h 429058"/>
              <a:gd name="connsiteX19" fmla="*/ 471638 w 2425566"/>
              <a:gd name="connsiteY19" fmla="*/ 150170 h 429058"/>
              <a:gd name="connsiteX20" fmla="*/ 490888 w 2425566"/>
              <a:gd name="connsiteY20" fmla="*/ 214528 h 429058"/>
              <a:gd name="connsiteX21" fmla="*/ 519764 w 2425566"/>
              <a:gd name="connsiteY21" fmla="*/ 193076 h 429058"/>
              <a:gd name="connsiteX22" fmla="*/ 500513 w 2425566"/>
              <a:gd name="connsiteY22" fmla="*/ 278887 h 429058"/>
              <a:gd name="connsiteX23" fmla="*/ 567890 w 2425566"/>
              <a:gd name="connsiteY23" fmla="*/ 235981 h 429058"/>
              <a:gd name="connsiteX24" fmla="*/ 596766 w 2425566"/>
              <a:gd name="connsiteY24" fmla="*/ 193076 h 429058"/>
              <a:gd name="connsiteX25" fmla="*/ 606391 w 2425566"/>
              <a:gd name="connsiteY25" fmla="*/ 278887 h 429058"/>
              <a:gd name="connsiteX26" fmla="*/ 693019 w 2425566"/>
              <a:gd name="connsiteY26" fmla="*/ 193076 h 429058"/>
              <a:gd name="connsiteX27" fmla="*/ 693019 w 2425566"/>
              <a:gd name="connsiteY27" fmla="*/ 364699 h 429058"/>
              <a:gd name="connsiteX28" fmla="*/ 702644 w 2425566"/>
              <a:gd name="connsiteY28" fmla="*/ 429057 h 429058"/>
              <a:gd name="connsiteX29" fmla="*/ 798896 w 2425566"/>
              <a:gd name="connsiteY29" fmla="*/ 235981 h 429058"/>
              <a:gd name="connsiteX30" fmla="*/ 827772 w 2425566"/>
              <a:gd name="connsiteY30" fmla="*/ 257433 h 429058"/>
              <a:gd name="connsiteX31" fmla="*/ 895149 w 2425566"/>
              <a:gd name="connsiteY31" fmla="*/ 193076 h 429058"/>
              <a:gd name="connsiteX32" fmla="*/ 943275 w 2425566"/>
              <a:gd name="connsiteY32" fmla="*/ 300340 h 429058"/>
              <a:gd name="connsiteX33" fmla="*/ 1001027 w 2425566"/>
              <a:gd name="connsiteY33" fmla="*/ 321792 h 429058"/>
              <a:gd name="connsiteX34" fmla="*/ 1058779 w 2425566"/>
              <a:gd name="connsiteY34" fmla="*/ 214528 h 429058"/>
              <a:gd name="connsiteX35" fmla="*/ 1087654 w 2425566"/>
              <a:gd name="connsiteY35" fmla="*/ 193076 h 429058"/>
              <a:gd name="connsiteX36" fmla="*/ 1126155 w 2425566"/>
              <a:gd name="connsiteY36" fmla="*/ 150170 h 429058"/>
              <a:gd name="connsiteX37" fmla="*/ 1145406 w 2425566"/>
              <a:gd name="connsiteY37" fmla="*/ 214528 h 429058"/>
              <a:gd name="connsiteX38" fmla="*/ 1183907 w 2425566"/>
              <a:gd name="connsiteY38" fmla="*/ 193076 h 429058"/>
              <a:gd name="connsiteX39" fmla="*/ 1232033 w 2425566"/>
              <a:gd name="connsiteY39" fmla="*/ 214528 h 429058"/>
              <a:gd name="connsiteX40" fmla="*/ 1289785 w 2425566"/>
              <a:gd name="connsiteY40" fmla="*/ 193076 h 429058"/>
              <a:gd name="connsiteX41" fmla="*/ 1318661 w 2425566"/>
              <a:gd name="connsiteY41" fmla="*/ 171622 h 429058"/>
              <a:gd name="connsiteX42" fmla="*/ 1337911 w 2425566"/>
              <a:gd name="connsiteY42" fmla="*/ 235981 h 429058"/>
              <a:gd name="connsiteX43" fmla="*/ 1366787 w 2425566"/>
              <a:gd name="connsiteY43" fmla="*/ 278887 h 429058"/>
              <a:gd name="connsiteX44" fmla="*/ 1395663 w 2425566"/>
              <a:gd name="connsiteY44" fmla="*/ 257433 h 429058"/>
              <a:gd name="connsiteX45" fmla="*/ 1463040 w 2425566"/>
              <a:gd name="connsiteY45" fmla="*/ 278887 h 429058"/>
              <a:gd name="connsiteX46" fmla="*/ 1520791 w 2425566"/>
              <a:gd name="connsiteY46" fmla="*/ 214528 h 429058"/>
              <a:gd name="connsiteX47" fmla="*/ 1568918 w 2425566"/>
              <a:gd name="connsiteY47" fmla="*/ 171622 h 429058"/>
              <a:gd name="connsiteX48" fmla="*/ 1578543 w 2425566"/>
              <a:gd name="connsiteY48" fmla="*/ 235981 h 429058"/>
              <a:gd name="connsiteX49" fmla="*/ 1636294 w 2425566"/>
              <a:gd name="connsiteY49" fmla="*/ 235981 h 429058"/>
              <a:gd name="connsiteX50" fmla="*/ 1703671 w 2425566"/>
              <a:gd name="connsiteY50" fmla="*/ 193076 h 429058"/>
              <a:gd name="connsiteX51" fmla="*/ 1713296 w 2425566"/>
              <a:gd name="connsiteY51" fmla="*/ 257433 h 429058"/>
              <a:gd name="connsiteX52" fmla="*/ 1751798 w 2425566"/>
              <a:gd name="connsiteY52" fmla="*/ 214528 h 429058"/>
              <a:gd name="connsiteX53" fmla="*/ 1790299 w 2425566"/>
              <a:gd name="connsiteY53" fmla="*/ 193076 h 429058"/>
              <a:gd name="connsiteX54" fmla="*/ 1809549 w 2425566"/>
              <a:gd name="connsiteY54" fmla="*/ 257433 h 429058"/>
              <a:gd name="connsiteX55" fmla="*/ 1848050 w 2425566"/>
              <a:gd name="connsiteY55" fmla="*/ 235981 h 429058"/>
              <a:gd name="connsiteX56" fmla="*/ 1886551 w 2425566"/>
              <a:gd name="connsiteY56" fmla="*/ 193076 h 429058"/>
              <a:gd name="connsiteX57" fmla="*/ 1915427 w 2425566"/>
              <a:gd name="connsiteY57" fmla="*/ 171622 h 429058"/>
              <a:gd name="connsiteX58" fmla="*/ 1953928 w 2425566"/>
              <a:gd name="connsiteY58" fmla="*/ 235981 h 429058"/>
              <a:gd name="connsiteX59" fmla="*/ 2011680 w 2425566"/>
              <a:gd name="connsiteY59" fmla="*/ 321792 h 429058"/>
              <a:gd name="connsiteX60" fmla="*/ 2069431 w 2425566"/>
              <a:gd name="connsiteY60" fmla="*/ 257433 h 429058"/>
              <a:gd name="connsiteX61" fmla="*/ 2156059 w 2425566"/>
              <a:gd name="connsiteY61" fmla="*/ 300340 h 429058"/>
              <a:gd name="connsiteX62" fmla="*/ 2223435 w 2425566"/>
              <a:gd name="connsiteY62" fmla="*/ 278887 h 429058"/>
              <a:gd name="connsiteX63" fmla="*/ 2281187 w 2425566"/>
              <a:gd name="connsiteY63" fmla="*/ 235981 h 429058"/>
              <a:gd name="connsiteX64" fmla="*/ 2310063 w 2425566"/>
              <a:gd name="connsiteY64" fmla="*/ 214528 h 429058"/>
              <a:gd name="connsiteX65" fmla="*/ 2338939 w 2425566"/>
              <a:gd name="connsiteY65" fmla="*/ 235981 h 429058"/>
              <a:gd name="connsiteX66" fmla="*/ 2425566 w 2425566"/>
              <a:gd name="connsiteY66" fmla="*/ 257433 h 42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429058" extrusionOk="0">
                <a:moveTo>
                  <a:pt x="0" y="386151"/>
                </a:moveTo>
                <a:cubicBezTo>
                  <a:pt x="15520" y="335772"/>
                  <a:pt x="25354" y="286092"/>
                  <a:pt x="48126" y="235981"/>
                </a:cubicBezTo>
                <a:cubicBezTo>
                  <a:pt x="57018" y="212373"/>
                  <a:pt x="62523" y="171650"/>
                  <a:pt x="77002" y="171622"/>
                </a:cubicBezTo>
                <a:cubicBezTo>
                  <a:pt x="87000" y="173155"/>
                  <a:pt x="89697" y="215292"/>
                  <a:pt x="96252" y="235981"/>
                </a:cubicBezTo>
                <a:cubicBezTo>
                  <a:pt x="91980" y="256851"/>
                  <a:pt x="80844" y="285015"/>
                  <a:pt x="86627" y="300340"/>
                </a:cubicBezTo>
                <a:cubicBezTo>
                  <a:pt x="95079" y="316481"/>
                  <a:pt x="107571" y="290381"/>
                  <a:pt x="115503" y="278887"/>
                </a:cubicBezTo>
                <a:cubicBezTo>
                  <a:pt x="123807" y="261595"/>
                  <a:pt x="132767" y="235795"/>
                  <a:pt x="144379" y="214528"/>
                </a:cubicBezTo>
                <a:cubicBezTo>
                  <a:pt x="159224" y="178507"/>
                  <a:pt x="175930" y="160417"/>
                  <a:pt x="192505" y="128717"/>
                </a:cubicBezTo>
                <a:cubicBezTo>
                  <a:pt x="258978" y="17116"/>
                  <a:pt x="193797" y="109894"/>
                  <a:pt x="250256" y="21454"/>
                </a:cubicBezTo>
                <a:cubicBezTo>
                  <a:pt x="243001" y="63703"/>
                  <a:pt x="249445" y="111595"/>
                  <a:pt x="240631" y="150170"/>
                </a:cubicBezTo>
                <a:cubicBezTo>
                  <a:pt x="239306" y="180970"/>
                  <a:pt x="221715" y="215786"/>
                  <a:pt x="231006" y="235981"/>
                </a:cubicBezTo>
                <a:cubicBezTo>
                  <a:pt x="241075" y="257931"/>
                  <a:pt x="257786" y="223042"/>
                  <a:pt x="269507" y="214528"/>
                </a:cubicBezTo>
                <a:cubicBezTo>
                  <a:pt x="277365" y="191814"/>
                  <a:pt x="280748" y="167602"/>
                  <a:pt x="288758" y="150170"/>
                </a:cubicBezTo>
                <a:cubicBezTo>
                  <a:pt x="313432" y="81358"/>
                  <a:pt x="341970" y="45673"/>
                  <a:pt x="385010" y="0"/>
                </a:cubicBezTo>
                <a:cubicBezTo>
                  <a:pt x="383538" y="35422"/>
                  <a:pt x="395035" y="68156"/>
                  <a:pt x="394635" y="107265"/>
                </a:cubicBezTo>
                <a:cubicBezTo>
                  <a:pt x="392267" y="157049"/>
                  <a:pt x="342134" y="239761"/>
                  <a:pt x="365760" y="300340"/>
                </a:cubicBezTo>
                <a:cubicBezTo>
                  <a:pt x="369574" y="321859"/>
                  <a:pt x="386874" y="287422"/>
                  <a:pt x="394635" y="278887"/>
                </a:cubicBezTo>
                <a:cubicBezTo>
                  <a:pt x="404147" y="267262"/>
                  <a:pt x="417051" y="253192"/>
                  <a:pt x="423511" y="235981"/>
                </a:cubicBezTo>
                <a:cubicBezTo>
                  <a:pt x="431045" y="218775"/>
                  <a:pt x="431313" y="187858"/>
                  <a:pt x="442762" y="171622"/>
                </a:cubicBezTo>
                <a:cubicBezTo>
                  <a:pt x="451608" y="159324"/>
                  <a:pt x="460940" y="157886"/>
                  <a:pt x="471638" y="150170"/>
                </a:cubicBezTo>
                <a:cubicBezTo>
                  <a:pt x="442751" y="343828"/>
                  <a:pt x="435101" y="278826"/>
                  <a:pt x="490888" y="214528"/>
                </a:cubicBezTo>
                <a:cubicBezTo>
                  <a:pt x="500438" y="203947"/>
                  <a:pt x="509835" y="201144"/>
                  <a:pt x="519764" y="193076"/>
                </a:cubicBezTo>
                <a:cubicBezTo>
                  <a:pt x="510863" y="226667"/>
                  <a:pt x="504275" y="247249"/>
                  <a:pt x="500513" y="278887"/>
                </a:cubicBezTo>
                <a:cubicBezTo>
                  <a:pt x="484697" y="464869"/>
                  <a:pt x="511711" y="310733"/>
                  <a:pt x="567890" y="235981"/>
                </a:cubicBezTo>
                <a:cubicBezTo>
                  <a:pt x="577292" y="214281"/>
                  <a:pt x="583692" y="214996"/>
                  <a:pt x="596766" y="193076"/>
                </a:cubicBezTo>
                <a:cubicBezTo>
                  <a:pt x="599700" y="222536"/>
                  <a:pt x="593386" y="268130"/>
                  <a:pt x="606391" y="278887"/>
                </a:cubicBezTo>
                <a:cubicBezTo>
                  <a:pt x="614055" y="284147"/>
                  <a:pt x="684770" y="201773"/>
                  <a:pt x="693019" y="193076"/>
                </a:cubicBezTo>
                <a:cubicBezTo>
                  <a:pt x="695674" y="332770"/>
                  <a:pt x="713946" y="137020"/>
                  <a:pt x="693019" y="364699"/>
                </a:cubicBezTo>
                <a:cubicBezTo>
                  <a:pt x="689903" y="389059"/>
                  <a:pt x="700760" y="411193"/>
                  <a:pt x="702644" y="429057"/>
                </a:cubicBezTo>
                <a:cubicBezTo>
                  <a:pt x="779486" y="273518"/>
                  <a:pt x="735424" y="348693"/>
                  <a:pt x="798896" y="235981"/>
                </a:cubicBezTo>
                <a:cubicBezTo>
                  <a:pt x="809698" y="243468"/>
                  <a:pt x="817577" y="257272"/>
                  <a:pt x="827772" y="257433"/>
                </a:cubicBezTo>
                <a:cubicBezTo>
                  <a:pt x="843684" y="257489"/>
                  <a:pt x="889032" y="202906"/>
                  <a:pt x="895149" y="193076"/>
                </a:cubicBezTo>
                <a:cubicBezTo>
                  <a:pt x="920109" y="345639"/>
                  <a:pt x="896296" y="338895"/>
                  <a:pt x="943275" y="300340"/>
                </a:cubicBezTo>
                <a:cubicBezTo>
                  <a:pt x="964971" y="309909"/>
                  <a:pt x="979999" y="323968"/>
                  <a:pt x="1001027" y="321792"/>
                </a:cubicBezTo>
                <a:cubicBezTo>
                  <a:pt x="1053422" y="311876"/>
                  <a:pt x="1030813" y="272320"/>
                  <a:pt x="1058779" y="214528"/>
                </a:cubicBezTo>
                <a:cubicBezTo>
                  <a:pt x="1068133" y="198873"/>
                  <a:pt x="1077710" y="200880"/>
                  <a:pt x="1087654" y="193076"/>
                </a:cubicBezTo>
                <a:cubicBezTo>
                  <a:pt x="1098186" y="181713"/>
                  <a:pt x="1113435" y="166181"/>
                  <a:pt x="1126155" y="150170"/>
                </a:cubicBezTo>
                <a:cubicBezTo>
                  <a:pt x="1130993" y="169815"/>
                  <a:pt x="1135735" y="204965"/>
                  <a:pt x="1145406" y="214528"/>
                </a:cubicBezTo>
                <a:cubicBezTo>
                  <a:pt x="1159353" y="225570"/>
                  <a:pt x="1170866" y="193108"/>
                  <a:pt x="1183907" y="193076"/>
                </a:cubicBezTo>
                <a:cubicBezTo>
                  <a:pt x="1197057" y="194251"/>
                  <a:pt x="1215963" y="206406"/>
                  <a:pt x="1232033" y="214528"/>
                </a:cubicBezTo>
                <a:cubicBezTo>
                  <a:pt x="1251582" y="204368"/>
                  <a:pt x="1270896" y="202033"/>
                  <a:pt x="1289785" y="193076"/>
                </a:cubicBezTo>
                <a:cubicBezTo>
                  <a:pt x="1297638" y="188331"/>
                  <a:pt x="1309898" y="162201"/>
                  <a:pt x="1318661" y="171622"/>
                </a:cubicBezTo>
                <a:cubicBezTo>
                  <a:pt x="1331411" y="179616"/>
                  <a:pt x="1332346" y="217546"/>
                  <a:pt x="1337911" y="235981"/>
                </a:cubicBezTo>
                <a:cubicBezTo>
                  <a:pt x="1346167" y="253919"/>
                  <a:pt x="1357279" y="264145"/>
                  <a:pt x="1366787" y="278887"/>
                </a:cubicBezTo>
                <a:cubicBezTo>
                  <a:pt x="1376099" y="273288"/>
                  <a:pt x="1384545" y="256391"/>
                  <a:pt x="1395663" y="257433"/>
                </a:cubicBezTo>
                <a:cubicBezTo>
                  <a:pt x="1420688" y="259316"/>
                  <a:pt x="1437556" y="287433"/>
                  <a:pt x="1463040" y="278887"/>
                </a:cubicBezTo>
                <a:cubicBezTo>
                  <a:pt x="1479096" y="273423"/>
                  <a:pt x="1501176" y="233289"/>
                  <a:pt x="1520791" y="214528"/>
                </a:cubicBezTo>
                <a:cubicBezTo>
                  <a:pt x="1533667" y="199651"/>
                  <a:pt x="1552795" y="187154"/>
                  <a:pt x="1568918" y="171622"/>
                </a:cubicBezTo>
                <a:cubicBezTo>
                  <a:pt x="1571133" y="192204"/>
                  <a:pt x="1573508" y="220185"/>
                  <a:pt x="1578543" y="235981"/>
                </a:cubicBezTo>
                <a:cubicBezTo>
                  <a:pt x="1594797" y="280120"/>
                  <a:pt x="1612459" y="250390"/>
                  <a:pt x="1636294" y="235981"/>
                </a:cubicBezTo>
                <a:cubicBezTo>
                  <a:pt x="1713980" y="174037"/>
                  <a:pt x="1634543" y="243079"/>
                  <a:pt x="1703671" y="193076"/>
                </a:cubicBezTo>
                <a:cubicBezTo>
                  <a:pt x="1706759" y="214702"/>
                  <a:pt x="1702742" y="254508"/>
                  <a:pt x="1713296" y="257433"/>
                </a:cubicBezTo>
                <a:cubicBezTo>
                  <a:pt x="1726818" y="263837"/>
                  <a:pt x="1738947" y="227360"/>
                  <a:pt x="1751798" y="214528"/>
                </a:cubicBezTo>
                <a:cubicBezTo>
                  <a:pt x="1761552" y="203719"/>
                  <a:pt x="1777386" y="198177"/>
                  <a:pt x="1790299" y="193076"/>
                </a:cubicBezTo>
                <a:cubicBezTo>
                  <a:pt x="1797431" y="213160"/>
                  <a:pt x="1799185" y="248646"/>
                  <a:pt x="1809549" y="257433"/>
                </a:cubicBezTo>
                <a:cubicBezTo>
                  <a:pt x="1824302" y="265238"/>
                  <a:pt x="1837623" y="244677"/>
                  <a:pt x="1848050" y="235981"/>
                </a:cubicBezTo>
                <a:cubicBezTo>
                  <a:pt x="1861952" y="227388"/>
                  <a:pt x="1875535" y="203640"/>
                  <a:pt x="1886551" y="193076"/>
                </a:cubicBezTo>
                <a:cubicBezTo>
                  <a:pt x="1896580" y="184211"/>
                  <a:pt x="1905677" y="177228"/>
                  <a:pt x="1915427" y="171622"/>
                </a:cubicBezTo>
                <a:cubicBezTo>
                  <a:pt x="1925592" y="368210"/>
                  <a:pt x="1910373" y="206193"/>
                  <a:pt x="1953928" y="235981"/>
                </a:cubicBezTo>
                <a:cubicBezTo>
                  <a:pt x="1975877" y="252288"/>
                  <a:pt x="2011681" y="321792"/>
                  <a:pt x="2011680" y="321792"/>
                </a:cubicBezTo>
                <a:cubicBezTo>
                  <a:pt x="2026390" y="299832"/>
                  <a:pt x="2052862" y="258914"/>
                  <a:pt x="2069431" y="257433"/>
                </a:cubicBezTo>
                <a:cubicBezTo>
                  <a:pt x="2105133" y="254567"/>
                  <a:pt x="2129625" y="277104"/>
                  <a:pt x="2156059" y="300340"/>
                </a:cubicBezTo>
                <a:cubicBezTo>
                  <a:pt x="2289406" y="173847"/>
                  <a:pt x="2132583" y="303905"/>
                  <a:pt x="2223435" y="278887"/>
                </a:cubicBezTo>
                <a:cubicBezTo>
                  <a:pt x="2243058" y="273688"/>
                  <a:pt x="2265808" y="250028"/>
                  <a:pt x="2281187" y="235981"/>
                </a:cubicBezTo>
                <a:cubicBezTo>
                  <a:pt x="2288515" y="232167"/>
                  <a:pt x="2302110" y="223691"/>
                  <a:pt x="2310063" y="214528"/>
                </a:cubicBezTo>
                <a:cubicBezTo>
                  <a:pt x="2319913" y="222132"/>
                  <a:pt x="2330145" y="232237"/>
                  <a:pt x="2338939" y="235981"/>
                </a:cubicBezTo>
                <a:cubicBezTo>
                  <a:pt x="2367598" y="246624"/>
                  <a:pt x="2425566" y="257433"/>
                  <a:pt x="2425566" y="257433"/>
                </a:cubicBezTo>
              </a:path>
            </a:pathLst>
          </a:custGeom>
          <a:noFill/>
          <a:ln w="158750" cap="rnd">
            <a:solidFill>
              <a:srgbClr val="00509E">
                <a:alpha val="25000"/>
              </a:srgbClr>
            </a:solidFill>
            <a:round/>
            <a:extLst>
              <a:ext uri="{C807C97D-BFC1-408E-A445-0C87EB9F89A2}">
                <ask:lineSketchStyleProps xmlns:ask="http://schemas.microsoft.com/office/drawing/2018/sketchyshapes" sd="1219033472">
                  <a:custGeom>
                    <a:avLst/>
                    <a:gdLst>
                      <a:gd name="connsiteX0" fmla="*/ 0 w 2425566"/>
                      <a:gd name="connsiteY0" fmla="*/ 173255 h 192506"/>
                      <a:gd name="connsiteX1" fmla="*/ 48126 w 2425566"/>
                      <a:gd name="connsiteY1" fmla="*/ 105878 h 192506"/>
                      <a:gd name="connsiteX2" fmla="*/ 77002 w 2425566"/>
                      <a:gd name="connsiteY2" fmla="*/ 77002 h 192506"/>
                      <a:gd name="connsiteX3" fmla="*/ 96252 w 2425566"/>
                      <a:gd name="connsiteY3" fmla="*/ 105878 h 192506"/>
                      <a:gd name="connsiteX4" fmla="*/ 86627 w 2425566"/>
                      <a:gd name="connsiteY4" fmla="*/ 134754 h 192506"/>
                      <a:gd name="connsiteX5" fmla="*/ 115503 w 2425566"/>
                      <a:gd name="connsiteY5" fmla="*/ 125129 h 192506"/>
                      <a:gd name="connsiteX6" fmla="*/ 144379 w 2425566"/>
                      <a:gd name="connsiteY6" fmla="*/ 96253 h 192506"/>
                      <a:gd name="connsiteX7" fmla="*/ 192505 w 2425566"/>
                      <a:gd name="connsiteY7" fmla="*/ 57752 h 192506"/>
                      <a:gd name="connsiteX8" fmla="*/ 250256 w 2425566"/>
                      <a:gd name="connsiteY8" fmla="*/ 9626 h 192506"/>
                      <a:gd name="connsiteX9" fmla="*/ 240631 w 2425566"/>
                      <a:gd name="connsiteY9" fmla="*/ 67377 h 192506"/>
                      <a:gd name="connsiteX10" fmla="*/ 231006 w 2425566"/>
                      <a:gd name="connsiteY10" fmla="*/ 105878 h 192506"/>
                      <a:gd name="connsiteX11" fmla="*/ 269507 w 2425566"/>
                      <a:gd name="connsiteY11" fmla="*/ 96253 h 192506"/>
                      <a:gd name="connsiteX12" fmla="*/ 288758 w 2425566"/>
                      <a:gd name="connsiteY12" fmla="*/ 67377 h 192506"/>
                      <a:gd name="connsiteX13" fmla="*/ 385010 w 2425566"/>
                      <a:gd name="connsiteY13" fmla="*/ 0 h 192506"/>
                      <a:gd name="connsiteX14" fmla="*/ 394635 w 2425566"/>
                      <a:gd name="connsiteY14" fmla="*/ 48127 h 192506"/>
                      <a:gd name="connsiteX15" fmla="*/ 365760 w 2425566"/>
                      <a:gd name="connsiteY15" fmla="*/ 134754 h 192506"/>
                      <a:gd name="connsiteX16" fmla="*/ 394635 w 2425566"/>
                      <a:gd name="connsiteY16" fmla="*/ 125129 h 192506"/>
                      <a:gd name="connsiteX17" fmla="*/ 423511 w 2425566"/>
                      <a:gd name="connsiteY17" fmla="*/ 105878 h 192506"/>
                      <a:gd name="connsiteX18" fmla="*/ 442762 w 2425566"/>
                      <a:gd name="connsiteY18" fmla="*/ 77002 h 192506"/>
                      <a:gd name="connsiteX19" fmla="*/ 471638 w 2425566"/>
                      <a:gd name="connsiteY19" fmla="*/ 67377 h 192506"/>
                      <a:gd name="connsiteX20" fmla="*/ 490888 w 2425566"/>
                      <a:gd name="connsiteY20" fmla="*/ 96253 h 192506"/>
                      <a:gd name="connsiteX21" fmla="*/ 519764 w 2425566"/>
                      <a:gd name="connsiteY21" fmla="*/ 86628 h 192506"/>
                      <a:gd name="connsiteX22" fmla="*/ 500513 w 2425566"/>
                      <a:gd name="connsiteY22" fmla="*/ 125129 h 192506"/>
                      <a:gd name="connsiteX23" fmla="*/ 567890 w 2425566"/>
                      <a:gd name="connsiteY23" fmla="*/ 105878 h 192506"/>
                      <a:gd name="connsiteX24" fmla="*/ 596766 w 2425566"/>
                      <a:gd name="connsiteY24" fmla="*/ 86628 h 192506"/>
                      <a:gd name="connsiteX25" fmla="*/ 606391 w 2425566"/>
                      <a:gd name="connsiteY25" fmla="*/ 125129 h 192506"/>
                      <a:gd name="connsiteX26" fmla="*/ 693019 w 2425566"/>
                      <a:gd name="connsiteY26" fmla="*/ 86628 h 192506"/>
                      <a:gd name="connsiteX27" fmla="*/ 693019 w 2425566"/>
                      <a:gd name="connsiteY27" fmla="*/ 163630 h 192506"/>
                      <a:gd name="connsiteX28" fmla="*/ 702644 w 2425566"/>
                      <a:gd name="connsiteY28" fmla="*/ 192506 h 192506"/>
                      <a:gd name="connsiteX29" fmla="*/ 798896 w 2425566"/>
                      <a:gd name="connsiteY29" fmla="*/ 105878 h 192506"/>
                      <a:gd name="connsiteX30" fmla="*/ 827772 w 2425566"/>
                      <a:gd name="connsiteY30" fmla="*/ 115503 h 192506"/>
                      <a:gd name="connsiteX31" fmla="*/ 895149 w 2425566"/>
                      <a:gd name="connsiteY31" fmla="*/ 86628 h 192506"/>
                      <a:gd name="connsiteX32" fmla="*/ 943275 w 2425566"/>
                      <a:gd name="connsiteY32" fmla="*/ 134754 h 192506"/>
                      <a:gd name="connsiteX33" fmla="*/ 1001027 w 2425566"/>
                      <a:gd name="connsiteY33" fmla="*/ 144379 h 192506"/>
                      <a:gd name="connsiteX34" fmla="*/ 1058779 w 2425566"/>
                      <a:gd name="connsiteY34" fmla="*/ 96253 h 192506"/>
                      <a:gd name="connsiteX35" fmla="*/ 1087654 w 2425566"/>
                      <a:gd name="connsiteY35" fmla="*/ 86628 h 192506"/>
                      <a:gd name="connsiteX36" fmla="*/ 1126155 w 2425566"/>
                      <a:gd name="connsiteY36" fmla="*/ 67377 h 192506"/>
                      <a:gd name="connsiteX37" fmla="*/ 1145406 w 2425566"/>
                      <a:gd name="connsiteY37" fmla="*/ 96253 h 192506"/>
                      <a:gd name="connsiteX38" fmla="*/ 1183907 w 2425566"/>
                      <a:gd name="connsiteY38" fmla="*/ 86628 h 192506"/>
                      <a:gd name="connsiteX39" fmla="*/ 1232033 w 2425566"/>
                      <a:gd name="connsiteY39" fmla="*/ 96253 h 192506"/>
                      <a:gd name="connsiteX40" fmla="*/ 1289785 w 2425566"/>
                      <a:gd name="connsiteY40" fmla="*/ 86628 h 192506"/>
                      <a:gd name="connsiteX41" fmla="*/ 1318661 w 2425566"/>
                      <a:gd name="connsiteY41" fmla="*/ 77002 h 192506"/>
                      <a:gd name="connsiteX42" fmla="*/ 1337911 w 2425566"/>
                      <a:gd name="connsiteY42" fmla="*/ 105878 h 192506"/>
                      <a:gd name="connsiteX43" fmla="*/ 1366787 w 2425566"/>
                      <a:gd name="connsiteY43" fmla="*/ 125129 h 192506"/>
                      <a:gd name="connsiteX44" fmla="*/ 1395663 w 2425566"/>
                      <a:gd name="connsiteY44" fmla="*/ 115503 h 192506"/>
                      <a:gd name="connsiteX45" fmla="*/ 1463040 w 2425566"/>
                      <a:gd name="connsiteY45" fmla="*/ 125129 h 192506"/>
                      <a:gd name="connsiteX46" fmla="*/ 1520791 w 2425566"/>
                      <a:gd name="connsiteY46" fmla="*/ 96253 h 192506"/>
                      <a:gd name="connsiteX47" fmla="*/ 1568918 w 2425566"/>
                      <a:gd name="connsiteY47" fmla="*/ 77002 h 192506"/>
                      <a:gd name="connsiteX48" fmla="*/ 1578543 w 2425566"/>
                      <a:gd name="connsiteY48" fmla="*/ 105878 h 192506"/>
                      <a:gd name="connsiteX49" fmla="*/ 1636294 w 2425566"/>
                      <a:gd name="connsiteY49" fmla="*/ 105878 h 192506"/>
                      <a:gd name="connsiteX50" fmla="*/ 1703671 w 2425566"/>
                      <a:gd name="connsiteY50" fmla="*/ 86628 h 192506"/>
                      <a:gd name="connsiteX51" fmla="*/ 1713296 w 2425566"/>
                      <a:gd name="connsiteY51" fmla="*/ 115503 h 192506"/>
                      <a:gd name="connsiteX52" fmla="*/ 1751798 w 2425566"/>
                      <a:gd name="connsiteY52" fmla="*/ 96253 h 192506"/>
                      <a:gd name="connsiteX53" fmla="*/ 1790299 w 2425566"/>
                      <a:gd name="connsiteY53" fmla="*/ 86628 h 192506"/>
                      <a:gd name="connsiteX54" fmla="*/ 1809549 w 2425566"/>
                      <a:gd name="connsiteY54" fmla="*/ 115503 h 192506"/>
                      <a:gd name="connsiteX55" fmla="*/ 1848050 w 2425566"/>
                      <a:gd name="connsiteY55" fmla="*/ 105878 h 192506"/>
                      <a:gd name="connsiteX56" fmla="*/ 1886551 w 2425566"/>
                      <a:gd name="connsiteY56" fmla="*/ 86628 h 192506"/>
                      <a:gd name="connsiteX57" fmla="*/ 1915427 w 2425566"/>
                      <a:gd name="connsiteY57" fmla="*/ 77002 h 192506"/>
                      <a:gd name="connsiteX58" fmla="*/ 1953928 w 2425566"/>
                      <a:gd name="connsiteY58" fmla="*/ 105878 h 192506"/>
                      <a:gd name="connsiteX59" fmla="*/ 2011680 w 2425566"/>
                      <a:gd name="connsiteY59" fmla="*/ 144379 h 192506"/>
                      <a:gd name="connsiteX60" fmla="*/ 2069431 w 2425566"/>
                      <a:gd name="connsiteY60" fmla="*/ 115503 h 192506"/>
                      <a:gd name="connsiteX61" fmla="*/ 2156059 w 2425566"/>
                      <a:gd name="connsiteY61" fmla="*/ 134754 h 192506"/>
                      <a:gd name="connsiteX62" fmla="*/ 2223435 w 2425566"/>
                      <a:gd name="connsiteY62" fmla="*/ 125129 h 192506"/>
                      <a:gd name="connsiteX63" fmla="*/ 2281187 w 2425566"/>
                      <a:gd name="connsiteY63" fmla="*/ 105878 h 192506"/>
                      <a:gd name="connsiteX64" fmla="*/ 2310063 w 2425566"/>
                      <a:gd name="connsiteY64" fmla="*/ 96253 h 192506"/>
                      <a:gd name="connsiteX65" fmla="*/ 2338939 w 2425566"/>
                      <a:gd name="connsiteY65" fmla="*/ 105878 h 192506"/>
                      <a:gd name="connsiteX66" fmla="*/ 2425566 w 2425566"/>
                      <a:gd name="connsiteY66" fmla="*/ 115503 h 19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192506">
                        <a:moveTo>
                          <a:pt x="0" y="173255"/>
                        </a:moveTo>
                        <a:cubicBezTo>
                          <a:pt x="16042" y="150796"/>
                          <a:pt x="30885" y="127430"/>
                          <a:pt x="48126" y="105878"/>
                        </a:cubicBezTo>
                        <a:cubicBezTo>
                          <a:pt x="56629" y="95249"/>
                          <a:pt x="63390" y="77002"/>
                          <a:pt x="77002" y="77002"/>
                        </a:cubicBezTo>
                        <a:cubicBezTo>
                          <a:pt x="88570" y="77002"/>
                          <a:pt x="89835" y="96253"/>
                          <a:pt x="96252" y="105878"/>
                        </a:cubicBezTo>
                        <a:cubicBezTo>
                          <a:pt x="93044" y="115503"/>
                          <a:pt x="79453" y="127580"/>
                          <a:pt x="86627" y="134754"/>
                        </a:cubicBezTo>
                        <a:cubicBezTo>
                          <a:pt x="93801" y="141928"/>
                          <a:pt x="107061" y="130757"/>
                          <a:pt x="115503" y="125129"/>
                        </a:cubicBezTo>
                        <a:cubicBezTo>
                          <a:pt x="126829" y="117578"/>
                          <a:pt x="134135" y="105217"/>
                          <a:pt x="144379" y="96253"/>
                        </a:cubicBezTo>
                        <a:cubicBezTo>
                          <a:pt x="159840" y="82725"/>
                          <a:pt x="177044" y="71280"/>
                          <a:pt x="192505" y="57752"/>
                        </a:cubicBezTo>
                        <a:cubicBezTo>
                          <a:pt x="251793" y="5875"/>
                          <a:pt x="191162" y="49022"/>
                          <a:pt x="250256" y="9626"/>
                        </a:cubicBezTo>
                        <a:cubicBezTo>
                          <a:pt x="247048" y="28876"/>
                          <a:pt x="244458" y="48240"/>
                          <a:pt x="240631" y="67377"/>
                        </a:cubicBezTo>
                        <a:cubicBezTo>
                          <a:pt x="238037" y="80349"/>
                          <a:pt x="221652" y="96524"/>
                          <a:pt x="231006" y="105878"/>
                        </a:cubicBezTo>
                        <a:cubicBezTo>
                          <a:pt x="240360" y="115232"/>
                          <a:pt x="256673" y="99461"/>
                          <a:pt x="269507" y="96253"/>
                        </a:cubicBezTo>
                        <a:cubicBezTo>
                          <a:pt x="275924" y="86628"/>
                          <a:pt x="280578" y="75557"/>
                          <a:pt x="288758" y="67377"/>
                        </a:cubicBezTo>
                        <a:cubicBezTo>
                          <a:pt x="320125" y="36010"/>
                          <a:pt x="347832" y="22307"/>
                          <a:pt x="385010" y="0"/>
                        </a:cubicBezTo>
                        <a:cubicBezTo>
                          <a:pt x="388218" y="16042"/>
                          <a:pt x="396442" y="31867"/>
                          <a:pt x="394635" y="48127"/>
                        </a:cubicBezTo>
                        <a:cubicBezTo>
                          <a:pt x="391917" y="72589"/>
                          <a:pt x="351008" y="105249"/>
                          <a:pt x="365760" y="134754"/>
                        </a:cubicBezTo>
                        <a:cubicBezTo>
                          <a:pt x="370297" y="143829"/>
                          <a:pt x="385010" y="128337"/>
                          <a:pt x="394635" y="125129"/>
                        </a:cubicBezTo>
                        <a:cubicBezTo>
                          <a:pt x="404260" y="118712"/>
                          <a:pt x="415331" y="114058"/>
                          <a:pt x="423511" y="105878"/>
                        </a:cubicBezTo>
                        <a:cubicBezTo>
                          <a:pt x="431691" y="97698"/>
                          <a:pt x="433729" y="84229"/>
                          <a:pt x="442762" y="77002"/>
                        </a:cubicBezTo>
                        <a:cubicBezTo>
                          <a:pt x="450685" y="70664"/>
                          <a:pt x="462013" y="70585"/>
                          <a:pt x="471638" y="67377"/>
                        </a:cubicBezTo>
                        <a:cubicBezTo>
                          <a:pt x="442223" y="155621"/>
                          <a:pt x="440178" y="125230"/>
                          <a:pt x="490888" y="96253"/>
                        </a:cubicBezTo>
                        <a:cubicBezTo>
                          <a:pt x="499697" y="91219"/>
                          <a:pt x="510139" y="89836"/>
                          <a:pt x="519764" y="86628"/>
                        </a:cubicBezTo>
                        <a:cubicBezTo>
                          <a:pt x="513347" y="99462"/>
                          <a:pt x="505551" y="111694"/>
                          <a:pt x="500513" y="125129"/>
                        </a:cubicBezTo>
                        <a:cubicBezTo>
                          <a:pt x="469996" y="206507"/>
                          <a:pt x="512103" y="143068"/>
                          <a:pt x="567890" y="105878"/>
                        </a:cubicBezTo>
                        <a:lnTo>
                          <a:pt x="596766" y="86628"/>
                        </a:lnTo>
                        <a:cubicBezTo>
                          <a:pt x="599974" y="99462"/>
                          <a:pt x="593841" y="120946"/>
                          <a:pt x="606391" y="125129"/>
                        </a:cubicBezTo>
                        <a:cubicBezTo>
                          <a:pt x="613764" y="127587"/>
                          <a:pt x="683971" y="91152"/>
                          <a:pt x="693019" y="86628"/>
                        </a:cubicBezTo>
                        <a:cubicBezTo>
                          <a:pt x="715020" y="152632"/>
                          <a:pt x="693019" y="70710"/>
                          <a:pt x="693019" y="163630"/>
                        </a:cubicBezTo>
                        <a:cubicBezTo>
                          <a:pt x="693019" y="173776"/>
                          <a:pt x="699436" y="182881"/>
                          <a:pt x="702644" y="192506"/>
                        </a:cubicBezTo>
                        <a:cubicBezTo>
                          <a:pt x="771738" y="123410"/>
                          <a:pt x="738616" y="151089"/>
                          <a:pt x="798896" y="105878"/>
                        </a:cubicBezTo>
                        <a:cubicBezTo>
                          <a:pt x="808521" y="109086"/>
                          <a:pt x="817626" y="115503"/>
                          <a:pt x="827772" y="115503"/>
                        </a:cubicBezTo>
                        <a:cubicBezTo>
                          <a:pt x="841935" y="115503"/>
                          <a:pt x="887631" y="90387"/>
                          <a:pt x="895149" y="86628"/>
                        </a:cubicBezTo>
                        <a:cubicBezTo>
                          <a:pt x="917608" y="154004"/>
                          <a:pt x="895150" y="150796"/>
                          <a:pt x="943275" y="134754"/>
                        </a:cubicBezTo>
                        <a:cubicBezTo>
                          <a:pt x="962526" y="137962"/>
                          <a:pt x="981608" y="146321"/>
                          <a:pt x="1001027" y="144379"/>
                        </a:cubicBezTo>
                        <a:cubicBezTo>
                          <a:pt x="1055710" y="138911"/>
                          <a:pt x="1026864" y="121785"/>
                          <a:pt x="1058779" y="96253"/>
                        </a:cubicBezTo>
                        <a:cubicBezTo>
                          <a:pt x="1066701" y="89915"/>
                          <a:pt x="1078329" y="90625"/>
                          <a:pt x="1087654" y="86628"/>
                        </a:cubicBezTo>
                        <a:cubicBezTo>
                          <a:pt x="1100842" y="80976"/>
                          <a:pt x="1113321" y="73794"/>
                          <a:pt x="1126155" y="67377"/>
                        </a:cubicBezTo>
                        <a:cubicBezTo>
                          <a:pt x="1132572" y="77002"/>
                          <a:pt x="1134431" y="92595"/>
                          <a:pt x="1145406" y="96253"/>
                        </a:cubicBezTo>
                        <a:cubicBezTo>
                          <a:pt x="1157956" y="100436"/>
                          <a:pt x="1170678" y="86628"/>
                          <a:pt x="1183907" y="86628"/>
                        </a:cubicBezTo>
                        <a:cubicBezTo>
                          <a:pt x="1200267" y="86628"/>
                          <a:pt x="1215991" y="93045"/>
                          <a:pt x="1232033" y="96253"/>
                        </a:cubicBezTo>
                        <a:cubicBezTo>
                          <a:pt x="1251284" y="93045"/>
                          <a:pt x="1270734" y="90862"/>
                          <a:pt x="1289785" y="86628"/>
                        </a:cubicBezTo>
                        <a:cubicBezTo>
                          <a:pt x="1299689" y="84427"/>
                          <a:pt x="1309241" y="73234"/>
                          <a:pt x="1318661" y="77002"/>
                        </a:cubicBezTo>
                        <a:cubicBezTo>
                          <a:pt x="1329402" y="81298"/>
                          <a:pt x="1329731" y="97698"/>
                          <a:pt x="1337911" y="105878"/>
                        </a:cubicBezTo>
                        <a:cubicBezTo>
                          <a:pt x="1346091" y="114058"/>
                          <a:pt x="1357162" y="118712"/>
                          <a:pt x="1366787" y="125129"/>
                        </a:cubicBezTo>
                        <a:cubicBezTo>
                          <a:pt x="1376412" y="121920"/>
                          <a:pt x="1385517" y="115503"/>
                          <a:pt x="1395663" y="115503"/>
                        </a:cubicBezTo>
                        <a:cubicBezTo>
                          <a:pt x="1418350" y="115503"/>
                          <a:pt x="1440617" y="128579"/>
                          <a:pt x="1463040" y="125129"/>
                        </a:cubicBezTo>
                        <a:cubicBezTo>
                          <a:pt x="1484312" y="121856"/>
                          <a:pt x="1501198" y="105159"/>
                          <a:pt x="1520791" y="96253"/>
                        </a:cubicBezTo>
                        <a:cubicBezTo>
                          <a:pt x="1536520" y="89103"/>
                          <a:pt x="1552876" y="83419"/>
                          <a:pt x="1568918" y="77002"/>
                        </a:cubicBezTo>
                        <a:cubicBezTo>
                          <a:pt x="1572126" y="86627"/>
                          <a:pt x="1571369" y="98704"/>
                          <a:pt x="1578543" y="105878"/>
                        </a:cubicBezTo>
                        <a:cubicBezTo>
                          <a:pt x="1598506" y="125841"/>
                          <a:pt x="1616331" y="111582"/>
                          <a:pt x="1636294" y="105878"/>
                        </a:cubicBezTo>
                        <a:cubicBezTo>
                          <a:pt x="1720904" y="81704"/>
                          <a:pt x="1634430" y="109707"/>
                          <a:pt x="1703671" y="86628"/>
                        </a:cubicBezTo>
                        <a:cubicBezTo>
                          <a:pt x="1706879" y="96253"/>
                          <a:pt x="1703347" y="113513"/>
                          <a:pt x="1713296" y="115503"/>
                        </a:cubicBezTo>
                        <a:cubicBezTo>
                          <a:pt x="1727366" y="118317"/>
                          <a:pt x="1738363" y="101291"/>
                          <a:pt x="1751798" y="96253"/>
                        </a:cubicBezTo>
                        <a:cubicBezTo>
                          <a:pt x="1764184" y="91608"/>
                          <a:pt x="1777465" y="89836"/>
                          <a:pt x="1790299" y="86628"/>
                        </a:cubicBezTo>
                        <a:cubicBezTo>
                          <a:pt x="1796716" y="96253"/>
                          <a:pt x="1798575" y="111845"/>
                          <a:pt x="1809549" y="115503"/>
                        </a:cubicBezTo>
                        <a:cubicBezTo>
                          <a:pt x="1822099" y="119686"/>
                          <a:pt x="1835664" y="110523"/>
                          <a:pt x="1848050" y="105878"/>
                        </a:cubicBezTo>
                        <a:cubicBezTo>
                          <a:pt x="1861485" y="100840"/>
                          <a:pt x="1873363" y="92280"/>
                          <a:pt x="1886551" y="86628"/>
                        </a:cubicBezTo>
                        <a:cubicBezTo>
                          <a:pt x="1895877" y="82631"/>
                          <a:pt x="1905802" y="80211"/>
                          <a:pt x="1915427" y="77002"/>
                        </a:cubicBezTo>
                        <a:cubicBezTo>
                          <a:pt x="1937333" y="164627"/>
                          <a:pt x="1904971" y="89559"/>
                          <a:pt x="1953928" y="105878"/>
                        </a:cubicBezTo>
                        <a:cubicBezTo>
                          <a:pt x="1975877" y="113194"/>
                          <a:pt x="2011680" y="144379"/>
                          <a:pt x="2011680" y="144379"/>
                        </a:cubicBezTo>
                        <a:cubicBezTo>
                          <a:pt x="2026278" y="134647"/>
                          <a:pt x="2049507" y="115503"/>
                          <a:pt x="2069431" y="115503"/>
                        </a:cubicBezTo>
                        <a:cubicBezTo>
                          <a:pt x="2103307" y="115503"/>
                          <a:pt x="2126283" y="124829"/>
                          <a:pt x="2156059" y="134754"/>
                        </a:cubicBezTo>
                        <a:cubicBezTo>
                          <a:pt x="2272308" y="76628"/>
                          <a:pt x="2132390" y="135245"/>
                          <a:pt x="2223435" y="125129"/>
                        </a:cubicBezTo>
                        <a:cubicBezTo>
                          <a:pt x="2243603" y="122888"/>
                          <a:pt x="2261936" y="112295"/>
                          <a:pt x="2281187" y="105878"/>
                        </a:cubicBezTo>
                        <a:lnTo>
                          <a:pt x="2310063" y="96253"/>
                        </a:lnTo>
                        <a:cubicBezTo>
                          <a:pt x="2319688" y="99461"/>
                          <a:pt x="2328931" y="104210"/>
                          <a:pt x="2338939" y="105878"/>
                        </a:cubicBezTo>
                        <a:cubicBezTo>
                          <a:pt x="2367597" y="110654"/>
                          <a:pt x="2425566" y="115503"/>
                          <a:pt x="2425566" y="115503"/>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3100555" cy="646769"/>
          </a:xfrm>
        </p:spPr>
        <p:txBody>
          <a:bodyPr>
            <a:normAutofit/>
          </a:bodyPr>
          <a:lstStyle/>
          <a:p>
            <a:pPr algn="l"/>
            <a:r>
              <a:rPr lang="nb-NO" sz="40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Generelt</a:t>
            </a:r>
          </a:p>
        </p:txBody>
      </p:sp>
      <p:sp>
        <p:nvSpPr>
          <p:cNvPr id="3" name="Undertittel 2">
            <a:extLst>
              <a:ext uri="{FF2B5EF4-FFF2-40B4-BE49-F238E27FC236}">
                <a16:creationId xmlns:a16="http://schemas.microsoft.com/office/drawing/2014/main" id="{CA0B5C5E-0DB4-9E4B-AA41-EEE78671EE60}"/>
              </a:ext>
            </a:extLst>
          </p:cNvPr>
          <p:cNvSpPr>
            <a:spLocks noGrp="1"/>
          </p:cNvSpPr>
          <p:nvPr>
            <p:ph type="subTitle" idx="1"/>
          </p:nvPr>
        </p:nvSpPr>
        <p:spPr>
          <a:xfrm>
            <a:off x="7693804" y="1276074"/>
            <a:ext cx="3461876" cy="412530"/>
          </a:xfrm>
        </p:spPr>
        <p:txBody>
          <a:bodyPr>
            <a:normAutofit/>
          </a:bodyPr>
          <a:lstStyle/>
          <a:p>
            <a:pPr algn="l"/>
            <a:r>
              <a:rPr lang="nb-NO" sz="1600" b="1" i="1" dirty="0">
                <a:latin typeface="Open Sans" panose="020B0606030504020204" pitchFamily="34" charset="0"/>
                <a:ea typeface="Open Sans" panose="020B0606030504020204" pitchFamily="34" charset="0"/>
                <a:cs typeface="Open Sans" panose="020B0606030504020204" pitchFamily="34" charset="0"/>
              </a:rPr>
              <a:t>Hvorfor er dette nødvendig?</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3714092" y="860099"/>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6" name="Ellipse 5">
            <a:extLst>
              <a:ext uri="{FF2B5EF4-FFF2-40B4-BE49-F238E27FC236}">
                <a16:creationId xmlns:a16="http://schemas.microsoft.com/office/drawing/2014/main" id="{7226D5B0-064A-5649-BDFE-BEBDF5B5AFA5}"/>
              </a:ext>
            </a:extLst>
          </p:cNvPr>
          <p:cNvSpPr/>
          <p:nvPr/>
        </p:nvSpPr>
        <p:spPr>
          <a:xfrm>
            <a:off x="3626069" y="751977"/>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Instituttleder signerer på vegne av NTNU. Veileder har overordnet faglig ansvar og innsikt i prosjektet på vegne av NTNU.</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Én representant signerer på vegne av ekstern virksomhet.</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Studenten(e) signerer på vegne av seg selv.</a:t>
            </a:r>
          </a:p>
        </p:txBody>
      </p:sp>
      <p:pic>
        <p:nvPicPr>
          <p:cNvPr id="14" name="Bilde 13">
            <a:extLst>
              <a:ext uri="{FF2B5EF4-FFF2-40B4-BE49-F238E27FC236}">
                <a16:creationId xmlns:a16="http://schemas.microsoft.com/office/drawing/2014/main" id="{A5BEE799-684F-1747-AE81-9961CF60C875}"/>
              </a:ext>
            </a:extLst>
          </p:cNvPr>
          <p:cNvPicPr>
            <a:picLocks noChangeAspect="1"/>
          </p:cNvPicPr>
          <p:nvPr/>
        </p:nvPicPr>
        <p:blipFill>
          <a:blip r:embed="rId3"/>
          <a:stretch>
            <a:fillRect/>
          </a:stretch>
        </p:blipFill>
        <p:spPr>
          <a:xfrm>
            <a:off x="7144639" y="1304934"/>
            <a:ext cx="549165" cy="549165"/>
          </a:xfrm>
          <a:prstGeom prst="rect">
            <a:avLst/>
          </a:prstGeom>
        </p:spPr>
      </p:pic>
      <p:sp>
        <p:nvSpPr>
          <p:cNvPr id="19" name="Undertittel 2">
            <a:extLst>
              <a:ext uri="{FF2B5EF4-FFF2-40B4-BE49-F238E27FC236}">
                <a16:creationId xmlns:a16="http://schemas.microsoft.com/office/drawing/2014/main" id="{6013B7BF-2B39-A14A-B100-88B93882315A}"/>
              </a:ext>
            </a:extLst>
          </p:cNvPr>
          <p:cNvSpPr txBox="1">
            <a:spLocks/>
          </p:cNvSpPr>
          <p:nvPr/>
        </p:nvSpPr>
        <p:spPr>
          <a:xfrm>
            <a:off x="7693804" y="1579517"/>
            <a:ext cx="3028739" cy="4125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000" i="1" dirty="0">
                <a:latin typeface="Open Sans" panose="020B0606030504020204" pitchFamily="34" charset="0"/>
                <a:ea typeface="Open Sans" panose="020B0606030504020204" pitchFamily="34" charset="0"/>
                <a:cs typeface="Open Sans" panose="020B0606030504020204" pitchFamily="34" charset="0"/>
              </a:rPr>
              <a:t>Du har ansvar for å ivareta dine egne rettigheter i samarbeidet. Standardkontrakten er et virkemiddel for dette</a:t>
            </a: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Hvem er involvert?</a:t>
            </a:r>
          </a:p>
        </p:txBody>
      </p:sp>
    </p:spTree>
    <p:extLst>
      <p:ext uri="{BB962C8B-B14F-4D97-AF65-F5344CB8AC3E}">
        <p14:creationId xmlns:p14="http://schemas.microsoft.com/office/powerpoint/2010/main" val="1085288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e 11" descr="En hovedkontrakt og flere vedlegg">
            <a:extLst>
              <a:ext uri="{FF2B5EF4-FFF2-40B4-BE49-F238E27FC236}">
                <a16:creationId xmlns:a16="http://schemas.microsoft.com/office/drawing/2014/main" id="{095B106B-CD06-A442-A716-DC0AE9A2EABA}"/>
              </a:ext>
            </a:extLst>
          </p:cNvPr>
          <p:cNvPicPr>
            <a:picLocks noChangeAspect="1"/>
          </p:cNvPicPr>
          <p:nvPr/>
        </p:nvPicPr>
        <p:blipFill>
          <a:blip r:embed="rId2"/>
          <a:srcRect/>
          <a:stretch/>
        </p:blipFill>
        <p:spPr>
          <a:xfrm>
            <a:off x="5334000" y="0"/>
            <a:ext cx="6858000" cy="6858000"/>
          </a:xfrm>
          <a:prstGeom prst="rect">
            <a:avLst/>
          </a:prstGeom>
        </p:spPr>
      </p:pic>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3100555" cy="646769"/>
          </a:xfrm>
        </p:spPr>
        <p:txBody>
          <a:bodyPr>
            <a:normAutofit/>
          </a:bodyPr>
          <a:lstStyle/>
          <a:p>
            <a:pPr algn="l"/>
            <a:r>
              <a:rPr lang="nb-NO" sz="40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Generelt</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3714092" y="860099"/>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6" name="Ellipse 5">
            <a:extLst>
              <a:ext uri="{FF2B5EF4-FFF2-40B4-BE49-F238E27FC236}">
                <a16:creationId xmlns:a16="http://schemas.microsoft.com/office/drawing/2014/main" id="{7226D5B0-064A-5649-BDFE-BEBDF5B5AFA5}"/>
              </a:ext>
            </a:extLst>
          </p:cNvPr>
          <p:cNvSpPr/>
          <p:nvPr/>
        </p:nvSpPr>
        <p:spPr>
          <a:xfrm>
            <a:off x="3626069" y="751977"/>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Standardavtalen består av en hoveddel - "Standardavtale for utføring av studentoppgave i samarbeid med ekstern bedrift" - samt eventuelle vedlegg.</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Vedlegg kan være en konfidensialitetsavtale, spesifikasjon av prosjektgrunnlag eid av avtalepart eller tredjepart, eller en tilleggsavtale med bedriften.</a:t>
            </a: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Hovedkontrakt og vedlegg</a:t>
            </a:r>
          </a:p>
        </p:txBody>
      </p:sp>
    </p:spTree>
    <p:extLst>
      <p:ext uri="{BB962C8B-B14F-4D97-AF65-F5344CB8AC3E}">
        <p14:creationId xmlns:p14="http://schemas.microsoft.com/office/powerpoint/2010/main" val="289042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Hovedkontrakten gjelder alltid in konflikter med andre avtaler eller vedlegg">
            <a:extLst>
              <a:ext uri="{FF2B5EF4-FFF2-40B4-BE49-F238E27FC236}">
                <a16:creationId xmlns:a16="http://schemas.microsoft.com/office/drawing/2014/main" id="{36CE6E32-D7A3-9E4F-8C6A-5272576972C2}"/>
              </a:ext>
            </a:extLst>
          </p:cNvPr>
          <p:cNvPicPr>
            <a:picLocks noChangeAspect="1"/>
          </p:cNvPicPr>
          <p:nvPr/>
        </p:nvPicPr>
        <p:blipFill>
          <a:blip r:embed="rId2"/>
          <a:srcRect/>
          <a:stretch/>
        </p:blipFill>
        <p:spPr>
          <a:xfrm>
            <a:off x="5963304" y="629304"/>
            <a:ext cx="6228695" cy="6228695"/>
          </a:xfrm>
          <a:prstGeom prst="rect">
            <a:avLst/>
          </a:prstGeom>
        </p:spPr>
      </p:pic>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3100555" cy="646769"/>
          </a:xfrm>
        </p:spPr>
        <p:txBody>
          <a:bodyPr>
            <a:normAutofit/>
          </a:bodyPr>
          <a:lstStyle/>
          <a:p>
            <a:pPr algn="l"/>
            <a:r>
              <a:rPr lang="nb-NO" sz="40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Generelt</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3714092" y="860099"/>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9</a:t>
            </a:r>
          </a:p>
        </p:txBody>
      </p:sp>
      <p:sp>
        <p:nvSpPr>
          <p:cNvPr id="6" name="Ellipse 5">
            <a:extLst>
              <a:ext uri="{FF2B5EF4-FFF2-40B4-BE49-F238E27FC236}">
                <a16:creationId xmlns:a16="http://schemas.microsoft.com/office/drawing/2014/main" id="{7226D5B0-064A-5649-BDFE-BEBDF5B5AFA5}"/>
              </a:ext>
            </a:extLst>
          </p:cNvPr>
          <p:cNvSpPr/>
          <p:nvPr/>
        </p:nvSpPr>
        <p:spPr>
          <a:xfrm>
            <a:off x="3626069" y="751977"/>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Standardavtalen skal ha gyldighet foran eventuelle vedlegg og andre avtaler som opprettes mellom partene i avtalen.</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Dette er for å hindre at standardavtalen omgås ved at det blir opprettet andre motstridende avtaler, for eksempel mellom student og ekstern virksomhet, som kan føre til uklarhet i hva som gjelder.</a:t>
            </a: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Gyldighet foran andre avtaler</a:t>
            </a:r>
          </a:p>
        </p:txBody>
      </p:sp>
    </p:spTree>
    <p:extLst>
      <p:ext uri="{BB962C8B-B14F-4D97-AF65-F5344CB8AC3E}">
        <p14:creationId xmlns:p14="http://schemas.microsoft.com/office/powerpoint/2010/main" val="3477293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iform 8">
            <a:extLst>
              <a:ext uri="{FF2B5EF4-FFF2-40B4-BE49-F238E27FC236}">
                <a16:creationId xmlns:a16="http://schemas.microsoft.com/office/drawing/2014/main" id="{56339141-6A46-B043-9C0E-10416E1A2031}"/>
              </a:ext>
            </a:extLst>
          </p:cNvPr>
          <p:cNvSpPr/>
          <p:nvPr/>
        </p:nvSpPr>
        <p:spPr>
          <a:xfrm>
            <a:off x="7835480" y="1204507"/>
            <a:ext cx="2425566" cy="429058"/>
          </a:xfrm>
          <a:custGeom>
            <a:avLst/>
            <a:gdLst>
              <a:gd name="connsiteX0" fmla="*/ 0 w 2425566"/>
              <a:gd name="connsiteY0" fmla="*/ 386151 h 429058"/>
              <a:gd name="connsiteX1" fmla="*/ 48126 w 2425566"/>
              <a:gd name="connsiteY1" fmla="*/ 235981 h 429058"/>
              <a:gd name="connsiteX2" fmla="*/ 77002 w 2425566"/>
              <a:gd name="connsiteY2" fmla="*/ 171622 h 429058"/>
              <a:gd name="connsiteX3" fmla="*/ 96252 w 2425566"/>
              <a:gd name="connsiteY3" fmla="*/ 235981 h 429058"/>
              <a:gd name="connsiteX4" fmla="*/ 86627 w 2425566"/>
              <a:gd name="connsiteY4" fmla="*/ 300340 h 429058"/>
              <a:gd name="connsiteX5" fmla="*/ 115503 w 2425566"/>
              <a:gd name="connsiteY5" fmla="*/ 278887 h 429058"/>
              <a:gd name="connsiteX6" fmla="*/ 144379 w 2425566"/>
              <a:gd name="connsiteY6" fmla="*/ 214528 h 429058"/>
              <a:gd name="connsiteX7" fmla="*/ 192505 w 2425566"/>
              <a:gd name="connsiteY7" fmla="*/ 128717 h 429058"/>
              <a:gd name="connsiteX8" fmla="*/ 250256 w 2425566"/>
              <a:gd name="connsiteY8" fmla="*/ 21454 h 429058"/>
              <a:gd name="connsiteX9" fmla="*/ 240631 w 2425566"/>
              <a:gd name="connsiteY9" fmla="*/ 150170 h 429058"/>
              <a:gd name="connsiteX10" fmla="*/ 231006 w 2425566"/>
              <a:gd name="connsiteY10" fmla="*/ 235981 h 429058"/>
              <a:gd name="connsiteX11" fmla="*/ 269507 w 2425566"/>
              <a:gd name="connsiteY11" fmla="*/ 214528 h 429058"/>
              <a:gd name="connsiteX12" fmla="*/ 288758 w 2425566"/>
              <a:gd name="connsiteY12" fmla="*/ 150170 h 429058"/>
              <a:gd name="connsiteX13" fmla="*/ 385010 w 2425566"/>
              <a:gd name="connsiteY13" fmla="*/ 0 h 429058"/>
              <a:gd name="connsiteX14" fmla="*/ 394635 w 2425566"/>
              <a:gd name="connsiteY14" fmla="*/ 107265 h 429058"/>
              <a:gd name="connsiteX15" fmla="*/ 365760 w 2425566"/>
              <a:gd name="connsiteY15" fmla="*/ 300340 h 429058"/>
              <a:gd name="connsiteX16" fmla="*/ 394635 w 2425566"/>
              <a:gd name="connsiteY16" fmla="*/ 278887 h 429058"/>
              <a:gd name="connsiteX17" fmla="*/ 423511 w 2425566"/>
              <a:gd name="connsiteY17" fmla="*/ 235981 h 429058"/>
              <a:gd name="connsiteX18" fmla="*/ 442762 w 2425566"/>
              <a:gd name="connsiteY18" fmla="*/ 171622 h 429058"/>
              <a:gd name="connsiteX19" fmla="*/ 471638 w 2425566"/>
              <a:gd name="connsiteY19" fmla="*/ 150170 h 429058"/>
              <a:gd name="connsiteX20" fmla="*/ 490888 w 2425566"/>
              <a:gd name="connsiteY20" fmla="*/ 214528 h 429058"/>
              <a:gd name="connsiteX21" fmla="*/ 519764 w 2425566"/>
              <a:gd name="connsiteY21" fmla="*/ 193076 h 429058"/>
              <a:gd name="connsiteX22" fmla="*/ 500513 w 2425566"/>
              <a:gd name="connsiteY22" fmla="*/ 278887 h 429058"/>
              <a:gd name="connsiteX23" fmla="*/ 567890 w 2425566"/>
              <a:gd name="connsiteY23" fmla="*/ 235981 h 429058"/>
              <a:gd name="connsiteX24" fmla="*/ 596766 w 2425566"/>
              <a:gd name="connsiteY24" fmla="*/ 193076 h 429058"/>
              <a:gd name="connsiteX25" fmla="*/ 606391 w 2425566"/>
              <a:gd name="connsiteY25" fmla="*/ 278887 h 429058"/>
              <a:gd name="connsiteX26" fmla="*/ 693019 w 2425566"/>
              <a:gd name="connsiteY26" fmla="*/ 193076 h 429058"/>
              <a:gd name="connsiteX27" fmla="*/ 693019 w 2425566"/>
              <a:gd name="connsiteY27" fmla="*/ 364699 h 429058"/>
              <a:gd name="connsiteX28" fmla="*/ 702644 w 2425566"/>
              <a:gd name="connsiteY28" fmla="*/ 429057 h 429058"/>
              <a:gd name="connsiteX29" fmla="*/ 798896 w 2425566"/>
              <a:gd name="connsiteY29" fmla="*/ 235981 h 429058"/>
              <a:gd name="connsiteX30" fmla="*/ 827772 w 2425566"/>
              <a:gd name="connsiteY30" fmla="*/ 257433 h 429058"/>
              <a:gd name="connsiteX31" fmla="*/ 895149 w 2425566"/>
              <a:gd name="connsiteY31" fmla="*/ 193076 h 429058"/>
              <a:gd name="connsiteX32" fmla="*/ 943275 w 2425566"/>
              <a:gd name="connsiteY32" fmla="*/ 300340 h 429058"/>
              <a:gd name="connsiteX33" fmla="*/ 1001027 w 2425566"/>
              <a:gd name="connsiteY33" fmla="*/ 321792 h 429058"/>
              <a:gd name="connsiteX34" fmla="*/ 1058779 w 2425566"/>
              <a:gd name="connsiteY34" fmla="*/ 214528 h 429058"/>
              <a:gd name="connsiteX35" fmla="*/ 1087654 w 2425566"/>
              <a:gd name="connsiteY35" fmla="*/ 193076 h 429058"/>
              <a:gd name="connsiteX36" fmla="*/ 1126155 w 2425566"/>
              <a:gd name="connsiteY36" fmla="*/ 150170 h 429058"/>
              <a:gd name="connsiteX37" fmla="*/ 1145406 w 2425566"/>
              <a:gd name="connsiteY37" fmla="*/ 214528 h 429058"/>
              <a:gd name="connsiteX38" fmla="*/ 1183907 w 2425566"/>
              <a:gd name="connsiteY38" fmla="*/ 193076 h 429058"/>
              <a:gd name="connsiteX39" fmla="*/ 1232033 w 2425566"/>
              <a:gd name="connsiteY39" fmla="*/ 214528 h 429058"/>
              <a:gd name="connsiteX40" fmla="*/ 1289785 w 2425566"/>
              <a:gd name="connsiteY40" fmla="*/ 193076 h 429058"/>
              <a:gd name="connsiteX41" fmla="*/ 1318661 w 2425566"/>
              <a:gd name="connsiteY41" fmla="*/ 171622 h 429058"/>
              <a:gd name="connsiteX42" fmla="*/ 1337911 w 2425566"/>
              <a:gd name="connsiteY42" fmla="*/ 235981 h 429058"/>
              <a:gd name="connsiteX43" fmla="*/ 1366787 w 2425566"/>
              <a:gd name="connsiteY43" fmla="*/ 278887 h 429058"/>
              <a:gd name="connsiteX44" fmla="*/ 1395663 w 2425566"/>
              <a:gd name="connsiteY44" fmla="*/ 257433 h 429058"/>
              <a:gd name="connsiteX45" fmla="*/ 1463040 w 2425566"/>
              <a:gd name="connsiteY45" fmla="*/ 278887 h 429058"/>
              <a:gd name="connsiteX46" fmla="*/ 1520791 w 2425566"/>
              <a:gd name="connsiteY46" fmla="*/ 214528 h 429058"/>
              <a:gd name="connsiteX47" fmla="*/ 1568918 w 2425566"/>
              <a:gd name="connsiteY47" fmla="*/ 171622 h 429058"/>
              <a:gd name="connsiteX48" fmla="*/ 1578543 w 2425566"/>
              <a:gd name="connsiteY48" fmla="*/ 235981 h 429058"/>
              <a:gd name="connsiteX49" fmla="*/ 1636294 w 2425566"/>
              <a:gd name="connsiteY49" fmla="*/ 235981 h 429058"/>
              <a:gd name="connsiteX50" fmla="*/ 1703671 w 2425566"/>
              <a:gd name="connsiteY50" fmla="*/ 193076 h 429058"/>
              <a:gd name="connsiteX51" fmla="*/ 1713296 w 2425566"/>
              <a:gd name="connsiteY51" fmla="*/ 257433 h 429058"/>
              <a:gd name="connsiteX52" fmla="*/ 1751798 w 2425566"/>
              <a:gd name="connsiteY52" fmla="*/ 214528 h 429058"/>
              <a:gd name="connsiteX53" fmla="*/ 1790299 w 2425566"/>
              <a:gd name="connsiteY53" fmla="*/ 193076 h 429058"/>
              <a:gd name="connsiteX54" fmla="*/ 1809549 w 2425566"/>
              <a:gd name="connsiteY54" fmla="*/ 257433 h 429058"/>
              <a:gd name="connsiteX55" fmla="*/ 1848050 w 2425566"/>
              <a:gd name="connsiteY55" fmla="*/ 235981 h 429058"/>
              <a:gd name="connsiteX56" fmla="*/ 1886551 w 2425566"/>
              <a:gd name="connsiteY56" fmla="*/ 193076 h 429058"/>
              <a:gd name="connsiteX57" fmla="*/ 1915427 w 2425566"/>
              <a:gd name="connsiteY57" fmla="*/ 171622 h 429058"/>
              <a:gd name="connsiteX58" fmla="*/ 1953928 w 2425566"/>
              <a:gd name="connsiteY58" fmla="*/ 235981 h 429058"/>
              <a:gd name="connsiteX59" fmla="*/ 2011680 w 2425566"/>
              <a:gd name="connsiteY59" fmla="*/ 321792 h 429058"/>
              <a:gd name="connsiteX60" fmla="*/ 2069431 w 2425566"/>
              <a:gd name="connsiteY60" fmla="*/ 257433 h 429058"/>
              <a:gd name="connsiteX61" fmla="*/ 2156059 w 2425566"/>
              <a:gd name="connsiteY61" fmla="*/ 300340 h 429058"/>
              <a:gd name="connsiteX62" fmla="*/ 2223435 w 2425566"/>
              <a:gd name="connsiteY62" fmla="*/ 278887 h 429058"/>
              <a:gd name="connsiteX63" fmla="*/ 2281187 w 2425566"/>
              <a:gd name="connsiteY63" fmla="*/ 235981 h 429058"/>
              <a:gd name="connsiteX64" fmla="*/ 2310063 w 2425566"/>
              <a:gd name="connsiteY64" fmla="*/ 214528 h 429058"/>
              <a:gd name="connsiteX65" fmla="*/ 2338939 w 2425566"/>
              <a:gd name="connsiteY65" fmla="*/ 235981 h 429058"/>
              <a:gd name="connsiteX66" fmla="*/ 2425566 w 2425566"/>
              <a:gd name="connsiteY66" fmla="*/ 257433 h 42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429058" extrusionOk="0">
                <a:moveTo>
                  <a:pt x="0" y="386151"/>
                </a:moveTo>
                <a:cubicBezTo>
                  <a:pt x="15520" y="335772"/>
                  <a:pt x="25354" y="286092"/>
                  <a:pt x="48126" y="235981"/>
                </a:cubicBezTo>
                <a:cubicBezTo>
                  <a:pt x="57018" y="212373"/>
                  <a:pt x="62523" y="171650"/>
                  <a:pt x="77002" y="171622"/>
                </a:cubicBezTo>
                <a:cubicBezTo>
                  <a:pt x="87000" y="173155"/>
                  <a:pt x="89697" y="215292"/>
                  <a:pt x="96252" y="235981"/>
                </a:cubicBezTo>
                <a:cubicBezTo>
                  <a:pt x="91980" y="256851"/>
                  <a:pt x="80844" y="285015"/>
                  <a:pt x="86627" y="300340"/>
                </a:cubicBezTo>
                <a:cubicBezTo>
                  <a:pt x="95079" y="316481"/>
                  <a:pt x="107571" y="290381"/>
                  <a:pt x="115503" y="278887"/>
                </a:cubicBezTo>
                <a:cubicBezTo>
                  <a:pt x="123807" y="261595"/>
                  <a:pt x="132767" y="235795"/>
                  <a:pt x="144379" y="214528"/>
                </a:cubicBezTo>
                <a:cubicBezTo>
                  <a:pt x="159224" y="178507"/>
                  <a:pt x="175930" y="160417"/>
                  <a:pt x="192505" y="128717"/>
                </a:cubicBezTo>
                <a:cubicBezTo>
                  <a:pt x="258978" y="17116"/>
                  <a:pt x="193797" y="109894"/>
                  <a:pt x="250256" y="21454"/>
                </a:cubicBezTo>
                <a:cubicBezTo>
                  <a:pt x="243001" y="63703"/>
                  <a:pt x="249445" y="111595"/>
                  <a:pt x="240631" y="150170"/>
                </a:cubicBezTo>
                <a:cubicBezTo>
                  <a:pt x="239306" y="180970"/>
                  <a:pt x="221715" y="215786"/>
                  <a:pt x="231006" y="235981"/>
                </a:cubicBezTo>
                <a:cubicBezTo>
                  <a:pt x="241075" y="257931"/>
                  <a:pt x="257786" y="223042"/>
                  <a:pt x="269507" y="214528"/>
                </a:cubicBezTo>
                <a:cubicBezTo>
                  <a:pt x="277365" y="191814"/>
                  <a:pt x="280748" y="167602"/>
                  <a:pt x="288758" y="150170"/>
                </a:cubicBezTo>
                <a:cubicBezTo>
                  <a:pt x="313432" y="81358"/>
                  <a:pt x="341970" y="45673"/>
                  <a:pt x="385010" y="0"/>
                </a:cubicBezTo>
                <a:cubicBezTo>
                  <a:pt x="383538" y="35422"/>
                  <a:pt x="395035" y="68156"/>
                  <a:pt x="394635" y="107265"/>
                </a:cubicBezTo>
                <a:cubicBezTo>
                  <a:pt x="392267" y="157049"/>
                  <a:pt x="342134" y="239761"/>
                  <a:pt x="365760" y="300340"/>
                </a:cubicBezTo>
                <a:cubicBezTo>
                  <a:pt x="369574" y="321859"/>
                  <a:pt x="386874" y="287422"/>
                  <a:pt x="394635" y="278887"/>
                </a:cubicBezTo>
                <a:cubicBezTo>
                  <a:pt x="404147" y="267262"/>
                  <a:pt x="417051" y="253192"/>
                  <a:pt x="423511" y="235981"/>
                </a:cubicBezTo>
                <a:cubicBezTo>
                  <a:pt x="431045" y="218775"/>
                  <a:pt x="431313" y="187858"/>
                  <a:pt x="442762" y="171622"/>
                </a:cubicBezTo>
                <a:cubicBezTo>
                  <a:pt x="451608" y="159324"/>
                  <a:pt x="460940" y="157886"/>
                  <a:pt x="471638" y="150170"/>
                </a:cubicBezTo>
                <a:cubicBezTo>
                  <a:pt x="442751" y="343828"/>
                  <a:pt x="435101" y="278826"/>
                  <a:pt x="490888" y="214528"/>
                </a:cubicBezTo>
                <a:cubicBezTo>
                  <a:pt x="500438" y="203947"/>
                  <a:pt x="509835" y="201144"/>
                  <a:pt x="519764" y="193076"/>
                </a:cubicBezTo>
                <a:cubicBezTo>
                  <a:pt x="510863" y="226667"/>
                  <a:pt x="504275" y="247249"/>
                  <a:pt x="500513" y="278887"/>
                </a:cubicBezTo>
                <a:cubicBezTo>
                  <a:pt x="484697" y="464869"/>
                  <a:pt x="511711" y="310733"/>
                  <a:pt x="567890" y="235981"/>
                </a:cubicBezTo>
                <a:cubicBezTo>
                  <a:pt x="577292" y="214281"/>
                  <a:pt x="583692" y="214996"/>
                  <a:pt x="596766" y="193076"/>
                </a:cubicBezTo>
                <a:cubicBezTo>
                  <a:pt x="599700" y="222536"/>
                  <a:pt x="593386" y="268130"/>
                  <a:pt x="606391" y="278887"/>
                </a:cubicBezTo>
                <a:cubicBezTo>
                  <a:pt x="614055" y="284147"/>
                  <a:pt x="684770" y="201773"/>
                  <a:pt x="693019" y="193076"/>
                </a:cubicBezTo>
                <a:cubicBezTo>
                  <a:pt x="695674" y="332770"/>
                  <a:pt x="713946" y="137020"/>
                  <a:pt x="693019" y="364699"/>
                </a:cubicBezTo>
                <a:cubicBezTo>
                  <a:pt x="689903" y="389059"/>
                  <a:pt x="700760" y="411193"/>
                  <a:pt x="702644" y="429057"/>
                </a:cubicBezTo>
                <a:cubicBezTo>
                  <a:pt x="779486" y="273518"/>
                  <a:pt x="735424" y="348693"/>
                  <a:pt x="798896" y="235981"/>
                </a:cubicBezTo>
                <a:cubicBezTo>
                  <a:pt x="809698" y="243468"/>
                  <a:pt x="817577" y="257272"/>
                  <a:pt x="827772" y="257433"/>
                </a:cubicBezTo>
                <a:cubicBezTo>
                  <a:pt x="843684" y="257489"/>
                  <a:pt x="889032" y="202906"/>
                  <a:pt x="895149" y="193076"/>
                </a:cubicBezTo>
                <a:cubicBezTo>
                  <a:pt x="920109" y="345639"/>
                  <a:pt x="896296" y="338895"/>
                  <a:pt x="943275" y="300340"/>
                </a:cubicBezTo>
                <a:cubicBezTo>
                  <a:pt x="964971" y="309909"/>
                  <a:pt x="979999" y="323968"/>
                  <a:pt x="1001027" y="321792"/>
                </a:cubicBezTo>
                <a:cubicBezTo>
                  <a:pt x="1053422" y="311876"/>
                  <a:pt x="1030813" y="272320"/>
                  <a:pt x="1058779" y="214528"/>
                </a:cubicBezTo>
                <a:cubicBezTo>
                  <a:pt x="1068133" y="198873"/>
                  <a:pt x="1077710" y="200880"/>
                  <a:pt x="1087654" y="193076"/>
                </a:cubicBezTo>
                <a:cubicBezTo>
                  <a:pt x="1098186" y="181713"/>
                  <a:pt x="1113435" y="166181"/>
                  <a:pt x="1126155" y="150170"/>
                </a:cubicBezTo>
                <a:cubicBezTo>
                  <a:pt x="1130993" y="169815"/>
                  <a:pt x="1135735" y="204965"/>
                  <a:pt x="1145406" y="214528"/>
                </a:cubicBezTo>
                <a:cubicBezTo>
                  <a:pt x="1159353" y="225570"/>
                  <a:pt x="1170866" y="193108"/>
                  <a:pt x="1183907" y="193076"/>
                </a:cubicBezTo>
                <a:cubicBezTo>
                  <a:pt x="1197057" y="194251"/>
                  <a:pt x="1215963" y="206406"/>
                  <a:pt x="1232033" y="214528"/>
                </a:cubicBezTo>
                <a:cubicBezTo>
                  <a:pt x="1251582" y="204368"/>
                  <a:pt x="1270896" y="202033"/>
                  <a:pt x="1289785" y="193076"/>
                </a:cubicBezTo>
                <a:cubicBezTo>
                  <a:pt x="1297638" y="188331"/>
                  <a:pt x="1309898" y="162201"/>
                  <a:pt x="1318661" y="171622"/>
                </a:cubicBezTo>
                <a:cubicBezTo>
                  <a:pt x="1331411" y="179616"/>
                  <a:pt x="1332346" y="217546"/>
                  <a:pt x="1337911" y="235981"/>
                </a:cubicBezTo>
                <a:cubicBezTo>
                  <a:pt x="1346167" y="253919"/>
                  <a:pt x="1357279" y="264145"/>
                  <a:pt x="1366787" y="278887"/>
                </a:cubicBezTo>
                <a:cubicBezTo>
                  <a:pt x="1376099" y="273288"/>
                  <a:pt x="1384545" y="256391"/>
                  <a:pt x="1395663" y="257433"/>
                </a:cubicBezTo>
                <a:cubicBezTo>
                  <a:pt x="1420688" y="259316"/>
                  <a:pt x="1437556" y="287433"/>
                  <a:pt x="1463040" y="278887"/>
                </a:cubicBezTo>
                <a:cubicBezTo>
                  <a:pt x="1479096" y="273423"/>
                  <a:pt x="1501176" y="233289"/>
                  <a:pt x="1520791" y="214528"/>
                </a:cubicBezTo>
                <a:cubicBezTo>
                  <a:pt x="1533667" y="199651"/>
                  <a:pt x="1552795" y="187154"/>
                  <a:pt x="1568918" y="171622"/>
                </a:cubicBezTo>
                <a:cubicBezTo>
                  <a:pt x="1571133" y="192204"/>
                  <a:pt x="1573508" y="220185"/>
                  <a:pt x="1578543" y="235981"/>
                </a:cubicBezTo>
                <a:cubicBezTo>
                  <a:pt x="1594797" y="280120"/>
                  <a:pt x="1612459" y="250390"/>
                  <a:pt x="1636294" y="235981"/>
                </a:cubicBezTo>
                <a:cubicBezTo>
                  <a:pt x="1713980" y="174037"/>
                  <a:pt x="1634543" y="243079"/>
                  <a:pt x="1703671" y="193076"/>
                </a:cubicBezTo>
                <a:cubicBezTo>
                  <a:pt x="1706759" y="214702"/>
                  <a:pt x="1702742" y="254508"/>
                  <a:pt x="1713296" y="257433"/>
                </a:cubicBezTo>
                <a:cubicBezTo>
                  <a:pt x="1726818" y="263837"/>
                  <a:pt x="1738947" y="227360"/>
                  <a:pt x="1751798" y="214528"/>
                </a:cubicBezTo>
                <a:cubicBezTo>
                  <a:pt x="1761552" y="203719"/>
                  <a:pt x="1777386" y="198177"/>
                  <a:pt x="1790299" y="193076"/>
                </a:cubicBezTo>
                <a:cubicBezTo>
                  <a:pt x="1797431" y="213160"/>
                  <a:pt x="1799185" y="248646"/>
                  <a:pt x="1809549" y="257433"/>
                </a:cubicBezTo>
                <a:cubicBezTo>
                  <a:pt x="1824302" y="265238"/>
                  <a:pt x="1837623" y="244677"/>
                  <a:pt x="1848050" y="235981"/>
                </a:cubicBezTo>
                <a:cubicBezTo>
                  <a:pt x="1861952" y="227388"/>
                  <a:pt x="1875535" y="203640"/>
                  <a:pt x="1886551" y="193076"/>
                </a:cubicBezTo>
                <a:cubicBezTo>
                  <a:pt x="1896580" y="184211"/>
                  <a:pt x="1905677" y="177228"/>
                  <a:pt x="1915427" y="171622"/>
                </a:cubicBezTo>
                <a:cubicBezTo>
                  <a:pt x="1925592" y="368210"/>
                  <a:pt x="1910373" y="206193"/>
                  <a:pt x="1953928" y="235981"/>
                </a:cubicBezTo>
                <a:cubicBezTo>
                  <a:pt x="1975877" y="252288"/>
                  <a:pt x="2011681" y="321792"/>
                  <a:pt x="2011680" y="321792"/>
                </a:cubicBezTo>
                <a:cubicBezTo>
                  <a:pt x="2026390" y="299832"/>
                  <a:pt x="2052862" y="258914"/>
                  <a:pt x="2069431" y="257433"/>
                </a:cubicBezTo>
                <a:cubicBezTo>
                  <a:pt x="2105133" y="254567"/>
                  <a:pt x="2129625" y="277104"/>
                  <a:pt x="2156059" y="300340"/>
                </a:cubicBezTo>
                <a:cubicBezTo>
                  <a:pt x="2289406" y="173847"/>
                  <a:pt x="2132583" y="303905"/>
                  <a:pt x="2223435" y="278887"/>
                </a:cubicBezTo>
                <a:cubicBezTo>
                  <a:pt x="2243058" y="273688"/>
                  <a:pt x="2265808" y="250028"/>
                  <a:pt x="2281187" y="235981"/>
                </a:cubicBezTo>
                <a:cubicBezTo>
                  <a:pt x="2288515" y="232167"/>
                  <a:pt x="2302110" y="223691"/>
                  <a:pt x="2310063" y="214528"/>
                </a:cubicBezTo>
                <a:cubicBezTo>
                  <a:pt x="2319913" y="222132"/>
                  <a:pt x="2330145" y="232237"/>
                  <a:pt x="2338939" y="235981"/>
                </a:cubicBezTo>
                <a:cubicBezTo>
                  <a:pt x="2367598" y="246624"/>
                  <a:pt x="2425566" y="257433"/>
                  <a:pt x="2425566" y="257433"/>
                </a:cubicBezTo>
              </a:path>
            </a:pathLst>
          </a:custGeom>
          <a:noFill/>
          <a:ln w="158750" cap="rnd">
            <a:solidFill>
              <a:srgbClr val="00509E">
                <a:alpha val="25000"/>
              </a:srgbClr>
            </a:solidFill>
            <a:round/>
            <a:extLst>
              <a:ext uri="{C807C97D-BFC1-408E-A445-0C87EB9F89A2}">
                <ask:lineSketchStyleProps xmlns:ask="http://schemas.microsoft.com/office/drawing/2018/sketchyshapes" sd="1219033472">
                  <a:custGeom>
                    <a:avLst/>
                    <a:gdLst>
                      <a:gd name="connsiteX0" fmla="*/ 0 w 2425566"/>
                      <a:gd name="connsiteY0" fmla="*/ 173255 h 192506"/>
                      <a:gd name="connsiteX1" fmla="*/ 48126 w 2425566"/>
                      <a:gd name="connsiteY1" fmla="*/ 105878 h 192506"/>
                      <a:gd name="connsiteX2" fmla="*/ 77002 w 2425566"/>
                      <a:gd name="connsiteY2" fmla="*/ 77002 h 192506"/>
                      <a:gd name="connsiteX3" fmla="*/ 96252 w 2425566"/>
                      <a:gd name="connsiteY3" fmla="*/ 105878 h 192506"/>
                      <a:gd name="connsiteX4" fmla="*/ 86627 w 2425566"/>
                      <a:gd name="connsiteY4" fmla="*/ 134754 h 192506"/>
                      <a:gd name="connsiteX5" fmla="*/ 115503 w 2425566"/>
                      <a:gd name="connsiteY5" fmla="*/ 125129 h 192506"/>
                      <a:gd name="connsiteX6" fmla="*/ 144379 w 2425566"/>
                      <a:gd name="connsiteY6" fmla="*/ 96253 h 192506"/>
                      <a:gd name="connsiteX7" fmla="*/ 192505 w 2425566"/>
                      <a:gd name="connsiteY7" fmla="*/ 57752 h 192506"/>
                      <a:gd name="connsiteX8" fmla="*/ 250256 w 2425566"/>
                      <a:gd name="connsiteY8" fmla="*/ 9626 h 192506"/>
                      <a:gd name="connsiteX9" fmla="*/ 240631 w 2425566"/>
                      <a:gd name="connsiteY9" fmla="*/ 67377 h 192506"/>
                      <a:gd name="connsiteX10" fmla="*/ 231006 w 2425566"/>
                      <a:gd name="connsiteY10" fmla="*/ 105878 h 192506"/>
                      <a:gd name="connsiteX11" fmla="*/ 269507 w 2425566"/>
                      <a:gd name="connsiteY11" fmla="*/ 96253 h 192506"/>
                      <a:gd name="connsiteX12" fmla="*/ 288758 w 2425566"/>
                      <a:gd name="connsiteY12" fmla="*/ 67377 h 192506"/>
                      <a:gd name="connsiteX13" fmla="*/ 385010 w 2425566"/>
                      <a:gd name="connsiteY13" fmla="*/ 0 h 192506"/>
                      <a:gd name="connsiteX14" fmla="*/ 394635 w 2425566"/>
                      <a:gd name="connsiteY14" fmla="*/ 48127 h 192506"/>
                      <a:gd name="connsiteX15" fmla="*/ 365760 w 2425566"/>
                      <a:gd name="connsiteY15" fmla="*/ 134754 h 192506"/>
                      <a:gd name="connsiteX16" fmla="*/ 394635 w 2425566"/>
                      <a:gd name="connsiteY16" fmla="*/ 125129 h 192506"/>
                      <a:gd name="connsiteX17" fmla="*/ 423511 w 2425566"/>
                      <a:gd name="connsiteY17" fmla="*/ 105878 h 192506"/>
                      <a:gd name="connsiteX18" fmla="*/ 442762 w 2425566"/>
                      <a:gd name="connsiteY18" fmla="*/ 77002 h 192506"/>
                      <a:gd name="connsiteX19" fmla="*/ 471638 w 2425566"/>
                      <a:gd name="connsiteY19" fmla="*/ 67377 h 192506"/>
                      <a:gd name="connsiteX20" fmla="*/ 490888 w 2425566"/>
                      <a:gd name="connsiteY20" fmla="*/ 96253 h 192506"/>
                      <a:gd name="connsiteX21" fmla="*/ 519764 w 2425566"/>
                      <a:gd name="connsiteY21" fmla="*/ 86628 h 192506"/>
                      <a:gd name="connsiteX22" fmla="*/ 500513 w 2425566"/>
                      <a:gd name="connsiteY22" fmla="*/ 125129 h 192506"/>
                      <a:gd name="connsiteX23" fmla="*/ 567890 w 2425566"/>
                      <a:gd name="connsiteY23" fmla="*/ 105878 h 192506"/>
                      <a:gd name="connsiteX24" fmla="*/ 596766 w 2425566"/>
                      <a:gd name="connsiteY24" fmla="*/ 86628 h 192506"/>
                      <a:gd name="connsiteX25" fmla="*/ 606391 w 2425566"/>
                      <a:gd name="connsiteY25" fmla="*/ 125129 h 192506"/>
                      <a:gd name="connsiteX26" fmla="*/ 693019 w 2425566"/>
                      <a:gd name="connsiteY26" fmla="*/ 86628 h 192506"/>
                      <a:gd name="connsiteX27" fmla="*/ 693019 w 2425566"/>
                      <a:gd name="connsiteY27" fmla="*/ 163630 h 192506"/>
                      <a:gd name="connsiteX28" fmla="*/ 702644 w 2425566"/>
                      <a:gd name="connsiteY28" fmla="*/ 192506 h 192506"/>
                      <a:gd name="connsiteX29" fmla="*/ 798896 w 2425566"/>
                      <a:gd name="connsiteY29" fmla="*/ 105878 h 192506"/>
                      <a:gd name="connsiteX30" fmla="*/ 827772 w 2425566"/>
                      <a:gd name="connsiteY30" fmla="*/ 115503 h 192506"/>
                      <a:gd name="connsiteX31" fmla="*/ 895149 w 2425566"/>
                      <a:gd name="connsiteY31" fmla="*/ 86628 h 192506"/>
                      <a:gd name="connsiteX32" fmla="*/ 943275 w 2425566"/>
                      <a:gd name="connsiteY32" fmla="*/ 134754 h 192506"/>
                      <a:gd name="connsiteX33" fmla="*/ 1001027 w 2425566"/>
                      <a:gd name="connsiteY33" fmla="*/ 144379 h 192506"/>
                      <a:gd name="connsiteX34" fmla="*/ 1058779 w 2425566"/>
                      <a:gd name="connsiteY34" fmla="*/ 96253 h 192506"/>
                      <a:gd name="connsiteX35" fmla="*/ 1087654 w 2425566"/>
                      <a:gd name="connsiteY35" fmla="*/ 86628 h 192506"/>
                      <a:gd name="connsiteX36" fmla="*/ 1126155 w 2425566"/>
                      <a:gd name="connsiteY36" fmla="*/ 67377 h 192506"/>
                      <a:gd name="connsiteX37" fmla="*/ 1145406 w 2425566"/>
                      <a:gd name="connsiteY37" fmla="*/ 96253 h 192506"/>
                      <a:gd name="connsiteX38" fmla="*/ 1183907 w 2425566"/>
                      <a:gd name="connsiteY38" fmla="*/ 86628 h 192506"/>
                      <a:gd name="connsiteX39" fmla="*/ 1232033 w 2425566"/>
                      <a:gd name="connsiteY39" fmla="*/ 96253 h 192506"/>
                      <a:gd name="connsiteX40" fmla="*/ 1289785 w 2425566"/>
                      <a:gd name="connsiteY40" fmla="*/ 86628 h 192506"/>
                      <a:gd name="connsiteX41" fmla="*/ 1318661 w 2425566"/>
                      <a:gd name="connsiteY41" fmla="*/ 77002 h 192506"/>
                      <a:gd name="connsiteX42" fmla="*/ 1337911 w 2425566"/>
                      <a:gd name="connsiteY42" fmla="*/ 105878 h 192506"/>
                      <a:gd name="connsiteX43" fmla="*/ 1366787 w 2425566"/>
                      <a:gd name="connsiteY43" fmla="*/ 125129 h 192506"/>
                      <a:gd name="connsiteX44" fmla="*/ 1395663 w 2425566"/>
                      <a:gd name="connsiteY44" fmla="*/ 115503 h 192506"/>
                      <a:gd name="connsiteX45" fmla="*/ 1463040 w 2425566"/>
                      <a:gd name="connsiteY45" fmla="*/ 125129 h 192506"/>
                      <a:gd name="connsiteX46" fmla="*/ 1520791 w 2425566"/>
                      <a:gd name="connsiteY46" fmla="*/ 96253 h 192506"/>
                      <a:gd name="connsiteX47" fmla="*/ 1568918 w 2425566"/>
                      <a:gd name="connsiteY47" fmla="*/ 77002 h 192506"/>
                      <a:gd name="connsiteX48" fmla="*/ 1578543 w 2425566"/>
                      <a:gd name="connsiteY48" fmla="*/ 105878 h 192506"/>
                      <a:gd name="connsiteX49" fmla="*/ 1636294 w 2425566"/>
                      <a:gd name="connsiteY49" fmla="*/ 105878 h 192506"/>
                      <a:gd name="connsiteX50" fmla="*/ 1703671 w 2425566"/>
                      <a:gd name="connsiteY50" fmla="*/ 86628 h 192506"/>
                      <a:gd name="connsiteX51" fmla="*/ 1713296 w 2425566"/>
                      <a:gd name="connsiteY51" fmla="*/ 115503 h 192506"/>
                      <a:gd name="connsiteX52" fmla="*/ 1751798 w 2425566"/>
                      <a:gd name="connsiteY52" fmla="*/ 96253 h 192506"/>
                      <a:gd name="connsiteX53" fmla="*/ 1790299 w 2425566"/>
                      <a:gd name="connsiteY53" fmla="*/ 86628 h 192506"/>
                      <a:gd name="connsiteX54" fmla="*/ 1809549 w 2425566"/>
                      <a:gd name="connsiteY54" fmla="*/ 115503 h 192506"/>
                      <a:gd name="connsiteX55" fmla="*/ 1848050 w 2425566"/>
                      <a:gd name="connsiteY55" fmla="*/ 105878 h 192506"/>
                      <a:gd name="connsiteX56" fmla="*/ 1886551 w 2425566"/>
                      <a:gd name="connsiteY56" fmla="*/ 86628 h 192506"/>
                      <a:gd name="connsiteX57" fmla="*/ 1915427 w 2425566"/>
                      <a:gd name="connsiteY57" fmla="*/ 77002 h 192506"/>
                      <a:gd name="connsiteX58" fmla="*/ 1953928 w 2425566"/>
                      <a:gd name="connsiteY58" fmla="*/ 105878 h 192506"/>
                      <a:gd name="connsiteX59" fmla="*/ 2011680 w 2425566"/>
                      <a:gd name="connsiteY59" fmla="*/ 144379 h 192506"/>
                      <a:gd name="connsiteX60" fmla="*/ 2069431 w 2425566"/>
                      <a:gd name="connsiteY60" fmla="*/ 115503 h 192506"/>
                      <a:gd name="connsiteX61" fmla="*/ 2156059 w 2425566"/>
                      <a:gd name="connsiteY61" fmla="*/ 134754 h 192506"/>
                      <a:gd name="connsiteX62" fmla="*/ 2223435 w 2425566"/>
                      <a:gd name="connsiteY62" fmla="*/ 125129 h 192506"/>
                      <a:gd name="connsiteX63" fmla="*/ 2281187 w 2425566"/>
                      <a:gd name="connsiteY63" fmla="*/ 105878 h 192506"/>
                      <a:gd name="connsiteX64" fmla="*/ 2310063 w 2425566"/>
                      <a:gd name="connsiteY64" fmla="*/ 96253 h 192506"/>
                      <a:gd name="connsiteX65" fmla="*/ 2338939 w 2425566"/>
                      <a:gd name="connsiteY65" fmla="*/ 105878 h 192506"/>
                      <a:gd name="connsiteX66" fmla="*/ 2425566 w 2425566"/>
                      <a:gd name="connsiteY66" fmla="*/ 115503 h 19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192506">
                        <a:moveTo>
                          <a:pt x="0" y="173255"/>
                        </a:moveTo>
                        <a:cubicBezTo>
                          <a:pt x="16042" y="150796"/>
                          <a:pt x="30885" y="127430"/>
                          <a:pt x="48126" y="105878"/>
                        </a:cubicBezTo>
                        <a:cubicBezTo>
                          <a:pt x="56629" y="95249"/>
                          <a:pt x="63390" y="77002"/>
                          <a:pt x="77002" y="77002"/>
                        </a:cubicBezTo>
                        <a:cubicBezTo>
                          <a:pt x="88570" y="77002"/>
                          <a:pt x="89835" y="96253"/>
                          <a:pt x="96252" y="105878"/>
                        </a:cubicBezTo>
                        <a:cubicBezTo>
                          <a:pt x="93044" y="115503"/>
                          <a:pt x="79453" y="127580"/>
                          <a:pt x="86627" y="134754"/>
                        </a:cubicBezTo>
                        <a:cubicBezTo>
                          <a:pt x="93801" y="141928"/>
                          <a:pt x="107061" y="130757"/>
                          <a:pt x="115503" y="125129"/>
                        </a:cubicBezTo>
                        <a:cubicBezTo>
                          <a:pt x="126829" y="117578"/>
                          <a:pt x="134135" y="105217"/>
                          <a:pt x="144379" y="96253"/>
                        </a:cubicBezTo>
                        <a:cubicBezTo>
                          <a:pt x="159840" y="82725"/>
                          <a:pt x="177044" y="71280"/>
                          <a:pt x="192505" y="57752"/>
                        </a:cubicBezTo>
                        <a:cubicBezTo>
                          <a:pt x="251793" y="5875"/>
                          <a:pt x="191162" y="49022"/>
                          <a:pt x="250256" y="9626"/>
                        </a:cubicBezTo>
                        <a:cubicBezTo>
                          <a:pt x="247048" y="28876"/>
                          <a:pt x="244458" y="48240"/>
                          <a:pt x="240631" y="67377"/>
                        </a:cubicBezTo>
                        <a:cubicBezTo>
                          <a:pt x="238037" y="80349"/>
                          <a:pt x="221652" y="96524"/>
                          <a:pt x="231006" y="105878"/>
                        </a:cubicBezTo>
                        <a:cubicBezTo>
                          <a:pt x="240360" y="115232"/>
                          <a:pt x="256673" y="99461"/>
                          <a:pt x="269507" y="96253"/>
                        </a:cubicBezTo>
                        <a:cubicBezTo>
                          <a:pt x="275924" y="86628"/>
                          <a:pt x="280578" y="75557"/>
                          <a:pt x="288758" y="67377"/>
                        </a:cubicBezTo>
                        <a:cubicBezTo>
                          <a:pt x="320125" y="36010"/>
                          <a:pt x="347832" y="22307"/>
                          <a:pt x="385010" y="0"/>
                        </a:cubicBezTo>
                        <a:cubicBezTo>
                          <a:pt x="388218" y="16042"/>
                          <a:pt x="396442" y="31867"/>
                          <a:pt x="394635" y="48127"/>
                        </a:cubicBezTo>
                        <a:cubicBezTo>
                          <a:pt x="391917" y="72589"/>
                          <a:pt x="351008" y="105249"/>
                          <a:pt x="365760" y="134754"/>
                        </a:cubicBezTo>
                        <a:cubicBezTo>
                          <a:pt x="370297" y="143829"/>
                          <a:pt x="385010" y="128337"/>
                          <a:pt x="394635" y="125129"/>
                        </a:cubicBezTo>
                        <a:cubicBezTo>
                          <a:pt x="404260" y="118712"/>
                          <a:pt x="415331" y="114058"/>
                          <a:pt x="423511" y="105878"/>
                        </a:cubicBezTo>
                        <a:cubicBezTo>
                          <a:pt x="431691" y="97698"/>
                          <a:pt x="433729" y="84229"/>
                          <a:pt x="442762" y="77002"/>
                        </a:cubicBezTo>
                        <a:cubicBezTo>
                          <a:pt x="450685" y="70664"/>
                          <a:pt x="462013" y="70585"/>
                          <a:pt x="471638" y="67377"/>
                        </a:cubicBezTo>
                        <a:cubicBezTo>
                          <a:pt x="442223" y="155621"/>
                          <a:pt x="440178" y="125230"/>
                          <a:pt x="490888" y="96253"/>
                        </a:cubicBezTo>
                        <a:cubicBezTo>
                          <a:pt x="499697" y="91219"/>
                          <a:pt x="510139" y="89836"/>
                          <a:pt x="519764" y="86628"/>
                        </a:cubicBezTo>
                        <a:cubicBezTo>
                          <a:pt x="513347" y="99462"/>
                          <a:pt x="505551" y="111694"/>
                          <a:pt x="500513" y="125129"/>
                        </a:cubicBezTo>
                        <a:cubicBezTo>
                          <a:pt x="469996" y="206507"/>
                          <a:pt x="512103" y="143068"/>
                          <a:pt x="567890" y="105878"/>
                        </a:cubicBezTo>
                        <a:lnTo>
                          <a:pt x="596766" y="86628"/>
                        </a:lnTo>
                        <a:cubicBezTo>
                          <a:pt x="599974" y="99462"/>
                          <a:pt x="593841" y="120946"/>
                          <a:pt x="606391" y="125129"/>
                        </a:cubicBezTo>
                        <a:cubicBezTo>
                          <a:pt x="613764" y="127587"/>
                          <a:pt x="683971" y="91152"/>
                          <a:pt x="693019" y="86628"/>
                        </a:cubicBezTo>
                        <a:cubicBezTo>
                          <a:pt x="715020" y="152632"/>
                          <a:pt x="693019" y="70710"/>
                          <a:pt x="693019" y="163630"/>
                        </a:cubicBezTo>
                        <a:cubicBezTo>
                          <a:pt x="693019" y="173776"/>
                          <a:pt x="699436" y="182881"/>
                          <a:pt x="702644" y="192506"/>
                        </a:cubicBezTo>
                        <a:cubicBezTo>
                          <a:pt x="771738" y="123410"/>
                          <a:pt x="738616" y="151089"/>
                          <a:pt x="798896" y="105878"/>
                        </a:cubicBezTo>
                        <a:cubicBezTo>
                          <a:pt x="808521" y="109086"/>
                          <a:pt x="817626" y="115503"/>
                          <a:pt x="827772" y="115503"/>
                        </a:cubicBezTo>
                        <a:cubicBezTo>
                          <a:pt x="841935" y="115503"/>
                          <a:pt x="887631" y="90387"/>
                          <a:pt x="895149" y="86628"/>
                        </a:cubicBezTo>
                        <a:cubicBezTo>
                          <a:pt x="917608" y="154004"/>
                          <a:pt x="895150" y="150796"/>
                          <a:pt x="943275" y="134754"/>
                        </a:cubicBezTo>
                        <a:cubicBezTo>
                          <a:pt x="962526" y="137962"/>
                          <a:pt x="981608" y="146321"/>
                          <a:pt x="1001027" y="144379"/>
                        </a:cubicBezTo>
                        <a:cubicBezTo>
                          <a:pt x="1055710" y="138911"/>
                          <a:pt x="1026864" y="121785"/>
                          <a:pt x="1058779" y="96253"/>
                        </a:cubicBezTo>
                        <a:cubicBezTo>
                          <a:pt x="1066701" y="89915"/>
                          <a:pt x="1078329" y="90625"/>
                          <a:pt x="1087654" y="86628"/>
                        </a:cubicBezTo>
                        <a:cubicBezTo>
                          <a:pt x="1100842" y="80976"/>
                          <a:pt x="1113321" y="73794"/>
                          <a:pt x="1126155" y="67377"/>
                        </a:cubicBezTo>
                        <a:cubicBezTo>
                          <a:pt x="1132572" y="77002"/>
                          <a:pt x="1134431" y="92595"/>
                          <a:pt x="1145406" y="96253"/>
                        </a:cubicBezTo>
                        <a:cubicBezTo>
                          <a:pt x="1157956" y="100436"/>
                          <a:pt x="1170678" y="86628"/>
                          <a:pt x="1183907" y="86628"/>
                        </a:cubicBezTo>
                        <a:cubicBezTo>
                          <a:pt x="1200267" y="86628"/>
                          <a:pt x="1215991" y="93045"/>
                          <a:pt x="1232033" y="96253"/>
                        </a:cubicBezTo>
                        <a:cubicBezTo>
                          <a:pt x="1251284" y="93045"/>
                          <a:pt x="1270734" y="90862"/>
                          <a:pt x="1289785" y="86628"/>
                        </a:cubicBezTo>
                        <a:cubicBezTo>
                          <a:pt x="1299689" y="84427"/>
                          <a:pt x="1309241" y="73234"/>
                          <a:pt x="1318661" y="77002"/>
                        </a:cubicBezTo>
                        <a:cubicBezTo>
                          <a:pt x="1329402" y="81298"/>
                          <a:pt x="1329731" y="97698"/>
                          <a:pt x="1337911" y="105878"/>
                        </a:cubicBezTo>
                        <a:cubicBezTo>
                          <a:pt x="1346091" y="114058"/>
                          <a:pt x="1357162" y="118712"/>
                          <a:pt x="1366787" y="125129"/>
                        </a:cubicBezTo>
                        <a:cubicBezTo>
                          <a:pt x="1376412" y="121920"/>
                          <a:pt x="1385517" y="115503"/>
                          <a:pt x="1395663" y="115503"/>
                        </a:cubicBezTo>
                        <a:cubicBezTo>
                          <a:pt x="1418350" y="115503"/>
                          <a:pt x="1440617" y="128579"/>
                          <a:pt x="1463040" y="125129"/>
                        </a:cubicBezTo>
                        <a:cubicBezTo>
                          <a:pt x="1484312" y="121856"/>
                          <a:pt x="1501198" y="105159"/>
                          <a:pt x="1520791" y="96253"/>
                        </a:cubicBezTo>
                        <a:cubicBezTo>
                          <a:pt x="1536520" y="89103"/>
                          <a:pt x="1552876" y="83419"/>
                          <a:pt x="1568918" y="77002"/>
                        </a:cubicBezTo>
                        <a:cubicBezTo>
                          <a:pt x="1572126" y="86627"/>
                          <a:pt x="1571369" y="98704"/>
                          <a:pt x="1578543" y="105878"/>
                        </a:cubicBezTo>
                        <a:cubicBezTo>
                          <a:pt x="1598506" y="125841"/>
                          <a:pt x="1616331" y="111582"/>
                          <a:pt x="1636294" y="105878"/>
                        </a:cubicBezTo>
                        <a:cubicBezTo>
                          <a:pt x="1720904" y="81704"/>
                          <a:pt x="1634430" y="109707"/>
                          <a:pt x="1703671" y="86628"/>
                        </a:cubicBezTo>
                        <a:cubicBezTo>
                          <a:pt x="1706879" y="96253"/>
                          <a:pt x="1703347" y="113513"/>
                          <a:pt x="1713296" y="115503"/>
                        </a:cubicBezTo>
                        <a:cubicBezTo>
                          <a:pt x="1727366" y="118317"/>
                          <a:pt x="1738363" y="101291"/>
                          <a:pt x="1751798" y="96253"/>
                        </a:cubicBezTo>
                        <a:cubicBezTo>
                          <a:pt x="1764184" y="91608"/>
                          <a:pt x="1777465" y="89836"/>
                          <a:pt x="1790299" y="86628"/>
                        </a:cubicBezTo>
                        <a:cubicBezTo>
                          <a:pt x="1796716" y="96253"/>
                          <a:pt x="1798575" y="111845"/>
                          <a:pt x="1809549" y="115503"/>
                        </a:cubicBezTo>
                        <a:cubicBezTo>
                          <a:pt x="1822099" y="119686"/>
                          <a:pt x="1835664" y="110523"/>
                          <a:pt x="1848050" y="105878"/>
                        </a:cubicBezTo>
                        <a:cubicBezTo>
                          <a:pt x="1861485" y="100840"/>
                          <a:pt x="1873363" y="92280"/>
                          <a:pt x="1886551" y="86628"/>
                        </a:cubicBezTo>
                        <a:cubicBezTo>
                          <a:pt x="1895877" y="82631"/>
                          <a:pt x="1905802" y="80211"/>
                          <a:pt x="1915427" y="77002"/>
                        </a:cubicBezTo>
                        <a:cubicBezTo>
                          <a:pt x="1937333" y="164627"/>
                          <a:pt x="1904971" y="89559"/>
                          <a:pt x="1953928" y="105878"/>
                        </a:cubicBezTo>
                        <a:cubicBezTo>
                          <a:pt x="1975877" y="113194"/>
                          <a:pt x="2011680" y="144379"/>
                          <a:pt x="2011680" y="144379"/>
                        </a:cubicBezTo>
                        <a:cubicBezTo>
                          <a:pt x="2026278" y="134647"/>
                          <a:pt x="2049507" y="115503"/>
                          <a:pt x="2069431" y="115503"/>
                        </a:cubicBezTo>
                        <a:cubicBezTo>
                          <a:pt x="2103307" y="115503"/>
                          <a:pt x="2126283" y="124829"/>
                          <a:pt x="2156059" y="134754"/>
                        </a:cubicBezTo>
                        <a:cubicBezTo>
                          <a:pt x="2272308" y="76628"/>
                          <a:pt x="2132390" y="135245"/>
                          <a:pt x="2223435" y="125129"/>
                        </a:cubicBezTo>
                        <a:cubicBezTo>
                          <a:pt x="2243603" y="122888"/>
                          <a:pt x="2261936" y="112295"/>
                          <a:pt x="2281187" y="105878"/>
                        </a:cubicBezTo>
                        <a:lnTo>
                          <a:pt x="2310063" y="96253"/>
                        </a:lnTo>
                        <a:cubicBezTo>
                          <a:pt x="2319688" y="99461"/>
                          <a:pt x="2328931" y="104210"/>
                          <a:pt x="2338939" y="105878"/>
                        </a:cubicBezTo>
                        <a:cubicBezTo>
                          <a:pt x="2367597" y="110654"/>
                          <a:pt x="2425566" y="115503"/>
                          <a:pt x="2425566" y="115503"/>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3100555" cy="646769"/>
          </a:xfrm>
        </p:spPr>
        <p:txBody>
          <a:bodyPr>
            <a:normAutofit/>
          </a:bodyPr>
          <a:lstStyle/>
          <a:p>
            <a:pPr algn="l"/>
            <a:r>
              <a:rPr lang="nb-NO" sz="40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Generelt</a:t>
            </a:r>
          </a:p>
        </p:txBody>
      </p:sp>
      <p:sp>
        <p:nvSpPr>
          <p:cNvPr id="3" name="Undertittel 2">
            <a:extLst>
              <a:ext uri="{FF2B5EF4-FFF2-40B4-BE49-F238E27FC236}">
                <a16:creationId xmlns:a16="http://schemas.microsoft.com/office/drawing/2014/main" id="{CA0B5C5E-0DB4-9E4B-AA41-EEE78671EE60}"/>
              </a:ext>
            </a:extLst>
          </p:cNvPr>
          <p:cNvSpPr>
            <a:spLocks noGrp="1"/>
          </p:cNvSpPr>
          <p:nvPr>
            <p:ph type="subTitle" idx="1"/>
          </p:nvPr>
        </p:nvSpPr>
        <p:spPr>
          <a:xfrm>
            <a:off x="7693804" y="1276074"/>
            <a:ext cx="3461876" cy="412530"/>
          </a:xfrm>
        </p:spPr>
        <p:txBody>
          <a:bodyPr>
            <a:normAutofit/>
          </a:bodyPr>
          <a:lstStyle/>
          <a:p>
            <a:pPr algn="l"/>
            <a:r>
              <a:rPr lang="nb-NO" sz="1600" b="1" i="1" dirty="0">
                <a:latin typeface="Open Sans" panose="020B0606030504020204" pitchFamily="34" charset="0"/>
                <a:ea typeface="Open Sans" panose="020B0606030504020204" pitchFamily="34" charset="0"/>
                <a:cs typeface="Open Sans" panose="020B0606030504020204" pitchFamily="34" charset="0"/>
              </a:rPr>
              <a:t>Har vi like rettigheter?</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3714092" y="860099"/>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6" name="Ellipse 5">
            <a:extLst>
              <a:ext uri="{FF2B5EF4-FFF2-40B4-BE49-F238E27FC236}">
                <a16:creationId xmlns:a16="http://schemas.microsoft.com/office/drawing/2014/main" id="{7226D5B0-064A-5649-BDFE-BEBDF5B5AFA5}"/>
              </a:ext>
            </a:extLst>
          </p:cNvPr>
          <p:cNvSpPr/>
          <p:nvPr/>
        </p:nvSpPr>
        <p:spPr>
          <a:xfrm>
            <a:off x="3626069" y="751977"/>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I utgangspunktet skal hver masterstudent skrive avtale med bedriften, men dersom du skriver oppgaven i samarbeid med andre kan dere også inngå denne avtalen i fellesskap.</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Forutsetningen er at den eksterne parten godtar en felles avtale.</a:t>
            </a:r>
          </a:p>
        </p:txBody>
      </p:sp>
      <p:pic>
        <p:nvPicPr>
          <p:cNvPr id="14" name="Bilde 13">
            <a:extLst>
              <a:ext uri="{FF2B5EF4-FFF2-40B4-BE49-F238E27FC236}">
                <a16:creationId xmlns:a16="http://schemas.microsoft.com/office/drawing/2014/main" id="{A5BEE799-684F-1747-AE81-9961CF60C875}"/>
              </a:ext>
            </a:extLst>
          </p:cNvPr>
          <p:cNvPicPr>
            <a:picLocks noChangeAspect="1"/>
          </p:cNvPicPr>
          <p:nvPr/>
        </p:nvPicPr>
        <p:blipFill>
          <a:blip r:embed="rId2"/>
          <a:stretch>
            <a:fillRect/>
          </a:stretch>
        </p:blipFill>
        <p:spPr>
          <a:xfrm>
            <a:off x="7144639" y="1304934"/>
            <a:ext cx="549165" cy="549165"/>
          </a:xfrm>
          <a:prstGeom prst="rect">
            <a:avLst/>
          </a:prstGeom>
        </p:spPr>
      </p:pic>
      <p:sp>
        <p:nvSpPr>
          <p:cNvPr id="19" name="Undertittel 2">
            <a:extLst>
              <a:ext uri="{FF2B5EF4-FFF2-40B4-BE49-F238E27FC236}">
                <a16:creationId xmlns:a16="http://schemas.microsoft.com/office/drawing/2014/main" id="{6013B7BF-2B39-A14A-B100-88B93882315A}"/>
              </a:ext>
            </a:extLst>
          </p:cNvPr>
          <p:cNvSpPr txBox="1">
            <a:spLocks/>
          </p:cNvSpPr>
          <p:nvPr/>
        </p:nvSpPr>
        <p:spPr>
          <a:xfrm>
            <a:off x="7693804" y="1579517"/>
            <a:ext cx="2788108" cy="4125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000" i="1" dirty="0">
                <a:latin typeface="Open Sans" panose="020B0606030504020204" pitchFamily="34" charset="0"/>
                <a:ea typeface="Open Sans" panose="020B0606030504020204" pitchFamily="34" charset="0"/>
                <a:cs typeface="Open Sans" panose="020B0606030504020204" pitchFamily="34" charset="0"/>
              </a:rPr>
              <a:t>Ja. Såfremt ikke noe annet er avtalt er samarbeidende studenter juridisk likestilte. Dette kan justeres, for eksempel hvis oppgaven baseres på resultater fra et tidligere prosjekt som en av studentene eier.</a:t>
            </a: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Når flere studenter skriver sammen</a:t>
            </a:r>
          </a:p>
        </p:txBody>
      </p:sp>
      <p:pic>
        <p:nvPicPr>
          <p:cNvPr id="10" name="Bilde 9" descr="To studenter">
            <a:extLst>
              <a:ext uri="{FF2B5EF4-FFF2-40B4-BE49-F238E27FC236}">
                <a16:creationId xmlns:a16="http://schemas.microsoft.com/office/drawing/2014/main" id="{BC3D71F2-11BF-7F49-8636-731A4F2FD5C4}"/>
              </a:ext>
            </a:extLst>
          </p:cNvPr>
          <p:cNvPicPr>
            <a:picLocks noChangeAspect="1"/>
          </p:cNvPicPr>
          <p:nvPr/>
        </p:nvPicPr>
        <p:blipFill>
          <a:blip r:embed="rId3"/>
          <a:srcRect/>
          <a:stretch/>
        </p:blipFill>
        <p:spPr>
          <a:xfrm>
            <a:off x="7144639" y="2550695"/>
            <a:ext cx="4307305" cy="4307305"/>
          </a:xfrm>
          <a:prstGeom prst="rect">
            <a:avLst/>
          </a:prstGeom>
        </p:spPr>
      </p:pic>
    </p:spTree>
    <p:extLst>
      <p:ext uri="{BB962C8B-B14F-4D97-AF65-F5344CB8AC3E}">
        <p14:creationId xmlns:p14="http://schemas.microsoft.com/office/powerpoint/2010/main" val="533269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iform 8">
            <a:extLst>
              <a:ext uri="{FF2B5EF4-FFF2-40B4-BE49-F238E27FC236}">
                <a16:creationId xmlns:a16="http://schemas.microsoft.com/office/drawing/2014/main" id="{56339141-6A46-B043-9C0E-10416E1A2031}"/>
              </a:ext>
            </a:extLst>
          </p:cNvPr>
          <p:cNvSpPr/>
          <p:nvPr/>
        </p:nvSpPr>
        <p:spPr>
          <a:xfrm>
            <a:off x="7835480" y="1204507"/>
            <a:ext cx="2425566" cy="429058"/>
          </a:xfrm>
          <a:custGeom>
            <a:avLst/>
            <a:gdLst>
              <a:gd name="connsiteX0" fmla="*/ 0 w 2425566"/>
              <a:gd name="connsiteY0" fmla="*/ 386151 h 429058"/>
              <a:gd name="connsiteX1" fmla="*/ 48126 w 2425566"/>
              <a:gd name="connsiteY1" fmla="*/ 235981 h 429058"/>
              <a:gd name="connsiteX2" fmla="*/ 77002 w 2425566"/>
              <a:gd name="connsiteY2" fmla="*/ 171622 h 429058"/>
              <a:gd name="connsiteX3" fmla="*/ 96252 w 2425566"/>
              <a:gd name="connsiteY3" fmla="*/ 235981 h 429058"/>
              <a:gd name="connsiteX4" fmla="*/ 86627 w 2425566"/>
              <a:gd name="connsiteY4" fmla="*/ 300340 h 429058"/>
              <a:gd name="connsiteX5" fmla="*/ 115503 w 2425566"/>
              <a:gd name="connsiteY5" fmla="*/ 278887 h 429058"/>
              <a:gd name="connsiteX6" fmla="*/ 144379 w 2425566"/>
              <a:gd name="connsiteY6" fmla="*/ 214528 h 429058"/>
              <a:gd name="connsiteX7" fmla="*/ 192505 w 2425566"/>
              <a:gd name="connsiteY7" fmla="*/ 128717 h 429058"/>
              <a:gd name="connsiteX8" fmla="*/ 250256 w 2425566"/>
              <a:gd name="connsiteY8" fmla="*/ 21454 h 429058"/>
              <a:gd name="connsiteX9" fmla="*/ 240631 w 2425566"/>
              <a:gd name="connsiteY9" fmla="*/ 150170 h 429058"/>
              <a:gd name="connsiteX10" fmla="*/ 231006 w 2425566"/>
              <a:gd name="connsiteY10" fmla="*/ 235981 h 429058"/>
              <a:gd name="connsiteX11" fmla="*/ 269507 w 2425566"/>
              <a:gd name="connsiteY11" fmla="*/ 214528 h 429058"/>
              <a:gd name="connsiteX12" fmla="*/ 288758 w 2425566"/>
              <a:gd name="connsiteY12" fmla="*/ 150170 h 429058"/>
              <a:gd name="connsiteX13" fmla="*/ 385010 w 2425566"/>
              <a:gd name="connsiteY13" fmla="*/ 0 h 429058"/>
              <a:gd name="connsiteX14" fmla="*/ 394635 w 2425566"/>
              <a:gd name="connsiteY14" fmla="*/ 107265 h 429058"/>
              <a:gd name="connsiteX15" fmla="*/ 365760 w 2425566"/>
              <a:gd name="connsiteY15" fmla="*/ 300340 h 429058"/>
              <a:gd name="connsiteX16" fmla="*/ 394635 w 2425566"/>
              <a:gd name="connsiteY16" fmla="*/ 278887 h 429058"/>
              <a:gd name="connsiteX17" fmla="*/ 423511 w 2425566"/>
              <a:gd name="connsiteY17" fmla="*/ 235981 h 429058"/>
              <a:gd name="connsiteX18" fmla="*/ 442762 w 2425566"/>
              <a:gd name="connsiteY18" fmla="*/ 171622 h 429058"/>
              <a:gd name="connsiteX19" fmla="*/ 471638 w 2425566"/>
              <a:gd name="connsiteY19" fmla="*/ 150170 h 429058"/>
              <a:gd name="connsiteX20" fmla="*/ 490888 w 2425566"/>
              <a:gd name="connsiteY20" fmla="*/ 214528 h 429058"/>
              <a:gd name="connsiteX21" fmla="*/ 519764 w 2425566"/>
              <a:gd name="connsiteY21" fmla="*/ 193076 h 429058"/>
              <a:gd name="connsiteX22" fmla="*/ 500513 w 2425566"/>
              <a:gd name="connsiteY22" fmla="*/ 278887 h 429058"/>
              <a:gd name="connsiteX23" fmla="*/ 567890 w 2425566"/>
              <a:gd name="connsiteY23" fmla="*/ 235981 h 429058"/>
              <a:gd name="connsiteX24" fmla="*/ 596766 w 2425566"/>
              <a:gd name="connsiteY24" fmla="*/ 193076 h 429058"/>
              <a:gd name="connsiteX25" fmla="*/ 606391 w 2425566"/>
              <a:gd name="connsiteY25" fmla="*/ 278887 h 429058"/>
              <a:gd name="connsiteX26" fmla="*/ 693019 w 2425566"/>
              <a:gd name="connsiteY26" fmla="*/ 193076 h 429058"/>
              <a:gd name="connsiteX27" fmla="*/ 693019 w 2425566"/>
              <a:gd name="connsiteY27" fmla="*/ 364699 h 429058"/>
              <a:gd name="connsiteX28" fmla="*/ 702644 w 2425566"/>
              <a:gd name="connsiteY28" fmla="*/ 429057 h 429058"/>
              <a:gd name="connsiteX29" fmla="*/ 798896 w 2425566"/>
              <a:gd name="connsiteY29" fmla="*/ 235981 h 429058"/>
              <a:gd name="connsiteX30" fmla="*/ 827772 w 2425566"/>
              <a:gd name="connsiteY30" fmla="*/ 257433 h 429058"/>
              <a:gd name="connsiteX31" fmla="*/ 895149 w 2425566"/>
              <a:gd name="connsiteY31" fmla="*/ 193076 h 429058"/>
              <a:gd name="connsiteX32" fmla="*/ 943275 w 2425566"/>
              <a:gd name="connsiteY32" fmla="*/ 300340 h 429058"/>
              <a:gd name="connsiteX33" fmla="*/ 1001027 w 2425566"/>
              <a:gd name="connsiteY33" fmla="*/ 321792 h 429058"/>
              <a:gd name="connsiteX34" fmla="*/ 1058779 w 2425566"/>
              <a:gd name="connsiteY34" fmla="*/ 214528 h 429058"/>
              <a:gd name="connsiteX35" fmla="*/ 1087654 w 2425566"/>
              <a:gd name="connsiteY35" fmla="*/ 193076 h 429058"/>
              <a:gd name="connsiteX36" fmla="*/ 1126155 w 2425566"/>
              <a:gd name="connsiteY36" fmla="*/ 150170 h 429058"/>
              <a:gd name="connsiteX37" fmla="*/ 1145406 w 2425566"/>
              <a:gd name="connsiteY37" fmla="*/ 214528 h 429058"/>
              <a:gd name="connsiteX38" fmla="*/ 1183907 w 2425566"/>
              <a:gd name="connsiteY38" fmla="*/ 193076 h 429058"/>
              <a:gd name="connsiteX39" fmla="*/ 1232033 w 2425566"/>
              <a:gd name="connsiteY39" fmla="*/ 214528 h 429058"/>
              <a:gd name="connsiteX40" fmla="*/ 1289785 w 2425566"/>
              <a:gd name="connsiteY40" fmla="*/ 193076 h 429058"/>
              <a:gd name="connsiteX41" fmla="*/ 1318661 w 2425566"/>
              <a:gd name="connsiteY41" fmla="*/ 171622 h 429058"/>
              <a:gd name="connsiteX42" fmla="*/ 1337911 w 2425566"/>
              <a:gd name="connsiteY42" fmla="*/ 235981 h 429058"/>
              <a:gd name="connsiteX43" fmla="*/ 1366787 w 2425566"/>
              <a:gd name="connsiteY43" fmla="*/ 278887 h 429058"/>
              <a:gd name="connsiteX44" fmla="*/ 1395663 w 2425566"/>
              <a:gd name="connsiteY44" fmla="*/ 257433 h 429058"/>
              <a:gd name="connsiteX45" fmla="*/ 1463040 w 2425566"/>
              <a:gd name="connsiteY45" fmla="*/ 278887 h 429058"/>
              <a:gd name="connsiteX46" fmla="*/ 1520791 w 2425566"/>
              <a:gd name="connsiteY46" fmla="*/ 214528 h 429058"/>
              <a:gd name="connsiteX47" fmla="*/ 1568918 w 2425566"/>
              <a:gd name="connsiteY47" fmla="*/ 171622 h 429058"/>
              <a:gd name="connsiteX48" fmla="*/ 1578543 w 2425566"/>
              <a:gd name="connsiteY48" fmla="*/ 235981 h 429058"/>
              <a:gd name="connsiteX49" fmla="*/ 1636294 w 2425566"/>
              <a:gd name="connsiteY49" fmla="*/ 235981 h 429058"/>
              <a:gd name="connsiteX50" fmla="*/ 1703671 w 2425566"/>
              <a:gd name="connsiteY50" fmla="*/ 193076 h 429058"/>
              <a:gd name="connsiteX51" fmla="*/ 1713296 w 2425566"/>
              <a:gd name="connsiteY51" fmla="*/ 257433 h 429058"/>
              <a:gd name="connsiteX52" fmla="*/ 1751798 w 2425566"/>
              <a:gd name="connsiteY52" fmla="*/ 214528 h 429058"/>
              <a:gd name="connsiteX53" fmla="*/ 1790299 w 2425566"/>
              <a:gd name="connsiteY53" fmla="*/ 193076 h 429058"/>
              <a:gd name="connsiteX54" fmla="*/ 1809549 w 2425566"/>
              <a:gd name="connsiteY54" fmla="*/ 257433 h 429058"/>
              <a:gd name="connsiteX55" fmla="*/ 1848050 w 2425566"/>
              <a:gd name="connsiteY55" fmla="*/ 235981 h 429058"/>
              <a:gd name="connsiteX56" fmla="*/ 1886551 w 2425566"/>
              <a:gd name="connsiteY56" fmla="*/ 193076 h 429058"/>
              <a:gd name="connsiteX57" fmla="*/ 1915427 w 2425566"/>
              <a:gd name="connsiteY57" fmla="*/ 171622 h 429058"/>
              <a:gd name="connsiteX58" fmla="*/ 1953928 w 2425566"/>
              <a:gd name="connsiteY58" fmla="*/ 235981 h 429058"/>
              <a:gd name="connsiteX59" fmla="*/ 2011680 w 2425566"/>
              <a:gd name="connsiteY59" fmla="*/ 321792 h 429058"/>
              <a:gd name="connsiteX60" fmla="*/ 2069431 w 2425566"/>
              <a:gd name="connsiteY60" fmla="*/ 257433 h 429058"/>
              <a:gd name="connsiteX61" fmla="*/ 2156059 w 2425566"/>
              <a:gd name="connsiteY61" fmla="*/ 300340 h 429058"/>
              <a:gd name="connsiteX62" fmla="*/ 2223435 w 2425566"/>
              <a:gd name="connsiteY62" fmla="*/ 278887 h 429058"/>
              <a:gd name="connsiteX63" fmla="*/ 2281187 w 2425566"/>
              <a:gd name="connsiteY63" fmla="*/ 235981 h 429058"/>
              <a:gd name="connsiteX64" fmla="*/ 2310063 w 2425566"/>
              <a:gd name="connsiteY64" fmla="*/ 214528 h 429058"/>
              <a:gd name="connsiteX65" fmla="*/ 2338939 w 2425566"/>
              <a:gd name="connsiteY65" fmla="*/ 235981 h 429058"/>
              <a:gd name="connsiteX66" fmla="*/ 2425566 w 2425566"/>
              <a:gd name="connsiteY66" fmla="*/ 257433 h 42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429058" extrusionOk="0">
                <a:moveTo>
                  <a:pt x="0" y="386151"/>
                </a:moveTo>
                <a:cubicBezTo>
                  <a:pt x="15520" y="335772"/>
                  <a:pt x="25354" y="286092"/>
                  <a:pt x="48126" y="235981"/>
                </a:cubicBezTo>
                <a:cubicBezTo>
                  <a:pt x="57018" y="212373"/>
                  <a:pt x="62523" y="171650"/>
                  <a:pt x="77002" y="171622"/>
                </a:cubicBezTo>
                <a:cubicBezTo>
                  <a:pt x="87000" y="173155"/>
                  <a:pt x="89697" y="215292"/>
                  <a:pt x="96252" y="235981"/>
                </a:cubicBezTo>
                <a:cubicBezTo>
                  <a:pt x="91980" y="256851"/>
                  <a:pt x="80844" y="285015"/>
                  <a:pt x="86627" y="300340"/>
                </a:cubicBezTo>
                <a:cubicBezTo>
                  <a:pt x="95079" y="316481"/>
                  <a:pt x="107571" y="290381"/>
                  <a:pt x="115503" y="278887"/>
                </a:cubicBezTo>
                <a:cubicBezTo>
                  <a:pt x="123807" y="261595"/>
                  <a:pt x="132767" y="235795"/>
                  <a:pt x="144379" y="214528"/>
                </a:cubicBezTo>
                <a:cubicBezTo>
                  <a:pt x="159224" y="178507"/>
                  <a:pt x="175930" y="160417"/>
                  <a:pt x="192505" y="128717"/>
                </a:cubicBezTo>
                <a:cubicBezTo>
                  <a:pt x="258978" y="17116"/>
                  <a:pt x="193797" y="109894"/>
                  <a:pt x="250256" y="21454"/>
                </a:cubicBezTo>
                <a:cubicBezTo>
                  <a:pt x="243001" y="63703"/>
                  <a:pt x="249445" y="111595"/>
                  <a:pt x="240631" y="150170"/>
                </a:cubicBezTo>
                <a:cubicBezTo>
                  <a:pt x="239306" y="180970"/>
                  <a:pt x="221715" y="215786"/>
                  <a:pt x="231006" y="235981"/>
                </a:cubicBezTo>
                <a:cubicBezTo>
                  <a:pt x="241075" y="257931"/>
                  <a:pt x="257786" y="223042"/>
                  <a:pt x="269507" y="214528"/>
                </a:cubicBezTo>
                <a:cubicBezTo>
                  <a:pt x="277365" y="191814"/>
                  <a:pt x="280748" y="167602"/>
                  <a:pt x="288758" y="150170"/>
                </a:cubicBezTo>
                <a:cubicBezTo>
                  <a:pt x="313432" y="81358"/>
                  <a:pt x="341970" y="45673"/>
                  <a:pt x="385010" y="0"/>
                </a:cubicBezTo>
                <a:cubicBezTo>
                  <a:pt x="383538" y="35422"/>
                  <a:pt x="395035" y="68156"/>
                  <a:pt x="394635" y="107265"/>
                </a:cubicBezTo>
                <a:cubicBezTo>
                  <a:pt x="392267" y="157049"/>
                  <a:pt x="342134" y="239761"/>
                  <a:pt x="365760" y="300340"/>
                </a:cubicBezTo>
                <a:cubicBezTo>
                  <a:pt x="369574" y="321859"/>
                  <a:pt x="386874" y="287422"/>
                  <a:pt x="394635" y="278887"/>
                </a:cubicBezTo>
                <a:cubicBezTo>
                  <a:pt x="404147" y="267262"/>
                  <a:pt x="417051" y="253192"/>
                  <a:pt x="423511" y="235981"/>
                </a:cubicBezTo>
                <a:cubicBezTo>
                  <a:pt x="431045" y="218775"/>
                  <a:pt x="431313" y="187858"/>
                  <a:pt x="442762" y="171622"/>
                </a:cubicBezTo>
                <a:cubicBezTo>
                  <a:pt x="451608" y="159324"/>
                  <a:pt x="460940" y="157886"/>
                  <a:pt x="471638" y="150170"/>
                </a:cubicBezTo>
                <a:cubicBezTo>
                  <a:pt x="442751" y="343828"/>
                  <a:pt x="435101" y="278826"/>
                  <a:pt x="490888" y="214528"/>
                </a:cubicBezTo>
                <a:cubicBezTo>
                  <a:pt x="500438" y="203947"/>
                  <a:pt x="509835" y="201144"/>
                  <a:pt x="519764" y="193076"/>
                </a:cubicBezTo>
                <a:cubicBezTo>
                  <a:pt x="510863" y="226667"/>
                  <a:pt x="504275" y="247249"/>
                  <a:pt x="500513" y="278887"/>
                </a:cubicBezTo>
                <a:cubicBezTo>
                  <a:pt x="484697" y="464869"/>
                  <a:pt x="511711" y="310733"/>
                  <a:pt x="567890" y="235981"/>
                </a:cubicBezTo>
                <a:cubicBezTo>
                  <a:pt x="577292" y="214281"/>
                  <a:pt x="583692" y="214996"/>
                  <a:pt x="596766" y="193076"/>
                </a:cubicBezTo>
                <a:cubicBezTo>
                  <a:pt x="599700" y="222536"/>
                  <a:pt x="593386" y="268130"/>
                  <a:pt x="606391" y="278887"/>
                </a:cubicBezTo>
                <a:cubicBezTo>
                  <a:pt x="614055" y="284147"/>
                  <a:pt x="684770" y="201773"/>
                  <a:pt x="693019" y="193076"/>
                </a:cubicBezTo>
                <a:cubicBezTo>
                  <a:pt x="695674" y="332770"/>
                  <a:pt x="713946" y="137020"/>
                  <a:pt x="693019" y="364699"/>
                </a:cubicBezTo>
                <a:cubicBezTo>
                  <a:pt x="689903" y="389059"/>
                  <a:pt x="700760" y="411193"/>
                  <a:pt x="702644" y="429057"/>
                </a:cubicBezTo>
                <a:cubicBezTo>
                  <a:pt x="779486" y="273518"/>
                  <a:pt x="735424" y="348693"/>
                  <a:pt x="798896" y="235981"/>
                </a:cubicBezTo>
                <a:cubicBezTo>
                  <a:pt x="809698" y="243468"/>
                  <a:pt x="817577" y="257272"/>
                  <a:pt x="827772" y="257433"/>
                </a:cubicBezTo>
                <a:cubicBezTo>
                  <a:pt x="843684" y="257489"/>
                  <a:pt x="889032" y="202906"/>
                  <a:pt x="895149" y="193076"/>
                </a:cubicBezTo>
                <a:cubicBezTo>
                  <a:pt x="920109" y="345639"/>
                  <a:pt x="896296" y="338895"/>
                  <a:pt x="943275" y="300340"/>
                </a:cubicBezTo>
                <a:cubicBezTo>
                  <a:pt x="964971" y="309909"/>
                  <a:pt x="979999" y="323968"/>
                  <a:pt x="1001027" y="321792"/>
                </a:cubicBezTo>
                <a:cubicBezTo>
                  <a:pt x="1053422" y="311876"/>
                  <a:pt x="1030813" y="272320"/>
                  <a:pt x="1058779" y="214528"/>
                </a:cubicBezTo>
                <a:cubicBezTo>
                  <a:pt x="1068133" y="198873"/>
                  <a:pt x="1077710" y="200880"/>
                  <a:pt x="1087654" y="193076"/>
                </a:cubicBezTo>
                <a:cubicBezTo>
                  <a:pt x="1098186" y="181713"/>
                  <a:pt x="1113435" y="166181"/>
                  <a:pt x="1126155" y="150170"/>
                </a:cubicBezTo>
                <a:cubicBezTo>
                  <a:pt x="1130993" y="169815"/>
                  <a:pt x="1135735" y="204965"/>
                  <a:pt x="1145406" y="214528"/>
                </a:cubicBezTo>
                <a:cubicBezTo>
                  <a:pt x="1159353" y="225570"/>
                  <a:pt x="1170866" y="193108"/>
                  <a:pt x="1183907" y="193076"/>
                </a:cubicBezTo>
                <a:cubicBezTo>
                  <a:pt x="1197057" y="194251"/>
                  <a:pt x="1215963" y="206406"/>
                  <a:pt x="1232033" y="214528"/>
                </a:cubicBezTo>
                <a:cubicBezTo>
                  <a:pt x="1251582" y="204368"/>
                  <a:pt x="1270896" y="202033"/>
                  <a:pt x="1289785" y="193076"/>
                </a:cubicBezTo>
                <a:cubicBezTo>
                  <a:pt x="1297638" y="188331"/>
                  <a:pt x="1309898" y="162201"/>
                  <a:pt x="1318661" y="171622"/>
                </a:cubicBezTo>
                <a:cubicBezTo>
                  <a:pt x="1331411" y="179616"/>
                  <a:pt x="1332346" y="217546"/>
                  <a:pt x="1337911" y="235981"/>
                </a:cubicBezTo>
                <a:cubicBezTo>
                  <a:pt x="1346167" y="253919"/>
                  <a:pt x="1357279" y="264145"/>
                  <a:pt x="1366787" y="278887"/>
                </a:cubicBezTo>
                <a:cubicBezTo>
                  <a:pt x="1376099" y="273288"/>
                  <a:pt x="1384545" y="256391"/>
                  <a:pt x="1395663" y="257433"/>
                </a:cubicBezTo>
                <a:cubicBezTo>
                  <a:pt x="1420688" y="259316"/>
                  <a:pt x="1437556" y="287433"/>
                  <a:pt x="1463040" y="278887"/>
                </a:cubicBezTo>
                <a:cubicBezTo>
                  <a:pt x="1479096" y="273423"/>
                  <a:pt x="1501176" y="233289"/>
                  <a:pt x="1520791" y="214528"/>
                </a:cubicBezTo>
                <a:cubicBezTo>
                  <a:pt x="1533667" y="199651"/>
                  <a:pt x="1552795" y="187154"/>
                  <a:pt x="1568918" y="171622"/>
                </a:cubicBezTo>
                <a:cubicBezTo>
                  <a:pt x="1571133" y="192204"/>
                  <a:pt x="1573508" y="220185"/>
                  <a:pt x="1578543" y="235981"/>
                </a:cubicBezTo>
                <a:cubicBezTo>
                  <a:pt x="1594797" y="280120"/>
                  <a:pt x="1612459" y="250390"/>
                  <a:pt x="1636294" y="235981"/>
                </a:cubicBezTo>
                <a:cubicBezTo>
                  <a:pt x="1713980" y="174037"/>
                  <a:pt x="1634543" y="243079"/>
                  <a:pt x="1703671" y="193076"/>
                </a:cubicBezTo>
                <a:cubicBezTo>
                  <a:pt x="1706759" y="214702"/>
                  <a:pt x="1702742" y="254508"/>
                  <a:pt x="1713296" y="257433"/>
                </a:cubicBezTo>
                <a:cubicBezTo>
                  <a:pt x="1726818" y="263837"/>
                  <a:pt x="1738947" y="227360"/>
                  <a:pt x="1751798" y="214528"/>
                </a:cubicBezTo>
                <a:cubicBezTo>
                  <a:pt x="1761552" y="203719"/>
                  <a:pt x="1777386" y="198177"/>
                  <a:pt x="1790299" y="193076"/>
                </a:cubicBezTo>
                <a:cubicBezTo>
                  <a:pt x="1797431" y="213160"/>
                  <a:pt x="1799185" y="248646"/>
                  <a:pt x="1809549" y="257433"/>
                </a:cubicBezTo>
                <a:cubicBezTo>
                  <a:pt x="1824302" y="265238"/>
                  <a:pt x="1837623" y="244677"/>
                  <a:pt x="1848050" y="235981"/>
                </a:cubicBezTo>
                <a:cubicBezTo>
                  <a:pt x="1861952" y="227388"/>
                  <a:pt x="1875535" y="203640"/>
                  <a:pt x="1886551" y="193076"/>
                </a:cubicBezTo>
                <a:cubicBezTo>
                  <a:pt x="1896580" y="184211"/>
                  <a:pt x="1905677" y="177228"/>
                  <a:pt x="1915427" y="171622"/>
                </a:cubicBezTo>
                <a:cubicBezTo>
                  <a:pt x="1925592" y="368210"/>
                  <a:pt x="1910373" y="206193"/>
                  <a:pt x="1953928" y="235981"/>
                </a:cubicBezTo>
                <a:cubicBezTo>
                  <a:pt x="1975877" y="252288"/>
                  <a:pt x="2011681" y="321792"/>
                  <a:pt x="2011680" y="321792"/>
                </a:cubicBezTo>
                <a:cubicBezTo>
                  <a:pt x="2026390" y="299832"/>
                  <a:pt x="2052862" y="258914"/>
                  <a:pt x="2069431" y="257433"/>
                </a:cubicBezTo>
                <a:cubicBezTo>
                  <a:pt x="2105133" y="254567"/>
                  <a:pt x="2129625" y="277104"/>
                  <a:pt x="2156059" y="300340"/>
                </a:cubicBezTo>
                <a:cubicBezTo>
                  <a:pt x="2289406" y="173847"/>
                  <a:pt x="2132583" y="303905"/>
                  <a:pt x="2223435" y="278887"/>
                </a:cubicBezTo>
                <a:cubicBezTo>
                  <a:pt x="2243058" y="273688"/>
                  <a:pt x="2265808" y="250028"/>
                  <a:pt x="2281187" y="235981"/>
                </a:cubicBezTo>
                <a:cubicBezTo>
                  <a:pt x="2288515" y="232167"/>
                  <a:pt x="2302110" y="223691"/>
                  <a:pt x="2310063" y="214528"/>
                </a:cubicBezTo>
                <a:cubicBezTo>
                  <a:pt x="2319913" y="222132"/>
                  <a:pt x="2330145" y="232237"/>
                  <a:pt x="2338939" y="235981"/>
                </a:cubicBezTo>
                <a:cubicBezTo>
                  <a:pt x="2367598" y="246624"/>
                  <a:pt x="2425566" y="257433"/>
                  <a:pt x="2425566" y="257433"/>
                </a:cubicBezTo>
              </a:path>
            </a:pathLst>
          </a:custGeom>
          <a:noFill/>
          <a:ln w="158750" cap="rnd">
            <a:solidFill>
              <a:srgbClr val="00509E">
                <a:alpha val="25000"/>
              </a:srgbClr>
            </a:solidFill>
            <a:round/>
            <a:extLst>
              <a:ext uri="{C807C97D-BFC1-408E-A445-0C87EB9F89A2}">
                <ask:lineSketchStyleProps xmlns:ask="http://schemas.microsoft.com/office/drawing/2018/sketchyshapes" sd="1219033472">
                  <a:custGeom>
                    <a:avLst/>
                    <a:gdLst>
                      <a:gd name="connsiteX0" fmla="*/ 0 w 2425566"/>
                      <a:gd name="connsiteY0" fmla="*/ 173255 h 192506"/>
                      <a:gd name="connsiteX1" fmla="*/ 48126 w 2425566"/>
                      <a:gd name="connsiteY1" fmla="*/ 105878 h 192506"/>
                      <a:gd name="connsiteX2" fmla="*/ 77002 w 2425566"/>
                      <a:gd name="connsiteY2" fmla="*/ 77002 h 192506"/>
                      <a:gd name="connsiteX3" fmla="*/ 96252 w 2425566"/>
                      <a:gd name="connsiteY3" fmla="*/ 105878 h 192506"/>
                      <a:gd name="connsiteX4" fmla="*/ 86627 w 2425566"/>
                      <a:gd name="connsiteY4" fmla="*/ 134754 h 192506"/>
                      <a:gd name="connsiteX5" fmla="*/ 115503 w 2425566"/>
                      <a:gd name="connsiteY5" fmla="*/ 125129 h 192506"/>
                      <a:gd name="connsiteX6" fmla="*/ 144379 w 2425566"/>
                      <a:gd name="connsiteY6" fmla="*/ 96253 h 192506"/>
                      <a:gd name="connsiteX7" fmla="*/ 192505 w 2425566"/>
                      <a:gd name="connsiteY7" fmla="*/ 57752 h 192506"/>
                      <a:gd name="connsiteX8" fmla="*/ 250256 w 2425566"/>
                      <a:gd name="connsiteY8" fmla="*/ 9626 h 192506"/>
                      <a:gd name="connsiteX9" fmla="*/ 240631 w 2425566"/>
                      <a:gd name="connsiteY9" fmla="*/ 67377 h 192506"/>
                      <a:gd name="connsiteX10" fmla="*/ 231006 w 2425566"/>
                      <a:gd name="connsiteY10" fmla="*/ 105878 h 192506"/>
                      <a:gd name="connsiteX11" fmla="*/ 269507 w 2425566"/>
                      <a:gd name="connsiteY11" fmla="*/ 96253 h 192506"/>
                      <a:gd name="connsiteX12" fmla="*/ 288758 w 2425566"/>
                      <a:gd name="connsiteY12" fmla="*/ 67377 h 192506"/>
                      <a:gd name="connsiteX13" fmla="*/ 385010 w 2425566"/>
                      <a:gd name="connsiteY13" fmla="*/ 0 h 192506"/>
                      <a:gd name="connsiteX14" fmla="*/ 394635 w 2425566"/>
                      <a:gd name="connsiteY14" fmla="*/ 48127 h 192506"/>
                      <a:gd name="connsiteX15" fmla="*/ 365760 w 2425566"/>
                      <a:gd name="connsiteY15" fmla="*/ 134754 h 192506"/>
                      <a:gd name="connsiteX16" fmla="*/ 394635 w 2425566"/>
                      <a:gd name="connsiteY16" fmla="*/ 125129 h 192506"/>
                      <a:gd name="connsiteX17" fmla="*/ 423511 w 2425566"/>
                      <a:gd name="connsiteY17" fmla="*/ 105878 h 192506"/>
                      <a:gd name="connsiteX18" fmla="*/ 442762 w 2425566"/>
                      <a:gd name="connsiteY18" fmla="*/ 77002 h 192506"/>
                      <a:gd name="connsiteX19" fmla="*/ 471638 w 2425566"/>
                      <a:gd name="connsiteY19" fmla="*/ 67377 h 192506"/>
                      <a:gd name="connsiteX20" fmla="*/ 490888 w 2425566"/>
                      <a:gd name="connsiteY20" fmla="*/ 96253 h 192506"/>
                      <a:gd name="connsiteX21" fmla="*/ 519764 w 2425566"/>
                      <a:gd name="connsiteY21" fmla="*/ 86628 h 192506"/>
                      <a:gd name="connsiteX22" fmla="*/ 500513 w 2425566"/>
                      <a:gd name="connsiteY22" fmla="*/ 125129 h 192506"/>
                      <a:gd name="connsiteX23" fmla="*/ 567890 w 2425566"/>
                      <a:gd name="connsiteY23" fmla="*/ 105878 h 192506"/>
                      <a:gd name="connsiteX24" fmla="*/ 596766 w 2425566"/>
                      <a:gd name="connsiteY24" fmla="*/ 86628 h 192506"/>
                      <a:gd name="connsiteX25" fmla="*/ 606391 w 2425566"/>
                      <a:gd name="connsiteY25" fmla="*/ 125129 h 192506"/>
                      <a:gd name="connsiteX26" fmla="*/ 693019 w 2425566"/>
                      <a:gd name="connsiteY26" fmla="*/ 86628 h 192506"/>
                      <a:gd name="connsiteX27" fmla="*/ 693019 w 2425566"/>
                      <a:gd name="connsiteY27" fmla="*/ 163630 h 192506"/>
                      <a:gd name="connsiteX28" fmla="*/ 702644 w 2425566"/>
                      <a:gd name="connsiteY28" fmla="*/ 192506 h 192506"/>
                      <a:gd name="connsiteX29" fmla="*/ 798896 w 2425566"/>
                      <a:gd name="connsiteY29" fmla="*/ 105878 h 192506"/>
                      <a:gd name="connsiteX30" fmla="*/ 827772 w 2425566"/>
                      <a:gd name="connsiteY30" fmla="*/ 115503 h 192506"/>
                      <a:gd name="connsiteX31" fmla="*/ 895149 w 2425566"/>
                      <a:gd name="connsiteY31" fmla="*/ 86628 h 192506"/>
                      <a:gd name="connsiteX32" fmla="*/ 943275 w 2425566"/>
                      <a:gd name="connsiteY32" fmla="*/ 134754 h 192506"/>
                      <a:gd name="connsiteX33" fmla="*/ 1001027 w 2425566"/>
                      <a:gd name="connsiteY33" fmla="*/ 144379 h 192506"/>
                      <a:gd name="connsiteX34" fmla="*/ 1058779 w 2425566"/>
                      <a:gd name="connsiteY34" fmla="*/ 96253 h 192506"/>
                      <a:gd name="connsiteX35" fmla="*/ 1087654 w 2425566"/>
                      <a:gd name="connsiteY35" fmla="*/ 86628 h 192506"/>
                      <a:gd name="connsiteX36" fmla="*/ 1126155 w 2425566"/>
                      <a:gd name="connsiteY36" fmla="*/ 67377 h 192506"/>
                      <a:gd name="connsiteX37" fmla="*/ 1145406 w 2425566"/>
                      <a:gd name="connsiteY37" fmla="*/ 96253 h 192506"/>
                      <a:gd name="connsiteX38" fmla="*/ 1183907 w 2425566"/>
                      <a:gd name="connsiteY38" fmla="*/ 86628 h 192506"/>
                      <a:gd name="connsiteX39" fmla="*/ 1232033 w 2425566"/>
                      <a:gd name="connsiteY39" fmla="*/ 96253 h 192506"/>
                      <a:gd name="connsiteX40" fmla="*/ 1289785 w 2425566"/>
                      <a:gd name="connsiteY40" fmla="*/ 86628 h 192506"/>
                      <a:gd name="connsiteX41" fmla="*/ 1318661 w 2425566"/>
                      <a:gd name="connsiteY41" fmla="*/ 77002 h 192506"/>
                      <a:gd name="connsiteX42" fmla="*/ 1337911 w 2425566"/>
                      <a:gd name="connsiteY42" fmla="*/ 105878 h 192506"/>
                      <a:gd name="connsiteX43" fmla="*/ 1366787 w 2425566"/>
                      <a:gd name="connsiteY43" fmla="*/ 125129 h 192506"/>
                      <a:gd name="connsiteX44" fmla="*/ 1395663 w 2425566"/>
                      <a:gd name="connsiteY44" fmla="*/ 115503 h 192506"/>
                      <a:gd name="connsiteX45" fmla="*/ 1463040 w 2425566"/>
                      <a:gd name="connsiteY45" fmla="*/ 125129 h 192506"/>
                      <a:gd name="connsiteX46" fmla="*/ 1520791 w 2425566"/>
                      <a:gd name="connsiteY46" fmla="*/ 96253 h 192506"/>
                      <a:gd name="connsiteX47" fmla="*/ 1568918 w 2425566"/>
                      <a:gd name="connsiteY47" fmla="*/ 77002 h 192506"/>
                      <a:gd name="connsiteX48" fmla="*/ 1578543 w 2425566"/>
                      <a:gd name="connsiteY48" fmla="*/ 105878 h 192506"/>
                      <a:gd name="connsiteX49" fmla="*/ 1636294 w 2425566"/>
                      <a:gd name="connsiteY49" fmla="*/ 105878 h 192506"/>
                      <a:gd name="connsiteX50" fmla="*/ 1703671 w 2425566"/>
                      <a:gd name="connsiteY50" fmla="*/ 86628 h 192506"/>
                      <a:gd name="connsiteX51" fmla="*/ 1713296 w 2425566"/>
                      <a:gd name="connsiteY51" fmla="*/ 115503 h 192506"/>
                      <a:gd name="connsiteX52" fmla="*/ 1751798 w 2425566"/>
                      <a:gd name="connsiteY52" fmla="*/ 96253 h 192506"/>
                      <a:gd name="connsiteX53" fmla="*/ 1790299 w 2425566"/>
                      <a:gd name="connsiteY53" fmla="*/ 86628 h 192506"/>
                      <a:gd name="connsiteX54" fmla="*/ 1809549 w 2425566"/>
                      <a:gd name="connsiteY54" fmla="*/ 115503 h 192506"/>
                      <a:gd name="connsiteX55" fmla="*/ 1848050 w 2425566"/>
                      <a:gd name="connsiteY55" fmla="*/ 105878 h 192506"/>
                      <a:gd name="connsiteX56" fmla="*/ 1886551 w 2425566"/>
                      <a:gd name="connsiteY56" fmla="*/ 86628 h 192506"/>
                      <a:gd name="connsiteX57" fmla="*/ 1915427 w 2425566"/>
                      <a:gd name="connsiteY57" fmla="*/ 77002 h 192506"/>
                      <a:gd name="connsiteX58" fmla="*/ 1953928 w 2425566"/>
                      <a:gd name="connsiteY58" fmla="*/ 105878 h 192506"/>
                      <a:gd name="connsiteX59" fmla="*/ 2011680 w 2425566"/>
                      <a:gd name="connsiteY59" fmla="*/ 144379 h 192506"/>
                      <a:gd name="connsiteX60" fmla="*/ 2069431 w 2425566"/>
                      <a:gd name="connsiteY60" fmla="*/ 115503 h 192506"/>
                      <a:gd name="connsiteX61" fmla="*/ 2156059 w 2425566"/>
                      <a:gd name="connsiteY61" fmla="*/ 134754 h 192506"/>
                      <a:gd name="connsiteX62" fmla="*/ 2223435 w 2425566"/>
                      <a:gd name="connsiteY62" fmla="*/ 125129 h 192506"/>
                      <a:gd name="connsiteX63" fmla="*/ 2281187 w 2425566"/>
                      <a:gd name="connsiteY63" fmla="*/ 105878 h 192506"/>
                      <a:gd name="connsiteX64" fmla="*/ 2310063 w 2425566"/>
                      <a:gd name="connsiteY64" fmla="*/ 96253 h 192506"/>
                      <a:gd name="connsiteX65" fmla="*/ 2338939 w 2425566"/>
                      <a:gd name="connsiteY65" fmla="*/ 105878 h 192506"/>
                      <a:gd name="connsiteX66" fmla="*/ 2425566 w 2425566"/>
                      <a:gd name="connsiteY66" fmla="*/ 115503 h 19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25566" h="192506">
                        <a:moveTo>
                          <a:pt x="0" y="173255"/>
                        </a:moveTo>
                        <a:cubicBezTo>
                          <a:pt x="16042" y="150796"/>
                          <a:pt x="30885" y="127430"/>
                          <a:pt x="48126" y="105878"/>
                        </a:cubicBezTo>
                        <a:cubicBezTo>
                          <a:pt x="56629" y="95249"/>
                          <a:pt x="63390" y="77002"/>
                          <a:pt x="77002" y="77002"/>
                        </a:cubicBezTo>
                        <a:cubicBezTo>
                          <a:pt x="88570" y="77002"/>
                          <a:pt x="89835" y="96253"/>
                          <a:pt x="96252" y="105878"/>
                        </a:cubicBezTo>
                        <a:cubicBezTo>
                          <a:pt x="93044" y="115503"/>
                          <a:pt x="79453" y="127580"/>
                          <a:pt x="86627" y="134754"/>
                        </a:cubicBezTo>
                        <a:cubicBezTo>
                          <a:pt x="93801" y="141928"/>
                          <a:pt x="107061" y="130757"/>
                          <a:pt x="115503" y="125129"/>
                        </a:cubicBezTo>
                        <a:cubicBezTo>
                          <a:pt x="126829" y="117578"/>
                          <a:pt x="134135" y="105217"/>
                          <a:pt x="144379" y="96253"/>
                        </a:cubicBezTo>
                        <a:cubicBezTo>
                          <a:pt x="159840" y="82725"/>
                          <a:pt x="177044" y="71280"/>
                          <a:pt x="192505" y="57752"/>
                        </a:cubicBezTo>
                        <a:cubicBezTo>
                          <a:pt x="251793" y="5875"/>
                          <a:pt x="191162" y="49022"/>
                          <a:pt x="250256" y="9626"/>
                        </a:cubicBezTo>
                        <a:cubicBezTo>
                          <a:pt x="247048" y="28876"/>
                          <a:pt x="244458" y="48240"/>
                          <a:pt x="240631" y="67377"/>
                        </a:cubicBezTo>
                        <a:cubicBezTo>
                          <a:pt x="238037" y="80349"/>
                          <a:pt x="221652" y="96524"/>
                          <a:pt x="231006" y="105878"/>
                        </a:cubicBezTo>
                        <a:cubicBezTo>
                          <a:pt x="240360" y="115232"/>
                          <a:pt x="256673" y="99461"/>
                          <a:pt x="269507" y="96253"/>
                        </a:cubicBezTo>
                        <a:cubicBezTo>
                          <a:pt x="275924" y="86628"/>
                          <a:pt x="280578" y="75557"/>
                          <a:pt x="288758" y="67377"/>
                        </a:cubicBezTo>
                        <a:cubicBezTo>
                          <a:pt x="320125" y="36010"/>
                          <a:pt x="347832" y="22307"/>
                          <a:pt x="385010" y="0"/>
                        </a:cubicBezTo>
                        <a:cubicBezTo>
                          <a:pt x="388218" y="16042"/>
                          <a:pt x="396442" y="31867"/>
                          <a:pt x="394635" y="48127"/>
                        </a:cubicBezTo>
                        <a:cubicBezTo>
                          <a:pt x="391917" y="72589"/>
                          <a:pt x="351008" y="105249"/>
                          <a:pt x="365760" y="134754"/>
                        </a:cubicBezTo>
                        <a:cubicBezTo>
                          <a:pt x="370297" y="143829"/>
                          <a:pt x="385010" y="128337"/>
                          <a:pt x="394635" y="125129"/>
                        </a:cubicBezTo>
                        <a:cubicBezTo>
                          <a:pt x="404260" y="118712"/>
                          <a:pt x="415331" y="114058"/>
                          <a:pt x="423511" y="105878"/>
                        </a:cubicBezTo>
                        <a:cubicBezTo>
                          <a:pt x="431691" y="97698"/>
                          <a:pt x="433729" y="84229"/>
                          <a:pt x="442762" y="77002"/>
                        </a:cubicBezTo>
                        <a:cubicBezTo>
                          <a:pt x="450685" y="70664"/>
                          <a:pt x="462013" y="70585"/>
                          <a:pt x="471638" y="67377"/>
                        </a:cubicBezTo>
                        <a:cubicBezTo>
                          <a:pt x="442223" y="155621"/>
                          <a:pt x="440178" y="125230"/>
                          <a:pt x="490888" y="96253"/>
                        </a:cubicBezTo>
                        <a:cubicBezTo>
                          <a:pt x="499697" y="91219"/>
                          <a:pt x="510139" y="89836"/>
                          <a:pt x="519764" y="86628"/>
                        </a:cubicBezTo>
                        <a:cubicBezTo>
                          <a:pt x="513347" y="99462"/>
                          <a:pt x="505551" y="111694"/>
                          <a:pt x="500513" y="125129"/>
                        </a:cubicBezTo>
                        <a:cubicBezTo>
                          <a:pt x="469996" y="206507"/>
                          <a:pt x="512103" y="143068"/>
                          <a:pt x="567890" y="105878"/>
                        </a:cubicBezTo>
                        <a:lnTo>
                          <a:pt x="596766" y="86628"/>
                        </a:lnTo>
                        <a:cubicBezTo>
                          <a:pt x="599974" y="99462"/>
                          <a:pt x="593841" y="120946"/>
                          <a:pt x="606391" y="125129"/>
                        </a:cubicBezTo>
                        <a:cubicBezTo>
                          <a:pt x="613764" y="127587"/>
                          <a:pt x="683971" y="91152"/>
                          <a:pt x="693019" y="86628"/>
                        </a:cubicBezTo>
                        <a:cubicBezTo>
                          <a:pt x="715020" y="152632"/>
                          <a:pt x="693019" y="70710"/>
                          <a:pt x="693019" y="163630"/>
                        </a:cubicBezTo>
                        <a:cubicBezTo>
                          <a:pt x="693019" y="173776"/>
                          <a:pt x="699436" y="182881"/>
                          <a:pt x="702644" y="192506"/>
                        </a:cubicBezTo>
                        <a:cubicBezTo>
                          <a:pt x="771738" y="123410"/>
                          <a:pt x="738616" y="151089"/>
                          <a:pt x="798896" y="105878"/>
                        </a:cubicBezTo>
                        <a:cubicBezTo>
                          <a:pt x="808521" y="109086"/>
                          <a:pt x="817626" y="115503"/>
                          <a:pt x="827772" y="115503"/>
                        </a:cubicBezTo>
                        <a:cubicBezTo>
                          <a:pt x="841935" y="115503"/>
                          <a:pt x="887631" y="90387"/>
                          <a:pt x="895149" y="86628"/>
                        </a:cubicBezTo>
                        <a:cubicBezTo>
                          <a:pt x="917608" y="154004"/>
                          <a:pt x="895150" y="150796"/>
                          <a:pt x="943275" y="134754"/>
                        </a:cubicBezTo>
                        <a:cubicBezTo>
                          <a:pt x="962526" y="137962"/>
                          <a:pt x="981608" y="146321"/>
                          <a:pt x="1001027" y="144379"/>
                        </a:cubicBezTo>
                        <a:cubicBezTo>
                          <a:pt x="1055710" y="138911"/>
                          <a:pt x="1026864" y="121785"/>
                          <a:pt x="1058779" y="96253"/>
                        </a:cubicBezTo>
                        <a:cubicBezTo>
                          <a:pt x="1066701" y="89915"/>
                          <a:pt x="1078329" y="90625"/>
                          <a:pt x="1087654" y="86628"/>
                        </a:cubicBezTo>
                        <a:cubicBezTo>
                          <a:pt x="1100842" y="80976"/>
                          <a:pt x="1113321" y="73794"/>
                          <a:pt x="1126155" y="67377"/>
                        </a:cubicBezTo>
                        <a:cubicBezTo>
                          <a:pt x="1132572" y="77002"/>
                          <a:pt x="1134431" y="92595"/>
                          <a:pt x="1145406" y="96253"/>
                        </a:cubicBezTo>
                        <a:cubicBezTo>
                          <a:pt x="1157956" y="100436"/>
                          <a:pt x="1170678" y="86628"/>
                          <a:pt x="1183907" y="86628"/>
                        </a:cubicBezTo>
                        <a:cubicBezTo>
                          <a:pt x="1200267" y="86628"/>
                          <a:pt x="1215991" y="93045"/>
                          <a:pt x="1232033" y="96253"/>
                        </a:cubicBezTo>
                        <a:cubicBezTo>
                          <a:pt x="1251284" y="93045"/>
                          <a:pt x="1270734" y="90862"/>
                          <a:pt x="1289785" y="86628"/>
                        </a:cubicBezTo>
                        <a:cubicBezTo>
                          <a:pt x="1299689" y="84427"/>
                          <a:pt x="1309241" y="73234"/>
                          <a:pt x="1318661" y="77002"/>
                        </a:cubicBezTo>
                        <a:cubicBezTo>
                          <a:pt x="1329402" y="81298"/>
                          <a:pt x="1329731" y="97698"/>
                          <a:pt x="1337911" y="105878"/>
                        </a:cubicBezTo>
                        <a:cubicBezTo>
                          <a:pt x="1346091" y="114058"/>
                          <a:pt x="1357162" y="118712"/>
                          <a:pt x="1366787" y="125129"/>
                        </a:cubicBezTo>
                        <a:cubicBezTo>
                          <a:pt x="1376412" y="121920"/>
                          <a:pt x="1385517" y="115503"/>
                          <a:pt x="1395663" y="115503"/>
                        </a:cubicBezTo>
                        <a:cubicBezTo>
                          <a:pt x="1418350" y="115503"/>
                          <a:pt x="1440617" y="128579"/>
                          <a:pt x="1463040" y="125129"/>
                        </a:cubicBezTo>
                        <a:cubicBezTo>
                          <a:pt x="1484312" y="121856"/>
                          <a:pt x="1501198" y="105159"/>
                          <a:pt x="1520791" y="96253"/>
                        </a:cubicBezTo>
                        <a:cubicBezTo>
                          <a:pt x="1536520" y="89103"/>
                          <a:pt x="1552876" y="83419"/>
                          <a:pt x="1568918" y="77002"/>
                        </a:cubicBezTo>
                        <a:cubicBezTo>
                          <a:pt x="1572126" y="86627"/>
                          <a:pt x="1571369" y="98704"/>
                          <a:pt x="1578543" y="105878"/>
                        </a:cubicBezTo>
                        <a:cubicBezTo>
                          <a:pt x="1598506" y="125841"/>
                          <a:pt x="1616331" y="111582"/>
                          <a:pt x="1636294" y="105878"/>
                        </a:cubicBezTo>
                        <a:cubicBezTo>
                          <a:pt x="1720904" y="81704"/>
                          <a:pt x="1634430" y="109707"/>
                          <a:pt x="1703671" y="86628"/>
                        </a:cubicBezTo>
                        <a:cubicBezTo>
                          <a:pt x="1706879" y="96253"/>
                          <a:pt x="1703347" y="113513"/>
                          <a:pt x="1713296" y="115503"/>
                        </a:cubicBezTo>
                        <a:cubicBezTo>
                          <a:pt x="1727366" y="118317"/>
                          <a:pt x="1738363" y="101291"/>
                          <a:pt x="1751798" y="96253"/>
                        </a:cubicBezTo>
                        <a:cubicBezTo>
                          <a:pt x="1764184" y="91608"/>
                          <a:pt x="1777465" y="89836"/>
                          <a:pt x="1790299" y="86628"/>
                        </a:cubicBezTo>
                        <a:cubicBezTo>
                          <a:pt x="1796716" y="96253"/>
                          <a:pt x="1798575" y="111845"/>
                          <a:pt x="1809549" y="115503"/>
                        </a:cubicBezTo>
                        <a:cubicBezTo>
                          <a:pt x="1822099" y="119686"/>
                          <a:pt x="1835664" y="110523"/>
                          <a:pt x="1848050" y="105878"/>
                        </a:cubicBezTo>
                        <a:cubicBezTo>
                          <a:pt x="1861485" y="100840"/>
                          <a:pt x="1873363" y="92280"/>
                          <a:pt x="1886551" y="86628"/>
                        </a:cubicBezTo>
                        <a:cubicBezTo>
                          <a:pt x="1895877" y="82631"/>
                          <a:pt x="1905802" y="80211"/>
                          <a:pt x="1915427" y="77002"/>
                        </a:cubicBezTo>
                        <a:cubicBezTo>
                          <a:pt x="1937333" y="164627"/>
                          <a:pt x="1904971" y="89559"/>
                          <a:pt x="1953928" y="105878"/>
                        </a:cubicBezTo>
                        <a:cubicBezTo>
                          <a:pt x="1975877" y="113194"/>
                          <a:pt x="2011680" y="144379"/>
                          <a:pt x="2011680" y="144379"/>
                        </a:cubicBezTo>
                        <a:cubicBezTo>
                          <a:pt x="2026278" y="134647"/>
                          <a:pt x="2049507" y="115503"/>
                          <a:pt x="2069431" y="115503"/>
                        </a:cubicBezTo>
                        <a:cubicBezTo>
                          <a:pt x="2103307" y="115503"/>
                          <a:pt x="2126283" y="124829"/>
                          <a:pt x="2156059" y="134754"/>
                        </a:cubicBezTo>
                        <a:cubicBezTo>
                          <a:pt x="2272308" y="76628"/>
                          <a:pt x="2132390" y="135245"/>
                          <a:pt x="2223435" y="125129"/>
                        </a:cubicBezTo>
                        <a:cubicBezTo>
                          <a:pt x="2243603" y="122888"/>
                          <a:pt x="2261936" y="112295"/>
                          <a:pt x="2281187" y="105878"/>
                        </a:cubicBezTo>
                        <a:lnTo>
                          <a:pt x="2310063" y="96253"/>
                        </a:lnTo>
                        <a:cubicBezTo>
                          <a:pt x="2319688" y="99461"/>
                          <a:pt x="2328931" y="104210"/>
                          <a:pt x="2338939" y="105878"/>
                        </a:cubicBezTo>
                        <a:cubicBezTo>
                          <a:pt x="2367597" y="110654"/>
                          <a:pt x="2425566" y="115503"/>
                          <a:pt x="2425566" y="115503"/>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2" name="Tittel 1">
            <a:extLst>
              <a:ext uri="{FF2B5EF4-FFF2-40B4-BE49-F238E27FC236}">
                <a16:creationId xmlns:a16="http://schemas.microsoft.com/office/drawing/2014/main" id="{90A1F5BD-4CE3-634E-BD44-602C6A74FCAC}"/>
              </a:ext>
            </a:extLst>
          </p:cNvPr>
          <p:cNvSpPr>
            <a:spLocks noGrp="1"/>
          </p:cNvSpPr>
          <p:nvPr>
            <p:ph type="ctrTitle"/>
          </p:nvPr>
        </p:nvSpPr>
        <p:spPr>
          <a:xfrm>
            <a:off x="525514" y="629305"/>
            <a:ext cx="3100555" cy="646769"/>
          </a:xfrm>
        </p:spPr>
        <p:txBody>
          <a:bodyPr>
            <a:normAutofit/>
          </a:bodyPr>
          <a:lstStyle/>
          <a:p>
            <a:pPr algn="l"/>
            <a:r>
              <a:rPr lang="nb-NO" sz="40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Generelt</a:t>
            </a:r>
          </a:p>
        </p:txBody>
      </p:sp>
      <p:sp>
        <p:nvSpPr>
          <p:cNvPr id="3" name="Undertittel 2">
            <a:extLst>
              <a:ext uri="{FF2B5EF4-FFF2-40B4-BE49-F238E27FC236}">
                <a16:creationId xmlns:a16="http://schemas.microsoft.com/office/drawing/2014/main" id="{CA0B5C5E-0DB4-9E4B-AA41-EEE78671EE60}"/>
              </a:ext>
            </a:extLst>
          </p:cNvPr>
          <p:cNvSpPr>
            <a:spLocks noGrp="1"/>
          </p:cNvSpPr>
          <p:nvPr>
            <p:ph type="subTitle" idx="1"/>
          </p:nvPr>
        </p:nvSpPr>
        <p:spPr>
          <a:xfrm>
            <a:off x="7693804" y="1276074"/>
            <a:ext cx="3461876" cy="412530"/>
          </a:xfrm>
        </p:spPr>
        <p:txBody>
          <a:bodyPr>
            <a:normAutofit/>
          </a:bodyPr>
          <a:lstStyle/>
          <a:p>
            <a:pPr algn="l"/>
            <a:r>
              <a:rPr lang="nb-NO" sz="1600" b="1" i="1" dirty="0">
                <a:latin typeface="Open Sans" panose="020B0606030504020204" pitchFamily="34" charset="0"/>
                <a:ea typeface="Open Sans" panose="020B0606030504020204" pitchFamily="34" charset="0"/>
                <a:cs typeface="Open Sans" panose="020B0606030504020204" pitchFamily="34" charset="0"/>
              </a:rPr>
              <a:t>Prosjektbakgrunn?</a:t>
            </a:r>
          </a:p>
        </p:txBody>
      </p:sp>
      <p:sp>
        <p:nvSpPr>
          <p:cNvPr id="4" name="Undertittel 2">
            <a:extLst>
              <a:ext uri="{FF2B5EF4-FFF2-40B4-BE49-F238E27FC236}">
                <a16:creationId xmlns:a16="http://schemas.microsoft.com/office/drawing/2014/main" id="{45263279-0499-1142-B473-4F0BA66019DE}"/>
              </a:ext>
            </a:extLst>
          </p:cNvPr>
          <p:cNvSpPr txBox="1">
            <a:spLocks/>
          </p:cNvSpPr>
          <p:nvPr/>
        </p:nvSpPr>
        <p:spPr>
          <a:xfrm>
            <a:off x="3714092" y="860099"/>
            <a:ext cx="236484" cy="29390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000" dirty="0">
                <a:solidFill>
                  <a:srgbClr val="00509E"/>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6" name="Ellipse 5">
            <a:extLst>
              <a:ext uri="{FF2B5EF4-FFF2-40B4-BE49-F238E27FC236}">
                <a16:creationId xmlns:a16="http://schemas.microsoft.com/office/drawing/2014/main" id="{7226D5B0-064A-5649-BDFE-BEBDF5B5AFA5}"/>
              </a:ext>
            </a:extLst>
          </p:cNvPr>
          <p:cNvSpPr/>
          <p:nvPr/>
        </p:nvSpPr>
        <p:spPr>
          <a:xfrm>
            <a:off x="3626069" y="751977"/>
            <a:ext cx="412530" cy="412530"/>
          </a:xfrm>
          <a:prstGeom prst="ellipse">
            <a:avLst/>
          </a:prstGeom>
          <a:noFill/>
          <a:ln w="28575">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panose="020B0606030504020204" pitchFamily="34" charset="0"/>
              <a:ea typeface="Open Sans" panose="020B0606030504020204" pitchFamily="34" charset="0"/>
              <a:cs typeface="Open Sans" panose="020B0606030504020204" pitchFamily="34" charset="0"/>
            </a:endParaRPr>
          </a:p>
        </p:txBody>
      </p: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56541"/>
            <a:ext cx="5496911" cy="1505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Dersom oppgaven baserer seg på prosjektbakgrunn som du eller noen andre har immaterielle rettigheter til, skal dette avklares på forhånd og spesifiseres i et eget vedlegg.</a:t>
            </a:r>
          </a:p>
          <a:p>
            <a:pPr algn="l">
              <a:lnSpc>
                <a:spcPct val="150000"/>
              </a:lnSpc>
            </a:pPr>
            <a:r>
              <a:rPr lang="nb-NO" sz="1600" dirty="0">
                <a:latin typeface="Open Sans" panose="020B0606030504020204" pitchFamily="34" charset="0"/>
                <a:ea typeface="Open Sans" panose="020B0606030504020204" pitchFamily="34" charset="0"/>
                <a:cs typeface="Open Sans" panose="020B0606030504020204" pitchFamily="34" charset="0"/>
              </a:rPr>
              <a:t>Vedlegget spesifiserer hva prosjektbakgrunnen består av, og hvilke begrensninger dette gir.</a:t>
            </a:r>
          </a:p>
        </p:txBody>
      </p:sp>
      <p:pic>
        <p:nvPicPr>
          <p:cNvPr id="14" name="Bilde 13">
            <a:extLst>
              <a:ext uri="{FF2B5EF4-FFF2-40B4-BE49-F238E27FC236}">
                <a16:creationId xmlns:a16="http://schemas.microsoft.com/office/drawing/2014/main" id="{A5BEE799-684F-1747-AE81-9961CF60C875}"/>
              </a:ext>
            </a:extLst>
          </p:cNvPr>
          <p:cNvPicPr>
            <a:picLocks noChangeAspect="1"/>
          </p:cNvPicPr>
          <p:nvPr/>
        </p:nvPicPr>
        <p:blipFill>
          <a:blip r:embed="rId2"/>
          <a:stretch>
            <a:fillRect/>
          </a:stretch>
        </p:blipFill>
        <p:spPr>
          <a:xfrm>
            <a:off x="7144639" y="1304934"/>
            <a:ext cx="549165" cy="549165"/>
          </a:xfrm>
          <a:prstGeom prst="rect">
            <a:avLst/>
          </a:prstGeom>
        </p:spPr>
      </p:pic>
      <p:sp>
        <p:nvSpPr>
          <p:cNvPr id="19" name="Undertittel 2">
            <a:extLst>
              <a:ext uri="{FF2B5EF4-FFF2-40B4-BE49-F238E27FC236}">
                <a16:creationId xmlns:a16="http://schemas.microsoft.com/office/drawing/2014/main" id="{6013B7BF-2B39-A14A-B100-88B93882315A}"/>
              </a:ext>
            </a:extLst>
          </p:cNvPr>
          <p:cNvSpPr txBox="1">
            <a:spLocks/>
          </p:cNvSpPr>
          <p:nvPr/>
        </p:nvSpPr>
        <p:spPr>
          <a:xfrm>
            <a:off x="7693804" y="1579517"/>
            <a:ext cx="2788108" cy="4125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000" i="1" dirty="0"/>
              <a:t>Dette kan for eksempel være data innsamlet i et annet prosjekt eller data fra den eksterne virksomheten.</a:t>
            </a:r>
            <a:endParaRPr lang="nb-NO" sz="1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Undertittel 2">
            <a:extLst>
              <a:ext uri="{FF2B5EF4-FFF2-40B4-BE49-F238E27FC236}">
                <a16:creationId xmlns:a16="http://schemas.microsoft.com/office/drawing/2014/main" id="{EFA55D66-9570-4242-8A20-6574D356A56F}"/>
              </a:ext>
            </a:extLst>
          </p:cNvPr>
          <p:cNvSpPr txBox="1">
            <a:spLocks/>
          </p:cNvSpPr>
          <p:nvPr/>
        </p:nvSpPr>
        <p:spPr>
          <a:xfrm>
            <a:off x="525516" y="1221035"/>
            <a:ext cx="5496911" cy="412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1800" i="1" dirty="0">
                <a:solidFill>
                  <a:srgbClr val="00509E"/>
                </a:solidFill>
                <a:latin typeface="Open Sans" panose="020B0606030504020204" pitchFamily="34" charset="0"/>
                <a:ea typeface="Open Sans" panose="020B0606030504020204" pitchFamily="34" charset="0"/>
                <a:cs typeface="Open Sans" panose="020B0606030504020204" pitchFamily="34" charset="0"/>
              </a:rPr>
              <a:t>Avklaring av immaterielle rettigheter</a:t>
            </a:r>
          </a:p>
        </p:txBody>
      </p:sp>
      <p:pic>
        <p:nvPicPr>
          <p:cNvPr id="7" name="Bilde 6" descr="Student og bedrift blir enige om rettighetene til prosjektbakgrunnen">
            <a:extLst>
              <a:ext uri="{FF2B5EF4-FFF2-40B4-BE49-F238E27FC236}">
                <a16:creationId xmlns:a16="http://schemas.microsoft.com/office/drawing/2014/main" id="{9C87E278-1420-BD41-929C-5028FFC46BBD}"/>
              </a:ext>
            </a:extLst>
          </p:cNvPr>
          <p:cNvPicPr>
            <a:picLocks noChangeAspect="1"/>
          </p:cNvPicPr>
          <p:nvPr/>
        </p:nvPicPr>
        <p:blipFill>
          <a:blip r:embed="rId3"/>
          <a:srcRect/>
          <a:stretch/>
        </p:blipFill>
        <p:spPr>
          <a:xfrm>
            <a:off x="6695088" y="2256541"/>
            <a:ext cx="4601459" cy="4601459"/>
          </a:xfrm>
          <a:prstGeom prst="rect">
            <a:avLst/>
          </a:prstGeom>
        </p:spPr>
      </p:pic>
    </p:spTree>
    <p:extLst>
      <p:ext uri="{BB962C8B-B14F-4D97-AF65-F5344CB8AC3E}">
        <p14:creationId xmlns:p14="http://schemas.microsoft.com/office/powerpoint/2010/main" val="28301599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2512</Words>
  <Application>Microsoft Office PowerPoint</Application>
  <PresentationFormat>Widescreen</PresentationFormat>
  <Paragraphs>218</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Open Sans</vt:lpstr>
      <vt:lpstr>Office-tema</vt:lpstr>
      <vt:lpstr>Studentoppgave i samarbeid med ekstern virksomhet</vt:lpstr>
      <vt:lpstr>Introduksjon</vt:lpstr>
      <vt:lpstr>Introduksjon</vt:lpstr>
      <vt:lpstr>1. Generelt</vt:lpstr>
      <vt:lpstr>Generelt</vt:lpstr>
      <vt:lpstr>Generelt</vt:lpstr>
      <vt:lpstr>Generelt</vt:lpstr>
      <vt:lpstr>Generelt</vt:lpstr>
      <vt:lpstr>Generelt</vt:lpstr>
      <vt:lpstr>Generelt</vt:lpstr>
      <vt:lpstr>Generelt</vt:lpstr>
      <vt:lpstr>Generelt</vt:lpstr>
      <vt:lpstr>2. Studentens rettigheter</vt:lpstr>
      <vt:lpstr>Studentens rettigheter</vt:lpstr>
      <vt:lpstr>Studentens rettigheter</vt:lpstr>
      <vt:lpstr>Studentens rettigheter</vt:lpstr>
      <vt:lpstr>Studentens rettigheter</vt:lpstr>
      <vt:lpstr>3. Patenterbare oppfinnelser</vt:lpstr>
      <vt:lpstr>Patenterbare oppfinnelser</vt:lpstr>
      <vt:lpstr>Patenterbare oppfinnelser</vt:lpstr>
      <vt:lpstr>Patenterbare oppfinnelser</vt:lpstr>
      <vt:lpstr>4. Den eksterne virksomheten</vt:lpstr>
      <vt:lpstr>Den eksterne virksomheten</vt:lpstr>
      <vt:lpstr>Den eksterne virksomheten</vt:lpstr>
      <vt:lpstr>Den eksterne virksomheten</vt:lpstr>
      <vt:lpstr>Den eksterne virksomheten</vt:lpstr>
      <vt:lpstr>Den eksterne virksomheten</vt:lpstr>
      <vt:lpstr>5. NTNUs rettigheter</vt:lpstr>
      <vt:lpstr>NTNUs rettigheter</vt:lpstr>
      <vt:lpstr>NTNUs rettigheter</vt:lpstr>
      <vt:lpstr>6. Offentliggjøring</vt:lpstr>
      <vt:lpstr>Offentliggjøring</vt:lpstr>
      <vt:lpstr>Offentliggjøring</vt:lpstr>
      <vt:lpstr>Offentliggjøring</vt:lpstr>
      <vt:lpstr>Offentliggjøring</vt:lpstr>
      <vt:lpstr>Offentliggjøring</vt:lpstr>
      <vt:lpstr>7. Oppsummering</vt:lpstr>
      <vt:lpstr>Oppsummering</vt:lpstr>
      <vt:lpstr>Oppsummering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Studentoppgave i samarbeid med ekstern virksomhet</dc:title>
  <dc:creator>Aslak Liaaen</dc:creator>
  <cp:lastModifiedBy>Anette Sofie Knutsen</cp:lastModifiedBy>
  <cp:revision>15</cp:revision>
  <dcterms:created xsi:type="dcterms:W3CDTF">2021-09-22T10:53:53Z</dcterms:created>
  <dcterms:modified xsi:type="dcterms:W3CDTF">2023-04-13T08:48:14Z</dcterms:modified>
</cp:coreProperties>
</file>