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  <p:sldMasterId id="2147483666" r:id="rId3"/>
  </p:sldMasterIdLst>
  <p:sldIdLst>
    <p:sldId id="256" r:id="rId4"/>
    <p:sldId id="259" r:id="rId5"/>
    <p:sldId id="25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6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0" y="1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5360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0490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8591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-979" y="678645"/>
            <a:ext cx="12157281" cy="0"/>
          </a:xfrm>
          <a:custGeom>
            <a:avLst/>
            <a:gdLst/>
            <a:ahLst/>
            <a:cxnLst/>
            <a:rect l="l" t="t" r="r" b="b"/>
            <a:pathLst>
              <a:path w="7560309">
                <a:moveTo>
                  <a:pt x="0" y="0"/>
                </a:moveTo>
                <a:lnTo>
                  <a:pt x="7560284" y="0"/>
                </a:lnTo>
              </a:path>
            </a:pathLst>
          </a:custGeom>
          <a:ln w="9144">
            <a:solidFill>
              <a:srgbClr val="C9EB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-979" y="871823"/>
            <a:ext cx="12157281" cy="0"/>
          </a:xfrm>
          <a:custGeom>
            <a:avLst/>
            <a:gdLst/>
            <a:ahLst/>
            <a:cxnLst/>
            <a:rect l="l" t="t" r="r" b="b"/>
            <a:pathLst>
              <a:path w="7560309">
                <a:moveTo>
                  <a:pt x="0" y="0"/>
                </a:moveTo>
                <a:lnTo>
                  <a:pt x="7560284" y="0"/>
                </a:lnTo>
              </a:path>
            </a:pathLst>
          </a:custGeom>
          <a:ln w="9144">
            <a:solidFill>
              <a:srgbClr val="C9EB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-979" y="1065002"/>
            <a:ext cx="12157281" cy="0"/>
          </a:xfrm>
          <a:custGeom>
            <a:avLst/>
            <a:gdLst/>
            <a:ahLst/>
            <a:cxnLst/>
            <a:rect l="l" t="t" r="r" b="b"/>
            <a:pathLst>
              <a:path w="7560309">
                <a:moveTo>
                  <a:pt x="0" y="0"/>
                </a:moveTo>
                <a:lnTo>
                  <a:pt x="7560284" y="0"/>
                </a:lnTo>
              </a:path>
            </a:pathLst>
          </a:custGeom>
          <a:ln w="9144">
            <a:solidFill>
              <a:srgbClr val="C9EB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-979" y="1258424"/>
            <a:ext cx="12157281" cy="0"/>
          </a:xfrm>
          <a:custGeom>
            <a:avLst/>
            <a:gdLst/>
            <a:ahLst/>
            <a:cxnLst/>
            <a:rect l="l" t="t" r="r" b="b"/>
            <a:pathLst>
              <a:path w="7560309">
                <a:moveTo>
                  <a:pt x="0" y="0"/>
                </a:moveTo>
                <a:lnTo>
                  <a:pt x="7560284" y="0"/>
                </a:lnTo>
              </a:path>
            </a:pathLst>
          </a:custGeom>
          <a:ln w="9144">
            <a:solidFill>
              <a:srgbClr val="C9EB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-979" y="1451603"/>
            <a:ext cx="12157281" cy="0"/>
          </a:xfrm>
          <a:custGeom>
            <a:avLst/>
            <a:gdLst/>
            <a:ahLst/>
            <a:cxnLst/>
            <a:rect l="l" t="t" r="r" b="b"/>
            <a:pathLst>
              <a:path w="7560309">
                <a:moveTo>
                  <a:pt x="0" y="0"/>
                </a:moveTo>
                <a:lnTo>
                  <a:pt x="7560284" y="0"/>
                </a:lnTo>
              </a:path>
            </a:pathLst>
          </a:custGeom>
          <a:ln w="9144">
            <a:solidFill>
              <a:srgbClr val="C9EB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-979" y="1644781"/>
            <a:ext cx="12157281" cy="0"/>
          </a:xfrm>
          <a:custGeom>
            <a:avLst/>
            <a:gdLst/>
            <a:ahLst/>
            <a:cxnLst/>
            <a:rect l="l" t="t" r="r" b="b"/>
            <a:pathLst>
              <a:path w="7560309">
                <a:moveTo>
                  <a:pt x="0" y="0"/>
                </a:moveTo>
                <a:lnTo>
                  <a:pt x="7560284" y="0"/>
                </a:lnTo>
              </a:path>
            </a:pathLst>
          </a:custGeom>
          <a:ln w="9144">
            <a:solidFill>
              <a:srgbClr val="C9EB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-979" y="1837960"/>
            <a:ext cx="12157281" cy="0"/>
          </a:xfrm>
          <a:custGeom>
            <a:avLst/>
            <a:gdLst/>
            <a:ahLst/>
            <a:cxnLst/>
            <a:rect l="l" t="t" r="r" b="b"/>
            <a:pathLst>
              <a:path w="7560309">
                <a:moveTo>
                  <a:pt x="0" y="0"/>
                </a:moveTo>
                <a:lnTo>
                  <a:pt x="7560284" y="0"/>
                </a:lnTo>
              </a:path>
            </a:pathLst>
          </a:custGeom>
          <a:ln w="9144">
            <a:solidFill>
              <a:srgbClr val="C9EB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-979" y="2031138"/>
            <a:ext cx="12157281" cy="0"/>
          </a:xfrm>
          <a:custGeom>
            <a:avLst/>
            <a:gdLst/>
            <a:ahLst/>
            <a:cxnLst/>
            <a:rect l="l" t="t" r="r" b="b"/>
            <a:pathLst>
              <a:path w="7560309">
                <a:moveTo>
                  <a:pt x="0" y="0"/>
                </a:moveTo>
                <a:lnTo>
                  <a:pt x="7560284" y="0"/>
                </a:lnTo>
              </a:path>
            </a:pathLst>
          </a:custGeom>
          <a:ln w="9144">
            <a:solidFill>
              <a:srgbClr val="C9EB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-979" y="2224317"/>
            <a:ext cx="12157281" cy="0"/>
          </a:xfrm>
          <a:custGeom>
            <a:avLst/>
            <a:gdLst/>
            <a:ahLst/>
            <a:cxnLst/>
            <a:rect l="l" t="t" r="r" b="b"/>
            <a:pathLst>
              <a:path w="7560309">
                <a:moveTo>
                  <a:pt x="0" y="0"/>
                </a:moveTo>
                <a:lnTo>
                  <a:pt x="7560284" y="0"/>
                </a:lnTo>
              </a:path>
            </a:pathLst>
          </a:custGeom>
          <a:ln w="9144">
            <a:solidFill>
              <a:srgbClr val="C9EB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-979" y="2417495"/>
            <a:ext cx="12157281" cy="0"/>
          </a:xfrm>
          <a:custGeom>
            <a:avLst/>
            <a:gdLst/>
            <a:ahLst/>
            <a:cxnLst/>
            <a:rect l="l" t="t" r="r" b="b"/>
            <a:pathLst>
              <a:path w="7560309">
                <a:moveTo>
                  <a:pt x="0" y="0"/>
                </a:moveTo>
                <a:lnTo>
                  <a:pt x="7560284" y="0"/>
                </a:lnTo>
              </a:path>
            </a:pathLst>
          </a:custGeom>
          <a:ln w="9144">
            <a:solidFill>
              <a:srgbClr val="C9EB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-979" y="2610836"/>
            <a:ext cx="12157281" cy="0"/>
          </a:xfrm>
          <a:custGeom>
            <a:avLst/>
            <a:gdLst/>
            <a:ahLst/>
            <a:cxnLst/>
            <a:rect l="l" t="t" r="r" b="b"/>
            <a:pathLst>
              <a:path w="7560309">
                <a:moveTo>
                  <a:pt x="0" y="0"/>
                </a:moveTo>
                <a:lnTo>
                  <a:pt x="7560284" y="0"/>
                </a:lnTo>
              </a:path>
            </a:pathLst>
          </a:custGeom>
          <a:ln w="9144">
            <a:solidFill>
              <a:srgbClr val="C9EB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-979" y="2804015"/>
            <a:ext cx="12157281" cy="0"/>
          </a:xfrm>
          <a:custGeom>
            <a:avLst/>
            <a:gdLst/>
            <a:ahLst/>
            <a:cxnLst/>
            <a:rect l="l" t="t" r="r" b="b"/>
            <a:pathLst>
              <a:path w="7560309">
                <a:moveTo>
                  <a:pt x="0" y="0"/>
                </a:moveTo>
                <a:lnTo>
                  <a:pt x="7560284" y="0"/>
                </a:lnTo>
              </a:path>
            </a:pathLst>
          </a:custGeom>
          <a:ln w="9144">
            <a:solidFill>
              <a:srgbClr val="C9EB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-979" y="2997193"/>
            <a:ext cx="12157281" cy="0"/>
          </a:xfrm>
          <a:custGeom>
            <a:avLst/>
            <a:gdLst/>
            <a:ahLst/>
            <a:cxnLst/>
            <a:rect l="l" t="t" r="r" b="b"/>
            <a:pathLst>
              <a:path w="7560309">
                <a:moveTo>
                  <a:pt x="0" y="0"/>
                </a:moveTo>
                <a:lnTo>
                  <a:pt x="7560284" y="0"/>
                </a:lnTo>
              </a:path>
            </a:pathLst>
          </a:custGeom>
          <a:ln w="9144">
            <a:solidFill>
              <a:srgbClr val="C9EB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-979" y="3190372"/>
            <a:ext cx="12157281" cy="0"/>
          </a:xfrm>
          <a:custGeom>
            <a:avLst/>
            <a:gdLst/>
            <a:ahLst/>
            <a:cxnLst/>
            <a:rect l="l" t="t" r="r" b="b"/>
            <a:pathLst>
              <a:path w="7560309">
                <a:moveTo>
                  <a:pt x="0" y="0"/>
                </a:moveTo>
                <a:lnTo>
                  <a:pt x="7560284" y="0"/>
                </a:lnTo>
              </a:path>
            </a:pathLst>
          </a:custGeom>
          <a:ln w="9144">
            <a:solidFill>
              <a:srgbClr val="C9EB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-979" y="3383550"/>
            <a:ext cx="12157281" cy="0"/>
          </a:xfrm>
          <a:custGeom>
            <a:avLst/>
            <a:gdLst/>
            <a:ahLst/>
            <a:cxnLst/>
            <a:rect l="l" t="t" r="r" b="b"/>
            <a:pathLst>
              <a:path w="7560309">
                <a:moveTo>
                  <a:pt x="0" y="0"/>
                </a:moveTo>
                <a:lnTo>
                  <a:pt x="7560284" y="0"/>
                </a:lnTo>
              </a:path>
            </a:pathLst>
          </a:custGeom>
          <a:ln w="9144">
            <a:solidFill>
              <a:srgbClr val="C9EB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-979" y="3576729"/>
            <a:ext cx="12157281" cy="0"/>
          </a:xfrm>
          <a:custGeom>
            <a:avLst/>
            <a:gdLst/>
            <a:ahLst/>
            <a:cxnLst/>
            <a:rect l="l" t="t" r="r" b="b"/>
            <a:pathLst>
              <a:path w="7560309">
                <a:moveTo>
                  <a:pt x="0" y="0"/>
                </a:moveTo>
                <a:lnTo>
                  <a:pt x="7560284" y="0"/>
                </a:lnTo>
              </a:path>
            </a:pathLst>
          </a:custGeom>
          <a:ln w="9144">
            <a:solidFill>
              <a:srgbClr val="C9EB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-979" y="3769907"/>
            <a:ext cx="12157281" cy="0"/>
          </a:xfrm>
          <a:custGeom>
            <a:avLst/>
            <a:gdLst/>
            <a:ahLst/>
            <a:cxnLst/>
            <a:rect l="l" t="t" r="r" b="b"/>
            <a:pathLst>
              <a:path w="7560309">
                <a:moveTo>
                  <a:pt x="0" y="0"/>
                </a:moveTo>
                <a:lnTo>
                  <a:pt x="7560284" y="0"/>
                </a:lnTo>
              </a:path>
            </a:pathLst>
          </a:custGeom>
          <a:ln w="9144">
            <a:solidFill>
              <a:srgbClr val="C9EB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-979" y="3963249"/>
            <a:ext cx="12157281" cy="0"/>
          </a:xfrm>
          <a:custGeom>
            <a:avLst/>
            <a:gdLst/>
            <a:ahLst/>
            <a:cxnLst/>
            <a:rect l="l" t="t" r="r" b="b"/>
            <a:pathLst>
              <a:path w="7560309">
                <a:moveTo>
                  <a:pt x="0" y="0"/>
                </a:moveTo>
                <a:lnTo>
                  <a:pt x="7560284" y="0"/>
                </a:lnTo>
              </a:path>
            </a:pathLst>
          </a:custGeom>
          <a:ln w="9144">
            <a:solidFill>
              <a:srgbClr val="C9EB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-979" y="4156427"/>
            <a:ext cx="12157281" cy="0"/>
          </a:xfrm>
          <a:custGeom>
            <a:avLst/>
            <a:gdLst/>
            <a:ahLst/>
            <a:cxnLst/>
            <a:rect l="l" t="t" r="r" b="b"/>
            <a:pathLst>
              <a:path w="7560309">
                <a:moveTo>
                  <a:pt x="0" y="0"/>
                </a:moveTo>
                <a:lnTo>
                  <a:pt x="7560284" y="0"/>
                </a:lnTo>
              </a:path>
            </a:pathLst>
          </a:custGeom>
          <a:ln w="9144">
            <a:solidFill>
              <a:srgbClr val="C9EB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-979" y="4349606"/>
            <a:ext cx="12157281" cy="0"/>
          </a:xfrm>
          <a:custGeom>
            <a:avLst/>
            <a:gdLst/>
            <a:ahLst/>
            <a:cxnLst/>
            <a:rect l="l" t="t" r="r" b="b"/>
            <a:pathLst>
              <a:path w="7560309">
                <a:moveTo>
                  <a:pt x="0" y="0"/>
                </a:moveTo>
                <a:lnTo>
                  <a:pt x="7560284" y="0"/>
                </a:lnTo>
              </a:path>
            </a:pathLst>
          </a:custGeom>
          <a:ln w="9144">
            <a:solidFill>
              <a:srgbClr val="C9EB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-979" y="4542784"/>
            <a:ext cx="12157281" cy="0"/>
          </a:xfrm>
          <a:custGeom>
            <a:avLst/>
            <a:gdLst/>
            <a:ahLst/>
            <a:cxnLst/>
            <a:rect l="l" t="t" r="r" b="b"/>
            <a:pathLst>
              <a:path w="7560309">
                <a:moveTo>
                  <a:pt x="0" y="0"/>
                </a:moveTo>
                <a:lnTo>
                  <a:pt x="7560284" y="0"/>
                </a:lnTo>
              </a:path>
            </a:pathLst>
          </a:custGeom>
          <a:ln w="9144">
            <a:solidFill>
              <a:srgbClr val="C9EB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-979" y="4735963"/>
            <a:ext cx="12157281" cy="0"/>
          </a:xfrm>
          <a:custGeom>
            <a:avLst/>
            <a:gdLst/>
            <a:ahLst/>
            <a:cxnLst/>
            <a:rect l="l" t="t" r="r" b="b"/>
            <a:pathLst>
              <a:path w="7560309">
                <a:moveTo>
                  <a:pt x="0" y="0"/>
                </a:moveTo>
                <a:lnTo>
                  <a:pt x="7560284" y="0"/>
                </a:lnTo>
              </a:path>
            </a:pathLst>
          </a:custGeom>
          <a:ln w="9144">
            <a:solidFill>
              <a:srgbClr val="C9EB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-979" y="4929142"/>
            <a:ext cx="12157281" cy="0"/>
          </a:xfrm>
          <a:custGeom>
            <a:avLst/>
            <a:gdLst/>
            <a:ahLst/>
            <a:cxnLst/>
            <a:rect l="l" t="t" r="r" b="b"/>
            <a:pathLst>
              <a:path w="7560309">
                <a:moveTo>
                  <a:pt x="0" y="0"/>
                </a:moveTo>
                <a:lnTo>
                  <a:pt x="7560284" y="0"/>
                </a:lnTo>
              </a:path>
            </a:pathLst>
          </a:custGeom>
          <a:ln w="9144">
            <a:solidFill>
              <a:srgbClr val="C9EB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-979" y="5122564"/>
            <a:ext cx="12157281" cy="0"/>
          </a:xfrm>
          <a:custGeom>
            <a:avLst/>
            <a:gdLst/>
            <a:ahLst/>
            <a:cxnLst/>
            <a:rect l="l" t="t" r="r" b="b"/>
            <a:pathLst>
              <a:path w="7560309">
                <a:moveTo>
                  <a:pt x="0" y="0"/>
                </a:moveTo>
                <a:lnTo>
                  <a:pt x="7560284" y="0"/>
                </a:lnTo>
              </a:path>
            </a:pathLst>
          </a:custGeom>
          <a:ln w="9144">
            <a:solidFill>
              <a:srgbClr val="C9EB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g object 40"/>
          <p:cNvSpPr/>
          <p:nvPr/>
        </p:nvSpPr>
        <p:spPr>
          <a:xfrm>
            <a:off x="-979" y="5315742"/>
            <a:ext cx="12157281" cy="0"/>
          </a:xfrm>
          <a:custGeom>
            <a:avLst/>
            <a:gdLst/>
            <a:ahLst/>
            <a:cxnLst/>
            <a:rect l="l" t="t" r="r" b="b"/>
            <a:pathLst>
              <a:path w="7560309">
                <a:moveTo>
                  <a:pt x="0" y="0"/>
                </a:moveTo>
                <a:lnTo>
                  <a:pt x="7560284" y="0"/>
                </a:lnTo>
              </a:path>
            </a:pathLst>
          </a:custGeom>
          <a:ln w="9144">
            <a:solidFill>
              <a:srgbClr val="C9EB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g object 41"/>
          <p:cNvSpPr/>
          <p:nvPr/>
        </p:nvSpPr>
        <p:spPr>
          <a:xfrm>
            <a:off x="-979" y="5508921"/>
            <a:ext cx="12157281" cy="0"/>
          </a:xfrm>
          <a:custGeom>
            <a:avLst/>
            <a:gdLst/>
            <a:ahLst/>
            <a:cxnLst/>
            <a:rect l="l" t="t" r="r" b="b"/>
            <a:pathLst>
              <a:path w="7560309">
                <a:moveTo>
                  <a:pt x="0" y="0"/>
                </a:moveTo>
                <a:lnTo>
                  <a:pt x="7560284" y="0"/>
                </a:lnTo>
              </a:path>
            </a:pathLst>
          </a:custGeom>
          <a:ln w="9144">
            <a:solidFill>
              <a:srgbClr val="C9EB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g object 42"/>
          <p:cNvSpPr/>
          <p:nvPr/>
        </p:nvSpPr>
        <p:spPr>
          <a:xfrm>
            <a:off x="-979" y="5702099"/>
            <a:ext cx="12157281" cy="0"/>
          </a:xfrm>
          <a:custGeom>
            <a:avLst/>
            <a:gdLst/>
            <a:ahLst/>
            <a:cxnLst/>
            <a:rect l="l" t="t" r="r" b="b"/>
            <a:pathLst>
              <a:path w="7560309">
                <a:moveTo>
                  <a:pt x="0" y="0"/>
                </a:moveTo>
                <a:lnTo>
                  <a:pt x="7560284" y="0"/>
                </a:lnTo>
              </a:path>
            </a:pathLst>
          </a:custGeom>
          <a:ln w="9144">
            <a:solidFill>
              <a:srgbClr val="C9EB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g object 43"/>
          <p:cNvSpPr/>
          <p:nvPr/>
        </p:nvSpPr>
        <p:spPr>
          <a:xfrm>
            <a:off x="-979" y="5895278"/>
            <a:ext cx="12157281" cy="0"/>
          </a:xfrm>
          <a:custGeom>
            <a:avLst/>
            <a:gdLst/>
            <a:ahLst/>
            <a:cxnLst/>
            <a:rect l="l" t="t" r="r" b="b"/>
            <a:pathLst>
              <a:path w="7560309">
                <a:moveTo>
                  <a:pt x="0" y="0"/>
                </a:moveTo>
                <a:lnTo>
                  <a:pt x="7560284" y="0"/>
                </a:lnTo>
              </a:path>
            </a:pathLst>
          </a:custGeom>
          <a:ln w="9144">
            <a:solidFill>
              <a:srgbClr val="C9EB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g object 44"/>
          <p:cNvSpPr/>
          <p:nvPr/>
        </p:nvSpPr>
        <p:spPr>
          <a:xfrm>
            <a:off x="-979" y="6088440"/>
            <a:ext cx="12157281" cy="0"/>
          </a:xfrm>
          <a:custGeom>
            <a:avLst/>
            <a:gdLst/>
            <a:ahLst/>
            <a:cxnLst/>
            <a:rect l="l" t="t" r="r" b="b"/>
            <a:pathLst>
              <a:path w="7560309">
                <a:moveTo>
                  <a:pt x="0" y="0"/>
                </a:moveTo>
                <a:lnTo>
                  <a:pt x="7560284" y="0"/>
                </a:lnTo>
              </a:path>
            </a:pathLst>
          </a:custGeom>
          <a:ln w="9144">
            <a:solidFill>
              <a:srgbClr val="C9EB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g object 45"/>
          <p:cNvSpPr/>
          <p:nvPr/>
        </p:nvSpPr>
        <p:spPr>
          <a:xfrm>
            <a:off x="-979" y="6281619"/>
            <a:ext cx="12157281" cy="0"/>
          </a:xfrm>
          <a:custGeom>
            <a:avLst/>
            <a:gdLst/>
            <a:ahLst/>
            <a:cxnLst/>
            <a:rect l="l" t="t" r="r" b="b"/>
            <a:pathLst>
              <a:path w="7560309">
                <a:moveTo>
                  <a:pt x="0" y="0"/>
                </a:moveTo>
                <a:lnTo>
                  <a:pt x="7560284" y="0"/>
                </a:lnTo>
              </a:path>
            </a:pathLst>
          </a:custGeom>
          <a:ln w="9144">
            <a:solidFill>
              <a:srgbClr val="C9EB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g object 46"/>
          <p:cNvSpPr/>
          <p:nvPr/>
        </p:nvSpPr>
        <p:spPr>
          <a:xfrm>
            <a:off x="-979" y="6474992"/>
            <a:ext cx="12157281" cy="0"/>
          </a:xfrm>
          <a:custGeom>
            <a:avLst/>
            <a:gdLst/>
            <a:ahLst/>
            <a:cxnLst/>
            <a:rect l="l" t="t" r="r" b="b"/>
            <a:pathLst>
              <a:path w="7560309">
                <a:moveTo>
                  <a:pt x="0" y="0"/>
                </a:moveTo>
                <a:lnTo>
                  <a:pt x="7560284" y="0"/>
                </a:lnTo>
              </a:path>
            </a:pathLst>
          </a:custGeom>
          <a:ln w="9144">
            <a:solidFill>
              <a:srgbClr val="C9EB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g object 47"/>
          <p:cNvSpPr/>
          <p:nvPr/>
        </p:nvSpPr>
        <p:spPr>
          <a:xfrm>
            <a:off x="1454707" y="292288"/>
            <a:ext cx="0" cy="6260821"/>
          </a:xfrm>
          <a:custGeom>
            <a:avLst/>
            <a:gdLst/>
            <a:ahLst/>
            <a:cxnLst/>
            <a:rect l="l" t="t" r="r" b="b"/>
            <a:pathLst>
              <a:path h="9779635">
                <a:moveTo>
                  <a:pt x="0" y="0"/>
                </a:moveTo>
                <a:lnTo>
                  <a:pt x="0" y="9779533"/>
                </a:lnTo>
              </a:path>
            </a:pathLst>
          </a:custGeom>
          <a:ln w="9144">
            <a:solidFill>
              <a:srgbClr val="FF5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2175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0192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857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21920" y="6738288"/>
            <a:ext cx="733363" cy="106288"/>
          </a:xfrm>
          <a:prstGeom prst="rect">
            <a:avLst/>
          </a:prstGeom>
        </p:spPr>
        <p:txBody>
          <a:bodyPr vert="horz" wrap="square" lIns="0" tIns="7724" rIns="0" bIns="0" rtlCol="0">
            <a:spAutoFit/>
          </a:bodyPr>
          <a:lstStyle/>
          <a:p>
            <a:pPr marL="8131">
              <a:lnSpc>
                <a:spcPct val="100000"/>
              </a:lnSpc>
              <a:spcBef>
                <a:spcPts val="61"/>
              </a:spcBef>
            </a:pPr>
            <a:r>
              <a:rPr sz="640" dirty="0">
                <a:latin typeface="Times New Roman"/>
                <a:cs typeface="Times New Roman"/>
              </a:rPr>
              <a:t>New</a:t>
            </a:r>
            <a:r>
              <a:rPr sz="640" spc="-16" dirty="0">
                <a:latin typeface="Times New Roman"/>
                <a:cs typeface="Times New Roman"/>
              </a:rPr>
              <a:t> </a:t>
            </a:r>
            <a:r>
              <a:rPr sz="640" dirty="0">
                <a:latin typeface="Times New Roman"/>
                <a:cs typeface="Times New Roman"/>
              </a:rPr>
              <a:t>Section</a:t>
            </a:r>
            <a:r>
              <a:rPr sz="640" spc="-13" dirty="0">
                <a:latin typeface="Times New Roman"/>
                <a:cs typeface="Times New Roman"/>
              </a:rPr>
              <a:t> </a:t>
            </a:r>
            <a:r>
              <a:rPr sz="640" dirty="0">
                <a:latin typeface="Times New Roman"/>
                <a:cs typeface="Times New Roman"/>
              </a:rPr>
              <a:t>1</a:t>
            </a:r>
            <a:r>
              <a:rPr sz="640" spc="-19" dirty="0">
                <a:latin typeface="Times New Roman"/>
                <a:cs typeface="Times New Roman"/>
              </a:rPr>
              <a:t> </a:t>
            </a:r>
            <a:r>
              <a:rPr sz="640" dirty="0">
                <a:latin typeface="Times New Roman"/>
                <a:cs typeface="Times New Roman"/>
              </a:rPr>
              <a:t>Page</a:t>
            </a:r>
            <a:r>
              <a:rPr sz="640" spc="-16" dirty="0">
                <a:latin typeface="Times New Roman"/>
                <a:cs typeface="Times New Roman"/>
              </a:rPr>
              <a:t> </a:t>
            </a:r>
            <a:r>
              <a:rPr sz="640" spc="-32" dirty="0">
                <a:latin typeface="Times New Roman"/>
                <a:cs typeface="Times New Roman"/>
              </a:rPr>
              <a:t>1</a:t>
            </a:r>
            <a:endParaRPr sz="64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84997675"/>
      </p:ext>
    </p:extLst>
  </p:cSld>
  <p:clrMapOvr>
    <a:masterClrMapping/>
  </p:clrMapOvr>
</p:sld>
</file>

<file path=ppt/theme/theme1.xml><?xml version="1.0" encoding="utf-8"?>
<a:theme xmlns:a="http://schemas.openxmlformats.org/drawingml/2006/main" name="Gridlines blank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.potx" id="{31C7EBC3-E904-4D19-A7C7-A387270E7116}" vid="{551AEB1B-AE32-4419-B518-112355C01B97}"/>
    </a:ext>
  </a:extLst>
</a:theme>
</file>

<file path=ppt/theme/theme2.xml><?xml version="1.0" encoding="utf-8"?>
<a:theme xmlns:a="http://schemas.openxmlformats.org/drawingml/2006/main" name="Notelin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.potx" id="{31C7EBC3-E904-4D19-A7C7-A387270E7116}" vid="{1155DC75-9321-415E-8797-3562519AE7C4}"/>
    </a:ext>
  </a:extLst>
</a:theme>
</file>

<file path=ppt/theme/theme3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.potx" id="{31C7EBC3-E904-4D19-A7C7-A387270E7116}" vid="{F010A7C6-CAC0-4A93-AE10-1B4B9C89C8F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</Words>
  <Application>Microsoft Office PowerPoint</Application>
  <PresentationFormat>Widescreen</PresentationFormat>
  <Paragraphs>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Times New Roman</vt:lpstr>
      <vt:lpstr>Wingdings 3</vt:lpstr>
      <vt:lpstr>Gridlines blank</vt:lpstr>
      <vt:lpstr>Notelines</vt:lpstr>
      <vt:lpstr>Blank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Petter André Lykken</dc:creator>
  <cp:lastModifiedBy>Rasmus Grønbæk Jensen</cp:lastModifiedBy>
  <cp:revision>3</cp:revision>
  <dcterms:created xsi:type="dcterms:W3CDTF">2024-04-26T06:57:13Z</dcterms:created>
  <dcterms:modified xsi:type="dcterms:W3CDTF">2024-04-30T12:04:59Z</dcterms:modified>
</cp:coreProperties>
</file>