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B98A"/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313B4243-673D-8446-80E9-474870DD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E35FA2-62CD-F64A-A367-5A26CCC55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959970DA-EE83-6D4C-A7D9-24270734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2250DC5-D43E-DF47-8946-580345545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938533B-98B9-FE49-BD38-3FE354B5D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AAE60141-BB9F-7A45-AD28-419E73408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DE388575-68AB-9547-8F46-F2D9AF39D5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23849" y="205979"/>
            <a:ext cx="845881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3849" y="936523"/>
            <a:ext cx="8458815" cy="3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AB1FCAE9-E6CF-CA49-A956-CEDD0847952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3180" y="4800918"/>
            <a:ext cx="2520045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926592"/>
            <a:ext cx="9144000" cy="42169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4">
            <a:extLst>
              <a:ext uri="{FF2B5EF4-FFF2-40B4-BE49-F238E27FC236}">
                <a16:creationId xmlns:a16="http://schemas.microsoft.com/office/drawing/2014/main" id="{BD297F97-FE4B-4889-ABEF-A5C56D5B73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3495"/>
          <a:stretch/>
        </p:blipFill>
        <p:spPr>
          <a:xfrm>
            <a:off x="8022336" y="4901586"/>
            <a:ext cx="926592" cy="159688"/>
          </a:xfrm>
          <a:prstGeom prst="rect">
            <a:avLst/>
          </a:prstGeom>
        </p:spPr>
      </p:pic>
      <p:pic>
        <p:nvPicPr>
          <p:cNvPr id="14" name="Picture 13" descr="A drawing of a person&#10;&#10;Description automatically generated">
            <a:extLst>
              <a:ext uri="{FF2B5EF4-FFF2-40B4-BE49-F238E27FC236}">
                <a16:creationId xmlns:a16="http://schemas.microsoft.com/office/drawing/2014/main" id="{7A1129D9-7CE7-4686-B463-8BF65D8AA0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2230"/>
          <a:stretch/>
        </p:blipFill>
        <p:spPr>
          <a:xfrm>
            <a:off x="2614452" y="3451239"/>
            <a:ext cx="588600" cy="57296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CEA6050-0F06-4C26-991A-F6DFAC5B0B16}"/>
              </a:ext>
            </a:extLst>
          </p:cNvPr>
          <p:cNvSpPr txBox="1"/>
          <p:nvPr/>
        </p:nvSpPr>
        <p:spPr>
          <a:xfrm>
            <a:off x="2123890" y="4119796"/>
            <a:ext cx="14850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err="1">
                <a:solidFill>
                  <a:schemeClr val="bg1"/>
                </a:solidFill>
              </a:rPr>
              <a:t>Vask</a:t>
            </a:r>
            <a:r>
              <a:rPr lang="en-US" sz="900" b="1">
                <a:solidFill>
                  <a:schemeClr val="bg1"/>
                </a:solidFill>
              </a:rPr>
              <a:t> </a:t>
            </a:r>
            <a:r>
              <a:rPr lang="en-US" sz="900" b="1" err="1">
                <a:solidFill>
                  <a:schemeClr val="bg1"/>
                </a:solidFill>
              </a:rPr>
              <a:t>hendene</a:t>
            </a:r>
            <a:r>
              <a:rPr lang="en-US" sz="900" b="1">
                <a:solidFill>
                  <a:schemeClr val="bg1"/>
                </a:solidFill>
              </a:rPr>
              <a:t> </a:t>
            </a:r>
            <a:r>
              <a:rPr lang="en-US" sz="900" b="1" err="1">
                <a:solidFill>
                  <a:schemeClr val="bg1"/>
                </a:solidFill>
              </a:rPr>
              <a:t>regelmessig</a:t>
            </a:r>
            <a:r>
              <a:rPr lang="en-US" sz="900" b="1">
                <a:solidFill>
                  <a:schemeClr val="bg1"/>
                </a:solidFill>
              </a:rPr>
              <a:t> /</a:t>
            </a:r>
          </a:p>
          <a:p>
            <a:pPr algn="ctr"/>
            <a:r>
              <a:rPr lang="en-US" sz="900" b="1" i="1">
                <a:solidFill>
                  <a:schemeClr val="bg1"/>
                </a:solidFill>
              </a:rPr>
              <a:t>Wash your hands regularly</a:t>
            </a:r>
          </a:p>
          <a:p>
            <a:endParaRPr lang="nb-NO" sz="9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A957A1-57D7-48D3-8C4A-34FC4132FFE3}"/>
              </a:ext>
            </a:extLst>
          </p:cNvPr>
          <p:cNvSpPr txBox="1"/>
          <p:nvPr/>
        </p:nvSpPr>
        <p:spPr>
          <a:xfrm>
            <a:off x="3832323" y="4119796"/>
            <a:ext cx="1561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</a:rPr>
              <a:t>Host/</a:t>
            </a:r>
            <a:r>
              <a:rPr lang="en-US" sz="900" b="1" err="1">
                <a:solidFill>
                  <a:schemeClr val="bg1"/>
                </a:solidFill>
              </a:rPr>
              <a:t>nys</a:t>
            </a:r>
            <a:r>
              <a:rPr lang="en-US" sz="900" b="1">
                <a:solidFill>
                  <a:schemeClr val="bg1"/>
                </a:solidFill>
              </a:rPr>
              <a:t> inn i </a:t>
            </a:r>
            <a:r>
              <a:rPr lang="en-US" sz="900" b="1" err="1">
                <a:solidFill>
                  <a:schemeClr val="bg1"/>
                </a:solidFill>
              </a:rPr>
              <a:t>albuen</a:t>
            </a:r>
            <a:r>
              <a:rPr lang="en-US" sz="900" b="1">
                <a:solidFill>
                  <a:schemeClr val="bg1"/>
                </a:solidFill>
              </a:rPr>
              <a:t> </a:t>
            </a:r>
            <a:r>
              <a:rPr lang="en-US" sz="900" b="1" err="1">
                <a:solidFill>
                  <a:schemeClr val="bg1"/>
                </a:solidFill>
              </a:rPr>
              <a:t>eller</a:t>
            </a:r>
            <a:r>
              <a:rPr lang="en-US" sz="900" b="1">
                <a:solidFill>
                  <a:schemeClr val="bg1"/>
                </a:solidFill>
              </a:rPr>
              <a:t> i </a:t>
            </a:r>
            <a:r>
              <a:rPr lang="en-US" sz="900" b="1" err="1">
                <a:solidFill>
                  <a:schemeClr val="bg1"/>
                </a:solidFill>
              </a:rPr>
              <a:t>tørkepapir</a:t>
            </a:r>
            <a:r>
              <a:rPr lang="en-US" sz="900" b="1">
                <a:solidFill>
                  <a:schemeClr val="bg1"/>
                </a:solidFill>
              </a:rPr>
              <a:t> /</a:t>
            </a:r>
          </a:p>
          <a:p>
            <a:pPr algn="ctr"/>
            <a:r>
              <a:rPr lang="en-US" sz="900" b="1" i="1">
                <a:solidFill>
                  <a:schemeClr val="bg1"/>
                </a:solidFill>
              </a:rPr>
              <a:t>Cough/sneeze into elbow or paper handkerchief</a:t>
            </a:r>
            <a:endParaRPr lang="nb-NO" sz="90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AA0005-56A9-492C-AD82-CDC164E10742}"/>
              </a:ext>
            </a:extLst>
          </p:cNvPr>
          <p:cNvSpPr txBox="1"/>
          <p:nvPr/>
        </p:nvSpPr>
        <p:spPr>
          <a:xfrm>
            <a:off x="5617666" y="4119796"/>
            <a:ext cx="1707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err="1">
                <a:solidFill>
                  <a:schemeClr val="bg1"/>
                </a:solidFill>
              </a:rPr>
              <a:t>Unngå</a:t>
            </a:r>
            <a:r>
              <a:rPr lang="en-US" sz="900" b="1">
                <a:solidFill>
                  <a:schemeClr val="bg1"/>
                </a:solidFill>
              </a:rPr>
              <a:t> all </a:t>
            </a:r>
            <a:r>
              <a:rPr lang="en-US" sz="900" b="1" err="1">
                <a:solidFill>
                  <a:schemeClr val="bg1"/>
                </a:solidFill>
              </a:rPr>
              <a:t>nærkontakt</a:t>
            </a:r>
            <a:r>
              <a:rPr lang="en-US" sz="900" b="1">
                <a:solidFill>
                  <a:schemeClr val="bg1"/>
                </a:solidFill>
              </a:rPr>
              <a:t> /</a:t>
            </a:r>
          </a:p>
          <a:p>
            <a:pPr algn="ctr"/>
            <a:r>
              <a:rPr lang="en-US" sz="900" b="1" i="1">
                <a:solidFill>
                  <a:schemeClr val="bg1"/>
                </a:solidFill>
              </a:rPr>
              <a:t>Avoid close contact</a:t>
            </a:r>
            <a:endParaRPr lang="nb-NO" sz="90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CAAC82-3AC0-49EB-8BA3-A20C77E8BA06}"/>
              </a:ext>
            </a:extLst>
          </p:cNvPr>
          <p:cNvSpPr txBox="1"/>
          <p:nvPr/>
        </p:nvSpPr>
        <p:spPr>
          <a:xfrm>
            <a:off x="7548288" y="4124735"/>
            <a:ext cx="1167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900" b="1">
                <a:solidFill>
                  <a:schemeClr val="bg1"/>
                </a:solidFill>
              </a:rPr>
              <a:t>Hold deg hjemme om du er syk / </a:t>
            </a:r>
          </a:p>
          <a:p>
            <a:pPr algn="ctr"/>
            <a:r>
              <a:rPr lang="en-US" sz="900" b="1" i="1">
                <a:solidFill>
                  <a:schemeClr val="bg1"/>
                </a:solidFill>
              </a:rPr>
              <a:t>Stay home if you are sick</a:t>
            </a:r>
            <a:endParaRPr lang="nb-NO" sz="900" b="1">
              <a:solidFill>
                <a:schemeClr val="bg1"/>
              </a:solidFill>
            </a:endParaRPr>
          </a:p>
        </p:txBody>
      </p:sp>
      <p:pic>
        <p:nvPicPr>
          <p:cNvPr id="19" name="Picture 18" descr="A drawing of a person&#10;&#10;Description automatically generated">
            <a:extLst>
              <a:ext uri="{FF2B5EF4-FFF2-40B4-BE49-F238E27FC236}">
                <a16:creationId xmlns:a16="http://schemas.microsoft.com/office/drawing/2014/main" id="{ED0B809F-5CE9-4EDE-9DE4-B80808B6C6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93" t="4111" r="54437" b="-4111"/>
          <a:stretch/>
        </p:blipFill>
        <p:spPr>
          <a:xfrm>
            <a:off x="4297081" y="3431767"/>
            <a:ext cx="658703" cy="641207"/>
          </a:xfrm>
          <a:prstGeom prst="rect">
            <a:avLst/>
          </a:prstGeom>
        </p:spPr>
      </p:pic>
      <p:pic>
        <p:nvPicPr>
          <p:cNvPr id="20" name="Picture 19" descr="A drawing of a person&#10;&#10;Description automatically generated">
            <a:extLst>
              <a:ext uri="{FF2B5EF4-FFF2-40B4-BE49-F238E27FC236}">
                <a16:creationId xmlns:a16="http://schemas.microsoft.com/office/drawing/2014/main" id="{829B4D40-5BF9-4870-AD78-42C34C22C9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586" t="4111" r="26644" b="-4111"/>
          <a:stretch/>
        </p:blipFill>
        <p:spPr>
          <a:xfrm>
            <a:off x="6049813" y="3431766"/>
            <a:ext cx="658703" cy="641207"/>
          </a:xfrm>
          <a:prstGeom prst="rect">
            <a:avLst/>
          </a:prstGeom>
        </p:spPr>
      </p:pic>
      <p:pic>
        <p:nvPicPr>
          <p:cNvPr id="21" name="Picture 20" descr="A drawing of a person&#10;&#10;Description automatically generated">
            <a:extLst>
              <a:ext uri="{FF2B5EF4-FFF2-40B4-BE49-F238E27FC236}">
                <a16:creationId xmlns:a16="http://schemas.microsoft.com/office/drawing/2014/main" id="{C44F099C-A678-4FEF-ADF8-7A1BF78176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2230" t="4111" b="-4111"/>
          <a:stretch/>
        </p:blipFill>
        <p:spPr>
          <a:xfrm>
            <a:off x="7802544" y="3431766"/>
            <a:ext cx="658703" cy="641207"/>
          </a:xfrm>
          <a:prstGeom prst="rect">
            <a:avLst/>
          </a:prstGeom>
        </p:spPr>
      </p:pic>
      <p:pic>
        <p:nvPicPr>
          <p:cNvPr id="23" name="Picture 22" descr="A picture containing light, drawing, plate&#10;&#10;Description automatically generated">
            <a:extLst>
              <a:ext uri="{FF2B5EF4-FFF2-40B4-BE49-F238E27FC236}">
                <a16:creationId xmlns:a16="http://schemas.microsoft.com/office/drawing/2014/main" id="{FD5B492C-5748-4238-B95D-CD07B175F5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6452" y="1147372"/>
            <a:ext cx="1929591" cy="171464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9B18B1A-132E-4D09-AF66-4CADB020B416}"/>
              </a:ext>
            </a:extLst>
          </p:cNvPr>
          <p:cNvSpPr txBox="1"/>
          <p:nvPr/>
        </p:nvSpPr>
        <p:spPr>
          <a:xfrm>
            <a:off x="754212" y="219456"/>
            <a:ext cx="7635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Hold </a:t>
            </a:r>
            <a:r>
              <a:rPr lang="en-US" sz="2800" b="1" err="1"/>
              <a:t>trygg</a:t>
            </a:r>
            <a:r>
              <a:rPr lang="en-US" sz="2800" b="1"/>
              <a:t> </a:t>
            </a:r>
            <a:r>
              <a:rPr lang="en-US" sz="2800" b="1" err="1"/>
              <a:t>avstand</a:t>
            </a:r>
            <a:r>
              <a:rPr lang="en-US" sz="2800" b="1"/>
              <a:t>  //  </a:t>
            </a:r>
            <a:r>
              <a:rPr lang="en-US" sz="2800" b="1" i="1"/>
              <a:t>Keep a safe distance</a:t>
            </a:r>
            <a:endParaRPr lang="nb-NO" sz="28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E94295B-735D-453B-8C0B-FE208E9382F7}"/>
              </a:ext>
            </a:extLst>
          </p:cNvPr>
          <p:cNvSpPr txBox="1"/>
          <p:nvPr/>
        </p:nvSpPr>
        <p:spPr>
          <a:xfrm>
            <a:off x="258744" y="1147372"/>
            <a:ext cx="1655066" cy="377026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 b="1">
                <a:solidFill>
                  <a:schemeClr val="bg1"/>
                </a:solidFill>
              </a:rPr>
              <a:t>Smittesporing og varsling er viktig</a:t>
            </a:r>
          </a:p>
          <a:p>
            <a:endParaRPr lang="nb-NO" sz="1000" b="1">
              <a:solidFill>
                <a:schemeClr val="bg1"/>
              </a:solidFill>
            </a:endParaRPr>
          </a:p>
          <a:p>
            <a:r>
              <a:rPr lang="nb-NO" sz="1000" b="1">
                <a:solidFill>
                  <a:schemeClr val="bg1"/>
                </a:solidFill>
              </a:rPr>
              <a:t>Ring </a:t>
            </a:r>
            <a:r>
              <a:rPr lang="nb-NO" sz="1000" b="1" err="1">
                <a:solidFill>
                  <a:schemeClr val="bg1"/>
                </a:solidFill>
              </a:rPr>
              <a:t>tlf</a:t>
            </a:r>
            <a:r>
              <a:rPr lang="nb-NO" sz="1000" b="1">
                <a:solidFill>
                  <a:schemeClr val="bg1"/>
                </a:solidFill>
              </a:rPr>
              <a:t> 484 09 065 </a:t>
            </a:r>
            <a:r>
              <a:rPr lang="nb-NO" sz="1000">
                <a:solidFill>
                  <a:schemeClr val="bg1"/>
                </a:solidFill>
              </a:rPr>
              <a:t>(HMS-Seksjonen) i arbeidstiden, hvis du tror du kan være smittet eller har fått påvist covid-19-smitte. </a:t>
            </a:r>
          </a:p>
          <a:p>
            <a:endParaRPr lang="nb-NO" sz="1000">
              <a:solidFill>
                <a:schemeClr val="bg1"/>
              </a:solidFill>
            </a:endParaRPr>
          </a:p>
          <a:p>
            <a:r>
              <a:rPr lang="nb-NO" sz="1000">
                <a:solidFill>
                  <a:schemeClr val="bg1"/>
                </a:solidFill>
              </a:rPr>
              <a:t>---</a:t>
            </a:r>
          </a:p>
          <a:p>
            <a:endParaRPr lang="nb-NO" sz="1000">
              <a:solidFill>
                <a:schemeClr val="bg1"/>
              </a:solidFill>
            </a:endParaRPr>
          </a:p>
          <a:p>
            <a:r>
              <a:rPr lang="nb-NO" sz="1200" b="1" i="1" err="1">
                <a:solidFill>
                  <a:schemeClr val="bg1"/>
                </a:solidFill>
              </a:rPr>
              <a:t>Infection</a:t>
            </a:r>
            <a:r>
              <a:rPr lang="nb-NO" sz="1200" b="1" i="1">
                <a:solidFill>
                  <a:schemeClr val="bg1"/>
                </a:solidFill>
              </a:rPr>
              <a:t> </a:t>
            </a:r>
            <a:r>
              <a:rPr lang="nb-NO" sz="1200" b="1" i="1" err="1">
                <a:solidFill>
                  <a:schemeClr val="bg1"/>
                </a:solidFill>
              </a:rPr>
              <a:t>tracking</a:t>
            </a:r>
            <a:r>
              <a:rPr lang="nb-NO" sz="1200" b="1" i="1">
                <a:solidFill>
                  <a:schemeClr val="bg1"/>
                </a:solidFill>
              </a:rPr>
              <a:t> and </a:t>
            </a:r>
            <a:r>
              <a:rPr lang="nb-NO" sz="1200" b="1" i="1" err="1">
                <a:solidFill>
                  <a:schemeClr val="bg1"/>
                </a:solidFill>
              </a:rPr>
              <a:t>notification</a:t>
            </a:r>
            <a:r>
              <a:rPr lang="nb-NO" sz="1200" b="1" i="1">
                <a:solidFill>
                  <a:schemeClr val="bg1"/>
                </a:solidFill>
              </a:rPr>
              <a:t> is </a:t>
            </a:r>
            <a:r>
              <a:rPr lang="nb-NO" sz="1200" b="1" i="1" err="1">
                <a:solidFill>
                  <a:schemeClr val="bg1"/>
                </a:solidFill>
              </a:rPr>
              <a:t>important</a:t>
            </a:r>
            <a:endParaRPr lang="nb-NO" sz="1200">
              <a:solidFill>
                <a:schemeClr val="bg1"/>
              </a:solidFill>
            </a:endParaRPr>
          </a:p>
          <a:p>
            <a:endParaRPr lang="nb-NO" sz="1000">
              <a:solidFill>
                <a:schemeClr val="bg1"/>
              </a:solidFill>
            </a:endParaRPr>
          </a:p>
          <a:p>
            <a:r>
              <a:rPr lang="nb-NO" sz="1000" b="1" i="1">
                <a:solidFill>
                  <a:schemeClr val="bg1"/>
                </a:solidFill>
              </a:rPr>
              <a:t>Call 484 09 065 </a:t>
            </a:r>
            <a:r>
              <a:rPr lang="nb-NO" sz="1000" i="1">
                <a:solidFill>
                  <a:schemeClr val="bg1"/>
                </a:solidFill>
              </a:rPr>
              <a:t>(HR-</a:t>
            </a:r>
            <a:r>
              <a:rPr lang="nb-NO" sz="1000" i="1" err="1">
                <a:solidFill>
                  <a:schemeClr val="bg1"/>
                </a:solidFill>
              </a:rPr>
              <a:t>department</a:t>
            </a:r>
            <a:r>
              <a:rPr lang="nb-NO" sz="1000" i="1">
                <a:solidFill>
                  <a:schemeClr val="bg1"/>
                </a:solidFill>
              </a:rPr>
              <a:t>) during </a:t>
            </a:r>
            <a:r>
              <a:rPr lang="nb-NO" sz="1000" i="1" err="1">
                <a:solidFill>
                  <a:schemeClr val="bg1"/>
                </a:solidFill>
              </a:rPr>
              <a:t>work</a:t>
            </a:r>
            <a:r>
              <a:rPr lang="nb-NO" sz="1000" i="1">
                <a:solidFill>
                  <a:schemeClr val="bg1"/>
                </a:solidFill>
              </a:rPr>
              <a:t> </a:t>
            </a:r>
            <a:r>
              <a:rPr lang="nb-NO" sz="1000" i="1" err="1">
                <a:solidFill>
                  <a:schemeClr val="bg1"/>
                </a:solidFill>
              </a:rPr>
              <a:t>hours</a:t>
            </a:r>
            <a:r>
              <a:rPr lang="nb-NO" sz="1000" i="1">
                <a:solidFill>
                  <a:schemeClr val="bg1"/>
                </a:solidFill>
              </a:rPr>
              <a:t> </a:t>
            </a:r>
            <a:r>
              <a:rPr lang="nb-NO" sz="1000" i="1" err="1">
                <a:solidFill>
                  <a:schemeClr val="bg1"/>
                </a:solidFill>
              </a:rPr>
              <a:t>if</a:t>
            </a:r>
            <a:r>
              <a:rPr lang="nb-NO" sz="1000" i="1">
                <a:solidFill>
                  <a:schemeClr val="bg1"/>
                </a:solidFill>
              </a:rPr>
              <a:t> </a:t>
            </a:r>
            <a:r>
              <a:rPr lang="nb-NO" sz="1000" i="1" err="1">
                <a:solidFill>
                  <a:schemeClr val="bg1"/>
                </a:solidFill>
              </a:rPr>
              <a:t>you</a:t>
            </a:r>
            <a:r>
              <a:rPr lang="nb-NO" sz="1000" i="1">
                <a:solidFill>
                  <a:schemeClr val="bg1"/>
                </a:solidFill>
              </a:rPr>
              <a:t> </a:t>
            </a:r>
            <a:r>
              <a:rPr lang="nb-NO" sz="1000" i="1" err="1">
                <a:solidFill>
                  <a:schemeClr val="bg1"/>
                </a:solidFill>
              </a:rPr>
              <a:t>think</a:t>
            </a:r>
            <a:r>
              <a:rPr lang="nb-NO" sz="1000" i="1">
                <a:solidFill>
                  <a:schemeClr val="bg1"/>
                </a:solidFill>
              </a:rPr>
              <a:t> </a:t>
            </a:r>
            <a:r>
              <a:rPr lang="nb-NO" sz="1000" i="1" err="1">
                <a:solidFill>
                  <a:schemeClr val="bg1"/>
                </a:solidFill>
              </a:rPr>
              <a:t>you</a:t>
            </a:r>
            <a:r>
              <a:rPr lang="nb-NO" sz="1000" i="1">
                <a:solidFill>
                  <a:schemeClr val="bg1"/>
                </a:solidFill>
              </a:rPr>
              <a:t> </a:t>
            </a:r>
            <a:r>
              <a:rPr lang="nb-NO" sz="1000" i="1" err="1">
                <a:solidFill>
                  <a:schemeClr val="bg1"/>
                </a:solidFill>
              </a:rPr>
              <a:t>might</a:t>
            </a:r>
            <a:r>
              <a:rPr lang="nb-NO" sz="1000" i="1">
                <a:solidFill>
                  <a:schemeClr val="bg1"/>
                </a:solidFill>
              </a:rPr>
              <a:t> be </a:t>
            </a:r>
            <a:r>
              <a:rPr lang="nb-NO" sz="1000" i="1" err="1">
                <a:solidFill>
                  <a:schemeClr val="bg1"/>
                </a:solidFill>
              </a:rPr>
              <a:t>infected</a:t>
            </a:r>
            <a:r>
              <a:rPr lang="nb-NO" sz="1000" i="1">
                <a:solidFill>
                  <a:schemeClr val="bg1"/>
                </a:solidFill>
              </a:rPr>
              <a:t> or </a:t>
            </a:r>
            <a:r>
              <a:rPr lang="nb-NO" sz="1000" i="1" err="1">
                <a:solidFill>
                  <a:schemeClr val="bg1"/>
                </a:solidFill>
              </a:rPr>
              <a:t>if</a:t>
            </a:r>
            <a:r>
              <a:rPr lang="nb-NO" sz="1000" i="1">
                <a:solidFill>
                  <a:schemeClr val="bg1"/>
                </a:solidFill>
              </a:rPr>
              <a:t> </a:t>
            </a:r>
            <a:r>
              <a:rPr lang="nb-NO" sz="1000" i="1" err="1">
                <a:solidFill>
                  <a:schemeClr val="bg1"/>
                </a:solidFill>
              </a:rPr>
              <a:t>you</a:t>
            </a:r>
            <a:r>
              <a:rPr lang="nb-NO" sz="1000" i="1">
                <a:solidFill>
                  <a:schemeClr val="bg1"/>
                </a:solidFill>
              </a:rPr>
              <a:t> have </a:t>
            </a:r>
            <a:r>
              <a:rPr lang="nb-NO" sz="1000" i="1" err="1">
                <a:solidFill>
                  <a:schemeClr val="bg1"/>
                </a:solidFill>
              </a:rPr>
              <a:t>been</a:t>
            </a:r>
            <a:r>
              <a:rPr lang="nb-NO" sz="1000" i="1">
                <a:solidFill>
                  <a:schemeClr val="bg1"/>
                </a:solidFill>
              </a:rPr>
              <a:t> </a:t>
            </a:r>
            <a:r>
              <a:rPr lang="nb-NO" sz="1000" i="1" err="1">
                <a:solidFill>
                  <a:schemeClr val="bg1"/>
                </a:solidFill>
              </a:rPr>
              <a:t>confirmed</a:t>
            </a:r>
            <a:r>
              <a:rPr lang="nb-NO" sz="1000" i="1">
                <a:solidFill>
                  <a:schemeClr val="bg1"/>
                </a:solidFill>
              </a:rPr>
              <a:t> positive </a:t>
            </a:r>
            <a:r>
              <a:rPr lang="nb-NO" sz="1000" i="1" err="1">
                <a:solidFill>
                  <a:schemeClr val="bg1"/>
                </a:solidFill>
              </a:rPr>
              <a:t>with</a:t>
            </a:r>
            <a:r>
              <a:rPr lang="nb-NO" sz="1000" i="1">
                <a:solidFill>
                  <a:schemeClr val="bg1"/>
                </a:solidFill>
              </a:rPr>
              <a:t> covid-19.</a:t>
            </a:r>
          </a:p>
          <a:p>
            <a:endParaRPr lang="nb-NO" sz="900">
              <a:solidFill>
                <a:schemeClr val="bg1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DD6A3C8-F1D6-4926-BC33-0D7FD027D638}"/>
              </a:ext>
            </a:extLst>
          </p:cNvPr>
          <p:cNvCxnSpPr>
            <a:cxnSpLocks/>
          </p:cNvCxnSpPr>
          <p:nvPr/>
        </p:nvCxnSpPr>
        <p:spPr>
          <a:xfrm>
            <a:off x="1913810" y="4107180"/>
            <a:ext cx="7135367" cy="17555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443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enkel_16_9" id="{3C0BA782-5172-F642-A498-CA4BE8ACBC6B}" vid="{76C47D60-C956-264E-AE82-D07413210B5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34EA1E386FE3429DEF27A24B08E2D1" ma:contentTypeVersion="10" ma:contentTypeDescription="Create a new document." ma:contentTypeScope="" ma:versionID="f58c8f5f08039371b2ca10e699367a85">
  <xsd:schema xmlns:xsd="http://www.w3.org/2001/XMLSchema" xmlns:xs="http://www.w3.org/2001/XMLSchema" xmlns:p="http://schemas.microsoft.com/office/2006/metadata/properties" xmlns:ns2="f852edba-588a-4c06-b0d4-0251b3c94dcd" xmlns:ns3="9be51df3-bf77-4486-be94-f0e1fcca58ba" targetNamespace="http://schemas.microsoft.com/office/2006/metadata/properties" ma:root="true" ma:fieldsID="fd737cb21d6b729dc083cf8a9809cdda" ns2:_="" ns3:_="">
    <xsd:import namespace="f852edba-588a-4c06-b0d4-0251b3c94dcd"/>
    <xsd:import namespace="9be51df3-bf77-4486-be94-f0e1fcca58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2edba-588a-4c06-b0d4-0251b3c94d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51df3-bf77-4486-be94-f0e1fcca58b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EA020D-BD90-4E72-B15B-25CCFE2DCC31}"/>
</file>

<file path=customXml/itemProps2.xml><?xml version="1.0" encoding="utf-8"?>
<ds:datastoreItem xmlns:ds="http://schemas.openxmlformats.org/officeDocument/2006/customXml" ds:itemID="{AF380418-2521-4800-B5E8-6B9F99C4F392}">
  <ds:schemaRefs>
    <ds:schemaRef ds:uri="338e491c-d716-470d-95bb-d01832b2d649"/>
    <ds:schemaRef ds:uri="460c5a71-8506-4065-a6f8-a9e8236f12f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95AE50-DE96-4E61-8041-6A52328B4F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ntnu_enkel_16_9</Template>
  <TotalTime>0</TotalTime>
  <Application>Microsoft Office PowerPoint</Application>
  <PresentationFormat>On-screen Show (16:9)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Office-tema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Line Tørum Amdam</dc:creator>
  <cp:revision>1</cp:revision>
  <dcterms:created xsi:type="dcterms:W3CDTF">2020-08-11T09:57:52Z</dcterms:created>
  <dcterms:modified xsi:type="dcterms:W3CDTF">2020-08-19T11:09:52Z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0x0101006134EA1E386FE3429DEF27A24B08E2D1</vt:lpwstr>
  </property>
</Properties>
</file>