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7" r:id="rId7"/>
    <p:sldId id="257" r:id="rId8"/>
    <p:sldId id="260" r:id="rId9"/>
    <p:sldId id="261" r:id="rId10"/>
    <p:sldId id="263" r:id="rId11"/>
    <p:sldId id="264" r:id="rId12"/>
    <p:sldId id="277" r:id="rId13"/>
    <p:sldId id="258" r:id="rId14"/>
    <p:sldId id="265" r:id="rId15"/>
    <p:sldId id="262" r:id="rId16"/>
    <p:sldId id="266" r:id="rId17"/>
    <p:sldId id="268" r:id="rId18"/>
    <p:sldId id="276" r:id="rId19"/>
    <p:sldId id="269" r:id="rId20"/>
    <p:sldId id="270" r:id="rId21"/>
    <p:sldId id="272" r:id="rId22"/>
    <p:sldId id="273" r:id="rId23"/>
    <p:sldId id="275" r:id="rId24"/>
    <p:sldId id="271" r:id="rId25"/>
    <p:sldId id="274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D2E0B-BF51-4B09-96F3-596DE66E578D}" v="1336" dt="2022-06-28T12:22:07.489"/>
    <p1510:client id="{1AB05419-6335-4CB9-92A8-11DF8FE2079C}" v="21" dt="2022-06-28T08:05:25.525"/>
    <p1510:client id="{25764F00-AFF6-48CD-B138-D31B03277E9A}" v="1506" dt="2022-06-28T11:00:13.024"/>
    <p1510:client id="{34D193D9-6007-40FB-AC56-60D42969C239}" v="49" dt="2022-06-29T05:18:51.955"/>
    <p1510:client id="{3CDB238B-8030-4CB6-99A2-9CA10B962F97}" v="53" dt="2022-06-28T11:44:34.615"/>
    <p1510:client id="{4BB91BCB-5EBA-4354-890F-5187CC95259F}" v="11" dt="2022-06-28T07:22:22.742"/>
    <p1510:client id="{4E983D3F-4793-4AFF-872E-EFE2F302A8C2}" v="145" dt="2022-06-28T06:58:41.280"/>
    <p1510:client id="{5EAE0C66-254D-4136-85F9-898B5BEFDD17}" v="163" dt="2022-06-28T08:43:33.764"/>
    <p1510:client id="{6E66AAAF-2D4B-49C3-A381-3801EEA3D9F3}" v="7" dt="2022-06-28T08:41:16.842"/>
    <p1510:client id="{74B16627-58C1-4D99-A957-4AF4D6048A35}" v="864" dt="2022-06-28T12:07:08.616"/>
    <p1510:client id="{7867A2E4-D301-4052-B3F6-3DA1654F15F2}" v="30" dt="2022-08-11T10:57:36.491"/>
    <p1510:client id="{78B1A9C3-AB1D-490F-B52B-5A40259D4737}" v="606" dt="2022-06-27T13:02:24.378"/>
    <p1510:client id="{8E5826B6-3F96-408F-8296-3EABF5DF9FE6}" v="110" dt="2022-07-26T11:53:13.228"/>
    <p1510:client id="{BA882AE4-7D93-47E9-A0F9-0DFEF3A0B18E}" v="653" dt="2022-06-28T09:09:50.553"/>
    <p1510:client id="{E453CF11-CC3B-4E10-A37D-648EC1A8BBD8}" v="665" dt="2022-08-11T11:15:25.037"/>
    <p1510:client id="{E77A5D9B-8749-4306-B74F-20885AE00EDB}" v="147" dt="2022-06-27T12:17:08.572"/>
    <p1510:client id="{E96F0C4F-7A8E-4D16-AFB4-43BEE3F87511}" v="103" dt="2022-06-28T09:13:18.755"/>
    <p1510:client id="{EC84B241-F131-4C4C-AA90-B24A80CDA587}" v="286" dt="2022-06-28T11:42:44.234"/>
    <p1510:client id="{ED27A18F-AD60-4225-872D-CC253ED3CCA1}" v="237" dt="2022-06-29T12:51:40.745"/>
    <p1510:client id="{F0089758-0966-409C-8C4D-398A41FAA63E}" v="44" dt="2022-06-27T13:13:32.600"/>
    <p1510:client id="{F63370F9-B350-4A98-830C-C444C582D36E}" v="798" dt="2022-06-27T12:50:17.421"/>
    <p1510:client id="{F6F5A1E8-CAFC-4B62-8131-F01F16DC498F}" v="474" dt="2022-06-28T12:14:26.131"/>
    <p1510:client id="{F7AD8616-E24B-438C-9B3B-2E4849523431}" v="72" dt="2022-06-28T08:47:05.646"/>
    <p1510:client id="{FB80E975-B8FD-4C9F-BEDE-3B0B69273125}" v="577" dt="2022-06-28T09:27:56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je Strand Lundgren" userId="S::siljeslu@ntnu.no::5eacdc27-b151-4914-bfb0-27033cb7c5d0" providerId="AD" clId="Web-{3CDB238B-8030-4CB6-99A2-9CA10B962F97}"/>
    <pc:docChg chg="modSld">
      <pc:chgData name="Silje Strand Lundgren" userId="S::siljeslu@ntnu.no::5eacdc27-b151-4914-bfb0-27033cb7c5d0" providerId="AD" clId="Web-{3CDB238B-8030-4CB6-99A2-9CA10B962F97}" dt="2022-06-28T11:44:34.615" v="14" actId="20577"/>
      <pc:docMkLst>
        <pc:docMk/>
      </pc:docMkLst>
      <pc:sldChg chg="modSp">
        <pc:chgData name="Silje Strand Lundgren" userId="S::siljeslu@ntnu.no::5eacdc27-b151-4914-bfb0-27033cb7c5d0" providerId="AD" clId="Web-{3CDB238B-8030-4CB6-99A2-9CA10B962F97}" dt="2022-06-28T11:44:34.615" v="14" actId="20577"/>
        <pc:sldMkLst>
          <pc:docMk/>
          <pc:sldMk cId="2031389016" sldId="268"/>
        </pc:sldMkLst>
        <pc:spChg chg="mod">
          <ac:chgData name="Silje Strand Lundgren" userId="S::siljeslu@ntnu.no::5eacdc27-b151-4914-bfb0-27033cb7c5d0" providerId="AD" clId="Web-{3CDB238B-8030-4CB6-99A2-9CA10B962F97}" dt="2022-06-28T11:44:34.615" v="14" actId="20577"/>
          <ac:spMkLst>
            <pc:docMk/>
            <pc:sldMk cId="2031389016" sldId="268"/>
            <ac:spMk id="7" creationId="{4AAB4A51-9387-0487-7008-B3C240B07CB2}"/>
          </ac:spMkLst>
        </pc:spChg>
        <pc:graphicFrameChg chg="modGraphic">
          <ac:chgData name="Silje Strand Lundgren" userId="S::siljeslu@ntnu.no::5eacdc27-b151-4914-bfb0-27033cb7c5d0" providerId="AD" clId="Web-{3CDB238B-8030-4CB6-99A2-9CA10B962F97}" dt="2022-06-28T11:44:27.552" v="3"/>
          <ac:graphicFrameMkLst>
            <pc:docMk/>
            <pc:sldMk cId="2031389016" sldId="268"/>
            <ac:graphicFrameMk id="5" creationId="{F0992984-5642-9709-1D00-AFDE2524771C}"/>
          </ac:graphicFrameMkLst>
        </pc:graphicFrameChg>
      </pc:sldChg>
    </pc:docChg>
  </pc:docChgLst>
  <pc:docChgLst>
    <pc:chgData name="Silje Strand Lundgren" userId="S::siljeslu@ntnu.no::5eacdc27-b151-4914-bfb0-27033cb7c5d0" providerId="AD" clId="Web-{E96F0C4F-7A8E-4D16-AFB4-43BEE3F87511}"/>
    <pc:docChg chg="modSld">
      <pc:chgData name="Silje Strand Lundgren" userId="S::siljeslu@ntnu.no::5eacdc27-b151-4914-bfb0-27033cb7c5d0" providerId="AD" clId="Web-{E96F0C4F-7A8E-4D16-AFB4-43BEE3F87511}" dt="2022-06-28T09:13:18.130" v="53" actId="20577"/>
      <pc:docMkLst>
        <pc:docMk/>
      </pc:docMkLst>
      <pc:sldChg chg="modSp">
        <pc:chgData name="Silje Strand Lundgren" userId="S::siljeslu@ntnu.no::5eacdc27-b151-4914-bfb0-27033cb7c5d0" providerId="AD" clId="Web-{E96F0C4F-7A8E-4D16-AFB4-43BEE3F87511}" dt="2022-06-28T09:13:18.130" v="53" actId="20577"/>
        <pc:sldMkLst>
          <pc:docMk/>
          <pc:sldMk cId="237808228" sldId="265"/>
        </pc:sldMkLst>
        <pc:spChg chg="mod">
          <ac:chgData name="Silje Strand Lundgren" userId="S::siljeslu@ntnu.no::5eacdc27-b151-4914-bfb0-27033cb7c5d0" providerId="AD" clId="Web-{E96F0C4F-7A8E-4D16-AFB4-43BEE3F87511}" dt="2022-06-28T09:13:18.130" v="53" actId="20577"/>
          <ac:spMkLst>
            <pc:docMk/>
            <pc:sldMk cId="237808228" sldId="265"/>
            <ac:spMk id="10" creationId="{7D7F8C4E-80F3-FB72-7D6D-E38043647376}"/>
          </ac:spMkLst>
        </pc:spChg>
      </pc:sldChg>
    </pc:docChg>
  </pc:docChgLst>
  <pc:docChgLst>
    <pc:chgData name="Silje Strand Lundgren" userId="S::siljeslu@ntnu.no::5eacdc27-b151-4914-bfb0-27033cb7c5d0" providerId="AD" clId="Web-{BA882AE4-7D93-47E9-A0F9-0DFEF3A0B18E}"/>
    <pc:docChg chg="addSld modSld">
      <pc:chgData name="Silje Strand Lundgren" userId="S::siljeslu@ntnu.no::5eacdc27-b151-4914-bfb0-27033cb7c5d0" providerId="AD" clId="Web-{BA882AE4-7D93-47E9-A0F9-0DFEF3A0B18E}" dt="2022-06-28T09:09:49.631" v="367" actId="20577"/>
      <pc:docMkLst>
        <pc:docMk/>
      </pc:docMkLst>
      <pc:sldChg chg="modSp">
        <pc:chgData name="Silje Strand Lundgren" userId="S::siljeslu@ntnu.no::5eacdc27-b151-4914-bfb0-27033cb7c5d0" providerId="AD" clId="Web-{BA882AE4-7D93-47E9-A0F9-0DFEF3A0B18E}" dt="2022-06-28T08:52:08.343" v="8"/>
        <pc:sldMkLst>
          <pc:docMk/>
          <pc:sldMk cId="189307362" sldId="257"/>
        </pc:sldMkLst>
        <pc:graphicFrameChg chg="modGraphic">
          <ac:chgData name="Silje Strand Lundgren" userId="S::siljeslu@ntnu.no::5eacdc27-b151-4914-bfb0-27033cb7c5d0" providerId="AD" clId="Web-{BA882AE4-7D93-47E9-A0F9-0DFEF3A0B18E}" dt="2022-06-28T08:52:08.343" v="8"/>
          <ac:graphicFrameMkLst>
            <pc:docMk/>
            <pc:sldMk cId="189307362" sldId="257"/>
            <ac:graphicFrameMk id="5" creationId="{C76EBD75-DC1B-B179-E96F-6A96E4819E7A}"/>
          </ac:graphicFrameMkLst>
        </pc:graphicFrameChg>
      </pc:sldChg>
      <pc:sldChg chg="addSp delSp modSp">
        <pc:chgData name="Silje Strand Lundgren" userId="S::siljeslu@ntnu.no::5eacdc27-b151-4914-bfb0-27033cb7c5d0" providerId="AD" clId="Web-{BA882AE4-7D93-47E9-A0F9-0DFEF3A0B18E}" dt="2022-06-28T08:59:44.946" v="51"/>
        <pc:sldMkLst>
          <pc:docMk/>
          <pc:sldMk cId="1523941614" sldId="258"/>
        </pc:sldMkLst>
        <pc:spChg chg="del">
          <ac:chgData name="Silje Strand Lundgren" userId="S::siljeslu@ntnu.no::5eacdc27-b151-4914-bfb0-27033cb7c5d0" providerId="AD" clId="Web-{BA882AE4-7D93-47E9-A0F9-0DFEF3A0B18E}" dt="2022-06-28T08:58:59.805" v="9"/>
          <ac:spMkLst>
            <pc:docMk/>
            <pc:sldMk cId="1523941614" sldId="258"/>
            <ac:spMk id="3" creationId="{BC6D3601-7E0C-BFEC-EB67-13AA5D021AC3}"/>
          </ac:spMkLst>
        </pc:spChg>
        <pc:graphicFrameChg chg="add mod ord modGraphic">
          <ac:chgData name="Silje Strand Lundgren" userId="S::siljeslu@ntnu.no::5eacdc27-b151-4914-bfb0-27033cb7c5d0" providerId="AD" clId="Web-{BA882AE4-7D93-47E9-A0F9-0DFEF3A0B18E}" dt="2022-06-28T08:59:44.946" v="51"/>
          <ac:graphicFrameMkLst>
            <pc:docMk/>
            <pc:sldMk cId="1523941614" sldId="258"/>
            <ac:graphicFrameMk id="5" creationId="{27AB58DC-5BB9-3E3A-7EFA-AF5F70FCB822}"/>
          </ac:graphicFrameMkLst>
        </pc:graphicFrameChg>
      </pc:sldChg>
      <pc:sldChg chg="modSp">
        <pc:chgData name="Silje Strand Lundgren" userId="S::siljeslu@ntnu.no::5eacdc27-b151-4914-bfb0-27033cb7c5d0" providerId="AD" clId="Web-{BA882AE4-7D93-47E9-A0F9-0DFEF3A0B18E}" dt="2022-06-28T08:51:52.327" v="6" actId="20577"/>
        <pc:sldMkLst>
          <pc:docMk/>
          <pc:sldMk cId="1603643477" sldId="260"/>
        </pc:sldMkLst>
        <pc:spChg chg="mod">
          <ac:chgData name="Silje Strand Lundgren" userId="S::siljeslu@ntnu.no::5eacdc27-b151-4914-bfb0-27033cb7c5d0" providerId="AD" clId="Web-{BA882AE4-7D93-47E9-A0F9-0DFEF3A0B18E}" dt="2022-06-28T08:51:52.327" v="6" actId="20577"/>
          <ac:spMkLst>
            <pc:docMk/>
            <pc:sldMk cId="1603643477" sldId="260"/>
            <ac:spMk id="4" creationId="{ACC01335-7ECD-187F-9F69-0808AE69BA99}"/>
          </ac:spMkLst>
        </pc:spChg>
      </pc:sldChg>
      <pc:sldChg chg="addSp delSp modSp new mod modClrScheme chgLayout">
        <pc:chgData name="Silje Strand Lundgren" userId="S::siljeslu@ntnu.no::5eacdc27-b151-4914-bfb0-27033cb7c5d0" providerId="AD" clId="Web-{BA882AE4-7D93-47E9-A0F9-0DFEF3A0B18E}" dt="2022-06-28T09:09:49.631" v="367" actId="20577"/>
        <pc:sldMkLst>
          <pc:docMk/>
          <pc:sldMk cId="237808228" sldId="265"/>
        </pc:sldMkLst>
        <pc:spChg chg="mod ord">
          <ac:chgData name="Silje Strand Lundgren" userId="S::siljeslu@ntnu.no::5eacdc27-b151-4914-bfb0-27033cb7c5d0" providerId="AD" clId="Web-{BA882AE4-7D93-47E9-A0F9-0DFEF3A0B18E}" dt="2022-06-28T09:03:48.420" v="111" actId="20577"/>
          <ac:spMkLst>
            <pc:docMk/>
            <pc:sldMk cId="237808228" sldId="265"/>
            <ac:spMk id="2" creationId="{096396E9-E19D-8562-AC41-61550F5EEA1A}"/>
          </ac:spMkLst>
        </pc:spChg>
        <pc:spChg chg="del mod ord">
          <ac:chgData name="Silje Strand Lundgren" userId="S::siljeslu@ntnu.no::5eacdc27-b151-4914-bfb0-27033cb7c5d0" providerId="AD" clId="Web-{BA882AE4-7D93-47E9-A0F9-0DFEF3A0B18E}" dt="2022-06-28T09:01:20.214" v="63"/>
          <ac:spMkLst>
            <pc:docMk/>
            <pc:sldMk cId="237808228" sldId="265"/>
            <ac:spMk id="3" creationId="{F82B4982-6A45-79B4-B9FD-5AB8217CB0D0}"/>
          </ac:spMkLst>
        </pc:spChg>
        <pc:spChg chg="add del mod ord">
          <ac:chgData name="Silje Strand Lundgren" userId="S::siljeslu@ntnu.no::5eacdc27-b151-4914-bfb0-27033cb7c5d0" providerId="AD" clId="Web-{BA882AE4-7D93-47E9-A0F9-0DFEF3A0B18E}" dt="2022-06-28T09:01:52.058" v="69"/>
          <ac:spMkLst>
            <pc:docMk/>
            <pc:sldMk cId="237808228" sldId="265"/>
            <ac:spMk id="4" creationId="{A8940595-FFE2-3D04-AC0D-D9F3D87857CC}"/>
          </ac:spMkLst>
        </pc:spChg>
        <pc:spChg chg="add mod">
          <ac:chgData name="Silje Strand Lundgren" userId="S::siljeslu@ntnu.no::5eacdc27-b151-4914-bfb0-27033cb7c5d0" providerId="AD" clId="Web-{BA882AE4-7D93-47E9-A0F9-0DFEF3A0B18E}" dt="2022-06-28T09:03:13.701" v="94" actId="1076"/>
          <ac:spMkLst>
            <pc:docMk/>
            <pc:sldMk cId="237808228" sldId="265"/>
            <ac:spMk id="7" creationId="{56B6626B-8A27-F627-3A9D-3285AEB7C600}"/>
          </ac:spMkLst>
        </pc:spChg>
        <pc:spChg chg="add mod">
          <ac:chgData name="Silje Strand Lundgren" userId="S::siljeslu@ntnu.no::5eacdc27-b151-4914-bfb0-27033cb7c5d0" providerId="AD" clId="Web-{BA882AE4-7D93-47E9-A0F9-0DFEF3A0B18E}" dt="2022-06-28T09:05:33.579" v="113" actId="1076"/>
          <ac:spMkLst>
            <pc:docMk/>
            <pc:sldMk cId="237808228" sldId="265"/>
            <ac:spMk id="9" creationId="{927E1F73-AC71-371E-E7D7-0D68FEBB9F6B}"/>
          </ac:spMkLst>
        </pc:spChg>
        <pc:spChg chg="add mod">
          <ac:chgData name="Silje Strand Lundgren" userId="S::siljeslu@ntnu.no::5eacdc27-b151-4914-bfb0-27033cb7c5d0" providerId="AD" clId="Web-{BA882AE4-7D93-47E9-A0F9-0DFEF3A0B18E}" dt="2022-06-28T09:09:49.631" v="367" actId="20577"/>
          <ac:spMkLst>
            <pc:docMk/>
            <pc:sldMk cId="237808228" sldId="265"/>
            <ac:spMk id="10" creationId="{7D7F8C4E-80F3-FB72-7D6D-E38043647376}"/>
          </ac:spMkLst>
        </pc:spChg>
        <pc:picChg chg="add mod ord modCrop">
          <ac:chgData name="Silje Strand Lundgren" userId="S::siljeslu@ntnu.no::5eacdc27-b151-4914-bfb0-27033cb7c5d0" providerId="AD" clId="Web-{BA882AE4-7D93-47E9-A0F9-0DFEF3A0B18E}" dt="2022-06-28T09:02:57.778" v="84" actId="1076"/>
          <ac:picMkLst>
            <pc:docMk/>
            <pc:sldMk cId="237808228" sldId="265"/>
            <ac:picMk id="5" creationId="{8AB6BCA1-40FB-3390-9B20-2E9B3A2458D6}"/>
          </ac:picMkLst>
        </pc:picChg>
        <pc:picChg chg="add mod ord modCrop">
          <ac:chgData name="Silje Strand Lundgren" userId="S::siljeslu@ntnu.no::5eacdc27-b151-4914-bfb0-27033cb7c5d0" providerId="AD" clId="Web-{BA882AE4-7D93-47E9-A0F9-0DFEF3A0B18E}" dt="2022-06-28T09:05:40.641" v="114" actId="1076"/>
          <ac:picMkLst>
            <pc:docMk/>
            <pc:sldMk cId="237808228" sldId="265"/>
            <ac:picMk id="6" creationId="{C2F326BF-6396-A9F7-9ABD-E53564CC8A46}"/>
          </ac:picMkLst>
        </pc:picChg>
        <pc:picChg chg="add del mod">
          <ac:chgData name="Silje Strand Lundgren" userId="S::siljeslu@ntnu.no::5eacdc27-b151-4914-bfb0-27033cb7c5d0" providerId="AD" clId="Web-{BA882AE4-7D93-47E9-A0F9-0DFEF3A0B18E}" dt="2022-06-28T09:03:18.498" v="96"/>
          <ac:picMkLst>
            <pc:docMk/>
            <pc:sldMk cId="237808228" sldId="265"/>
            <ac:picMk id="8" creationId="{BA6249D0-E0DF-14D5-89D1-D76A83EB5B2C}"/>
          </ac:picMkLst>
        </pc:picChg>
        <pc:picChg chg="add del mod">
          <ac:chgData name="Silje Strand Lundgren" userId="S::siljeslu@ntnu.no::5eacdc27-b151-4914-bfb0-27033cb7c5d0" providerId="AD" clId="Web-{BA882AE4-7D93-47E9-A0F9-0DFEF3A0B18E}" dt="2022-06-28T09:07:21.643" v="172"/>
          <ac:picMkLst>
            <pc:docMk/>
            <pc:sldMk cId="237808228" sldId="265"/>
            <ac:picMk id="11" creationId="{31CE46ED-73D3-F30D-CE45-C4CCA4DE4C5D}"/>
          </ac:picMkLst>
        </pc:picChg>
      </pc:sldChg>
    </pc:docChg>
  </pc:docChgLst>
  <pc:docChgLst>
    <pc:chgData name="Ann-Kristin Strømseng" userId="S::annkrst@ntnu.no::fe8c6471-e257-499f-b38a-84f7becd13cd" providerId="AD" clId="Web-{34D193D9-6007-40FB-AC56-60D42969C239}"/>
    <pc:docChg chg="modSld">
      <pc:chgData name="Ann-Kristin Strømseng" userId="S::annkrst@ntnu.no::fe8c6471-e257-499f-b38a-84f7becd13cd" providerId="AD" clId="Web-{34D193D9-6007-40FB-AC56-60D42969C239}" dt="2022-06-29T05:18:49.018" v="41" actId="20577"/>
      <pc:docMkLst>
        <pc:docMk/>
      </pc:docMkLst>
      <pc:sldChg chg="modSp">
        <pc:chgData name="Ann-Kristin Strømseng" userId="S::annkrst@ntnu.no::fe8c6471-e257-499f-b38a-84f7becd13cd" providerId="AD" clId="Web-{34D193D9-6007-40FB-AC56-60D42969C239}" dt="2022-06-29T05:16:22.560" v="10" actId="20577"/>
        <pc:sldMkLst>
          <pc:docMk/>
          <pc:sldMk cId="966415450" sldId="261"/>
        </pc:sldMkLst>
        <pc:spChg chg="mod">
          <ac:chgData name="Ann-Kristin Strømseng" userId="S::annkrst@ntnu.no::fe8c6471-e257-499f-b38a-84f7becd13cd" providerId="AD" clId="Web-{34D193D9-6007-40FB-AC56-60D42969C239}" dt="2022-06-29T05:16:22.560" v="10" actId="20577"/>
          <ac:spMkLst>
            <pc:docMk/>
            <pc:sldMk cId="966415450" sldId="261"/>
            <ac:spMk id="2" creationId="{5D8DBBFA-909D-6AD2-F029-53715705DF0B}"/>
          </ac:spMkLst>
        </pc:spChg>
      </pc:sldChg>
      <pc:sldChg chg="modSp">
        <pc:chgData name="Ann-Kristin Strømseng" userId="S::annkrst@ntnu.no::fe8c6471-e257-499f-b38a-84f7becd13cd" providerId="AD" clId="Web-{34D193D9-6007-40FB-AC56-60D42969C239}" dt="2022-06-29T05:17:29.718" v="28" actId="20577"/>
        <pc:sldMkLst>
          <pc:docMk/>
          <pc:sldMk cId="3850514537" sldId="262"/>
        </pc:sldMkLst>
        <pc:spChg chg="mod">
          <ac:chgData name="Ann-Kristin Strømseng" userId="S::annkrst@ntnu.no::fe8c6471-e257-499f-b38a-84f7becd13cd" providerId="AD" clId="Web-{34D193D9-6007-40FB-AC56-60D42969C239}" dt="2022-06-29T05:17:29.718" v="28" actId="20577"/>
          <ac:spMkLst>
            <pc:docMk/>
            <pc:sldMk cId="3850514537" sldId="262"/>
            <ac:spMk id="2" creationId="{8DDC7656-FAC1-9CE5-3BAF-A4D8BD6A73D8}"/>
          </ac:spMkLst>
        </pc:spChg>
      </pc:sldChg>
      <pc:sldChg chg="modSp">
        <pc:chgData name="Ann-Kristin Strømseng" userId="S::annkrst@ntnu.no::fe8c6471-e257-499f-b38a-84f7becd13cd" providerId="AD" clId="Web-{34D193D9-6007-40FB-AC56-60D42969C239}" dt="2022-06-29T05:18:49.018" v="41" actId="20577"/>
        <pc:sldMkLst>
          <pc:docMk/>
          <pc:sldMk cId="3973740197" sldId="263"/>
        </pc:sldMkLst>
        <pc:spChg chg="mod">
          <ac:chgData name="Ann-Kristin Strømseng" userId="S::annkrst@ntnu.no::fe8c6471-e257-499f-b38a-84f7becd13cd" providerId="AD" clId="Web-{34D193D9-6007-40FB-AC56-60D42969C239}" dt="2022-06-29T05:18:49.018" v="41" actId="20577"/>
          <ac:spMkLst>
            <pc:docMk/>
            <pc:sldMk cId="3973740197" sldId="263"/>
            <ac:spMk id="2" creationId="{DD0F6426-E781-BB83-065D-645BAD777F8A}"/>
          </ac:spMkLst>
        </pc:spChg>
      </pc:sldChg>
      <pc:sldChg chg="modSp">
        <pc:chgData name="Ann-Kristin Strømseng" userId="S::annkrst@ntnu.no::fe8c6471-e257-499f-b38a-84f7becd13cd" providerId="AD" clId="Web-{34D193D9-6007-40FB-AC56-60D42969C239}" dt="2022-06-29T05:18:46.689" v="40" actId="20577"/>
        <pc:sldMkLst>
          <pc:docMk/>
          <pc:sldMk cId="2678030182" sldId="264"/>
        </pc:sldMkLst>
        <pc:spChg chg="mod">
          <ac:chgData name="Ann-Kristin Strømseng" userId="S::annkrst@ntnu.no::fe8c6471-e257-499f-b38a-84f7becd13cd" providerId="AD" clId="Web-{34D193D9-6007-40FB-AC56-60D42969C239}" dt="2022-06-29T05:18:46.689" v="40" actId="20577"/>
          <ac:spMkLst>
            <pc:docMk/>
            <pc:sldMk cId="2678030182" sldId="264"/>
            <ac:spMk id="2" creationId="{95B32DA3-8B13-8714-75F4-202AD5C8DD5D}"/>
          </ac:spMkLst>
        </pc:spChg>
      </pc:sldChg>
      <pc:sldChg chg="modSp">
        <pc:chgData name="Ann-Kristin Strømseng" userId="S::annkrst@ntnu.no::fe8c6471-e257-499f-b38a-84f7becd13cd" providerId="AD" clId="Web-{34D193D9-6007-40FB-AC56-60D42969C239}" dt="2022-06-29T05:18:31.689" v="37" actId="20577"/>
        <pc:sldMkLst>
          <pc:docMk/>
          <pc:sldMk cId="4191153659" sldId="266"/>
        </pc:sldMkLst>
        <pc:spChg chg="mod">
          <ac:chgData name="Ann-Kristin Strømseng" userId="S::annkrst@ntnu.no::fe8c6471-e257-499f-b38a-84f7becd13cd" providerId="AD" clId="Web-{34D193D9-6007-40FB-AC56-60D42969C239}" dt="2022-06-29T05:18:31.689" v="37" actId="20577"/>
          <ac:spMkLst>
            <pc:docMk/>
            <pc:sldMk cId="4191153659" sldId="266"/>
            <ac:spMk id="2" creationId="{534A9BBD-081A-E874-7BF5-147A24BAC979}"/>
          </ac:spMkLst>
        </pc:spChg>
      </pc:sldChg>
      <pc:sldChg chg="modSp">
        <pc:chgData name="Ann-Kristin Strømseng" userId="S::annkrst@ntnu.no::fe8c6471-e257-499f-b38a-84f7becd13cd" providerId="AD" clId="Web-{34D193D9-6007-40FB-AC56-60D42969C239}" dt="2022-06-29T05:18:03.266" v="31" actId="20577"/>
        <pc:sldMkLst>
          <pc:docMk/>
          <pc:sldMk cId="3772057115" sldId="272"/>
        </pc:sldMkLst>
        <pc:spChg chg="mod">
          <ac:chgData name="Ann-Kristin Strømseng" userId="S::annkrst@ntnu.no::fe8c6471-e257-499f-b38a-84f7becd13cd" providerId="AD" clId="Web-{34D193D9-6007-40FB-AC56-60D42969C239}" dt="2022-06-29T05:18:03.266" v="31" actId="20577"/>
          <ac:spMkLst>
            <pc:docMk/>
            <pc:sldMk cId="3772057115" sldId="272"/>
            <ac:spMk id="2" creationId="{83A62465-78FB-C9DB-AE57-63ED70BB6770}"/>
          </ac:spMkLst>
        </pc:spChg>
      </pc:sldChg>
      <pc:sldChg chg="modSp">
        <pc:chgData name="Ann-Kristin Strømseng" userId="S::annkrst@ntnu.no::fe8c6471-e257-499f-b38a-84f7becd13cd" providerId="AD" clId="Web-{34D193D9-6007-40FB-AC56-60D42969C239}" dt="2022-06-29T05:18:20.829" v="34" actId="20577"/>
        <pc:sldMkLst>
          <pc:docMk/>
          <pc:sldMk cId="3036238671" sldId="273"/>
        </pc:sldMkLst>
        <pc:spChg chg="mod">
          <ac:chgData name="Ann-Kristin Strømseng" userId="S::annkrst@ntnu.no::fe8c6471-e257-499f-b38a-84f7becd13cd" providerId="AD" clId="Web-{34D193D9-6007-40FB-AC56-60D42969C239}" dt="2022-06-29T05:18:20.829" v="34" actId="20577"/>
          <ac:spMkLst>
            <pc:docMk/>
            <pc:sldMk cId="3036238671" sldId="273"/>
            <ac:spMk id="2" creationId="{17D6EECC-C46E-30AC-038A-1035C5E16F66}"/>
          </ac:spMkLst>
        </pc:spChg>
      </pc:sldChg>
      <pc:sldChg chg="modSp">
        <pc:chgData name="Ann-Kristin Strømseng" userId="S::annkrst@ntnu.no::fe8c6471-e257-499f-b38a-84f7becd13cd" providerId="AD" clId="Web-{34D193D9-6007-40FB-AC56-60D42969C239}" dt="2022-06-29T05:18:08.532" v="32" actId="20577"/>
        <pc:sldMkLst>
          <pc:docMk/>
          <pc:sldMk cId="2871871896" sldId="275"/>
        </pc:sldMkLst>
        <pc:spChg chg="mod">
          <ac:chgData name="Ann-Kristin Strømseng" userId="S::annkrst@ntnu.no::fe8c6471-e257-499f-b38a-84f7becd13cd" providerId="AD" clId="Web-{34D193D9-6007-40FB-AC56-60D42969C239}" dt="2022-06-29T05:18:08.532" v="32" actId="20577"/>
          <ac:spMkLst>
            <pc:docMk/>
            <pc:sldMk cId="2871871896" sldId="275"/>
            <ac:spMk id="2" creationId="{C8FE2D16-5E21-11A7-18EA-410FF5B6E207}"/>
          </ac:spMkLst>
        </pc:spChg>
      </pc:sldChg>
      <pc:sldChg chg="modSp">
        <pc:chgData name="Ann-Kristin Strømseng" userId="S::annkrst@ntnu.no::fe8c6471-e257-499f-b38a-84f7becd13cd" providerId="AD" clId="Web-{34D193D9-6007-40FB-AC56-60D42969C239}" dt="2022-06-29T05:18:42.830" v="39" actId="20577"/>
        <pc:sldMkLst>
          <pc:docMk/>
          <pc:sldMk cId="1884079136" sldId="277"/>
        </pc:sldMkLst>
        <pc:spChg chg="mod">
          <ac:chgData name="Ann-Kristin Strømseng" userId="S::annkrst@ntnu.no::fe8c6471-e257-499f-b38a-84f7becd13cd" providerId="AD" clId="Web-{34D193D9-6007-40FB-AC56-60D42969C239}" dt="2022-06-29T05:18:42.830" v="39" actId="20577"/>
          <ac:spMkLst>
            <pc:docMk/>
            <pc:sldMk cId="1884079136" sldId="277"/>
            <ac:spMk id="2" creationId="{65B1B512-5F7E-DF52-58B6-56C2B7C6B991}"/>
          </ac:spMkLst>
        </pc:spChg>
      </pc:sldChg>
    </pc:docChg>
  </pc:docChgLst>
  <pc:docChgLst>
    <pc:chgData name="Ann-Kristin Strømseng" userId="S::annkrst@ntnu.no::fe8c6471-e257-499f-b38a-84f7becd13cd" providerId="AD" clId="Web-{25764F00-AFF6-48CD-B138-D31B03277E9A}"/>
    <pc:docChg chg="addSld modSld">
      <pc:chgData name="Ann-Kristin Strømseng" userId="S::annkrst@ntnu.no::fe8c6471-e257-499f-b38a-84f7becd13cd" providerId="AD" clId="Web-{25764F00-AFF6-48CD-B138-D31B03277E9A}" dt="2022-06-28T10:48:17.923" v="1269"/>
      <pc:docMkLst>
        <pc:docMk/>
      </pc:docMkLst>
      <pc:sldChg chg="addSp delSp modSp">
        <pc:chgData name="Ann-Kristin Strømseng" userId="S::annkrst@ntnu.no::fe8c6471-e257-499f-b38a-84f7becd13cd" providerId="AD" clId="Web-{25764F00-AFF6-48CD-B138-D31B03277E9A}" dt="2022-06-28T08:53:57.180" v="32"/>
        <pc:sldMkLst>
          <pc:docMk/>
          <pc:sldMk cId="966415450" sldId="261"/>
        </pc:sldMkLst>
        <pc:spChg chg="mod">
          <ac:chgData name="Ann-Kristin Strømseng" userId="S::annkrst@ntnu.no::fe8c6471-e257-499f-b38a-84f7becd13cd" providerId="AD" clId="Web-{25764F00-AFF6-48CD-B138-D31B03277E9A}" dt="2022-06-28T08:53:57.180" v="32"/>
          <ac:spMkLst>
            <pc:docMk/>
            <pc:sldMk cId="966415450" sldId="261"/>
            <ac:spMk id="2" creationId="{5D8DBBFA-909D-6AD2-F029-53715705DF0B}"/>
          </ac:spMkLst>
        </pc:spChg>
        <pc:spChg chg="mod">
          <ac:chgData name="Ann-Kristin Strømseng" userId="S::annkrst@ntnu.no::fe8c6471-e257-499f-b38a-84f7becd13cd" providerId="AD" clId="Web-{25764F00-AFF6-48CD-B138-D31B03277E9A}" dt="2022-06-28T08:53:57.180" v="32"/>
          <ac:spMkLst>
            <pc:docMk/>
            <pc:sldMk cId="966415450" sldId="261"/>
            <ac:spMk id="8" creationId="{AECACC8B-0AD9-674A-CE7D-913F232257A9}"/>
          </ac:spMkLst>
        </pc:spChg>
        <pc:spChg chg="del">
          <ac:chgData name="Ann-Kristin Strømseng" userId="S::annkrst@ntnu.no::fe8c6471-e257-499f-b38a-84f7becd13cd" providerId="AD" clId="Web-{25764F00-AFF6-48CD-B138-D31B03277E9A}" dt="2022-06-28T08:53:57.180" v="32"/>
          <ac:spMkLst>
            <pc:docMk/>
            <pc:sldMk cId="966415450" sldId="261"/>
            <ac:spMk id="11" creationId="{35F0E358-1E49-4920-80D8-C3D138708838}"/>
          </ac:spMkLst>
        </pc:spChg>
        <pc:spChg chg="del">
          <ac:chgData name="Ann-Kristin Strømseng" userId="S::annkrst@ntnu.no::fe8c6471-e257-499f-b38a-84f7becd13cd" providerId="AD" clId="Web-{25764F00-AFF6-48CD-B138-D31B03277E9A}" dt="2022-06-28T08:53:57.180" v="32"/>
          <ac:spMkLst>
            <pc:docMk/>
            <pc:sldMk cId="966415450" sldId="261"/>
            <ac:spMk id="13" creationId="{E2D2362D-7010-4036-B9CA-03DFC8EB3B01}"/>
          </ac:spMkLst>
        </pc:spChg>
        <pc:spChg chg="del">
          <ac:chgData name="Ann-Kristin Strømseng" userId="S::annkrst@ntnu.no::fe8c6471-e257-499f-b38a-84f7becd13cd" providerId="AD" clId="Web-{25764F00-AFF6-48CD-B138-D31B03277E9A}" dt="2022-06-28T08:53:57.180" v="32"/>
          <ac:spMkLst>
            <pc:docMk/>
            <pc:sldMk cId="966415450" sldId="261"/>
            <ac:spMk id="15" creationId="{DC85BF5E-2BD6-4E5B-8EA3-420B45BB03FA}"/>
          </ac:spMkLst>
        </pc:spChg>
        <pc:spChg chg="del">
          <ac:chgData name="Ann-Kristin Strømseng" userId="S::annkrst@ntnu.no::fe8c6471-e257-499f-b38a-84f7becd13cd" providerId="AD" clId="Web-{25764F00-AFF6-48CD-B138-D31B03277E9A}" dt="2022-06-28T08:53:57.180" v="32"/>
          <ac:spMkLst>
            <pc:docMk/>
            <pc:sldMk cId="966415450" sldId="261"/>
            <ac:spMk id="17" creationId="{740D8E28-91B5-42B0-9D6C-B777D8AD90C2}"/>
          </ac:spMkLst>
        </pc:spChg>
        <pc:spChg chg="add">
          <ac:chgData name="Ann-Kristin Strømseng" userId="S::annkrst@ntnu.no::fe8c6471-e257-499f-b38a-84f7becd13cd" providerId="AD" clId="Web-{25764F00-AFF6-48CD-B138-D31B03277E9A}" dt="2022-06-28T08:53:57.180" v="32"/>
          <ac:spMkLst>
            <pc:docMk/>
            <pc:sldMk cId="966415450" sldId="261"/>
            <ac:spMk id="22" creationId="{577D1452-F0B7-431E-9A24-D3F7103D8510}"/>
          </ac:spMkLst>
        </pc:spChg>
        <pc:spChg chg="add">
          <ac:chgData name="Ann-Kristin Strømseng" userId="S::annkrst@ntnu.no::fe8c6471-e257-499f-b38a-84f7becd13cd" providerId="AD" clId="Web-{25764F00-AFF6-48CD-B138-D31B03277E9A}" dt="2022-06-28T08:53:57.180" v="32"/>
          <ac:spMkLst>
            <pc:docMk/>
            <pc:sldMk cId="966415450" sldId="261"/>
            <ac:spMk id="24" creationId="{A660F4F9-5DF5-4F15-BE6A-CD8648BB1148}"/>
          </ac:spMkLst>
        </pc:spChg>
        <pc:picChg chg="mod">
          <ac:chgData name="Ann-Kristin Strømseng" userId="S::annkrst@ntnu.no::fe8c6471-e257-499f-b38a-84f7becd13cd" providerId="AD" clId="Web-{25764F00-AFF6-48CD-B138-D31B03277E9A}" dt="2022-06-28T08:53:57.180" v="32"/>
          <ac:picMkLst>
            <pc:docMk/>
            <pc:sldMk cId="966415450" sldId="261"/>
            <ac:picMk id="4" creationId="{02D2E595-D0A2-FEDB-C4F3-E9CA1BE7D34E}"/>
          </ac:picMkLst>
        </pc:picChg>
      </pc:sldChg>
      <pc:sldChg chg="modSp">
        <pc:chgData name="Ann-Kristin Strømseng" userId="S::annkrst@ntnu.no::fe8c6471-e257-499f-b38a-84f7becd13cd" providerId="AD" clId="Web-{25764F00-AFF6-48CD-B138-D31B03277E9A}" dt="2022-06-28T09:05:16.475" v="353" actId="20577"/>
        <pc:sldMkLst>
          <pc:docMk/>
          <pc:sldMk cId="3850514537" sldId="262"/>
        </pc:sldMkLst>
        <pc:spChg chg="mod">
          <ac:chgData name="Ann-Kristin Strømseng" userId="S::annkrst@ntnu.no::fe8c6471-e257-499f-b38a-84f7becd13cd" providerId="AD" clId="Web-{25764F00-AFF6-48CD-B138-D31B03277E9A}" dt="2022-06-28T09:05:16.475" v="353" actId="20577"/>
          <ac:spMkLst>
            <pc:docMk/>
            <pc:sldMk cId="3850514537" sldId="262"/>
            <ac:spMk id="15" creationId="{8209E935-8B69-2231-7A08-D85466E76108}"/>
          </ac:spMkLst>
        </pc:spChg>
      </pc:sldChg>
      <pc:sldChg chg="addSp delSp modSp new mod setBg">
        <pc:chgData name="Ann-Kristin Strømseng" userId="S::annkrst@ntnu.no::fe8c6471-e257-499f-b38a-84f7becd13cd" providerId="AD" clId="Web-{25764F00-AFF6-48CD-B138-D31B03277E9A}" dt="2022-06-28T09:13:58.158" v="549" actId="20577"/>
        <pc:sldMkLst>
          <pc:docMk/>
          <pc:sldMk cId="3973740197" sldId="263"/>
        </pc:sldMkLst>
        <pc:spChg chg="mod">
          <ac:chgData name="Ann-Kristin Strømseng" userId="S::annkrst@ntnu.no::fe8c6471-e257-499f-b38a-84f7becd13cd" providerId="AD" clId="Web-{25764F00-AFF6-48CD-B138-D31B03277E9A}" dt="2022-06-28T08:54:33.431" v="35"/>
          <ac:spMkLst>
            <pc:docMk/>
            <pc:sldMk cId="3973740197" sldId="263"/>
            <ac:spMk id="2" creationId="{DD0F6426-E781-BB83-065D-645BAD777F8A}"/>
          </ac:spMkLst>
        </pc:spChg>
        <pc:spChg chg="mod">
          <ac:chgData name="Ann-Kristin Strømseng" userId="S::annkrst@ntnu.no::fe8c6471-e257-499f-b38a-84f7becd13cd" providerId="AD" clId="Web-{25764F00-AFF6-48CD-B138-D31B03277E9A}" dt="2022-06-28T09:13:58.158" v="549" actId="20577"/>
          <ac:spMkLst>
            <pc:docMk/>
            <pc:sldMk cId="3973740197" sldId="263"/>
            <ac:spMk id="3" creationId="{CECDD497-9A59-648D-7DA4-5F8A8C1F4010}"/>
          </ac:spMkLst>
        </pc:spChg>
        <pc:spChg chg="add del">
          <ac:chgData name="Ann-Kristin Strømseng" userId="S::annkrst@ntnu.no::fe8c6471-e257-499f-b38a-84f7becd13cd" providerId="AD" clId="Web-{25764F00-AFF6-48CD-B138-D31B03277E9A}" dt="2022-06-28T08:54:33.431" v="35"/>
          <ac:spMkLst>
            <pc:docMk/>
            <pc:sldMk cId="3973740197" sldId="263"/>
            <ac:spMk id="9" creationId="{5E39A796-BE83-48B1-B33F-35C4A32AAB57}"/>
          </ac:spMkLst>
        </pc:spChg>
        <pc:spChg chg="add del">
          <ac:chgData name="Ann-Kristin Strømseng" userId="S::annkrst@ntnu.no::fe8c6471-e257-499f-b38a-84f7becd13cd" providerId="AD" clId="Web-{25764F00-AFF6-48CD-B138-D31B03277E9A}" dt="2022-06-28T08:54:33.431" v="35"/>
          <ac:spMkLst>
            <pc:docMk/>
            <pc:sldMk cId="3973740197" sldId="263"/>
            <ac:spMk id="11" creationId="{72F84B47-E267-4194-8194-831DB7B5547F}"/>
          </ac:spMkLst>
        </pc:spChg>
        <pc:spChg chg="add">
          <ac:chgData name="Ann-Kristin Strømseng" userId="S::annkrst@ntnu.no::fe8c6471-e257-499f-b38a-84f7becd13cd" providerId="AD" clId="Web-{25764F00-AFF6-48CD-B138-D31B03277E9A}" dt="2022-06-28T08:54:33.431" v="35"/>
          <ac:spMkLst>
            <pc:docMk/>
            <pc:sldMk cId="3973740197" sldId="263"/>
            <ac:spMk id="16" creationId="{5AAE9118-0436-4488-AC4A-C14DF6A7B6B1}"/>
          </ac:spMkLst>
        </pc:spChg>
        <pc:spChg chg="add">
          <ac:chgData name="Ann-Kristin Strømseng" userId="S::annkrst@ntnu.no::fe8c6471-e257-499f-b38a-84f7becd13cd" providerId="AD" clId="Web-{25764F00-AFF6-48CD-B138-D31B03277E9A}" dt="2022-06-28T08:54:33.431" v="35"/>
          <ac:spMkLst>
            <pc:docMk/>
            <pc:sldMk cId="3973740197" sldId="263"/>
            <ac:spMk id="18" creationId="{1B10F861-B8F1-49C7-BD58-EAB20CEE7F93}"/>
          </ac:spMkLst>
        </pc:spChg>
        <pc:spChg chg="add">
          <ac:chgData name="Ann-Kristin Strømseng" userId="S::annkrst@ntnu.no::fe8c6471-e257-499f-b38a-84f7becd13cd" providerId="AD" clId="Web-{25764F00-AFF6-48CD-B138-D31B03277E9A}" dt="2022-06-28T08:54:33.431" v="35"/>
          <ac:spMkLst>
            <pc:docMk/>
            <pc:sldMk cId="3973740197" sldId="263"/>
            <ac:spMk id="20" creationId="{61F6E425-22AB-4DA2-8FAC-58ADB58EF6C3}"/>
          </ac:spMkLst>
        </pc:spChg>
        <pc:picChg chg="add mod ord">
          <ac:chgData name="Ann-Kristin Strømseng" userId="S::annkrst@ntnu.no::fe8c6471-e257-499f-b38a-84f7becd13cd" providerId="AD" clId="Web-{25764F00-AFF6-48CD-B138-D31B03277E9A}" dt="2022-06-28T08:54:33.431" v="35"/>
          <ac:picMkLst>
            <pc:docMk/>
            <pc:sldMk cId="3973740197" sldId="263"/>
            <ac:picMk id="4" creationId="{7F6C811A-918C-7992-CAD8-64D7E0458DF8}"/>
          </ac:picMkLst>
        </pc:picChg>
        <pc:picChg chg="add mod">
          <ac:chgData name="Ann-Kristin Strømseng" userId="S::annkrst@ntnu.no::fe8c6471-e257-499f-b38a-84f7becd13cd" providerId="AD" clId="Web-{25764F00-AFF6-48CD-B138-D31B03277E9A}" dt="2022-06-28T08:54:47.853" v="37" actId="1076"/>
          <ac:picMkLst>
            <pc:docMk/>
            <pc:sldMk cId="3973740197" sldId="263"/>
            <ac:picMk id="5" creationId="{5D4B49BB-347F-49AE-6D88-55DD03E6BC1C}"/>
          </ac:picMkLst>
        </pc:picChg>
      </pc:sldChg>
      <pc:sldChg chg="addSp modSp new mod setBg">
        <pc:chgData name="Ann-Kristin Strømseng" userId="S::annkrst@ntnu.no::fe8c6471-e257-499f-b38a-84f7becd13cd" providerId="AD" clId="Web-{25764F00-AFF6-48CD-B138-D31B03277E9A}" dt="2022-06-28T08:59:42.625" v="181"/>
        <pc:sldMkLst>
          <pc:docMk/>
          <pc:sldMk cId="2678030182" sldId="264"/>
        </pc:sldMkLst>
        <pc:spChg chg="mod">
          <ac:chgData name="Ann-Kristin Strømseng" userId="S::annkrst@ntnu.no::fe8c6471-e257-499f-b38a-84f7becd13cd" providerId="AD" clId="Web-{25764F00-AFF6-48CD-B138-D31B03277E9A}" dt="2022-06-28T08:59:42.625" v="181"/>
          <ac:spMkLst>
            <pc:docMk/>
            <pc:sldMk cId="2678030182" sldId="264"/>
            <ac:spMk id="2" creationId="{95B32DA3-8B13-8714-75F4-202AD5C8DD5D}"/>
          </ac:spMkLst>
        </pc:spChg>
        <pc:spChg chg="mod">
          <ac:chgData name="Ann-Kristin Strømseng" userId="S::annkrst@ntnu.no::fe8c6471-e257-499f-b38a-84f7becd13cd" providerId="AD" clId="Web-{25764F00-AFF6-48CD-B138-D31B03277E9A}" dt="2022-06-28T08:59:42.625" v="181"/>
          <ac:spMkLst>
            <pc:docMk/>
            <pc:sldMk cId="2678030182" sldId="264"/>
            <ac:spMk id="3" creationId="{5E7E5E14-DC03-3546-9AE1-AA3F8CC99997}"/>
          </ac:spMkLst>
        </pc:spChg>
        <pc:spChg chg="add">
          <ac:chgData name="Ann-Kristin Strømseng" userId="S::annkrst@ntnu.no::fe8c6471-e257-499f-b38a-84f7becd13cd" providerId="AD" clId="Web-{25764F00-AFF6-48CD-B138-D31B03277E9A}" dt="2022-06-28T08:59:42.625" v="181"/>
          <ac:spMkLst>
            <pc:docMk/>
            <pc:sldMk cId="2678030182" sldId="264"/>
            <ac:spMk id="8" creationId="{6D6CDB20-394C-4D51-9C5B-8751E21338DC}"/>
          </ac:spMkLst>
        </pc:spChg>
        <pc:spChg chg="add">
          <ac:chgData name="Ann-Kristin Strømseng" userId="S::annkrst@ntnu.no::fe8c6471-e257-499f-b38a-84f7becd13cd" providerId="AD" clId="Web-{25764F00-AFF6-48CD-B138-D31B03277E9A}" dt="2022-06-28T08:59:42.625" v="181"/>
          <ac:spMkLst>
            <pc:docMk/>
            <pc:sldMk cId="2678030182" sldId="264"/>
            <ac:spMk id="10" creationId="{46DFD1E0-DCA7-47E6-B78B-6ECDDF873DD6}"/>
          </ac:spMkLst>
        </pc:spChg>
        <pc:spChg chg="add">
          <ac:chgData name="Ann-Kristin Strømseng" userId="S::annkrst@ntnu.no::fe8c6471-e257-499f-b38a-84f7becd13cd" providerId="AD" clId="Web-{25764F00-AFF6-48CD-B138-D31B03277E9A}" dt="2022-06-28T08:59:42.625" v="181"/>
          <ac:spMkLst>
            <pc:docMk/>
            <pc:sldMk cId="2678030182" sldId="264"/>
            <ac:spMk id="12" creationId="{8AAB0B1E-BB97-40E0-8DCD-D1197A0E1D6A}"/>
          </ac:spMkLst>
        </pc:spChg>
        <pc:cxnChg chg="add">
          <ac:chgData name="Ann-Kristin Strømseng" userId="S::annkrst@ntnu.no::fe8c6471-e257-499f-b38a-84f7becd13cd" providerId="AD" clId="Web-{25764F00-AFF6-48CD-B138-D31B03277E9A}" dt="2022-06-28T08:59:42.625" v="181"/>
          <ac:cxnSpMkLst>
            <pc:docMk/>
            <pc:sldMk cId="2678030182" sldId="264"/>
            <ac:cxnSpMk id="14" creationId="{F492F8DF-EE34-4FC5-9FFE-76EB2E3BBA95}"/>
          </ac:cxnSpMkLst>
        </pc:cxnChg>
      </pc:sldChg>
      <pc:sldChg chg="addSp delSp modSp new mod setBg">
        <pc:chgData name="Ann-Kristin Strømseng" userId="S::annkrst@ntnu.no::fe8c6471-e257-499f-b38a-84f7becd13cd" providerId="AD" clId="Web-{25764F00-AFF6-48CD-B138-D31B03277E9A}" dt="2022-06-28T09:13:25.813" v="547" actId="14100"/>
        <pc:sldMkLst>
          <pc:docMk/>
          <pc:sldMk cId="4191153659" sldId="266"/>
        </pc:sldMkLst>
        <pc:spChg chg="mod">
          <ac:chgData name="Ann-Kristin Strømseng" userId="S::annkrst@ntnu.no::fe8c6471-e257-499f-b38a-84f7becd13cd" providerId="AD" clId="Web-{25764F00-AFF6-48CD-B138-D31B03277E9A}" dt="2022-06-28T09:07:05.009" v="372"/>
          <ac:spMkLst>
            <pc:docMk/>
            <pc:sldMk cId="4191153659" sldId="266"/>
            <ac:spMk id="2" creationId="{534A9BBD-081A-E874-7BF5-147A24BAC979}"/>
          </ac:spMkLst>
        </pc:spChg>
        <pc:spChg chg="mod">
          <ac:chgData name="Ann-Kristin Strømseng" userId="S::annkrst@ntnu.no::fe8c6471-e257-499f-b38a-84f7becd13cd" providerId="AD" clId="Web-{25764F00-AFF6-48CD-B138-D31B03277E9A}" dt="2022-06-28T09:13:25.813" v="547" actId="14100"/>
          <ac:spMkLst>
            <pc:docMk/>
            <pc:sldMk cId="4191153659" sldId="266"/>
            <ac:spMk id="3" creationId="{0C1CC275-8639-4243-88D3-7BFDA88E7235}"/>
          </ac:spMkLst>
        </pc:spChg>
        <pc:spChg chg="add del mod">
          <ac:chgData name="Ann-Kristin Strømseng" userId="S::annkrst@ntnu.no::fe8c6471-e257-499f-b38a-84f7becd13cd" providerId="AD" clId="Web-{25764F00-AFF6-48CD-B138-D31B03277E9A}" dt="2022-06-28T09:06:17.711" v="368"/>
          <ac:spMkLst>
            <pc:docMk/>
            <pc:sldMk cId="4191153659" sldId="266"/>
            <ac:spMk id="4" creationId="{273718E6-1C7A-BF72-418D-D4BA93A791A5}"/>
          </ac:spMkLst>
        </pc:spChg>
        <pc:spChg chg="add del">
          <ac:chgData name="Ann-Kristin Strømseng" userId="S::annkrst@ntnu.no::fe8c6471-e257-499f-b38a-84f7becd13cd" providerId="AD" clId="Web-{25764F00-AFF6-48CD-B138-D31B03277E9A}" dt="2022-06-28T09:07:05.009" v="372"/>
          <ac:spMkLst>
            <pc:docMk/>
            <pc:sldMk cId="4191153659" sldId="266"/>
            <ac:spMk id="10" creationId="{46F7435D-E3DB-47B1-BA61-B00ACC83A9DE}"/>
          </ac:spMkLst>
        </pc:spChg>
        <pc:spChg chg="add del">
          <ac:chgData name="Ann-Kristin Strømseng" userId="S::annkrst@ntnu.no::fe8c6471-e257-499f-b38a-84f7becd13cd" providerId="AD" clId="Web-{25764F00-AFF6-48CD-B138-D31B03277E9A}" dt="2022-06-28T09:07:05.009" v="372"/>
          <ac:spMkLst>
            <pc:docMk/>
            <pc:sldMk cId="4191153659" sldId="266"/>
            <ac:spMk id="12" creationId="{F263A0B5-F8C4-4116-809F-78A768EA79A6}"/>
          </ac:spMkLst>
        </pc:spChg>
        <pc:spChg chg="add">
          <ac:chgData name="Ann-Kristin Strømseng" userId="S::annkrst@ntnu.no::fe8c6471-e257-499f-b38a-84f7becd13cd" providerId="AD" clId="Web-{25764F00-AFF6-48CD-B138-D31B03277E9A}" dt="2022-06-28T09:07:05.009" v="372"/>
          <ac:spMkLst>
            <pc:docMk/>
            <pc:sldMk cId="4191153659" sldId="266"/>
            <ac:spMk id="17" creationId="{5AAE9118-0436-4488-AC4A-C14DF6A7B6B1}"/>
          </ac:spMkLst>
        </pc:spChg>
        <pc:spChg chg="add">
          <ac:chgData name="Ann-Kristin Strømseng" userId="S::annkrst@ntnu.no::fe8c6471-e257-499f-b38a-84f7becd13cd" providerId="AD" clId="Web-{25764F00-AFF6-48CD-B138-D31B03277E9A}" dt="2022-06-28T09:07:05.009" v="372"/>
          <ac:spMkLst>
            <pc:docMk/>
            <pc:sldMk cId="4191153659" sldId="266"/>
            <ac:spMk id="19" creationId="{1B10F861-B8F1-49C7-BD58-EAB20CEE7F93}"/>
          </ac:spMkLst>
        </pc:spChg>
        <pc:spChg chg="add">
          <ac:chgData name="Ann-Kristin Strømseng" userId="S::annkrst@ntnu.no::fe8c6471-e257-499f-b38a-84f7becd13cd" providerId="AD" clId="Web-{25764F00-AFF6-48CD-B138-D31B03277E9A}" dt="2022-06-28T09:07:05.009" v="372"/>
          <ac:spMkLst>
            <pc:docMk/>
            <pc:sldMk cId="4191153659" sldId="266"/>
            <ac:spMk id="21" creationId="{61F6E425-22AB-4DA2-8FAC-58ADB58EF6C3}"/>
          </ac:spMkLst>
        </pc:spChg>
        <pc:picChg chg="add mod">
          <ac:chgData name="Ann-Kristin Strømseng" userId="S::annkrst@ntnu.no::fe8c6471-e257-499f-b38a-84f7becd13cd" providerId="AD" clId="Web-{25764F00-AFF6-48CD-B138-D31B03277E9A}" dt="2022-06-28T09:07:05.009" v="372"/>
          <ac:picMkLst>
            <pc:docMk/>
            <pc:sldMk cId="4191153659" sldId="266"/>
            <ac:picMk id="5" creationId="{61EAFAEC-E83A-63D7-252A-676DD1A04552}"/>
          </ac:picMkLst>
        </pc:picChg>
        <pc:picChg chg="add mod">
          <ac:chgData name="Ann-Kristin Strømseng" userId="S::annkrst@ntnu.no::fe8c6471-e257-499f-b38a-84f7becd13cd" providerId="AD" clId="Web-{25764F00-AFF6-48CD-B138-D31B03277E9A}" dt="2022-06-28T09:07:05.009" v="372"/>
          <ac:picMkLst>
            <pc:docMk/>
            <pc:sldMk cId="4191153659" sldId="266"/>
            <ac:picMk id="6" creationId="{A955D7EE-D276-35D8-4A06-1413D7586D19}"/>
          </ac:picMkLst>
        </pc:picChg>
      </pc:sldChg>
      <pc:sldChg chg="addSp delSp modSp new mod setBg">
        <pc:chgData name="Ann-Kristin Strømseng" userId="S::annkrst@ntnu.no::fe8c6471-e257-499f-b38a-84f7becd13cd" providerId="AD" clId="Web-{25764F00-AFF6-48CD-B138-D31B03277E9A}" dt="2022-06-28T10:36:24.555" v="1057" actId="20577"/>
        <pc:sldMkLst>
          <pc:docMk/>
          <pc:sldMk cId="339669981" sldId="269"/>
        </pc:sldMkLst>
        <pc:spChg chg="mod">
          <ac:chgData name="Ann-Kristin Strømseng" userId="S::annkrst@ntnu.no::fe8c6471-e257-499f-b38a-84f7becd13cd" providerId="AD" clId="Web-{25764F00-AFF6-48CD-B138-D31B03277E9A}" dt="2022-06-28T10:03:46.007" v="853"/>
          <ac:spMkLst>
            <pc:docMk/>
            <pc:sldMk cId="339669981" sldId="269"/>
            <ac:spMk id="2" creationId="{0601E006-399A-7742-0650-9414C7C59D13}"/>
          </ac:spMkLst>
        </pc:spChg>
        <pc:spChg chg="mod">
          <ac:chgData name="Ann-Kristin Strømseng" userId="S::annkrst@ntnu.no::fe8c6471-e257-499f-b38a-84f7becd13cd" providerId="AD" clId="Web-{25764F00-AFF6-48CD-B138-D31B03277E9A}" dt="2022-06-28T10:36:24.555" v="1057" actId="20577"/>
          <ac:spMkLst>
            <pc:docMk/>
            <pc:sldMk cId="339669981" sldId="269"/>
            <ac:spMk id="3" creationId="{7A16FC9F-ADFE-D7F0-56B5-66A433ABEDD7}"/>
          </ac:spMkLst>
        </pc:spChg>
        <pc:spChg chg="add del mod">
          <ac:chgData name="Ann-Kristin Strømseng" userId="S::annkrst@ntnu.no::fe8c6471-e257-499f-b38a-84f7becd13cd" providerId="AD" clId="Web-{25764F00-AFF6-48CD-B138-D31B03277E9A}" dt="2022-06-28T09:58:06.608" v="753"/>
          <ac:spMkLst>
            <pc:docMk/>
            <pc:sldMk cId="339669981" sldId="269"/>
            <ac:spMk id="7" creationId="{8E7669B9-D742-8B50-6889-7147490D2E63}"/>
          </ac:spMkLst>
        </pc:spChg>
        <pc:spChg chg="add">
          <ac:chgData name="Ann-Kristin Strømseng" userId="S::annkrst@ntnu.no::fe8c6471-e257-499f-b38a-84f7becd13cd" providerId="AD" clId="Web-{25764F00-AFF6-48CD-B138-D31B03277E9A}" dt="2022-06-28T10:03:46.007" v="853"/>
          <ac:spMkLst>
            <pc:docMk/>
            <pc:sldMk cId="339669981" sldId="269"/>
            <ac:spMk id="8" creationId="{6D6CDB20-394C-4D51-9C5B-8751E21338DC}"/>
          </ac:spMkLst>
        </pc:spChg>
        <pc:spChg chg="add">
          <ac:chgData name="Ann-Kristin Strømseng" userId="S::annkrst@ntnu.no::fe8c6471-e257-499f-b38a-84f7becd13cd" providerId="AD" clId="Web-{25764F00-AFF6-48CD-B138-D31B03277E9A}" dt="2022-06-28T10:03:46.007" v="853"/>
          <ac:spMkLst>
            <pc:docMk/>
            <pc:sldMk cId="339669981" sldId="269"/>
            <ac:spMk id="10" creationId="{46DFD1E0-DCA7-47E6-B78B-6ECDDF873DD6}"/>
          </ac:spMkLst>
        </pc:spChg>
        <pc:spChg chg="add">
          <ac:chgData name="Ann-Kristin Strømseng" userId="S::annkrst@ntnu.no::fe8c6471-e257-499f-b38a-84f7becd13cd" providerId="AD" clId="Web-{25764F00-AFF6-48CD-B138-D31B03277E9A}" dt="2022-06-28T10:03:46.007" v="853"/>
          <ac:spMkLst>
            <pc:docMk/>
            <pc:sldMk cId="339669981" sldId="269"/>
            <ac:spMk id="12" creationId="{8AAB0B1E-BB97-40E0-8DCD-D1197A0E1D6A}"/>
          </ac:spMkLst>
        </pc:spChg>
        <pc:graphicFrameChg chg="add del mod modGraphic">
          <ac:chgData name="Ann-Kristin Strømseng" userId="S::annkrst@ntnu.no::fe8c6471-e257-499f-b38a-84f7becd13cd" providerId="AD" clId="Web-{25764F00-AFF6-48CD-B138-D31B03277E9A}" dt="2022-06-28T09:41:01.943" v="717"/>
          <ac:graphicFrameMkLst>
            <pc:docMk/>
            <pc:sldMk cId="339669981" sldId="269"/>
            <ac:graphicFrameMk id="4" creationId="{A5884519-14B6-7ACA-BFB5-309857A4D37C}"/>
          </ac:graphicFrameMkLst>
        </pc:graphicFrameChg>
        <pc:graphicFrameChg chg="add del mod">
          <ac:chgData name="Ann-Kristin Strømseng" userId="S::annkrst@ntnu.no::fe8c6471-e257-499f-b38a-84f7becd13cd" providerId="AD" clId="Web-{25764F00-AFF6-48CD-B138-D31B03277E9A}" dt="2022-06-28T10:35:40.537" v="1042"/>
          <ac:graphicFrameMkLst>
            <pc:docMk/>
            <pc:sldMk cId="339669981" sldId="269"/>
            <ac:graphicFrameMk id="5" creationId="{02EAB1E5-A51E-C6F3-0473-ABAEEB5CFF38}"/>
          </ac:graphicFrameMkLst>
        </pc:graphicFrameChg>
        <pc:graphicFrameChg chg="add del mod modGraphic">
          <ac:chgData name="Ann-Kristin Strømseng" userId="S::annkrst@ntnu.no::fe8c6471-e257-499f-b38a-84f7becd13cd" providerId="AD" clId="Web-{25764F00-AFF6-48CD-B138-D31B03277E9A}" dt="2022-06-28T10:01:42.442" v="805"/>
          <ac:graphicFrameMkLst>
            <pc:docMk/>
            <pc:sldMk cId="339669981" sldId="269"/>
            <ac:graphicFrameMk id="6" creationId="{8B5DC32E-7DDA-6B9A-6028-F37AD2E9A59E}"/>
          </ac:graphicFrameMkLst>
        </pc:graphicFrameChg>
        <pc:cxnChg chg="add">
          <ac:chgData name="Ann-Kristin Strømseng" userId="S::annkrst@ntnu.no::fe8c6471-e257-499f-b38a-84f7becd13cd" providerId="AD" clId="Web-{25764F00-AFF6-48CD-B138-D31B03277E9A}" dt="2022-06-28T10:03:46.007" v="853"/>
          <ac:cxnSpMkLst>
            <pc:docMk/>
            <pc:sldMk cId="339669981" sldId="269"/>
            <ac:cxnSpMk id="14" creationId="{F492F8DF-EE34-4FC5-9FFE-76EB2E3BBA95}"/>
          </ac:cxnSpMkLst>
        </pc:cxnChg>
      </pc:sldChg>
      <pc:sldChg chg="addSp delSp modSp new mod setBg">
        <pc:chgData name="Ann-Kristin Strømseng" userId="S::annkrst@ntnu.no::fe8c6471-e257-499f-b38a-84f7becd13cd" providerId="AD" clId="Web-{25764F00-AFF6-48CD-B138-D31B03277E9A}" dt="2022-06-28T10:48:17.923" v="1269"/>
        <pc:sldMkLst>
          <pc:docMk/>
          <pc:sldMk cId="1129133554" sldId="270"/>
        </pc:sldMkLst>
        <pc:spChg chg="mod">
          <ac:chgData name="Ann-Kristin Strømseng" userId="S::annkrst@ntnu.no::fe8c6471-e257-499f-b38a-84f7becd13cd" providerId="AD" clId="Web-{25764F00-AFF6-48CD-B138-D31B03277E9A}" dt="2022-06-28T10:40:34.844" v="1087" actId="20577"/>
          <ac:spMkLst>
            <pc:docMk/>
            <pc:sldMk cId="1129133554" sldId="270"/>
            <ac:spMk id="2" creationId="{F98231C2-A400-EED6-9A9D-24119EE2612C}"/>
          </ac:spMkLst>
        </pc:spChg>
        <pc:spChg chg="del">
          <ac:chgData name="Ann-Kristin Strømseng" userId="S::annkrst@ntnu.no::fe8c6471-e257-499f-b38a-84f7becd13cd" providerId="AD" clId="Web-{25764F00-AFF6-48CD-B138-D31B03277E9A}" dt="2022-06-28T10:01:51.614" v="806"/>
          <ac:spMkLst>
            <pc:docMk/>
            <pc:sldMk cId="1129133554" sldId="270"/>
            <ac:spMk id="3" creationId="{7F895C42-6B6A-74B6-30E5-E8BACFD2CDD2}"/>
          </ac:spMkLst>
        </pc:spChg>
        <pc:spChg chg="add del">
          <ac:chgData name="Ann-Kristin Strømseng" userId="S::annkrst@ntnu.no::fe8c6471-e257-499f-b38a-84f7becd13cd" providerId="AD" clId="Web-{25764F00-AFF6-48CD-B138-D31B03277E9A}" dt="2022-06-28T10:40:28.984" v="1086"/>
          <ac:spMkLst>
            <pc:docMk/>
            <pc:sldMk cId="1129133554" sldId="270"/>
            <ac:spMk id="10" creationId="{6D6CDB20-394C-4D51-9C5B-8751E21338DC}"/>
          </ac:spMkLst>
        </pc:spChg>
        <pc:spChg chg="add del">
          <ac:chgData name="Ann-Kristin Strømseng" userId="S::annkrst@ntnu.no::fe8c6471-e257-499f-b38a-84f7becd13cd" providerId="AD" clId="Web-{25764F00-AFF6-48CD-B138-D31B03277E9A}" dt="2022-06-28T10:40:28.984" v="1086"/>
          <ac:spMkLst>
            <pc:docMk/>
            <pc:sldMk cId="1129133554" sldId="270"/>
            <ac:spMk id="12" creationId="{46DFD1E0-DCA7-47E6-B78B-6ECDDF873DD6}"/>
          </ac:spMkLst>
        </pc:spChg>
        <pc:spChg chg="add del">
          <ac:chgData name="Ann-Kristin Strømseng" userId="S::annkrst@ntnu.no::fe8c6471-e257-499f-b38a-84f7becd13cd" providerId="AD" clId="Web-{25764F00-AFF6-48CD-B138-D31B03277E9A}" dt="2022-06-28T10:40:28.984" v="1086"/>
          <ac:spMkLst>
            <pc:docMk/>
            <pc:sldMk cId="1129133554" sldId="270"/>
            <ac:spMk id="14" creationId="{8AAB0B1E-BB97-40E0-8DCD-D1197A0E1D6A}"/>
          </ac:spMkLst>
        </pc:spChg>
        <pc:spChg chg="add del">
          <ac:chgData name="Ann-Kristin Strømseng" userId="S::annkrst@ntnu.no::fe8c6471-e257-499f-b38a-84f7becd13cd" providerId="AD" clId="Web-{25764F00-AFF6-48CD-B138-D31B03277E9A}" dt="2022-06-28T10:40:54.829" v="1088"/>
          <ac:spMkLst>
            <pc:docMk/>
            <pc:sldMk cId="1129133554" sldId="270"/>
            <ac:spMk id="19" creationId="{77979EE2-0C47-4C34-B19A-F2C89424F6D1}"/>
          </ac:spMkLst>
        </pc:spChg>
        <pc:spChg chg="add del">
          <ac:chgData name="Ann-Kristin Strømseng" userId="S::annkrst@ntnu.no::fe8c6471-e257-499f-b38a-84f7becd13cd" providerId="AD" clId="Web-{25764F00-AFF6-48CD-B138-D31B03277E9A}" dt="2022-06-28T10:40:54.829" v="1088"/>
          <ac:spMkLst>
            <pc:docMk/>
            <pc:sldMk cId="1129133554" sldId="270"/>
            <ac:spMk id="21" creationId="{0204F0E0-9F28-4E8A-ADAD-4E24453F5AE6}"/>
          </ac:spMkLst>
        </pc:spChg>
        <pc:spChg chg="add">
          <ac:chgData name="Ann-Kristin Strømseng" userId="S::annkrst@ntnu.no::fe8c6471-e257-499f-b38a-84f7becd13cd" providerId="AD" clId="Web-{25764F00-AFF6-48CD-B138-D31B03277E9A}" dt="2022-06-28T10:40:54.829" v="1088"/>
          <ac:spMkLst>
            <pc:docMk/>
            <pc:sldMk cId="1129133554" sldId="270"/>
            <ac:spMk id="26" creationId="{77979EE2-0C47-4C34-B19A-F2C89424F6D1}"/>
          </ac:spMkLst>
        </pc:spChg>
        <pc:spChg chg="add">
          <ac:chgData name="Ann-Kristin Strømseng" userId="S::annkrst@ntnu.no::fe8c6471-e257-499f-b38a-84f7becd13cd" providerId="AD" clId="Web-{25764F00-AFF6-48CD-B138-D31B03277E9A}" dt="2022-06-28T10:40:54.829" v="1088"/>
          <ac:spMkLst>
            <pc:docMk/>
            <pc:sldMk cId="1129133554" sldId="270"/>
            <ac:spMk id="28" creationId="{0204F0E0-9F28-4E8A-ADAD-4E24453F5AE6}"/>
          </ac:spMkLst>
        </pc:spChg>
        <pc:graphicFrameChg chg="add mod ord modGraphic">
          <ac:chgData name="Ann-Kristin Strømseng" userId="S::annkrst@ntnu.no::fe8c6471-e257-499f-b38a-84f7becd13cd" providerId="AD" clId="Web-{25764F00-AFF6-48CD-B138-D31B03277E9A}" dt="2022-06-28T10:48:17.923" v="1269"/>
          <ac:graphicFrameMkLst>
            <pc:docMk/>
            <pc:sldMk cId="1129133554" sldId="270"/>
            <ac:graphicFrameMk id="5" creationId="{D27E7BD0-FF59-0736-57E0-F4E297F5E4B1}"/>
          </ac:graphicFrameMkLst>
        </pc:graphicFrameChg>
      </pc:sldChg>
    </pc:docChg>
  </pc:docChgLst>
  <pc:docChgLst>
    <pc:chgData name="Silje Strand Lundgren" userId="S::siljeslu@ntnu.no::5eacdc27-b151-4914-bfb0-27033cb7c5d0" providerId="AD" clId="Web-{ED27A18F-AD60-4225-872D-CC253ED3CCA1}"/>
    <pc:docChg chg="modSld">
      <pc:chgData name="Silje Strand Lundgren" userId="S::siljeslu@ntnu.no::5eacdc27-b151-4914-bfb0-27033cb7c5d0" providerId="AD" clId="Web-{ED27A18F-AD60-4225-872D-CC253ED3CCA1}" dt="2022-06-29T12:51:39.167" v="209"/>
      <pc:docMkLst>
        <pc:docMk/>
      </pc:docMkLst>
      <pc:sldChg chg="modSp">
        <pc:chgData name="Silje Strand Lundgren" userId="S::siljeslu@ntnu.no::5eacdc27-b151-4914-bfb0-27033cb7c5d0" providerId="AD" clId="Web-{ED27A18F-AD60-4225-872D-CC253ED3CCA1}" dt="2022-06-29T12:51:39.167" v="209"/>
        <pc:sldMkLst>
          <pc:docMk/>
          <pc:sldMk cId="2031389016" sldId="268"/>
        </pc:sldMkLst>
        <pc:graphicFrameChg chg="mod modGraphic">
          <ac:chgData name="Silje Strand Lundgren" userId="S::siljeslu@ntnu.no::5eacdc27-b151-4914-bfb0-27033cb7c5d0" providerId="AD" clId="Web-{ED27A18F-AD60-4225-872D-CC253ED3CCA1}" dt="2022-06-29T12:51:39.167" v="209"/>
          <ac:graphicFrameMkLst>
            <pc:docMk/>
            <pc:sldMk cId="2031389016" sldId="268"/>
            <ac:graphicFrameMk id="5" creationId="{F0992984-5642-9709-1D00-AFDE2524771C}"/>
          </ac:graphicFrameMkLst>
        </pc:graphicFrameChg>
      </pc:sldChg>
    </pc:docChg>
  </pc:docChgLst>
  <pc:docChgLst>
    <pc:chgData name="Ann-Kristin Strømseng" userId="S::annkrst@ntnu.no::fe8c6471-e257-499f-b38a-84f7becd13cd" providerId="AD" clId="Web-{E453CF11-CC3B-4E10-A37D-648EC1A8BBD8}"/>
    <pc:docChg chg="addSld delSld modSld">
      <pc:chgData name="Ann-Kristin Strømseng" userId="S::annkrst@ntnu.no::fe8c6471-e257-499f-b38a-84f7becd13cd" providerId="AD" clId="Web-{E453CF11-CC3B-4E10-A37D-648EC1A8BBD8}" dt="2022-08-11T11:15:23.380" v="661" actId="20577"/>
      <pc:docMkLst>
        <pc:docMk/>
      </pc:docMkLst>
      <pc:sldChg chg="modSp">
        <pc:chgData name="Ann-Kristin Strømseng" userId="S::annkrst@ntnu.no::fe8c6471-e257-499f-b38a-84f7becd13cd" providerId="AD" clId="Web-{E453CF11-CC3B-4E10-A37D-648EC1A8BBD8}" dt="2022-08-11T10:41:52.509" v="7" actId="20577"/>
        <pc:sldMkLst>
          <pc:docMk/>
          <pc:sldMk cId="1523941614" sldId="258"/>
        </pc:sldMkLst>
        <pc:spChg chg="mod">
          <ac:chgData name="Ann-Kristin Strømseng" userId="S::annkrst@ntnu.no::fe8c6471-e257-499f-b38a-84f7becd13cd" providerId="AD" clId="Web-{E453CF11-CC3B-4E10-A37D-648EC1A8BBD8}" dt="2022-08-11T10:41:52.509" v="7" actId="20577"/>
          <ac:spMkLst>
            <pc:docMk/>
            <pc:sldMk cId="1523941614" sldId="258"/>
            <ac:spMk id="2" creationId="{CE42A2F1-1E18-2514-A907-7F28703D0250}"/>
          </ac:spMkLst>
        </pc:spChg>
      </pc:sldChg>
      <pc:sldChg chg="new del">
        <pc:chgData name="Ann-Kristin Strømseng" userId="S::annkrst@ntnu.no::fe8c6471-e257-499f-b38a-84f7becd13cd" providerId="AD" clId="Web-{E453CF11-CC3B-4E10-A37D-648EC1A8BBD8}" dt="2022-08-11T10:49:38.558" v="9"/>
        <pc:sldMkLst>
          <pc:docMk/>
          <pc:sldMk cId="1685505297" sldId="278"/>
        </pc:sldMkLst>
      </pc:sldChg>
      <pc:sldChg chg="modSp new">
        <pc:chgData name="Ann-Kristin Strømseng" userId="S::annkrst@ntnu.no::fe8c6471-e257-499f-b38a-84f7becd13cd" providerId="AD" clId="Web-{E453CF11-CC3B-4E10-A37D-648EC1A8BBD8}" dt="2022-08-11T11:15:23.380" v="661" actId="20577"/>
        <pc:sldMkLst>
          <pc:docMk/>
          <pc:sldMk cId="4043071947" sldId="278"/>
        </pc:sldMkLst>
        <pc:spChg chg="mod">
          <ac:chgData name="Ann-Kristin Strømseng" userId="S::annkrst@ntnu.no::fe8c6471-e257-499f-b38a-84f7becd13cd" providerId="AD" clId="Web-{E453CF11-CC3B-4E10-A37D-648EC1A8BBD8}" dt="2022-08-11T10:49:47.699" v="18" actId="20577"/>
          <ac:spMkLst>
            <pc:docMk/>
            <pc:sldMk cId="4043071947" sldId="278"/>
            <ac:spMk id="2" creationId="{301C1DD1-2C35-5B70-CACE-4E67EC830063}"/>
          </ac:spMkLst>
        </pc:spChg>
        <pc:spChg chg="mod">
          <ac:chgData name="Ann-Kristin Strømseng" userId="S::annkrst@ntnu.no::fe8c6471-e257-499f-b38a-84f7becd13cd" providerId="AD" clId="Web-{E453CF11-CC3B-4E10-A37D-648EC1A8BBD8}" dt="2022-08-11T11:15:23.380" v="661" actId="20577"/>
          <ac:spMkLst>
            <pc:docMk/>
            <pc:sldMk cId="4043071947" sldId="278"/>
            <ac:spMk id="3" creationId="{D16E5F1F-AB8C-7C20-353D-CD567A2CBC24}"/>
          </ac:spMkLst>
        </pc:spChg>
      </pc:sldChg>
    </pc:docChg>
  </pc:docChgLst>
  <pc:docChgLst>
    <pc:chgData name="Silje Strand Lundgren" userId="S::siljeslu@ntnu.no::5eacdc27-b151-4914-bfb0-27033cb7c5d0" providerId="AD" clId="Web-{4E983D3F-4793-4AFF-872E-EFE2F302A8C2}"/>
    <pc:docChg chg="modSld">
      <pc:chgData name="Silje Strand Lundgren" userId="S::siljeslu@ntnu.no::5eacdc27-b151-4914-bfb0-27033cb7c5d0" providerId="AD" clId="Web-{4E983D3F-4793-4AFF-872E-EFE2F302A8C2}" dt="2022-06-28T06:58:38.874" v="143" actId="20577"/>
      <pc:docMkLst>
        <pc:docMk/>
      </pc:docMkLst>
      <pc:sldChg chg="modSp">
        <pc:chgData name="Silje Strand Lundgren" userId="S::siljeslu@ntnu.no::5eacdc27-b151-4914-bfb0-27033cb7c5d0" providerId="AD" clId="Web-{4E983D3F-4793-4AFF-872E-EFE2F302A8C2}" dt="2022-06-28T06:58:38.874" v="143" actId="20577"/>
        <pc:sldMkLst>
          <pc:docMk/>
          <pc:sldMk cId="189307362" sldId="257"/>
        </pc:sldMkLst>
        <pc:spChg chg="mod">
          <ac:chgData name="Silje Strand Lundgren" userId="S::siljeslu@ntnu.no::5eacdc27-b151-4914-bfb0-27033cb7c5d0" providerId="AD" clId="Web-{4E983D3F-4793-4AFF-872E-EFE2F302A8C2}" dt="2022-06-28T06:58:38.874" v="143" actId="20577"/>
          <ac:spMkLst>
            <pc:docMk/>
            <pc:sldMk cId="189307362" sldId="257"/>
            <ac:spMk id="3" creationId="{FD74DA5F-1C91-0863-8412-F459492ECB6A}"/>
          </ac:spMkLst>
        </pc:spChg>
      </pc:sldChg>
    </pc:docChg>
  </pc:docChgLst>
  <pc:docChgLst>
    <pc:chgData name="Silje Strand Lundgren" userId="S::siljeslu@ntnu.no::5eacdc27-b151-4914-bfb0-27033cb7c5d0" providerId="AD" clId="Web-{1AB05419-6335-4CB9-92A8-11DF8FE2079C}"/>
    <pc:docChg chg="modSld">
      <pc:chgData name="Silje Strand Lundgren" userId="S::siljeslu@ntnu.no::5eacdc27-b151-4914-bfb0-27033cb7c5d0" providerId="AD" clId="Web-{1AB05419-6335-4CB9-92A8-11DF8FE2079C}" dt="2022-06-28T08:05:25.525" v="20" actId="20577"/>
      <pc:docMkLst>
        <pc:docMk/>
      </pc:docMkLst>
      <pc:sldChg chg="modSp">
        <pc:chgData name="Silje Strand Lundgren" userId="S::siljeslu@ntnu.no::5eacdc27-b151-4914-bfb0-27033cb7c5d0" providerId="AD" clId="Web-{1AB05419-6335-4CB9-92A8-11DF8FE2079C}" dt="2022-06-28T08:04:07.240" v="0" actId="20577"/>
        <pc:sldMkLst>
          <pc:docMk/>
          <pc:sldMk cId="189307362" sldId="257"/>
        </pc:sldMkLst>
        <pc:spChg chg="mod">
          <ac:chgData name="Silje Strand Lundgren" userId="S::siljeslu@ntnu.no::5eacdc27-b151-4914-bfb0-27033cb7c5d0" providerId="AD" clId="Web-{1AB05419-6335-4CB9-92A8-11DF8FE2079C}" dt="2022-06-28T08:04:07.240" v="0" actId="20577"/>
          <ac:spMkLst>
            <pc:docMk/>
            <pc:sldMk cId="189307362" sldId="257"/>
            <ac:spMk id="2" creationId="{E83D66AD-66E5-F87E-2C03-5FF7FE77C15A}"/>
          </ac:spMkLst>
        </pc:spChg>
      </pc:sldChg>
      <pc:sldChg chg="modSp">
        <pc:chgData name="Silje Strand Lundgren" userId="S::siljeslu@ntnu.no::5eacdc27-b151-4914-bfb0-27033cb7c5d0" providerId="AD" clId="Web-{1AB05419-6335-4CB9-92A8-11DF8FE2079C}" dt="2022-06-28T08:05:25.525" v="20" actId="20577"/>
        <pc:sldMkLst>
          <pc:docMk/>
          <pc:sldMk cId="1523941614" sldId="258"/>
        </pc:sldMkLst>
        <pc:spChg chg="mod">
          <ac:chgData name="Silje Strand Lundgren" userId="S::siljeslu@ntnu.no::5eacdc27-b151-4914-bfb0-27033cb7c5d0" providerId="AD" clId="Web-{1AB05419-6335-4CB9-92A8-11DF8FE2079C}" dt="2022-06-28T08:05:25.525" v="20" actId="20577"/>
          <ac:spMkLst>
            <pc:docMk/>
            <pc:sldMk cId="1523941614" sldId="258"/>
            <ac:spMk id="2" creationId="{CE42A2F1-1E18-2514-A907-7F28703D0250}"/>
          </ac:spMkLst>
        </pc:spChg>
      </pc:sldChg>
      <pc:sldChg chg="modSp">
        <pc:chgData name="Silje Strand Lundgren" userId="S::siljeslu@ntnu.no::5eacdc27-b151-4914-bfb0-27033cb7c5d0" providerId="AD" clId="Web-{1AB05419-6335-4CB9-92A8-11DF8FE2079C}" dt="2022-06-28T08:04:10.662" v="1" actId="20577"/>
        <pc:sldMkLst>
          <pc:docMk/>
          <pc:sldMk cId="2871645511" sldId="259"/>
        </pc:sldMkLst>
        <pc:spChg chg="mod">
          <ac:chgData name="Silje Strand Lundgren" userId="S::siljeslu@ntnu.no::5eacdc27-b151-4914-bfb0-27033cb7c5d0" providerId="AD" clId="Web-{1AB05419-6335-4CB9-92A8-11DF8FE2079C}" dt="2022-06-28T08:04:10.662" v="1" actId="20577"/>
          <ac:spMkLst>
            <pc:docMk/>
            <pc:sldMk cId="2871645511" sldId="259"/>
            <ac:spMk id="2" creationId="{B0DCE90E-7F77-AEFC-68A4-76A8AEE4BBC6}"/>
          </ac:spMkLst>
        </pc:spChg>
      </pc:sldChg>
      <pc:sldChg chg="modSp">
        <pc:chgData name="Silje Strand Lundgren" userId="S::siljeslu@ntnu.no::5eacdc27-b151-4914-bfb0-27033cb7c5d0" providerId="AD" clId="Web-{1AB05419-6335-4CB9-92A8-11DF8FE2079C}" dt="2022-06-28T08:05:01.680" v="10" actId="20577"/>
        <pc:sldMkLst>
          <pc:docMk/>
          <pc:sldMk cId="1603643477" sldId="260"/>
        </pc:sldMkLst>
        <pc:spChg chg="mod">
          <ac:chgData name="Silje Strand Lundgren" userId="S::siljeslu@ntnu.no::5eacdc27-b151-4914-bfb0-27033cb7c5d0" providerId="AD" clId="Web-{1AB05419-6335-4CB9-92A8-11DF8FE2079C}" dt="2022-06-28T08:04:13.944" v="2" actId="20577"/>
          <ac:spMkLst>
            <pc:docMk/>
            <pc:sldMk cId="1603643477" sldId="260"/>
            <ac:spMk id="2" creationId="{5BC7C792-F503-5F47-3869-15C0C864590D}"/>
          </ac:spMkLst>
        </pc:spChg>
        <pc:spChg chg="mod">
          <ac:chgData name="Silje Strand Lundgren" userId="S::siljeslu@ntnu.no::5eacdc27-b151-4914-bfb0-27033cb7c5d0" providerId="AD" clId="Web-{1AB05419-6335-4CB9-92A8-11DF8FE2079C}" dt="2022-06-28T08:04:35.679" v="7" actId="20577"/>
          <ac:spMkLst>
            <pc:docMk/>
            <pc:sldMk cId="1603643477" sldId="260"/>
            <ac:spMk id="3" creationId="{4F3B13E3-FA4C-A769-B234-0099A6E88F36}"/>
          </ac:spMkLst>
        </pc:spChg>
        <pc:spChg chg="mod">
          <ac:chgData name="Silje Strand Lundgren" userId="S::siljeslu@ntnu.no::5eacdc27-b151-4914-bfb0-27033cb7c5d0" providerId="AD" clId="Web-{1AB05419-6335-4CB9-92A8-11DF8FE2079C}" dt="2022-06-28T08:05:01.680" v="10" actId="20577"/>
          <ac:spMkLst>
            <pc:docMk/>
            <pc:sldMk cId="1603643477" sldId="260"/>
            <ac:spMk id="4" creationId="{ACC01335-7ECD-187F-9F69-0808AE69BA99}"/>
          </ac:spMkLst>
        </pc:spChg>
      </pc:sldChg>
    </pc:docChg>
  </pc:docChgLst>
  <pc:docChgLst>
    <pc:chgData name="Silje Strand Lundgren" userId="S::siljeslu@ntnu.no::5eacdc27-b151-4914-bfb0-27033cb7c5d0" providerId="AD" clId="Web-{F6F5A1E8-CAFC-4B62-8131-F01F16DC498F}"/>
    <pc:docChg chg="modSld">
      <pc:chgData name="Silje Strand Lundgren" userId="S::siljeslu@ntnu.no::5eacdc27-b151-4914-bfb0-27033cb7c5d0" providerId="AD" clId="Web-{F6F5A1E8-CAFC-4B62-8131-F01F16DC498F}" dt="2022-06-28T12:14:24.147" v="254" actId="20577"/>
      <pc:docMkLst>
        <pc:docMk/>
      </pc:docMkLst>
      <pc:sldChg chg="modSp">
        <pc:chgData name="Silje Strand Lundgren" userId="S::siljeslu@ntnu.no::5eacdc27-b151-4914-bfb0-27033cb7c5d0" providerId="AD" clId="Web-{F6F5A1E8-CAFC-4B62-8131-F01F16DC498F}" dt="2022-06-28T12:14:24.147" v="254" actId="20577"/>
        <pc:sldMkLst>
          <pc:docMk/>
          <pc:sldMk cId="237808228" sldId="265"/>
        </pc:sldMkLst>
        <pc:spChg chg="mod">
          <ac:chgData name="Silje Strand Lundgren" userId="S::siljeslu@ntnu.no::5eacdc27-b151-4914-bfb0-27033cb7c5d0" providerId="AD" clId="Web-{F6F5A1E8-CAFC-4B62-8131-F01F16DC498F}" dt="2022-06-28T12:14:17.928" v="241" actId="20577"/>
          <ac:spMkLst>
            <pc:docMk/>
            <pc:sldMk cId="237808228" sldId="265"/>
            <ac:spMk id="7" creationId="{56B6626B-8A27-F627-3A9D-3285AEB7C600}"/>
          </ac:spMkLst>
        </pc:spChg>
        <pc:spChg chg="mod">
          <ac:chgData name="Silje Strand Lundgren" userId="S::siljeslu@ntnu.no::5eacdc27-b151-4914-bfb0-27033cb7c5d0" providerId="AD" clId="Web-{F6F5A1E8-CAFC-4B62-8131-F01F16DC498F}" dt="2022-06-28T12:14:24.147" v="254" actId="20577"/>
          <ac:spMkLst>
            <pc:docMk/>
            <pc:sldMk cId="237808228" sldId="265"/>
            <ac:spMk id="9" creationId="{927E1F73-AC71-371E-E7D7-0D68FEBB9F6B}"/>
          </ac:spMkLst>
        </pc:spChg>
        <pc:picChg chg="mod">
          <ac:chgData name="Silje Strand Lundgren" userId="S::siljeslu@ntnu.no::5eacdc27-b151-4914-bfb0-27033cb7c5d0" providerId="AD" clId="Web-{F6F5A1E8-CAFC-4B62-8131-F01F16DC498F}" dt="2022-06-28T12:13:49.301" v="223" actId="1076"/>
          <ac:picMkLst>
            <pc:docMk/>
            <pc:sldMk cId="237808228" sldId="265"/>
            <ac:picMk id="5" creationId="{8AB6BCA1-40FB-3390-9B20-2E9B3A2458D6}"/>
          </ac:picMkLst>
        </pc:picChg>
        <pc:picChg chg="mod">
          <ac:chgData name="Silje Strand Lundgren" userId="S::siljeslu@ntnu.no::5eacdc27-b151-4914-bfb0-27033cb7c5d0" providerId="AD" clId="Web-{F6F5A1E8-CAFC-4B62-8131-F01F16DC498F}" dt="2022-06-28T12:13:44.581" v="222" actId="1076"/>
          <ac:picMkLst>
            <pc:docMk/>
            <pc:sldMk cId="237808228" sldId="265"/>
            <ac:picMk id="6" creationId="{C2F326BF-6396-A9F7-9ABD-E53564CC8A46}"/>
          </ac:picMkLst>
        </pc:picChg>
      </pc:sldChg>
      <pc:sldChg chg="addSp modSp">
        <pc:chgData name="Silje Strand Lundgren" userId="S::siljeslu@ntnu.no::5eacdc27-b151-4914-bfb0-27033cb7c5d0" providerId="AD" clId="Web-{F6F5A1E8-CAFC-4B62-8131-F01F16DC498F}" dt="2022-06-28T12:12:18.200" v="197" actId="14100"/>
        <pc:sldMkLst>
          <pc:docMk/>
          <pc:sldMk cId="927572024" sldId="274"/>
        </pc:sldMkLst>
        <pc:spChg chg="add mod">
          <ac:chgData name="Silje Strand Lundgren" userId="S::siljeslu@ntnu.no::5eacdc27-b151-4914-bfb0-27033cb7c5d0" providerId="AD" clId="Web-{F6F5A1E8-CAFC-4B62-8131-F01F16DC498F}" dt="2022-06-28T12:12:18.200" v="197" actId="14100"/>
          <ac:spMkLst>
            <pc:docMk/>
            <pc:sldMk cId="927572024" sldId="274"/>
            <ac:spMk id="3" creationId="{44322BB2-EB6A-03B3-775C-2BAAABF74BAB}"/>
          </ac:spMkLst>
        </pc:spChg>
        <pc:spChg chg="mod">
          <ac:chgData name="Silje Strand Lundgren" userId="S::siljeslu@ntnu.no::5eacdc27-b151-4914-bfb0-27033cb7c5d0" providerId="AD" clId="Web-{F6F5A1E8-CAFC-4B62-8131-F01F16DC498F}" dt="2022-06-28T12:10:08.597" v="0" actId="14100"/>
          <ac:spMkLst>
            <pc:docMk/>
            <pc:sldMk cId="927572024" sldId="274"/>
            <ac:spMk id="6" creationId="{491F23F3-8F8E-7F38-0861-DF8C7F81BC1B}"/>
          </ac:spMkLst>
        </pc:spChg>
        <pc:spChg chg="mod">
          <ac:chgData name="Silje Strand Lundgren" userId="S::siljeslu@ntnu.no::5eacdc27-b151-4914-bfb0-27033cb7c5d0" providerId="AD" clId="Web-{F6F5A1E8-CAFC-4B62-8131-F01F16DC498F}" dt="2022-06-28T12:10:18.988" v="5" actId="1076"/>
          <ac:spMkLst>
            <pc:docMk/>
            <pc:sldMk cId="927572024" sldId="274"/>
            <ac:spMk id="7" creationId="{F2C3AC9D-BE7F-757B-9680-A88FBB1F0B36}"/>
          </ac:spMkLst>
        </pc:spChg>
        <pc:picChg chg="mod">
          <ac:chgData name="Silje Strand Lundgren" userId="S::siljeslu@ntnu.no::5eacdc27-b151-4914-bfb0-27033cb7c5d0" providerId="AD" clId="Web-{F6F5A1E8-CAFC-4B62-8131-F01F16DC498F}" dt="2022-06-28T12:10:12.144" v="2" actId="1076"/>
          <ac:picMkLst>
            <pc:docMk/>
            <pc:sldMk cId="927572024" sldId="274"/>
            <ac:picMk id="5" creationId="{D76F3372-3A8E-2CD7-927D-05F96D50D748}"/>
          </ac:picMkLst>
        </pc:picChg>
        <pc:picChg chg="mod">
          <ac:chgData name="Silje Strand Lundgren" userId="S::siljeslu@ntnu.no::5eacdc27-b151-4914-bfb0-27033cb7c5d0" providerId="AD" clId="Web-{F6F5A1E8-CAFC-4B62-8131-F01F16DC498F}" dt="2022-06-28T12:10:21.754" v="6" actId="1076"/>
          <ac:picMkLst>
            <pc:docMk/>
            <pc:sldMk cId="927572024" sldId="274"/>
            <ac:picMk id="8" creationId="{629AE9D7-4176-EE0E-0BC9-167D27AC3046}"/>
          </ac:picMkLst>
        </pc:picChg>
      </pc:sldChg>
    </pc:docChg>
  </pc:docChgLst>
  <pc:docChgLst>
    <pc:chgData name="Ann-Kristin Strømseng" userId="S::annkrst@ntnu.no::fe8c6471-e257-499f-b38a-84f7becd13cd" providerId="AD" clId="Web-{F0089758-0966-409C-8C4D-398A41FAA63E}"/>
    <pc:docChg chg="addSld modSld sldOrd">
      <pc:chgData name="Ann-Kristin Strømseng" userId="S::annkrst@ntnu.no::fe8c6471-e257-499f-b38a-84f7becd13cd" providerId="AD" clId="Web-{F0089758-0966-409C-8C4D-398A41FAA63E}" dt="2022-06-27T13:13:44.038" v="47"/>
      <pc:docMkLst>
        <pc:docMk/>
      </pc:docMkLst>
      <pc:sldChg chg="addSp delSp modSp mod setBg">
        <pc:chgData name="Ann-Kristin Strømseng" userId="S::annkrst@ntnu.no::fe8c6471-e257-499f-b38a-84f7becd13cd" providerId="AD" clId="Web-{F0089758-0966-409C-8C4D-398A41FAA63E}" dt="2022-06-27T13:10:44.952" v="21" actId="20577"/>
        <pc:sldMkLst>
          <pc:docMk/>
          <pc:sldMk cId="966415450" sldId="261"/>
        </pc:sldMkLst>
        <pc:spChg chg="mod">
          <ac:chgData name="Ann-Kristin Strømseng" userId="S::annkrst@ntnu.no::fe8c6471-e257-499f-b38a-84f7becd13cd" providerId="AD" clId="Web-{F0089758-0966-409C-8C4D-398A41FAA63E}" dt="2022-06-27T13:10:44.952" v="21" actId="20577"/>
          <ac:spMkLst>
            <pc:docMk/>
            <pc:sldMk cId="966415450" sldId="261"/>
            <ac:spMk id="2" creationId="{5D8DBBFA-909D-6AD2-F029-53715705DF0B}"/>
          </ac:spMkLst>
        </pc:spChg>
        <pc:spChg chg="del">
          <ac:chgData name="Ann-Kristin Strømseng" userId="S::annkrst@ntnu.no::fe8c6471-e257-499f-b38a-84f7becd13cd" providerId="AD" clId="Web-{F0089758-0966-409C-8C4D-398A41FAA63E}" dt="2022-06-27T13:08:49.744" v="0"/>
          <ac:spMkLst>
            <pc:docMk/>
            <pc:sldMk cId="966415450" sldId="261"/>
            <ac:spMk id="3" creationId="{68C4B098-A810-0A6F-6124-30621C1EE15C}"/>
          </ac:spMkLst>
        </pc:spChg>
        <pc:spChg chg="add">
          <ac:chgData name="Ann-Kristin Strømseng" userId="S::annkrst@ntnu.no::fe8c6471-e257-499f-b38a-84f7becd13cd" providerId="AD" clId="Web-{F0089758-0966-409C-8C4D-398A41FAA63E}" dt="2022-06-27T13:08:58.167" v="1"/>
          <ac:spMkLst>
            <pc:docMk/>
            <pc:sldMk cId="966415450" sldId="261"/>
            <ac:spMk id="8" creationId="{AECACC8B-0AD9-674A-CE7D-913F232257A9}"/>
          </ac:spMkLst>
        </pc:spChg>
        <pc:spChg chg="add">
          <ac:chgData name="Ann-Kristin Strømseng" userId="S::annkrst@ntnu.no::fe8c6471-e257-499f-b38a-84f7becd13cd" providerId="AD" clId="Web-{F0089758-0966-409C-8C4D-398A41FAA63E}" dt="2022-06-27T13:08:58.167" v="1"/>
          <ac:spMkLst>
            <pc:docMk/>
            <pc:sldMk cId="966415450" sldId="261"/>
            <ac:spMk id="11" creationId="{35F0E358-1E49-4920-80D8-C3D138708838}"/>
          </ac:spMkLst>
        </pc:spChg>
        <pc:spChg chg="add">
          <ac:chgData name="Ann-Kristin Strømseng" userId="S::annkrst@ntnu.no::fe8c6471-e257-499f-b38a-84f7becd13cd" providerId="AD" clId="Web-{F0089758-0966-409C-8C4D-398A41FAA63E}" dt="2022-06-27T13:08:58.167" v="1"/>
          <ac:spMkLst>
            <pc:docMk/>
            <pc:sldMk cId="966415450" sldId="261"/>
            <ac:spMk id="13" creationId="{E2D2362D-7010-4036-B9CA-03DFC8EB3B01}"/>
          </ac:spMkLst>
        </pc:spChg>
        <pc:spChg chg="add">
          <ac:chgData name="Ann-Kristin Strømseng" userId="S::annkrst@ntnu.no::fe8c6471-e257-499f-b38a-84f7becd13cd" providerId="AD" clId="Web-{F0089758-0966-409C-8C4D-398A41FAA63E}" dt="2022-06-27T13:08:58.167" v="1"/>
          <ac:spMkLst>
            <pc:docMk/>
            <pc:sldMk cId="966415450" sldId="261"/>
            <ac:spMk id="15" creationId="{DC85BF5E-2BD6-4E5B-8EA3-420B45BB03FA}"/>
          </ac:spMkLst>
        </pc:spChg>
        <pc:spChg chg="add">
          <ac:chgData name="Ann-Kristin Strømseng" userId="S::annkrst@ntnu.no::fe8c6471-e257-499f-b38a-84f7becd13cd" providerId="AD" clId="Web-{F0089758-0966-409C-8C4D-398A41FAA63E}" dt="2022-06-27T13:08:58.167" v="1"/>
          <ac:spMkLst>
            <pc:docMk/>
            <pc:sldMk cId="966415450" sldId="261"/>
            <ac:spMk id="17" creationId="{740D8E28-91B5-42B0-9D6C-B777D8AD90C2}"/>
          </ac:spMkLst>
        </pc:spChg>
        <pc:picChg chg="add mod ord">
          <ac:chgData name="Ann-Kristin Strømseng" userId="S::annkrst@ntnu.no::fe8c6471-e257-499f-b38a-84f7becd13cd" providerId="AD" clId="Web-{F0089758-0966-409C-8C4D-398A41FAA63E}" dt="2022-06-27T13:08:58.167" v="1"/>
          <ac:picMkLst>
            <pc:docMk/>
            <pc:sldMk cId="966415450" sldId="261"/>
            <ac:picMk id="4" creationId="{02D2E595-D0A2-FEDB-C4F3-E9CA1BE7D34E}"/>
          </ac:picMkLst>
        </pc:picChg>
      </pc:sldChg>
      <pc:sldChg chg="addSp delSp modSp new mod ord setBg">
        <pc:chgData name="Ann-Kristin Strømseng" userId="S::annkrst@ntnu.no::fe8c6471-e257-499f-b38a-84f7becd13cd" providerId="AD" clId="Web-{F0089758-0966-409C-8C4D-398A41FAA63E}" dt="2022-06-27T13:13:44.038" v="47"/>
        <pc:sldMkLst>
          <pc:docMk/>
          <pc:sldMk cId="3850514537" sldId="262"/>
        </pc:sldMkLst>
        <pc:spChg chg="mod">
          <ac:chgData name="Ann-Kristin Strømseng" userId="S::annkrst@ntnu.no::fe8c6471-e257-499f-b38a-84f7becd13cd" providerId="AD" clId="Web-{F0089758-0966-409C-8C4D-398A41FAA63E}" dt="2022-06-27T13:13:44.038" v="47"/>
          <ac:spMkLst>
            <pc:docMk/>
            <pc:sldMk cId="3850514537" sldId="262"/>
            <ac:spMk id="2" creationId="{8DDC7656-FAC1-9CE5-3BAF-A4D8BD6A73D8}"/>
          </ac:spMkLst>
        </pc:spChg>
        <pc:spChg chg="del">
          <ac:chgData name="Ann-Kristin Strømseng" userId="S::annkrst@ntnu.no::fe8c6471-e257-499f-b38a-84f7becd13cd" providerId="AD" clId="Web-{F0089758-0966-409C-8C4D-398A41FAA63E}" dt="2022-06-27T13:13:32.600" v="44"/>
          <ac:spMkLst>
            <pc:docMk/>
            <pc:sldMk cId="3850514537" sldId="262"/>
            <ac:spMk id="3" creationId="{3CA4E4E6-A590-5864-2338-BE1D3DF2917B}"/>
          </ac:spMkLst>
        </pc:spChg>
        <pc:spChg chg="add del">
          <ac:chgData name="Ann-Kristin Strømseng" userId="S::annkrst@ntnu.no::fe8c6471-e257-499f-b38a-84f7becd13cd" providerId="AD" clId="Web-{F0089758-0966-409C-8C4D-398A41FAA63E}" dt="2022-06-27T13:13:44.038" v="46"/>
          <ac:spMkLst>
            <pc:docMk/>
            <pc:sldMk cId="3850514537" sldId="262"/>
            <ac:spMk id="8" creationId="{108DAE14-6C5B-67A2-382E-B136A38915E7}"/>
          </ac:spMkLst>
        </pc:spChg>
        <pc:spChg chg="add del">
          <ac:chgData name="Ann-Kristin Strømseng" userId="S::annkrst@ntnu.no::fe8c6471-e257-499f-b38a-84f7becd13cd" providerId="AD" clId="Web-{F0089758-0966-409C-8C4D-398A41FAA63E}" dt="2022-06-27T13:13:44.038" v="46"/>
          <ac:spMkLst>
            <pc:docMk/>
            <pc:sldMk cId="3850514537" sldId="262"/>
            <ac:spMk id="11" creationId="{FF9B822F-893E-44C8-963C-64F50ACECBB2}"/>
          </ac:spMkLst>
        </pc:spChg>
        <pc:spChg chg="add del">
          <ac:chgData name="Ann-Kristin Strømseng" userId="S::annkrst@ntnu.no::fe8c6471-e257-499f-b38a-84f7becd13cd" providerId="AD" clId="Web-{F0089758-0966-409C-8C4D-398A41FAA63E}" dt="2022-06-27T13:13:44.038" v="46"/>
          <ac:spMkLst>
            <pc:docMk/>
            <pc:sldMk cId="3850514537" sldId="262"/>
            <ac:spMk id="13" creationId="{EBF87945-A001-489F-9D9B-7D9435F0B9CA}"/>
          </ac:spMkLst>
        </pc:spChg>
        <pc:spChg chg="add">
          <ac:chgData name="Ann-Kristin Strømseng" userId="S::annkrst@ntnu.no::fe8c6471-e257-499f-b38a-84f7becd13cd" providerId="AD" clId="Web-{F0089758-0966-409C-8C4D-398A41FAA63E}" dt="2022-06-27T13:13:44.038" v="47"/>
          <ac:spMkLst>
            <pc:docMk/>
            <pc:sldMk cId="3850514537" sldId="262"/>
            <ac:spMk id="15" creationId="{8209E935-8B69-2231-7A08-D85466E76108}"/>
          </ac:spMkLst>
        </pc:spChg>
        <pc:spChg chg="add">
          <ac:chgData name="Ann-Kristin Strømseng" userId="S::annkrst@ntnu.no::fe8c6471-e257-499f-b38a-84f7becd13cd" providerId="AD" clId="Web-{F0089758-0966-409C-8C4D-398A41FAA63E}" dt="2022-06-27T13:13:44.038" v="47"/>
          <ac:spMkLst>
            <pc:docMk/>
            <pc:sldMk cId="3850514537" sldId="262"/>
            <ac:spMk id="16" creationId="{5E39A796-BE83-48B1-B33F-35C4A32AAB57}"/>
          </ac:spMkLst>
        </pc:spChg>
        <pc:spChg chg="add">
          <ac:chgData name="Ann-Kristin Strømseng" userId="S::annkrst@ntnu.no::fe8c6471-e257-499f-b38a-84f7becd13cd" providerId="AD" clId="Web-{F0089758-0966-409C-8C4D-398A41FAA63E}" dt="2022-06-27T13:13:44.038" v="47"/>
          <ac:spMkLst>
            <pc:docMk/>
            <pc:sldMk cId="3850514537" sldId="262"/>
            <ac:spMk id="17" creationId="{72F84B47-E267-4194-8194-831DB7B5547F}"/>
          </ac:spMkLst>
        </pc:spChg>
        <pc:picChg chg="add mod ord">
          <ac:chgData name="Ann-Kristin Strømseng" userId="S::annkrst@ntnu.no::fe8c6471-e257-499f-b38a-84f7becd13cd" providerId="AD" clId="Web-{F0089758-0966-409C-8C4D-398A41FAA63E}" dt="2022-06-27T13:13:44.038" v="47"/>
          <ac:picMkLst>
            <pc:docMk/>
            <pc:sldMk cId="3850514537" sldId="262"/>
            <ac:picMk id="4" creationId="{4F6D5B2F-2187-316B-740D-37576D925F32}"/>
          </ac:picMkLst>
        </pc:picChg>
      </pc:sldChg>
    </pc:docChg>
  </pc:docChgLst>
  <pc:docChgLst>
    <pc:chgData name="Silje Strand Lundgren" userId="S::siljeslu@ntnu.no::5eacdc27-b151-4914-bfb0-27033cb7c5d0" providerId="AD" clId="Web-{8E5826B6-3F96-408F-8296-3EABF5DF9FE6}"/>
    <pc:docChg chg="modSld">
      <pc:chgData name="Silje Strand Lundgren" userId="S::siljeslu@ntnu.no::5eacdc27-b151-4914-bfb0-27033cb7c5d0" providerId="AD" clId="Web-{8E5826B6-3F96-408F-8296-3EABF5DF9FE6}" dt="2022-07-26T11:53:11.681" v="95" actId="20577"/>
      <pc:docMkLst>
        <pc:docMk/>
      </pc:docMkLst>
      <pc:sldChg chg="modSp">
        <pc:chgData name="Silje Strand Lundgren" userId="S::siljeslu@ntnu.no::5eacdc27-b151-4914-bfb0-27033cb7c5d0" providerId="AD" clId="Web-{8E5826B6-3F96-408F-8296-3EABF5DF9FE6}" dt="2022-07-26T11:49:54.659" v="15" actId="20577"/>
        <pc:sldMkLst>
          <pc:docMk/>
          <pc:sldMk cId="3850514537" sldId="262"/>
        </pc:sldMkLst>
        <pc:spChg chg="mod">
          <ac:chgData name="Silje Strand Lundgren" userId="S::siljeslu@ntnu.no::5eacdc27-b151-4914-bfb0-27033cb7c5d0" providerId="AD" clId="Web-{8E5826B6-3F96-408F-8296-3EABF5DF9FE6}" dt="2022-07-26T11:49:54.659" v="15" actId="20577"/>
          <ac:spMkLst>
            <pc:docMk/>
            <pc:sldMk cId="3850514537" sldId="262"/>
            <ac:spMk id="15" creationId="{8209E935-8B69-2231-7A08-D85466E76108}"/>
          </ac:spMkLst>
        </pc:spChg>
      </pc:sldChg>
      <pc:sldChg chg="modSp">
        <pc:chgData name="Silje Strand Lundgren" userId="S::siljeslu@ntnu.no::5eacdc27-b151-4914-bfb0-27033cb7c5d0" providerId="AD" clId="Web-{8E5826B6-3F96-408F-8296-3EABF5DF9FE6}" dt="2022-07-26T11:49:13.845" v="8" actId="20577"/>
        <pc:sldMkLst>
          <pc:docMk/>
          <pc:sldMk cId="237808228" sldId="265"/>
        </pc:sldMkLst>
        <pc:spChg chg="mod">
          <ac:chgData name="Silje Strand Lundgren" userId="S::siljeslu@ntnu.no::5eacdc27-b151-4914-bfb0-27033cb7c5d0" providerId="AD" clId="Web-{8E5826B6-3F96-408F-8296-3EABF5DF9FE6}" dt="2022-07-26T11:49:13.845" v="8" actId="20577"/>
          <ac:spMkLst>
            <pc:docMk/>
            <pc:sldMk cId="237808228" sldId="265"/>
            <ac:spMk id="10" creationId="{7D7F8C4E-80F3-FB72-7D6D-E38043647376}"/>
          </ac:spMkLst>
        </pc:spChg>
      </pc:sldChg>
      <pc:sldChg chg="delSp">
        <pc:chgData name="Silje Strand Lundgren" userId="S::siljeslu@ntnu.no::5eacdc27-b151-4914-bfb0-27033cb7c5d0" providerId="AD" clId="Web-{8E5826B6-3F96-408F-8296-3EABF5DF9FE6}" dt="2022-07-26T11:50:17.019" v="16"/>
        <pc:sldMkLst>
          <pc:docMk/>
          <pc:sldMk cId="2031389016" sldId="268"/>
        </pc:sldMkLst>
        <pc:spChg chg="del">
          <ac:chgData name="Silje Strand Lundgren" userId="S::siljeslu@ntnu.no::5eacdc27-b151-4914-bfb0-27033cb7c5d0" providerId="AD" clId="Web-{8E5826B6-3F96-408F-8296-3EABF5DF9FE6}" dt="2022-07-26T11:50:17.019" v="16"/>
          <ac:spMkLst>
            <pc:docMk/>
            <pc:sldMk cId="2031389016" sldId="268"/>
            <ac:spMk id="7" creationId="{4AAB4A51-9387-0487-7008-B3C240B07CB2}"/>
          </ac:spMkLst>
        </pc:spChg>
      </pc:sldChg>
      <pc:sldChg chg="addSp delSp modSp">
        <pc:chgData name="Silje Strand Lundgren" userId="S::siljeslu@ntnu.no::5eacdc27-b151-4914-bfb0-27033cb7c5d0" providerId="AD" clId="Web-{8E5826B6-3F96-408F-8296-3EABF5DF9FE6}" dt="2022-07-26T11:53:11.681" v="95" actId="20577"/>
        <pc:sldMkLst>
          <pc:docMk/>
          <pc:sldMk cId="10464564" sldId="276"/>
        </pc:sldMkLst>
        <pc:spChg chg="mod">
          <ac:chgData name="Silje Strand Lundgren" userId="S::siljeslu@ntnu.no::5eacdc27-b151-4914-bfb0-27033cb7c5d0" providerId="AD" clId="Web-{8E5826B6-3F96-408F-8296-3EABF5DF9FE6}" dt="2022-07-26T11:50:26.582" v="17"/>
          <ac:spMkLst>
            <pc:docMk/>
            <pc:sldMk cId="10464564" sldId="276"/>
            <ac:spMk id="3" creationId="{0F87F109-69BB-1C79-5393-17008696D142}"/>
          </ac:spMkLst>
        </pc:spChg>
        <pc:spChg chg="mod">
          <ac:chgData name="Silje Strand Lundgren" userId="S::siljeslu@ntnu.no::5eacdc27-b151-4914-bfb0-27033cb7c5d0" providerId="AD" clId="Web-{8E5826B6-3F96-408F-8296-3EABF5DF9FE6}" dt="2022-07-26T11:52:57.587" v="91" actId="20577"/>
          <ac:spMkLst>
            <pc:docMk/>
            <pc:sldMk cId="10464564" sldId="276"/>
            <ac:spMk id="4" creationId="{7524BFBA-911C-98AB-5167-39437C6CC4B4}"/>
          </ac:spMkLst>
        </pc:spChg>
        <pc:spChg chg="add mod">
          <ac:chgData name="Silje Strand Lundgren" userId="S::siljeslu@ntnu.no::5eacdc27-b151-4914-bfb0-27033cb7c5d0" providerId="AD" clId="Web-{8E5826B6-3F96-408F-8296-3EABF5DF9FE6}" dt="2022-07-26T11:53:11.681" v="95" actId="20577"/>
          <ac:spMkLst>
            <pc:docMk/>
            <pc:sldMk cId="10464564" sldId="276"/>
            <ac:spMk id="7" creationId="{E35A9257-14A6-D550-4028-35534D4C2066}"/>
          </ac:spMkLst>
        </pc:spChg>
        <pc:spChg chg="mod">
          <ac:chgData name="Silje Strand Lundgren" userId="S::siljeslu@ntnu.no::5eacdc27-b151-4914-bfb0-27033cb7c5d0" providerId="AD" clId="Web-{8E5826B6-3F96-408F-8296-3EABF5DF9FE6}" dt="2022-07-26T11:50:29.629" v="18"/>
          <ac:spMkLst>
            <pc:docMk/>
            <pc:sldMk cId="10464564" sldId="276"/>
            <ac:spMk id="14" creationId="{3605E83F-70F5-A43F-7DC5-31AD055700C8}"/>
          </ac:spMkLst>
        </pc:spChg>
        <pc:spChg chg="del mod">
          <ac:chgData name="Silje Strand Lundgren" userId="S::siljeslu@ntnu.no::5eacdc27-b151-4914-bfb0-27033cb7c5d0" providerId="AD" clId="Web-{8E5826B6-3F96-408F-8296-3EABF5DF9FE6}" dt="2022-07-26T11:51:46.413" v="85"/>
          <ac:spMkLst>
            <pc:docMk/>
            <pc:sldMk cId="10464564" sldId="276"/>
            <ac:spMk id="18" creationId="{CA9E6492-1839-6CE5-BEE4-5D72213C8FD0}"/>
          </ac:spMkLst>
        </pc:spChg>
      </pc:sldChg>
      <pc:sldChg chg="modSp">
        <pc:chgData name="Silje Strand Lundgren" userId="S::siljeslu@ntnu.no::5eacdc27-b151-4914-bfb0-27033cb7c5d0" providerId="AD" clId="Web-{8E5826B6-3F96-408F-8296-3EABF5DF9FE6}" dt="2022-07-26T11:46:30.839" v="5" actId="20577"/>
        <pc:sldMkLst>
          <pc:docMk/>
          <pc:sldMk cId="1884079136" sldId="277"/>
        </pc:sldMkLst>
        <pc:spChg chg="mod">
          <ac:chgData name="Silje Strand Lundgren" userId="S::siljeslu@ntnu.no::5eacdc27-b151-4914-bfb0-27033cb7c5d0" providerId="AD" clId="Web-{8E5826B6-3F96-408F-8296-3EABF5DF9FE6}" dt="2022-07-26T11:46:30.839" v="5" actId="20577"/>
          <ac:spMkLst>
            <pc:docMk/>
            <pc:sldMk cId="1884079136" sldId="277"/>
            <ac:spMk id="3" creationId="{A66B7317-FCF9-202C-1AAB-C464F82BDD67}"/>
          </ac:spMkLst>
        </pc:spChg>
      </pc:sldChg>
    </pc:docChg>
  </pc:docChgLst>
  <pc:docChgLst>
    <pc:chgData name="Ann-Kristin Strømseng" userId="S::annkrst@ntnu.no::fe8c6471-e257-499f-b38a-84f7becd13cd" providerId="AD" clId="Web-{6E66AAAF-2D4B-49C3-A381-3801EEA3D9F3}"/>
    <pc:docChg chg="modSld">
      <pc:chgData name="Ann-Kristin Strømseng" userId="S::annkrst@ntnu.no::fe8c6471-e257-499f-b38a-84f7becd13cd" providerId="AD" clId="Web-{6E66AAAF-2D4B-49C3-A381-3801EEA3D9F3}" dt="2022-06-28T08:41:16.842" v="6" actId="20577"/>
      <pc:docMkLst>
        <pc:docMk/>
      </pc:docMkLst>
      <pc:sldChg chg="modSp">
        <pc:chgData name="Ann-Kristin Strømseng" userId="S::annkrst@ntnu.no::fe8c6471-e257-499f-b38a-84f7becd13cd" providerId="AD" clId="Web-{6E66AAAF-2D4B-49C3-A381-3801EEA3D9F3}" dt="2022-06-28T08:41:16.842" v="6" actId="20577"/>
        <pc:sldMkLst>
          <pc:docMk/>
          <pc:sldMk cId="966415450" sldId="261"/>
        </pc:sldMkLst>
        <pc:spChg chg="mod">
          <ac:chgData name="Ann-Kristin Strømseng" userId="S::annkrst@ntnu.no::fe8c6471-e257-499f-b38a-84f7becd13cd" providerId="AD" clId="Web-{6E66AAAF-2D4B-49C3-A381-3801EEA3D9F3}" dt="2022-06-28T08:41:16.842" v="6" actId="20577"/>
          <ac:spMkLst>
            <pc:docMk/>
            <pc:sldMk cId="966415450" sldId="261"/>
            <ac:spMk id="8" creationId="{AECACC8B-0AD9-674A-CE7D-913F232257A9}"/>
          </ac:spMkLst>
        </pc:spChg>
      </pc:sldChg>
    </pc:docChg>
  </pc:docChgLst>
  <pc:docChgLst>
    <pc:chgData name="Silje Strand Lundgren" userId="S::siljeslu@ntnu.no::5eacdc27-b151-4914-bfb0-27033cb7c5d0" providerId="AD" clId="Web-{5EAE0C66-254D-4136-85F9-898B5BEFDD17}"/>
    <pc:docChg chg="modSld">
      <pc:chgData name="Silje Strand Lundgren" userId="S::siljeslu@ntnu.no::5eacdc27-b151-4914-bfb0-27033cb7c5d0" providerId="AD" clId="Web-{5EAE0C66-254D-4136-85F9-898B5BEFDD17}" dt="2022-06-28T08:43:29.889" v="130"/>
      <pc:docMkLst>
        <pc:docMk/>
      </pc:docMkLst>
      <pc:sldChg chg="addSp modSp">
        <pc:chgData name="Silje Strand Lundgren" userId="S::siljeslu@ntnu.no::5eacdc27-b151-4914-bfb0-27033cb7c5d0" providerId="AD" clId="Web-{5EAE0C66-254D-4136-85F9-898B5BEFDD17}" dt="2022-06-28T08:43:29.889" v="130"/>
        <pc:sldMkLst>
          <pc:docMk/>
          <pc:sldMk cId="189307362" sldId="257"/>
        </pc:sldMkLst>
        <pc:spChg chg="mod">
          <ac:chgData name="Silje Strand Lundgren" userId="S::siljeslu@ntnu.no::5eacdc27-b151-4914-bfb0-27033cb7c5d0" providerId="AD" clId="Web-{5EAE0C66-254D-4136-85F9-898B5BEFDD17}" dt="2022-06-28T08:42:36.916" v="87" actId="20577"/>
          <ac:spMkLst>
            <pc:docMk/>
            <pc:sldMk cId="189307362" sldId="257"/>
            <ac:spMk id="3" creationId="{FD74DA5F-1C91-0863-8412-F459492ECB6A}"/>
          </ac:spMkLst>
        </pc:spChg>
        <pc:graphicFrameChg chg="add mod modGraphic">
          <ac:chgData name="Silje Strand Lundgren" userId="S::siljeslu@ntnu.no::5eacdc27-b151-4914-bfb0-27033cb7c5d0" providerId="AD" clId="Web-{5EAE0C66-254D-4136-85F9-898B5BEFDD17}" dt="2022-06-28T08:43:29.889" v="130"/>
          <ac:graphicFrameMkLst>
            <pc:docMk/>
            <pc:sldMk cId="189307362" sldId="257"/>
            <ac:graphicFrameMk id="5" creationId="{C76EBD75-DC1B-B179-E96F-6A96E4819E7A}"/>
          </ac:graphicFrameMkLst>
        </pc:graphicFrameChg>
      </pc:sldChg>
      <pc:sldChg chg="modSp">
        <pc:chgData name="Silje Strand Lundgren" userId="S::siljeslu@ntnu.no::5eacdc27-b151-4914-bfb0-27033cb7c5d0" providerId="AD" clId="Web-{5EAE0C66-254D-4136-85F9-898B5BEFDD17}" dt="2022-06-28T08:32:25.389" v="85" actId="20577"/>
        <pc:sldMkLst>
          <pc:docMk/>
          <pc:sldMk cId="1603643477" sldId="260"/>
        </pc:sldMkLst>
        <pc:spChg chg="mod">
          <ac:chgData name="Silje Strand Lundgren" userId="S::siljeslu@ntnu.no::5eacdc27-b151-4914-bfb0-27033cb7c5d0" providerId="AD" clId="Web-{5EAE0C66-254D-4136-85F9-898B5BEFDD17}" dt="2022-06-28T08:32:25.389" v="85" actId="20577"/>
          <ac:spMkLst>
            <pc:docMk/>
            <pc:sldMk cId="1603643477" sldId="260"/>
            <ac:spMk id="3" creationId="{4F3B13E3-FA4C-A769-B234-0099A6E88F36}"/>
          </ac:spMkLst>
        </pc:spChg>
      </pc:sldChg>
    </pc:docChg>
  </pc:docChgLst>
  <pc:docChgLst>
    <pc:chgData name="Silje Strand Lundgren" userId="S::siljeslu@ntnu.no::5eacdc27-b151-4914-bfb0-27033cb7c5d0" providerId="AD" clId="Web-{EC84B241-F131-4C4C-AA90-B24A80CDA587}"/>
    <pc:docChg chg="modSld">
      <pc:chgData name="Silje Strand Lundgren" userId="S::siljeslu@ntnu.no::5eacdc27-b151-4914-bfb0-27033cb7c5d0" providerId="AD" clId="Web-{EC84B241-F131-4C4C-AA90-B24A80CDA587}" dt="2022-06-28T11:42:44.234" v="171" actId="1076"/>
      <pc:docMkLst>
        <pc:docMk/>
      </pc:docMkLst>
      <pc:sldChg chg="addSp delSp modSp">
        <pc:chgData name="Silje Strand Lundgren" userId="S::siljeslu@ntnu.no::5eacdc27-b151-4914-bfb0-27033cb7c5d0" providerId="AD" clId="Web-{EC84B241-F131-4C4C-AA90-B24A80CDA587}" dt="2022-06-28T11:42:44.234" v="171" actId="1076"/>
        <pc:sldMkLst>
          <pc:docMk/>
          <pc:sldMk cId="2031389016" sldId="268"/>
        </pc:sldMkLst>
        <pc:spChg chg="del">
          <ac:chgData name="Silje Strand Lundgren" userId="S::siljeslu@ntnu.no::5eacdc27-b151-4914-bfb0-27033cb7c5d0" providerId="AD" clId="Web-{EC84B241-F131-4C4C-AA90-B24A80CDA587}" dt="2022-06-28T11:38:41.726" v="0"/>
          <ac:spMkLst>
            <pc:docMk/>
            <pc:sldMk cId="2031389016" sldId="268"/>
            <ac:spMk id="3" creationId="{2B85FF4A-4FB1-0BE5-D5DF-E0B06AC58179}"/>
          </ac:spMkLst>
        </pc:spChg>
        <pc:spChg chg="add del">
          <ac:chgData name="Silje Strand Lundgren" userId="S::siljeslu@ntnu.no::5eacdc27-b151-4914-bfb0-27033cb7c5d0" providerId="AD" clId="Web-{EC84B241-F131-4C4C-AA90-B24A80CDA587}" dt="2022-06-28T11:42:16.999" v="95"/>
          <ac:spMkLst>
            <pc:docMk/>
            <pc:sldMk cId="2031389016" sldId="268"/>
            <ac:spMk id="6" creationId="{69298495-2B22-0578-F818-46609DF14805}"/>
          </ac:spMkLst>
        </pc:spChg>
        <pc:spChg chg="add mod">
          <ac:chgData name="Silje Strand Lundgren" userId="S::siljeslu@ntnu.no::5eacdc27-b151-4914-bfb0-27033cb7c5d0" providerId="AD" clId="Web-{EC84B241-F131-4C4C-AA90-B24A80CDA587}" dt="2022-06-28T11:42:44.234" v="171" actId="1076"/>
          <ac:spMkLst>
            <pc:docMk/>
            <pc:sldMk cId="2031389016" sldId="268"/>
            <ac:spMk id="7" creationId="{4AAB4A51-9387-0487-7008-B3C240B07CB2}"/>
          </ac:spMkLst>
        </pc:spChg>
        <pc:graphicFrameChg chg="add mod ord modGraphic">
          <ac:chgData name="Silje Strand Lundgren" userId="S::siljeslu@ntnu.no::5eacdc27-b151-4914-bfb0-27033cb7c5d0" providerId="AD" clId="Web-{EC84B241-F131-4C4C-AA90-B24A80CDA587}" dt="2022-06-28T11:41:47.857" v="91"/>
          <ac:graphicFrameMkLst>
            <pc:docMk/>
            <pc:sldMk cId="2031389016" sldId="268"/>
            <ac:graphicFrameMk id="5" creationId="{F0992984-5642-9709-1D00-AFDE2524771C}"/>
          </ac:graphicFrameMkLst>
        </pc:graphicFrameChg>
      </pc:sldChg>
    </pc:docChg>
  </pc:docChgLst>
  <pc:docChgLst>
    <pc:chgData name="Silje Strand Lundgren" userId="S::siljeslu@ntnu.no::5eacdc27-b151-4914-bfb0-27033cb7c5d0" providerId="AD" clId="Web-{E77A5D9B-8749-4306-B74F-20885AE00EDB}"/>
    <pc:docChg chg="addSld modSld">
      <pc:chgData name="Silje Strand Lundgren" userId="S::siljeslu@ntnu.no::5eacdc27-b151-4914-bfb0-27033cb7c5d0" providerId="AD" clId="Web-{E77A5D9B-8749-4306-B74F-20885AE00EDB}" dt="2022-06-27T12:17:08.306" v="138" actId="20577"/>
      <pc:docMkLst>
        <pc:docMk/>
      </pc:docMkLst>
      <pc:sldChg chg="modSp">
        <pc:chgData name="Silje Strand Lundgren" userId="S::siljeslu@ntnu.no::5eacdc27-b151-4914-bfb0-27033cb7c5d0" providerId="AD" clId="Web-{E77A5D9B-8749-4306-B74F-20885AE00EDB}" dt="2022-06-27T12:13:57.831" v="19" actId="20577"/>
        <pc:sldMkLst>
          <pc:docMk/>
          <pc:sldMk cId="109857222" sldId="256"/>
        </pc:sldMkLst>
        <pc:spChg chg="mod">
          <ac:chgData name="Silje Strand Lundgren" userId="S::siljeslu@ntnu.no::5eacdc27-b151-4914-bfb0-27033cb7c5d0" providerId="AD" clId="Web-{E77A5D9B-8749-4306-B74F-20885AE00EDB}" dt="2022-06-27T12:13:57.831" v="19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new">
        <pc:chgData name="Silje Strand Lundgren" userId="S::siljeslu@ntnu.no::5eacdc27-b151-4914-bfb0-27033cb7c5d0" providerId="AD" clId="Web-{E77A5D9B-8749-4306-B74F-20885AE00EDB}" dt="2022-06-27T12:17:08.306" v="138" actId="20577"/>
        <pc:sldMkLst>
          <pc:docMk/>
          <pc:sldMk cId="189307362" sldId="257"/>
        </pc:sldMkLst>
        <pc:spChg chg="mod">
          <ac:chgData name="Silje Strand Lundgren" userId="S::siljeslu@ntnu.no::5eacdc27-b151-4914-bfb0-27033cb7c5d0" providerId="AD" clId="Web-{E77A5D9B-8749-4306-B74F-20885AE00EDB}" dt="2022-06-27T12:17:08.306" v="138" actId="20577"/>
          <ac:spMkLst>
            <pc:docMk/>
            <pc:sldMk cId="189307362" sldId="257"/>
            <ac:spMk id="2" creationId="{E83D66AD-66E5-F87E-2C03-5FF7FE77C15A}"/>
          </ac:spMkLst>
        </pc:spChg>
      </pc:sldChg>
      <pc:sldChg chg="modSp new">
        <pc:chgData name="Silje Strand Lundgren" userId="S::siljeslu@ntnu.no::5eacdc27-b151-4914-bfb0-27033cb7c5d0" providerId="AD" clId="Web-{E77A5D9B-8749-4306-B74F-20885AE00EDB}" dt="2022-06-27T12:08:41.149" v="9" actId="20577"/>
        <pc:sldMkLst>
          <pc:docMk/>
          <pc:sldMk cId="1523941614" sldId="258"/>
        </pc:sldMkLst>
        <pc:spChg chg="mod">
          <ac:chgData name="Silje Strand Lundgren" userId="S::siljeslu@ntnu.no::5eacdc27-b151-4914-bfb0-27033cb7c5d0" providerId="AD" clId="Web-{E77A5D9B-8749-4306-B74F-20885AE00EDB}" dt="2022-06-27T12:08:41.149" v="9" actId="20577"/>
          <ac:spMkLst>
            <pc:docMk/>
            <pc:sldMk cId="1523941614" sldId="258"/>
            <ac:spMk id="2" creationId="{CE42A2F1-1E18-2514-A907-7F28703D0250}"/>
          </ac:spMkLst>
        </pc:spChg>
      </pc:sldChg>
      <pc:sldChg chg="modSp new">
        <pc:chgData name="Silje Strand Lundgren" userId="S::siljeslu@ntnu.no::5eacdc27-b151-4914-bfb0-27033cb7c5d0" providerId="AD" clId="Web-{E77A5D9B-8749-4306-B74F-20885AE00EDB}" dt="2022-06-27T12:16:54.775" v="131" actId="20577"/>
        <pc:sldMkLst>
          <pc:docMk/>
          <pc:sldMk cId="2871645511" sldId="259"/>
        </pc:sldMkLst>
        <pc:spChg chg="mod">
          <ac:chgData name="Silje Strand Lundgren" userId="S::siljeslu@ntnu.no::5eacdc27-b151-4914-bfb0-27033cb7c5d0" providerId="AD" clId="Web-{E77A5D9B-8749-4306-B74F-20885AE00EDB}" dt="2022-06-27T12:15:09.552" v="81" actId="20577"/>
          <ac:spMkLst>
            <pc:docMk/>
            <pc:sldMk cId="2871645511" sldId="259"/>
            <ac:spMk id="2" creationId="{B0DCE90E-7F77-AEFC-68A4-76A8AEE4BBC6}"/>
          </ac:spMkLst>
        </pc:spChg>
        <pc:spChg chg="mod">
          <ac:chgData name="Silje Strand Lundgren" userId="S::siljeslu@ntnu.no::5eacdc27-b151-4914-bfb0-27033cb7c5d0" providerId="AD" clId="Web-{E77A5D9B-8749-4306-B74F-20885AE00EDB}" dt="2022-06-27T12:16:54.775" v="131" actId="20577"/>
          <ac:spMkLst>
            <pc:docMk/>
            <pc:sldMk cId="2871645511" sldId="259"/>
            <ac:spMk id="3" creationId="{B09E6003-2C7F-ADF3-6E29-35F2738133B2}"/>
          </ac:spMkLst>
        </pc:spChg>
      </pc:sldChg>
    </pc:docChg>
  </pc:docChgLst>
  <pc:docChgLst>
    <pc:chgData name="Silje Strand Lundgren" userId="S::siljeslu@ntnu.no::5eacdc27-b151-4914-bfb0-27033cb7c5d0" providerId="AD" clId="Web-{F63370F9-B350-4A98-830C-C444C582D36E}"/>
    <pc:docChg chg="addSld modSld">
      <pc:chgData name="Silje Strand Lundgren" userId="S::siljeslu@ntnu.no::5eacdc27-b151-4914-bfb0-27033cb7c5d0" providerId="AD" clId="Web-{F63370F9-B350-4A98-830C-C444C582D36E}" dt="2022-06-27T12:50:16.233" v="719"/>
      <pc:docMkLst>
        <pc:docMk/>
      </pc:docMkLst>
      <pc:sldChg chg="modSp">
        <pc:chgData name="Silje Strand Lundgren" userId="S::siljeslu@ntnu.no::5eacdc27-b151-4914-bfb0-27033cb7c5d0" providerId="AD" clId="Web-{F63370F9-B350-4A98-830C-C444C582D36E}" dt="2022-06-27T12:22:00.850" v="187" actId="20577"/>
        <pc:sldMkLst>
          <pc:docMk/>
          <pc:sldMk cId="189307362" sldId="257"/>
        </pc:sldMkLst>
        <pc:spChg chg="mod">
          <ac:chgData name="Silje Strand Lundgren" userId="S::siljeslu@ntnu.no::5eacdc27-b151-4914-bfb0-27033cb7c5d0" providerId="AD" clId="Web-{F63370F9-B350-4A98-830C-C444C582D36E}" dt="2022-06-27T12:22:00.850" v="187" actId="20577"/>
          <ac:spMkLst>
            <pc:docMk/>
            <pc:sldMk cId="189307362" sldId="257"/>
            <ac:spMk id="2" creationId="{E83D66AD-66E5-F87E-2C03-5FF7FE77C15A}"/>
          </ac:spMkLst>
        </pc:spChg>
        <pc:spChg chg="mod">
          <ac:chgData name="Silje Strand Lundgren" userId="S::siljeslu@ntnu.no::5eacdc27-b151-4914-bfb0-27033cb7c5d0" providerId="AD" clId="Web-{F63370F9-B350-4A98-830C-C444C582D36E}" dt="2022-06-27T12:21:43.209" v="186" actId="20577"/>
          <ac:spMkLst>
            <pc:docMk/>
            <pc:sldMk cId="189307362" sldId="257"/>
            <ac:spMk id="3" creationId="{FD74DA5F-1C91-0863-8412-F459492ECB6A}"/>
          </ac:spMkLst>
        </pc:spChg>
      </pc:sldChg>
      <pc:sldChg chg="addSp modSp new mod modClrScheme chgLayout">
        <pc:chgData name="Silje Strand Lundgren" userId="S::siljeslu@ntnu.no::5eacdc27-b151-4914-bfb0-27033cb7c5d0" providerId="AD" clId="Web-{F63370F9-B350-4A98-830C-C444C582D36E}" dt="2022-06-27T12:44:14.693" v="639" actId="20577"/>
        <pc:sldMkLst>
          <pc:docMk/>
          <pc:sldMk cId="1603643477" sldId="260"/>
        </pc:sldMkLst>
        <pc:spChg chg="mod ord">
          <ac:chgData name="Silje Strand Lundgren" userId="S::siljeslu@ntnu.no::5eacdc27-b151-4914-bfb0-27033cb7c5d0" providerId="AD" clId="Web-{F63370F9-B350-4A98-830C-C444C582D36E}" dt="2022-06-27T12:41:16.127" v="365" actId="20577"/>
          <ac:spMkLst>
            <pc:docMk/>
            <pc:sldMk cId="1603643477" sldId="260"/>
            <ac:spMk id="2" creationId="{5BC7C792-F503-5F47-3869-15C0C864590D}"/>
          </ac:spMkLst>
        </pc:spChg>
        <pc:spChg chg="mod ord">
          <ac:chgData name="Silje Strand Lundgren" userId="S::siljeslu@ntnu.no::5eacdc27-b151-4914-bfb0-27033cb7c5d0" providerId="AD" clId="Web-{F63370F9-B350-4A98-830C-C444C582D36E}" dt="2022-06-27T12:44:14.693" v="639" actId="20577"/>
          <ac:spMkLst>
            <pc:docMk/>
            <pc:sldMk cId="1603643477" sldId="260"/>
            <ac:spMk id="3" creationId="{4F3B13E3-FA4C-A769-B234-0099A6E88F36}"/>
          </ac:spMkLst>
        </pc:spChg>
        <pc:spChg chg="add mod ord">
          <ac:chgData name="Silje Strand Lundgren" userId="S::siljeslu@ntnu.no::5eacdc27-b151-4914-bfb0-27033cb7c5d0" providerId="AD" clId="Web-{F63370F9-B350-4A98-830C-C444C582D36E}" dt="2022-06-27T12:43:35.349" v="558" actId="20577"/>
          <ac:spMkLst>
            <pc:docMk/>
            <pc:sldMk cId="1603643477" sldId="260"/>
            <ac:spMk id="4" creationId="{ACC01335-7ECD-187F-9F69-0808AE69BA99}"/>
          </ac:spMkLst>
        </pc:spChg>
      </pc:sldChg>
      <pc:sldChg chg="addSp delSp modSp new">
        <pc:chgData name="Silje Strand Lundgren" userId="S::siljeslu@ntnu.no::5eacdc27-b151-4914-bfb0-27033cb7c5d0" providerId="AD" clId="Web-{F63370F9-B350-4A98-830C-C444C582D36E}" dt="2022-06-27T12:50:16.233" v="719"/>
        <pc:sldMkLst>
          <pc:docMk/>
          <pc:sldMk cId="4112224646" sldId="261"/>
        </pc:sldMkLst>
        <pc:spChg chg="del">
          <ac:chgData name="Silje Strand Lundgren" userId="S::siljeslu@ntnu.no::5eacdc27-b151-4914-bfb0-27033cb7c5d0" providerId="AD" clId="Web-{F63370F9-B350-4A98-830C-C444C582D36E}" dt="2022-06-27T12:49:50.654" v="644"/>
          <ac:spMkLst>
            <pc:docMk/>
            <pc:sldMk cId="4112224646" sldId="261"/>
            <ac:spMk id="2" creationId="{91D7A3BB-0F2E-F053-F3DB-49968F6EC91E}"/>
          </ac:spMkLst>
        </pc:spChg>
        <pc:spChg chg="del">
          <ac:chgData name="Silje Strand Lundgren" userId="S::siljeslu@ntnu.no::5eacdc27-b151-4914-bfb0-27033cb7c5d0" providerId="AD" clId="Web-{F63370F9-B350-4A98-830C-C444C582D36E}" dt="2022-06-27T12:49:35.607" v="641"/>
          <ac:spMkLst>
            <pc:docMk/>
            <pc:sldMk cId="4112224646" sldId="261"/>
            <ac:spMk id="3" creationId="{9768A669-0AED-C214-0A21-0B511053A95D}"/>
          </ac:spMkLst>
        </pc:spChg>
        <pc:spChg chg="del">
          <ac:chgData name="Silje Strand Lundgren" userId="S::siljeslu@ntnu.no::5eacdc27-b151-4914-bfb0-27033cb7c5d0" providerId="AD" clId="Web-{F63370F9-B350-4A98-830C-C444C582D36E}" dt="2022-06-27T12:49:39.685" v="642"/>
          <ac:spMkLst>
            <pc:docMk/>
            <pc:sldMk cId="4112224646" sldId="261"/>
            <ac:spMk id="4" creationId="{74B6CD26-3606-6758-9B5B-34469F0E59C5}"/>
          </ac:spMkLst>
        </pc:spChg>
        <pc:graphicFrameChg chg="add mod ord modGraphic">
          <ac:chgData name="Silje Strand Lundgren" userId="S::siljeslu@ntnu.no::5eacdc27-b151-4914-bfb0-27033cb7c5d0" providerId="AD" clId="Web-{F63370F9-B350-4A98-830C-C444C582D36E}" dt="2022-06-27T12:50:16.233" v="719"/>
          <ac:graphicFrameMkLst>
            <pc:docMk/>
            <pc:sldMk cId="4112224646" sldId="261"/>
            <ac:graphicFrameMk id="6" creationId="{646D20A7-ABE0-7BDE-0C6A-E2B02E7CFEAD}"/>
          </ac:graphicFrameMkLst>
        </pc:graphicFrameChg>
      </pc:sldChg>
    </pc:docChg>
  </pc:docChgLst>
  <pc:docChgLst>
    <pc:chgData name="Silje Strand Lundgren" userId="S::siljeslu@ntnu.no::5eacdc27-b151-4914-bfb0-27033cb7c5d0" providerId="AD" clId="Web-{7867A2E4-D301-4052-B3F6-3DA1654F15F2}"/>
    <pc:docChg chg="modSld">
      <pc:chgData name="Silje Strand Lundgren" userId="S::siljeslu@ntnu.no::5eacdc27-b151-4914-bfb0-27033cb7c5d0" providerId="AD" clId="Web-{7867A2E4-D301-4052-B3F6-3DA1654F15F2}" dt="2022-08-11T10:57:36.491" v="11" actId="20577"/>
      <pc:docMkLst>
        <pc:docMk/>
      </pc:docMkLst>
      <pc:sldChg chg="modSp">
        <pc:chgData name="Silje Strand Lundgren" userId="S::siljeslu@ntnu.no::5eacdc27-b151-4914-bfb0-27033cb7c5d0" providerId="AD" clId="Web-{7867A2E4-D301-4052-B3F6-3DA1654F15F2}" dt="2022-08-11T10:48:35.034" v="9"/>
        <pc:sldMkLst>
          <pc:docMk/>
          <pc:sldMk cId="3001205869" sldId="267"/>
        </pc:sldMkLst>
        <pc:graphicFrameChg chg="mod modGraphic">
          <ac:chgData name="Silje Strand Lundgren" userId="S::siljeslu@ntnu.no::5eacdc27-b151-4914-bfb0-27033cb7c5d0" providerId="AD" clId="Web-{7867A2E4-D301-4052-B3F6-3DA1654F15F2}" dt="2022-08-11T10:48:35.034" v="9"/>
          <ac:graphicFrameMkLst>
            <pc:docMk/>
            <pc:sldMk cId="3001205869" sldId="267"/>
            <ac:graphicFrameMk id="5" creationId="{79A80C11-F904-5540-E891-798AEF2A2069}"/>
          </ac:graphicFrameMkLst>
        </pc:graphicFrameChg>
      </pc:sldChg>
      <pc:sldChg chg="modSp">
        <pc:chgData name="Silje Strand Lundgren" userId="S::siljeslu@ntnu.no::5eacdc27-b151-4914-bfb0-27033cb7c5d0" providerId="AD" clId="Web-{7867A2E4-D301-4052-B3F6-3DA1654F15F2}" dt="2022-08-11T10:57:36.491" v="11" actId="20577"/>
        <pc:sldMkLst>
          <pc:docMk/>
          <pc:sldMk cId="4043071947" sldId="278"/>
        </pc:sldMkLst>
        <pc:spChg chg="mod">
          <ac:chgData name="Silje Strand Lundgren" userId="S::siljeslu@ntnu.no::5eacdc27-b151-4914-bfb0-27033cb7c5d0" providerId="AD" clId="Web-{7867A2E4-D301-4052-B3F6-3DA1654F15F2}" dt="2022-08-11T10:57:36.491" v="11" actId="20577"/>
          <ac:spMkLst>
            <pc:docMk/>
            <pc:sldMk cId="4043071947" sldId="278"/>
            <ac:spMk id="3" creationId="{D16E5F1F-AB8C-7C20-353D-CD567A2CBC24}"/>
          </ac:spMkLst>
        </pc:spChg>
      </pc:sldChg>
    </pc:docChg>
  </pc:docChgLst>
  <pc:docChgLst>
    <pc:chgData name="Silje Strand Lundgren" userId="S::siljeslu@ntnu.no::5eacdc27-b151-4914-bfb0-27033cb7c5d0" providerId="AD" clId="Web-{FB80E975-B8FD-4C9F-BEDE-3B0B69273125}"/>
    <pc:docChg chg="addSld modSld">
      <pc:chgData name="Silje Strand Lundgren" userId="S::siljeslu@ntnu.no::5eacdc27-b151-4914-bfb0-27033cb7c5d0" providerId="AD" clId="Web-{FB80E975-B8FD-4C9F-BEDE-3B0B69273125}" dt="2022-06-28T09:27:56.329" v="478" actId="20577"/>
      <pc:docMkLst>
        <pc:docMk/>
      </pc:docMkLst>
      <pc:sldChg chg="modSp">
        <pc:chgData name="Silje Strand Lundgren" userId="S::siljeslu@ntnu.no::5eacdc27-b151-4914-bfb0-27033cb7c5d0" providerId="AD" clId="Web-{FB80E975-B8FD-4C9F-BEDE-3B0B69273125}" dt="2022-06-28T09:24:58.573" v="304"/>
        <pc:sldMkLst>
          <pc:docMk/>
          <pc:sldMk cId="109857222" sldId="256"/>
        </pc:sldMkLst>
        <pc:spChg chg="mod">
          <ac:chgData name="Silje Strand Lundgren" userId="S::siljeslu@ntnu.no::5eacdc27-b151-4914-bfb0-27033cb7c5d0" providerId="AD" clId="Web-{FB80E975-B8FD-4C9F-BEDE-3B0B69273125}" dt="2022-06-28T09:24:58.573" v="304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Silje Strand Lundgren" userId="S::siljeslu@ntnu.no::5eacdc27-b151-4914-bfb0-27033cb7c5d0" providerId="AD" clId="Web-{FB80E975-B8FD-4C9F-BEDE-3B0B69273125}" dt="2022-06-28T09:24:21.290" v="284" actId="1076"/>
        <pc:sldMkLst>
          <pc:docMk/>
          <pc:sldMk cId="189307362" sldId="257"/>
        </pc:sldMkLst>
        <pc:spChg chg="mod">
          <ac:chgData name="Silje Strand Lundgren" userId="S::siljeslu@ntnu.no::5eacdc27-b151-4914-bfb0-27033cb7c5d0" providerId="AD" clId="Web-{FB80E975-B8FD-4C9F-BEDE-3B0B69273125}" dt="2022-06-28T09:24:21.290" v="284" actId="1076"/>
          <ac:spMkLst>
            <pc:docMk/>
            <pc:sldMk cId="189307362" sldId="257"/>
            <ac:spMk id="2" creationId="{E83D66AD-66E5-F87E-2C03-5FF7FE77C15A}"/>
          </ac:spMkLst>
        </pc:spChg>
        <pc:graphicFrameChg chg="mod modGraphic">
          <ac:chgData name="Silje Strand Lundgren" userId="S::siljeslu@ntnu.no::5eacdc27-b151-4914-bfb0-27033cb7c5d0" providerId="AD" clId="Web-{FB80E975-B8FD-4C9F-BEDE-3B0B69273125}" dt="2022-06-28T09:24:00.415" v="282" actId="1076"/>
          <ac:graphicFrameMkLst>
            <pc:docMk/>
            <pc:sldMk cId="189307362" sldId="257"/>
            <ac:graphicFrameMk id="5" creationId="{C76EBD75-DC1B-B179-E96F-6A96E4819E7A}"/>
          </ac:graphicFrameMkLst>
        </pc:graphicFrameChg>
      </pc:sldChg>
      <pc:sldChg chg="modSp">
        <pc:chgData name="Silje Strand Lundgren" userId="S::siljeslu@ntnu.no::5eacdc27-b151-4914-bfb0-27033cb7c5d0" providerId="AD" clId="Web-{FB80E975-B8FD-4C9F-BEDE-3B0B69273125}" dt="2022-06-28T09:25:43.168" v="404"/>
        <pc:sldMkLst>
          <pc:docMk/>
          <pc:sldMk cId="1523941614" sldId="258"/>
        </pc:sldMkLst>
        <pc:graphicFrameChg chg="mod modGraphic">
          <ac:chgData name="Silje Strand Lundgren" userId="S::siljeslu@ntnu.no::5eacdc27-b151-4914-bfb0-27033cb7c5d0" providerId="AD" clId="Web-{FB80E975-B8FD-4C9F-BEDE-3B0B69273125}" dt="2022-06-28T09:25:43.168" v="404"/>
          <ac:graphicFrameMkLst>
            <pc:docMk/>
            <pc:sldMk cId="1523941614" sldId="258"/>
            <ac:graphicFrameMk id="5" creationId="{27AB58DC-5BB9-3E3A-7EFA-AF5F70FCB822}"/>
          </ac:graphicFrameMkLst>
        </pc:graphicFrameChg>
      </pc:sldChg>
      <pc:sldChg chg="modSp">
        <pc:chgData name="Silje Strand Lundgren" userId="S::siljeslu@ntnu.no::5eacdc27-b151-4914-bfb0-27033cb7c5d0" providerId="AD" clId="Web-{FB80E975-B8FD-4C9F-BEDE-3B0B69273125}" dt="2022-06-28T09:27:20.125" v="445" actId="20577"/>
        <pc:sldMkLst>
          <pc:docMk/>
          <pc:sldMk cId="2871645511" sldId="259"/>
        </pc:sldMkLst>
        <pc:spChg chg="mod">
          <ac:chgData name="Silje Strand Lundgren" userId="S::siljeslu@ntnu.no::5eacdc27-b151-4914-bfb0-27033cb7c5d0" providerId="AD" clId="Web-{FB80E975-B8FD-4C9F-BEDE-3B0B69273125}" dt="2022-06-28T09:27:20.125" v="445" actId="20577"/>
          <ac:spMkLst>
            <pc:docMk/>
            <pc:sldMk cId="2871645511" sldId="259"/>
            <ac:spMk id="3" creationId="{B09E6003-2C7F-ADF3-6E29-35F2738133B2}"/>
          </ac:spMkLst>
        </pc:spChg>
      </pc:sldChg>
      <pc:sldChg chg="modSp">
        <pc:chgData name="Silje Strand Lundgren" userId="S::siljeslu@ntnu.no::5eacdc27-b151-4914-bfb0-27033cb7c5d0" providerId="AD" clId="Web-{FB80E975-B8FD-4C9F-BEDE-3B0B69273125}" dt="2022-06-28T09:24:26.853" v="291" actId="20577"/>
        <pc:sldMkLst>
          <pc:docMk/>
          <pc:sldMk cId="1603643477" sldId="260"/>
        </pc:sldMkLst>
        <pc:spChg chg="mod">
          <ac:chgData name="Silje Strand Lundgren" userId="S::siljeslu@ntnu.no::5eacdc27-b151-4914-bfb0-27033cb7c5d0" providerId="AD" clId="Web-{FB80E975-B8FD-4C9F-BEDE-3B0B69273125}" dt="2022-06-28T09:24:26.853" v="291" actId="20577"/>
          <ac:spMkLst>
            <pc:docMk/>
            <pc:sldMk cId="1603643477" sldId="260"/>
            <ac:spMk id="2" creationId="{5BC7C792-F503-5F47-3869-15C0C864590D}"/>
          </ac:spMkLst>
        </pc:spChg>
      </pc:sldChg>
      <pc:sldChg chg="modSp">
        <pc:chgData name="Silje Strand Lundgren" userId="S::siljeslu@ntnu.no::5eacdc27-b151-4914-bfb0-27033cb7c5d0" providerId="AD" clId="Web-{FB80E975-B8FD-4C9F-BEDE-3B0B69273125}" dt="2022-06-28T09:26:47.498" v="424" actId="1076"/>
        <pc:sldMkLst>
          <pc:docMk/>
          <pc:sldMk cId="237808228" sldId="265"/>
        </pc:sldMkLst>
        <pc:spChg chg="mod">
          <ac:chgData name="Silje Strand Lundgren" userId="S::siljeslu@ntnu.no::5eacdc27-b151-4914-bfb0-27033cb7c5d0" providerId="AD" clId="Web-{FB80E975-B8FD-4C9F-BEDE-3B0B69273125}" dt="2022-06-28T09:26:05.935" v="407" actId="20577"/>
          <ac:spMkLst>
            <pc:docMk/>
            <pc:sldMk cId="237808228" sldId="265"/>
            <ac:spMk id="2" creationId="{096396E9-E19D-8562-AC41-61550F5EEA1A}"/>
          </ac:spMkLst>
        </pc:spChg>
        <pc:spChg chg="mod">
          <ac:chgData name="Silje Strand Lundgren" userId="S::siljeslu@ntnu.no::5eacdc27-b151-4914-bfb0-27033cb7c5d0" providerId="AD" clId="Web-{FB80E975-B8FD-4C9F-BEDE-3B0B69273125}" dt="2022-06-28T09:26:47.498" v="424" actId="1076"/>
          <ac:spMkLst>
            <pc:docMk/>
            <pc:sldMk cId="237808228" sldId="265"/>
            <ac:spMk id="10" creationId="{7D7F8C4E-80F3-FB72-7D6D-E38043647376}"/>
          </ac:spMkLst>
        </pc:spChg>
      </pc:sldChg>
      <pc:sldChg chg="addSp delSp modSp new mod setBg">
        <pc:chgData name="Silje Strand Lundgren" userId="S::siljeslu@ntnu.no::5eacdc27-b151-4914-bfb0-27033cb7c5d0" providerId="AD" clId="Web-{FB80E975-B8FD-4C9F-BEDE-3B0B69273125}" dt="2022-06-28T09:24:37.932" v="299"/>
        <pc:sldMkLst>
          <pc:docMk/>
          <pc:sldMk cId="3001205869" sldId="267"/>
        </pc:sldMkLst>
        <pc:spChg chg="mod">
          <ac:chgData name="Silje Strand Lundgren" userId="S::siljeslu@ntnu.no::5eacdc27-b151-4914-bfb0-27033cb7c5d0" providerId="AD" clId="Web-{FB80E975-B8FD-4C9F-BEDE-3B0B69273125}" dt="2022-06-28T09:20:33.392" v="84"/>
          <ac:spMkLst>
            <pc:docMk/>
            <pc:sldMk cId="3001205869" sldId="267"/>
            <ac:spMk id="2" creationId="{C5163B02-2047-E282-CEAB-C100721DDF9C}"/>
          </ac:spMkLst>
        </pc:spChg>
        <pc:spChg chg="del">
          <ac:chgData name="Silje Strand Lundgren" userId="S::siljeslu@ntnu.no::5eacdc27-b151-4914-bfb0-27033cb7c5d0" providerId="AD" clId="Web-{FB80E975-B8FD-4C9F-BEDE-3B0B69273125}" dt="2022-06-28T09:20:09.704" v="12"/>
          <ac:spMkLst>
            <pc:docMk/>
            <pc:sldMk cId="3001205869" sldId="267"/>
            <ac:spMk id="3" creationId="{FFD4E98C-2580-D418-F7C4-D84B1B2B4DFF}"/>
          </ac:spMkLst>
        </pc:spChg>
        <pc:graphicFrameChg chg="add mod ord modGraphic">
          <ac:chgData name="Silje Strand Lundgren" userId="S::siljeslu@ntnu.no::5eacdc27-b151-4914-bfb0-27033cb7c5d0" providerId="AD" clId="Web-{FB80E975-B8FD-4C9F-BEDE-3B0B69273125}" dt="2022-06-28T09:24:37.932" v="299"/>
          <ac:graphicFrameMkLst>
            <pc:docMk/>
            <pc:sldMk cId="3001205869" sldId="267"/>
            <ac:graphicFrameMk id="5" creationId="{79A80C11-F904-5540-E891-798AEF2A2069}"/>
          </ac:graphicFrameMkLst>
        </pc:graphicFrameChg>
      </pc:sldChg>
      <pc:sldChg chg="modSp new">
        <pc:chgData name="Silje Strand Lundgren" userId="S::siljeslu@ntnu.no::5eacdc27-b151-4914-bfb0-27033cb7c5d0" providerId="AD" clId="Web-{FB80E975-B8FD-4C9F-BEDE-3B0B69273125}" dt="2022-06-28T09:27:56.329" v="478" actId="20577"/>
        <pc:sldMkLst>
          <pc:docMk/>
          <pc:sldMk cId="2031389016" sldId="268"/>
        </pc:sldMkLst>
        <pc:spChg chg="mod">
          <ac:chgData name="Silje Strand Lundgren" userId="S::siljeslu@ntnu.no::5eacdc27-b151-4914-bfb0-27033cb7c5d0" providerId="AD" clId="Web-{FB80E975-B8FD-4C9F-BEDE-3B0B69273125}" dt="2022-06-28T09:27:56.329" v="478" actId="20577"/>
          <ac:spMkLst>
            <pc:docMk/>
            <pc:sldMk cId="2031389016" sldId="268"/>
            <ac:spMk id="2" creationId="{B97B0E14-BAA3-176C-533F-16FE317EE563}"/>
          </ac:spMkLst>
        </pc:spChg>
      </pc:sldChg>
    </pc:docChg>
  </pc:docChgLst>
  <pc:docChgLst>
    <pc:chgData name="Silje Strand Lundgren" userId="S::siljeslu@ntnu.no::5eacdc27-b151-4914-bfb0-27033cb7c5d0" providerId="AD" clId="Web-{F7AD8616-E24B-438C-9B3B-2E4849523431}"/>
    <pc:docChg chg="modSld">
      <pc:chgData name="Silje Strand Lundgren" userId="S::siljeslu@ntnu.no::5eacdc27-b151-4914-bfb0-27033cb7c5d0" providerId="AD" clId="Web-{F7AD8616-E24B-438C-9B3B-2E4849523431}" dt="2022-06-28T08:47:05.646" v="50" actId="20577"/>
      <pc:docMkLst>
        <pc:docMk/>
      </pc:docMkLst>
      <pc:sldChg chg="modSp">
        <pc:chgData name="Silje Strand Lundgren" userId="S::siljeslu@ntnu.no::5eacdc27-b151-4914-bfb0-27033cb7c5d0" providerId="AD" clId="Web-{F7AD8616-E24B-438C-9B3B-2E4849523431}" dt="2022-06-28T08:46:14.704" v="16" actId="20577"/>
        <pc:sldMkLst>
          <pc:docMk/>
          <pc:sldMk cId="189307362" sldId="257"/>
        </pc:sldMkLst>
        <pc:spChg chg="mod">
          <ac:chgData name="Silje Strand Lundgren" userId="S::siljeslu@ntnu.no::5eacdc27-b151-4914-bfb0-27033cb7c5d0" providerId="AD" clId="Web-{F7AD8616-E24B-438C-9B3B-2E4849523431}" dt="2022-06-28T08:46:14.704" v="16" actId="20577"/>
          <ac:spMkLst>
            <pc:docMk/>
            <pc:sldMk cId="189307362" sldId="257"/>
            <ac:spMk id="2" creationId="{E83D66AD-66E5-F87E-2C03-5FF7FE77C15A}"/>
          </ac:spMkLst>
        </pc:spChg>
        <pc:graphicFrameChg chg="mod modGraphic">
          <ac:chgData name="Silje Strand Lundgren" userId="S::siljeslu@ntnu.no::5eacdc27-b151-4914-bfb0-27033cb7c5d0" providerId="AD" clId="Web-{F7AD8616-E24B-438C-9B3B-2E4849523431}" dt="2022-06-28T08:45:40.338" v="8"/>
          <ac:graphicFrameMkLst>
            <pc:docMk/>
            <pc:sldMk cId="189307362" sldId="257"/>
            <ac:graphicFrameMk id="5" creationId="{C76EBD75-DC1B-B179-E96F-6A96E4819E7A}"/>
          </ac:graphicFrameMkLst>
        </pc:graphicFrameChg>
      </pc:sldChg>
      <pc:sldChg chg="modSp">
        <pc:chgData name="Silje Strand Lundgren" userId="S::siljeslu@ntnu.no::5eacdc27-b151-4914-bfb0-27033cb7c5d0" providerId="AD" clId="Web-{F7AD8616-E24B-438C-9B3B-2E4849523431}" dt="2022-06-28T08:47:05.646" v="50" actId="20577"/>
        <pc:sldMkLst>
          <pc:docMk/>
          <pc:sldMk cId="1603643477" sldId="260"/>
        </pc:sldMkLst>
        <pc:spChg chg="mod">
          <ac:chgData name="Silje Strand Lundgren" userId="S::siljeslu@ntnu.no::5eacdc27-b151-4914-bfb0-27033cb7c5d0" providerId="AD" clId="Web-{F7AD8616-E24B-438C-9B3B-2E4849523431}" dt="2022-06-28T08:46:37.534" v="43" actId="20577"/>
          <ac:spMkLst>
            <pc:docMk/>
            <pc:sldMk cId="1603643477" sldId="260"/>
            <ac:spMk id="2" creationId="{5BC7C792-F503-5F47-3869-15C0C864590D}"/>
          </ac:spMkLst>
        </pc:spChg>
        <pc:spChg chg="mod">
          <ac:chgData name="Silje Strand Lundgren" userId="S::siljeslu@ntnu.no::5eacdc27-b151-4914-bfb0-27033cb7c5d0" providerId="AD" clId="Web-{F7AD8616-E24B-438C-9B3B-2E4849523431}" dt="2022-06-28T08:47:05.646" v="50" actId="20577"/>
          <ac:spMkLst>
            <pc:docMk/>
            <pc:sldMk cId="1603643477" sldId="260"/>
            <ac:spMk id="3" creationId="{4F3B13E3-FA4C-A769-B234-0099A6E88F36}"/>
          </ac:spMkLst>
        </pc:spChg>
      </pc:sldChg>
    </pc:docChg>
  </pc:docChgLst>
  <pc:docChgLst>
    <pc:chgData name="Ann-Kristin Strømseng" userId="S::annkrst@ntnu.no::fe8c6471-e257-499f-b38a-84f7becd13cd" providerId="AD" clId="Web-{05DD2E0B-BF51-4B09-96F3-596DE66E578D}"/>
    <pc:docChg chg="addSld modSld">
      <pc:chgData name="Ann-Kristin Strømseng" userId="S::annkrst@ntnu.no::fe8c6471-e257-499f-b38a-84f7becd13cd" providerId="AD" clId="Web-{05DD2E0B-BF51-4B09-96F3-596DE66E578D}" dt="2022-06-28T12:22:07.254" v="1270" actId="20577"/>
      <pc:docMkLst>
        <pc:docMk/>
      </pc:docMkLst>
      <pc:sldChg chg="modSp">
        <pc:chgData name="Ann-Kristin Strømseng" userId="S::annkrst@ntnu.no::fe8c6471-e257-499f-b38a-84f7becd13cd" providerId="AD" clId="Web-{05DD2E0B-BF51-4B09-96F3-596DE66E578D}" dt="2022-06-28T11:36:59.174" v="253" actId="20577"/>
        <pc:sldMkLst>
          <pc:docMk/>
          <pc:sldMk cId="966415450" sldId="261"/>
        </pc:sldMkLst>
        <pc:spChg chg="mod">
          <ac:chgData name="Ann-Kristin Strømseng" userId="S::annkrst@ntnu.no::fe8c6471-e257-499f-b38a-84f7becd13cd" providerId="AD" clId="Web-{05DD2E0B-BF51-4B09-96F3-596DE66E578D}" dt="2022-06-28T11:36:59.174" v="253" actId="20577"/>
          <ac:spMkLst>
            <pc:docMk/>
            <pc:sldMk cId="966415450" sldId="261"/>
            <ac:spMk id="2" creationId="{5D8DBBFA-909D-6AD2-F029-53715705DF0B}"/>
          </ac:spMkLst>
        </pc:spChg>
      </pc:sldChg>
      <pc:sldChg chg="modSp">
        <pc:chgData name="Ann-Kristin Strømseng" userId="S::annkrst@ntnu.no::fe8c6471-e257-499f-b38a-84f7becd13cd" providerId="AD" clId="Web-{05DD2E0B-BF51-4B09-96F3-596DE66E578D}" dt="2022-06-28T12:19:44.437" v="1250" actId="20577"/>
        <pc:sldMkLst>
          <pc:docMk/>
          <pc:sldMk cId="3850514537" sldId="262"/>
        </pc:sldMkLst>
        <pc:spChg chg="mod">
          <ac:chgData name="Ann-Kristin Strømseng" userId="S::annkrst@ntnu.no::fe8c6471-e257-499f-b38a-84f7becd13cd" providerId="AD" clId="Web-{05DD2E0B-BF51-4B09-96F3-596DE66E578D}" dt="2022-06-28T11:36:43.642" v="251" actId="20577"/>
          <ac:spMkLst>
            <pc:docMk/>
            <pc:sldMk cId="3850514537" sldId="262"/>
            <ac:spMk id="2" creationId="{8DDC7656-FAC1-9CE5-3BAF-A4D8BD6A73D8}"/>
          </ac:spMkLst>
        </pc:spChg>
        <pc:spChg chg="mod">
          <ac:chgData name="Ann-Kristin Strømseng" userId="S::annkrst@ntnu.no::fe8c6471-e257-499f-b38a-84f7becd13cd" providerId="AD" clId="Web-{05DD2E0B-BF51-4B09-96F3-596DE66E578D}" dt="2022-06-28T12:19:44.437" v="1250" actId="20577"/>
          <ac:spMkLst>
            <pc:docMk/>
            <pc:sldMk cId="3850514537" sldId="262"/>
            <ac:spMk id="15" creationId="{8209E935-8B69-2231-7A08-D85466E76108}"/>
          </ac:spMkLst>
        </pc:spChg>
      </pc:sldChg>
      <pc:sldChg chg="modSp">
        <pc:chgData name="Ann-Kristin Strømseng" userId="S::annkrst@ntnu.no::fe8c6471-e257-499f-b38a-84f7becd13cd" providerId="AD" clId="Web-{05DD2E0B-BF51-4B09-96F3-596DE66E578D}" dt="2022-06-28T11:37:14.096" v="256" actId="20577"/>
        <pc:sldMkLst>
          <pc:docMk/>
          <pc:sldMk cId="3973740197" sldId="263"/>
        </pc:sldMkLst>
        <pc:spChg chg="mod">
          <ac:chgData name="Ann-Kristin Strømseng" userId="S::annkrst@ntnu.no::fe8c6471-e257-499f-b38a-84f7becd13cd" providerId="AD" clId="Web-{05DD2E0B-BF51-4B09-96F3-596DE66E578D}" dt="2022-06-28T11:37:14.096" v="256" actId="20577"/>
          <ac:spMkLst>
            <pc:docMk/>
            <pc:sldMk cId="3973740197" sldId="263"/>
            <ac:spMk id="2" creationId="{DD0F6426-E781-BB83-065D-645BAD777F8A}"/>
          </ac:spMkLst>
        </pc:spChg>
      </pc:sldChg>
      <pc:sldChg chg="modSp">
        <pc:chgData name="Ann-Kristin Strømseng" userId="S::annkrst@ntnu.no::fe8c6471-e257-499f-b38a-84f7becd13cd" providerId="AD" clId="Web-{05DD2E0B-BF51-4B09-96F3-596DE66E578D}" dt="2022-06-28T11:37:24.425" v="259" actId="20577"/>
        <pc:sldMkLst>
          <pc:docMk/>
          <pc:sldMk cId="2678030182" sldId="264"/>
        </pc:sldMkLst>
        <pc:spChg chg="mod">
          <ac:chgData name="Ann-Kristin Strømseng" userId="S::annkrst@ntnu.no::fe8c6471-e257-499f-b38a-84f7becd13cd" providerId="AD" clId="Web-{05DD2E0B-BF51-4B09-96F3-596DE66E578D}" dt="2022-06-28T11:37:24.425" v="259" actId="20577"/>
          <ac:spMkLst>
            <pc:docMk/>
            <pc:sldMk cId="2678030182" sldId="264"/>
            <ac:spMk id="2" creationId="{95B32DA3-8B13-8714-75F4-202AD5C8DD5D}"/>
          </ac:spMkLst>
        </pc:spChg>
      </pc:sldChg>
      <pc:sldChg chg="modSp">
        <pc:chgData name="Ann-Kristin Strømseng" userId="S::annkrst@ntnu.no::fe8c6471-e257-499f-b38a-84f7becd13cd" providerId="AD" clId="Web-{05DD2E0B-BF51-4B09-96F3-596DE66E578D}" dt="2022-06-28T12:17:30.088" v="1167" actId="14100"/>
        <pc:sldMkLst>
          <pc:docMk/>
          <pc:sldMk cId="4191153659" sldId="266"/>
        </pc:sldMkLst>
        <pc:spChg chg="mod">
          <ac:chgData name="Ann-Kristin Strømseng" userId="S::annkrst@ntnu.no::fe8c6471-e257-499f-b38a-84f7becd13cd" providerId="AD" clId="Web-{05DD2E0B-BF51-4B09-96F3-596DE66E578D}" dt="2022-06-28T12:17:26.401" v="1166" actId="14100"/>
          <ac:spMkLst>
            <pc:docMk/>
            <pc:sldMk cId="4191153659" sldId="266"/>
            <ac:spMk id="2" creationId="{534A9BBD-081A-E874-7BF5-147A24BAC979}"/>
          </ac:spMkLst>
        </pc:spChg>
        <pc:spChg chg="mod">
          <ac:chgData name="Ann-Kristin Strømseng" userId="S::annkrst@ntnu.no::fe8c6471-e257-499f-b38a-84f7becd13cd" providerId="AD" clId="Web-{05DD2E0B-BF51-4B09-96F3-596DE66E578D}" dt="2022-06-28T12:17:30.088" v="1167" actId="14100"/>
          <ac:spMkLst>
            <pc:docMk/>
            <pc:sldMk cId="4191153659" sldId="266"/>
            <ac:spMk id="3" creationId="{0C1CC275-8639-4243-88D3-7BFDA88E7235}"/>
          </ac:spMkLst>
        </pc:spChg>
      </pc:sldChg>
      <pc:sldChg chg="modSp">
        <pc:chgData name="Ann-Kristin Strømseng" userId="S::annkrst@ntnu.no::fe8c6471-e257-499f-b38a-84f7becd13cd" providerId="AD" clId="Web-{05DD2E0B-BF51-4B09-96F3-596DE66E578D}" dt="2022-06-28T12:00:47.443" v="983" actId="1076"/>
        <pc:sldMkLst>
          <pc:docMk/>
          <pc:sldMk cId="339669981" sldId="269"/>
        </pc:sldMkLst>
        <pc:spChg chg="mod">
          <ac:chgData name="Ann-Kristin Strømseng" userId="S::annkrst@ntnu.no::fe8c6471-e257-499f-b38a-84f7becd13cd" providerId="AD" clId="Web-{05DD2E0B-BF51-4B09-96F3-596DE66E578D}" dt="2022-06-28T12:00:47.443" v="983" actId="1076"/>
          <ac:spMkLst>
            <pc:docMk/>
            <pc:sldMk cId="339669981" sldId="269"/>
            <ac:spMk id="3" creationId="{7A16FC9F-ADFE-D7F0-56B5-66A433ABEDD7}"/>
          </ac:spMkLst>
        </pc:spChg>
      </pc:sldChg>
      <pc:sldChg chg="modSp">
        <pc:chgData name="Ann-Kristin Strømseng" userId="S::annkrst@ntnu.no::fe8c6471-e257-499f-b38a-84f7becd13cd" providerId="AD" clId="Web-{05DD2E0B-BF51-4B09-96F3-596DE66E578D}" dt="2022-06-28T11:45:11.301" v="576" actId="20577"/>
        <pc:sldMkLst>
          <pc:docMk/>
          <pc:sldMk cId="1129133554" sldId="270"/>
        </pc:sldMkLst>
        <pc:spChg chg="mod">
          <ac:chgData name="Ann-Kristin Strømseng" userId="S::annkrst@ntnu.no::fe8c6471-e257-499f-b38a-84f7becd13cd" providerId="AD" clId="Web-{05DD2E0B-BF51-4B09-96F3-596DE66E578D}" dt="2022-06-28T11:45:11.301" v="576" actId="20577"/>
          <ac:spMkLst>
            <pc:docMk/>
            <pc:sldMk cId="1129133554" sldId="270"/>
            <ac:spMk id="2" creationId="{F98231C2-A400-EED6-9A9D-24119EE2612C}"/>
          </ac:spMkLst>
        </pc:spChg>
        <pc:graphicFrameChg chg="mod modGraphic">
          <ac:chgData name="Ann-Kristin Strømseng" userId="S::annkrst@ntnu.no::fe8c6471-e257-499f-b38a-84f7becd13cd" providerId="AD" clId="Web-{05DD2E0B-BF51-4B09-96F3-596DE66E578D}" dt="2022-06-28T11:33:33.494" v="237" actId="1076"/>
          <ac:graphicFrameMkLst>
            <pc:docMk/>
            <pc:sldMk cId="1129133554" sldId="270"/>
            <ac:graphicFrameMk id="5" creationId="{D27E7BD0-FF59-0736-57E0-F4E297F5E4B1}"/>
          </ac:graphicFrameMkLst>
        </pc:graphicFrameChg>
      </pc:sldChg>
      <pc:sldChg chg="addSp delSp modSp new">
        <pc:chgData name="Ann-Kristin Strømseng" userId="S::annkrst@ntnu.no::fe8c6471-e257-499f-b38a-84f7becd13cd" providerId="AD" clId="Web-{05DD2E0B-BF51-4B09-96F3-596DE66E578D}" dt="2022-06-28T11:43:00.015" v="569"/>
        <pc:sldMkLst>
          <pc:docMk/>
          <pc:sldMk cId="1487957200" sldId="271"/>
        </pc:sldMkLst>
        <pc:spChg chg="mod">
          <ac:chgData name="Ann-Kristin Strømseng" userId="S::annkrst@ntnu.no::fe8c6471-e257-499f-b38a-84f7becd13cd" providerId="AD" clId="Web-{05DD2E0B-BF51-4B09-96F3-596DE66E578D}" dt="2022-06-28T11:39:23.257" v="275" actId="20577"/>
          <ac:spMkLst>
            <pc:docMk/>
            <pc:sldMk cId="1487957200" sldId="271"/>
            <ac:spMk id="2" creationId="{A6BCDE7D-D667-CD62-988F-1843AC024C6F}"/>
          </ac:spMkLst>
        </pc:spChg>
        <pc:spChg chg="del">
          <ac:chgData name="Ann-Kristin Strømseng" userId="S::annkrst@ntnu.no::fe8c6471-e257-499f-b38a-84f7becd13cd" providerId="AD" clId="Web-{05DD2E0B-BF51-4B09-96F3-596DE66E578D}" dt="2022-06-28T11:39:34.054" v="276"/>
          <ac:spMkLst>
            <pc:docMk/>
            <pc:sldMk cId="1487957200" sldId="271"/>
            <ac:spMk id="3" creationId="{627032B5-39E4-FF26-B4F2-C76FBFA3006F}"/>
          </ac:spMkLst>
        </pc:spChg>
        <pc:graphicFrameChg chg="add mod ord modGraphic">
          <ac:chgData name="Ann-Kristin Strømseng" userId="S::annkrst@ntnu.no::fe8c6471-e257-499f-b38a-84f7becd13cd" providerId="AD" clId="Web-{05DD2E0B-BF51-4B09-96F3-596DE66E578D}" dt="2022-06-28T11:43:00.015" v="569"/>
          <ac:graphicFrameMkLst>
            <pc:docMk/>
            <pc:sldMk cId="1487957200" sldId="271"/>
            <ac:graphicFrameMk id="4" creationId="{538D74C3-6590-83DA-0F9F-F293BDC8DC9B}"/>
          </ac:graphicFrameMkLst>
        </pc:graphicFrameChg>
      </pc:sldChg>
      <pc:sldChg chg="addSp modSp new mod setBg">
        <pc:chgData name="Ann-Kristin Strømseng" userId="S::annkrst@ntnu.no::fe8c6471-e257-499f-b38a-84f7becd13cd" providerId="AD" clId="Web-{05DD2E0B-BF51-4B09-96F3-596DE66E578D}" dt="2022-06-28T11:52:51.473" v="809" actId="20577"/>
        <pc:sldMkLst>
          <pc:docMk/>
          <pc:sldMk cId="3772057115" sldId="272"/>
        </pc:sldMkLst>
        <pc:spChg chg="mod">
          <ac:chgData name="Ann-Kristin Strømseng" userId="S::annkrst@ntnu.no::fe8c6471-e257-499f-b38a-84f7becd13cd" providerId="AD" clId="Web-{05DD2E0B-BF51-4B09-96F3-596DE66E578D}" dt="2022-06-28T11:52:51.473" v="809" actId="20577"/>
          <ac:spMkLst>
            <pc:docMk/>
            <pc:sldMk cId="3772057115" sldId="272"/>
            <ac:spMk id="2" creationId="{83A62465-78FB-C9DB-AE57-63ED70BB6770}"/>
          </ac:spMkLst>
        </pc:spChg>
        <pc:spChg chg="mod">
          <ac:chgData name="Ann-Kristin Strømseng" userId="S::annkrst@ntnu.no::fe8c6471-e257-499f-b38a-84f7becd13cd" providerId="AD" clId="Web-{05DD2E0B-BF51-4B09-96F3-596DE66E578D}" dt="2022-06-28T11:52:33.723" v="808" actId="20577"/>
          <ac:spMkLst>
            <pc:docMk/>
            <pc:sldMk cId="3772057115" sldId="272"/>
            <ac:spMk id="3" creationId="{42AE38EA-55AD-E3E0-890F-87A01F09FFA5}"/>
          </ac:spMkLst>
        </pc:spChg>
        <pc:spChg chg="add">
          <ac:chgData name="Ann-Kristin Strømseng" userId="S::annkrst@ntnu.no::fe8c6471-e257-499f-b38a-84f7becd13cd" providerId="AD" clId="Web-{05DD2E0B-BF51-4B09-96F3-596DE66E578D}" dt="2022-06-28T11:46:38.257" v="593"/>
          <ac:spMkLst>
            <pc:docMk/>
            <pc:sldMk cId="3772057115" sldId="272"/>
            <ac:spMk id="9" creationId="{5E39A796-BE83-48B1-B33F-35C4A32AAB57}"/>
          </ac:spMkLst>
        </pc:spChg>
        <pc:spChg chg="add">
          <ac:chgData name="Ann-Kristin Strømseng" userId="S::annkrst@ntnu.no::fe8c6471-e257-499f-b38a-84f7becd13cd" providerId="AD" clId="Web-{05DD2E0B-BF51-4B09-96F3-596DE66E578D}" dt="2022-06-28T11:46:38.257" v="593"/>
          <ac:spMkLst>
            <pc:docMk/>
            <pc:sldMk cId="3772057115" sldId="272"/>
            <ac:spMk id="11" creationId="{72F84B47-E267-4194-8194-831DB7B5547F}"/>
          </ac:spMkLst>
        </pc:spChg>
        <pc:picChg chg="add mod">
          <ac:chgData name="Ann-Kristin Strømseng" userId="S::annkrst@ntnu.no::fe8c6471-e257-499f-b38a-84f7becd13cd" providerId="AD" clId="Web-{05DD2E0B-BF51-4B09-96F3-596DE66E578D}" dt="2022-06-28T11:46:38.257" v="593"/>
          <ac:picMkLst>
            <pc:docMk/>
            <pc:sldMk cId="3772057115" sldId="272"/>
            <ac:picMk id="4" creationId="{C28DFD43-227A-43E1-EE35-7B9E75AF39CC}"/>
          </ac:picMkLst>
        </pc:picChg>
      </pc:sldChg>
      <pc:sldChg chg="addSp delSp modSp new mod setBg">
        <pc:chgData name="Ann-Kristin Strømseng" userId="S::annkrst@ntnu.no::fe8c6471-e257-499f-b38a-84f7becd13cd" providerId="AD" clId="Web-{05DD2E0B-BF51-4B09-96F3-596DE66E578D}" dt="2022-06-28T11:53:24.693" v="830" actId="20577"/>
        <pc:sldMkLst>
          <pc:docMk/>
          <pc:sldMk cId="3036238671" sldId="273"/>
        </pc:sldMkLst>
        <pc:spChg chg="mod">
          <ac:chgData name="Ann-Kristin Strømseng" userId="S::annkrst@ntnu.no::fe8c6471-e257-499f-b38a-84f7becd13cd" providerId="AD" clId="Web-{05DD2E0B-BF51-4B09-96F3-596DE66E578D}" dt="2022-06-28T11:49:39.716" v="704"/>
          <ac:spMkLst>
            <pc:docMk/>
            <pc:sldMk cId="3036238671" sldId="273"/>
            <ac:spMk id="2" creationId="{17D6EECC-C46E-30AC-038A-1035C5E16F66}"/>
          </ac:spMkLst>
        </pc:spChg>
        <pc:spChg chg="mod">
          <ac:chgData name="Ann-Kristin Strømseng" userId="S::annkrst@ntnu.no::fe8c6471-e257-499f-b38a-84f7becd13cd" providerId="AD" clId="Web-{05DD2E0B-BF51-4B09-96F3-596DE66E578D}" dt="2022-06-28T11:53:24.693" v="830" actId="20577"/>
          <ac:spMkLst>
            <pc:docMk/>
            <pc:sldMk cId="3036238671" sldId="273"/>
            <ac:spMk id="3" creationId="{E8CD4DBB-1514-8593-594C-7FCFDFC4BA35}"/>
          </ac:spMkLst>
        </pc:spChg>
        <pc:spChg chg="add del">
          <ac:chgData name="Ann-Kristin Strømseng" userId="S::annkrst@ntnu.no::fe8c6471-e257-499f-b38a-84f7becd13cd" providerId="AD" clId="Web-{05DD2E0B-BF51-4B09-96F3-596DE66E578D}" dt="2022-06-28T11:49:39.716" v="704"/>
          <ac:spMkLst>
            <pc:docMk/>
            <pc:sldMk cId="3036238671" sldId="273"/>
            <ac:spMk id="9" creationId="{5E39A796-BE83-48B1-B33F-35C4A32AAB57}"/>
          </ac:spMkLst>
        </pc:spChg>
        <pc:spChg chg="add del">
          <ac:chgData name="Ann-Kristin Strømseng" userId="S::annkrst@ntnu.no::fe8c6471-e257-499f-b38a-84f7becd13cd" providerId="AD" clId="Web-{05DD2E0B-BF51-4B09-96F3-596DE66E578D}" dt="2022-06-28T11:49:39.716" v="704"/>
          <ac:spMkLst>
            <pc:docMk/>
            <pc:sldMk cId="3036238671" sldId="273"/>
            <ac:spMk id="11" creationId="{72F84B47-E267-4194-8194-831DB7B5547F}"/>
          </ac:spMkLst>
        </pc:spChg>
        <pc:spChg chg="add">
          <ac:chgData name="Ann-Kristin Strømseng" userId="S::annkrst@ntnu.no::fe8c6471-e257-499f-b38a-84f7becd13cd" providerId="AD" clId="Web-{05DD2E0B-BF51-4B09-96F3-596DE66E578D}" dt="2022-06-28T11:49:39.716" v="704"/>
          <ac:spMkLst>
            <pc:docMk/>
            <pc:sldMk cId="3036238671" sldId="273"/>
            <ac:spMk id="16" creationId="{5AAE9118-0436-4488-AC4A-C14DF6A7B6B1}"/>
          </ac:spMkLst>
        </pc:spChg>
        <pc:spChg chg="add">
          <ac:chgData name="Ann-Kristin Strømseng" userId="S::annkrst@ntnu.no::fe8c6471-e257-499f-b38a-84f7becd13cd" providerId="AD" clId="Web-{05DD2E0B-BF51-4B09-96F3-596DE66E578D}" dt="2022-06-28T11:49:39.716" v="704"/>
          <ac:spMkLst>
            <pc:docMk/>
            <pc:sldMk cId="3036238671" sldId="273"/>
            <ac:spMk id="18" creationId="{1B10F861-B8F1-49C7-BD58-EAB20CEE7F93}"/>
          </ac:spMkLst>
        </pc:spChg>
        <pc:spChg chg="add">
          <ac:chgData name="Ann-Kristin Strømseng" userId="S::annkrst@ntnu.no::fe8c6471-e257-499f-b38a-84f7becd13cd" providerId="AD" clId="Web-{05DD2E0B-BF51-4B09-96F3-596DE66E578D}" dt="2022-06-28T11:49:39.716" v="704"/>
          <ac:spMkLst>
            <pc:docMk/>
            <pc:sldMk cId="3036238671" sldId="273"/>
            <ac:spMk id="20" creationId="{61F6E425-22AB-4DA2-8FAC-58ADB58EF6C3}"/>
          </ac:spMkLst>
        </pc:spChg>
        <pc:picChg chg="add mod ord">
          <ac:chgData name="Ann-Kristin Strømseng" userId="S::annkrst@ntnu.no::fe8c6471-e257-499f-b38a-84f7becd13cd" providerId="AD" clId="Web-{05DD2E0B-BF51-4B09-96F3-596DE66E578D}" dt="2022-06-28T11:49:39.716" v="704"/>
          <ac:picMkLst>
            <pc:docMk/>
            <pc:sldMk cId="3036238671" sldId="273"/>
            <ac:picMk id="4" creationId="{786A119B-AD64-F997-0BB9-FB59A45A004A}"/>
          </ac:picMkLst>
        </pc:picChg>
        <pc:picChg chg="add mod">
          <ac:chgData name="Ann-Kristin Strømseng" userId="S::annkrst@ntnu.no::fe8c6471-e257-499f-b38a-84f7becd13cd" providerId="AD" clId="Web-{05DD2E0B-BF51-4B09-96F3-596DE66E578D}" dt="2022-06-28T11:49:39.716" v="704"/>
          <ac:picMkLst>
            <pc:docMk/>
            <pc:sldMk cId="3036238671" sldId="273"/>
            <ac:picMk id="5" creationId="{77B78B49-2F2A-5978-FFA0-6D65F046A804}"/>
          </ac:picMkLst>
        </pc:picChg>
      </pc:sldChg>
      <pc:sldChg chg="addSp modSp new mod setBg">
        <pc:chgData name="Ann-Kristin Strømseng" userId="S::annkrst@ntnu.no::fe8c6471-e257-499f-b38a-84f7becd13cd" providerId="AD" clId="Web-{05DD2E0B-BF51-4B09-96F3-596DE66E578D}" dt="2022-06-28T12:22:07.254" v="1270" actId="20577"/>
        <pc:sldMkLst>
          <pc:docMk/>
          <pc:sldMk cId="2871871896" sldId="275"/>
        </pc:sldMkLst>
        <pc:spChg chg="mod">
          <ac:chgData name="Ann-Kristin Strømseng" userId="S::annkrst@ntnu.no::fe8c6471-e257-499f-b38a-84f7becd13cd" providerId="AD" clId="Web-{05DD2E0B-BF51-4B09-96F3-596DE66E578D}" dt="2022-06-28T11:57:57.765" v="974"/>
          <ac:spMkLst>
            <pc:docMk/>
            <pc:sldMk cId="2871871896" sldId="275"/>
            <ac:spMk id="2" creationId="{C8FE2D16-5E21-11A7-18EA-410FF5B6E207}"/>
          </ac:spMkLst>
        </pc:spChg>
        <pc:spChg chg="mod">
          <ac:chgData name="Ann-Kristin Strømseng" userId="S::annkrst@ntnu.no::fe8c6471-e257-499f-b38a-84f7becd13cd" providerId="AD" clId="Web-{05DD2E0B-BF51-4B09-96F3-596DE66E578D}" dt="2022-06-28T12:22:07.254" v="1270" actId="20577"/>
          <ac:spMkLst>
            <pc:docMk/>
            <pc:sldMk cId="2871871896" sldId="275"/>
            <ac:spMk id="3" creationId="{0AC98257-BE63-C040-F4C2-6E6FAE98E6BB}"/>
          </ac:spMkLst>
        </pc:spChg>
        <pc:spChg chg="add">
          <ac:chgData name="Ann-Kristin Strømseng" userId="S::annkrst@ntnu.no::fe8c6471-e257-499f-b38a-84f7becd13cd" providerId="AD" clId="Web-{05DD2E0B-BF51-4B09-96F3-596DE66E578D}" dt="2022-06-28T11:57:57.765" v="974"/>
          <ac:spMkLst>
            <pc:docMk/>
            <pc:sldMk cId="2871871896" sldId="275"/>
            <ac:spMk id="9" creationId="{5E39A796-BE83-48B1-B33F-35C4A32AAB57}"/>
          </ac:spMkLst>
        </pc:spChg>
        <pc:spChg chg="add">
          <ac:chgData name="Ann-Kristin Strømseng" userId="S::annkrst@ntnu.no::fe8c6471-e257-499f-b38a-84f7becd13cd" providerId="AD" clId="Web-{05DD2E0B-BF51-4B09-96F3-596DE66E578D}" dt="2022-06-28T11:57:57.765" v="974"/>
          <ac:spMkLst>
            <pc:docMk/>
            <pc:sldMk cId="2871871896" sldId="275"/>
            <ac:spMk id="11" creationId="{72F84B47-E267-4194-8194-831DB7B5547F}"/>
          </ac:spMkLst>
        </pc:spChg>
        <pc:picChg chg="add mod">
          <ac:chgData name="Ann-Kristin Strømseng" userId="S::annkrst@ntnu.no::fe8c6471-e257-499f-b38a-84f7becd13cd" providerId="AD" clId="Web-{05DD2E0B-BF51-4B09-96F3-596DE66E578D}" dt="2022-06-28T11:57:57.765" v="974"/>
          <ac:picMkLst>
            <pc:docMk/>
            <pc:sldMk cId="2871871896" sldId="275"/>
            <ac:picMk id="4" creationId="{3034E55F-6CB7-6DC0-F5B4-E33D33813D40}"/>
          </ac:picMkLst>
        </pc:picChg>
      </pc:sldChg>
      <pc:sldChg chg="modSp new">
        <pc:chgData name="Ann-Kristin Strømseng" userId="S::annkrst@ntnu.no::fe8c6471-e257-499f-b38a-84f7becd13cd" providerId="AD" clId="Web-{05DD2E0B-BF51-4B09-96F3-596DE66E578D}" dt="2022-06-28T12:14:29.988" v="1141" actId="20577"/>
        <pc:sldMkLst>
          <pc:docMk/>
          <pc:sldMk cId="1884079136" sldId="277"/>
        </pc:sldMkLst>
        <pc:spChg chg="mod">
          <ac:chgData name="Ann-Kristin Strømseng" userId="S::annkrst@ntnu.no::fe8c6471-e257-499f-b38a-84f7becd13cd" providerId="AD" clId="Web-{05DD2E0B-BF51-4B09-96F3-596DE66E578D}" dt="2022-06-28T12:06:25.908" v="985" actId="20577"/>
          <ac:spMkLst>
            <pc:docMk/>
            <pc:sldMk cId="1884079136" sldId="277"/>
            <ac:spMk id="2" creationId="{65B1B512-5F7E-DF52-58B6-56C2B7C6B991}"/>
          </ac:spMkLst>
        </pc:spChg>
        <pc:spChg chg="mod">
          <ac:chgData name="Ann-Kristin Strømseng" userId="S::annkrst@ntnu.no::fe8c6471-e257-499f-b38a-84f7becd13cd" providerId="AD" clId="Web-{05DD2E0B-BF51-4B09-96F3-596DE66E578D}" dt="2022-06-28T12:14:29.988" v="1141" actId="20577"/>
          <ac:spMkLst>
            <pc:docMk/>
            <pc:sldMk cId="1884079136" sldId="277"/>
            <ac:spMk id="3" creationId="{A66B7317-FCF9-202C-1AAB-C464F82BDD67}"/>
          </ac:spMkLst>
        </pc:spChg>
      </pc:sldChg>
    </pc:docChg>
  </pc:docChgLst>
  <pc:docChgLst>
    <pc:chgData name="Silje Strand Lundgren" userId="S::siljeslu@ntnu.no::5eacdc27-b151-4914-bfb0-27033cb7c5d0" providerId="AD" clId="Web-{74B16627-58C1-4D99-A957-4AF4D6048A35}"/>
    <pc:docChg chg="addSld delSld modSld">
      <pc:chgData name="Silje Strand Lundgren" userId="S::siljeslu@ntnu.no::5eacdc27-b151-4914-bfb0-27033cb7c5d0" providerId="AD" clId="Web-{74B16627-58C1-4D99-A957-4AF4D6048A35}" dt="2022-06-28T12:07:08.616" v="665" actId="20577"/>
      <pc:docMkLst>
        <pc:docMk/>
      </pc:docMkLst>
      <pc:sldChg chg="modSp">
        <pc:chgData name="Silje Strand Lundgren" userId="S::siljeslu@ntnu.no::5eacdc27-b151-4914-bfb0-27033cb7c5d0" providerId="AD" clId="Web-{74B16627-58C1-4D99-A957-4AF4D6048A35}" dt="2022-06-28T11:59:01.384" v="188"/>
        <pc:sldMkLst>
          <pc:docMk/>
          <pc:sldMk cId="2031389016" sldId="268"/>
        </pc:sldMkLst>
        <pc:graphicFrameChg chg="mod modGraphic">
          <ac:chgData name="Silje Strand Lundgren" userId="S::siljeslu@ntnu.no::5eacdc27-b151-4914-bfb0-27033cb7c5d0" providerId="AD" clId="Web-{74B16627-58C1-4D99-A957-4AF4D6048A35}" dt="2022-06-28T11:59:01.384" v="188"/>
          <ac:graphicFrameMkLst>
            <pc:docMk/>
            <pc:sldMk cId="2031389016" sldId="268"/>
            <ac:graphicFrameMk id="5" creationId="{F0992984-5642-9709-1D00-AFDE2524771C}"/>
          </ac:graphicFrameMkLst>
        </pc:graphicFrameChg>
      </pc:sldChg>
      <pc:sldChg chg="addSp delSp modSp">
        <pc:chgData name="Silje Strand Lundgren" userId="S::siljeslu@ntnu.no::5eacdc27-b151-4914-bfb0-27033cb7c5d0" providerId="AD" clId="Web-{74B16627-58C1-4D99-A957-4AF4D6048A35}" dt="2022-06-28T11:55:34.550" v="83"/>
        <pc:sldMkLst>
          <pc:docMk/>
          <pc:sldMk cId="1487957200" sldId="271"/>
        </pc:sldMkLst>
        <pc:spChg chg="add del mod">
          <ac:chgData name="Silje Strand Lundgren" userId="S::siljeslu@ntnu.no::5eacdc27-b151-4914-bfb0-27033cb7c5d0" providerId="AD" clId="Web-{74B16627-58C1-4D99-A957-4AF4D6048A35}" dt="2022-06-28T11:54:48.283" v="3"/>
          <ac:spMkLst>
            <pc:docMk/>
            <pc:sldMk cId="1487957200" sldId="271"/>
            <ac:spMk id="5" creationId="{3F98D2CB-B683-F929-D696-6D5C88B37E2A}"/>
          </ac:spMkLst>
        </pc:spChg>
        <pc:graphicFrameChg chg="del mod modGraphic">
          <ac:chgData name="Silje Strand Lundgren" userId="S::siljeslu@ntnu.no::5eacdc27-b151-4914-bfb0-27033cb7c5d0" providerId="AD" clId="Web-{74B16627-58C1-4D99-A957-4AF4D6048A35}" dt="2022-06-28T11:54:45.721" v="2"/>
          <ac:graphicFrameMkLst>
            <pc:docMk/>
            <pc:sldMk cId="1487957200" sldId="271"/>
            <ac:graphicFrameMk id="4" creationId="{538D74C3-6590-83DA-0F9F-F293BDC8DC9B}"/>
          </ac:graphicFrameMkLst>
        </pc:graphicFrameChg>
        <pc:graphicFrameChg chg="add mod ord modGraphic">
          <ac:chgData name="Silje Strand Lundgren" userId="S::siljeslu@ntnu.no::5eacdc27-b151-4914-bfb0-27033cb7c5d0" providerId="AD" clId="Web-{74B16627-58C1-4D99-A957-4AF4D6048A35}" dt="2022-06-28T11:55:34.550" v="83"/>
          <ac:graphicFrameMkLst>
            <pc:docMk/>
            <pc:sldMk cId="1487957200" sldId="271"/>
            <ac:graphicFrameMk id="7" creationId="{F02538D3-CBA1-F3DA-B235-4542146FE7FD}"/>
          </ac:graphicFrameMkLst>
        </pc:graphicFrameChg>
      </pc:sldChg>
      <pc:sldChg chg="addSp delSp modSp new mod modClrScheme chgLayout">
        <pc:chgData name="Silje Strand Lundgren" userId="S::siljeslu@ntnu.no::5eacdc27-b151-4914-bfb0-27033cb7c5d0" providerId="AD" clId="Web-{74B16627-58C1-4D99-A957-4AF4D6048A35}" dt="2022-06-28T11:57:57.804" v="156" actId="20577"/>
        <pc:sldMkLst>
          <pc:docMk/>
          <pc:sldMk cId="927572024" sldId="274"/>
        </pc:sldMkLst>
        <pc:spChg chg="mod ord">
          <ac:chgData name="Silje Strand Lundgren" userId="S::siljeslu@ntnu.no::5eacdc27-b151-4914-bfb0-27033cb7c5d0" providerId="AD" clId="Web-{74B16627-58C1-4D99-A957-4AF4D6048A35}" dt="2022-06-28T11:56:22.130" v="101"/>
          <ac:spMkLst>
            <pc:docMk/>
            <pc:sldMk cId="927572024" sldId="274"/>
            <ac:spMk id="2" creationId="{539DC73A-AAB9-D4B5-3A34-3BEAFAD5A6EC}"/>
          </ac:spMkLst>
        </pc:spChg>
        <pc:spChg chg="del mod ord">
          <ac:chgData name="Silje Strand Lundgren" userId="S::siljeslu@ntnu.no::5eacdc27-b151-4914-bfb0-27033cb7c5d0" providerId="AD" clId="Web-{74B16627-58C1-4D99-A957-4AF4D6048A35}" dt="2022-06-28T11:56:16.005" v="99"/>
          <ac:spMkLst>
            <pc:docMk/>
            <pc:sldMk cId="927572024" sldId="274"/>
            <ac:spMk id="3" creationId="{0D4F6F24-4764-CD40-DA0F-AD317148A15F}"/>
          </ac:spMkLst>
        </pc:spChg>
        <pc:spChg chg="add del mod ord">
          <ac:chgData name="Silje Strand Lundgren" userId="S::siljeslu@ntnu.no::5eacdc27-b151-4914-bfb0-27033cb7c5d0" providerId="AD" clId="Web-{74B16627-58C1-4D99-A957-4AF4D6048A35}" dt="2022-06-28T11:57:09.584" v="144"/>
          <ac:spMkLst>
            <pc:docMk/>
            <pc:sldMk cId="927572024" sldId="274"/>
            <ac:spMk id="4" creationId="{E6DD3856-4159-EDE5-F886-22B05165AE34}"/>
          </ac:spMkLst>
        </pc:spChg>
        <pc:spChg chg="add mod ord">
          <ac:chgData name="Silje Strand Lundgren" userId="S::siljeslu@ntnu.no::5eacdc27-b151-4914-bfb0-27033cb7c5d0" providerId="AD" clId="Web-{74B16627-58C1-4D99-A957-4AF4D6048A35}" dt="2022-06-28T11:57:57.804" v="156" actId="20577"/>
          <ac:spMkLst>
            <pc:docMk/>
            <pc:sldMk cId="927572024" sldId="274"/>
            <ac:spMk id="6" creationId="{491F23F3-8F8E-7F38-0861-DF8C7F81BC1B}"/>
          </ac:spMkLst>
        </pc:spChg>
        <pc:spChg chg="add mod ord">
          <ac:chgData name="Silje Strand Lundgren" userId="S::siljeslu@ntnu.no::5eacdc27-b151-4914-bfb0-27033cb7c5d0" providerId="AD" clId="Web-{74B16627-58C1-4D99-A957-4AF4D6048A35}" dt="2022-06-28T11:57:55.023" v="155" actId="1076"/>
          <ac:spMkLst>
            <pc:docMk/>
            <pc:sldMk cId="927572024" sldId="274"/>
            <ac:spMk id="7" creationId="{F2C3AC9D-BE7F-757B-9680-A88FBB1F0B36}"/>
          </ac:spMkLst>
        </pc:spChg>
        <pc:picChg chg="add mod ord">
          <ac:chgData name="Silje Strand Lundgren" userId="S::siljeslu@ntnu.no::5eacdc27-b151-4914-bfb0-27033cb7c5d0" providerId="AD" clId="Web-{74B16627-58C1-4D99-A957-4AF4D6048A35}" dt="2022-06-28T11:57:37.851" v="150" actId="1076"/>
          <ac:picMkLst>
            <pc:docMk/>
            <pc:sldMk cId="927572024" sldId="274"/>
            <ac:picMk id="5" creationId="{D76F3372-3A8E-2CD7-927D-05F96D50D748}"/>
          </ac:picMkLst>
        </pc:picChg>
        <pc:picChg chg="add mod ord modCrop">
          <ac:chgData name="Silje Strand Lundgren" userId="S::siljeslu@ntnu.no::5eacdc27-b151-4914-bfb0-27033cb7c5d0" providerId="AD" clId="Web-{74B16627-58C1-4D99-A957-4AF4D6048A35}" dt="2022-06-28T11:57:43.663" v="152" actId="1076"/>
          <ac:picMkLst>
            <pc:docMk/>
            <pc:sldMk cId="927572024" sldId="274"/>
            <ac:picMk id="8" creationId="{629AE9D7-4176-EE0E-0BC9-167D27AC3046}"/>
          </ac:picMkLst>
        </pc:picChg>
      </pc:sldChg>
      <pc:sldChg chg="new del">
        <pc:chgData name="Silje Strand Lundgren" userId="S::siljeslu@ntnu.no::5eacdc27-b151-4914-bfb0-27033cb7c5d0" providerId="AD" clId="Web-{74B16627-58C1-4D99-A957-4AF4D6048A35}" dt="2022-06-28T11:55:50.441" v="97"/>
        <pc:sldMkLst>
          <pc:docMk/>
          <pc:sldMk cId="1773403091" sldId="275"/>
        </pc:sldMkLst>
      </pc:sldChg>
      <pc:sldChg chg="addSp delSp modSp new mod modClrScheme chgLayout">
        <pc:chgData name="Silje Strand Lundgren" userId="S::siljeslu@ntnu.no::5eacdc27-b151-4914-bfb0-27033cb7c5d0" providerId="AD" clId="Web-{74B16627-58C1-4D99-A957-4AF4D6048A35}" dt="2022-06-28T12:07:08.616" v="665" actId="20577"/>
        <pc:sldMkLst>
          <pc:docMk/>
          <pc:sldMk cId="10464564" sldId="276"/>
        </pc:sldMkLst>
        <pc:spChg chg="mod ord">
          <ac:chgData name="Silje Strand Lundgren" userId="S::siljeslu@ntnu.no::5eacdc27-b151-4914-bfb0-27033cb7c5d0" providerId="AD" clId="Web-{74B16627-58C1-4D99-A957-4AF4D6048A35}" dt="2022-06-28T12:07:08.616" v="665" actId="20577"/>
          <ac:spMkLst>
            <pc:docMk/>
            <pc:sldMk cId="10464564" sldId="276"/>
            <ac:spMk id="2" creationId="{AA1C0D87-F122-7DEA-DBA7-15F1B4D4A8D2}"/>
          </ac:spMkLst>
        </pc:spChg>
        <pc:spChg chg="mod ord">
          <ac:chgData name="Silje Strand Lundgren" userId="S::siljeslu@ntnu.no::5eacdc27-b151-4914-bfb0-27033cb7c5d0" providerId="AD" clId="Web-{74B16627-58C1-4D99-A957-4AF4D6048A35}" dt="2022-06-28T12:06:10.677" v="621" actId="20577"/>
          <ac:spMkLst>
            <pc:docMk/>
            <pc:sldMk cId="10464564" sldId="276"/>
            <ac:spMk id="3" creationId="{0F87F109-69BB-1C79-5393-17008696D142}"/>
          </ac:spMkLst>
        </pc:spChg>
        <pc:spChg chg="add mod ord">
          <ac:chgData name="Silje Strand Lundgren" userId="S::siljeslu@ntnu.no::5eacdc27-b151-4914-bfb0-27033cb7c5d0" providerId="AD" clId="Web-{74B16627-58C1-4D99-A957-4AF4D6048A35}" dt="2022-06-28T12:06:14.224" v="623" actId="20577"/>
          <ac:spMkLst>
            <pc:docMk/>
            <pc:sldMk cId="10464564" sldId="276"/>
            <ac:spMk id="4" creationId="{7524BFBA-911C-98AB-5167-39437C6CC4B4}"/>
          </ac:spMkLst>
        </pc:spChg>
        <pc:spChg chg="add mod ord">
          <ac:chgData name="Silje Strand Lundgren" userId="S::siljeslu@ntnu.no::5eacdc27-b151-4914-bfb0-27033cb7c5d0" providerId="AD" clId="Web-{74B16627-58C1-4D99-A957-4AF4D6048A35}" dt="2022-06-28T12:06:02.661" v="618" actId="20577"/>
          <ac:spMkLst>
            <pc:docMk/>
            <pc:sldMk cId="10464564" sldId="276"/>
            <ac:spMk id="5" creationId="{7AA3D9A3-A127-753A-3232-0D4EAAAE51A0}"/>
          </ac:spMkLst>
        </pc:spChg>
        <pc:spChg chg="add del mod ord">
          <ac:chgData name="Silje Strand Lundgren" userId="S::siljeslu@ntnu.no::5eacdc27-b151-4914-bfb0-27033cb7c5d0" providerId="AD" clId="Web-{74B16627-58C1-4D99-A957-4AF4D6048A35}" dt="2022-06-28T12:01:03.591" v="230"/>
          <ac:spMkLst>
            <pc:docMk/>
            <pc:sldMk cId="10464564" sldId="276"/>
            <ac:spMk id="6" creationId="{356D2C43-72B1-F296-E163-EC01B556F571}"/>
          </ac:spMkLst>
        </pc:spChg>
        <pc:spChg chg="add del mod">
          <ac:chgData name="Silje Strand Lundgren" userId="S::siljeslu@ntnu.no::5eacdc27-b151-4914-bfb0-27033cb7c5d0" providerId="AD" clId="Web-{74B16627-58C1-4D99-A957-4AF4D6048A35}" dt="2022-06-28T12:01:55.451" v="310"/>
          <ac:spMkLst>
            <pc:docMk/>
            <pc:sldMk cId="10464564" sldId="276"/>
            <ac:spMk id="10" creationId="{5D6F413A-16A8-2397-66B7-530C0444C6AB}"/>
          </ac:spMkLst>
        </pc:spChg>
        <pc:spChg chg="add mod">
          <ac:chgData name="Silje Strand Lundgren" userId="S::siljeslu@ntnu.no::5eacdc27-b151-4914-bfb0-27033cb7c5d0" providerId="AD" clId="Web-{74B16627-58C1-4D99-A957-4AF4D6048A35}" dt="2022-06-28T12:06:06.271" v="619" actId="20577"/>
          <ac:spMkLst>
            <pc:docMk/>
            <pc:sldMk cId="10464564" sldId="276"/>
            <ac:spMk id="14" creationId="{3605E83F-70F5-A43F-7DC5-31AD055700C8}"/>
          </ac:spMkLst>
        </pc:spChg>
        <pc:spChg chg="add mod">
          <ac:chgData name="Silje Strand Lundgren" userId="S::siljeslu@ntnu.no::5eacdc27-b151-4914-bfb0-27033cb7c5d0" providerId="AD" clId="Web-{74B16627-58C1-4D99-A957-4AF4D6048A35}" dt="2022-06-28T12:06:25.850" v="627" actId="14100"/>
          <ac:spMkLst>
            <pc:docMk/>
            <pc:sldMk cId="10464564" sldId="276"/>
            <ac:spMk id="17" creationId="{B1123586-317D-EA7F-8B0B-A8AC67C65F2E}"/>
          </ac:spMkLst>
        </pc:spChg>
        <pc:spChg chg="add mod">
          <ac:chgData name="Silje Strand Lundgren" userId="S::siljeslu@ntnu.no::5eacdc27-b151-4914-bfb0-27033cb7c5d0" providerId="AD" clId="Web-{74B16627-58C1-4D99-A957-4AF4D6048A35}" dt="2022-06-28T12:06:51.413" v="664" actId="20577"/>
          <ac:spMkLst>
            <pc:docMk/>
            <pc:sldMk cId="10464564" sldId="276"/>
            <ac:spMk id="18" creationId="{CA9E6492-1839-6CE5-BEE4-5D72213C8FD0}"/>
          </ac:spMkLst>
        </pc:spChg>
        <pc:graphicFrameChg chg="add del mod ord modGraphic">
          <ac:chgData name="Silje Strand Lundgren" userId="S::siljeslu@ntnu.no::5eacdc27-b151-4914-bfb0-27033cb7c5d0" providerId="AD" clId="Web-{74B16627-58C1-4D99-A957-4AF4D6048A35}" dt="2022-06-28T12:01:36.060" v="291"/>
          <ac:graphicFrameMkLst>
            <pc:docMk/>
            <pc:sldMk cId="10464564" sldId="276"/>
            <ac:graphicFrameMk id="8" creationId="{10E146A5-35C6-E2A4-8E7A-51F7CEC8137A}"/>
          </ac:graphicFrameMkLst>
        </pc:graphicFrameChg>
        <pc:graphicFrameChg chg="add del mod ord modGraphic">
          <ac:chgData name="Silje Strand Lundgren" userId="S::siljeslu@ntnu.no::5eacdc27-b151-4914-bfb0-27033cb7c5d0" providerId="AD" clId="Web-{74B16627-58C1-4D99-A957-4AF4D6048A35}" dt="2022-06-28T12:02:22.312" v="371"/>
          <ac:graphicFrameMkLst>
            <pc:docMk/>
            <pc:sldMk cId="10464564" sldId="276"/>
            <ac:graphicFrameMk id="12" creationId="{F516BCDF-B07F-4EBD-CDCB-7C4E7F5BEEC4}"/>
          </ac:graphicFrameMkLst>
        </pc:graphicFrameChg>
        <pc:graphicFrameChg chg="add del mod modGraphic">
          <ac:chgData name="Silje Strand Lundgren" userId="S::siljeslu@ntnu.no::5eacdc27-b151-4914-bfb0-27033cb7c5d0" providerId="AD" clId="Web-{74B16627-58C1-4D99-A957-4AF4D6048A35}" dt="2022-06-28T12:03:54.627" v="526"/>
          <ac:graphicFrameMkLst>
            <pc:docMk/>
            <pc:sldMk cId="10464564" sldId="276"/>
            <ac:graphicFrameMk id="16" creationId="{CCAAE58A-DE58-1837-8E17-DA6BA0D9D967}"/>
          </ac:graphicFrameMkLst>
        </pc:graphicFrameChg>
      </pc:sldChg>
    </pc:docChg>
  </pc:docChgLst>
  <pc:docChgLst>
    <pc:chgData name="Silje Strand Lundgren" userId="S::siljeslu@ntnu.no::5eacdc27-b151-4914-bfb0-27033cb7c5d0" providerId="AD" clId="Web-{78B1A9C3-AB1D-490F-B52B-5A40259D4737}"/>
    <pc:docChg chg="addSld delSld modSld sldOrd">
      <pc:chgData name="Silje Strand Lundgren" userId="S::siljeslu@ntnu.no::5eacdc27-b151-4914-bfb0-27033cb7c5d0" providerId="AD" clId="Web-{78B1A9C3-AB1D-490F-B52B-5A40259D4737}" dt="2022-06-27T13:02:24.378" v="519" actId="20577"/>
      <pc:docMkLst>
        <pc:docMk/>
      </pc:docMkLst>
      <pc:sldChg chg="modSp">
        <pc:chgData name="Silje Strand Lundgren" userId="S::siljeslu@ntnu.no::5eacdc27-b151-4914-bfb0-27033cb7c5d0" providerId="AD" clId="Web-{78B1A9C3-AB1D-490F-B52B-5A40259D4737}" dt="2022-06-27T13:02:24.378" v="519" actId="20577"/>
        <pc:sldMkLst>
          <pc:docMk/>
          <pc:sldMk cId="189307362" sldId="257"/>
        </pc:sldMkLst>
        <pc:spChg chg="mod">
          <ac:chgData name="Silje Strand Lundgren" userId="S::siljeslu@ntnu.no::5eacdc27-b151-4914-bfb0-27033cb7c5d0" providerId="AD" clId="Web-{78B1A9C3-AB1D-490F-B52B-5A40259D4737}" dt="2022-06-27T13:02:24.378" v="519" actId="20577"/>
          <ac:spMkLst>
            <pc:docMk/>
            <pc:sldMk cId="189307362" sldId="257"/>
            <ac:spMk id="3" creationId="{FD74DA5F-1C91-0863-8412-F459492ECB6A}"/>
          </ac:spMkLst>
        </pc:spChg>
      </pc:sldChg>
      <pc:sldChg chg="modSp new ord">
        <pc:chgData name="Silje Strand Lundgren" userId="S::siljeslu@ntnu.no::5eacdc27-b151-4914-bfb0-27033cb7c5d0" providerId="AD" clId="Web-{78B1A9C3-AB1D-490F-B52B-5A40259D4737}" dt="2022-06-27T13:02:00.659" v="481" actId="20577"/>
        <pc:sldMkLst>
          <pc:docMk/>
          <pc:sldMk cId="966415450" sldId="261"/>
        </pc:sldMkLst>
        <pc:spChg chg="mod">
          <ac:chgData name="Silje Strand Lundgren" userId="S::siljeslu@ntnu.no::5eacdc27-b151-4914-bfb0-27033cb7c5d0" providerId="AD" clId="Web-{78B1A9C3-AB1D-490F-B52B-5A40259D4737}" dt="2022-06-27T13:02:00.659" v="481" actId="20577"/>
          <ac:spMkLst>
            <pc:docMk/>
            <pc:sldMk cId="966415450" sldId="261"/>
            <ac:spMk id="2" creationId="{5D8DBBFA-909D-6AD2-F029-53715705DF0B}"/>
          </ac:spMkLst>
        </pc:spChg>
      </pc:sldChg>
      <pc:sldChg chg="modSp del">
        <pc:chgData name="Silje Strand Lundgren" userId="S::siljeslu@ntnu.no::5eacdc27-b151-4914-bfb0-27033cb7c5d0" providerId="AD" clId="Web-{78B1A9C3-AB1D-490F-B52B-5A40259D4737}" dt="2022-06-27T13:01:48.049" v="469"/>
        <pc:sldMkLst>
          <pc:docMk/>
          <pc:sldMk cId="4112224646" sldId="261"/>
        </pc:sldMkLst>
        <pc:graphicFrameChg chg="mod modGraphic">
          <ac:chgData name="Silje Strand Lundgren" userId="S::siljeslu@ntnu.no::5eacdc27-b151-4914-bfb0-27033cb7c5d0" providerId="AD" clId="Web-{78B1A9C3-AB1D-490F-B52B-5A40259D4737}" dt="2022-06-27T13:00:45.563" v="464"/>
          <ac:graphicFrameMkLst>
            <pc:docMk/>
            <pc:sldMk cId="4112224646" sldId="261"/>
            <ac:graphicFrameMk id="6" creationId="{646D20A7-ABE0-7BDE-0C6A-E2B02E7CFEAD}"/>
          </ac:graphicFrameMkLst>
        </pc:graphicFrameChg>
      </pc:sldChg>
      <pc:sldChg chg="addSp delSp modSp new del">
        <pc:chgData name="Silje Strand Lundgren" userId="S::siljeslu@ntnu.no::5eacdc27-b151-4914-bfb0-27033cb7c5d0" providerId="AD" clId="Web-{78B1A9C3-AB1D-490F-B52B-5A40259D4737}" dt="2022-06-27T13:01:48.533" v="470"/>
        <pc:sldMkLst>
          <pc:docMk/>
          <pc:sldMk cId="902419504" sldId="262"/>
        </pc:sldMkLst>
        <pc:spChg chg="del">
          <ac:chgData name="Silje Strand Lundgren" userId="S::siljeslu@ntnu.no::5eacdc27-b151-4914-bfb0-27033cb7c5d0" providerId="AD" clId="Web-{78B1A9C3-AB1D-490F-B52B-5A40259D4737}" dt="2022-06-27T13:00:59.376" v="466"/>
          <ac:spMkLst>
            <pc:docMk/>
            <pc:sldMk cId="902419504" sldId="262"/>
            <ac:spMk id="3" creationId="{B0BD6DDE-2E18-F781-4204-0AB37BD940F0}"/>
          </ac:spMkLst>
        </pc:spChg>
        <pc:graphicFrameChg chg="add mod ord modGraphic">
          <ac:chgData name="Silje Strand Lundgren" userId="S::siljeslu@ntnu.no::5eacdc27-b151-4914-bfb0-27033cb7c5d0" providerId="AD" clId="Web-{78B1A9C3-AB1D-490F-B52B-5A40259D4737}" dt="2022-06-27T13:01:10.392" v="468"/>
          <ac:graphicFrameMkLst>
            <pc:docMk/>
            <pc:sldMk cId="902419504" sldId="262"/>
            <ac:graphicFrameMk id="6" creationId="{AEF4E09D-044E-D9DC-09C0-7B3B24BC351E}"/>
          </ac:graphicFrameMkLst>
        </pc:graphicFrameChg>
      </pc:sldChg>
    </pc:docChg>
  </pc:docChgLst>
  <pc:docChgLst>
    <pc:chgData name="Silje Strand Lundgren" userId="S::siljeslu@ntnu.no::5eacdc27-b151-4914-bfb0-27033cb7c5d0" providerId="AD" clId="Web-{4BB91BCB-5EBA-4354-890F-5187CC95259F}"/>
    <pc:docChg chg="modSld">
      <pc:chgData name="Silje Strand Lundgren" userId="S::siljeslu@ntnu.no::5eacdc27-b151-4914-bfb0-27033cb7c5d0" providerId="AD" clId="Web-{4BB91BCB-5EBA-4354-890F-5187CC95259F}" dt="2022-06-28T07:22:22.742" v="10" actId="20577"/>
      <pc:docMkLst>
        <pc:docMk/>
      </pc:docMkLst>
      <pc:sldChg chg="modSp">
        <pc:chgData name="Silje Strand Lundgren" userId="S::siljeslu@ntnu.no::5eacdc27-b151-4914-bfb0-27033cb7c5d0" providerId="AD" clId="Web-{4BB91BCB-5EBA-4354-890F-5187CC95259F}" dt="2022-06-28T07:22:22.742" v="10" actId="20577"/>
        <pc:sldMkLst>
          <pc:docMk/>
          <pc:sldMk cId="189307362" sldId="257"/>
        </pc:sldMkLst>
        <pc:spChg chg="mod">
          <ac:chgData name="Silje Strand Lundgren" userId="S::siljeslu@ntnu.no::5eacdc27-b151-4914-bfb0-27033cb7c5d0" providerId="AD" clId="Web-{4BB91BCB-5EBA-4354-890F-5187CC95259F}" dt="2022-06-28T07:22:22.742" v="10" actId="20577"/>
          <ac:spMkLst>
            <pc:docMk/>
            <pc:sldMk cId="189307362" sldId="257"/>
            <ac:spMk id="3" creationId="{FD74DA5F-1C91-0863-8412-F459492ECB6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SAMMENLIGNING BACHELOR I BIOLOGI NASJONALT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A2F1-1E18-2514-A907-7F28703D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UiB</a:t>
            </a:r>
            <a:r>
              <a:rPr lang="en-US">
                <a:cs typeface="Calibri Light"/>
              </a:rPr>
              <a:t>: bachelor i </a:t>
            </a:r>
            <a:r>
              <a:rPr lang="en-US" err="1">
                <a:cs typeface="Calibri Light"/>
              </a:rPr>
              <a:t>biologi</a:t>
            </a:r>
            <a:r>
              <a:rPr lang="en-US">
                <a:cs typeface="Calibri Light"/>
              </a:rPr>
              <a:t> </a:t>
            </a:r>
            <a:endParaRPr lang="en-US" err="1">
              <a:ea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AB58DC-5BB9-3E3A-7EFA-AF5F70FCB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826651"/>
              </p:ext>
            </p:extLst>
          </p:nvPr>
        </p:nvGraphicFramePr>
        <p:xfrm>
          <a:off x="683846" y="1641230"/>
          <a:ext cx="10867742" cy="4728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106">
                  <a:extLst>
                    <a:ext uri="{9D8B030D-6E8A-4147-A177-3AD203B41FA5}">
                      <a16:colId xmlns:a16="http://schemas.microsoft.com/office/drawing/2014/main" val="179549845"/>
                    </a:ext>
                  </a:extLst>
                </a:gridCol>
                <a:gridCol w="2681651">
                  <a:extLst>
                    <a:ext uri="{9D8B030D-6E8A-4147-A177-3AD203B41FA5}">
                      <a16:colId xmlns:a16="http://schemas.microsoft.com/office/drawing/2014/main" val="2325197398"/>
                    </a:ext>
                  </a:extLst>
                </a:gridCol>
                <a:gridCol w="2738106">
                  <a:extLst>
                    <a:ext uri="{9D8B030D-6E8A-4147-A177-3AD203B41FA5}">
                      <a16:colId xmlns:a16="http://schemas.microsoft.com/office/drawing/2014/main" val="607931365"/>
                    </a:ext>
                  </a:extLst>
                </a:gridCol>
                <a:gridCol w="2709879">
                  <a:extLst>
                    <a:ext uri="{9D8B030D-6E8A-4147-A177-3AD203B41FA5}">
                      <a16:colId xmlns:a16="http://schemas.microsoft.com/office/drawing/2014/main" val="1246855441"/>
                    </a:ext>
                  </a:extLst>
                </a:gridCol>
              </a:tblGrid>
              <a:tr h="79313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6. 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VALGEMNE ELLER UTVEKSLING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390190761"/>
                  </a:ext>
                </a:extLst>
              </a:tr>
              <a:tr h="711788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5.SEMESTER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VALGEMNE ELLER UTVEKSLING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795628983"/>
                  </a:ext>
                </a:extLst>
              </a:tr>
              <a:tr h="650778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4.SEMESTER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BIO103 CELLEBIOLOGI OG GENETIKK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BIO104 KOMPARATIV FYSIOLOGI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EXPHIL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8729025"/>
                  </a:ext>
                </a:extLst>
              </a:tr>
              <a:tr h="843977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3. 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PHYS101 GRUNNKURS I MEKANIKK OG VARMELÆRE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BIO102 ORGANISMEBIOLOGI 2 + FELT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STAT101 ELEMENTÆR STATISTIKK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7294430"/>
                  </a:ext>
                </a:extLst>
              </a:tr>
              <a:tr h="772798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2. SEMESTER 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BIO101 ORGANISMEBIOLOGI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INF100 INNFØRING I PROGRAMMERING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KJEM109 KJEMI GRUNNKURS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754057"/>
                  </a:ext>
                </a:extLst>
              </a:tr>
              <a:tr h="660946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1. 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BIO100 INNFØRING I EVOLUSJON OG ØKOLOGI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MOL100 INNFØRING I MOLEKYLÆRBIOLOGI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</a:rPr>
                        <a:t>MAT101 ELLER MAT105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2017007"/>
                  </a:ext>
                </a:extLst>
              </a:tr>
              <a:tr h="294883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10 STUDIEPOENG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10 STUDIEPOENG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10 STUDIEPOENG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09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94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96E9-E19D-8562-AC41-61550F5E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31" y="52510"/>
            <a:ext cx="10515600" cy="1325563"/>
          </a:xfrm>
        </p:spPr>
        <p:txBody>
          <a:bodyPr/>
          <a:lstStyle/>
          <a:p>
            <a:r>
              <a:rPr lang="en-US" err="1">
                <a:ea typeface="Calibri Light"/>
                <a:cs typeface="Calibri Light"/>
              </a:rPr>
              <a:t>UiB</a:t>
            </a:r>
            <a:r>
              <a:rPr lang="en-US">
                <a:ea typeface="Calibri Light"/>
                <a:cs typeface="Calibri Light"/>
              </a:rPr>
              <a:t>: </a:t>
            </a:r>
            <a:r>
              <a:rPr lang="en-US" err="1">
                <a:ea typeface="Calibri Light"/>
                <a:cs typeface="Calibri Light"/>
              </a:rPr>
              <a:t>valgemner</a:t>
            </a:r>
            <a:endParaRPr lang="en-US" err="1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8AB6BCA1-40FB-3390-9B20-2E9B3A2458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-284" b="15667"/>
          <a:stretch/>
        </p:blipFill>
        <p:spPr>
          <a:xfrm>
            <a:off x="444685" y="1552397"/>
            <a:ext cx="4116391" cy="5065391"/>
          </a:xfrm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2F326BF-6396-A9F7-9ABD-E53564CC8A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58" b="15780"/>
          <a:stretch/>
        </p:blipFill>
        <p:spPr>
          <a:xfrm>
            <a:off x="4571482" y="1495838"/>
            <a:ext cx="4127981" cy="52412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B6626B-8A27-F627-3A9D-3285AEB7C600}"/>
              </a:ext>
            </a:extLst>
          </p:cNvPr>
          <p:cNvSpPr txBox="1"/>
          <p:nvPr/>
        </p:nvSpPr>
        <p:spPr>
          <a:xfrm>
            <a:off x="387478" y="112654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Høst (5. Semester)</a:t>
            </a:r>
            <a:endParaRPr lang="en-US" b="1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E1F73-AC71-371E-E7D7-0D68FEBB9F6B}"/>
              </a:ext>
            </a:extLst>
          </p:cNvPr>
          <p:cNvSpPr txBox="1"/>
          <p:nvPr/>
        </p:nvSpPr>
        <p:spPr>
          <a:xfrm>
            <a:off x="4274603" y="1070399"/>
            <a:ext cx="32244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Vår (6. Semester)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F8C4E-80F3-FB72-7D6D-E38043647376}"/>
              </a:ext>
            </a:extLst>
          </p:cNvPr>
          <p:cNvSpPr txBox="1"/>
          <p:nvPr/>
        </p:nvSpPr>
        <p:spPr>
          <a:xfrm>
            <a:off x="8837247" y="1461477"/>
            <a:ext cx="333912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/>
              <a:t>Valgemner</a:t>
            </a:r>
            <a:r>
              <a:rPr lang="en-US" sz="2000"/>
              <a:t> </a:t>
            </a:r>
            <a:r>
              <a:rPr lang="en-US" sz="2000" err="1"/>
              <a:t>bestemmer</a:t>
            </a:r>
            <a:r>
              <a:rPr lang="en-US" sz="2000"/>
              <a:t> </a:t>
            </a:r>
            <a:r>
              <a:rPr lang="en-US" sz="2000" err="1"/>
              <a:t>studieretning</a:t>
            </a:r>
            <a:r>
              <a:rPr lang="en-US" sz="2000"/>
              <a:t> </a:t>
            </a:r>
            <a:r>
              <a:rPr lang="en-US" sz="2000" err="1"/>
              <a:t>på</a:t>
            </a:r>
            <a:r>
              <a:rPr lang="en-US" sz="2000"/>
              <a:t> master I </a:t>
            </a:r>
            <a:r>
              <a:rPr lang="en-US" sz="2000" err="1"/>
              <a:t>biologi</a:t>
            </a:r>
            <a:r>
              <a:rPr lang="en-US" sz="2000"/>
              <a:t> </a:t>
            </a:r>
            <a:r>
              <a:rPr lang="en-US" sz="2000" err="1"/>
              <a:t>ved</a:t>
            </a:r>
            <a:r>
              <a:rPr lang="en-US" sz="2000"/>
              <a:t> </a:t>
            </a:r>
            <a:r>
              <a:rPr lang="en-US" sz="2000" err="1"/>
              <a:t>UiB</a:t>
            </a:r>
            <a:r>
              <a:rPr lang="en-US" sz="2000"/>
              <a:t>:</a:t>
            </a:r>
          </a:p>
          <a:p>
            <a:pPr marL="342900" indent="-342900">
              <a:buAutoNum type="arabicPeriod"/>
            </a:pPr>
            <a:r>
              <a:rPr lang="en-US" err="1">
                <a:ea typeface="Calibri"/>
                <a:cs typeface="Calibri"/>
              </a:rPr>
              <a:t>Biodiversitet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evolusjon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økologi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err="1">
                <a:ea typeface="Calibri"/>
                <a:cs typeface="Calibri"/>
              </a:rPr>
              <a:t>Fiskeribiologi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forvaltning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err="1">
                <a:ea typeface="Calibri"/>
                <a:cs typeface="Calibri"/>
              </a:rPr>
              <a:t>Havbruksbiologi</a:t>
            </a:r>
          </a:p>
          <a:p>
            <a:pPr marL="342900" indent="-342900">
              <a:buAutoNum type="arabicPeriod"/>
            </a:pPr>
            <a:r>
              <a:rPr lang="en-US" err="1">
                <a:ea typeface="Calibri"/>
                <a:cs typeface="Calibri"/>
              </a:rPr>
              <a:t>Marinbiologi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err="1">
                <a:ea typeface="Calibri"/>
                <a:cs typeface="Calibri"/>
              </a:rPr>
              <a:t>Mikrobiologi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err="1">
                <a:ea typeface="Calibri"/>
                <a:cs typeface="Calibri"/>
              </a:rPr>
              <a:t>Miljøtoksikologi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err="1">
                <a:ea typeface="Calibri"/>
                <a:cs typeface="Calibri"/>
              </a:rPr>
              <a:t>Utviklingsbiologi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fysiologi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ernæring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r>
              <a:rPr lang="en-US" sz="2000" err="1">
                <a:ea typeface="Calibri"/>
                <a:cs typeface="Calibri"/>
              </a:rPr>
              <a:t>Må</a:t>
            </a:r>
            <a:r>
              <a:rPr lang="en-US" sz="2000">
                <a:ea typeface="Calibri"/>
                <a:cs typeface="Calibri"/>
              </a:rPr>
              <a:t> ha 80 SP </a:t>
            </a:r>
            <a:r>
              <a:rPr lang="en-US" sz="2000" err="1">
                <a:ea typeface="Calibri"/>
                <a:cs typeface="Calibri"/>
              </a:rPr>
              <a:t>innen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biologi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innen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spesifikke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fagområder</a:t>
            </a:r>
            <a:r>
              <a:rPr lang="en-US" sz="2000"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80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C7656-FAC1-9CE5-3BAF-A4D8BD6A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UiT</a:t>
            </a:r>
            <a:r>
              <a:rPr lang="en-US">
                <a:cs typeface="Calibri Light"/>
              </a:rPr>
              <a:t>: Bachelor </a:t>
            </a:r>
            <a:r>
              <a:rPr lang="en-US" err="1">
                <a:cs typeface="Calibri Light"/>
              </a:rPr>
              <a:t>i</a:t>
            </a:r>
            <a:r>
              <a:rPr lang="en-US">
                <a:cs typeface="Calibri Light"/>
              </a:rPr>
              <a:t> </a:t>
            </a:r>
            <a:r>
              <a:rPr lang="en-US" err="1">
                <a:cs typeface="Calibri Light"/>
              </a:rPr>
              <a:t>biologi</a:t>
            </a:r>
            <a:endParaRPr lang="en-US" err="1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8209E935-8B69-2231-7A08-D85466E76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40" y="2405270"/>
            <a:ext cx="370427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ea typeface="Calibri"/>
                <a:cs typeface="Calibri"/>
              </a:rPr>
              <a:t>4 </a:t>
            </a:r>
            <a:r>
              <a:rPr lang="en-US" sz="2000" err="1">
                <a:ea typeface="Calibri"/>
                <a:cs typeface="Calibri"/>
              </a:rPr>
              <a:t>første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semesterene</a:t>
            </a:r>
            <a:r>
              <a:rPr lang="en-US" sz="2000">
                <a:ea typeface="Calibri"/>
                <a:cs typeface="Calibri"/>
              </a:rPr>
              <a:t> er </a:t>
            </a:r>
            <a:r>
              <a:rPr lang="en-US" sz="2000" err="1">
                <a:ea typeface="Calibri"/>
                <a:cs typeface="Calibri"/>
              </a:rPr>
              <a:t>felles</a:t>
            </a:r>
            <a:r>
              <a:rPr lang="en-US" sz="2000">
                <a:ea typeface="Calibri"/>
                <a:cs typeface="Calibri"/>
              </a:rPr>
              <a:t> for alle</a:t>
            </a:r>
          </a:p>
          <a:p>
            <a:r>
              <a:rPr lang="en-US" sz="2000">
                <a:ea typeface="+mn-lt"/>
                <a:cs typeface="Calibri"/>
              </a:rPr>
              <a:t>40 </a:t>
            </a:r>
            <a:r>
              <a:rPr lang="en-US" sz="2000" err="1">
                <a:ea typeface="+mn-lt"/>
                <a:cs typeface="Calibri"/>
              </a:rPr>
              <a:t>studiepoeng</a:t>
            </a:r>
            <a:r>
              <a:rPr lang="en-US" sz="2000">
                <a:ea typeface="+mn-lt"/>
                <a:cs typeface="Calibri"/>
              </a:rPr>
              <a:t> </a:t>
            </a:r>
            <a:r>
              <a:rPr lang="en-US" sz="2000" err="1">
                <a:ea typeface="+mn-lt"/>
                <a:cs typeface="Calibri"/>
              </a:rPr>
              <a:t>valgbare</a:t>
            </a:r>
            <a:r>
              <a:rPr lang="en-US" sz="2000">
                <a:ea typeface="+mn-lt"/>
                <a:cs typeface="Calibri"/>
              </a:rPr>
              <a:t> </a:t>
            </a:r>
            <a:r>
              <a:rPr lang="en-US" sz="2000" err="1">
                <a:ea typeface="+mn-lt"/>
                <a:cs typeface="Calibri"/>
              </a:rPr>
              <a:t>emner</a:t>
            </a:r>
            <a:endParaRPr lang="en-US" sz="2000" err="1">
              <a:ea typeface="+mn-lt"/>
              <a:cs typeface="+mn-lt"/>
            </a:endParaRPr>
          </a:p>
          <a:p>
            <a:pPr lvl="1"/>
            <a:r>
              <a:rPr lang="en-US" sz="1800">
                <a:ea typeface="+mn-lt"/>
                <a:cs typeface="Calibri"/>
              </a:rPr>
              <a:t>Gir </a:t>
            </a:r>
            <a:r>
              <a:rPr lang="en-US" sz="1800" err="1">
                <a:ea typeface="+mn-lt"/>
                <a:cs typeface="Calibri"/>
              </a:rPr>
              <a:t>studentene</a:t>
            </a:r>
            <a:r>
              <a:rPr lang="en-US" sz="1800">
                <a:ea typeface="+mn-lt"/>
                <a:cs typeface="Calibri"/>
              </a:rPr>
              <a:t> </a:t>
            </a:r>
            <a:r>
              <a:rPr lang="en-US" sz="1800" err="1">
                <a:ea typeface="+mn-lt"/>
                <a:cs typeface="Calibri"/>
              </a:rPr>
              <a:t>mulighet</a:t>
            </a:r>
            <a:r>
              <a:rPr lang="en-US" sz="1800">
                <a:ea typeface="+mn-lt"/>
                <a:cs typeface="Calibri"/>
              </a:rPr>
              <a:t> </a:t>
            </a:r>
            <a:r>
              <a:rPr lang="en-US" sz="1800" err="1">
                <a:ea typeface="+mn-lt"/>
                <a:cs typeface="Calibri"/>
              </a:rPr>
              <a:t>til</a:t>
            </a:r>
            <a:r>
              <a:rPr lang="en-US" sz="1800">
                <a:ea typeface="+mn-lt"/>
                <a:cs typeface="Calibri"/>
              </a:rPr>
              <a:t> å </a:t>
            </a:r>
            <a:r>
              <a:rPr lang="en-US" sz="1800" err="1">
                <a:ea typeface="+mn-lt"/>
                <a:cs typeface="Calibri"/>
              </a:rPr>
              <a:t>bygge</a:t>
            </a:r>
            <a:r>
              <a:rPr lang="en-US" sz="1800">
                <a:ea typeface="+mn-lt"/>
                <a:cs typeface="Calibri"/>
              </a:rPr>
              <a:t> </a:t>
            </a:r>
            <a:r>
              <a:rPr lang="en-US" sz="1800" err="1">
                <a:ea typeface="+mn-lt"/>
                <a:cs typeface="Calibri"/>
              </a:rPr>
              <a:t>opp</a:t>
            </a:r>
            <a:r>
              <a:rPr lang="en-US" sz="1800">
                <a:ea typeface="+mn-lt"/>
                <a:cs typeface="Calibri"/>
              </a:rPr>
              <a:t> sin </a:t>
            </a:r>
            <a:r>
              <a:rPr lang="en-US" sz="1800" err="1">
                <a:ea typeface="+mn-lt"/>
                <a:cs typeface="Calibri"/>
              </a:rPr>
              <a:t>egen</a:t>
            </a:r>
            <a:r>
              <a:rPr lang="en-US" sz="1800">
                <a:ea typeface="+mn-lt"/>
                <a:cs typeface="Calibri"/>
              </a:rPr>
              <a:t> </a:t>
            </a:r>
            <a:r>
              <a:rPr lang="en-US" sz="1800" err="1">
                <a:ea typeface="+mn-lt"/>
                <a:cs typeface="Calibri"/>
              </a:rPr>
              <a:t>kompe-tanse</a:t>
            </a:r>
            <a:r>
              <a:rPr lang="en-US" sz="1800">
                <a:ea typeface="+mn-lt"/>
                <a:cs typeface="Calibri"/>
              </a:rPr>
              <a:t> </a:t>
            </a:r>
            <a:r>
              <a:rPr lang="en-US" sz="1800" err="1">
                <a:ea typeface="+mn-lt"/>
                <a:cs typeface="Calibri"/>
              </a:rPr>
              <a:t>innenfor</a:t>
            </a:r>
            <a:r>
              <a:rPr lang="en-US" sz="1800">
                <a:ea typeface="+mn-lt"/>
                <a:cs typeface="Calibri"/>
              </a:rPr>
              <a:t> et felt de er </a:t>
            </a:r>
            <a:r>
              <a:rPr lang="en-US" sz="1800" err="1">
                <a:ea typeface="+mn-lt"/>
                <a:cs typeface="Calibri"/>
              </a:rPr>
              <a:t>interessert</a:t>
            </a:r>
            <a:r>
              <a:rPr lang="en-US" sz="1800">
                <a:ea typeface="+mn-lt"/>
                <a:cs typeface="Calibri"/>
              </a:rPr>
              <a:t> </a:t>
            </a:r>
            <a:r>
              <a:rPr lang="en-US" sz="1800" err="1">
                <a:ea typeface="+mn-lt"/>
                <a:cs typeface="Calibri"/>
              </a:rPr>
              <a:t>i</a:t>
            </a:r>
            <a:r>
              <a:rPr lang="en-US" sz="1800">
                <a:ea typeface="+mn-lt"/>
                <a:cs typeface="Calibri"/>
              </a:rPr>
              <a:t> </a:t>
            </a:r>
            <a:r>
              <a:rPr lang="en-US" sz="1800" err="1">
                <a:ea typeface="+mn-lt"/>
                <a:cs typeface="Calibri"/>
              </a:rPr>
              <a:t>eller</a:t>
            </a:r>
            <a:r>
              <a:rPr lang="en-US" sz="1800">
                <a:ea typeface="+mn-lt"/>
                <a:cs typeface="Calibri"/>
              </a:rPr>
              <a:t> </a:t>
            </a:r>
            <a:r>
              <a:rPr lang="en-US" sz="1800" err="1">
                <a:ea typeface="+mn-lt"/>
                <a:cs typeface="Calibri"/>
              </a:rPr>
              <a:t>kom-binere</a:t>
            </a:r>
            <a:r>
              <a:rPr lang="en-US" sz="1800">
                <a:ea typeface="+mn-lt"/>
                <a:cs typeface="Calibri"/>
              </a:rPr>
              <a:t> </a:t>
            </a:r>
            <a:r>
              <a:rPr lang="en-US" sz="1800" err="1">
                <a:ea typeface="+mn-lt"/>
                <a:cs typeface="Calibri"/>
              </a:rPr>
              <a:t>biologi</a:t>
            </a:r>
            <a:r>
              <a:rPr lang="en-US" sz="1800">
                <a:ea typeface="+mn-lt"/>
                <a:cs typeface="Calibri"/>
              </a:rPr>
              <a:t> med </a:t>
            </a:r>
            <a:r>
              <a:rPr lang="en-US" sz="1800" err="1">
                <a:ea typeface="+mn-lt"/>
                <a:cs typeface="Calibri"/>
              </a:rPr>
              <a:t>andre</a:t>
            </a:r>
            <a:r>
              <a:rPr lang="en-US" sz="1800">
                <a:ea typeface="+mn-lt"/>
                <a:cs typeface="Calibri"/>
              </a:rPr>
              <a:t> fag</a:t>
            </a:r>
            <a:endParaRPr lang="en-US" sz="1800">
              <a:ea typeface="+mn-lt"/>
              <a:cs typeface="+mn-lt"/>
            </a:endParaRPr>
          </a:p>
          <a:p>
            <a:r>
              <a:rPr lang="en-US" sz="2000" err="1">
                <a:ea typeface="Calibri"/>
                <a:cs typeface="Calibri"/>
              </a:rPr>
              <a:t>UiT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har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ingen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spesifikke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emner</a:t>
            </a:r>
            <a:r>
              <a:rPr lang="en-US" sz="2000">
                <a:ea typeface="Calibri"/>
                <a:cs typeface="Calibri"/>
              </a:rPr>
              <a:t> de </a:t>
            </a:r>
            <a:r>
              <a:rPr lang="en-US" sz="2000" err="1">
                <a:ea typeface="Calibri"/>
                <a:cs typeface="Calibri"/>
              </a:rPr>
              <a:t>nevner</a:t>
            </a:r>
            <a:r>
              <a:rPr lang="en-US" sz="2000">
                <a:ea typeface="Calibri"/>
                <a:cs typeface="Calibri"/>
              </a:rPr>
              <a:t> </a:t>
            </a:r>
            <a:r>
              <a:rPr lang="en-US" sz="2000" err="1">
                <a:ea typeface="Calibri"/>
                <a:cs typeface="Calibri"/>
              </a:rPr>
              <a:t>i</a:t>
            </a:r>
            <a:r>
              <a:rPr lang="en-US" sz="2000">
                <a:ea typeface="Calibri"/>
                <a:cs typeface="Calibri"/>
              </a:rPr>
              <a:t> forhold </a:t>
            </a:r>
            <a:r>
              <a:rPr lang="en-US" sz="2000" err="1">
                <a:ea typeface="Calibri"/>
                <a:cs typeface="Calibri"/>
              </a:rPr>
              <a:t>til</a:t>
            </a:r>
            <a:r>
              <a:rPr lang="en-US" sz="2000">
                <a:ea typeface="Calibri"/>
                <a:cs typeface="Calibri"/>
              </a:rPr>
              <a:t> UNIS</a:t>
            </a:r>
          </a:p>
          <a:p>
            <a:pPr marL="457200" lvl="1" indent="0">
              <a:buNone/>
            </a:pPr>
            <a:endParaRPr lang="en-US" sz="1600">
              <a:ea typeface="Calibri"/>
              <a:cs typeface="Calibri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6D5B2F-2187-316B-740D-37576D92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809682"/>
            <a:ext cx="6019331" cy="32353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051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A9BBD-081A-E874-7BF5-147A24BA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4226160" cy="1608328"/>
          </a:xfrm>
        </p:spPr>
        <p:txBody>
          <a:bodyPr>
            <a:normAutofit/>
          </a:bodyPr>
          <a:lstStyle/>
          <a:p>
            <a:r>
              <a:rPr lang="en-US" sz="3600" err="1">
                <a:ea typeface="+mj-lt"/>
                <a:cs typeface="+mj-lt"/>
              </a:rPr>
              <a:t>UiT</a:t>
            </a:r>
            <a:r>
              <a:rPr lang="en-US" sz="3600">
                <a:ea typeface="+mj-lt"/>
                <a:cs typeface="+mj-lt"/>
              </a:rPr>
              <a:t>: Bachelor </a:t>
            </a:r>
            <a:r>
              <a:rPr lang="en-US" sz="3600" err="1">
                <a:ea typeface="+mj-lt"/>
                <a:cs typeface="+mj-lt"/>
              </a:rPr>
              <a:t>i</a:t>
            </a:r>
            <a:r>
              <a:rPr lang="en-US" sz="3600">
                <a:ea typeface="+mj-lt"/>
                <a:cs typeface="+mj-lt"/>
              </a:rPr>
              <a:t> </a:t>
            </a:r>
            <a:r>
              <a:rPr lang="en-US" sz="3600" err="1">
                <a:ea typeface="+mj-lt"/>
                <a:cs typeface="+mj-lt"/>
              </a:rPr>
              <a:t>biologi</a:t>
            </a:r>
            <a:r>
              <a:rPr lang="en-US" sz="3600">
                <a:ea typeface="+mj-lt"/>
                <a:cs typeface="+mj-lt"/>
              </a:rPr>
              <a:t> forts.</a:t>
            </a:r>
            <a:endParaRPr lang="nb-NO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CC275-8639-4243-88D3-7BFDA88E7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099" y="338328"/>
            <a:ext cx="6421628" cy="188116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endParaRPr lang="nb-NO" sz="2000">
              <a:ea typeface="Calibri"/>
              <a:cs typeface="Calibri"/>
            </a:endParaRPr>
          </a:p>
          <a:p>
            <a:r>
              <a:rPr lang="nb-NO" sz="2000">
                <a:ea typeface="Calibri"/>
                <a:cs typeface="Calibri"/>
              </a:rPr>
              <a:t>Valgbare emner</a:t>
            </a:r>
            <a:endParaRPr lang="nb-NO">
              <a:ea typeface="Calibri"/>
              <a:cs typeface="Calibri"/>
            </a:endParaRPr>
          </a:p>
          <a:p>
            <a:r>
              <a:rPr lang="nb-NO" sz="2000">
                <a:ea typeface="Calibri"/>
                <a:cs typeface="Calibri"/>
              </a:rPr>
              <a:t>Har oversikt over anbefalte emner for å gi opptak til Master i biologi (UiT) sine forskjellige spesialiseringer</a:t>
            </a:r>
          </a:p>
          <a:p>
            <a:pPr lvl="1"/>
            <a:r>
              <a:rPr lang="nb-NO" sz="1600">
                <a:ea typeface="Calibri"/>
                <a:cs typeface="Calibri"/>
              </a:rPr>
              <a:t>Marin økologi og ressurs biologi</a:t>
            </a:r>
          </a:p>
          <a:p>
            <a:pPr lvl="1"/>
            <a:r>
              <a:rPr lang="nb-NO" sz="1600">
                <a:ea typeface="Calibri"/>
                <a:cs typeface="Calibri"/>
              </a:rPr>
              <a:t>Molekylær miljøbiologi</a:t>
            </a:r>
          </a:p>
          <a:p>
            <a:pPr lvl="1"/>
            <a:r>
              <a:rPr lang="nb-NO" sz="1600">
                <a:ea typeface="Calibri"/>
                <a:cs typeface="Calibri"/>
              </a:rPr>
              <a:t>Nordlige populasjoner og økosystemer</a:t>
            </a:r>
          </a:p>
          <a:p>
            <a:endParaRPr lang="nb-NO" sz="2000">
              <a:ea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5" descr="Et bilde som inneholder bord&#10;&#10;Automatisk generert beskrivelse">
            <a:extLst>
              <a:ext uri="{FF2B5EF4-FFF2-40B4-BE49-F238E27FC236}">
                <a16:creationId xmlns:a16="http://schemas.microsoft.com/office/drawing/2014/main" id="{61EAFAEC-E83A-63D7-252A-676DD1A0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85" y="2742397"/>
            <a:ext cx="4620126" cy="3291840"/>
          </a:xfrm>
          <a:prstGeom prst="rect">
            <a:avLst/>
          </a:prstGeom>
        </p:spPr>
      </p:pic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6" descr="Et bilde som inneholder bord&#10;&#10;Automatisk generert beskrivelse">
            <a:extLst>
              <a:ext uri="{FF2B5EF4-FFF2-40B4-BE49-F238E27FC236}">
                <a16:creationId xmlns:a16="http://schemas.microsoft.com/office/drawing/2014/main" id="{A955D7EE-D276-35D8-4A06-1413D7586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484" y="2790311"/>
            <a:ext cx="4974336" cy="31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5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0E14-BAA3-176C-533F-16FE317E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UiA</a:t>
            </a:r>
            <a:r>
              <a:rPr lang="en-US">
                <a:cs typeface="Calibri Light"/>
              </a:rPr>
              <a:t>: </a:t>
            </a:r>
            <a:r>
              <a:rPr lang="en-US" err="1">
                <a:cs typeface="Calibri Light"/>
              </a:rPr>
              <a:t>Biologi</a:t>
            </a:r>
            <a:r>
              <a:rPr lang="en-US">
                <a:cs typeface="Calibri Light"/>
              </a:rPr>
              <a:t> bachelorstudium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992984-5642-9709-1D00-AFDE25247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975053"/>
              </p:ext>
            </p:extLst>
          </p:nvPr>
        </p:nvGraphicFramePr>
        <p:xfrm>
          <a:off x="457200" y="1591163"/>
          <a:ext cx="10953032" cy="4686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1071">
                  <a:extLst>
                    <a:ext uri="{9D8B030D-6E8A-4147-A177-3AD203B41FA5}">
                      <a16:colId xmlns:a16="http://schemas.microsoft.com/office/drawing/2014/main" val="362185679"/>
                    </a:ext>
                  </a:extLst>
                </a:gridCol>
                <a:gridCol w="2759819">
                  <a:extLst>
                    <a:ext uri="{9D8B030D-6E8A-4147-A177-3AD203B41FA5}">
                      <a16:colId xmlns:a16="http://schemas.microsoft.com/office/drawing/2014/main" val="3407708128"/>
                    </a:ext>
                  </a:extLst>
                </a:gridCol>
                <a:gridCol w="2731071">
                  <a:extLst>
                    <a:ext uri="{9D8B030D-6E8A-4147-A177-3AD203B41FA5}">
                      <a16:colId xmlns:a16="http://schemas.microsoft.com/office/drawing/2014/main" val="2127111759"/>
                    </a:ext>
                  </a:extLst>
                </a:gridCol>
                <a:gridCol w="2731071">
                  <a:extLst>
                    <a:ext uri="{9D8B030D-6E8A-4147-A177-3AD203B41FA5}">
                      <a16:colId xmlns:a16="http://schemas.microsoft.com/office/drawing/2014/main" val="1390188610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6. 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BIO300 BACHELOROPPGAVE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EXPHIL (KAN OGSÅ TAS 4 ELLER 5. SEM)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4338708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5.SEMESTER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VALGEMNER, UNIS ELLER UTVEKSLING. SE NESTE SLIDE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471581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4.SEMESTER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VALGEMNER, UNIS ELLER UTVEKSLING. SE NESTE SLIDE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5048599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3. 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KJ111 GENERELL KJEMI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BIO206 GENERELL ØKOLOGI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ML208 MOLEKYLÆRBIOLOGI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586422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2. SEMESTER 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BIO102 BOTANIKK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BIO103 ZOOLOGI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BIO113 EVOLUSJONSBIOLOGI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7856174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1. 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BIO111 CELLEBIOLOGI MED GENETIKK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BIO104 HUMAN FYSIOLOGI OG ANATOMI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BIO112 INTRODUKSJON TIL BIOLOGIEN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203784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10 STUDIEPOENG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10 STUDIEPOENG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10 STUDIEPOENG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61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38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0D87-F122-7DEA-DBA7-15F1B4D4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UiA: 4. </a:t>
            </a:r>
            <a:r>
              <a:rPr lang="en-US" err="1">
                <a:cs typeface="Calibri Light"/>
              </a:rPr>
              <a:t>og</a:t>
            </a:r>
            <a:r>
              <a:rPr lang="en-US">
                <a:cs typeface="Calibri Light"/>
              </a:rPr>
              <a:t> 5. semester 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4BFBA-911C-98AB-5167-39437C6CC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932"/>
            <a:ext cx="3741250" cy="814143"/>
          </a:xfrm>
        </p:spPr>
        <p:txBody>
          <a:bodyPr/>
          <a:lstStyle/>
          <a:p>
            <a:pPr algn="ctr"/>
            <a:r>
              <a:rPr lang="en-US" err="1">
                <a:cs typeface="Calibri"/>
              </a:rPr>
              <a:t>Valgemner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UiA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7F109-69BB-1C79-5393-17008696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741250" cy="3684588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>
                <a:cs typeface="Calibri" panose="020F0502020204030204"/>
              </a:rPr>
              <a:t>4.semester:</a:t>
            </a:r>
            <a:endParaRPr lang="en-US"/>
          </a:p>
          <a:p>
            <a:pPr algn="ctr"/>
            <a:r>
              <a:rPr lang="en-US" sz="2000">
                <a:cs typeface="Calibri" panose="020F0502020204030204"/>
              </a:rPr>
              <a:t>KJ213 </a:t>
            </a:r>
            <a:r>
              <a:rPr lang="en-US" sz="2000" err="1">
                <a:cs typeface="Calibri" panose="020F0502020204030204"/>
              </a:rPr>
              <a:t>Organisk</a:t>
            </a:r>
            <a:r>
              <a:rPr lang="en-US" sz="200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kjemi</a:t>
            </a:r>
            <a:endParaRPr lang="en-US" sz="2000">
              <a:cs typeface="Calibri" panose="020F0502020204030204"/>
            </a:endParaRPr>
          </a:p>
          <a:p>
            <a:pPr algn="ctr"/>
            <a:r>
              <a:rPr lang="en-US" sz="2000">
                <a:cs typeface="Calibri" panose="020F0502020204030204"/>
              </a:rPr>
              <a:t>MA134 </a:t>
            </a:r>
            <a:r>
              <a:rPr lang="en-US" sz="2000" err="1">
                <a:cs typeface="Calibri" panose="020F0502020204030204"/>
              </a:rPr>
              <a:t>Biostatistikk</a:t>
            </a:r>
            <a:endParaRPr lang="en-US" sz="2000">
              <a:cs typeface="Calibri" panose="020F0502020204030204"/>
            </a:endParaRPr>
          </a:p>
          <a:p>
            <a:pPr algn="ctr"/>
            <a:r>
              <a:rPr lang="en-US" sz="2000">
                <a:cs typeface="Calibri" panose="020F0502020204030204"/>
              </a:rPr>
              <a:t>MA168 </a:t>
            </a:r>
            <a:r>
              <a:rPr lang="en-US" sz="2000" err="1">
                <a:cs typeface="Calibri" panose="020F0502020204030204"/>
              </a:rPr>
              <a:t>Matematikk</a:t>
            </a:r>
            <a:r>
              <a:rPr lang="en-US" sz="2000">
                <a:cs typeface="Calibri" panose="020F0502020204030204"/>
              </a:rPr>
              <a:t> for </a:t>
            </a:r>
            <a:r>
              <a:rPr lang="en-US" sz="2000" err="1">
                <a:cs typeface="Calibri" panose="020F0502020204030204"/>
              </a:rPr>
              <a:t>biologer</a:t>
            </a:r>
            <a:r>
              <a:rPr lang="en-US" sz="2000">
                <a:cs typeface="Calibri" panose="020F0502020204030204"/>
              </a:rPr>
              <a:t> </a:t>
            </a:r>
          </a:p>
          <a:p>
            <a:pPr marL="0" indent="0" algn="ctr">
              <a:buNone/>
            </a:pPr>
            <a:r>
              <a:rPr lang="en-US" sz="2400">
                <a:cs typeface="Calibri" panose="020F0502020204030204"/>
              </a:rPr>
              <a:t>5. semester:</a:t>
            </a:r>
          </a:p>
          <a:p>
            <a:pPr algn="ctr"/>
            <a:r>
              <a:rPr lang="en-US" sz="2000">
                <a:cs typeface="Calibri" panose="020F0502020204030204"/>
              </a:rPr>
              <a:t>BIO207 Marin </a:t>
            </a:r>
            <a:r>
              <a:rPr lang="en-US" sz="2000" err="1">
                <a:cs typeface="Calibri" panose="020F0502020204030204"/>
              </a:rPr>
              <a:t>bevaringsbiologi</a:t>
            </a:r>
            <a:endParaRPr lang="en-US" sz="2000">
              <a:cs typeface="Calibri" panose="020F0502020204030204"/>
            </a:endParaRPr>
          </a:p>
          <a:p>
            <a:pPr algn="ctr"/>
            <a:r>
              <a:rPr lang="en-US" sz="2000">
                <a:cs typeface="Calibri" panose="020F0502020204030204"/>
              </a:rPr>
              <a:t>BIO204 </a:t>
            </a:r>
            <a:r>
              <a:rPr lang="en-US" sz="2000" err="1">
                <a:cs typeface="Calibri" panose="020F0502020204030204"/>
              </a:rPr>
              <a:t>Zoofysiologi</a:t>
            </a:r>
            <a:endParaRPr lang="en-US" sz="2000">
              <a:cs typeface="Calibri" panose="020F0502020204030204"/>
            </a:endParaRPr>
          </a:p>
          <a:p>
            <a:pPr algn="ctr"/>
            <a:r>
              <a:rPr lang="en-US" sz="2000">
                <a:cs typeface="Calibri" panose="020F0502020204030204"/>
              </a:rPr>
              <a:t>BIO201 </a:t>
            </a:r>
            <a:r>
              <a:rPr lang="en-US" sz="2000" err="1">
                <a:cs typeface="Calibri" panose="020F0502020204030204"/>
              </a:rPr>
              <a:t>Akvaktisk</a:t>
            </a:r>
            <a:r>
              <a:rPr lang="en-US" sz="200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økologi</a:t>
            </a:r>
            <a:r>
              <a:rPr lang="en-US" sz="2000">
                <a:cs typeface="Calibri" panose="020F0502020204030204"/>
              </a:rPr>
              <a:t> </a:t>
            </a: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3D9A3-A127-753A-3232-0D4EAAAE5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9816" y="1690932"/>
            <a:ext cx="3483342" cy="814143"/>
          </a:xfrm>
        </p:spPr>
        <p:txBody>
          <a:bodyPr/>
          <a:lstStyle/>
          <a:p>
            <a:pPr algn="ctr"/>
            <a:r>
              <a:rPr lang="en-US">
                <a:cs typeface="Calibri"/>
              </a:rPr>
              <a:t>UNIS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05E83F-70F5-A43F-7DC5-31AD05570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9816" y="2505075"/>
            <a:ext cx="3600573" cy="3684588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>
                <a:cs typeface="Calibri"/>
              </a:rPr>
              <a:t>4.semester</a:t>
            </a:r>
            <a:endParaRPr lang="en-US"/>
          </a:p>
          <a:p>
            <a:pPr algn="ctr"/>
            <a:r>
              <a:rPr lang="en-US" sz="2000">
                <a:cs typeface="Calibri"/>
              </a:rPr>
              <a:t>Marine Arctic Biology (15 SP)</a:t>
            </a:r>
          </a:p>
          <a:p>
            <a:pPr algn="ctr"/>
            <a:r>
              <a:rPr lang="en-US" sz="2000">
                <a:cs typeface="Calibri"/>
              </a:rPr>
              <a:t>Arctic Environmental Management (15 SP)</a:t>
            </a:r>
          </a:p>
          <a:p>
            <a:pPr marL="0" indent="0" algn="ctr">
              <a:buNone/>
            </a:pPr>
            <a:r>
              <a:rPr lang="en-US" sz="2400">
                <a:cs typeface="Calibri"/>
              </a:rPr>
              <a:t>5.semester </a:t>
            </a:r>
          </a:p>
          <a:p>
            <a:pPr algn="ctr"/>
            <a:r>
              <a:rPr lang="en-US" sz="2000">
                <a:cs typeface="Calibri"/>
              </a:rPr>
              <a:t>Terrestrial Arctic Biology (15 SP)</a:t>
            </a:r>
          </a:p>
          <a:p>
            <a:pPr algn="ctr"/>
            <a:r>
              <a:rPr lang="en-US" sz="2000">
                <a:cs typeface="Calibri"/>
              </a:rPr>
              <a:t>Arctic Ecology and Population Biology (15 SP)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123586-317D-EA7F-8B0B-A8AC67C65F2E}"/>
              </a:ext>
            </a:extLst>
          </p:cNvPr>
          <p:cNvSpPr txBox="1"/>
          <p:nvPr/>
        </p:nvSpPr>
        <p:spPr>
          <a:xfrm>
            <a:off x="8612554" y="2047631"/>
            <a:ext cx="29776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/>
              <a:t>Utveksling</a:t>
            </a:r>
            <a:endParaRPr lang="en-US" sz="2400" b="1" err="1">
              <a:cs typeface="Calibri"/>
            </a:endParaRP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E35A9257-14A6-D550-4028-35534D4C2066}"/>
              </a:ext>
            </a:extLst>
          </p:cNvPr>
          <p:cNvSpPr txBox="1">
            <a:spLocks/>
          </p:cNvSpPr>
          <p:nvPr/>
        </p:nvSpPr>
        <p:spPr>
          <a:xfrm>
            <a:off x="8181269" y="2505075"/>
            <a:ext cx="3600573" cy="36845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>
              <a:cs typeface="Calibri"/>
            </a:endParaRPr>
          </a:p>
          <a:p>
            <a:pPr marL="0" indent="0" algn="ctr">
              <a:buNone/>
            </a:pPr>
            <a:endParaRPr lang="en-US" sz="2000">
              <a:cs typeface="Calibri"/>
            </a:endParaRPr>
          </a:p>
          <a:p>
            <a:pPr marL="0" indent="0" algn="ctr">
              <a:buNone/>
            </a:pPr>
            <a:r>
              <a:rPr lang="en-US" sz="2000" err="1">
                <a:cs typeface="Calibri"/>
              </a:rPr>
              <a:t>Studentene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kan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reise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til</a:t>
            </a:r>
            <a:r>
              <a:rPr lang="en-US" sz="2000">
                <a:cs typeface="Calibri"/>
              </a:rPr>
              <a:t> diverse </a:t>
            </a:r>
            <a:r>
              <a:rPr lang="en-US" sz="2000" err="1">
                <a:cs typeface="Calibri"/>
              </a:rPr>
              <a:t>universiteter</a:t>
            </a:r>
            <a:r>
              <a:rPr lang="en-US" sz="2000">
                <a:cs typeface="Calibri"/>
              </a:rPr>
              <a:t> I Australia, Canada, New Zealand, </a:t>
            </a:r>
            <a:r>
              <a:rPr lang="en-US" sz="2000" err="1">
                <a:cs typeface="Calibri"/>
              </a:rPr>
              <a:t>Storbritannia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og</a:t>
            </a:r>
            <a:r>
              <a:rPr lang="en-US" sz="2000">
                <a:cs typeface="Calibri"/>
              </a:rPr>
              <a:t> USA</a:t>
            </a:r>
          </a:p>
        </p:txBody>
      </p:sp>
    </p:spTree>
    <p:extLst>
      <p:ext uri="{BB962C8B-B14F-4D97-AF65-F5344CB8AC3E}">
        <p14:creationId xmlns:p14="http://schemas.microsoft.com/office/powerpoint/2010/main" val="10464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601E006-399A-7742-0650-9414C7C5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0" y="1369938"/>
            <a:ext cx="3210854" cy="4114800"/>
          </a:xfrm>
        </p:spPr>
        <p:txBody>
          <a:bodyPr>
            <a:normAutofit/>
          </a:bodyPr>
          <a:lstStyle/>
          <a:p>
            <a:pPr algn="r"/>
            <a:r>
              <a:rPr lang="nb-NO">
                <a:cs typeface="Calibri Light"/>
              </a:rPr>
              <a:t>NMBU – Bachelor i biologi</a:t>
            </a:r>
            <a:endParaRPr lang="nb-NO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16FC9F-ADFE-D7F0-56B5-66A433ABE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418" y="1283253"/>
            <a:ext cx="5872185" cy="429149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nb-NO" sz="2200">
                <a:cs typeface="Calibri"/>
              </a:rPr>
              <a:t>120/125 studiepoeng er obligatorisk for alle</a:t>
            </a:r>
          </a:p>
          <a:p>
            <a:r>
              <a:rPr lang="nb-NO" sz="2200">
                <a:cs typeface="Calibri"/>
              </a:rPr>
              <a:t>Minst 30 studiepoeng må være valgfrie biologiemner</a:t>
            </a:r>
          </a:p>
          <a:p>
            <a:r>
              <a:rPr lang="nb-NO" sz="2200">
                <a:cs typeface="Calibri"/>
              </a:rPr>
              <a:t>30 studiepoeng valgfrie emner som kan være biologiemner eller emner fra andre fagområder</a:t>
            </a:r>
          </a:p>
          <a:p>
            <a:r>
              <a:rPr lang="nb-NO" sz="2200">
                <a:cs typeface="Calibri"/>
              </a:rPr>
              <a:t>I siste året velger studentene enten </a:t>
            </a:r>
            <a:r>
              <a:rPr lang="nb-NO" sz="2200">
                <a:ea typeface="+mn-lt"/>
                <a:cs typeface="+mn-lt"/>
              </a:rPr>
              <a:t>BIO200 Molekylærgenetikk i eukaryoter eller BIO210 Molekylærbiologi</a:t>
            </a:r>
          </a:p>
          <a:p>
            <a:r>
              <a:rPr lang="nb-NO" sz="2200">
                <a:cs typeface="Calibri"/>
              </a:rPr>
              <a:t>Deler opp studieåret annerledes. Har emner som bare går 1 </a:t>
            </a:r>
            <a:r>
              <a:rPr lang="nb-NO" sz="2200" err="1">
                <a:cs typeface="Calibri"/>
              </a:rPr>
              <a:t>mnd</a:t>
            </a:r>
            <a:r>
              <a:rPr lang="nb-NO" sz="2200">
                <a:cs typeface="Calibri"/>
              </a:rPr>
              <a:t> før det er eksamen (august, januar eller juni)</a:t>
            </a:r>
          </a:p>
          <a:p>
            <a:r>
              <a:rPr lang="nb-NO" sz="2200">
                <a:cs typeface="Calibri"/>
              </a:rPr>
              <a:t>Spesifiserer i studieplanen hvilke emner som kvalifiserer for hvilken master hos dem</a:t>
            </a:r>
          </a:p>
          <a:p>
            <a:endParaRPr lang="nb-NO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6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8231C2-A400-EED6-9A9D-24119EE26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338328"/>
            <a:ext cx="9637776" cy="929046"/>
          </a:xfrm>
        </p:spPr>
        <p:txBody>
          <a:bodyPr>
            <a:normAutofit/>
          </a:bodyPr>
          <a:lstStyle/>
          <a:p>
            <a:pPr algn="ctr"/>
            <a:endParaRPr lang="nb-NO" sz="2800">
              <a:cs typeface="Calibri Light"/>
            </a:endParaRPr>
          </a:p>
          <a:p>
            <a:pPr algn="ctr"/>
            <a:r>
              <a:rPr lang="nb-NO" sz="2800">
                <a:ea typeface="+mj-lt"/>
                <a:cs typeface="+mj-lt"/>
              </a:rPr>
              <a:t>NMBU: Bachelor i biologi forts</a:t>
            </a:r>
            <a:endParaRPr lang="nb-NO" sz="2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979EE2-0C47-4C34-B19A-F2C89424F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72016"/>
            <a:ext cx="12192002" cy="528598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0204F0E0-9F28-4E8A-ADAD-4E24453F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1903957"/>
            <a:ext cx="11548872" cy="445239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D27E7BD0-FF59-0736-57E0-F4E297F5E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743647"/>
              </p:ext>
            </p:extLst>
          </p:nvPr>
        </p:nvGraphicFramePr>
        <p:xfrm>
          <a:off x="462679" y="2142864"/>
          <a:ext cx="11295006" cy="400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496">
                  <a:extLst>
                    <a:ext uri="{9D8B030D-6E8A-4147-A177-3AD203B41FA5}">
                      <a16:colId xmlns:a16="http://schemas.microsoft.com/office/drawing/2014/main" val="344722111"/>
                    </a:ext>
                  </a:extLst>
                </a:gridCol>
                <a:gridCol w="1873483">
                  <a:extLst>
                    <a:ext uri="{9D8B030D-6E8A-4147-A177-3AD203B41FA5}">
                      <a16:colId xmlns:a16="http://schemas.microsoft.com/office/drawing/2014/main" val="1376876443"/>
                    </a:ext>
                  </a:extLst>
                </a:gridCol>
                <a:gridCol w="1368327">
                  <a:extLst>
                    <a:ext uri="{9D8B030D-6E8A-4147-A177-3AD203B41FA5}">
                      <a16:colId xmlns:a16="http://schemas.microsoft.com/office/drawing/2014/main" val="3878507079"/>
                    </a:ext>
                  </a:extLst>
                </a:gridCol>
                <a:gridCol w="1830316">
                  <a:extLst>
                    <a:ext uri="{9D8B030D-6E8A-4147-A177-3AD203B41FA5}">
                      <a16:colId xmlns:a16="http://schemas.microsoft.com/office/drawing/2014/main" val="13673942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7453600"/>
                    </a:ext>
                  </a:extLst>
                </a:gridCol>
                <a:gridCol w="1343353">
                  <a:extLst>
                    <a:ext uri="{9D8B030D-6E8A-4147-A177-3AD203B41FA5}">
                      <a16:colId xmlns:a16="http://schemas.microsoft.com/office/drawing/2014/main" val="1730566551"/>
                    </a:ext>
                  </a:extLst>
                </a:gridCol>
                <a:gridCol w="1306554">
                  <a:extLst>
                    <a:ext uri="{9D8B030D-6E8A-4147-A177-3AD203B41FA5}">
                      <a16:colId xmlns:a16="http://schemas.microsoft.com/office/drawing/2014/main" val="71182732"/>
                    </a:ext>
                  </a:extLst>
                </a:gridCol>
                <a:gridCol w="1258766">
                  <a:extLst>
                    <a:ext uri="{9D8B030D-6E8A-4147-A177-3AD203B41FA5}">
                      <a16:colId xmlns:a16="http://schemas.microsoft.com/office/drawing/2014/main" val="3846586767"/>
                    </a:ext>
                  </a:extLst>
                </a:gridCol>
                <a:gridCol w="1230431">
                  <a:extLst>
                    <a:ext uri="{9D8B030D-6E8A-4147-A177-3AD203B41FA5}">
                      <a16:colId xmlns:a16="http://schemas.microsoft.com/office/drawing/2014/main" val="4108566446"/>
                    </a:ext>
                  </a:extLst>
                </a:gridCol>
              </a:tblGrid>
              <a:tr h="462479"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>
                          <a:solidFill>
                            <a:schemeClr val="bg1"/>
                          </a:solidFill>
                          <a:effectLst/>
                        </a:rPr>
                        <a:t>6. semester​</a:t>
                      </a:r>
                      <a:endParaRPr lang="nb-NO" sz="12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effectLst/>
                        </a:rPr>
                        <a:t>​</a:t>
                      </a:r>
                      <a:r>
                        <a:rPr lang="nb-NO" sz="1200" b="0" i="0">
                          <a:solidFill>
                            <a:schemeClr val="tx1"/>
                          </a:solidFill>
                        </a:rPr>
                        <a:t>BIO223 Evolusjonsbiologi</a:t>
                      </a:r>
                      <a:endParaRPr lang="nb-NO" sz="1200" b="1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nb-NO" sz="1200">
                          <a:effectLst/>
                        </a:rPr>
                        <a:t>​</a:t>
                      </a:r>
                      <a:endParaRPr lang="nb-NO" sz="1200" b="1" i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55687" marR="55687" marT="27843" marB="27843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r>
                        <a:rPr lang="nb-NO" sz="1200" b="0" i="1">
                          <a:solidFill>
                            <a:schemeClr val="tx1"/>
                          </a:solidFill>
                        </a:rPr>
                        <a:t>BIO200 Molekylærgenetikk i eukaryoter (intensiv)</a:t>
                      </a:r>
                      <a:r>
                        <a:rPr lang="nb-NO" sz="1200" b="0" i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nb-NO" sz="1200" b="1" i="0" u="sng">
                          <a:solidFill>
                            <a:schemeClr val="tx1"/>
                          </a:solidFill>
                        </a:rPr>
                        <a:t>valgfritt emne</a:t>
                      </a:r>
                      <a:endParaRPr lang="nb-NO"/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b-NO" sz="120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Valgfritt emne </a:t>
                      </a:r>
                      <a:endParaRPr lang="nb-NO" sz="1200" b="1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5" marB="2950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Valgfritt emne </a:t>
                      </a:r>
                      <a:endParaRPr lang="nb-NO" sz="1200" b="1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Valgfritt emne </a:t>
                      </a:r>
                      <a:endParaRPr lang="nb-NO" sz="1200" b="1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solidFill>
                            <a:srgbClr val="FFFFFF"/>
                          </a:solidFill>
                          <a:effectLst/>
                        </a:rPr>
                        <a:t>​</a:t>
                      </a:r>
                      <a:endParaRPr lang="nb-NO" sz="1200" b="1" i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0456"/>
                  </a:ext>
                </a:extLst>
              </a:tr>
              <a:tr h="445324"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>
                          <a:solidFill>
                            <a:schemeClr val="bg1"/>
                          </a:solidFill>
                          <a:effectLst/>
                        </a:rPr>
                        <a:t>5. semester​</a:t>
                      </a:r>
                      <a:endParaRPr lang="nb-NO" sz="12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effectLst/>
                        </a:rPr>
                        <a:t>​</a:t>
                      </a:r>
                      <a:r>
                        <a:rPr lang="nb-NO" sz="1200" b="0" i="0"/>
                        <a:t>HFX201 Fysiologi</a:t>
                      </a:r>
                    </a:p>
                    <a:p>
                      <a:pPr lvl="0" algn="ctr">
                        <a:buNone/>
                      </a:pPr>
                      <a:r>
                        <a:rPr lang="nb-NO" sz="1200">
                          <a:effectLst/>
                        </a:rPr>
                        <a:t>​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55687" marR="55687" marT="27843" marB="27843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b-NO" sz="120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r>
                        <a:rPr lang="nb-NO" sz="1200" b="1" i="0" u="sng"/>
                        <a:t>BIO210 Molekylærbiologi</a:t>
                      </a:r>
                      <a:r>
                        <a:rPr lang="nb-NO" sz="1200" b="1" i="0"/>
                        <a:t>/</a:t>
                      </a:r>
                      <a:r>
                        <a:rPr lang="nb-NO" sz="1200" b="0" i="1"/>
                        <a:t>valgfritt emne</a:t>
                      </a:r>
                    </a:p>
                  </a:txBody>
                  <a:tcPr marL="59012" marR="59012" marT="29505" marB="2950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59012" marR="59012" marT="29505" marB="2950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r>
                        <a:rPr lang="nb-NO" sz="1200" b="0" i="0" u="none" strike="noStrike" noProof="0">
                          <a:effectLst/>
                          <a:latin typeface="Calibri"/>
                        </a:rPr>
                        <a:t>Valgfritt emne </a:t>
                      </a:r>
                      <a:endParaRPr lang="nb-NO" sz="12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 u="none" strike="noStrike" noProof="0">
                          <a:effectLst/>
                          <a:latin typeface="Calibri"/>
                        </a:rPr>
                        <a:t>Valgfritt emne </a:t>
                      </a:r>
                      <a:endParaRPr lang="nb-NO" sz="12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solidFill>
                            <a:srgbClr val="FFFFFF"/>
                          </a:solidFill>
                          <a:effectLst/>
                        </a:rPr>
                        <a:t>​</a:t>
                      </a:r>
                      <a:endParaRPr lang="nb-NO" sz="1200" b="0" i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78141"/>
                  </a:ext>
                </a:extLst>
              </a:tr>
              <a:tr h="462479"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>
                          <a:solidFill>
                            <a:schemeClr val="bg1"/>
                          </a:solidFill>
                          <a:effectLst/>
                        </a:rPr>
                        <a:t>4. semester​</a:t>
                      </a:r>
                      <a:endParaRPr lang="nb-NO" sz="12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effectLst/>
                        </a:rPr>
                        <a:t>​</a:t>
                      </a:r>
                      <a:r>
                        <a:rPr lang="nb-NO" sz="1200" b="0" i="0"/>
                        <a:t>BIO120 Genetikk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nb-NO" sz="1200">
                        <a:effectLst/>
                      </a:endParaRPr>
                    </a:p>
                  </a:txBody>
                  <a:tcPr marL="59012" marR="59012" marT="29506" marB="295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55687" marR="55687" marT="27843" marB="27843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b-NO" sz="1200" b="0" i="0" u="none" strike="noStrike" noProof="0">
                          <a:effectLst/>
                          <a:latin typeface="Calibri"/>
                        </a:rPr>
                        <a:t>Valgfritt emne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5" marB="2950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b-NO" sz="1200" b="0" i="0" u="none" strike="noStrike" noProof="0">
                          <a:effectLst/>
                          <a:latin typeface="Calibri"/>
                        </a:rPr>
                        <a:t>Valgfritt emne</a:t>
                      </a:r>
                      <a:endParaRPr lang="nb-NO"/>
                    </a:p>
                  </a:txBody>
                  <a:tcPr marL="59012" marR="59012" marT="29505" marB="2950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55687" marR="55687" marT="27843" marB="278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effectLst/>
                        </a:rPr>
                        <a:t>​</a:t>
                      </a:r>
                      <a:r>
                        <a:rPr lang="nb-NO" sz="1200" b="0" i="0" u="none" strike="noStrike" noProof="0">
                          <a:effectLst/>
                          <a:latin typeface="Calibri"/>
                        </a:rPr>
                        <a:t>STAT100 Statistikk</a:t>
                      </a:r>
                    </a:p>
                    <a:p>
                      <a:pPr lvl="0" algn="ctr">
                        <a:buNone/>
                      </a:pPr>
                      <a:r>
                        <a:rPr lang="nb-NO" sz="1200">
                          <a:effectLst/>
                        </a:rPr>
                        <a:t>​</a:t>
                      </a:r>
                      <a:endParaRPr lang="nb-NO" sz="1200" b="0" i="0" u="none" strike="noStrike" noProof="0"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effectLst/>
                        </a:rPr>
                        <a:t>​</a:t>
                      </a:r>
                      <a:r>
                        <a:rPr lang="nb-NO" sz="1200" b="0" i="0" u="none" strike="noStrike" noProof="0">
                          <a:effectLst/>
                          <a:latin typeface="Calibri"/>
                        </a:rPr>
                        <a:t>Valgfritt emne 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effectLst/>
                        </a:rPr>
                        <a:t>​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01942"/>
                  </a:ext>
                </a:extLst>
              </a:tr>
              <a:tr h="820902"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>
                          <a:solidFill>
                            <a:schemeClr val="bg1"/>
                          </a:solidFill>
                          <a:effectLst/>
                        </a:rPr>
                        <a:t>3. semester​</a:t>
                      </a:r>
                      <a:endParaRPr lang="nb-NO" sz="12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>
                          <a:effectLst/>
                        </a:rPr>
                        <a:t>BIO130 - Generell mikrobiologi I​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effectLst/>
                        </a:rPr>
                        <a:t>​</a:t>
                      </a:r>
                      <a:r>
                        <a:rPr lang="nb-NO" sz="1200" b="0" i="0"/>
                        <a:t>BOT130 -  Grunnleggende plantefysiologi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nb-NO" sz="1200"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effectLst/>
                        </a:rPr>
                        <a:t>​</a:t>
                      </a:r>
                      <a:r>
                        <a:rPr lang="nb-NO" sz="1200" b="0" i="0"/>
                        <a:t>STIN100 Biologisk data-analyse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nb-NO" sz="1200"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55687" marR="55687" marT="27843" marB="278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effectLst/>
                        </a:rPr>
                        <a:t>​</a:t>
                      </a:r>
                      <a:r>
                        <a:rPr lang="nb-NO" sz="1200" b="0" i="0" u="none" strike="noStrike" noProof="0">
                          <a:effectLst/>
                          <a:latin typeface="Calibri"/>
                        </a:rPr>
                        <a:t>Valgfritt emne 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effectLst/>
                        </a:rPr>
                        <a:t>​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45084"/>
                  </a:ext>
                </a:extLst>
              </a:tr>
              <a:tr h="635909"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>
                          <a:solidFill>
                            <a:schemeClr val="bg1"/>
                          </a:solidFill>
                          <a:effectLst/>
                        </a:rPr>
                        <a:t>2. semester​</a:t>
                      </a:r>
                      <a:endParaRPr lang="nb-NO" sz="12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>
                          <a:effectLst/>
                        </a:rPr>
                        <a:t>BOT100 - Plantediversitet​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>
                          <a:effectLst/>
                        </a:rPr>
                        <a:t>ECOL100 - Grunnleggende økologi​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nb-NO" sz="1200">
                          <a:effectLst/>
                        </a:rPr>
                        <a:t>KJM100 - Generell kjemi​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200">
                          <a:effectLst/>
                        </a:rPr>
                        <a:t>Valgfritt emne​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nb-NO" sz="1200">
                          <a:effectLst/>
                        </a:rPr>
                        <a:t>​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>
                          <a:effectLst/>
                        </a:rPr>
                        <a:t>​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818271"/>
                  </a:ext>
                </a:extLst>
              </a:tr>
              <a:tr h="462479"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>
                          <a:solidFill>
                            <a:schemeClr val="bg1"/>
                          </a:solidFill>
                          <a:effectLst/>
                        </a:rPr>
                        <a:t>1. semester​</a:t>
                      </a:r>
                      <a:endParaRPr lang="nb-NO" sz="12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>
                          <a:effectLst/>
                        </a:rPr>
                        <a:t>BIO140 - Innføringsemne i biologi​ (intensivt)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>
                          <a:effectLst/>
                        </a:rPr>
                        <a:t>BIO100 - Cellebiologi​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nb-NO" sz="1200">
                          <a:effectLst/>
                        </a:rPr>
                        <a:t>ZOOL100 - Generell zoologi​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nb-N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nb-NO" sz="1200">
                          <a:effectLst/>
                        </a:rPr>
                        <a:t>MATH100 - Brukerkurs i matematikk eller​ </a:t>
                      </a:r>
                      <a:r>
                        <a:rPr lang="nb-NO" sz="1200" b="0" i="0"/>
                        <a:t>MATH111 </a:t>
                      </a:r>
                      <a:r>
                        <a:rPr lang="nb-NO" sz="1200" b="0" i="0" err="1"/>
                        <a:t>Kalkulus</a:t>
                      </a:r>
                      <a:r>
                        <a:rPr lang="nb-NO" sz="1200" b="0" i="0"/>
                        <a:t> 1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nb-NO" sz="1200">
                        <a:effectLst/>
                      </a:endParaRPr>
                    </a:p>
                  </a:txBody>
                  <a:tcPr marL="59012" marR="59012" marT="29506" marB="295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nb-NO" sz="1200">
                          <a:effectLst/>
                        </a:rPr>
                        <a:t>PHI101 - </a:t>
                      </a:r>
                      <a:r>
                        <a:rPr lang="nb-NO" sz="1200" err="1">
                          <a:effectLst/>
                        </a:rPr>
                        <a:t>Examen</a:t>
                      </a:r>
                      <a:r>
                        <a:rPr lang="nb-NO" sz="1200">
                          <a:effectLst/>
                        </a:rPr>
                        <a:t> philosophicum - seminarversjon​</a:t>
                      </a:r>
                      <a:endParaRPr lang="nb-N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5789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nb-NO" sz="1200" b="0" i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>
                          <a:solidFill>
                            <a:schemeClr val="bg1"/>
                          </a:solidFill>
                          <a:effectLst/>
                        </a:rPr>
                        <a:t>5 studiepoeng​</a:t>
                      </a:r>
                    </a:p>
                    <a:p>
                      <a:pPr algn="ctr" fontAlgn="base"/>
                      <a:r>
                        <a:rPr lang="nb-NO" sz="1200" b="1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nb-NO" sz="12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>
                          <a:solidFill>
                            <a:schemeClr val="bg1"/>
                          </a:solidFill>
                          <a:effectLst/>
                        </a:rPr>
                        <a:t>5 studiepoeng​</a:t>
                      </a:r>
                      <a:endParaRPr lang="nb-NO" sz="12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nb-NO" sz="1200" b="1">
                          <a:solidFill>
                            <a:schemeClr val="bg1"/>
                          </a:solidFill>
                          <a:effectLst/>
                        </a:rPr>
                        <a:t>5 studiepoeng​</a:t>
                      </a:r>
                      <a:endParaRPr lang="nb-NO" sz="12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nb-NO" sz="12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>
                          <a:solidFill>
                            <a:schemeClr val="bg1"/>
                          </a:solidFill>
                          <a:effectLst/>
                        </a:rPr>
                        <a:t>5 studiepoeng​</a:t>
                      </a:r>
                      <a:endParaRPr lang="nb-NO" sz="12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>
                          <a:solidFill>
                            <a:schemeClr val="bg1"/>
                          </a:solidFill>
                          <a:effectLst/>
                        </a:rPr>
                        <a:t>5 studiepoeng​</a:t>
                      </a:r>
                      <a:endParaRPr lang="nb-NO" sz="12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>
                          <a:solidFill>
                            <a:schemeClr val="bg1"/>
                          </a:solidFill>
                          <a:effectLst/>
                        </a:rPr>
                        <a:t>5 studiepoeng​</a:t>
                      </a:r>
                      <a:endParaRPr lang="nb-NO" sz="12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>
                          <a:solidFill>
                            <a:schemeClr val="bg1"/>
                          </a:solidFill>
                          <a:effectLst/>
                        </a:rPr>
                        <a:t>5 studiepoeng​</a:t>
                      </a:r>
                      <a:endParaRPr lang="nb-NO" sz="12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12" marR="59012" marT="29506" marB="2950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10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13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A62465-78FB-C9DB-AE57-63ED70BB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b-NO" sz="3700">
                <a:ea typeface="+mj-lt"/>
                <a:cs typeface="+mj-lt"/>
              </a:rPr>
              <a:t>NMBU: Bachelor i biologi forts.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AE38EA-55AD-E3E0-890F-87A01F09F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>
                <a:cs typeface="Calibri"/>
              </a:rPr>
              <a:t>Biologiske valgbare emner blir delt i 3 kategorier</a:t>
            </a:r>
          </a:p>
          <a:p>
            <a:pPr marL="914400" lvl="1" indent="-457200">
              <a:buAutoNum type="arabicPeriod"/>
            </a:pPr>
            <a:r>
              <a:rPr lang="nb-NO" sz="1800">
                <a:cs typeface="Calibri"/>
              </a:rPr>
              <a:t>Biologiske og bioteknologiske emner</a:t>
            </a:r>
          </a:p>
          <a:p>
            <a:pPr marL="914400" lvl="1" indent="-457200">
              <a:buAutoNum type="arabicPeriod"/>
            </a:pPr>
            <a:r>
              <a:rPr lang="nb-NO" sz="1800">
                <a:cs typeface="Calibri"/>
              </a:rPr>
              <a:t>Biologiske naturforvaltningsemner og skogfag</a:t>
            </a:r>
          </a:p>
          <a:p>
            <a:pPr marL="914400" lvl="1" indent="-457200">
              <a:buAutoNum type="arabicPeriod"/>
            </a:pPr>
            <a:r>
              <a:rPr lang="nb-NO" sz="1800">
                <a:cs typeface="Calibri"/>
              </a:rPr>
              <a:t>Anvendt biologiske emner innen planter, fisk og husdyr</a:t>
            </a:r>
          </a:p>
          <a:p>
            <a:endParaRPr lang="nb-NO" sz="200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C28DFD43-227A-43E1-EE35-7B9E75AF3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049741"/>
            <a:ext cx="6019331" cy="47552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2057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D6EECC-C46E-30AC-038A-1035C5E1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>
            <a:normAutofit/>
          </a:bodyPr>
          <a:lstStyle/>
          <a:p>
            <a:r>
              <a:rPr lang="nb-NO" sz="3600">
                <a:cs typeface="Calibri Light"/>
              </a:rPr>
              <a:t>NMBU: Bachelor i biologi forts.</a:t>
            </a:r>
            <a:endParaRPr lang="nb-NO" sz="36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CD4DBB-1514-8593-594C-7FCFDFC4B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338328"/>
            <a:ext cx="6675627" cy="16050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2000">
                <a:cs typeface="Calibri"/>
              </a:rPr>
              <a:t>Biologiske valgbare emner</a:t>
            </a:r>
          </a:p>
          <a:p>
            <a:endParaRPr lang="nb-NO" sz="2000">
              <a:cs typeface="Calibri"/>
            </a:endParaRPr>
          </a:p>
          <a:p>
            <a:endParaRPr lang="nb-NO" sz="200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5" descr="Et bilde som inneholder bord&#10;&#10;Automatisk generert beskrivelse">
            <a:extLst>
              <a:ext uri="{FF2B5EF4-FFF2-40B4-BE49-F238E27FC236}">
                <a16:creationId xmlns:a16="http://schemas.microsoft.com/office/drawing/2014/main" id="{77B78B49-2F2A-5978-FFA0-6D65F046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3076336"/>
            <a:ext cx="4974336" cy="2623962"/>
          </a:xfrm>
          <a:prstGeom prst="rect">
            <a:avLst/>
          </a:prstGeom>
        </p:spPr>
      </p:pic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786A119B-AD64-F997-0BB9-FB59A45A0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484" y="3412103"/>
            <a:ext cx="4974336" cy="19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3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CE90E-7F77-AEFC-68A4-76A8AEE4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cs typeface="Calibri Light"/>
              </a:rPr>
              <a:t>Innhold</a:t>
            </a:r>
            <a:r>
              <a:rPr lang="en-US" b="1">
                <a:cs typeface="Calibri Light"/>
              </a:rPr>
              <a:t> </a:t>
            </a:r>
            <a:r>
              <a:rPr lang="en-US" b="1" err="1">
                <a:cs typeface="Calibri Light"/>
              </a:rPr>
              <a:t>presentasjonen</a:t>
            </a:r>
            <a:r>
              <a:rPr lang="en-US" b="1">
                <a:cs typeface="Calibri Light"/>
              </a:rPr>
              <a:t>: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E6003-2C7F-ADF3-6E29-35F273813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Opptaksrammer</a:t>
            </a:r>
          </a:p>
          <a:p>
            <a:r>
              <a:rPr lang="en-US">
                <a:cs typeface="Calibri"/>
              </a:rPr>
              <a:t>NTNU</a:t>
            </a:r>
          </a:p>
          <a:p>
            <a:r>
              <a:rPr lang="en-US" err="1">
                <a:cs typeface="Calibri"/>
              </a:rPr>
              <a:t>UiO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UiB</a:t>
            </a:r>
            <a:endParaRPr lang="en-US">
              <a:cs typeface="Calibri"/>
            </a:endParaRPr>
          </a:p>
          <a:p>
            <a:r>
              <a:rPr lang="en-US" err="1">
                <a:ea typeface="+mn-lt"/>
                <a:cs typeface="+mn-lt"/>
              </a:rPr>
              <a:t>UiT</a:t>
            </a:r>
          </a:p>
          <a:p>
            <a:r>
              <a:rPr lang="en-US" err="1">
                <a:ea typeface="+mn-lt"/>
                <a:cs typeface="+mn-lt"/>
              </a:rPr>
              <a:t>UiA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NMBU</a:t>
            </a:r>
          </a:p>
          <a:p>
            <a:r>
              <a:rPr lang="en-US">
                <a:ea typeface="+mn-lt"/>
                <a:cs typeface="+mn-lt"/>
              </a:rPr>
              <a:t>Nord </a:t>
            </a:r>
            <a:r>
              <a:rPr lang="en-US" err="1">
                <a:ea typeface="+mn-lt"/>
                <a:cs typeface="+mn-lt"/>
              </a:rPr>
              <a:t>universitet</a:t>
            </a:r>
            <a:r>
              <a:rPr lang="en-US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1645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FE2D16-5E21-11A7-18EA-410FF5B6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b-NO" sz="2100">
                <a:ea typeface="+mj-lt"/>
                <a:cs typeface="+mj-lt"/>
              </a:rPr>
              <a:t>NMBU: Bachelor i biologi forts.</a:t>
            </a:r>
            <a:endParaRPr lang="nb-NO" sz="21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C98257-BE63-C040-F4C2-6E6FAE98E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>
                <a:cs typeface="Calibri"/>
              </a:rPr>
              <a:t>Ikke biologiske valgbare emner ser ut til å kunne være hva som helst.</a:t>
            </a:r>
          </a:p>
          <a:p>
            <a:r>
              <a:rPr lang="nb-NO" sz="2000">
                <a:cs typeface="Calibri"/>
              </a:rPr>
              <a:t>UNIS: blir nevnt som et alternativ til utveksling, men spesifikke emner bli ikke nevnt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3034E55F-6CB7-6DC0-F5B4-E33D3381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245369"/>
            <a:ext cx="6019331" cy="43640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7187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BCDE7D-D667-CD62-988F-1843AC02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Nord: Bachelor i biologi</a:t>
            </a:r>
            <a:endParaRPr lang="nb-NO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2538D3-CBA1-F3DA-B235-4542146FE7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966081"/>
              </p:ext>
            </p:extLst>
          </p:nvPr>
        </p:nvGraphicFramePr>
        <p:xfrm>
          <a:off x="838200" y="1825625"/>
          <a:ext cx="10515598" cy="4044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6431">
                  <a:extLst>
                    <a:ext uri="{9D8B030D-6E8A-4147-A177-3AD203B41FA5}">
                      <a16:colId xmlns:a16="http://schemas.microsoft.com/office/drawing/2014/main" val="146888078"/>
                    </a:ext>
                  </a:extLst>
                </a:gridCol>
                <a:gridCol w="2703356">
                  <a:extLst>
                    <a:ext uri="{9D8B030D-6E8A-4147-A177-3AD203B41FA5}">
                      <a16:colId xmlns:a16="http://schemas.microsoft.com/office/drawing/2014/main" val="504592756"/>
                    </a:ext>
                  </a:extLst>
                </a:gridCol>
                <a:gridCol w="2611717">
                  <a:extLst>
                    <a:ext uri="{9D8B030D-6E8A-4147-A177-3AD203B41FA5}">
                      <a16:colId xmlns:a16="http://schemas.microsoft.com/office/drawing/2014/main" val="3881407230"/>
                    </a:ext>
                  </a:extLst>
                </a:gridCol>
                <a:gridCol w="3024094">
                  <a:extLst>
                    <a:ext uri="{9D8B030D-6E8A-4147-A177-3AD203B41FA5}">
                      <a16:colId xmlns:a16="http://schemas.microsoft.com/office/drawing/2014/main" val="2031831518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6. 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VALGEMNER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309760357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5.SEMESTER*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VALGEMNER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49462948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4.SEMESTER*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BI105 </a:t>
                      </a:r>
                      <a:r>
                        <a:rPr lang="en-US" sz="1600" err="1">
                          <a:effectLst/>
                        </a:rPr>
                        <a:t>ZOOFYSIOLOGI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BI206 </a:t>
                      </a:r>
                      <a:r>
                        <a:rPr lang="en-US" sz="1600" err="1">
                          <a:effectLst/>
                        </a:rPr>
                        <a:t>MARINBIOLOGI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BI224 VITENSKAPELIGE METODER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5756535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3. 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BI123 </a:t>
                      </a:r>
                      <a:r>
                        <a:rPr lang="en-US" sz="1600" err="1">
                          <a:effectLst/>
                        </a:rPr>
                        <a:t>ØKOLOGI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BIO1001 BIOLOGISK MANGFOLD II - VERTEBRATER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BI210 MOLEKYLÆR CELLEBIOLOGI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405759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2. SEMESTER 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MA116 MATEMATIKK/STATISTIKK FOR BIOLOGER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BI132 </a:t>
                      </a:r>
                      <a:r>
                        <a:rPr lang="en-US" sz="1600" err="1">
                          <a:effectLst/>
                        </a:rPr>
                        <a:t>BIOKJEMI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OG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CELLEBIOLOGI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BI122 </a:t>
                      </a:r>
                      <a:r>
                        <a:rPr lang="en-US" sz="1600" err="1">
                          <a:effectLst/>
                        </a:rPr>
                        <a:t>GENETIKK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OG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EVOLUSJON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817117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1. 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FIL1000 </a:t>
                      </a:r>
                      <a:r>
                        <a:rPr lang="en-US" sz="1600" err="1">
                          <a:effectLst/>
                        </a:rPr>
                        <a:t>EXPHIL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KJ104 GRUNNLEGGENDE KJEMI OG MILJØKJEMI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BIO1000 BIOLOGISK MANGFOLD I - INVERTEBRATER, PLANTER OG SOPP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9628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10 STUDIEPOENG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10 STUDIEPOENG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10 STUDIEPOENG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981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957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DC73A-AAB9-D4B5-3A34-3BEAFAD5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Nord: </a:t>
            </a:r>
            <a:r>
              <a:rPr lang="en-US" err="1">
                <a:cs typeface="Calibri Light"/>
              </a:rPr>
              <a:t>valgemner</a:t>
            </a:r>
            <a:endParaRPr lang="en-US" err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1F23F3-8F8E-7F38-0861-DF8C7F81B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9184"/>
            <a:ext cx="2919914" cy="815891"/>
          </a:xfrm>
        </p:spPr>
        <p:txBody>
          <a:bodyPr/>
          <a:lstStyle/>
          <a:p>
            <a:pPr algn="ctr"/>
            <a:r>
              <a:rPr lang="en-US">
                <a:cs typeface="Calibri"/>
              </a:rPr>
              <a:t>Høst (5. semester)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D76F3372-3A8E-2CD7-927D-05F96D50D7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601" y="2649662"/>
            <a:ext cx="3918926" cy="344096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C3AC9D-BE7F-757B-9680-A88FBB1F0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41425" y="1681163"/>
            <a:ext cx="3258136" cy="823912"/>
          </a:xfrm>
        </p:spPr>
        <p:txBody>
          <a:bodyPr/>
          <a:lstStyle/>
          <a:p>
            <a:pPr algn="ctr"/>
            <a:r>
              <a:rPr lang="en-US">
                <a:cs typeface="Calibri" panose="020F0502020204030204"/>
              </a:rPr>
              <a:t>Vår (6. semester)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29AE9D7-4176-EE0E-0BC9-167D27AC30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705" b="326"/>
          <a:stretch/>
        </p:blipFill>
        <p:spPr>
          <a:xfrm>
            <a:off x="4735908" y="2650698"/>
            <a:ext cx="3790222" cy="334257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322BB2-EB6A-03B3-775C-2BAAABF74BAB}"/>
              </a:ext>
            </a:extLst>
          </p:cNvPr>
          <p:cNvSpPr txBox="1"/>
          <p:nvPr/>
        </p:nvSpPr>
        <p:spPr>
          <a:xfrm>
            <a:off x="8895348" y="2093495"/>
            <a:ext cx="2943726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Master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biovitenskap</a:t>
            </a:r>
            <a:r>
              <a:rPr lang="en-US" sz="2000"/>
              <a:t> </a:t>
            </a:r>
            <a:r>
              <a:rPr lang="en-US" sz="2000" err="1"/>
              <a:t>ved</a:t>
            </a:r>
            <a:r>
              <a:rPr lang="en-US" sz="2000"/>
              <a:t> Nord </a:t>
            </a:r>
            <a:r>
              <a:rPr lang="en-US" sz="2000" err="1"/>
              <a:t>har</a:t>
            </a:r>
            <a:r>
              <a:rPr lang="en-US" sz="2000"/>
              <a:t> </a:t>
            </a:r>
            <a:r>
              <a:rPr lang="en-US" sz="2000" err="1"/>
              <a:t>følgende</a:t>
            </a:r>
            <a:r>
              <a:rPr lang="en-US" sz="2000"/>
              <a:t> </a:t>
            </a:r>
            <a:r>
              <a:rPr lang="en-US" sz="2000" err="1"/>
              <a:t>spesialiseringer</a:t>
            </a:r>
            <a:r>
              <a:rPr lang="en-US" sz="2000"/>
              <a:t>: </a:t>
            </a:r>
          </a:p>
          <a:p>
            <a:pPr marL="457200" indent="-457200">
              <a:buAutoNum type="arabicPeriod"/>
            </a:pPr>
            <a:r>
              <a:rPr lang="en-US" sz="1600" err="1">
                <a:cs typeface="Calibri"/>
              </a:rPr>
              <a:t>Akvakultur</a:t>
            </a:r>
            <a:endParaRPr lang="en-US" sz="1600"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1600" err="1">
                <a:cs typeface="Calibri"/>
              </a:rPr>
              <a:t>Genomikk</a:t>
            </a:r>
            <a:endParaRPr lang="en-US" sz="1600"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1600">
                <a:cs typeface="Calibri"/>
              </a:rPr>
              <a:t>Marin </a:t>
            </a:r>
            <a:r>
              <a:rPr lang="en-US" sz="1600" err="1">
                <a:cs typeface="Calibri"/>
              </a:rPr>
              <a:t>økologi</a:t>
            </a:r>
            <a:endParaRPr lang="en-US" sz="1600"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1600" err="1">
                <a:cs typeface="Calibri"/>
              </a:rPr>
              <a:t>Terrestrisk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økologi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og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naturforvaltning</a:t>
            </a:r>
            <a:endParaRPr lang="en-US" sz="1600"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1600" err="1">
                <a:cs typeface="Calibri"/>
              </a:rPr>
              <a:t>Husdyrvitenskap</a:t>
            </a:r>
            <a:endParaRPr lang="en-US" sz="1600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60 SP av </a:t>
            </a:r>
            <a:r>
              <a:rPr lang="en-US" err="1">
                <a:cs typeface="Calibri"/>
              </a:rPr>
              <a:t>bachelorgraden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må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være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innen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biovitenskap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572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1DD1-2C35-5B70-CACE-4E67EC83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 Light"/>
                <a:cs typeface="Calibri Light"/>
              </a:rPr>
              <a:t>Oppsummering</a:t>
            </a:r>
            <a:r>
              <a:rPr lang="en-US">
                <a:ea typeface="Calibri Light"/>
                <a:cs typeface="Calibri Light"/>
              </a:rPr>
              <a:t>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E5F1F-AB8C-7C20-353D-CD567A2C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Calibri"/>
                <a:cs typeface="Calibri"/>
              </a:rPr>
              <a:t>UiO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UiB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UiT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Nord </a:t>
            </a:r>
            <a:r>
              <a:rPr lang="en-US" err="1">
                <a:ea typeface="Calibri"/>
                <a:cs typeface="Calibri"/>
              </a:rPr>
              <a:t>har</a:t>
            </a:r>
            <a:r>
              <a:rPr lang="en-US">
                <a:ea typeface="Calibri"/>
                <a:cs typeface="Calibri"/>
              </a:rPr>
              <a:t> alle </a:t>
            </a:r>
            <a:r>
              <a:rPr lang="en-US" err="1">
                <a:ea typeface="Calibri"/>
                <a:cs typeface="Calibri"/>
              </a:rPr>
              <a:t>valgbare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emner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siste</a:t>
            </a:r>
            <a:r>
              <a:rPr lang="en-US">
                <a:ea typeface="Calibri"/>
                <a:cs typeface="Calibri"/>
              </a:rPr>
              <a:t> 2 </a:t>
            </a:r>
            <a:r>
              <a:rPr lang="en-US" err="1">
                <a:ea typeface="Calibri"/>
                <a:cs typeface="Calibri"/>
              </a:rPr>
              <a:t>eller</a:t>
            </a:r>
            <a:r>
              <a:rPr lang="en-US">
                <a:ea typeface="Calibri"/>
                <a:cs typeface="Calibri"/>
              </a:rPr>
              <a:t> 3 semester (</a:t>
            </a:r>
            <a:r>
              <a:rPr lang="en-US" err="1">
                <a:ea typeface="Calibri"/>
                <a:cs typeface="Calibri"/>
              </a:rPr>
              <a:t>unntak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 err="1">
                <a:ea typeface="Calibri"/>
                <a:cs typeface="Calibri"/>
              </a:rPr>
              <a:t>exphil</a:t>
            </a:r>
            <a:r>
              <a:rPr lang="en-US">
                <a:ea typeface="Calibri"/>
                <a:cs typeface="Calibri"/>
              </a:rPr>
              <a:t>), </a:t>
            </a:r>
            <a:r>
              <a:rPr lang="en-US" err="1">
                <a:ea typeface="Calibri"/>
                <a:cs typeface="Calibri"/>
              </a:rPr>
              <a:t>mens</a:t>
            </a:r>
            <a:r>
              <a:rPr lang="en-US">
                <a:ea typeface="Calibri"/>
                <a:cs typeface="Calibri"/>
              </a:rPr>
              <a:t> NTNU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NMBU </a:t>
            </a:r>
            <a:r>
              <a:rPr lang="en-US" err="1">
                <a:ea typeface="Calibri"/>
                <a:cs typeface="Calibri"/>
              </a:rPr>
              <a:t>har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noen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obligatoriske</a:t>
            </a:r>
            <a:r>
              <a:rPr lang="en-US">
                <a:ea typeface="Calibri"/>
                <a:cs typeface="Calibri"/>
              </a:rPr>
              <a:t> alle semester.</a:t>
            </a:r>
          </a:p>
          <a:p>
            <a:r>
              <a:rPr lang="en-US" err="1">
                <a:ea typeface="Calibri"/>
                <a:cs typeface="Calibri"/>
              </a:rPr>
              <a:t>UiO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UiB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UiT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Nord </a:t>
            </a:r>
            <a:r>
              <a:rPr lang="en-US" err="1">
                <a:ea typeface="Calibri"/>
                <a:cs typeface="Calibri"/>
              </a:rPr>
              <a:t>spesifiserer</a:t>
            </a:r>
            <a:r>
              <a:rPr lang="en-US">
                <a:ea typeface="Calibri"/>
                <a:cs typeface="Calibri"/>
              </a:rPr>
              <a:t> at </a:t>
            </a:r>
            <a:r>
              <a:rPr lang="en-US" err="1">
                <a:ea typeface="Calibri"/>
                <a:cs typeface="Calibri"/>
              </a:rPr>
              <a:t>studentene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må</a:t>
            </a:r>
            <a:r>
              <a:rPr lang="en-US">
                <a:ea typeface="Calibri"/>
                <a:cs typeface="Calibri"/>
              </a:rPr>
              <a:t> passe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at de </a:t>
            </a:r>
            <a:r>
              <a:rPr lang="en-US" err="1">
                <a:ea typeface="Calibri"/>
                <a:cs typeface="Calibri"/>
              </a:rPr>
              <a:t>velger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riktige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emner</a:t>
            </a:r>
            <a:r>
              <a:rPr lang="en-US">
                <a:ea typeface="Calibri"/>
                <a:cs typeface="Calibri"/>
              </a:rPr>
              <a:t> for å </a:t>
            </a:r>
            <a:r>
              <a:rPr lang="en-US" err="1">
                <a:ea typeface="Calibri"/>
                <a:cs typeface="Calibri"/>
              </a:rPr>
              <a:t>kvalifiserer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masteren</a:t>
            </a:r>
            <a:r>
              <a:rPr lang="en-US">
                <a:ea typeface="Calibri"/>
                <a:cs typeface="Calibri"/>
              </a:rPr>
              <a:t> de er </a:t>
            </a:r>
            <a:r>
              <a:rPr lang="en-US" err="1">
                <a:ea typeface="Calibri"/>
                <a:cs typeface="Calibri"/>
              </a:rPr>
              <a:t>interessert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i</a:t>
            </a:r>
            <a:r>
              <a:rPr lang="en-US">
                <a:ea typeface="Calibri"/>
                <a:cs typeface="Calibri"/>
              </a:rPr>
              <a:t>. De </a:t>
            </a:r>
            <a:r>
              <a:rPr lang="en-US" err="1">
                <a:ea typeface="Calibri"/>
                <a:cs typeface="Calibri"/>
              </a:rPr>
              <a:t>har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ikke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offisielle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spesialiseringer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r>
              <a:rPr lang="en-US" err="1">
                <a:ea typeface="Calibri"/>
                <a:cs typeface="Calibri"/>
              </a:rPr>
              <a:t>UiA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bacheloroppgave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siste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semesteret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07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63B02-2047-E282-CEAB-C100721D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Antall studieplasser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A80C11-F904-5540-E891-798AEF2A2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377262"/>
              </p:ext>
            </p:extLst>
          </p:nvPr>
        </p:nvGraphicFramePr>
        <p:xfrm>
          <a:off x="1307248" y="1863801"/>
          <a:ext cx="9577503" cy="444075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332786">
                  <a:extLst>
                    <a:ext uri="{9D8B030D-6E8A-4147-A177-3AD203B41FA5}">
                      <a16:colId xmlns:a16="http://schemas.microsoft.com/office/drawing/2014/main" val="2573335509"/>
                    </a:ext>
                  </a:extLst>
                </a:gridCol>
                <a:gridCol w="5244717">
                  <a:extLst>
                    <a:ext uri="{9D8B030D-6E8A-4147-A177-3AD203B41FA5}">
                      <a16:colId xmlns:a16="http://schemas.microsoft.com/office/drawing/2014/main" val="2925646309"/>
                    </a:ext>
                  </a:extLst>
                </a:gridCol>
              </a:tblGrid>
              <a:tr h="598236">
                <a:tc>
                  <a:txBody>
                    <a:bodyPr/>
                    <a:lstStyle/>
                    <a:p>
                      <a:r>
                        <a:rPr lang="en-US" sz="1800" b="0" cap="all" spc="150" err="1">
                          <a:solidFill>
                            <a:schemeClr val="lt1"/>
                          </a:solidFill>
                          <a:effectLst/>
                        </a:rPr>
                        <a:t>Studiested</a:t>
                      </a:r>
                      <a:r>
                        <a:rPr lang="en-US" sz="1800" b="0" cap="all" spc="150">
                          <a:solidFill>
                            <a:schemeClr val="lt1"/>
                          </a:solidFill>
                          <a:effectLst/>
                        </a:rPr>
                        <a:t> 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all" spc="150" err="1">
                          <a:solidFill>
                            <a:schemeClr val="lt1"/>
                          </a:solidFill>
                          <a:effectLst/>
                        </a:rPr>
                        <a:t>opptaksramme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24176"/>
                  </a:ext>
                </a:extLst>
              </a:tr>
              <a:tr h="548931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NTNU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75 (85)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020270"/>
                  </a:ext>
                </a:extLst>
              </a:tr>
              <a:tr h="548931">
                <a:tc>
                  <a:txBody>
                    <a:bodyPr/>
                    <a:lstStyle/>
                    <a:p>
                      <a:r>
                        <a:rPr lang="en-US" sz="1600" cap="none" spc="0" err="1">
                          <a:solidFill>
                            <a:schemeClr val="tx1"/>
                          </a:solidFill>
                          <a:effectLst/>
                        </a:rPr>
                        <a:t>UiO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148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697026"/>
                  </a:ext>
                </a:extLst>
              </a:tr>
              <a:tr h="548931">
                <a:tc>
                  <a:txBody>
                    <a:bodyPr/>
                    <a:lstStyle/>
                    <a:p>
                      <a:r>
                        <a:rPr lang="en-US" sz="1600" cap="none" spc="0" err="1">
                          <a:solidFill>
                            <a:schemeClr val="tx1"/>
                          </a:solidFill>
                          <a:effectLst/>
                        </a:rPr>
                        <a:t>UiB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666344"/>
                  </a:ext>
                </a:extLst>
              </a:tr>
              <a:tr h="548931">
                <a:tc>
                  <a:txBody>
                    <a:bodyPr/>
                    <a:lstStyle/>
                    <a:p>
                      <a:r>
                        <a:rPr lang="en-US" sz="1600" cap="none" spc="0" err="1">
                          <a:solidFill>
                            <a:schemeClr val="tx1"/>
                          </a:solidFill>
                          <a:effectLst/>
                        </a:rPr>
                        <a:t>UiT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136429"/>
                  </a:ext>
                </a:extLst>
              </a:tr>
              <a:tr h="548931">
                <a:tc>
                  <a:txBody>
                    <a:bodyPr/>
                    <a:lstStyle/>
                    <a:p>
                      <a:r>
                        <a:rPr lang="en-US" sz="1600" cap="none" spc="0" err="1">
                          <a:solidFill>
                            <a:schemeClr val="tx1"/>
                          </a:solidFill>
                          <a:effectLst/>
                        </a:rPr>
                        <a:t>UiA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250085"/>
                  </a:ext>
                </a:extLst>
              </a:tr>
              <a:tr h="548931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NMBU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667804"/>
                  </a:ext>
                </a:extLst>
              </a:tr>
              <a:tr h="548931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Nord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47915" marR="147915" marT="147915" marB="1479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793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20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66AD-66E5-F87E-2C03-5FF7FE77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31" y="208817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NTNU: bachelor </a:t>
            </a:r>
            <a:r>
              <a:rPr lang="en-US" err="1">
                <a:cs typeface="Calibri Light"/>
              </a:rPr>
              <a:t>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biologi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DA5F-1C91-0863-8412-F459492EC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6EBD75-DC1B-B179-E96F-6A96E4819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29260"/>
              </p:ext>
            </p:extLst>
          </p:nvPr>
        </p:nvGraphicFramePr>
        <p:xfrm>
          <a:off x="586154" y="1680307"/>
          <a:ext cx="11024116" cy="4571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5579">
                  <a:extLst>
                    <a:ext uri="{9D8B030D-6E8A-4147-A177-3AD203B41FA5}">
                      <a16:colId xmlns:a16="http://schemas.microsoft.com/office/drawing/2014/main" val="1962113441"/>
                    </a:ext>
                  </a:extLst>
                </a:gridCol>
                <a:gridCol w="2241800">
                  <a:extLst>
                    <a:ext uri="{9D8B030D-6E8A-4147-A177-3AD203B41FA5}">
                      <a16:colId xmlns:a16="http://schemas.microsoft.com/office/drawing/2014/main" val="2270467717"/>
                    </a:ext>
                  </a:extLst>
                </a:gridCol>
                <a:gridCol w="2195579">
                  <a:extLst>
                    <a:ext uri="{9D8B030D-6E8A-4147-A177-3AD203B41FA5}">
                      <a16:colId xmlns:a16="http://schemas.microsoft.com/office/drawing/2014/main" val="1267060162"/>
                    </a:ext>
                  </a:extLst>
                </a:gridCol>
                <a:gridCol w="2195579">
                  <a:extLst>
                    <a:ext uri="{9D8B030D-6E8A-4147-A177-3AD203B41FA5}">
                      <a16:colId xmlns:a16="http://schemas.microsoft.com/office/drawing/2014/main" val="3620185955"/>
                    </a:ext>
                  </a:extLst>
                </a:gridCol>
                <a:gridCol w="2195579">
                  <a:extLst>
                    <a:ext uri="{9D8B030D-6E8A-4147-A177-3AD203B41FA5}">
                      <a16:colId xmlns:a16="http://schemas.microsoft.com/office/drawing/2014/main" val="2066249443"/>
                    </a:ext>
                  </a:extLst>
                </a:gridCol>
              </a:tblGrid>
              <a:tr h="765401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1"/>
                          </a:solidFill>
                          <a:effectLst/>
                        </a:rPr>
                        <a:t>6. 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ST2304 STATISTISK MODELLERING</a:t>
                      </a:r>
                    </a:p>
                  </a:txBody>
                  <a:tcPr marL="0" marR="0" marT="0" marB="0" anchor="ctr"/>
                </a:tc>
                <a:tc rowSpan="3" gridSpan="3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OBLIGATORISKE OG VALGBARE EMNER TILKNYTTET STUDIERETNING</a:t>
                      </a:r>
                    </a:p>
                  </a:txBody>
                  <a:tcPr marL="0" marR="0" marT="0" marB="0"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137007421"/>
                  </a:ext>
                </a:extLst>
              </a:tr>
              <a:tr h="683759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1"/>
                          </a:solidFill>
                          <a:effectLst/>
                        </a:rPr>
                        <a:t>5.SEMESTER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ST0103 BRUKERKURS I STATISTIKK</a:t>
                      </a:r>
                    </a:p>
                  </a:txBody>
                  <a:tcPr marL="0" marR="0" marT="0" marB="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326136389"/>
                  </a:ext>
                </a:extLst>
              </a:tr>
              <a:tr h="632732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1"/>
                          </a:solidFill>
                          <a:effectLst/>
                        </a:rPr>
                        <a:t>4.SEMESTER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OMRÅDEEMNE (KAN TAS 4, 5 ELLER 6. SEM)</a:t>
                      </a:r>
                    </a:p>
                  </a:txBody>
                  <a:tcPr marL="0" marR="0" marT="0" marB="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480470789"/>
                  </a:ext>
                </a:extLst>
              </a:tr>
              <a:tr h="816428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1"/>
                          </a:solidFill>
                          <a:effectLst/>
                        </a:rPr>
                        <a:t>3. 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MA0001 BRUKERKURS I MATEMATIKK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EXPH0300 EXPHIL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BI1006 DYRENES STRUKTUR OG FUNKSJON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BI1007 PLANTENES STRUKTUR OG FUNKSJON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3883108"/>
                  </a:ext>
                </a:extLst>
              </a:tr>
              <a:tr h="74499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1"/>
                          </a:solidFill>
                          <a:effectLst/>
                        </a:rPr>
                        <a:t>2. 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BI1001 CELLE- OG MOLEKYLÆRBIOLOGI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BI1002 FAUNISTIKK OG FLORISTIKK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867505727"/>
                  </a:ext>
                </a:extLst>
              </a:tr>
              <a:tr h="64293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1"/>
                          </a:solidFill>
                          <a:effectLst/>
                        </a:rPr>
                        <a:t>1. SEMESTER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BI1003 ØKOLOGI, ADFERD OG EVOLUSJON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KJ1002 GENERELL KJEMI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19839706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1"/>
                          </a:solidFill>
                        </a:rPr>
                        <a:t>7,5 SP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1"/>
                          </a:solidFill>
                        </a:rPr>
                        <a:t>7,5 SP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1"/>
                          </a:solidFill>
                        </a:rPr>
                        <a:t>7,5 SP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1"/>
                          </a:solidFill>
                        </a:rPr>
                        <a:t>7,5 SP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341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0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C792-F503-5F47-3869-15C0C864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5" y="218587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NTNU: Obligatoriske </a:t>
            </a:r>
            <a:r>
              <a:rPr lang="en-US" err="1">
                <a:cs typeface="Calibri Light"/>
              </a:rPr>
              <a:t>emner</a:t>
            </a:r>
            <a:r>
              <a:rPr lang="en-US" b="1">
                <a:cs typeface="Calibri Light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B13E3-FA4C-A769-B234-0099A6E88F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i="1" err="1">
                <a:cs typeface="Calibri"/>
              </a:rPr>
              <a:t>Økologi</a:t>
            </a:r>
            <a:r>
              <a:rPr lang="en-US" sz="2400" i="1">
                <a:cs typeface="Calibri"/>
              </a:rPr>
              <a:t>, </a:t>
            </a:r>
            <a:r>
              <a:rPr lang="en-US" sz="2400" i="1" err="1">
                <a:cs typeface="Calibri"/>
              </a:rPr>
              <a:t>adferd</a:t>
            </a:r>
            <a:r>
              <a:rPr lang="en-US" sz="2400" i="1">
                <a:cs typeface="Calibri"/>
              </a:rPr>
              <a:t>, </a:t>
            </a:r>
            <a:r>
              <a:rPr lang="en-US" sz="2400" i="1" err="1">
                <a:cs typeface="Calibri"/>
              </a:rPr>
              <a:t>evolusjon</a:t>
            </a:r>
            <a:endParaRPr lang="en-US" sz="2400" i="1" err="1"/>
          </a:p>
          <a:p>
            <a:r>
              <a:rPr lang="en-US" sz="2000">
                <a:cs typeface="Calibri"/>
              </a:rPr>
              <a:t>BI2033, BI2044, MA0002, BI2034, BI2017, BI2045</a:t>
            </a:r>
          </a:p>
          <a:p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 i="1" err="1">
                <a:cs typeface="Calibri"/>
              </a:rPr>
              <a:t>Fysiologi</a:t>
            </a:r>
            <a:endParaRPr lang="en-US" sz="2400" i="1">
              <a:cs typeface="Calibri"/>
            </a:endParaRPr>
          </a:p>
          <a:p>
            <a:r>
              <a:rPr lang="en-US" sz="2000">
                <a:cs typeface="Calibri"/>
              </a:rPr>
              <a:t>BI2024, BI2025/BI2021/BI2022</a:t>
            </a:r>
          </a:p>
          <a:p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400" i="1" err="1">
                <a:cs typeface="Calibri"/>
              </a:rPr>
              <a:t>Marinbiologi</a:t>
            </a:r>
            <a:r>
              <a:rPr lang="en-US" sz="2400" i="1">
                <a:cs typeface="Calibri"/>
              </a:rPr>
              <a:t>/</a:t>
            </a:r>
            <a:r>
              <a:rPr lang="en-US" sz="2400" i="1" err="1">
                <a:cs typeface="Calibri"/>
              </a:rPr>
              <a:t>akvakultur</a:t>
            </a:r>
            <a:r>
              <a:rPr lang="en-US" sz="2400" i="1">
                <a:cs typeface="Calibri"/>
              </a:rPr>
              <a:t>:</a:t>
            </a:r>
          </a:p>
          <a:p>
            <a:r>
              <a:rPr lang="en-US" sz="2000">
                <a:cs typeface="Calibri"/>
              </a:rPr>
              <a:t>Økosystem:BI2060, BI2036, TBT4102</a:t>
            </a:r>
          </a:p>
          <a:p>
            <a:r>
              <a:rPr lang="en-US" sz="2000" err="1">
                <a:cs typeface="Calibri"/>
              </a:rPr>
              <a:t>Akvakultur</a:t>
            </a:r>
            <a:r>
              <a:rPr lang="en-US" sz="2000">
                <a:cs typeface="Calibri"/>
              </a:rPr>
              <a:t>: BI2060, BI2065, TBT4102, BI2064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01335-7ECD-187F-9F69-0808AE69BA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i="1">
                <a:cs typeface="Calibri" panose="020F0502020204030204"/>
              </a:rPr>
              <a:t>Celle- </a:t>
            </a:r>
            <a:r>
              <a:rPr lang="en-US" sz="2400" i="1" err="1">
                <a:cs typeface="Calibri" panose="020F0502020204030204"/>
              </a:rPr>
              <a:t>og</a:t>
            </a:r>
            <a:r>
              <a:rPr lang="en-US" sz="2400" i="1">
                <a:cs typeface="Calibri" panose="020F0502020204030204"/>
              </a:rPr>
              <a:t> </a:t>
            </a:r>
            <a:r>
              <a:rPr lang="en-US" sz="2400" i="1" err="1">
                <a:cs typeface="Calibri" panose="020F0502020204030204"/>
              </a:rPr>
              <a:t>molekylærbiologi</a:t>
            </a:r>
            <a:endParaRPr lang="en-US" sz="2400" i="1">
              <a:cs typeface="Calibri" panose="020F0502020204030204"/>
            </a:endParaRPr>
          </a:p>
          <a:p>
            <a:r>
              <a:rPr lang="en-US" sz="2000">
                <a:cs typeface="Calibri" panose="020F0502020204030204"/>
              </a:rPr>
              <a:t>BI2012, BI2014, BI2015,</a:t>
            </a:r>
            <a:endParaRPr lang="en-US" sz="2000">
              <a:ea typeface="Calibri"/>
              <a:cs typeface="Calibri" panose="020F0502020204030204"/>
            </a:endParaRPr>
          </a:p>
          <a:p>
            <a:endParaRPr lang="en-US" sz="24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i="1" err="1">
                <a:cs typeface="Calibri" panose="020F0502020204030204"/>
              </a:rPr>
              <a:t>Toksikologi</a:t>
            </a:r>
            <a:r>
              <a:rPr lang="en-US" sz="2400" i="1">
                <a:cs typeface="Calibri" panose="020F0502020204030204"/>
              </a:rPr>
              <a:t>:</a:t>
            </a:r>
            <a:endParaRPr lang="en-US" sz="2400" i="1">
              <a:ea typeface="Calibri"/>
              <a:cs typeface="Calibri" panose="020F0502020204030204"/>
            </a:endParaRPr>
          </a:p>
          <a:p>
            <a:r>
              <a:rPr lang="en-US" sz="2000" i="1">
                <a:cs typeface="Calibri" panose="020F0502020204030204"/>
              </a:rPr>
              <a:t>Celle</a:t>
            </a:r>
            <a:r>
              <a:rPr lang="en-US" sz="2000">
                <a:cs typeface="Calibri" panose="020F0502020204030204"/>
              </a:rPr>
              <a:t>: BI2012, BI2014, BI2015, KJ1021, KJ1024, TBI4110, KJ2072, BI2073</a:t>
            </a:r>
            <a:endParaRPr lang="en-US" sz="2000">
              <a:ea typeface="Calibri"/>
              <a:cs typeface="Calibri" panose="020F0502020204030204"/>
            </a:endParaRPr>
          </a:p>
          <a:p>
            <a:r>
              <a:rPr lang="en-US" sz="2000" i="1" err="1">
                <a:cs typeface="Calibri" panose="020F0502020204030204"/>
              </a:rPr>
              <a:t>Fysiologi</a:t>
            </a:r>
            <a:r>
              <a:rPr lang="en-US" sz="2000">
                <a:cs typeface="Calibri" panose="020F0502020204030204"/>
              </a:rPr>
              <a:t>: BI2024, BI2012, KJ1021, KJ2024, BI2025/</a:t>
            </a:r>
            <a:r>
              <a:rPr lang="en-US" sz="2000" err="1">
                <a:cs typeface="Calibri" panose="020F0502020204030204"/>
              </a:rPr>
              <a:t>plantefys</a:t>
            </a:r>
            <a:r>
              <a:rPr lang="en-US" sz="2000">
                <a:cs typeface="Calibri" panose="020F0502020204030204"/>
              </a:rPr>
              <a:t>, KJ2072, TBI4110, BI2073</a:t>
            </a:r>
            <a:endParaRPr lang="en-US" sz="2000"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364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BBFA-909D-6AD2-F029-53715705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700" err="1">
                <a:cs typeface="Calibri Light"/>
              </a:rPr>
              <a:t>UiO</a:t>
            </a:r>
            <a:r>
              <a:rPr lang="en-US" sz="3700">
                <a:cs typeface="Calibri Light"/>
              </a:rPr>
              <a:t>: Bachelor </a:t>
            </a:r>
            <a:r>
              <a:rPr lang="en-US" sz="3700" err="1">
                <a:cs typeface="Calibri Light"/>
              </a:rPr>
              <a:t>i</a:t>
            </a:r>
            <a:r>
              <a:rPr lang="en-US" sz="3700">
                <a:cs typeface="Calibri Light"/>
              </a:rPr>
              <a:t> </a:t>
            </a:r>
            <a:r>
              <a:rPr lang="en-US" sz="3700" err="1">
                <a:cs typeface="Calibri Light"/>
              </a:rPr>
              <a:t>biovitenskap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D2E595-D0A2-FEDB-C4F3-E9CA1BE7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61" y="804665"/>
            <a:ext cx="5720621" cy="5248670"/>
          </a:xfrm>
          <a:prstGeom prst="rect">
            <a:avLst/>
          </a:prstGeom>
          <a:effectLst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CACC8B-0AD9-674A-CE7D-913F23225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Programmet har følgende oppbygging:</a:t>
            </a:r>
            <a:endParaRPr lang="en-US" sz="1800">
              <a:cs typeface="Calibri" panose="020F0502020204030204"/>
            </a:endParaRPr>
          </a:p>
          <a:p>
            <a:pPr lvl="1"/>
            <a:r>
              <a:rPr lang="en-US" sz="1800">
                <a:ea typeface="+mn-lt"/>
                <a:cs typeface="+mn-lt"/>
              </a:rPr>
              <a:t>Obligatoriske fellesemner, 100 studiepoeng</a:t>
            </a:r>
            <a:endParaRPr lang="en-US" sz="1800">
              <a:cs typeface="Calibri"/>
            </a:endParaRPr>
          </a:p>
          <a:p>
            <a:pPr lvl="1"/>
            <a:r>
              <a:rPr lang="en-US" sz="1800">
                <a:ea typeface="+mn-lt"/>
                <a:cs typeface="+mn-lt"/>
              </a:rPr>
              <a:t>4 Obligatoriske fordypningsemner, 40 studiepoeng</a:t>
            </a:r>
            <a:endParaRPr lang="en-US" sz="1800">
              <a:cs typeface="Calibri"/>
            </a:endParaRPr>
          </a:p>
          <a:p>
            <a:pPr lvl="1"/>
            <a:r>
              <a:rPr lang="en-US" sz="1800">
                <a:ea typeface="+mn-lt"/>
                <a:cs typeface="+mn-lt"/>
              </a:rPr>
              <a:t>Utviklingssemester / frie emner, 40 studiepoeng</a:t>
            </a:r>
            <a:endParaRPr lang="en-US" sz="1800">
              <a:cs typeface="Calibri"/>
            </a:endParaRP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41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0F6426-E781-BB83-065D-645BAD77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>
            <a:normAutofit/>
          </a:bodyPr>
          <a:lstStyle/>
          <a:p>
            <a:r>
              <a:rPr lang="en-US" sz="2800" err="1">
                <a:ea typeface="+mj-lt"/>
                <a:cs typeface="+mj-lt"/>
              </a:rPr>
              <a:t>UiO</a:t>
            </a:r>
            <a:r>
              <a:rPr lang="en-US" sz="2800">
                <a:ea typeface="+mj-lt"/>
                <a:cs typeface="+mj-lt"/>
              </a:rPr>
              <a:t>: Bachelor </a:t>
            </a:r>
            <a:r>
              <a:rPr lang="en-US" sz="2800" err="1">
                <a:ea typeface="+mj-lt"/>
                <a:cs typeface="+mj-lt"/>
              </a:rPr>
              <a:t>i</a:t>
            </a:r>
            <a:r>
              <a:rPr lang="en-US" sz="2800">
                <a:ea typeface="+mj-lt"/>
                <a:cs typeface="+mj-lt"/>
              </a:rPr>
              <a:t> </a:t>
            </a:r>
            <a:r>
              <a:rPr lang="en-US" sz="2800" err="1">
                <a:ea typeface="+mj-lt"/>
                <a:cs typeface="+mj-lt"/>
              </a:rPr>
              <a:t>biovitenskap</a:t>
            </a:r>
            <a:r>
              <a:rPr lang="en-US" sz="2800">
                <a:ea typeface="+mj-lt"/>
                <a:cs typeface="+mj-lt"/>
              </a:rPr>
              <a:t> forts.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CDD497-9A59-648D-7DA4-5F8A8C1F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338328"/>
            <a:ext cx="6675627" cy="1605083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buNone/>
            </a:pPr>
            <a:endParaRPr lang="nb-NO" sz="2000">
              <a:ea typeface="+mn-lt"/>
              <a:cs typeface="+mn-lt"/>
            </a:endParaRPr>
          </a:p>
          <a:p>
            <a:pPr marL="0" indent="0">
              <a:buNone/>
            </a:pPr>
            <a:endParaRPr lang="nb-NO" sz="2000">
              <a:ea typeface="+mn-lt"/>
              <a:cs typeface="+mn-lt"/>
            </a:endParaRPr>
          </a:p>
          <a:p>
            <a:r>
              <a:rPr lang="nb-NO" sz="2000">
                <a:ea typeface="+mn-lt"/>
                <a:cs typeface="+mn-lt"/>
              </a:rPr>
              <a:t>Hvilke emner de velger som obligatoriske fordypningsemner kan påvirke hvilke studieretninger på masterprogrammet i biovitenskap de kvalifiserer til. </a:t>
            </a:r>
            <a:endParaRPr lang="nb-NO">
              <a:ea typeface="Calibri"/>
              <a:cs typeface="Calibri"/>
            </a:endParaRPr>
          </a:p>
          <a:p>
            <a:r>
              <a:rPr lang="nb-NO" sz="2000">
                <a:ea typeface="Calibri"/>
                <a:cs typeface="Calibri"/>
              </a:rPr>
              <a:t>Fordypningsemner studenter kan velge:</a:t>
            </a:r>
            <a:endParaRPr lang="nb-NO">
              <a:ea typeface="Calibri" panose="020F0502020204030204"/>
              <a:cs typeface="Calibri" panose="020F0502020204030204"/>
            </a:endParaRPr>
          </a:p>
          <a:p>
            <a:endParaRPr lang="nb-NO" sz="2000">
              <a:ea typeface="Calibri"/>
              <a:cs typeface="Calibri"/>
            </a:endParaRPr>
          </a:p>
          <a:p>
            <a:endParaRPr lang="nb-NO" sz="2000">
              <a:ea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5" descr="Et bilde som inneholder bord&#10;&#10;Automatisk generert beskrivelse">
            <a:extLst>
              <a:ext uri="{FF2B5EF4-FFF2-40B4-BE49-F238E27FC236}">
                <a16:creationId xmlns:a16="http://schemas.microsoft.com/office/drawing/2014/main" id="{5D4B49BB-347F-49AE-6D88-55DD03E6B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064" y="2742397"/>
            <a:ext cx="2987177" cy="3291840"/>
          </a:xfrm>
          <a:prstGeom prst="rect">
            <a:avLst/>
          </a:prstGeom>
        </p:spPr>
      </p:pic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7F6C811A-918C-7992-CAD8-64D7E0458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4" y="2742397"/>
            <a:ext cx="3873215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4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5B32DA3-8B13-8714-75F4-202AD5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0" y="1369938"/>
            <a:ext cx="3210854" cy="4114800"/>
          </a:xfrm>
        </p:spPr>
        <p:txBody>
          <a:bodyPr>
            <a:normAutofit/>
          </a:bodyPr>
          <a:lstStyle/>
          <a:p>
            <a:pPr algn="r"/>
            <a:r>
              <a:rPr lang="en-US" sz="1800" err="1">
                <a:ea typeface="Calibri Light"/>
                <a:cs typeface="Calibri Light"/>
              </a:rPr>
              <a:t>UiO</a:t>
            </a:r>
            <a:r>
              <a:rPr lang="en-US" sz="1800">
                <a:ea typeface="Calibri Light"/>
                <a:cs typeface="Calibri Light"/>
              </a:rPr>
              <a:t>: Bachelor </a:t>
            </a:r>
            <a:r>
              <a:rPr lang="en-US" sz="1800" err="1">
                <a:ea typeface="Calibri Light"/>
                <a:cs typeface="Calibri Light"/>
              </a:rPr>
              <a:t>i</a:t>
            </a:r>
            <a:r>
              <a:rPr lang="en-US" sz="1800">
                <a:ea typeface="Calibri Light"/>
                <a:cs typeface="Calibri Light"/>
              </a:rPr>
              <a:t> </a:t>
            </a:r>
            <a:r>
              <a:rPr lang="en-US" sz="1800" err="1">
                <a:ea typeface="Calibri Light"/>
                <a:cs typeface="Calibri Light"/>
              </a:rPr>
              <a:t>biovitenskap</a:t>
            </a:r>
            <a:r>
              <a:rPr lang="en-US" sz="1800">
                <a:ea typeface="Calibri Light"/>
                <a:cs typeface="Calibri Light"/>
              </a:rPr>
              <a:t> </a:t>
            </a:r>
            <a:br>
              <a:rPr lang="en-US"/>
            </a:br>
            <a:r>
              <a:rPr lang="en-US" sz="1800">
                <a:ea typeface="Calibri Light"/>
                <a:cs typeface="Calibri Light"/>
              </a:rPr>
              <a:t>forts.</a:t>
            </a:r>
            <a:endParaRPr lang="nb-NO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7E5E14-DC03-3546-9AE1-AA3F8CC99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2200">
                <a:ea typeface="Calibri"/>
                <a:cs typeface="Calibri"/>
              </a:rPr>
              <a:t>Frie emner</a:t>
            </a:r>
          </a:p>
          <a:p>
            <a:pPr lvl="1"/>
            <a:r>
              <a:rPr lang="nb-NO" sz="2200">
                <a:ea typeface="Calibri"/>
                <a:cs typeface="Calibri"/>
              </a:rPr>
              <a:t>Studentene kan velge fritt mellom</a:t>
            </a:r>
          </a:p>
          <a:p>
            <a:pPr lvl="2"/>
            <a:r>
              <a:rPr lang="nb-NO" sz="2200">
                <a:ea typeface="Calibri"/>
                <a:cs typeface="Calibri"/>
              </a:rPr>
              <a:t>alle bachelor emner på UiO</a:t>
            </a:r>
          </a:p>
          <a:p>
            <a:pPr lvl="2"/>
            <a:r>
              <a:rPr lang="nb-NO" sz="2200">
                <a:ea typeface="Calibri"/>
                <a:cs typeface="Calibri"/>
              </a:rPr>
              <a:t>de obligatoriske fordypningsemnene</a:t>
            </a:r>
          </a:p>
          <a:p>
            <a:pPr lvl="2"/>
            <a:r>
              <a:rPr lang="nb-NO" sz="2200">
                <a:ea typeface="Calibri"/>
                <a:cs typeface="Calibri"/>
              </a:rPr>
              <a:t>Bacheloremner fra andre universitet</a:t>
            </a:r>
          </a:p>
        </p:txBody>
      </p:sp>
    </p:spTree>
    <p:extLst>
      <p:ext uri="{BB962C8B-B14F-4D97-AF65-F5344CB8AC3E}">
        <p14:creationId xmlns:p14="http://schemas.microsoft.com/office/powerpoint/2010/main" val="267803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B1B512-5F7E-DF52-58B6-56C2B7C6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UiO</a:t>
            </a:r>
            <a:r>
              <a:rPr lang="en-US">
                <a:cs typeface="Calibri Light"/>
              </a:rPr>
              <a:t>: Bachelor </a:t>
            </a:r>
            <a:r>
              <a:rPr lang="en-US" err="1">
                <a:cs typeface="Calibri Light"/>
              </a:rPr>
              <a:t>i</a:t>
            </a:r>
            <a:r>
              <a:rPr lang="en-US">
                <a:cs typeface="Calibri Light"/>
              </a:rPr>
              <a:t> </a:t>
            </a:r>
            <a:r>
              <a:rPr lang="en-US" err="1">
                <a:cs typeface="Calibri Light"/>
              </a:rPr>
              <a:t>biovitenskap</a:t>
            </a:r>
            <a:r>
              <a:rPr lang="en-US">
                <a:cs typeface="Calibri Light"/>
              </a:rPr>
              <a:t> forts.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6B7317-FCF9-202C-1AAB-C464F82BD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cs typeface="Calibri"/>
              </a:rPr>
              <a:t>UNIS</a:t>
            </a:r>
          </a:p>
          <a:p>
            <a:pPr lvl="1"/>
            <a:r>
              <a:rPr lang="nb-NO">
                <a:cs typeface="Calibri"/>
              </a:rPr>
              <a:t>Ett eller to semester i 4., 5. og/eller 6. semester</a:t>
            </a:r>
          </a:p>
          <a:p>
            <a:pPr lvl="1"/>
            <a:r>
              <a:rPr lang="nb-NO">
                <a:cs typeface="Calibri"/>
              </a:rPr>
              <a:t>UiO kommer med forslag til studieløp som vil kvalifisere studentene til opptak til flest mulig av masterstudieretningene</a:t>
            </a:r>
          </a:p>
        </p:txBody>
      </p:sp>
    </p:spTree>
    <p:extLst>
      <p:ext uri="{BB962C8B-B14F-4D97-AF65-F5344CB8AC3E}">
        <p14:creationId xmlns:p14="http://schemas.microsoft.com/office/powerpoint/2010/main" val="1884079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7371964587443B7D98E03EB36B0B9" ma:contentTypeVersion="15" ma:contentTypeDescription="Create a new document." ma:contentTypeScope="" ma:versionID="414418d408441427dc35ea89420c3752">
  <xsd:schema xmlns:xsd="http://www.w3.org/2001/XMLSchema" xmlns:xs="http://www.w3.org/2001/XMLSchema" xmlns:p="http://schemas.microsoft.com/office/2006/metadata/properties" xmlns:ns2="7bdbb2c0-7783-40b8-80c8-e9eedece8a91" xmlns:ns3="96812cbf-0adb-4804-8bda-7cfdffc7c02a" targetNamespace="http://schemas.microsoft.com/office/2006/metadata/properties" ma:root="true" ma:fieldsID="32c5d8b7c3de65b571f0f040b859972c" ns2:_="" ns3:_="">
    <xsd:import namespace="7bdbb2c0-7783-40b8-80c8-e9eedece8a91"/>
    <xsd:import namespace="96812cbf-0adb-4804-8bda-7cfdffc7c0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bb2c0-7783-40b8-80c8-e9eedece8a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12cbf-0adb-4804-8bda-7cfdffc7c0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6c87eeb-5221-47c7-8d1d-38011ec3bb43}" ma:internalName="TaxCatchAll" ma:showField="CatchAllData" ma:web="96812cbf-0adb-4804-8bda-7cfdffc7c0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dbb2c0-7783-40b8-80c8-e9eedece8a91">
      <Terms xmlns="http://schemas.microsoft.com/office/infopath/2007/PartnerControls"/>
    </lcf76f155ced4ddcb4097134ff3c332f>
    <TaxCatchAll xmlns="96812cbf-0adb-4804-8bda-7cfdffc7c0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8D859C-60C5-46DB-A01E-C2112EC1B91F}">
  <ds:schemaRefs>
    <ds:schemaRef ds:uri="7bdbb2c0-7783-40b8-80c8-e9eedece8a91"/>
    <ds:schemaRef ds:uri="96812cbf-0adb-4804-8bda-7cfdffc7c0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5E6F30-A7C3-42C1-B1DB-359BE7261A44}">
  <ds:schemaRefs>
    <ds:schemaRef ds:uri="7bdbb2c0-7783-40b8-80c8-e9eedece8a91"/>
    <ds:schemaRef ds:uri="96812cbf-0adb-4804-8bda-7cfdffc7c02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ED71FB-7F9E-413B-BE16-8A44FBD339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SAMMENLIGNING BACHELOR I BIOLOGI NASJONALT </vt:lpstr>
      <vt:lpstr>Innhold presentasjonen: </vt:lpstr>
      <vt:lpstr>Antall studieplasser</vt:lpstr>
      <vt:lpstr>NTNU: bachelor i biologi</vt:lpstr>
      <vt:lpstr>NTNU: Obligatoriske emner </vt:lpstr>
      <vt:lpstr>UiO: Bachelor i biovitenskap</vt:lpstr>
      <vt:lpstr>UiO: Bachelor i biovitenskap forts.</vt:lpstr>
      <vt:lpstr>UiO: Bachelor i biovitenskap  forts.</vt:lpstr>
      <vt:lpstr>UiO: Bachelor i biovitenskap forts.</vt:lpstr>
      <vt:lpstr>UiB: bachelor i biologi </vt:lpstr>
      <vt:lpstr>UiB: valgemner</vt:lpstr>
      <vt:lpstr>UiT: Bachelor i biologi</vt:lpstr>
      <vt:lpstr>UiT: Bachelor i biologi forts.</vt:lpstr>
      <vt:lpstr>UiA: Biologi bachelorstudium</vt:lpstr>
      <vt:lpstr>UiA: 4. og 5. semester </vt:lpstr>
      <vt:lpstr>NMBU – Bachelor i biologi</vt:lpstr>
      <vt:lpstr> NMBU: Bachelor i biologi forts</vt:lpstr>
      <vt:lpstr>NMBU: Bachelor i biologi forts.</vt:lpstr>
      <vt:lpstr>NMBU: Bachelor i biologi forts.</vt:lpstr>
      <vt:lpstr>NMBU: Bachelor i biologi forts.</vt:lpstr>
      <vt:lpstr>Nord: Bachelor i biologi</vt:lpstr>
      <vt:lpstr>Nord: valgemner</vt:lpstr>
      <vt:lpstr>Oppsummering: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2022-06-27T12:08:19Z</dcterms:created>
  <dcterms:modified xsi:type="dcterms:W3CDTF">2022-08-11T11:15:37Z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0x010100F737371964587443B7D98E03EB36B0B9</vt:lpwstr>
  </property>
  <property fmtid="{D5CDD505-2E9C-101B-9397-08002B2CF9AE}" pid="3" name="MediaServiceImageTags">
    <vt:lpwstr/>
  </property>
</Properties>
</file>