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1" r:id="rId4"/>
    <p:sldId id="262" r:id="rId5"/>
    <p:sldId id="266" r:id="rId6"/>
    <p:sldId id="267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2" autoAdjust="0"/>
    <p:restoredTop sz="94837"/>
  </p:normalViewPr>
  <p:slideViewPr>
    <p:cSldViewPr snapToGrid="0" snapToObjects="1">
      <p:cViewPr varScale="1">
        <p:scale>
          <a:sx n="104" d="100"/>
          <a:sy n="104" d="100"/>
        </p:scale>
        <p:origin x="9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6C1A9-8415-FA47-9507-6A12A7890E1B}" type="datetimeFigureOut">
              <a:rPr lang="nb-NO" smtClean="0"/>
              <a:t>30.08.2017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75EB3-7374-1B42-AC59-C34EA60041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86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75EB3-7374-1B42-AC59-C34EA600412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95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75EB3-7374-1B42-AC59-C34EA600412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88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75EB3-7374-1B42-AC59-C34EA600412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40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75EB3-7374-1B42-AC59-C34EA600412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669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75EB3-7374-1B42-AC59-C34EA600412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23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75EB3-7374-1B42-AC59-C34EA600412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500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770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4" name="Bilde 3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4668" y="1501241"/>
            <a:ext cx="7995066" cy="14451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Status </a:t>
            </a:r>
            <a:r>
              <a:rPr kumimoji="0" lang="nb-NO" sz="4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samlokalisering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LOSAM</a:t>
            </a:r>
            <a:r>
              <a:rPr kumimoji="0" lang="nb-NO" sz="4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 30/8 2017</a:t>
            </a:r>
            <a:endParaRPr kumimoji="0" lang="nb-NO" sz="4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6" y="3124611"/>
            <a:ext cx="6925733" cy="166824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38537"/>
            <a:ext cx="8229600" cy="857250"/>
          </a:xfrm>
        </p:spPr>
        <p:txBody>
          <a:bodyPr/>
          <a:lstStyle/>
          <a:p>
            <a:r>
              <a:rPr lang="nb-NO" dirty="0" smtClean="0"/>
              <a:t>Hva er bestemt?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001193"/>
            <a:ext cx="8229600" cy="247773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nb-NO" sz="1600" dirty="0"/>
              <a:t>Fysisk integrasjon av faglige miljøer som direkte følge av vedtak om fusjon prioriteres i </a:t>
            </a:r>
            <a:r>
              <a:rPr lang="nb-NO" sz="1600" dirty="0" smtClean="0"/>
              <a:t>perioden 2017–2018</a:t>
            </a:r>
            <a:r>
              <a:rPr lang="nb-NO" sz="1600" dirty="0"/>
              <a:t>. Dette gjelder integrasjon av bachelorutdanning inn i Gløshaugen og </a:t>
            </a:r>
            <a:r>
              <a:rPr lang="nb-NO" sz="1600" dirty="0" smtClean="0"/>
              <a:t>integrasjon </a:t>
            </a:r>
            <a:r>
              <a:rPr lang="nb-NO" sz="1600" dirty="0"/>
              <a:t>av Institutt for lærerutdanning på Kalvskinnet</a:t>
            </a:r>
            <a:r>
              <a:rPr lang="nb-NO" sz="1600" dirty="0" smtClean="0"/>
              <a:t>.</a:t>
            </a:r>
            <a:endParaRPr lang="nb-NO" sz="1600" dirty="0"/>
          </a:p>
          <a:p>
            <a:pPr>
              <a:spcAft>
                <a:spcPts val="1200"/>
              </a:spcAft>
            </a:pPr>
            <a:r>
              <a:rPr lang="nb-NO" sz="1600" dirty="0" smtClean="0"/>
              <a:t>Det er besluttet (august) at </a:t>
            </a:r>
            <a:r>
              <a:rPr lang="nb-NO" sz="1600" dirty="0"/>
              <a:t>geovitenskap og petroleum </a:t>
            </a:r>
            <a:r>
              <a:rPr lang="nb-NO" sz="1600" dirty="0" smtClean="0"/>
              <a:t>samlokaliseres på </a:t>
            </a:r>
            <a:r>
              <a:rPr lang="nb-NO" sz="1600" dirty="0" err="1"/>
              <a:t>Valgrinda</a:t>
            </a:r>
            <a:r>
              <a:rPr lang="nb-NO" sz="1600" dirty="0"/>
              <a:t> av faglige </a:t>
            </a:r>
            <a:r>
              <a:rPr lang="nb-NO" sz="1600" dirty="0" smtClean="0"/>
              <a:t>grunner </a:t>
            </a:r>
            <a:r>
              <a:rPr lang="nb-NO" sz="1600" dirty="0"/>
              <a:t>og for å frigjøre arealer på Gløshaugen. </a:t>
            </a:r>
          </a:p>
          <a:p>
            <a:pPr>
              <a:spcAft>
                <a:spcPts val="1200"/>
              </a:spcAft>
            </a:pPr>
            <a:r>
              <a:rPr lang="nb-NO" sz="1600" dirty="0"/>
              <a:t>Det tas sikte på at administrative tjenester i stor grad </a:t>
            </a:r>
            <a:r>
              <a:rPr lang="nb-NO" sz="1600" dirty="0" smtClean="0"/>
              <a:t>lokaliseres </a:t>
            </a:r>
            <a:r>
              <a:rPr lang="nb-NO" sz="1600" dirty="0"/>
              <a:t>på Kalvskinnet.</a:t>
            </a:r>
          </a:p>
          <a:p>
            <a:pPr>
              <a:spcAft>
                <a:spcPts val="1200"/>
              </a:spcAft>
            </a:pPr>
            <a:r>
              <a:rPr lang="nb-NO" sz="1600" dirty="0" smtClean="0"/>
              <a:t>Stegvis </a:t>
            </a:r>
            <a:r>
              <a:rPr lang="nb-NO" sz="1600" dirty="0"/>
              <a:t>flytting gjøres der dette kan være hensiktsmessig, ut fra </a:t>
            </a:r>
            <a:r>
              <a:rPr lang="nb-NO" sz="1600" dirty="0" smtClean="0"/>
              <a:t>faglige og </a:t>
            </a:r>
            <a:r>
              <a:rPr lang="nb-NO" sz="1600" dirty="0"/>
              <a:t>tidsmessige </a:t>
            </a:r>
            <a:r>
              <a:rPr lang="nb-NO" sz="1600" dirty="0" smtClean="0"/>
              <a:t>vurderinger</a:t>
            </a:r>
            <a:r>
              <a:rPr lang="nb-NO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0446"/>
            <a:ext cx="8229600" cy="857250"/>
          </a:xfrm>
        </p:spPr>
        <p:txBody>
          <a:bodyPr/>
          <a:lstStyle/>
          <a:p>
            <a:r>
              <a:rPr lang="nb-NO" dirty="0" smtClean="0"/>
              <a:t>Byggeprosjekter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6023"/>
            <a:ext cx="7755467" cy="3566183"/>
          </a:xfrm>
        </p:spPr>
        <p:txBody>
          <a:bodyPr>
            <a:normAutofit/>
          </a:bodyPr>
          <a:lstStyle/>
          <a:p>
            <a:r>
              <a:rPr lang="nb-NO" dirty="0"/>
              <a:t>Nytt laboratoriebygg på </a:t>
            </a:r>
            <a:r>
              <a:rPr lang="nb-NO" dirty="0" err="1"/>
              <a:t>Valgrinda</a:t>
            </a:r>
            <a:r>
              <a:rPr lang="nb-NO" dirty="0"/>
              <a:t>, for Institutt for Geoteknikk og </a:t>
            </a:r>
            <a:r>
              <a:rPr lang="nb-NO" dirty="0" smtClean="0"/>
              <a:t>petroleum (kostnadsestimat 40Mkr)</a:t>
            </a:r>
          </a:p>
          <a:p>
            <a:r>
              <a:rPr lang="nb-NO" dirty="0"/>
              <a:t>Nye laboratorier for Matvitenskap i </a:t>
            </a:r>
            <a:r>
              <a:rPr lang="nb-NO" dirty="0" smtClean="0"/>
              <a:t>Realfagbygget (kostnadsestimat 30Mkr</a:t>
            </a:r>
            <a:r>
              <a:rPr lang="nb-NO" dirty="0" smtClean="0"/>
              <a:t>)</a:t>
            </a:r>
          </a:p>
          <a:p>
            <a:r>
              <a:rPr lang="nb-NO" dirty="0" smtClean="0"/>
              <a:t>Etablering av kjemilaboratorier i A3</a:t>
            </a:r>
            <a:endParaRPr lang="nb-NO" dirty="0" smtClean="0"/>
          </a:p>
          <a:p>
            <a:r>
              <a:rPr lang="en-GB" dirty="0" err="1" smtClean="0"/>
              <a:t>Totalramme</a:t>
            </a:r>
            <a:r>
              <a:rPr lang="en-GB" dirty="0" smtClean="0"/>
              <a:t> ca 200Mkr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Bilde 3" descr="kunnskap_for_en_bedre_epl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8346" y="2532989"/>
            <a:ext cx="2032584" cy="216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8048"/>
            <a:ext cx="8229600" cy="857250"/>
          </a:xfrm>
        </p:spPr>
        <p:txBody>
          <a:bodyPr/>
          <a:lstStyle/>
          <a:p>
            <a:r>
              <a:rPr lang="nb-NO" dirty="0" smtClean="0"/>
              <a:t>Matvitenskap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53031"/>
            <a:ext cx="8229600" cy="2263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FORESLÅTT PLASSERING (IKKE VEDTATT)</a:t>
            </a:r>
          </a:p>
          <a:p>
            <a:r>
              <a:rPr lang="en-GB" dirty="0" err="1" smtClean="0"/>
              <a:t>Lokalisering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laboratorier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C2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Realfagbygget</a:t>
            </a:r>
            <a:r>
              <a:rPr lang="en-GB" dirty="0" smtClean="0"/>
              <a:t>,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gir</a:t>
            </a:r>
            <a:r>
              <a:rPr lang="en-GB" dirty="0" smtClean="0"/>
              <a:t> et </a:t>
            </a:r>
            <a:r>
              <a:rPr lang="en-GB" dirty="0" err="1" smtClean="0"/>
              <a:t>samlet</a:t>
            </a:r>
            <a:r>
              <a:rPr lang="en-GB" dirty="0" smtClean="0"/>
              <a:t> areal </a:t>
            </a:r>
            <a:r>
              <a:rPr lang="en-GB" dirty="0" err="1" smtClean="0"/>
              <a:t>på</a:t>
            </a:r>
            <a:r>
              <a:rPr lang="en-GB" dirty="0" smtClean="0"/>
              <a:t> ca 700m2</a:t>
            </a:r>
          </a:p>
          <a:p>
            <a:r>
              <a:rPr lang="en-GB" dirty="0" err="1" smtClean="0"/>
              <a:t>Øvrige</a:t>
            </a:r>
            <a:r>
              <a:rPr lang="en-GB" dirty="0" smtClean="0"/>
              <a:t> </a:t>
            </a:r>
            <a:r>
              <a:rPr lang="en-GB" dirty="0" err="1" smtClean="0"/>
              <a:t>lokaler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E4 I </a:t>
            </a:r>
            <a:r>
              <a:rPr lang="en-GB" dirty="0" err="1" smtClean="0"/>
              <a:t>Realfagbygget</a:t>
            </a:r>
            <a:endParaRPr lang="nb-NO" dirty="0" smtClean="0"/>
          </a:p>
          <a:p>
            <a:endParaRPr lang="en-GB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9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87675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0" y="-96253"/>
            <a:ext cx="7828369" cy="4954799"/>
          </a:xfrm>
        </p:spPr>
      </p:pic>
    </p:spTree>
    <p:extLst>
      <p:ext uri="{BB962C8B-B14F-4D97-AF65-F5344CB8AC3E}">
        <p14:creationId xmlns:p14="http://schemas.microsoft.com/office/powerpoint/2010/main" val="7263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0" name="Title 1"/>
          <p:cNvSpPr>
            <a:spLocks noGrp="1"/>
          </p:cNvSpPr>
          <p:nvPr>
            <p:ph type="title"/>
          </p:nvPr>
        </p:nvSpPr>
        <p:spPr>
          <a:xfrm>
            <a:off x="442387" y="-16932"/>
            <a:ext cx="8193617" cy="983884"/>
          </a:xfrm>
        </p:spPr>
        <p:txBody>
          <a:bodyPr>
            <a:noAutofit/>
          </a:bodyPr>
          <a:lstStyle/>
          <a:p>
            <a:r>
              <a:rPr lang="en-GB" altLang="nb-NO" dirty="0" err="1" smtClean="0"/>
              <a:t>Institutt</a:t>
            </a:r>
            <a:r>
              <a:rPr lang="en-GB" altLang="nb-NO" dirty="0" smtClean="0"/>
              <a:t> for </a:t>
            </a:r>
            <a:r>
              <a:rPr lang="en-GB" altLang="nb-NO" dirty="0" err="1" smtClean="0"/>
              <a:t>materialteknologi</a:t>
            </a:r>
            <a:endParaRPr lang="en-GB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262" y="966952"/>
            <a:ext cx="8229600" cy="3605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u="sng" dirty="0" smtClean="0"/>
              <a:t>FORSLAG</a:t>
            </a:r>
            <a:r>
              <a:rPr lang="nb-NO" dirty="0" smtClean="0"/>
              <a:t> OM NYE AREAL PÅ GLØSHAUGEN</a:t>
            </a:r>
          </a:p>
          <a:p>
            <a:r>
              <a:rPr lang="nb-NO" dirty="0" smtClean="0"/>
              <a:t>K1 (krever utflytting av TTO og ombygginger), primært arbeidsplasser</a:t>
            </a:r>
          </a:p>
          <a:p>
            <a:r>
              <a:rPr lang="nb-NO" dirty="0" smtClean="0"/>
              <a:t>Frigjorte areal i Alfred Getz vei og ”Oppredningen” til undervisningslaboratorier i materialteknologi, arbeidsplasser og identitetsareal</a:t>
            </a:r>
          </a:p>
          <a:p>
            <a:r>
              <a:rPr lang="nb-NO" dirty="0" err="1" smtClean="0"/>
              <a:t>Felleslab</a:t>
            </a:r>
            <a:r>
              <a:rPr lang="nb-NO" dirty="0" smtClean="0"/>
              <a:t> for bachelorstudiene i ”Oppredningen”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Arbeidet her er kommet kortere enn for Matvitenskap </a:t>
            </a:r>
            <a:r>
              <a:rPr lang="mr-IN" dirty="0" smtClean="0"/>
              <a:t>–</a:t>
            </a:r>
            <a:r>
              <a:rPr lang="nb-NO" dirty="0" smtClean="0"/>
              <a:t> skyldes avhengigheter</a:t>
            </a:r>
          </a:p>
        </p:txBody>
      </p:sp>
    </p:spTree>
    <p:extLst>
      <p:ext uri="{BB962C8B-B14F-4D97-AF65-F5344CB8AC3E}">
        <p14:creationId xmlns:p14="http://schemas.microsoft.com/office/powerpoint/2010/main" val="15320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0" name="Title 1"/>
          <p:cNvSpPr>
            <a:spLocks noGrp="1"/>
          </p:cNvSpPr>
          <p:nvPr>
            <p:ph type="title"/>
          </p:nvPr>
        </p:nvSpPr>
        <p:spPr>
          <a:xfrm>
            <a:off x="442387" y="-16932"/>
            <a:ext cx="8193617" cy="983884"/>
          </a:xfrm>
        </p:spPr>
        <p:txBody>
          <a:bodyPr>
            <a:noAutofit/>
          </a:bodyPr>
          <a:lstStyle/>
          <a:p>
            <a:r>
              <a:rPr lang="en-GB" altLang="nb-NO" dirty="0" err="1" smtClean="0"/>
              <a:t>Undervisningslaboratorier</a:t>
            </a:r>
            <a:r>
              <a:rPr lang="en-GB" altLang="nb-NO" dirty="0" smtClean="0"/>
              <a:t> </a:t>
            </a:r>
            <a:r>
              <a:rPr lang="en-GB" altLang="nb-NO" dirty="0" err="1" smtClean="0"/>
              <a:t>i</a:t>
            </a:r>
            <a:r>
              <a:rPr lang="en-GB" altLang="nb-NO" dirty="0" smtClean="0"/>
              <a:t> </a:t>
            </a:r>
            <a:r>
              <a:rPr lang="en-GB" altLang="nb-NO" dirty="0" err="1" smtClean="0"/>
              <a:t>kjemi</a:t>
            </a:r>
            <a:endParaRPr lang="en-GB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262" y="966952"/>
            <a:ext cx="8229600" cy="3605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Vedtak fra rektor ventet </a:t>
            </a:r>
            <a:r>
              <a:rPr lang="nb-NO" dirty="0" err="1" smtClean="0"/>
              <a:t>ca</a:t>
            </a:r>
            <a:r>
              <a:rPr lang="nb-NO" dirty="0" smtClean="0"/>
              <a:t> 9/9 om plassering i </a:t>
            </a:r>
            <a:r>
              <a:rPr lang="nb-NO" dirty="0" smtClean="0"/>
              <a:t>REALFAGBYGGET</a:t>
            </a:r>
          </a:p>
          <a:p>
            <a:r>
              <a:rPr lang="nb-NO" dirty="0" smtClean="0"/>
              <a:t>Det er i dag 3 undervisningslaboratorier som må erstattes om lab til Matvitenskap plasseres i C2</a:t>
            </a:r>
          </a:p>
          <a:p>
            <a:r>
              <a:rPr lang="nb-NO" dirty="0" smtClean="0"/>
              <a:t>Ytterligere laboratoriebehov fra Kalvskinnet</a:t>
            </a:r>
          </a:p>
          <a:p>
            <a:pPr lvl="1"/>
            <a:endParaRPr lang="nb-NO" dirty="0" smtClean="0"/>
          </a:p>
          <a:p>
            <a:pPr lvl="1">
              <a:buFont typeface="Wingdings" charset="2"/>
              <a:buChar char="Ø"/>
            </a:pPr>
            <a:r>
              <a:rPr lang="nb-NO" sz="2400" dirty="0" smtClean="0"/>
              <a:t>Styringsgruppa anbefaler at 5 laboratorier etableres i A3 i Realfagbygget</a:t>
            </a: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8893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2387" y="304143"/>
            <a:ext cx="8193617" cy="9838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altLang="nb-NO" dirty="0" err="1" smtClean="0"/>
              <a:t>Tidsplan</a:t>
            </a:r>
            <a:endParaRPr lang="en-GB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2387" y="1156319"/>
            <a:ext cx="8229600" cy="3739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I styresaken til møtet 14.06 står blant annet:</a:t>
            </a:r>
          </a:p>
          <a:p>
            <a:r>
              <a:rPr lang="nb-NO" dirty="0" smtClean="0"/>
              <a:t>Oppstart </a:t>
            </a:r>
            <a:r>
              <a:rPr lang="nb-NO" dirty="0"/>
              <a:t>bygging ultimo januar 2018 </a:t>
            </a:r>
          </a:p>
          <a:p>
            <a:r>
              <a:rPr lang="nb-NO" dirty="0" smtClean="0"/>
              <a:t>Innflytting </a:t>
            </a:r>
            <a:r>
              <a:rPr lang="nb-NO" dirty="0" err="1"/>
              <a:t>Akrinn</a:t>
            </a:r>
            <a:r>
              <a:rPr lang="nb-NO" dirty="0"/>
              <a:t> senest årsskiftet </a:t>
            </a:r>
            <a:r>
              <a:rPr lang="nb-NO" dirty="0" smtClean="0"/>
              <a:t>2018/2019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 </a:t>
            </a:r>
            <a:endParaRPr lang="nb-NO" dirty="0" smtClean="0"/>
          </a:p>
          <a:p>
            <a:pPr marL="0" indent="0">
              <a:buFont typeface="Arial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7942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On-screen Show (16:9)</PresentationFormat>
  <Paragraphs>44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Abadi MT Condensed Light</vt:lpstr>
      <vt:lpstr>Arial</vt:lpstr>
      <vt:lpstr>Calibri</vt:lpstr>
      <vt:lpstr>Wingdings</vt:lpstr>
      <vt:lpstr>Office-tema</vt:lpstr>
      <vt:lpstr>PowerPoint Presentation</vt:lpstr>
      <vt:lpstr>Hva er bestemt?</vt:lpstr>
      <vt:lpstr>Byggeprosjekter</vt:lpstr>
      <vt:lpstr>Matvitenskap</vt:lpstr>
      <vt:lpstr>PowerPoint Presentation</vt:lpstr>
      <vt:lpstr>PowerPoint Presentation</vt:lpstr>
      <vt:lpstr>Institutt for materialteknologi</vt:lpstr>
      <vt:lpstr>Undervisningslaboratorier i kjemi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Øyvind Weiby Gregersen</cp:lastModifiedBy>
  <cp:revision>136</cp:revision>
  <dcterms:created xsi:type="dcterms:W3CDTF">2013-06-10T16:56:09Z</dcterms:created>
  <dcterms:modified xsi:type="dcterms:W3CDTF">2017-08-30T07:29:45Z</dcterms:modified>
</cp:coreProperties>
</file>