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n Skogstad" initials="MS" lastIdx="1" clrIdx="0">
    <p:extLst>
      <p:ext uri="{19B8F6BF-5375-455C-9EA6-DF929625EA0E}">
        <p15:presenceInfo xmlns:p15="http://schemas.microsoft.com/office/powerpoint/2012/main" userId="S-1-5-21-3959417778-1711865379-3952174976-264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5E9F2-7EC2-41F1-B9BA-3B4CF81573A6}" type="datetimeFigureOut">
              <a:rPr lang="nb-NO" smtClean="0"/>
              <a:t>02.05.2023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EA5F-A6AA-409F-BDEF-24FBF74FF2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115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DE998F-1CB1-CC9F-0534-F9C9C0832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89411" cy="69986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4CBBAD-BEB9-B7C5-6F41-FAF61B6F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21759"/>
            <a:ext cx="6086787" cy="356814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3ABE31-FB2B-9665-581E-04FB875D43C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021759"/>
            <a:ext cx="6086786" cy="356814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6F85A05-47F0-53DB-C6B2-8F0BE3EB32B2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498763" y="4783595"/>
            <a:ext cx="11214625" cy="5573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0860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11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332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04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DE998F-1CB1-CC9F-0534-F9C9C0832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4" y="-6279"/>
            <a:ext cx="12189411" cy="68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382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284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06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42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71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10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1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55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D963E-8608-BA32-95AA-2848771580F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178" y="6256058"/>
            <a:ext cx="11676883" cy="2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4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2C0195-1C77-E6A8-0DA9-5D929DEED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4085"/>
            <a:ext cx="6086475" cy="3423642"/>
          </a:xfrm>
        </p:spPr>
      </p:pic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C4C2386B-05FE-6FBD-FF1C-D1A8EE51AFB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085"/>
            <a:ext cx="6086475" cy="3423642"/>
          </a:xfr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2933690F-0DA2-41A6-2B8C-DFDE1FE3C746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2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A1F6-206B-31B5-5122-9AC9FE108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AA512-7A00-7BCD-0C8A-E7FB81EC4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27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0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- NTNU SINT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TEF_NTNU_16.9.potx" id="{021FA240-D95A-4FC8-968F-84DC1FF6BA34}" vid="{B9C96720-CAC1-4FC2-831E-99BE338179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Astrid Strømmen</dc:creator>
  <cp:lastModifiedBy>Astrid Strømmen</cp:lastModifiedBy>
  <cp:revision>3</cp:revision>
  <dcterms:created xsi:type="dcterms:W3CDTF">2023-05-02T07:58:54Z</dcterms:created>
  <dcterms:modified xsi:type="dcterms:W3CDTF">2023-05-02T08:01:55Z</dcterms:modified>
</cp:coreProperties>
</file>