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326" r:id="rId2"/>
    <p:sldId id="329" r:id="rId3"/>
    <p:sldId id="328" r:id="rId4"/>
    <p:sldId id="327" r:id="rId5"/>
    <p:sldId id="330" r:id="rId6"/>
    <p:sldId id="331" r:id="rId7"/>
    <p:sldId id="332" r:id="rId8"/>
    <p:sldId id="333" r:id="rId9"/>
  </p:sldIdLst>
  <p:sldSz cx="9144000" cy="6858000" type="screen4x3"/>
  <p:notesSz cx="6858000" cy="91440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CCFFCC"/>
    <a:srgbClr val="0D2B88"/>
    <a:srgbClr val="BFBFBF"/>
    <a:srgbClr val="DEEEFD"/>
    <a:srgbClr val="FFFFFF"/>
    <a:srgbClr val="BFD9E6"/>
    <a:srgbClr val="00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3" autoAdjust="0"/>
    <p:restoredTop sz="96208" autoAdjust="0"/>
  </p:normalViewPr>
  <p:slideViewPr>
    <p:cSldViewPr showGuides="1">
      <p:cViewPr varScale="1">
        <p:scale>
          <a:sx n="67" d="100"/>
          <a:sy n="67" d="100"/>
        </p:scale>
        <p:origin x="1332" y="44"/>
      </p:cViewPr>
      <p:guideLst>
        <p:guide orient="horz" pos="2160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-35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Lønnskostnader</a:t>
            </a:r>
            <a:r>
              <a:rPr lang="nb-NO" b="1" baseline="0" dirty="0"/>
              <a:t> emneundervisning IBI (</a:t>
            </a:r>
            <a:r>
              <a:rPr lang="nb-NO" b="1" baseline="0" dirty="0" err="1"/>
              <a:t>mnok</a:t>
            </a:r>
            <a:r>
              <a:rPr lang="nb-NO" b="1" baseline="0" dirty="0"/>
              <a:t>) 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6708333333333336"/>
          <c:w val="0.90286351706036749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Lønnskost!$A$1</c:f>
              <c:strCache>
                <c:ptCount val="1"/>
                <c:pt idx="0">
                  <c:v>Faste vit IBI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Lønnskost!$A$2</c:f>
              <c:numCache>
                <c:formatCode>General</c:formatCode>
                <c:ptCount val="1"/>
                <c:pt idx="0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6-429A-969D-9E0B4D71FE20}"/>
            </c:ext>
          </c:extLst>
        </c:ser>
        <c:ser>
          <c:idx val="1"/>
          <c:order val="1"/>
          <c:tx>
            <c:strRef>
              <c:f>Lønnskost!$B$1</c:f>
              <c:strCache>
                <c:ptCount val="1"/>
                <c:pt idx="0">
                  <c:v>Teknisk pers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Lønnskost!$B$2</c:f>
              <c:numCache>
                <c:formatCode>General</c:formatCode>
                <c:ptCount val="1"/>
                <c:pt idx="0">
                  <c:v>1.1499999999999999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F6-429A-969D-9E0B4D71FE20}"/>
            </c:ext>
          </c:extLst>
        </c:ser>
        <c:ser>
          <c:idx val="2"/>
          <c:order val="2"/>
          <c:tx>
            <c:strRef>
              <c:f>Lønnskost!$C$1</c:f>
              <c:strCache>
                <c:ptCount val="1"/>
                <c:pt idx="0">
                  <c:v>Phd/postdocs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Lønnskost!$C$2</c:f>
              <c:numCache>
                <c:formatCode>General</c:formatCode>
                <c:ptCount val="1"/>
                <c:pt idx="0">
                  <c:v>6.56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F6-429A-969D-9E0B4D71FE20}"/>
            </c:ext>
          </c:extLst>
        </c:ser>
        <c:ser>
          <c:idx val="3"/>
          <c:order val="3"/>
          <c:tx>
            <c:strRef>
              <c:f>Lønnskost!$D$1</c:f>
              <c:strCache>
                <c:ptCount val="1"/>
                <c:pt idx="0">
                  <c:v>Eksterne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Lønnskost!$D$2</c:f>
              <c:numCache>
                <c:formatCode>General</c:formatCode>
                <c:ptCount val="1"/>
                <c:pt idx="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F6-429A-969D-9E0B4D71FE20}"/>
            </c:ext>
          </c:extLst>
        </c:ser>
        <c:ser>
          <c:idx val="4"/>
          <c:order val="4"/>
          <c:tx>
            <c:strRef>
              <c:f>Lønnskost!$E$1</c:f>
              <c:strCache>
                <c:ptCount val="1"/>
                <c:pt idx="0">
                  <c:v>Stud.ass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Lønnskost!$E$2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F6-429A-969D-9E0B4D71FE20}"/>
            </c:ext>
          </c:extLst>
        </c:ser>
        <c:ser>
          <c:idx val="5"/>
          <c:order val="5"/>
          <c:tx>
            <c:strRef>
              <c:f>Lønnskost!$F$1</c:f>
              <c:strCache>
                <c:ptCount val="1"/>
                <c:pt idx="0">
                  <c:v>Total lønn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Lønnskost!$F$2</c:f>
              <c:numCache>
                <c:formatCode>General</c:formatCode>
                <c:ptCount val="1"/>
                <c:pt idx="0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F6-429A-969D-9E0B4D71F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1864472"/>
        <c:axId val="991865784"/>
      </c:barChart>
      <c:catAx>
        <c:axId val="991864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91865784"/>
        <c:crosses val="autoZero"/>
        <c:auto val="1"/>
        <c:lblAlgn val="ctr"/>
        <c:lblOffset val="100"/>
        <c:noMultiLvlLbl val="0"/>
      </c:catAx>
      <c:valAx>
        <c:axId val="991865784"/>
        <c:scaling>
          <c:orientation val="minMax"/>
          <c:max val="2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91864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30976805046352"/>
          <c:y val="0.81811882013109649"/>
          <c:w val="0.74117875791578702"/>
          <c:h val="4.96042106432618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/>
              <a:t>Kostnad pr STP Bachelor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7.4077318067411912E-2"/>
          <c:y val="0.19318872017353581"/>
          <c:w val="0.89308532944413244"/>
          <c:h val="0.63963892257502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'Ressurs pr STP'!$B$1</c:f>
              <c:strCache>
                <c:ptCount val="1"/>
                <c:pt idx="0">
                  <c:v>Kostnad pr STP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E46-4901-B3AD-36409AF88544}"/>
              </c:ext>
            </c:extLst>
          </c:dPt>
          <c:cat>
            <c:strRef>
              <c:f>'Ressurs pr STP'!$A$2:$A$30</c:f>
              <c:strCache>
                <c:ptCount val="29"/>
                <c:pt idx="0">
                  <c:v>BI1001</c:v>
                </c:pt>
                <c:pt idx="1">
                  <c:v>BI1002</c:v>
                </c:pt>
                <c:pt idx="2">
                  <c:v>BI1003</c:v>
                </c:pt>
                <c:pt idx="3">
                  <c:v>BI1006</c:v>
                </c:pt>
                <c:pt idx="4">
                  <c:v>BI1007</c:v>
                </c:pt>
                <c:pt idx="5">
                  <c:v>BI1008</c:v>
                </c:pt>
                <c:pt idx="6">
                  <c:v>BI1009</c:v>
                </c:pt>
                <c:pt idx="7">
                  <c:v>BI2001</c:v>
                </c:pt>
                <c:pt idx="8">
                  <c:v>BI2012</c:v>
                </c:pt>
                <c:pt idx="9">
                  <c:v>BI2014</c:v>
                </c:pt>
                <c:pt idx="10">
                  <c:v>BI2015</c:v>
                </c:pt>
                <c:pt idx="11">
                  <c:v>BI2017</c:v>
                </c:pt>
                <c:pt idx="12">
                  <c:v>BI2021</c:v>
                </c:pt>
                <c:pt idx="13">
                  <c:v>BI2022</c:v>
                </c:pt>
                <c:pt idx="14">
                  <c:v>BI2024</c:v>
                </c:pt>
                <c:pt idx="15">
                  <c:v>BI2025</c:v>
                </c:pt>
                <c:pt idx="16">
                  <c:v>BI2033</c:v>
                </c:pt>
                <c:pt idx="17">
                  <c:v>BI2034</c:v>
                </c:pt>
                <c:pt idx="18">
                  <c:v>BI2036</c:v>
                </c:pt>
                <c:pt idx="19">
                  <c:v>BI2043</c:v>
                </c:pt>
                <c:pt idx="20">
                  <c:v>BI2044</c:v>
                </c:pt>
                <c:pt idx="21">
                  <c:v>BI2045</c:v>
                </c:pt>
                <c:pt idx="22">
                  <c:v>BI2060</c:v>
                </c:pt>
                <c:pt idx="23">
                  <c:v>BI2064</c:v>
                </c:pt>
                <c:pt idx="24">
                  <c:v>BI2065</c:v>
                </c:pt>
                <c:pt idx="25">
                  <c:v>BI2073</c:v>
                </c:pt>
                <c:pt idx="26">
                  <c:v>BI2081</c:v>
                </c:pt>
                <c:pt idx="27">
                  <c:v>BI2080</c:v>
                </c:pt>
                <c:pt idx="28">
                  <c:v>Average</c:v>
                </c:pt>
              </c:strCache>
            </c:strRef>
          </c:cat>
          <c:val>
            <c:numRef>
              <c:f>'Ressurs pr STP'!$B$2:$B$30</c:f>
              <c:numCache>
                <c:formatCode>0.0</c:formatCode>
                <c:ptCount val="29"/>
                <c:pt idx="0">
                  <c:v>677.34074074074078</c:v>
                </c:pt>
                <c:pt idx="1">
                  <c:v>1962.7098765432099</c:v>
                </c:pt>
                <c:pt idx="2">
                  <c:v>417.40921409214093</c:v>
                </c:pt>
                <c:pt idx="3">
                  <c:v>344.54460093896716</c:v>
                </c:pt>
                <c:pt idx="4">
                  <c:v>439.79012345679013</c:v>
                </c:pt>
                <c:pt idx="5">
                  <c:v>2537.4285714285716</c:v>
                </c:pt>
                <c:pt idx="6">
                  <c:v>1180.3232323232323</c:v>
                </c:pt>
                <c:pt idx="7">
                  <c:v>664.44444444444446</c:v>
                </c:pt>
                <c:pt idx="8">
                  <c:v>911.83333333333337</c:v>
                </c:pt>
                <c:pt idx="9">
                  <c:v>881.95238095238096</c:v>
                </c:pt>
                <c:pt idx="10">
                  <c:v>2065.5555555555557</c:v>
                </c:pt>
                <c:pt idx="11">
                  <c:v>934.93333333333328</c:v>
                </c:pt>
                <c:pt idx="12">
                  <c:v>2077</c:v>
                </c:pt>
                <c:pt idx="13">
                  <c:v>2266.8333333333335</c:v>
                </c:pt>
                <c:pt idx="14">
                  <c:v>640.74666666666667</c:v>
                </c:pt>
                <c:pt idx="15">
                  <c:v>4472</c:v>
                </c:pt>
                <c:pt idx="16">
                  <c:v>1253.0833333333333</c:v>
                </c:pt>
                <c:pt idx="17">
                  <c:v>1857.44</c:v>
                </c:pt>
                <c:pt idx="18">
                  <c:v>2491.151515151515</c:v>
                </c:pt>
                <c:pt idx="19">
                  <c:v>1134.909090909091</c:v>
                </c:pt>
                <c:pt idx="20">
                  <c:v>1055.0999999999999</c:v>
                </c:pt>
                <c:pt idx="21">
                  <c:v>1737.9285714285713</c:v>
                </c:pt>
                <c:pt idx="22">
                  <c:v>569.22222222222217</c:v>
                </c:pt>
                <c:pt idx="23">
                  <c:v>650.84444444444443</c:v>
                </c:pt>
                <c:pt idx="24">
                  <c:v>635.44715447154476</c:v>
                </c:pt>
                <c:pt idx="25">
                  <c:v>1517.0434782608695</c:v>
                </c:pt>
                <c:pt idx="26">
                  <c:v>339.71111111111111</c:v>
                </c:pt>
                <c:pt idx="27">
                  <c:v>667.11111111111109</c:v>
                </c:pt>
                <c:pt idx="28">
                  <c:v>1361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46-4901-B3AD-36409AF88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814451448"/>
        <c:axId val="814450464"/>
      </c:barChart>
      <c:catAx>
        <c:axId val="81445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4450464"/>
        <c:crosses val="autoZero"/>
        <c:auto val="1"/>
        <c:lblAlgn val="ctr"/>
        <c:lblOffset val="100"/>
        <c:noMultiLvlLbl val="0"/>
      </c:catAx>
      <c:valAx>
        <c:axId val="814450464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445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b-NO" b="1">
                <a:solidFill>
                  <a:sysClr val="windowText" lastClr="000000"/>
                </a:solidFill>
              </a:rPr>
              <a:t>Kostnad pr STP Master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9.2652592998135497E-2"/>
          <c:y val="0.15782407407407409"/>
          <c:w val="0.89257168386401287"/>
          <c:h val="0.473965441819772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3D-41F8-AD94-A27363C624C9}"/>
              </c:ext>
            </c:extLst>
          </c:dPt>
          <c:cat>
            <c:strRef>
              <c:f>'Ressurs pr STP'!$A$31:$A$63</c:f>
              <c:strCache>
                <c:ptCount val="33"/>
                <c:pt idx="0">
                  <c:v>BI3013</c:v>
                </c:pt>
                <c:pt idx="1">
                  <c:v>BI3016</c:v>
                </c:pt>
                <c:pt idx="2">
                  <c:v>BI3018</c:v>
                </c:pt>
                <c:pt idx="3">
                  <c:v>BI3019</c:v>
                </c:pt>
                <c:pt idx="4">
                  <c:v>BI3020</c:v>
                </c:pt>
                <c:pt idx="5">
                  <c:v>BI3021</c:v>
                </c:pt>
                <c:pt idx="6">
                  <c:v>BI3036</c:v>
                </c:pt>
                <c:pt idx="7">
                  <c:v>BI3037</c:v>
                </c:pt>
                <c:pt idx="8">
                  <c:v>BI3040</c:v>
                </c:pt>
                <c:pt idx="9">
                  <c:v>BI3051</c:v>
                </c:pt>
                <c:pt idx="10">
                  <c:v>BI3052</c:v>
                </c:pt>
                <c:pt idx="11">
                  <c:v>BI3060</c:v>
                </c:pt>
                <c:pt idx="12">
                  <c:v>BI3061</c:v>
                </c:pt>
                <c:pt idx="13">
                  <c:v>BI3062</c:v>
                </c:pt>
                <c:pt idx="14">
                  <c:v>BI3066</c:v>
                </c:pt>
                <c:pt idx="15">
                  <c:v>BI3067</c:v>
                </c:pt>
                <c:pt idx="16">
                  <c:v>BI3069</c:v>
                </c:pt>
                <c:pt idx="17">
                  <c:v>BI3070</c:v>
                </c:pt>
                <c:pt idx="18">
                  <c:v>BI3071</c:v>
                </c:pt>
                <c:pt idx="19">
                  <c:v>BI3072</c:v>
                </c:pt>
                <c:pt idx="20">
                  <c:v>BI3073</c:v>
                </c:pt>
                <c:pt idx="21">
                  <c:v>BI3075</c:v>
                </c:pt>
                <c:pt idx="22">
                  <c:v>BI3081/RFEL3080</c:v>
                </c:pt>
                <c:pt idx="23">
                  <c:v>BI3082</c:v>
                </c:pt>
                <c:pt idx="24">
                  <c:v>BI3083</c:v>
                </c:pt>
                <c:pt idx="25">
                  <c:v>BI3084</c:v>
                </c:pt>
                <c:pt idx="26">
                  <c:v>BI3085</c:v>
                </c:pt>
                <c:pt idx="27">
                  <c:v>RFEL3070</c:v>
                </c:pt>
                <c:pt idx="28">
                  <c:v>RFEL3081</c:v>
                </c:pt>
                <c:pt idx="29">
                  <c:v>RFEL3082</c:v>
                </c:pt>
                <c:pt idx="30">
                  <c:v>RFEL3083</c:v>
                </c:pt>
                <c:pt idx="31">
                  <c:v>TBI4110</c:v>
                </c:pt>
                <c:pt idx="32">
                  <c:v>Average</c:v>
                </c:pt>
              </c:strCache>
            </c:strRef>
          </c:cat>
          <c:val>
            <c:numRef>
              <c:f>'Ressurs pr STP'!$B$31:$B$63</c:f>
              <c:numCache>
                <c:formatCode>0.0</c:formatCode>
                <c:ptCount val="33"/>
                <c:pt idx="0">
                  <c:v>3018.1333333333332</c:v>
                </c:pt>
                <c:pt idx="1">
                  <c:v>536.62666666666667</c:v>
                </c:pt>
                <c:pt idx="2">
                  <c:v>642.25641025641028</c:v>
                </c:pt>
                <c:pt idx="3">
                  <c:v>1053.2941176470588</c:v>
                </c:pt>
                <c:pt idx="4">
                  <c:v>4020</c:v>
                </c:pt>
                <c:pt idx="5">
                  <c:v>2654.4761904761904</c:v>
                </c:pt>
                <c:pt idx="6">
                  <c:v>2106.0335238095236</c:v>
                </c:pt>
                <c:pt idx="7">
                  <c:v>3325</c:v>
                </c:pt>
                <c:pt idx="8">
                  <c:v>2206</c:v>
                </c:pt>
                <c:pt idx="9">
                  <c:v>1055.1515151515152</c:v>
                </c:pt>
                <c:pt idx="10">
                  <c:v>843.03589743589748</c:v>
                </c:pt>
                <c:pt idx="11">
                  <c:v>3452</c:v>
                </c:pt>
                <c:pt idx="12">
                  <c:v>866.57692307692309</c:v>
                </c:pt>
                <c:pt idx="13">
                  <c:v>511.27777777777777</c:v>
                </c:pt>
                <c:pt idx="14">
                  <c:v>3900</c:v>
                </c:pt>
                <c:pt idx="15">
                  <c:v>1361.2796747967479</c:v>
                </c:pt>
                <c:pt idx="16">
                  <c:v>571.88888888888891</c:v>
                </c:pt>
                <c:pt idx="17">
                  <c:v>3332.5333333333333</c:v>
                </c:pt>
                <c:pt idx="18">
                  <c:v>639.13888888888891</c:v>
                </c:pt>
                <c:pt idx="19">
                  <c:v>814.50980392156862</c:v>
                </c:pt>
                <c:pt idx="20">
                  <c:v>1331.1428571428571</c:v>
                </c:pt>
                <c:pt idx="21">
                  <c:v>3406.7333333333331</c:v>
                </c:pt>
                <c:pt idx="22">
                  <c:v>0</c:v>
                </c:pt>
                <c:pt idx="23">
                  <c:v>1406.1025641025642</c:v>
                </c:pt>
                <c:pt idx="24">
                  <c:v>2820.9523809523807</c:v>
                </c:pt>
                <c:pt idx="25">
                  <c:v>1577.1428571428571</c:v>
                </c:pt>
                <c:pt idx="26">
                  <c:v>542.50476190476195</c:v>
                </c:pt>
                <c:pt idx="27">
                  <c:v>285.10638297872339</c:v>
                </c:pt>
                <c:pt idx="28">
                  <c:v>2219.8506666666667</c:v>
                </c:pt>
                <c:pt idx="29">
                  <c:v>0</c:v>
                </c:pt>
                <c:pt idx="30">
                  <c:v>3487.5555555555557</c:v>
                </c:pt>
                <c:pt idx="31">
                  <c:v>315.92523364485982</c:v>
                </c:pt>
                <c:pt idx="32">
                  <c:v>1729.603259538763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3D-41F8-AD94-A27363C62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1107040"/>
        <c:axId val="571105728"/>
      </c:barChart>
      <c:catAx>
        <c:axId val="57110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71105728"/>
        <c:crosses val="autoZero"/>
        <c:auto val="1"/>
        <c:lblAlgn val="ctr"/>
        <c:lblOffset val="100"/>
        <c:noMultiLvlLbl val="0"/>
      </c:catAx>
      <c:valAx>
        <c:axId val="571105728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7110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b-NO" b="1" dirty="0">
                <a:solidFill>
                  <a:sysClr val="windowText" lastClr="000000"/>
                </a:solidFill>
              </a:rPr>
              <a:t>Antall studenter og kostnad</a:t>
            </a:r>
            <a:r>
              <a:rPr lang="nb-NO" b="1" baseline="0" dirty="0">
                <a:solidFill>
                  <a:sysClr val="windowText" lastClr="000000"/>
                </a:solidFill>
              </a:rPr>
              <a:t>  pr STP Bachelor</a:t>
            </a:r>
            <a:endParaRPr lang="nb-NO" b="1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'Bsc antall-kostnad'!$B$1</c:f>
              <c:strCache>
                <c:ptCount val="1"/>
                <c:pt idx="0">
                  <c:v>Antall studenter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'Bsc antall-kostnad'!$A$2:$A$29</c:f>
              <c:strCache>
                <c:ptCount val="28"/>
                <c:pt idx="0">
                  <c:v>BI2021</c:v>
                </c:pt>
                <c:pt idx="1">
                  <c:v>BI2022</c:v>
                </c:pt>
                <c:pt idx="2">
                  <c:v>BI2036</c:v>
                </c:pt>
                <c:pt idx="3">
                  <c:v>BI2025</c:v>
                </c:pt>
                <c:pt idx="4">
                  <c:v>BI2043</c:v>
                </c:pt>
                <c:pt idx="5">
                  <c:v>BI2073</c:v>
                </c:pt>
                <c:pt idx="6">
                  <c:v>BI2034</c:v>
                </c:pt>
                <c:pt idx="7">
                  <c:v>BI2045</c:v>
                </c:pt>
                <c:pt idx="8">
                  <c:v>BI2001</c:v>
                </c:pt>
                <c:pt idx="9">
                  <c:v>BI2064</c:v>
                </c:pt>
                <c:pt idx="10">
                  <c:v>BI2080</c:v>
                </c:pt>
                <c:pt idx="11">
                  <c:v>BI2033</c:v>
                </c:pt>
                <c:pt idx="12">
                  <c:v>BI1009</c:v>
                </c:pt>
                <c:pt idx="13">
                  <c:v>BI1008</c:v>
                </c:pt>
                <c:pt idx="14">
                  <c:v>BI2044</c:v>
                </c:pt>
                <c:pt idx="15">
                  <c:v>BI2065</c:v>
                </c:pt>
                <c:pt idx="16">
                  <c:v>BI2012</c:v>
                </c:pt>
                <c:pt idx="17">
                  <c:v>BI2015</c:v>
                </c:pt>
                <c:pt idx="18">
                  <c:v>BI2060</c:v>
                </c:pt>
                <c:pt idx="19">
                  <c:v>BI2017</c:v>
                </c:pt>
                <c:pt idx="20">
                  <c:v>BI2024</c:v>
                </c:pt>
                <c:pt idx="21">
                  <c:v>BI2014</c:v>
                </c:pt>
                <c:pt idx="22">
                  <c:v>BI1002</c:v>
                </c:pt>
                <c:pt idx="23">
                  <c:v>BI1007</c:v>
                </c:pt>
                <c:pt idx="24">
                  <c:v>BI2081</c:v>
                </c:pt>
                <c:pt idx="25">
                  <c:v>BI1003</c:v>
                </c:pt>
                <c:pt idx="26">
                  <c:v>BI1006</c:v>
                </c:pt>
                <c:pt idx="27">
                  <c:v>BI1001</c:v>
                </c:pt>
              </c:strCache>
            </c:strRef>
          </c:cat>
          <c:val>
            <c:numRef>
              <c:f>'Bsc antall-kostnad'!$B$2:$B$29</c:f>
              <c:numCache>
                <c:formatCode>General</c:formatCode>
                <c:ptCount val="28"/>
                <c:pt idx="0">
                  <c:v>8</c:v>
                </c:pt>
                <c:pt idx="1">
                  <c:v>8</c:v>
                </c:pt>
                <c:pt idx="2">
                  <c:v>11</c:v>
                </c:pt>
                <c:pt idx="3">
                  <c:v>14</c:v>
                </c:pt>
                <c:pt idx="4">
                  <c:v>22</c:v>
                </c:pt>
                <c:pt idx="5">
                  <c:v>23</c:v>
                </c:pt>
                <c:pt idx="6">
                  <c:v>25</c:v>
                </c:pt>
                <c:pt idx="7">
                  <c:v>28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32</c:v>
                </c:pt>
                <c:pt idx="12">
                  <c:v>33</c:v>
                </c:pt>
                <c:pt idx="13">
                  <c:v>35</c:v>
                </c:pt>
                <c:pt idx="14">
                  <c:v>40</c:v>
                </c:pt>
                <c:pt idx="15">
                  <c:v>41</c:v>
                </c:pt>
                <c:pt idx="16">
                  <c:v>48</c:v>
                </c:pt>
                <c:pt idx="17">
                  <c:v>48</c:v>
                </c:pt>
                <c:pt idx="18">
                  <c:v>48</c:v>
                </c:pt>
                <c:pt idx="19">
                  <c:v>50</c:v>
                </c:pt>
                <c:pt idx="20">
                  <c:v>50</c:v>
                </c:pt>
                <c:pt idx="21">
                  <c:v>70</c:v>
                </c:pt>
                <c:pt idx="22">
                  <c:v>108</c:v>
                </c:pt>
                <c:pt idx="23">
                  <c:v>108</c:v>
                </c:pt>
                <c:pt idx="24">
                  <c:v>120</c:v>
                </c:pt>
                <c:pt idx="25">
                  <c:v>123</c:v>
                </c:pt>
                <c:pt idx="26">
                  <c:v>142</c:v>
                </c:pt>
                <c:pt idx="27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D-43E5-B712-E5C561020F66}"/>
            </c:ext>
          </c:extLst>
        </c:ser>
        <c:ser>
          <c:idx val="1"/>
          <c:order val="1"/>
          <c:tx>
            <c:strRef>
              <c:f>'Bsc antall-kostnad'!$C$1</c:f>
              <c:strCache>
                <c:ptCount val="1"/>
                <c:pt idx="0">
                  <c:v>kostnad pr stp/100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'Bsc antall-kostnad'!$A$2:$A$29</c:f>
              <c:strCache>
                <c:ptCount val="28"/>
                <c:pt idx="0">
                  <c:v>BI2021</c:v>
                </c:pt>
                <c:pt idx="1">
                  <c:v>BI2022</c:v>
                </c:pt>
                <c:pt idx="2">
                  <c:v>BI2036</c:v>
                </c:pt>
                <c:pt idx="3">
                  <c:v>BI2025</c:v>
                </c:pt>
                <c:pt idx="4">
                  <c:v>BI2043</c:v>
                </c:pt>
                <c:pt idx="5">
                  <c:v>BI2073</c:v>
                </c:pt>
                <c:pt idx="6">
                  <c:v>BI2034</c:v>
                </c:pt>
                <c:pt idx="7">
                  <c:v>BI2045</c:v>
                </c:pt>
                <c:pt idx="8">
                  <c:v>BI2001</c:v>
                </c:pt>
                <c:pt idx="9">
                  <c:v>BI2064</c:v>
                </c:pt>
                <c:pt idx="10">
                  <c:v>BI2080</c:v>
                </c:pt>
                <c:pt idx="11">
                  <c:v>BI2033</c:v>
                </c:pt>
                <c:pt idx="12">
                  <c:v>BI1009</c:v>
                </c:pt>
                <c:pt idx="13">
                  <c:v>BI1008</c:v>
                </c:pt>
                <c:pt idx="14">
                  <c:v>BI2044</c:v>
                </c:pt>
                <c:pt idx="15">
                  <c:v>BI2065</c:v>
                </c:pt>
                <c:pt idx="16">
                  <c:v>BI2012</c:v>
                </c:pt>
                <c:pt idx="17">
                  <c:v>BI2015</c:v>
                </c:pt>
                <c:pt idx="18">
                  <c:v>BI2060</c:v>
                </c:pt>
                <c:pt idx="19">
                  <c:v>BI2017</c:v>
                </c:pt>
                <c:pt idx="20">
                  <c:v>BI2024</c:v>
                </c:pt>
                <c:pt idx="21">
                  <c:v>BI2014</c:v>
                </c:pt>
                <c:pt idx="22">
                  <c:v>BI1002</c:v>
                </c:pt>
                <c:pt idx="23">
                  <c:v>BI1007</c:v>
                </c:pt>
                <c:pt idx="24">
                  <c:v>BI2081</c:v>
                </c:pt>
                <c:pt idx="25">
                  <c:v>BI1003</c:v>
                </c:pt>
                <c:pt idx="26">
                  <c:v>BI1006</c:v>
                </c:pt>
                <c:pt idx="27">
                  <c:v>BI1001</c:v>
                </c:pt>
              </c:strCache>
            </c:strRef>
          </c:cat>
          <c:val>
            <c:numRef>
              <c:f>'Bsc antall-kostnad'!$C$2:$C$29</c:f>
              <c:numCache>
                <c:formatCode>General</c:formatCode>
                <c:ptCount val="28"/>
                <c:pt idx="0">
                  <c:v>20.77</c:v>
                </c:pt>
                <c:pt idx="1">
                  <c:v>22.668333333333337</c:v>
                </c:pt>
                <c:pt idx="2">
                  <c:v>24.91151515151515</c:v>
                </c:pt>
                <c:pt idx="3">
                  <c:v>44.72</c:v>
                </c:pt>
                <c:pt idx="4">
                  <c:v>11.34909090909091</c:v>
                </c:pt>
                <c:pt idx="5">
                  <c:v>15.170434782608694</c:v>
                </c:pt>
                <c:pt idx="6">
                  <c:v>18.574400000000001</c:v>
                </c:pt>
                <c:pt idx="7">
                  <c:v>17.379285714285714</c:v>
                </c:pt>
                <c:pt idx="8">
                  <c:v>6.6444444444444448</c:v>
                </c:pt>
                <c:pt idx="9">
                  <c:v>6.5084444444444447</c:v>
                </c:pt>
                <c:pt idx="10">
                  <c:v>6.6711111111111112</c:v>
                </c:pt>
                <c:pt idx="11">
                  <c:v>12.530833333333332</c:v>
                </c:pt>
                <c:pt idx="12">
                  <c:v>11.803232323232324</c:v>
                </c:pt>
                <c:pt idx="13">
                  <c:v>25.374285714285715</c:v>
                </c:pt>
                <c:pt idx="14">
                  <c:v>10.550999999999998</c:v>
                </c:pt>
                <c:pt idx="15">
                  <c:v>6.3544715447154481</c:v>
                </c:pt>
                <c:pt idx="16">
                  <c:v>9.1183333333333341</c:v>
                </c:pt>
                <c:pt idx="17">
                  <c:v>20.655555555555555</c:v>
                </c:pt>
                <c:pt idx="18">
                  <c:v>5.6922222222222221</c:v>
                </c:pt>
                <c:pt idx="19">
                  <c:v>9.3493333333333322</c:v>
                </c:pt>
                <c:pt idx="20">
                  <c:v>6.4074666666666671</c:v>
                </c:pt>
                <c:pt idx="21">
                  <c:v>8.81952380952381</c:v>
                </c:pt>
                <c:pt idx="22">
                  <c:v>19.627098765432098</c:v>
                </c:pt>
                <c:pt idx="23">
                  <c:v>4.3979012345679012</c:v>
                </c:pt>
                <c:pt idx="24">
                  <c:v>3.3971111111111112</c:v>
                </c:pt>
                <c:pt idx="25">
                  <c:v>4.1740921409214096</c:v>
                </c:pt>
                <c:pt idx="26">
                  <c:v>3.4454460093896717</c:v>
                </c:pt>
                <c:pt idx="27">
                  <c:v>6.773407407407408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FD-43E5-B712-E5C561020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599552"/>
        <c:axId val="883600208"/>
      </c:barChart>
      <c:catAx>
        <c:axId val="88359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83600208"/>
        <c:crosses val="autoZero"/>
        <c:auto val="1"/>
        <c:lblAlgn val="ctr"/>
        <c:lblOffset val="100"/>
        <c:noMultiLvlLbl val="0"/>
      </c:catAx>
      <c:valAx>
        <c:axId val="88360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835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b-NO">
                <a:solidFill>
                  <a:sysClr val="windowText" lastClr="000000"/>
                </a:solidFill>
              </a:rPr>
              <a:t>Antall studenter og kostnad pr STP Master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'Msc antall-kostnad'!$B$1</c:f>
              <c:strCache>
                <c:ptCount val="1"/>
                <c:pt idx="0">
                  <c:v>Antall studenter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'Msc antall-kostnad'!$A$2:$A$33</c:f>
              <c:strCache>
                <c:ptCount val="32"/>
                <c:pt idx="0">
                  <c:v>BI3020</c:v>
                </c:pt>
                <c:pt idx="1">
                  <c:v>RFEL3083</c:v>
                </c:pt>
                <c:pt idx="2">
                  <c:v>BI3021</c:v>
                </c:pt>
                <c:pt idx="3">
                  <c:v>BI3040</c:v>
                </c:pt>
                <c:pt idx="4">
                  <c:v>BI3037</c:v>
                </c:pt>
                <c:pt idx="5">
                  <c:v>BI3060</c:v>
                </c:pt>
                <c:pt idx="6">
                  <c:v>BI3075</c:v>
                </c:pt>
                <c:pt idx="7">
                  <c:v>BI3036</c:v>
                </c:pt>
                <c:pt idx="8">
                  <c:v>BI3083</c:v>
                </c:pt>
                <c:pt idx="9">
                  <c:v>BI3084</c:v>
                </c:pt>
                <c:pt idx="10">
                  <c:v>BI3066</c:v>
                </c:pt>
                <c:pt idx="11">
                  <c:v>BI3013</c:v>
                </c:pt>
                <c:pt idx="12">
                  <c:v>BI3070</c:v>
                </c:pt>
                <c:pt idx="13">
                  <c:v>BI3073</c:v>
                </c:pt>
                <c:pt idx="14">
                  <c:v>BI3071</c:v>
                </c:pt>
                <c:pt idx="15">
                  <c:v>RFEL3081</c:v>
                </c:pt>
                <c:pt idx="16">
                  <c:v>RFEL3082</c:v>
                </c:pt>
                <c:pt idx="17">
                  <c:v>BI3082</c:v>
                </c:pt>
                <c:pt idx="18">
                  <c:v>BI3069</c:v>
                </c:pt>
                <c:pt idx="19">
                  <c:v>BI3019</c:v>
                </c:pt>
                <c:pt idx="20">
                  <c:v>BI3072</c:v>
                </c:pt>
                <c:pt idx="21">
                  <c:v>BI3067</c:v>
                </c:pt>
                <c:pt idx="22">
                  <c:v>BI3051</c:v>
                </c:pt>
                <c:pt idx="23">
                  <c:v>RFEL3070</c:v>
                </c:pt>
                <c:pt idx="24">
                  <c:v>BI3061</c:v>
                </c:pt>
                <c:pt idx="25">
                  <c:v>BI3081/RFEL3080</c:v>
                </c:pt>
                <c:pt idx="26">
                  <c:v>BI3062</c:v>
                </c:pt>
                <c:pt idx="27">
                  <c:v>BI3018</c:v>
                </c:pt>
                <c:pt idx="28">
                  <c:v>BI3052</c:v>
                </c:pt>
                <c:pt idx="29">
                  <c:v>BI3085</c:v>
                </c:pt>
                <c:pt idx="30">
                  <c:v>BI3016</c:v>
                </c:pt>
                <c:pt idx="31">
                  <c:v>TBI4110</c:v>
                </c:pt>
              </c:strCache>
            </c:strRef>
          </c:cat>
          <c:val>
            <c:numRef>
              <c:f>'Msc antall-kostnad'!$B$2:$B$33</c:f>
              <c:numCache>
                <c:formatCode>General</c:formatCode>
                <c:ptCount val="32"/>
                <c:pt idx="0">
                  <c:v>1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10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  <c:pt idx="10">
                  <c:v>15</c:v>
                </c:pt>
                <c:pt idx="11">
                  <c:v>20</c:v>
                </c:pt>
                <c:pt idx="12">
                  <c:v>21</c:v>
                </c:pt>
                <c:pt idx="13">
                  <c:v>21</c:v>
                </c:pt>
                <c:pt idx="14">
                  <c:v>24</c:v>
                </c:pt>
                <c:pt idx="15">
                  <c:v>25</c:v>
                </c:pt>
                <c:pt idx="16">
                  <c:v>25</c:v>
                </c:pt>
                <c:pt idx="17">
                  <c:v>26</c:v>
                </c:pt>
                <c:pt idx="18">
                  <c:v>30</c:v>
                </c:pt>
                <c:pt idx="19">
                  <c:v>34</c:v>
                </c:pt>
                <c:pt idx="20">
                  <c:v>34</c:v>
                </c:pt>
                <c:pt idx="21">
                  <c:v>41</c:v>
                </c:pt>
                <c:pt idx="22">
                  <c:v>44</c:v>
                </c:pt>
                <c:pt idx="23">
                  <c:v>47</c:v>
                </c:pt>
                <c:pt idx="24">
                  <c:v>52</c:v>
                </c:pt>
                <c:pt idx="25">
                  <c:v>59</c:v>
                </c:pt>
                <c:pt idx="26">
                  <c:v>60</c:v>
                </c:pt>
                <c:pt idx="27">
                  <c:v>65</c:v>
                </c:pt>
                <c:pt idx="28">
                  <c:v>65</c:v>
                </c:pt>
                <c:pt idx="29">
                  <c:v>70</c:v>
                </c:pt>
                <c:pt idx="30">
                  <c:v>100</c:v>
                </c:pt>
                <c:pt idx="31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D-4E93-9EE2-DA46F36EA8C4}"/>
            </c:ext>
          </c:extLst>
        </c:ser>
        <c:ser>
          <c:idx val="1"/>
          <c:order val="1"/>
          <c:tx>
            <c:strRef>
              <c:f>'Msc antall-kostnad'!$C$1</c:f>
              <c:strCache>
                <c:ptCount val="1"/>
                <c:pt idx="0">
                  <c:v>kostnad pr stp/100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'Msc antall-kostnad'!$A$2:$A$33</c:f>
              <c:strCache>
                <c:ptCount val="32"/>
                <c:pt idx="0">
                  <c:v>BI3020</c:v>
                </c:pt>
                <c:pt idx="1">
                  <c:v>RFEL3083</c:v>
                </c:pt>
                <c:pt idx="2">
                  <c:v>BI3021</c:v>
                </c:pt>
                <c:pt idx="3">
                  <c:v>BI3040</c:v>
                </c:pt>
                <c:pt idx="4">
                  <c:v>BI3037</c:v>
                </c:pt>
                <c:pt idx="5">
                  <c:v>BI3060</c:v>
                </c:pt>
                <c:pt idx="6">
                  <c:v>BI3075</c:v>
                </c:pt>
                <c:pt idx="7">
                  <c:v>BI3036</c:v>
                </c:pt>
                <c:pt idx="8">
                  <c:v>BI3083</c:v>
                </c:pt>
                <c:pt idx="9">
                  <c:v>BI3084</c:v>
                </c:pt>
                <c:pt idx="10">
                  <c:v>BI3066</c:v>
                </c:pt>
                <c:pt idx="11">
                  <c:v>BI3013</c:v>
                </c:pt>
                <c:pt idx="12">
                  <c:v>BI3070</c:v>
                </c:pt>
                <c:pt idx="13">
                  <c:v>BI3073</c:v>
                </c:pt>
                <c:pt idx="14">
                  <c:v>BI3071</c:v>
                </c:pt>
                <c:pt idx="15">
                  <c:v>RFEL3081</c:v>
                </c:pt>
                <c:pt idx="16">
                  <c:v>RFEL3082</c:v>
                </c:pt>
                <c:pt idx="17">
                  <c:v>BI3082</c:v>
                </c:pt>
                <c:pt idx="18">
                  <c:v>BI3069</c:v>
                </c:pt>
                <c:pt idx="19">
                  <c:v>BI3019</c:v>
                </c:pt>
                <c:pt idx="20">
                  <c:v>BI3072</c:v>
                </c:pt>
                <c:pt idx="21">
                  <c:v>BI3067</c:v>
                </c:pt>
                <c:pt idx="22">
                  <c:v>BI3051</c:v>
                </c:pt>
                <c:pt idx="23">
                  <c:v>RFEL3070</c:v>
                </c:pt>
                <c:pt idx="24">
                  <c:v>BI3061</c:v>
                </c:pt>
                <c:pt idx="25">
                  <c:v>BI3081/RFEL3080</c:v>
                </c:pt>
                <c:pt idx="26">
                  <c:v>BI3062</c:v>
                </c:pt>
                <c:pt idx="27">
                  <c:v>BI3018</c:v>
                </c:pt>
                <c:pt idx="28">
                  <c:v>BI3052</c:v>
                </c:pt>
                <c:pt idx="29">
                  <c:v>BI3085</c:v>
                </c:pt>
                <c:pt idx="30">
                  <c:v>BI3016</c:v>
                </c:pt>
                <c:pt idx="31">
                  <c:v>TBI4110</c:v>
                </c:pt>
              </c:strCache>
            </c:strRef>
          </c:cat>
          <c:val>
            <c:numRef>
              <c:f>'Msc antall-kostnad'!$C$2:$C$33</c:f>
              <c:numCache>
                <c:formatCode>General</c:formatCode>
                <c:ptCount val="32"/>
                <c:pt idx="0">
                  <c:v>40.200000000000003</c:v>
                </c:pt>
                <c:pt idx="1">
                  <c:v>34.875555555555557</c:v>
                </c:pt>
                <c:pt idx="2">
                  <c:v>26.544761904761902</c:v>
                </c:pt>
                <c:pt idx="3">
                  <c:v>22.06</c:v>
                </c:pt>
                <c:pt idx="4">
                  <c:v>33.256296296296298</c:v>
                </c:pt>
                <c:pt idx="5">
                  <c:v>34.520000000000003</c:v>
                </c:pt>
                <c:pt idx="6">
                  <c:v>34.06733333333333</c:v>
                </c:pt>
                <c:pt idx="7">
                  <c:v>21.060335238095234</c:v>
                </c:pt>
                <c:pt idx="8">
                  <c:v>28.209523809523809</c:v>
                </c:pt>
                <c:pt idx="9">
                  <c:v>15.77142857142857</c:v>
                </c:pt>
                <c:pt idx="10">
                  <c:v>37.712888888888891</c:v>
                </c:pt>
                <c:pt idx="11">
                  <c:v>30.181333333333331</c:v>
                </c:pt>
                <c:pt idx="12">
                  <c:v>33.325333333333333</c:v>
                </c:pt>
                <c:pt idx="13">
                  <c:v>13.311428571428571</c:v>
                </c:pt>
                <c:pt idx="14">
                  <c:v>6.3913888888888888</c:v>
                </c:pt>
                <c:pt idx="15">
                  <c:v>22.198506666666667</c:v>
                </c:pt>
                <c:pt idx="16">
                  <c:v>0</c:v>
                </c:pt>
                <c:pt idx="17">
                  <c:v>14.061025641025642</c:v>
                </c:pt>
                <c:pt idx="18">
                  <c:v>5.7188888888888894</c:v>
                </c:pt>
                <c:pt idx="19">
                  <c:v>10.532941176470588</c:v>
                </c:pt>
                <c:pt idx="20">
                  <c:v>8.1450980392156858</c:v>
                </c:pt>
                <c:pt idx="21">
                  <c:v>13.612796747967479</c:v>
                </c:pt>
                <c:pt idx="22">
                  <c:v>10.551515151515153</c:v>
                </c:pt>
                <c:pt idx="23">
                  <c:v>2.8510638297872339</c:v>
                </c:pt>
                <c:pt idx="24">
                  <c:v>8.6657692307692304</c:v>
                </c:pt>
                <c:pt idx="25">
                  <c:v>0</c:v>
                </c:pt>
                <c:pt idx="26">
                  <c:v>5.1127777777777776</c:v>
                </c:pt>
                <c:pt idx="27">
                  <c:v>6.4225641025641025</c:v>
                </c:pt>
                <c:pt idx="28">
                  <c:v>8.430358974358974</c:v>
                </c:pt>
                <c:pt idx="29">
                  <c:v>5.4250476190476196</c:v>
                </c:pt>
                <c:pt idx="30">
                  <c:v>5.3662666666666663</c:v>
                </c:pt>
                <c:pt idx="31">
                  <c:v>3.1592523364485983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3D-4E93-9EE2-DA46F36EA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9359816"/>
        <c:axId val="809358504"/>
      </c:barChart>
      <c:catAx>
        <c:axId val="80935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09358504"/>
        <c:crosses val="autoZero"/>
        <c:auto val="1"/>
        <c:lblAlgn val="ctr"/>
        <c:lblOffset val="100"/>
        <c:noMultiLvlLbl val="0"/>
      </c:catAx>
      <c:valAx>
        <c:axId val="809358504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0935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Bsc</a:t>
            </a:r>
            <a:r>
              <a:rPr lang="nb-NO" baseline="0"/>
              <a:t> </a:t>
            </a:r>
            <a:r>
              <a:rPr lang="nb-NO"/>
              <a:t>Ressursfordeling</a:t>
            </a:r>
            <a:r>
              <a:rPr lang="nb-NO" baseline="0"/>
              <a:t> pr emne (timer)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'Andel pr kurs'!$B$1</c:f>
              <c:strCache>
                <c:ptCount val="1"/>
                <c:pt idx="0">
                  <c:v>Faste vit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'Andel pr kurs'!$A$2:$A$29</c:f>
              <c:strCache>
                <c:ptCount val="28"/>
                <c:pt idx="0">
                  <c:v>BI1001</c:v>
                </c:pt>
                <c:pt idx="1">
                  <c:v>BI1002</c:v>
                </c:pt>
                <c:pt idx="2">
                  <c:v>BI1003</c:v>
                </c:pt>
                <c:pt idx="3">
                  <c:v>BI1006</c:v>
                </c:pt>
                <c:pt idx="4">
                  <c:v>BI1007</c:v>
                </c:pt>
                <c:pt idx="5">
                  <c:v>BI1008</c:v>
                </c:pt>
                <c:pt idx="6">
                  <c:v>BI1009</c:v>
                </c:pt>
                <c:pt idx="7">
                  <c:v>BI2001</c:v>
                </c:pt>
                <c:pt idx="8">
                  <c:v>BI2012</c:v>
                </c:pt>
                <c:pt idx="9">
                  <c:v>BI2014</c:v>
                </c:pt>
                <c:pt idx="10">
                  <c:v>BI2015</c:v>
                </c:pt>
                <c:pt idx="11">
                  <c:v>BI2017</c:v>
                </c:pt>
                <c:pt idx="12">
                  <c:v>BI2021</c:v>
                </c:pt>
                <c:pt idx="13">
                  <c:v>BI2022</c:v>
                </c:pt>
                <c:pt idx="14">
                  <c:v>BI2024</c:v>
                </c:pt>
                <c:pt idx="15">
                  <c:v>BI2025</c:v>
                </c:pt>
                <c:pt idx="16">
                  <c:v>BI2033</c:v>
                </c:pt>
                <c:pt idx="17">
                  <c:v>BI2034</c:v>
                </c:pt>
                <c:pt idx="18">
                  <c:v>BI2036</c:v>
                </c:pt>
                <c:pt idx="19">
                  <c:v>BI2043</c:v>
                </c:pt>
                <c:pt idx="20">
                  <c:v>BI2044</c:v>
                </c:pt>
                <c:pt idx="21">
                  <c:v>BI2045</c:v>
                </c:pt>
                <c:pt idx="22">
                  <c:v>BI2060</c:v>
                </c:pt>
                <c:pt idx="23">
                  <c:v>BI2064</c:v>
                </c:pt>
                <c:pt idx="24">
                  <c:v>BI2065</c:v>
                </c:pt>
                <c:pt idx="25">
                  <c:v>BI2073</c:v>
                </c:pt>
                <c:pt idx="26">
                  <c:v>BI2081</c:v>
                </c:pt>
                <c:pt idx="27">
                  <c:v>BI2080</c:v>
                </c:pt>
              </c:strCache>
            </c:strRef>
          </c:cat>
          <c:val>
            <c:numRef>
              <c:f>'Andel pr kurs'!$B$2:$B$29</c:f>
              <c:numCache>
                <c:formatCode>0.00</c:formatCode>
                <c:ptCount val="28"/>
                <c:pt idx="0">
                  <c:v>0.23175853018372702</c:v>
                </c:pt>
                <c:pt idx="1">
                  <c:v>8.1660662206210322E-2</c:v>
                </c:pt>
                <c:pt idx="2">
                  <c:v>0.47</c:v>
                </c:pt>
                <c:pt idx="3">
                  <c:v>0.75496688741721851</c:v>
                </c:pt>
                <c:pt idx="4">
                  <c:v>0.4</c:v>
                </c:pt>
                <c:pt idx="5">
                  <c:v>0.34310850439882695</c:v>
                </c:pt>
                <c:pt idx="6">
                  <c:v>0.24836601307189543</c:v>
                </c:pt>
                <c:pt idx="7">
                  <c:v>0</c:v>
                </c:pt>
                <c:pt idx="8">
                  <c:v>0.2</c:v>
                </c:pt>
                <c:pt idx="9">
                  <c:v>0.86713286713286708</c:v>
                </c:pt>
                <c:pt idx="10">
                  <c:v>0.36986301369863012</c:v>
                </c:pt>
                <c:pt idx="11">
                  <c:v>0.26500000000000001</c:v>
                </c:pt>
                <c:pt idx="12">
                  <c:v>1</c:v>
                </c:pt>
                <c:pt idx="13">
                  <c:v>1</c:v>
                </c:pt>
                <c:pt idx="14">
                  <c:v>0.9</c:v>
                </c:pt>
                <c:pt idx="15">
                  <c:v>0.5</c:v>
                </c:pt>
                <c:pt idx="16">
                  <c:v>0.35</c:v>
                </c:pt>
                <c:pt idx="17">
                  <c:v>0.2</c:v>
                </c:pt>
                <c:pt idx="18">
                  <c:v>0.48571428571428571</c:v>
                </c:pt>
                <c:pt idx="19">
                  <c:v>0.45558739255014324</c:v>
                </c:pt>
                <c:pt idx="20">
                  <c:v>0.5164075993091537</c:v>
                </c:pt>
                <c:pt idx="21">
                  <c:v>0.55098934550989342</c:v>
                </c:pt>
                <c:pt idx="22">
                  <c:v>0.76623376623376627</c:v>
                </c:pt>
                <c:pt idx="23">
                  <c:v>0.6</c:v>
                </c:pt>
                <c:pt idx="24">
                  <c:v>0.70532915360501569</c:v>
                </c:pt>
                <c:pt idx="25">
                  <c:v>6.6006600660066E-2</c:v>
                </c:pt>
                <c:pt idx="26">
                  <c:v>0.43970315398886828</c:v>
                </c:pt>
                <c:pt idx="27">
                  <c:v>0.28990228013029318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1-446D-9353-63938E7C2705}"/>
            </c:ext>
          </c:extLst>
        </c:ser>
        <c:ser>
          <c:idx val="1"/>
          <c:order val="1"/>
          <c:tx>
            <c:strRef>
              <c:f>'Andel pr kurs'!$C$1</c:f>
              <c:strCache>
                <c:ptCount val="1"/>
                <c:pt idx="0">
                  <c:v>Plikt Phd/postdoc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'Andel pr kurs'!$A$2:$A$29</c:f>
              <c:strCache>
                <c:ptCount val="28"/>
                <c:pt idx="0">
                  <c:v>BI1001</c:v>
                </c:pt>
                <c:pt idx="1">
                  <c:v>BI1002</c:v>
                </c:pt>
                <c:pt idx="2">
                  <c:v>BI1003</c:v>
                </c:pt>
                <c:pt idx="3">
                  <c:v>BI1006</c:v>
                </c:pt>
                <c:pt idx="4">
                  <c:v>BI1007</c:v>
                </c:pt>
                <c:pt idx="5">
                  <c:v>BI1008</c:v>
                </c:pt>
                <c:pt idx="6">
                  <c:v>BI1009</c:v>
                </c:pt>
                <c:pt idx="7">
                  <c:v>BI2001</c:v>
                </c:pt>
                <c:pt idx="8">
                  <c:v>BI2012</c:v>
                </c:pt>
                <c:pt idx="9">
                  <c:v>BI2014</c:v>
                </c:pt>
                <c:pt idx="10">
                  <c:v>BI2015</c:v>
                </c:pt>
                <c:pt idx="11">
                  <c:v>BI2017</c:v>
                </c:pt>
                <c:pt idx="12">
                  <c:v>BI2021</c:v>
                </c:pt>
                <c:pt idx="13">
                  <c:v>BI2022</c:v>
                </c:pt>
                <c:pt idx="14">
                  <c:v>BI2024</c:v>
                </c:pt>
                <c:pt idx="15">
                  <c:v>BI2025</c:v>
                </c:pt>
                <c:pt idx="16">
                  <c:v>BI2033</c:v>
                </c:pt>
                <c:pt idx="17">
                  <c:v>BI2034</c:v>
                </c:pt>
                <c:pt idx="18">
                  <c:v>BI2036</c:v>
                </c:pt>
                <c:pt idx="19">
                  <c:v>BI2043</c:v>
                </c:pt>
                <c:pt idx="20">
                  <c:v>BI2044</c:v>
                </c:pt>
                <c:pt idx="21">
                  <c:v>BI2045</c:v>
                </c:pt>
                <c:pt idx="22">
                  <c:v>BI2060</c:v>
                </c:pt>
                <c:pt idx="23">
                  <c:v>BI2064</c:v>
                </c:pt>
                <c:pt idx="24">
                  <c:v>BI2065</c:v>
                </c:pt>
                <c:pt idx="25">
                  <c:v>BI2073</c:v>
                </c:pt>
                <c:pt idx="26">
                  <c:v>BI2081</c:v>
                </c:pt>
                <c:pt idx="27">
                  <c:v>BI2080</c:v>
                </c:pt>
              </c:strCache>
            </c:strRef>
          </c:cat>
          <c:val>
            <c:numRef>
              <c:f>'Andel pr kurs'!$C$2:$C$29</c:f>
              <c:numCache>
                <c:formatCode>0.00</c:formatCode>
                <c:ptCount val="28"/>
                <c:pt idx="0">
                  <c:v>0.36850393700787404</c:v>
                </c:pt>
                <c:pt idx="1">
                  <c:v>0.22130725681935151</c:v>
                </c:pt>
                <c:pt idx="2">
                  <c:v>0.25600000000000001</c:v>
                </c:pt>
                <c:pt idx="3">
                  <c:v>0.24503311258278146</c:v>
                </c:pt>
                <c:pt idx="4">
                  <c:v>0.3</c:v>
                </c:pt>
                <c:pt idx="5">
                  <c:v>0.29032258064516131</c:v>
                </c:pt>
                <c:pt idx="6">
                  <c:v>0.2178649237472767</c:v>
                </c:pt>
                <c:pt idx="7">
                  <c:v>0</c:v>
                </c:pt>
                <c:pt idx="8">
                  <c:v>0.8</c:v>
                </c:pt>
                <c:pt idx="9">
                  <c:v>0.12167832167832168</c:v>
                </c:pt>
                <c:pt idx="10">
                  <c:v>0.63013698630136983</c:v>
                </c:pt>
                <c:pt idx="11">
                  <c:v>0.74</c:v>
                </c:pt>
                <c:pt idx="12">
                  <c:v>0</c:v>
                </c:pt>
                <c:pt idx="13">
                  <c:v>0</c:v>
                </c:pt>
                <c:pt idx="14">
                  <c:v>0.1</c:v>
                </c:pt>
                <c:pt idx="15">
                  <c:v>0.5</c:v>
                </c:pt>
                <c:pt idx="16">
                  <c:v>0.62</c:v>
                </c:pt>
                <c:pt idx="17">
                  <c:v>0.7</c:v>
                </c:pt>
                <c:pt idx="18">
                  <c:v>0.30857142857142855</c:v>
                </c:pt>
                <c:pt idx="19">
                  <c:v>0.52148997134670483</c:v>
                </c:pt>
                <c:pt idx="20">
                  <c:v>0.4835924006908463</c:v>
                </c:pt>
                <c:pt idx="21">
                  <c:v>0.44901065449010652</c:v>
                </c:pt>
                <c:pt idx="22">
                  <c:v>0</c:v>
                </c:pt>
                <c:pt idx="23">
                  <c:v>0.1</c:v>
                </c:pt>
                <c:pt idx="24">
                  <c:v>0.21943573667711599</c:v>
                </c:pt>
                <c:pt idx="25">
                  <c:v>0.93399339933993397</c:v>
                </c:pt>
                <c:pt idx="26">
                  <c:v>0.38961038961038963</c:v>
                </c:pt>
                <c:pt idx="27">
                  <c:v>0.71009771986970682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F1-446D-9353-63938E7C2705}"/>
            </c:ext>
          </c:extLst>
        </c:ser>
        <c:ser>
          <c:idx val="2"/>
          <c:order val="2"/>
          <c:tx>
            <c:strRef>
              <c:f>'Andel pr kurs'!$D$1</c:f>
              <c:strCache>
                <c:ptCount val="1"/>
                <c:pt idx="0">
                  <c:v>Teknisk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'Andel pr kurs'!$A$2:$A$29</c:f>
              <c:strCache>
                <c:ptCount val="28"/>
                <c:pt idx="0">
                  <c:v>BI1001</c:v>
                </c:pt>
                <c:pt idx="1">
                  <c:v>BI1002</c:v>
                </c:pt>
                <c:pt idx="2">
                  <c:v>BI1003</c:v>
                </c:pt>
                <c:pt idx="3">
                  <c:v>BI1006</c:v>
                </c:pt>
                <c:pt idx="4">
                  <c:v>BI1007</c:v>
                </c:pt>
                <c:pt idx="5">
                  <c:v>BI1008</c:v>
                </c:pt>
                <c:pt idx="6">
                  <c:v>BI1009</c:v>
                </c:pt>
                <c:pt idx="7">
                  <c:v>BI2001</c:v>
                </c:pt>
                <c:pt idx="8">
                  <c:v>BI2012</c:v>
                </c:pt>
                <c:pt idx="9">
                  <c:v>BI2014</c:v>
                </c:pt>
                <c:pt idx="10">
                  <c:v>BI2015</c:v>
                </c:pt>
                <c:pt idx="11">
                  <c:v>BI2017</c:v>
                </c:pt>
                <c:pt idx="12">
                  <c:v>BI2021</c:v>
                </c:pt>
                <c:pt idx="13">
                  <c:v>BI2022</c:v>
                </c:pt>
                <c:pt idx="14">
                  <c:v>BI2024</c:v>
                </c:pt>
                <c:pt idx="15">
                  <c:v>BI2025</c:v>
                </c:pt>
                <c:pt idx="16">
                  <c:v>BI2033</c:v>
                </c:pt>
                <c:pt idx="17">
                  <c:v>BI2034</c:v>
                </c:pt>
                <c:pt idx="18">
                  <c:v>BI2036</c:v>
                </c:pt>
                <c:pt idx="19">
                  <c:v>BI2043</c:v>
                </c:pt>
                <c:pt idx="20">
                  <c:v>BI2044</c:v>
                </c:pt>
                <c:pt idx="21">
                  <c:v>BI2045</c:v>
                </c:pt>
                <c:pt idx="22">
                  <c:v>BI2060</c:v>
                </c:pt>
                <c:pt idx="23">
                  <c:v>BI2064</c:v>
                </c:pt>
                <c:pt idx="24">
                  <c:v>BI2065</c:v>
                </c:pt>
                <c:pt idx="25">
                  <c:v>BI2073</c:v>
                </c:pt>
                <c:pt idx="26">
                  <c:v>BI2081</c:v>
                </c:pt>
                <c:pt idx="27">
                  <c:v>BI2080</c:v>
                </c:pt>
              </c:strCache>
            </c:strRef>
          </c:cat>
          <c:val>
            <c:numRef>
              <c:f>'Andel pr kurs'!$D$2:$D$29</c:f>
              <c:numCache>
                <c:formatCode>0.00</c:formatCode>
                <c:ptCount val="28"/>
                <c:pt idx="0">
                  <c:v>0.11811023622047244</c:v>
                </c:pt>
                <c:pt idx="1">
                  <c:v>0.21204323211528564</c:v>
                </c:pt>
                <c:pt idx="2">
                  <c:v>3.44E-2</c:v>
                </c:pt>
                <c:pt idx="3">
                  <c:v>0</c:v>
                </c:pt>
                <c:pt idx="4">
                  <c:v>0</c:v>
                </c:pt>
                <c:pt idx="5">
                  <c:v>0.23753665689149561</c:v>
                </c:pt>
                <c:pt idx="6">
                  <c:v>0.2178649237472767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F1-446D-9353-63938E7C2705}"/>
            </c:ext>
          </c:extLst>
        </c:ser>
        <c:ser>
          <c:idx val="3"/>
          <c:order val="3"/>
          <c:tx>
            <c:strRef>
              <c:f>'Andel pr kurs'!$E$1</c:f>
              <c:strCache>
                <c:ptCount val="1"/>
                <c:pt idx="0">
                  <c:v>Eksterne m/VM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'Andel pr kurs'!$A$2:$A$29</c:f>
              <c:strCache>
                <c:ptCount val="28"/>
                <c:pt idx="0">
                  <c:v>BI1001</c:v>
                </c:pt>
                <c:pt idx="1">
                  <c:v>BI1002</c:v>
                </c:pt>
                <c:pt idx="2">
                  <c:v>BI1003</c:v>
                </c:pt>
                <c:pt idx="3">
                  <c:v>BI1006</c:v>
                </c:pt>
                <c:pt idx="4">
                  <c:v>BI1007</c:v>
                </c:pt>
                <c:pt idx="5">
                  <c:v>BI1008</c:v>
                </c:pt>
                <c:pt idx="6">
                  <c:v>BI1009</c:v>
                </c:pt>
                <c:pt idx="7">
                  <c:v>BI2001</c:v>
                </c:pt>
                <c:pt idx="8">
                  <c:v>BI2012</c:v>
                </c:pt>
                <c:pt idx="9">
                  <c:v>BI2014</c:v>
                </c:pt>
                <c:pt idx="10">
                  <c:v>BI2015</c:v>
                </c:pt>
                <c:pt idx="11">
                  <c:v>BI2017</c:v>
                </c:pt>
                <c:pt idx="12">
                  <c:v>BI2021</c:v>
                </c:pt>
                <c:pt idx="13">
                  <c:v>BI2022</c:v>
                </c:pt>
                <c:pt idx="14">
                  <c:v>BI2024</c:v>
                </c:pt>
                <c:pt idx="15">
                  <c:v>BI2025</c:v>
                </c:pt>
                <c:pt idx="16">
                  <c:v>BI2033</c:v>
                </c:pt>
                <c:pt idx="17">
                  <c:v>BI2034</c:v>
                </c:pt>
                <c:pt idx="18">
                  <c:v>BI2036</c:v>
                </c:pt>
                <c:pt idx="19">
                  <c:v>BI2043</c:v>
                </c:pt>
                <c:pt idx="20">
                  <c:v>BI2044</c:v>
                </c:pt>
                <c:pt idx="21">
                  <c:v>BI2045</c:v>
                </c:pt>
                <c:pt idx="22">
                  <c:v>BI2060</c:v>
                </c:pt>
                <c:pt idx="23">
                  <c:v>BI2064</c:v>
                </c:pt>
                <c:pt idx="24">
                  <c:v>BI2065</c:v>
                </c:pt>
                <c:pt idx="25">
                  <c:v>BI2073</c:v>
                </c:pt>
                <c:pt idx="26">
                  <c:v>BI2081</c:v>
                </c:pt>
                <c:pt idx="27">
                  <c:v>BI2080</c:v>
                </c:pt>
              </c:strCache>
            </c:strRef>
          </c:cat>
          <c:val>
            <c:numRef>
              <c:f>'Andel pr kurs'!$E$2:$E$29</c:f>
              <c:numCache>
                <c:formatCode>0.00</c:formatCode>
                <c:ptCount val="28"/>
                <c:pt idx="0">
                  <c:v>5.5905511811023621E-2</c:v>
                </c:pt>
                <c:pt idx="1">
                  <c:v>0.14925373134328357</c:v>
                </c:pt>
                <c:pt idx="2">
                  <c:v>0.2152</c:v>
                </c:pt>
                <c:pt idx="3">
                  <c:v>0</c:v>
                </c:pt>
                <c:pt idx="4">
                  <c:v>9.9056603773584911E-2</c:v>
                </c:pt>
                <c:pt idx="5">
                  <c:v>0.12903225806451613</c:v>
                </c:pt>
                <c:pt idx="6">
                  <c:v>0.31590413943355122</c:v>
                </c:pt>
                <c:pt idx="7">
                  <c:v>1</c:v>
                </c:pt>
                <c:pt idx="8">
                  <c:v>0</c:v>
                </c:pt>
                <c:pt idx="9">
                  <c:v>1.1188811188811189E-2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3.5211267605633804E-2</c:v>
                </c:pt>
                <c:pt idx="17">
                  <c:v>0</c:v>
                </c:pt>
                <c:pt idx="18">
                  <c:v>0.20571428571428571</c:v>
                </c:pt>
                <c:pt idx="19">
                  <c:v>2.2922636103151862E-2</c:v>
                </c:pt>
                <c:pt idx="20">
                  <c:v>0</c:v>
                </c:pt>
                <c:pt idx="21">
                  <c:v>0</c:v>
                </c:pt>
                <c:pt idx="22">
                  <c:v>0.23376623376623376</c:v>
                </c:pt>
                <c:pt idx="23">
                  <c:v>0.1</c:v>
                </c:pt>
                <c:pt idx="24">
                  <c:v>7.5235109717868343E-2</c:v>
                </c:pt>
                <c:pt idx="25">
                  <c:v>0</c:v>
                </c:pt>
                <c:pt idx="26">
                  <c:v>0.17068645640074212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F1-446D-9353-63938E7C2705}"/>
            </c:ext>
          </c:extLst>
        </c:ser>
        <c:ser>
          <c:idx val="4"/>
          <c:order val="4"/>
          <c:tx>
            <c:strRef>
              <c:f>'Andel pr kurs'!$F$1</c:f>
              <c:strCache>
                <c:ptCount val="1"/>
                <c:pt idx="0">
                  <c:v>Stud.ass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'Andel pr kurs'!$A$2:$A$29</c:f>
              <c:strCache>
                <c:ptCount val="28"/>
                <c:pt idx="0">
                  <c:v>BI1001</c:v>
                </c:pt>
                <c:pt idx="1">
                  <c:v>BI1002</c:v>
                </c:pt>
                <c:pt idx="2">
                  <c:v>BI1003</c:v>
                </c:pt>
                <c:pt idx="3">
                  <c:v>BI1006</c:v>
                </c:pt>
                <c:pt idx="4">
                  <c:v>BI1007</c:v>
                </c:pt>
                <c:pt idx="5">
                  <c:v>BI1008</c:v>
                </c:pt>
                <c:pt idx="6">
                  <c:v>BI1009</c:v>
                </c:pt>
                <c:pt idx="7">
                  <c:v>BI2001</c:v>
                </c:pt>
                <c:pt idx="8">
                  <c:v>BI2012</c:v>
                </c:pt>
                <c:pt idx="9">
                  <c:v>BI2014</c:v>
                </c:pt>
                <c:pt idx="10">
                  <c:v>BI2015</c:v>
                </c:pt>
                <c:pt idx="11">
                  <c:v>BI2017</c:v>
                </c:pt>
                <c:pt idx="12">
                  <c:v>BI2021</c:v>
                </c:pt>
                <c:pt idx="13">
                  <c:v>BI2022</c:v>
                </c:pt>
                <c:pt idx="14">
                  <c:v>BI2024</c:v>
                </c:pt>
                <c:pt idx="15">
                  <c:v>BI2025</c:v>
                </c:pt>
                <c:pt idx="16">
                  <c:v>BI2033</c:v>
                </c:pt>
                <c:pt idx="17">
                  <c:v>BI2034</c:v>
                </c:pt>
                <c:pt idx="18">
                  <c:v>BI2036</c:v>
                </c:pt>
                <c:pt idx="19">
                  <c:v>BI2043</c:v>
                </c:pt>
                <c:pt idx="20">
                  <c:v>BI2044</c:v>
                </c:pt>
                <c:pt idx="21">
                  <c:v>BI2045</c:v>
                </c:pt>
                <c:pt idx="22">
                  <c:v>BI2060</c:v>
                </c:pt>
                <c:pt idx="23">
                  <c:v>BI2064</c:v>
                </c:pt>
                <c:pt idx="24">
                  <c:v>BI2065</c:v>
                </c:pt>
                <c:pt idx="25">
                  <c:v>BI2073</c:v>
                </c:pt>
                <c:pt idx="26">
                  <c:v>BI2081</c:v>
                </c:pt>
                <c:pt idx="27">
                  <c:v>BI2080</c:v>
                </c:pt>
              </c:strCache>
            </c:strRef>
          </c:cat>
          <c:val>
            <c:numRef>
              <c:f>'Andel pr kurs'!$F$2:$F$29</c:f>
              <c:numCache>
                <c:formatCode>0.00</c:formatCode>
                <c:ptCount val="28"/>
                <c:pt idx="0">
                  <c:v>0.22572178477690288</c:v>
                </c:pt>
                <c:pt idx="1">
                  <c:v>0.33230399725510379</c:v>
                </c:pt>
                <c:pt idx="2">
                  <c:v>3.2000000000000001E-2</c:v>
                </c:pt>
                <c:pt idx="3">
                  <c:v>0</c:v>
                </c:pt>
                <c:pt idx="4">
                  <c:v>0.2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F1-446D-9353-63938E7C2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1364048"/>
        <c:axId val="961370280"/>
      </c:barChart>
      <c:catAx>
        <c:axId val="96136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61370280"/>
        <c:crosses val="autoZero"/>
        <c:auto val="1"/>
        <c:lblAlgn val="ctr"/>
        <c:lblOffset val="100"/>
        <c:noMultiLvlLbl val="0"/>
      </c:catAx>
      <c:valAx>
        <c:axId val="9613702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6136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MSc Ressursfordeling pr emne (timer)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'Andel pr kurs'!$B$30</c:f>
              <c:strCache>
                <c:ptCount val="1"/>
                <c:pt idx="0">
                  <c:v>Faste vit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'Andel pr kurs'!$A$31:$A$62</c:f>
              <c:strCache>
                <c:ptCount val="32"/>
                <c:pt idx="0">
                  <c:v>BI3013</c:v>
                </c:pt>
                <c:pt idx="1">
                  <c:v>BI3016</c:v>
                </c:pt>
                <c:pt idx="2">
                  <c:v>BI3018</c:v>
                </c:pt>
                <c:pt idx="3">
                  <c:v>BI3019</c:v>
                </c:pt>
                <c:pt idx="4">
                  <c:v>BI3020</c:v>
                </c:pt>
                <c:pt idx="5">
                  <c:v>BI3021</c:v>
                </c:pt>
                <c:pt idx="6">
                  <c:v>BI3036</c:v>
                </c:pt>
                <c:pt idx="7">
                  <c:v>BI3037</c:v>
                </c:pt>
                <c:pt idx="8">
                  <c:v>BI3040</c:v>
                </c:pt>
                <c:pt idx="9">
                  <c:v>BI3051</c:v>
                </c:pt>
                <c:pt idx="10">
                  <c:v>BI3052</c:v>
                </c:pt>
                <c:pt idx="11">
                  <c:v>BI3060</c:v>
                </c:pt>
                <c:pt idx="12">
                  <c:v>BI3061</c:v>
                </c:pt>
                <c:pt idx="13">
                  <c:v>BI3062</c:v>
                </c:pt>
                <c:pt idx="14">
                  <c:v>BI3066</c:v>
                </c:pt>
                <c:pt idx="15">
                  <c:v>BI3067</c:v>
                </c:pt>
                <c:pt idx="16">
                  <c:v>BI3069</c:v>
                </c:pt>
                <c:pt idx="17">
                  <c:v>BI3070</c:v>
                </c:pt>
                <c:pt idx="18">
                  <c:v>BI3071</c:v>
                </c:pt>
                <c:pt idx="19">
                  <c:v>BI3072</c:v>
                </c:pt>
                <c:pt idx="20">
                  <c:v>BI3073</c:v>
                </c:pt>
                <c:pt idx="21">
                  <c:v>BI3075</c:v>
                </c:pt>
                <c:pt idx="22">
                  <c:v>RFEL3080</c:v>
                </c:pt>
                <c:pt idx="23">
                  <c:v>BI3082</c:v>
                </c:pt>
                <c:pt idx="24">
                  <c:v>BI3083</c:v>
                </c:pt>
                <c:pt idx="25">
                  <c:v>BI3084</c:v>
                </c:pt>
                <c:pt idx="26">
                  <c:v>BI3085</c:v>
                </c:pt>
                <c:pt idx="27">
                  <c:v>RFEL3070</c:v>
                </c:pt>
                <c:pt idx="28">
                  <c:v>RFEL3081</c:v>
                </c:pt>
                <c:pt idx="29">
                  <c:v>RFEL3082</c:v>
                </c:pt>
                <c:pt idx="30">
                  <c:v>RFEL3083</c:v>
                </c:pt>
                <c:pt idx="31">
                  <c:v>TBI4110</c:v>
                </c:pt>
              </c:strCache>
            </c:strRef>
          </c:cat>
          <c:val>
            <c:numRef>
              <c:f>'Andel pr kurs'!$B$31:$B$62</c:f>
              <c:numCache>
                <c:formatCode>0.0</c:formatCode>
                <c:ptCount val="32"/>
                <c:pt idx="0">
                  <c:v>0.11823647294589178</c:v>
                </c:pt>
                <c:pt idx="1">
                  <c:v>0.49257759784075572</c:v>
                </c:pt>
                <c:pt idx="2">
                  <c:v>0.2510460251046025</c:v>
                </c:pt>
                <c:pt idx="3">
                  <c:v>0.46865671641791046</c:v>
                </c:pt>
                <c:pt idx="4">
                  <c:v>1</c:v>
                </c:pt>
                <c:pt idx="5">
                  <c:v>0.6</c:v>
                </c:pt>
                <c:pt idx="6">
                  <c:v>0.39746835443037976</c:v>
                </c:pt>
                <c:pt idx="7">
                  <c:v>0.3</c:v>
                </c:pt>
                <c:pt idx="8">
                  <c:v>0.64912280701754388</c:v>
                </c:pt>
                <c:pt idx="9">
                  <c:v>0.29577464788732394</c:v>
                </c:pt>
                <c:pt idx="10">
                  <c:v>0.55345060893098785</c:v>
                </c:pt>
                <c:pt idx="11">
                  <c:v>0.40611353711790393</c:v>
                </c:pt>
                <c:pt idx="12">
                  <c:v>0.57048092868988387</c:v>
                </c:pt>
                <c:pt idx="13">
                  <c:v>0.44431687715269808</c:v>
                </c:pt>
                <c:pt idx="14">
                  <c:v>0.27894156560088201</c:v>
                </c:pt>
                <c:pt idx="15">
                  <c:v>0.51382333108563727</c:v>
                </c:pt>
                <c:pt idx="16">
                  <c:v>0.1078167115902965</c:v>
                </c:pt>
                <c:pt idx="17">
                  <c:v>0.20447761194029851</c:v>
                </c:pt>
                <c:pt idx="18">
                  <c:v>0.45161290322580644</c:v>
                </c:pt>
                <c:pt idx="19">
                  <c:v>1</c:v>
                </c:pt>
                <c:pt idx="20">
                  <c:v>0.33810888252148996</c:v>
                </c:pt>
                <c:pt idx="21">
                  <c:v>0.59423503325942351</c:v>
                </c:pt>
                <c:pt idx="22">
                  <c:v>0</c:v>
                </c:pt>
                <c:pt idx="23">
                  <c:v>0.28241563055062169</c:v>
                </c:pt>
                <c:pt idx="24">
                  <c:v>0.48148148148148145</c:v>
                </c:pt>
                <c:pt idx="25">
                  <c:v>0.77777777777777779</c:v>
                </c:pt>
                <c:pt idx="26">
                  <c:v>0.55291790306627098</c:v>
                </c:pt>
                <c:pt idx="27">
                  <c:v>1</c:v>
                </c:pt>
                <c:pt idx="28">
                  <c:v>0.15703703703703703</c:v>
                </c:pt>
                <c:pt idx="29">
                  <c:v>0.3</c:v>
                </c:pt>
                <c:pt idx="30">
                  <c:v>0.5</c:v>
                </c:pt>
                <c:pt idx="31">
                  <c:v>0.86967418546365916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F-4ABD-814A-6BC36C79C815}"/>
            </c:ext>
          </c:extLst>
        </c:ser>
        <c:ser>
          <c:idx val="1"/>
          <c:order val="1"/>
          <c:tx>
            <c:strRef>
              <c:f>'Andel pr kurs'!$C$30</c:f>
              <c:strCache>
                <c:ptCount val="1"/>
                <c:pt idx="0">
                  <c:v>Plikt Phd/postdoc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'Andel pr kurs'!$A$31:$A$62</c:f>
              <c:strCache>
                <c:ptCount val="32"/>
                <c:pt idx="0">
                  <c:v>BI3013</c:v>
                </c:pt>
                <c:pt idx="1">
                  <c:v>BI3016</c:v>
                </c:pt>
                <c:pt idx="2">
                  <c:v>BI3018</c:v>
                </c:pt>
                <c:pt idx="3">
                  <c:v>BI3019</c:v>
                </c:pt>
                <c:pt idx="4">
                  <c:v>BI3020</c:v>
                </c:pt>
                <c:pt idx="5">
                  <c:v>BI3021</c:v>
                </c:pt>
                <c:pt idx="6">
                  <c:v>BI3036</c:v>
                </c:pt>
                <c:pt idx="7">
                  <c:v>BI3037</c:v>
                </c:pt>
                <c:pt idx="8">
                  <c:v>BI3040</c:v>
                </c:pt>
                <c:pt idx="9">
                  <c:v>BI3051</c:v>
                </c:pt>
                <c:pt idx="10">
                  <c:v>BI3052</c:v>
                </c:pt>
                <c:pt idx="11">
                  <c:v>BI3060</c:v>
                </c:pt>
                <c:pt idx="12">
                  <c:v>BI3061</c:v>
                </c:pt>
                <c:pt idx="13">
                  <c:v>BI3062</c:v>
                </c:pt>
                <c:pt idx="14">
                  <c:v>BI3066</c:v>
                </c:pt>
                <c:pt idx="15">
                  <c:v>BI3067</c:v>
                </c:pt>
                <c:pt idx="16">
                  <c:v>BI3069</c:v>
                </c:pt>
                <c:pt idx="17">
                  <c:v>BI3070</c:v>
                </c:pt>
                <c:pt idx="18">
                  <c:v>BI3071</c:v>
                </c:pt>
                <c:pt idx="19">
                  <c:v>BI3072</c:v>
                </c:pt>
                <c:pt idx="20">
                  <c:v>BI3073</c:v>
                </c:pt>
                <c:pt idx="21">
                  <c:v>BI3075</c:v>
                </c:pt>
                <c:pt idx="22">
                  <c:v>RFEL3080</c:v>
                </c:pt>
                <c:pt idx="23">
                  <c:v>BI3082</c:v>
                </c:pt>
                <c:pt idx="24">
                  <c:v>BI3083</c:v>
                </c:pt>
                <c:pt idx="25">
                  <c:v>BI3084</c:v>
                </c:pt>
                <c:pt idx="26">
                  <c:v>BI3085</c:v>
                </c:pt>
                <c:pt idx="27">
                  <c:v>RFEL3070</c:v>
                </c:pt>
                <c:pt idx="28">
                  <c:v>RFEL3081</c:v>
                </c:pt>
                <c:pt idx="29">
                  <c:v>RFEL3082</c:v>
                </c:pt>
                <c:pt idx="30">
                  <c:v>RFEL3083</c:v>
                </c:pt>
                <c:pt idx="31">
                  <c:v>TBI4110</c:v>
                </c:pt>
              </c:strCache>
            </c:strRef>
          </c:cat>
          <c:val>
            <c:numRef>
              <c:f>'Andel pr kurs'!$C$31:$C$62</c:f>
              <c:numCache>
                <c:formatCode>0.0</c:formatCode>
                <c:ptCount val="32"/>
                <c:pt idx="0">
                  <c:v>0.84569138276553102</c:v>
                </c:pt>
                <c:pt idx="1">
                  <c:v>0.49662618083670718</c:v>
                </c:pt>
                <c:pt idx="2">
                  <c:v>0</c:v>
                </c:pt>
                <c:pt idx="3">
                  <c:v>0.5313432835820896</c:v>
                </c:pt>
                <c:pt idx="4">
                  <c:v>0</c:v>
                </c:pt>
                <c:pt idx="5">
                  <c:v>0.4</c:v>
                </c:pt>
                <c:pt idx="6">
                  <c:v>0.50126582278481013</c:v>
                </c:pt>
                <c:pt idx="7">
                  <c:v>0.4</c:v>
                </c:pt>
                <c:pt idx="8">
                  <c:v>0.35087719298245612</c:v>
                </c:pt>
                <c:pt idx="9">
                  <c:v>0.70422535211267601</c:v>
                </c:pt>
                <c:pt idx="10">
                  <c:v>0.4465493910690122</c:v>
                </c:pt>
                <c:pt idx="11">
                  <c:v>0.59388646288209612</c:v>
                </c:pt>
                <c:pt idx="12">
                  <c:v>0.42951907131011607</c:v>
                </c:pt>
                <c:pt idx="13">
                  <c:v>0.55568312284730192</c:v>
                </c:pt>
                <c:pt idx="14">
                  <c:v>0.26901874310915103</c:v>
                </c:pt>
                <c:pt idx="15">
                  <c:v>0.44302090357383683</c:v>
                </c:pt>
                <c:pt idx="16">
                  <c:v>0</c:v>
                </c:pt>
                <c:pt idx="17">
                  <c:v>0.5</c:v>
                </c:pt>
                <c:pt idx="18">
                  <c:v>0.54838709677419351</c:v>
                </c:pt>
                <c:pt idx="19">
                  <c:v>0</c:v>
                </c:pt>
                <c:pt idx="20">
                  <c:v>0.60171919770773641</c:v>
                </c:pt>
                <c:pt idx="21">
                  <c:v>0.40576496674057649</c:v>
                </c:pt>
                <c:pt idx="22">
                  <c:v>0</c:v>
                </c:pt>
                <c:pt idx="23">
                  <c:v>0.71758436944937831</c:v>
                </c:pt>
                <c:pt idx="24">
                  <c:v>0.51851851851851849</c:v>
                </c:pt>
                <c:pt idx="25">
                  <c:v>0.22222222222222221</c:v>
                </c:pt>
                <c:pt idx="26">
                  <c:v>0.41543026706231456</c:v>
                </c:pt>
                <c:pt idx="27">
                  <c:v>0</c:v>
                </c:pt>
                <c:pt idx="28">
                  <c:v>0.53037037037037038</c:v>
                </c:pt>
                <c:pt idx="29">
                  <c:v>0.3</c:v>
                </c:pt>
                <c:pt idx="30">
                  <c:v>0</c:v>
                </c:pt>
                <c:pt idx="31">
                  <c:v>0.11528822055137844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0F-4ABD-814A-6BC36C79C815}"/>
            </c:ext>
          </c:extLst>
        </c:ser>
        <c:ser>
          <c:idx val="2"/>
          <c:order val="2"/>
          <c:tx>
            <c:strRef>
              <c:f>'Andel pr kurs'!$D$30</c:f>
              <c:strCache>
                <c:ptCount val="1"/>
                <c:pt idx="0">
                  <c:v>Teknisk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'Andel pr kurs'!$A$31:$A$62</c:f>
              <c:strCache>
                <c:ptCount val="32"/>
                <c:pt idx="0">
                  <c:v>BI3013</c:v>
                </c:pt>
                <c:pt idx="1">
                  <c:v>BI3016</c:v>
                </c:pt>
                <c:pt idx="2">
                  <c:v>BI3018</c:v>
                </c:pt>
                <c:pt idx="3">
                  <c:v>BI3019</c:v>
                </c:pt>
                <c:pt idx="4">
                  <c:v>BI3020</c:v>
                </c:pt>
                <c:pt idx="5">
                  <c:v>BI3021</c:v>
                </c:pt>
                <c:pt idx="6">
                  <c:v>BI3036</c:v>
                </c:pt>
                <c:pt idx="7">
                  <c:v>BI3037</c:v>
                </c:pt>
                <c:pt idx="8">
                  <c:v>BI3040</c:v>
                </c:pt>
                <c:pt idx="9">
                  <c:v>BI3051</c:v>
                </c:pt>
                <c:pt idx="10">
                  <c:v>BI3052</c:v>
                </c:pt>
                <c:pt idx="11">
                  <c:v>BI3060</c:v>
                </c:pt>
                <c:pt idx="12">
                  <c:v>BI3061</c:v>
                </c:pt>
                <c:pt idx="13">
                  <c:v>BI3062</c:v>
                </c:pt>
                <c:pt idx="14">
                  <c:v>BI3066</c:v>
                </c:pt>
                <c:pt idx="15">
                  <c:v>BI3067</c:v>
                </c:pt>
                <c:pt idx="16">
                  <c:v>BI3069</c:v>
                </c:pt>
                <c:pt idx="17">
                  <c:v>BI3070</c:v>
                </c:pt>
                <c:pt idx="18">
                  <c:v>BI3071</c:v>
                </c:pt>
                <c:pt idx="19">
                  <c:v>BI3072</c:v>
                </c:pt>
                <c:pt idx="20">
                  <c:v>BI3073</c:v>
                </c:pt>
                <c:pt idx="21">
                  <c:v>BI3075</c:v>
                </c:pt>
                <c:pt idx="22">
                  <c:v>RFEL3080</c:v>
                </c:pt>
                <c:pt idx="23">
                  <c:v>BI3082</c:v>
                </c:pt>
                <c:pt idx="24">
                  <c:v>BI3083</c:v>
                </c:pt>
                <c:pt idx="25">
                  <c:v>BI3084</c:v>
                </c:pt>
                <c:pt idx="26">
                  <c:v>BI3085</c:v>
                </c:pt>
                <c:pt idx="27">
                  <c:v>RFEL3070</c:v>
                </c:pt>
                <c:pt idx="28">
                  <c:v>RFEL3081</c:v>
                </c:pt>
                <c:pt idx="29">
                  <c:v>RFEL3082</c:v>
                </c:pt>
                <c:pt idx="30">
                  <c:v>RFEL3083</c:v>
                </c:pt>
                <c:pt idx="31">
                  <c:v>TBI4110</c:v>
                </c:pt>
              </c:strCache>
            </c:strRef>
          </c:cat>
          <c:val>
            <c:numRef>
              <c:f>'Andel pr kurs'!$D$31:$D$62</c:f>
              <c:numCache>
                <c:formatCode>0.0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7.6271186440677971E-2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0.23594266813671444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0.14222222222222222</c:v>
                </c:pt>
                <c:pt idx="29">
                  <c:v>0</c:v>
                </c:pt>
                <c:pt idx="30">
                  <c:v>0.3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0F-4ABD-814A-6BC36C79C815}"/>
            </c:ext>
          </c:extLst>
        </c:ser>
        <c:ser>
          <c:idx val="3"/>
          <c:order val="3"/>
          <c:tx>
            <c:strRef>
              <c:f>'Andel pr kurs'!$E$30</c:f>
              <c:strCache>
                <c:ptCount val="1"/>
                <c:pt idx="0">
                  <c:v>Eksterne m/VM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'Andel pr kurs'!$A$31:$A$62</c:f>
              <c:strCache>
                <c:ptCount val="32"/>
                <c:pt idx="0">
                  <c:v>BI3013</c:v>
                </c:pt>
                <c:pt idx="1">
                  <c:v>BI3016</c:v>
                </c:pt>
                <c:pt idx="2">
                  <c:v>BI3018</c:v>
                </c:pt>
                <c:pt idx="3">
                  <c:v>BI3019</c:v>
                </c:pt>
                <c:pt idx="4">
                  <c:v>BI3020</c:v>
                </c:pt>
                <c:pt idx="5">
                  <c:v>BI3021</c:v>
                </c:pt>
                <c:pt idx="6">
                  <c:v>BI3036</c:v>
                </c:pt>
                <c:pt idx="7">
                  <c:v>BI3037</c:v>
                </c:pt>
                <c:pt idx="8">
                  <c:v>BI3040</c:v>
                </c:pt>
                <c:pt idx="9">
                  <c:v>BI3051</c:v>
                </c:pt>
                <c:pt idx="10">
                  <c:v>BI3052</c:v>
                </c:pt>
                <c:pt idx="11">
                  <c:v>BI3060</c:v>
                </c:pt>
                <c:pt idx="12">
                  <c:v>BI3061</c:v>
                </c:pt>
                <c:pt idx="13">
                  <c:v>BI3062</c:v>
                </c:pt>
                <c:pt idx="14">
                  <c:v>BI3066</c:v>
                </c:pt>
                <c:pt idx="15">
                  <c:v>BI3067</c:v>
                </c:pt>
                <c:pt idx="16">
                  <c:v>BI3069</c:v>
                </c:pt>
                <c:pt idx="17">
                  <c:v>BI3070</c:v>
                </c:pt>
                <c:pt idx="18">
                  <c:v>BI3071</c:v>
                </c:pt>
                <c:pt idx="19">
                  <c:v>BI3072</c:v>
                </c:pt>
                <c:pt idx="20">
                  <c:v>BI3073</c:v>
                </c:pt>
                <c:pt idx="21">
                  <c:v>BI3075</c:v>
                </c:pt>
                <c:pt idx="22">
                  <c:v>RFEL3080</c:v>
                </c:pt>
                <c:pt idx="23">
                  <c:v>BI3082</c:v>
                </c:pt>
                <c:pt idx="24">
                  <c:v>BI3083</c:v>
                </c:pt>
                <c:pt idx="25">
                  <c:v>BI3084</c:v>
                </c:pt>
                <c:pt idx="26">
                  <c:v>BI3085</c:v>
                </c:pt>
                <c:pt idx="27">
                  <c:v>RFEL3070</c:v>
                </c:pt>
                <c:pt idx="28">
                  <c:v>RFEL3081</c:v>
                </c:pt>
                <c:pt idx="29">
                  <c:v>RFEL3082</c:v>
                </c:pt>
                <c:pt idx="30">
                  <c:v>RFEL3083</c:v>
                </c:pt>
                <c:pt idx="31">
                  <c:v>TBI4110</c:v>
                </c:pt>
              </c:strCache>
            </c:strRef>
          </c:cat>
          <c:val>
            <c:numRef>
              <c:f>'Andel pr kurs'!$E$31:$E$62</c:f>
              <c:numCache>
                <c:formatCode>0.0</c:formatCode>
                <c:ptCount val="32"/>
                <c:pt idx="0">
                  <c:v>3.6072144288577156E-2</c:v>
                </c:pt>
                <c:pt idx="1">
                  <c:v>1.0796221322537112E-2</c:v>
                </c:pt>
                <c:pt idx="2">
                  <c:v>0.7489539748953975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</c:v>
                </c:pt>
                <c:pt idx="7">
                  <c:v>0.23728813559322035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1.7640573318632856E-2</c:v>
                </c:pt>
                <c:pt idx="15">
                  <c:v>4.315576534052596E-2</c:v>
                </c:pt>
                <c:pt idx="16">
                  <c:v>0.89218328840970351</c:v>
                </c:pt>
                <c:pt idx="17">
                  <c:v>0.3</c:v>
                </c:pt>
                <c:pt idx="18">
                  <c:v>0</c:v>
                </c:pt>
                <c:pt idx="19">
                  <c:v>0</c:v>
                </c:pt>
                <c:pt idx="20">
                  <c:v>6.0171919770773637E-2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3.165182987141444E-2</c:v>
                </c:pt>
                <c:pt idx="27">
                  <c:v>0</c:v>
                </c:pt>
                <c:pt idx="28">
                  <c:v>0.17037037037037037</c:v>
                </c:pt>
                <c:pt idx="29">
                  <c:v>0.4</c:v>
                </c:pt>
                <c:pt idx="30">
                  <c:v>0.2</c:v>
                </c:pt>
                <c:pt idx="31">
                  <c:v>7.5187969924812026E-3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0F-4ABD-814A-6BC36C79C815}"/>
            </c:ext>
          </c:extLst>
        </c:ser>
        <c:ser>
          <c:idx val="4"/>
          <c:order val="4"/>
          <c:tx>
            <c:strRef>
              <c:f>'Andel pr kurs'!$F$30</c:f>
              <c:strCache>
                <c:ptCount val="1"/>
                <c:pt idx="0">
                  <c:v>Stud.ass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'Andel pr kurs'!$A$31:$A$62</c:f>
              <c:strCache>
                <c:ptCount val="32"/>
                <c:pt idx="0">
                  <c:v>BI3013</c:v>
                </c:pt>
                <c:pt idx="1">
                  <c:v>BI3016</c:v>
                </c:pt>
                <c:pt idx="2">
                  <c:v>BI3018</c:v>
                </c:pt>
                <c:pt idx="3">
                  <c:v>BI3019</c:v>
                </c:pt>
                <c:pt idx="4">
                  <c:v>BI3020</c:v>
                </c:pt>
                <c:pt idx="5">
                  <c:v>BI3021</c:v>
                </c:pt>
                <c:pt idx="6">
                  <c:v>BI3036</c:v>
                </c:pt>
                <c:pt idx="7">
                  <c:v>BI3037</c:v>
                </c:pt>
                <c:pt idx="8">
                  <c:v>BI3040</c:v>
                </c:pt>
                <c:pt idx="9">
                  <c:v>BI3051</c:v>
                </c:pt>
                <c:pt idx="10">
                  <c:v>BI3052</c:v>
                </c:pt>
                <c:pt idx="11">
                  <c:v>BI3060</c:v>
                </c:pt>
                <c:pt idx="12">
                  <c:v>BI3061</c:v>
                </c:pt>
                <c:pt idx="13">
                  <c:v>BI3062</c:v>
                </c:pt>
                <c:pt idx="14">
                  <c:v>BI3066</c:v>
                </c:pt>
                <c:pt idx="15">
                  <c:v>BI3067</c:v>
                </c:pt>
                <c:pt idx="16">
                  <c:v>BI3069</c:v>
                </c:pt>
                <c:pt idx="17">
                  <c:v>BI3070</c:v>
                </c:pt>
                <c:pt idx="18">
                  <c:v>BI3071</c:v>
                </c:pt>
                <c:pt idx="19">
                  <c:v>BI3072</c:v>
                </c:pt>
                <c:pt idx="20">
                  <c:v>BI3073</c:v>
                </c:pt>
                <c:pt idx="21">
                  <c:v>BI3075</c:v>
                </c:pt>
                <c:pt idx="22">
                  <c:v>RFEL3080</c:v>
                </c:pt>
                <c:pt idx="23">
                  <c:v>BI3082</c:v>
                </c:pt>
                <c:pt idx="24">
                  <c:v>BI3083</c:v>
                </c:pt>
                <c:pt idx="25">
                  <c:v>BI3084</c:v>
                </c:pt>
                <c:pt idx="26">
                  <c:v>BI3085</c:v>
                </c:pt>
                <c:pt idx="27">
                  <c:v>RFEL3070</c:v>
                </c:pt>
                <c:pt idx="28">
                  <c:v>RFEL3081</c:v>
                </c:pt>
                <c:pt idx="29">
                  <c:v>RFEL3082</c:v>
                </c:pt>
                <c:pt idx="30">
                  <c:v>RFEL3083</c:v>
                </c:pt>
                <c:pt idx="31">
                  <c:v>TBI4110</c:v>
                </c:pt>
              </c:strCache>
            </c:strRef>
          </c:cat>
          <c:val>
            <c:numRef>
              <c:f>'Andel pr kurs'!$F$31:$F$62</c:f>
              <c:numCache>
                <c:formatCode>0.0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0.19845644983461963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0F-4ABD-814A-6BC36C79C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5554152"/>
        <c:axId val="905556120"/>
      </c:barChart>
      <c:catAx>
        <c:axId val="90555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05556120"/>
        <c:crosses val="autoZero"/>
        <c:auto val="1"/>
        <c:lblAlgn val="ctr"/>
        <c:lblOffset val="100"/>
        <c:noMultiLvlLbl val="0"/>
      </c:catAx>
      <c:valAx>
        <c:axId val="9055561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0555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1604BD-7934-4FD3-9746-A24B1C170A75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57627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Realfagbygget</a:t>
            </a:r>
            <a:br>
              <a:rPr lang="nb-NO" dirty="0"/>
            </a:br>
            <a:r>
              <a:rPr lang="nb-NO" dirty="0"/>
              <a:t>Trondheim</a:t>
            </a:r>
            <a:r>
              <a:rPr lang="nb-NO" baseline="0" dirty="0"/>
              <a:t> Biologiske Stasjon</a:t>
            </a:r>
            <a:br>
              <a:rPr lang="nb-NO" baseline="0" dirty="0"/>
            </a:br>
            <a:r>
              <a:rPr lang="nb-NO" baseline="0" dirty="0" err="1"/>
              <a:t>SeaLab</a:t>
            </a:r>
            <a:r>
              <a:rPr lang="nb-NO" baseline="0" dirty="0"/>
              <a:t>, </a:t>
            </a:r>
            <a:r>
              <a:rPr lang="nb-NO" baseline="0" dirty="0" err="1"/>
              <a:t>Brattørkaia</a:t>
            </a:r>
            <a:br>
              <a:rPr lang="nb-NO" baseline="0" dirty="0"/>
            </a:br>
            <a:r>
              <a:rPr lang="nb-NO" baseline="0" dirty="0" err="1"/>
              <a:t>Sletvik</a:t>
            </a:r>
            <a:r>
              <a:rPr lang="nb-NO" baseline="0" dirty="0"/>
              <a:t> feltstasjon, Snåsavatn feltstasjon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84BB8-0853-463A-973B-25AABE8A54A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8107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Realfagbygget</a:t>
            </a:r>
            <a:br>
              <a:rPr lang="nb-NO" dirty="0"/>
            </a:br>
            <a:r>
              <a:rPr lang="nb-NO" dirty="0"/>
              <a:t>Trondheim</a:t>
            </a:r>
            <a:r>
              <a:rPr lang="nb-NO" baseline="0" dirty="0"/>
              <a:t> Biologiske Stasjon</a:t>
            </a:r>
            <a:br>
              <a:rPr lang="nb-NO" baseline="0" dirty="0"/>
            </a:br>
            <a:r>
              <a:rPr lang="nb-NO" baseline="0" dirty="0" err="1"/>
              <a:t>SeaLab</a:t>
            </a:r>
            <a:r>
              <a:rPr lang="nb-NO" baseline="0" dirty="0"/>
              <a:t>, </a:t>
            </a:r>
            <a:r>
              <a:rPr lang="nb-NO" baseline="0" dirty="0" err="1"/>
              <a:t>Brattørkaia</a:t>
            </a:r>
            <a:br>
              <a:rPr lang="nb-NO" baseline="0" dirty="0"/>
            </a:br>
            <a:r>
              <a:rPr lang="nb-NO" baseline="0" dirty="0" err="1"/>
              <a:t>Sletvik</a:t>
            </a:r>
            <a:r>
              <a:rPr lang="nb-NO" baseline="0" dirty="0"/>
              <a:t> feltstasjon, Snåsavatn feltstasjon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84BB8-0853-463A-973B-25AABE8A54A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797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Realfagbygget</a:t>
            </a:r>
            <a:br>
              <a:rPr lang="nb-NO" dirty="0"/>
            </a:br>
            <a:r>
              <a:rPr lang="nb-NO" dirty="0"/>
              <a:t>Trondheim</a:t>
            </a:r>
            <a:r>
              <a:rPr lang="nb-NO" baseline="0" dirty="0"/>
              <a:t> Biologiske Stasjon</a:t>
            </a:r>
            <a:br>
              <a:rPr lang="nb-NO" baseline="0" dirty="0"/>
            </a:br>
            <a:r>
              <a:rPr lang="nb-NO" baseline="0" dirty="0" err="1"/>
              <a:t>SeaLab</a:t>
            </a:r>
            <a:r>
              <a:rPr lang="nb-NO" baseline="0" dirty="0"/>
              <a:t>, </a:t>
            </a:r>
            <a:r>
              <a:rPr lang="nb-NO" baseline="0" dirty="0" err="1"/>
              <a:t>Brattørkaia</a:t>
            </a:r>
            <a:br>
              <a:rPr lang="nb-NO" baseline="0" dirty="0"/>
            </a:br>
            <a:r>
              <a:rPr lang="nb-NO" baseline="0" dirty="0" err="1"/>
              <a:t>Sletvik</a:t>
            </a:r>
            <a:r>
              <a:rPr lang="nb-NO" baseline="0" dirty="0"/>
              <a:t> feltstasjon, Snåsavatn feltstasjon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84BB8-0853-463A-973B-25AABE8A54A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779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Realfagbygget</a:t>
            </a:r>
            <a:br>
              <a:rPr lang="nb-NO" dirty="0"/>
            </a:br>
            <a:r>
              <a:rPr lang="nb-NO" dirty="0"/>
              <a:t>Trondheim</a:t>
            </a:r>
            <a:r>
              <a:rPr lang="nb-NO" baseline="0" dirty="0"/>
              <a:t> Biologiske Stasjon</a:t>
            </a:r>
            <a:br>
              <a:rPr lang="nb-NO" baseline="0" dirty="0"/>
            </a:br>
            <a:r>
              <a:rPr lang="nb-NO" baseline="0" dirty="0" err="1"/>
              <a:t>SeaLab</a:t>
            </a:r>
            <a:r>
              <a:rPr lang="nb-NO" baseline="0" dirty="0"/>
              <a:t>, </a:t>
            </a:r>
            <a:r>
              <a:rPr lang="nb-NO" baseline="0" dirty="0" err="1"/>
              <a:t>Brattørkaia</a:t>
            </a:r>
            <a:br>
              <a:rPr lang="nb-NO" baseline="0" dirty="0"/>
            </a:br>
            <a:r>
              <a:rPr lang="nb-NO" baseline="0" dirty="0" err="1"/>
              <a:t>Sletvik</a:t>
            </a:r>
            <a:r>
              <a:rPr lang="nb-NO" baseline="0" dirty="0"/>
              <a:t> feltstasjon, Snåsavatn feltstasjon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84BB8-0853-463A-973B-25AABE8A54A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4484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Realfagbygget</a:t>
            </a:r>
            <a:br>
              <a:rPr lang="nb-NO" dirty="0"/>
            </a:br>
            <a:r>
              <a:rPr lang="nb-NO" dirty="0"/>
              <a:t>Trondheim</a:t>
            </a:r>
            <a:r>
              <a:rPr lang="nb-NO" baseline="0" dirty="0"/>
              <a:t> Biologiske Stasjon</a:t>
            </a:r>
            <a:br>
              <a:rPr lang="nb-NO" baseline="0" dirty="0"/>
            </a:br>
            <a:r>
              <a:rPr lang="nb-NO" baseline="0" dirty="0" err="1"/>
              <a:t>SeaLab</a:t>
            </a:r>
            <a:r>
              <a:rPr lang="nb-NO" baseline="0" dirty="0"/>
              <a:t>, </a:t>
            </a:r>
            <a:r>
              <a:rPr lang="nb-NO" baseline="0" dirty="0" err="1"/>
              <a:t>Brattørkaia</a:t>
            </a:r>
            <a:br>
              <a:rPr lang="nb-NO" baseline="0" dirty="0"/>
            </a:br>
            <a:r>
              <a:rPr lang="nb-NO" baseline="0" dirty="0" err="1"/>
              <a:t>Sletvik</a:t>
            </a:r>
            <a:r>
              <a:rPr lang="nb-NO" baseline="0" dirty="0"/>
              <a:t> feltstasjon, Snåsavatn feltstasjon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84BB8-0853-463A-973B-25AABE8A54A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3212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Realfagbygget</a:t>
            </a:r>
            <a:br>
              <a:rPr lang="nb-NO" dirty="0"/>
            </a:br>
            <a:r>
              <a:rPr lang="nb-NO" dirty="0"/>
              <a:t>Trondheim</a:t>
            </a:r>
            <a:r>
              <a:rPr lang="nb-NO" baseline="0" dirty="0"/>
              <a:t> Biologiske Stasjon</a:t>
            </a:r>
            <a:br>
              <a:rPr lang="nb-NO" baseline="0" dirty="0"/>
            </a:br>
            <a:r>
              <a:rPr lang="nb-NO" baseline="0" dirty="0" err="1"/>
              <a:t>SeaLab</a:t>
            </a:r>
            <a:r>
              <a:rPr lang="nb-NO" baseline="0" dirty="0"/>
              <a:t>, </a:t>
            </a:r>
            <a:r>
              <a:rPr lang="nb-NO" baseline="0" dirty="0" err="1"/>
              <a:t>Brattørkaia</a:t>
            </a:r>
            <a:br>
              <a:rPr lang="nb-NO" baseline="0" dirty="0"/>
            </a:br>
            <a:r>
              <a:rPr lang="nb-NO" baseline="0" dirty="0" err="1"/>
              <a:t>Sletvik</a:t>
            </a:r>
            <a:r>
              <a:rPr lang="nb-NO" baseline="0" dirty="0"/>
              <a:t> feltstasjon, Snåsavatn feltstasjon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84BB8-0853-463A-973B-25AABE8A54A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9069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Realfagbygget</a:t>
            </a:r>
            <a:br>
              <a:rPr lang="nb-NO" dirty="0"/>
            </a:br>
            <a:r>
              <a:rPr lang="nb-NO" dirty="0"/>
              <a:t>Trondheim</a:t>
            </a:r>
            <a:r>
              <a:rPr lang="nb-NO" baseline="0" dirty="0"/>
              <a:t> Biologiske Stasjon</a:t>
            </a:r>
            <a:br>
              <a:rPr lang="nb-NO" baseline="0" dirty="0"/>
            </a:br>
            <a:r>
              <a:rPr lang="nb-NO" baseline="0" dirty="0" err="1"/>
              <a:t>SeaLab</a:t>
            </a:r>
            <a:r>
              <a:rPr lang="nb-NO" baseline="0" dirty="0"/>
              <a:t>, </a:t>
            </a:r>
            <a:r>
              <a:rPr lang="nb-NO" baseline="0" dirty="0" err="1"/>
              <a:t>Brattørkaia</a:t>
            </a:r>
            <a:br>
              <a:rPr lang="nb-NO" baseline="0" dirty="0"/>
            </a:br>
            <a:r>
              <a:rPr lang="nb-NO" baseline="0" dirty="0" err="1"/>
              <a:t>Sletvik</a:t>
            </a:r>
            <a:r>
              <a:rPr lang="nb-NO" baseline="0" dirty="0"/>
              <a:t> feltstasjon, Snåsavatn feltstasjon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84BB8-0853-463A-973B-25AABE8A54A2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874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Realfagbygget</a:t>
            </a:r>
            <a:br>
              <a:rPr lang="nb-NO" dirty="0"/>
            </a:br>
            <a:r>
              <a:rPr lang="nb-NO" dirty="0"/>
              <a:t>Trondheim</a:t>
            </a:r>
            <a:r>
              <a:rPr lang="nb-NO" baseline="0" dirty="0"/>
              <a:t> Biologiske Stasjon</a:t>
            </a:r>
            <a:br>
              <a:rPr lang="nb-NO" baseline="0" dirty="0"/>
            </a:br>
            <a:r>
              <a:rPr lang="nb-NO" baseline="0" dirty="0" err="1"/>
              <a:t>SeaLab</a:t>
            </a:r>
            <a:r>
              <a:rPr lang="nb-NO" baseline="0" dirty="0"/>
              <a:t>, </a:t>
            </a:r>
            <a:r>
              <a:rPr lang="nb-NO" baseline="0" dirty="0" err="1"/>
              <a:t>Brattørkaia</a:t>
            </a:r>
            <a:br>
              <a:rPr lang="nb-NO" baseline="0" dirty="0"/>
            </a:br>
            <a:r>
              <a:rPr lang="nb-NO" baseline="0" dirty="0" err="1"/>
              <a:t>Sletvik</a:t>
            </a:r>
            <a:r>
              <a:rPr lang="nb-NO" baseline="0" dirty="0"/>
              <a:t> feltstasjon, Snåsavatn feltstasjon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84BB8-0853-463A-973B-25AABE8A54A2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025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13290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6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6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fld id="{91853A39-49B3-554A-AE82-85611CEBD8E3}" type="slidenum">
              <a:rPr lang="nb-NO" smtClean="0">
                <a:solidFill>
                  <a:prstClr val="black"/>
                </a:solidFill>
                <a:latin typeface="Arial"/>
                <a:cs typeface="Arial"/>
              </a:rPr>
              <a:pPr algn="ct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64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solidFill>
                  <a:prstClr val="black"/>
                </a:solidFill>
                <a:latin typeface="Arial"/>
                <a:cs typeface="Arial"/>
              </a:rPr>
              <a:pPr algn="r"/>
              <a:t>‹#›</a:t>
            </a:fld>
            <a:endParaRPr lang="nb-NO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317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8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7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5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16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91853A39-49B3-554A-AE82-85611CEBD8E3}" type="slidenum">
              <a:rPr lang="nb-NO" smtClean="0">
                <a:solidFill>
                  <a:prstClr val="black"/>
                </a:solidFill>
                <a:latin typeface="Arial"/>
                <a:cs typeface="Arial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627359" y="6393434"/>
            <a:ext cx="3809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Norwegian University of Science and Technology</a:t>
            </a:r>
            <a:endParaRPr lang="nb-NO"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6" name="Bilde 5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7" y="6425083"/>
            <a:ext cx="976089" cy="18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3CC687A-1472-9AC2-9F21-77A282AB6F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979563"/>
              </p:ext>
            </p:extLst>
          </p:nvPr>
        </p:nvGraphicFramePr>
        <p:xfrm>
          <a:off x="1331640" y="764704"/>
          <a:ext cx="64807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F35062A-1C43-7954-9ABE-2FDFA7EAC20F}"/>
              </a:ext>
            </a:extLst>
          </p:cNvPr>
          <p:cNvSpPr txBox="1"/>
          <p:nvPr/>
        </p:nvSpPr>
        <p:spPr>
          <a:xfrm>
            <a:off x="1187624" y="5229200"/>
            <a:ext cx="5120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Langtidsbudsjett: Pliktarbeid </a:t>
            </a:r>
            <a:r>
              <a:rPr lang="nb-NO" sz="1400" dirty="0" err="1"/>
              <a:t>Phd</a:t>
            </a:r>
            <a:r>
              <a:rPr lang="nb-NO" sz="1400" dirty="0"/>
              <a:t>/</a:t>
            </a:r>
            <a:r>
              <a:rPr lang="nb-NO" sz="1400" dirty="0" err="1"/>
              <a:t>postdoc</a:t>
            </a:r>
            <a:r>
              <a:rPr lang="nb-NO" sz="1400" dirty="0"/>
              <a:t> reduseres med 70%</a:t>
            </a:r>
          </a:p>
        </p:txBody>
      </p:sp>
    </p:spTree>
    <p:extLst>
      <p:ext uri="{BB962C8B-B14F-4D97-AF65-F5344CB8AC3E}">
        <p14:creationId xmlns:p14="http://schemas.microsoft.com/office/powerpoint/2010/main" val="236310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48FEB7-E165-45F9-8FD4-2D6C1EDDB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134359"/>
              </p:ext>
            </p:extLst>
          </p:nvPr>
        </p:nvGraphicFramePr>
        <p:xfrm>
          <a:off x="1259632" y="1052736"/>
          <a:ext cx="72008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969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286D604-FCDC-4ECE-A325-D05846165F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700538"/>
              </p:ext>
            </p:extLst>
          </p:nvPr>
        </p:nvGraphicFramePr>
        <p:xfrm>
          <a:off x="539552" y="1052736"/>
          <a:ext cx="777686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463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1E3BE7E-1E2A-4259-877E-47675F68E1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462853"/>
              </p:ext>
            </p:extLst>
          </p:nvPr>
        </p:nvGraphicFramePr>
        <p:xfrm>
          <a:off x="755576" y="908720"/>
          <a:ext cx="72008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440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CB818ED-1848-4E36-96FE-A433E4F951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753752"/>
              </p:ext>
            </p:extLst>
          </p:nvPr>
        </p:nvGraphicFramePr>
        <p:xfrm>
          <a:off x="1403648" y="1124744"/>
          <a:ext cx="662473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869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ABC5141-E370-41CB-7F93-4170272CC4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493630"/>
              </p:ext>
            </p:extLst>
          </p:nvPr>
        </p:nvGraphicFramePr>
        <p:xfrm>
          <a:off x="853546" y="1196752"/>
          <a:ext cx="775090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91683BF-D4B6-5437-3D6B-7A513487058D}"/>
              </a:ext>
            </a:extLst>
          </p:cNvPr>
          <p:cNvSpPr txBox="1"/>
          <p:nvPr/>
        </p:nvSpPr>
        <p:spPr>
          <a:xfrm>
            <a:off x="1331640" y="5445224"/>
            <a:ext cx="682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/>
              <a:t>Hvordan løse dette når antall timer plikt reduseres med </a:t>
            </a:r>
            <a:r>
              <a:rPr lang="nb-NO" sz="1800" dirty="0" err="1"/>
              <a:t>ca</a:t>
            </a:r>
            <a:r>
              <a:rPr lang="nb-NO" sz="1800" dirty="0"/>
              <a:t> 70%? </a:t>
            </a:r>
          </a:p>
        </p:txBody>
      </p:sp>
    </p:spTree>
    <p:extLst>
      <p:ext uri="{BB962C8B-B14F-4D97-AF65-F5344CB8AC3E}">
        <p14:creationId xmlns:p14="http://schemas.microsoft.com/office/powerpoint/2010/main" val="135946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DF3404-E0F4-A1D8-34AB-3E6DA6E52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543098"/>
              </p:ext>
            </p:extLst>
          </p:nvPr>
        </p:nvGraphicFramePr>
        <p:xfrm>
          <a:off x="539552" y="764704"/>
          <a:ext cx="8228542" cy="436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410CDB1-997D-8BC6-EC05-B03E005907D2}"/>
              </a:ext>
            </a:extLst>
          </p:cNvPr>
          <p:cNvSpPr txBox="1"/>
          <p:nvPr/>
        </p:nvSpPr>
        <p:spPr>
          <a:xfrm>
            <a:off x="1331640" y="5445224"/>
            <a:ext cx="682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/>
              <a:t>Hvordan løse dette når antall timer plikt reduseres med </a:t>
            </a:r>
            <a:r>
              <a:rPr lang="nb-NO" sz="1800" dirty="0" err="1"/>
              <a:t>ca</a:t>
            </a:r>
            <a:r>
              <a:rPr lang="nb-NO" sz="1800" dirty="0"/>
              <a:t> 70%? </a:t>
            </a:r>
          </a:p>
        </p:txBody>
      </p:sp>
    </p:spTree>
    <p:extLst>
      <p:ext uri="{BB962C8B-B14F-4D97-AF65-F5344CB8AC3E}">
        <p14:creationId xmlns:p14="http://schemas.microsoft.com/office/powerpoint/2010/main" val="71689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10CDB1-997D-8BC6-EC05-B03E005907D2}"/>
              </a:ext>
            </a:extLst>
          </p:cNvPr>
          <p:cNvSpPr txBox="1"/>
          <p:nvPr/>
        </p:nvSpPr>
        <p:spPr>
          <a:xfrm>
            <a:off x="683569" y="764704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/>
              <a:t>Hvilke kriterier skal benyttes for fordeling av undervisningsstøtte?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/>
              <a:t>Bakgrunn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800" dirty="0"/>
              <a:t>Plikt totalt </a:t>
            </a:r>
            <a:r>
              <a:rPr lang="nb-NO" sz="1800" dirty="0" err="1"/>
              <a:t>ca</a:t>
            </a:r>
            <a:r>
              <a:rPr lang="nb-NO" sz="1800" dirty="0"/>
              <a:t> 15000 timer i dag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800" dirty="0"/>
              <a:t>9000 timer på </a:t>
            </a:r>
            <a:r>
              <a:rPr lang="nb-NO" sz="1800" dirty="0" err="1"/>
              <a:t>BSc</a:t>
            </a:r>
            <a:endParaRPr lang="nb-NO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800" dirty="0"/>
              <a:t>4000 timer på BI1xxx –emnene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800" dirty="0"/>
              <a:t>Estimert antall timer fra RSO/RD stillinger 5000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/>
              <a:t>Grunnkurs?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/>
              <a:t>Antall studenter på emnet?</a:t>
            </a: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/>
              <a:t>Kurs med lab?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/>
              <a:t>Kurs med andre aktive </a:t>
            </a:r>
            <a:r>
              <a:rPr lang="nb-NO" sz="1800" dirty="0" err="1"/>
              <a:t>læringsfromer</a:t>
            </a:r>
            <a:r>
              <a:rPr lang="nb-NO" sz="1800" dirty="0"/>
              <a:t>, øvinger/grupper?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/>
              <a:t>PBL?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/>
              <a:t>Robust system som krever lite </a:t>
            </a:r>
            <a:r>
              <a:rPr lang="nb-NO" sz="1800" dirty="0" err="1"/>
              <a:t>admin</a:t>
            </a: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/>
              <a:t>Øke teknisk ansattes bidrag? Kapasitet, kompetanse?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/>
              <a:t>Bruke mer </a:t>
            </a:r>
            <a:r>
              <a:rPr lang="nb-NO" sz="1800" dirty="0" err="1"/>
              <a:t>stud.ass</a:t>
            </a:r>
            <a:r>
              <a:rPr lang="nb-NO" sz="18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02903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E:\maler\info\tom_liggende.pot</Template>
  <TotalTime>0</TotalTime>
  <Words>284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 - Norwegian University of Science and Technology NTNU</dc:title>
  <dc:creator>Mentz Indergaard</dc:creator>
  <cp:keywords>Education, Research, Innovation, Science communication</cp:keywords>
  <cp:lastModifiedBy>Hans Jakob Jakobsen</cp:lastModifiedBy>
  <cp:revision>330</cp:revision>
  <cp:lastPrinted>2005-02-28T10:56:27Z</cp:lastPrinted>
  <dcterms:created xsi:type="dcterms:W3CDTF">2002-08-16T11:58:11Z</dcterms:created>
  <dcterms:modified xsi:type="dcterms:W3CDTF">2022-08-17T14:13:04Z</dcterms:modified>
</cp:coreProperties>
</file>