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7" r:id="rId18"/>
  </p:sldMasterIdLst>
  <p:notesMasterIdLst>
    <p:notesMasterId r:id="rId55"/>
  </p:notesMasterIdLst>
  <p:handoutMasterIdLst>
    <p:handoutMasterId r:id="rId56"/>
  </p:handoutMasterIdLst>
  <p:sldIdLst>
    <p:sldId id="3551" r:id="rId19"/>
    <p:sldId id="2147309152" r:id="rId20"/>
    <p:sldId id="2147309131" r:id="rId21"/>
    <p:sldId id="282" r:id="rId22"/>
    <p:sldId id="2147309153" r:id="rId23"/>
    <p:sldId id="284" r:id="rId24"/>
    <p:sldId id="2147309157" r:id="rId25"/>
    <p:sldId id="2147195810" r:id="rId26"/>
    <p:sldId id="3536" r:id="rId27"/>
    <p:sldId id="2147195797" r:id="rId28"/>
    <p:sldId id="595" r:id="rId29"/>
    <p:sldId id="2147195888" r:id="rId30"/>
    <p:sldId id="2147309138" r:id="rId31"/>
    <p:sldId id="2147309162" r:id="rId32"/>
    <p:sldId id="2147309163" r:id="rId33"/>
    <p:sldId id="2147195902" r:id="rId34"/>
    <p:sldId id="2147195895" r:id="rId35"/>
    <p:sldId id="2147309142" r:id="rId36"/>
    <p:sldId id="2147309155" r:id="rId37"/>
    <p:sldId id="2147195897" r:id="rId38"/>
    <p:sldId id="2147195896" r:id="rId39"/>
    <p:sldId id="2147195886" r:id="rId40"/>
    <p:sldId id="2147195807" r:id="rId41"/>
    <p:sldId id="2147195867" r:id="rId42"/>
    <p:sldId id="2147195817" r:id="rId43"/>
    <p:sldId id="2147309154" r:id="rId44"/>
    <p:sldId id="2147309166" r:id="rId45"/>
    <p:sldId id="2147309158" r:id="rId46"/>
    <p:sldId id="2147195855" r:id="rId47"/>
    <p:sldId id="2147309165" r:id="rId48"/>
    <p:sldId id="2147309156" r:id="rId49"/>
    <p:sldId id="2147309164" r:id="rId50"/>
    <p:sldId id="2147309161" r:id="rId51"/>
    <p:sldId id="2147195809" r:id="rId52"/>
    <p:sldId id="2147309135" r:id="rId53"/>
    <p:sldId id="2147309121" r:id="rId54"/>
  </p:sldIdLst>
  <p:sldSz cx="12192000" cy="6858000"/>
  <p:notesSz cx="7315200" cy="9601200"/>
  <p:custDataLst>
    <p:tags r:id="rId57"/>
  </p:custDataLst>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pstart kjerneteam" id="{57089FD6-DC9A-4033-B778-F5A1EF5B04B1}">
          <p14:sldIdLst>
            <p14:sldId id="3551"/>
            <p14:sldId id="2147309152"/>
            <p14:sldId id="2147309131"/>
            <p14:sldId id="282"/>
            <p14:sldId id="2147309153"/>
            <p14:sldId id="284"/>
            <p14:sldId id="2147309157"/>
          </p14:sldIdLst>
        </p14:section>
        <p14:section name="Referansegruppe" id="{6AEB0558-8636-43E7-9E40-4877BAB26889}">
          <p14:sldIdLst>
            <p14:sldId id="2147195810"/>
            <p14:sldId id="3536"/>
            <p14:sldId id="2147195797"/>
            <p14:sldId id="595"/>
            <p14:sldId id="2147195888"/>
            <p14:sldId id="2147309138"/>
            <p14:sldId id="2147309162"/>
            <p14:sldId id="2147309163"/>
            <p14:sldId id="2147195902"/>
            <p14:sldId id="2147195895"/>
            <p14:sldId id="2147309142"/>
            <p14:sldId id="2147309155"/>
            <p14:sldId id="2147195897"/>
            <p14:sldId id="2147195896"/>
            <p14:sldId id="2147195886"/>
          </p14:sldIdLst>
        </p14:section>
        <p14:section name="Debrief" id="{12AB544F-C582-4D25-ADC2-3E23F87729D6}">
          <p14:sldIdLst>
            <p14:sldId id="2147195807"/>
            <p14:sldId id="2147195867"/>
            <p14:sldId id="2147195817"/>
          </p14:sldIdLst>
        </p14:section>
        <p14:section name="Verdenskafé" id="{82051A60-BF79-471C-9DE5-722C119317F9}">
          <p14:sldIdLst>
            <p14:sldId id="2147309154"/>
            <p14:sldId id="2147309166"/>
            <p14:sldId id="2147309158"/>
            <p14:sldId id="2147195855"/>
            <p14:sldId id="2147309165"/>
          </p14:sldIdLst>
        </p14:section>
        <p14:section name="Sticky decision del 2" id="{09363382-76EC-4DF4-83DF-49445B7E68C5}">
          <p14:sldIdLst>
            <p14:sldId id="2147309156"/>
            <p14:sldId id="2147309164"/>
            <p14:sldId id="2147309161"/>
          </p14:sldIdLst>
        </p14:section>
        <p14:section name="Wrap up" id="{ECD253BC-1DD9-48E8-B697-4B2962E0FCD9}">
          <p14:sldIdLst>
            <p14:sldId id="2147195809"/>
            <p14:sldId id="2147309135"/>
            <p14:sldId id="2147309121"/>
          </p14:sldIdLst>
        </p14:section>
        <p14:section name="Appendix" id="{C18FC8B7-FD0F-48E1-80E2-C233C63B5FEE}">
          <p14:sldIdLst/>
        </p14:section>
      </p14:sectionLst>
    </p:ext>
    <p:ext uri="{EFAFB233-063F-42B5-8137-9DF3F51BA10A}">
      <p15:sldGuideLst xmlns:p15="http://schemas.microsoft.com/office/powerpoint/2012/main">
        <p15:guide id="10" userDrawn="1">
          <p15:clr>
            <a:srgbClr val="A4A3A4"/>
          </p15:clr>
        </p15:guide>
        <p15:guide id="11" orient="horz" pos="2047" userDrawn="1">
          <p15:clr>
            <a:srgbClr val="A4A3A4"/>
          </p15:clr>
        </p15:guide>
        <p15:guide id="12" orient="horz" pos="1593" userDrawn="1">
          <p15:clr>
            <a:srgbClr val="A4A3A4"/>
          </p15:clr>
        </p15:guide>
        <p15:guide id="13" orient="horz" pos="2568" userDrawn="1">
          <p15:clr>
            <a:srgbClr val="A4A3A4"/>
          </p15:clr>
        </p15:guide>
        <p15:guide id="14" orient="horz" pos="3072" userDrawn="1">
          <p15:clr>
            <a:srgbClr val="A4A3A4"/>
          </p15:clr>
        </p15:guide>
        <p15:guide id="15" orient="horz" pos="3589"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A2E"/>
    <a:srgbClr val="43B7B0"/>
    <a:srgbClr val="668CD1"/>
    <a:srgbClr val="30579F"/>
    <a:srgbClr val="000000"/>
    <a:srgbClr val="FFCD00"/>
    <a:srgbClr val="ED8B00"/>
    <a:srgbClr val="DB291C"/>
    <a:srgbClr val="FF99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79" autoAdjust="0"/>
  </p:normalViewPr>
  <p:slideViewPr>
    <p:cSldViewPr snapToGrid="0">
      <p:cViewPr>
        <p:scale>
          <a:sx n="65" d="100"/>
          <a:sy n="65" d="100"/>
        </p:scale>
        <p:origin x="1330" y="48"/>
      </p:cViewPr>
      <p:guideLst>
        <p:guide/>
        <p:guide orient="horz" pos="2047"/>
        <p:guide orient="horz" pos="1593"/>
        <p:guide orient="horz" pos="2568"/>
        <p:guide orient="horz" pos="3072"/>
        <p:guide orient="horz" pos="3589"/>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notesMaster" Target="notesMasters/notesMaster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handoutMaster" Target="handoutMasters/handoutMaster1.xml"/><Relationship Id="rId8" Type="http://schemas.openxmlformats.org/officeDocument/2006/relationships/customXml" Target="../customXml/item8.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170138" cy="479539"/>
          </a:xfrm>
          <a:prstGeom prst="rect">
            <a:avLst/>
          </a:prstGeom>
        </p:spPr>
        <p:txBody>
          <a:bodyPr vert="horz" lIns="90913" tIns="45457" rIns="90913" bIns="45457" rtlCol="0"/>
          <a:lstStyle>
            <a:lvl1pPr algn="l">
              <a:defRPr sz="11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4143427" y="1"/>
            <a:ext cx="3170138" cy="479539"/>
          </a:xfrm>
          <a:prstGeom prst="rect">
            <a:avLst/>
          </a:prstGeom>
        </p:spPr>
        <p:txBody>
          <a:bodyPr vert="horz" lIns="90913" tIns="45457" rIns="90913" bIns="45457" rtlCol="0"/>
          <a:lstStyle>
            <a:lvl1pPr algn="r">
              <a:defRPr sz="1100"/>
            </a:lvl1pPr>
          </a:lstStyle>
          <a:p>
            <a:fld id="{B4AD245C-091B-44E2-BFB0-BD94217887F7}" type="datetimeFigureOut">
              <a:rPr lang="en-US" smtClean="0">
                <a:latin typeface="Arial" panose="020B0604020202020204" pitchFamily="34" charset="0"/>
              </a:rPr>
              <a:t>8/22/2023</a:t>
            </a:fld>
            <a:endParaRPr lang="en-US">
              <a:latin typeface="Arial" panose="020B0604020202020204" pitchFamily="34" charset="0"/>
            </a:endParaRPr>
          </a:p>
        </p:txBody>
      </p:sp>
      <p:sp>
        <p:nvSpPr>
          <p:cNvPr id="4" name="Footer Placeholder 3"/>
          <p:cNvSpPr>
            <a:spLocks noGrp="1"/>
          </p:cNvSpPr>
          <p:nvPr>
            <p:ph type="ftr" sz="quarter" idx="2"/>
          </p:nvPr>
        </p:nvSpPr>
        <p:spPr>
          <a:xfrm>
            <a:off x="4" y="9120173"/>
            <a:ext cx="3170138" cy="479539"/>
          </a:xfrm>
          <a:prstGeom prst="rect">
            <a:avLst/>
          </a:prstGeom>
        </p:spPr>
        <p:txBody>
          <a:bodyPr vert="horz" lIns="90913" tIns="45457" rIns="90913" bIns="45457" rtlCol="0" anchor="b"/>
          <a:lstStyle>
            <a:lvl1pPr algn="l">
              <a:defRPr sz="11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4143427" y="9120173"/>
            <a:ext cx="3170138" cy="479539"/>
          </a:xfrm>
          <a:prstGeom prst="rect">
            <a:avLst/>
          </a:prstGeom>
        </p:spPr>
        <p:txBody>
          <a:bodyPr vert="horz" lIns="90913" tIns="45457" rIns="90913" bIns="45457" rtlCol="0" anchor="b"/>
          <a:lstStyle>
            <a:lvl1pPr algn="r">
              <a:defRPr sz="1100"/>
            </a:lvl1pPr>
          </a:lstStyle>
          <a:p>
            <a:fld id="{9A913F39-CFF6-40F1-84D1-700840B41EAB}"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8478" tIns="49238" rIns="98478" bIns="49238"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4143589" y="1"/>
            <a:ext cx="3169920" cy="480060"/>
          </a:xfrm>
          <a:prstGeom prst="rect">
            <a:avLst/>
          </a:prstGeom>
        </p:spPr>
        <p:txBody>
          <a:bodyPr vert="horz" lIns="98478" tIns="49238" rIns="98478" bIns="49238" rtlCol="0"/>
          <a:lstStyle>
            <a:lvl1pPr algn="r">
              <a:defRPr sz="1200">
                <a:latin typeface="Arial" panose="020B0604020202020204" pitchFamily="34" charset="0"/>
              </a:defRPr>
            </a:lvl1pPr>
          </a:lstStyle>
          <a:p>
            <a:fld id="{0BA5BBE4-AEA3-489A-A28E-0C2FAF2506E3}" type="datetimeFigureOut">
              <a:rPr lang="en-US" smtClean="0"/>
              <a:pPr/>
              <a:t>8/22/2023</a:t>
            </a:fld>
            <a:endParaRPr lang="en-US"/>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8478" tIns="49238" rIns="98478" bIns="49238" rtlCol="0" anchor="ctr"/>
          <a:lstStyle/>
          <a:p>
            <a:endParaRPr lang="en-GB"/>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8478" tIns="49238" rIns="98478" bIns="492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8478" tIns="49238" rIns="98478" bIns="49238"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8478" tIns="49238" rIns="98478" bIns="49238" rtlCol="0" anchor="b"/>
          <a:lstStyle>
            <a:lvl1pPr algn="r">
              <a:defRPr sz="1200">
                <a:latin typeface="Arial" panose="020B0604020202020204" pitchFamily="34" charset="0"/>
              </a:defRPr>
            </a:lvl1pPr>
          </a:lstStyle>
          <a:p>
            <a:fld id="{C0F4A2C8-6C88-4E71-83EE-698B9D4FE22F}" type="slidenum">
              <a:rPr lang="en-US" smtClean="0"/>
              <a:pPr/>
              <a:t>‹#›</a:t>
            </a:fld>
            <a:endParaRPr lang="en-US"/>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dium.com/@jazer/d22b30f905c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1</a:t>
            </a:fld>
            <a:endParaRPr lang="en-US"/>
          </a:p>
        </p:txBody>
      </p:sp>
    </p:spTree>
    <p:extLst>
      <p:ext uri="{BB962C8B-B14F-4D97-AF65-F5344CB8AC3E}">
        <p14:creationId xmlns:p14="http://schemas.microsoft.com/office/powerpoint/2010/main" val="171741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rtl="0" fontAlgn="base">
              <a:lnSpc>
                <a:spcPct val="90000"/>
              </a:lnSpc>
              <a:buNone/>
            </a:pPr>
            <a:r>
              <a:rPr lang="nb-NO" sz="1200" b="0" i="0">
                <a:effectLst/>
              </a:rPr>
              <a:t>Dette er NTNUs strategiske mål for administrasjonen, og rektor har presisert hva dette betyr for henne i sin ambisjon  </a:t>
            </a:r>
          </a:p>
          <a:p>
            <a:pPr marL="0" indent="0" rtl="0" fontAlgn="base">
              <a:lnSpc>
                <a:spcPct val="90000"/>
              </a:lnSpc>
              <a:buNone/>
            </a:pPr>
            <a:endParaRPr lang="nb-NO" sz="1200" b="0" i="0">
              <a:effectLst/>
            </a:endParaRPr>
          </a:p>
          <a:p>
            <a:endParaRPr lang="nb-NO"/>
          </a:p>
        </p:txBody>
      </p:sp>
      <p:sp>
        <p:nvSpPr>
          <p:cNvPr id="4" name="Plassholder for lysbildenummer 3"/>
          <p:cNvSpPr>
            <a:spLocks noGrp="1"/>
          </p:cNvSpPr>
          <p:nvPr>
            <p:ph type="sldNum" sz="quarter" idx="5"/>
          </p:nvPr>
        </p:nvSpPr>
        <p:spPr/>
        <p:txBody>
          <a:bodyPr/>
          <a:lstStyle/>
          <a:p>
            <a:fld id="{AEB7E59F-1A56-4950-9022-82C2CFF5FB30}" type="slidenum">
              <a:rPr lang="nb-NO" smtClean="0"/>
              <a:t>13</a:t>
            </a:fld>
            <a:endParaRPr lang="nb-NO"/>
          </a:p>
        </p:txBody>
      </p:sp>
    </p:spTree>
    <p:extLst>
      <p:ext uri="{BB962C8B-B14F-4D97-AF65-F5344CB8AC3E}">
        <p14:creationId xmlns:p14="http://schemas.microsoft.com/office/powerpoint/2010/main" val="2426638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Sprintmålene skal definere hva vi skal oppnå i designsprinten. Og i utgangspunktet er dette noe hver enkelt sprintgruppe skal definere selv. Nå er det sånn at vi har fått et ganske klart oppdrag fra vår prosjekteier, og han har sånn sett definert sprintmålene for oss: </a:t>
            </a:r>
          </a:p>
          <a:p>
            <a:r>
              <a:rPr lang="nb-NO"/>
              <a:t>Jeg foreslår at vi tar en 3 minutter for oss selv, for å tenker over om dette tar opp i seg de forventningene vi selv har til sprinten, og om det er noe annet/mer eller andre formuleringer som enda bedre reflekterer det vi skal oppnå disse dagene. Deretter tar vi en diskusjon i plenum </a:t>
            </a:r>
          </a:p>
        </p:txBody>
      </p:sp>
      <p:sp>
        <p:nvSpPr>
          <p:cNvPr id="4" name="Plassholder for lysbildenummer 3"/>
          <p:cNvSpPr>
            <a:spLocks noGrp="1"/>
          </p:cNvSpPr>
          <p:nvPr>
            <p:ph type="sldNum" sz="quarter" idx="5"/>
          </p:nvPr>
        </p:nvSpPr>
        <p:spPr/>
        <p:txBody>
          <a:bodyPr/>
          <a:lstStyle/>
          <a:p>
            <a:fld id="{AEB7E59F-1A56-4950-9022-82C2CFF5FB30}" type="slidenum">
              <a:rPr lang="nb-NO" smtClean="0"/>
              <a:t>14</a:t>
            </a:fld>
            <a:endParaRPr lang="nb-NO"/>
          </a:p>
        </p:txBody>
      </p:sp>
    </p:spTree>
    <p:extLst>
      <p:ext uri="{BB962C8B-B14F-4D97-AF65-F5344CB8AC3E}">
        <p14:creationId xmlns:p14="http://schemas.microsoft.com/office/powerpoint/2010/main" val="153396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0F4A2C8-6C88-4E71-83EE-698B9D4FE22F}" type="slidenum">
              <a:rPr lang="en-US" smtClean="0"/>
              <a:pPr/>
              <a:t>15</a:t>
            </a:fld>
            <a:endParaRPr lang="en-US"/>
          </a:p>
        </p:txBody>
      </p:sp>
    </p:spTree>
    <p:extLst>
      <p:ext uri="{BB962C8B-B14F-4D97-AF65-F5344CB8AC3E}">
        <p14:creationId xmlns:p14="http://schemas.microsoft.com/office/powerpoint/2010/main" val="884305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0F4A2C8-6C88-4E71-83EE-698B9D4FE22F}" type="slidenum">
              <a:rPr lang="en-US" smtClean="0"/>
              <a:pPr/>
              <a:t>16</a:t>
            </a:fld>
            <a:endParaRPr lang="en-US"/>
          </a:p>
        </p:txBody>
      </p:sp>
    </p:spTree>
    <p:extLst>
      <p:ext uri="{BB962C8B-B14F-4D97-AF65-F5344CB8AC3E}">
        <p14:creationId xmlns:p14="http://schemas.microsoft.com/office/powerpoint/2010/main" val="2625656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17</a:t>
            </a:fld>
            <a:endParaRPr lang="en-US"/>
          </a:p>
        </p:txBody>
      </p:sp>
    </p:spTree>
    <p:extLst>
      <p:ext uri="{BB962C8B-B14F-4D97-AF65-F5344CB8AC3E}">
        <p14:creationId xmlns:p14="http://schemas.microsoft.com/office/powerpoint/2010/main" val="3991230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0F4A2C8-6C88-4E71-83EE-698B9D4FE22F}" type="slidenum">
              <a:rPr lang="en-US" smtClean="0"/>
              <a:pPr/>
              <a:t>18</a:t>
            </a:fld>
            <a:endParaRPr lang="en-US"/>
          </a:p>
        </p:txBody>
      </p:sp>
    </p:spTree>
    <p:extLst>
      <p:ext uri="{BB962C8B-B14F-4D97-AF65-F5344CB8AC3E}">
        <p14:creationId xmlns:p14="http://schemas.microsoft.com/office/powerpoint/2010/main" val="3656732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0F4A2C8-6C88-4E71-83EE-698B9D4FE22F}" type="slidenum">
              <a:rPr lang="en-US" smtClean="0"/>
              <a:pPr/>
              <a:t>19</a:t>
            </a:fld>
            <a:endParaRPr lang="en-US"/>
          </a:p>
        </p:txBody>
      </p:sp>
    </p:spTree>
    <p:extLst>
      <p:ext uri="{BB962C8B-B14F-4D97-AF65-F5344CB8AC3E}">
        <p14:creationId xmlns:p14="http://schemas.microsoft.com/office/powerpoint/2010/main" val="3583684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20</a:t>
            </a:fld>
            <a:endParaRPr lang="en-US"/>
          </a:p>
        </p:txBody>
      </p:sp>
    </p:spTree>
    <p:extLst>
      <p:ext uri="{BB962C8B-B14F-4D97-AF65-F5344CB8AC3E}">
        <p14:creationId xmlns:p14="http://schemas.microsoft.com/office/powerpoint/2010/main" val="1525678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3DAA9CC9-F38B-4096-8307-049C0F4A3DF3}" type="slidenum">
              <a:rPr lang="nb-NO" smtClean="0"/>
              <a:t>25</a:t>
            </a:fld>
            <a:endParaRPr lang="nb-NO"/>
          </a:p>
        </p:txBody>
      </p:sp>
    </p:spTree>
    <p:extLst>
      <p:ext uri="{BB962C8B-B14F-4D97-AF65-F5344CB8AC3E}">
        <p14:creationId xmlns:p14="http://schemas.microsoft.com/office/powerpoint/2010/main" val="241795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3DAA9CC9-F38B-4096-8307-049C0F4A3DF3}" type="slidenum">
              <a:rPr lang="nb-NO" smtClean="0"/>
              <a:t>29</a:t>
            </a:fld>
            <a:endParaRPr lang="nb-NO"/>
          </a:p>
        </p:txBody>
      </p:sp>
    </p:spTree>
    <p:extLst>
      <p:ext uri="{BB962C8B-B14F-4D97-AF65-F5344CB8AC3E}">
        <p14:creationId xmlns:p14="http://schemas.microsoft.com/office/powerpoint/2010/main" val="125273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200" b="0" dirty="0">
                <a:solidFill>
                  <a:schemeClr val="accent4"/>
                </a:solidFill>
              </a:rPr>
              <a:t>Hvis dere husker ukeoversikten fra sprinten? Dette er den overordnede gangen i uka.</a:t>
            </a:r>
          </a:p>
          <a:p>
            <a:pPr marL="0" marR="0" lvl="0" indent="0" algn="just" defTabSz="1219170" rtl="0" eaLnBrk="1" fontAlgn="auto" latinLnBrk="0" hangingPunct="1">
              <a:lnSpc>
                <a:spcPct val="100000"/>
              </a:lnSpc>
              <a:spcBef>
                <a:spcPts val="0"/>
              </a:spcBef>
              <a:spcAft>
                <a:spcPts val="0"/>
              </a:spcAft>
              <a:buClrTx/>
              <a:buSzPct val="100000"/>
              <a:buFontTx/>
              <a:buNone/>
              <a:tabLst/>
              <a:defRPr/>
            </a:pPr>
            <a:endParaRPr lang="nb-NO" sz="1200" b="1" dirty="0">
              <a:solidFill>
                <a:schemeClr val="accent4"/>
              </a:solidFill>
            </a:endParaRPr>
          </a:p>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200" b="1" dirty="0">
                <a:solidFill>
                  <a:schemeClr val="accent4"/>
                </a:solidFill>
              </a:rPr>
              <a:t>Første diamant: </a:t>
            </a:r>
            <a:r>
              <a:rPr lang="nb-NO" sz="1200" b="0" dirty="0">
                <a:solidFill>
                  <a:schemeClr val="accent4"/>
                </a:solidFill>
              </a:rPr>
              <a:t>Utforske problemet </a:t>
            </a:r>
            <a:r>
              <a:rPr lang="nb-NO" sz="1200" b="0" dirty="0">
                <a:solidFill>
                  <a:schemeClr val="accent4"/>
                </a:solidFill>
                <a:sym typeface="Wingdings" panose="05000000000000000000" pitchFamily="2" charset="2"/>
              </a:rPr>
              <a:t> velge riktig problem</a:t>
            </a:r>
          </a:p>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200" b="1" dirty="0">
                <a:solidFill>
                  <a:schemeClr val="accent4"/>
                </a:solidFill>
                <a:sym typeface="Wingdings" panose="05000000000000000000" pitchFamily="2" charset="2"/>
              </a:rPr>
              <a:t>Andre diamant: </a:t>
            </a:r>
            <a:r>
              <a:rPr lang="nb-NO" sz="1200" b="0" dirty="0">
                <a:solidFill>
                  <a:schemeClr val="accent4"/>
                </a:solidFill>
                <a:sym typeface="Wingdings" panose="05000000000000000000" pitchFamily="2" charset="2"/>
              </a:rPr>
              <a:t>Utforske løsninger  </a:t>
            </a:r>
            <a:r>
              <a:rPr lang="nb-NO" sz="1200" b="1" dirty="0">
                <a:solidFill>
                  <a:schemeClr val="accent4"/>
                </a:solidFill>
                <a:sym typeface="Wingdings" panose="05000000000000000000" pitchFamily="2" charset="2"/>
              </a:rPr>
              <a:t>velge riktig løsning</a:t>
            </a:r>
          </a:p>
          <a:p>
            <a:pPr marL="0" marR="0" lvl="0" indent="0" algn="just" defTabSz="1219170" rtl="0" eaLnBrk="1" fontAlgn="auto" latinLnBrk="0" hangingPunct="1">
              <a:lnSpc>
                <a:spcPct val="100000"/>
              </a:lnSpc>
              <a:spcBef>
                <a:spcPts val="0"/>
              </a:spcBef>
              <a:spcAft>
                <a:spcPts val="0"/>
              </a:spcAft>
              <a:buClrTx/>
              <a:buSzPct val="100000"/>
              <a:buFontTx/>
              <a:buNone/>
              <a:tabLst/>
              <a:defRPr/>
            </a:pPr>
            <a:endParaRPr lang="nb-NO" sz="1200" b="1" dirty="0">
              <a:solidFill>
                <a:schemeClr val="accent4"/>
              </a:solidFill>
            </a:endParaRPr>
          </a:p>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200" b="1" dirty="0">
                <a:solidFill>
                  <a:schemeClr val="accent4"/>
                </a:solidFill>
              </a:rPr>
              <a:t>I dag skal vi ta alle nødvendige avgjørelser så vi kan lage prototypen i </a:t>
            </a:r>
            <a:r>
              <a:rPr lang="nb-NO" sz="1200" b="1" dirty="0" err="1">
                <a:solidFill>
                  <a:schemeClr val="accent4"/>
                </a:solidFill>
              </a:rPr>
              <a:t>mårra</a:t>
            </a:r>
            <a:endParaRPr lang="nb-NO" sz="1200" b="1" dirty="0">
              <a:solidFill>
                <a:schemeClr val="accent4"/>
              </a:solidFill>
            </a:endParaRPr>
          </a:p>
        </p:txBody>
      </p:sp>
      <p:sp>
        <p:nvSpPr>
          <p:cNvPr id="4" name="Slide Number Placeholder 3"/>
          <p:cNvSpPr>
            <a:spLocks noGrp="1"/>
          </p:cNvSpPr>
          <p:nvPr>
            <p:ph type="sldNum" sz="quarter" idx="5"/>
          </p:nvPr>
        </p:nvSpPr>
        <p:spPr/>
        <p:txBody>
          <a:bodyPr/>
          <a:lstStyle/>
          <a:p>
            <a:fld id="{0F64D623-0724-42ED-8B8E-C19B63461FD8}" type="slidenum">
              <a:rPr lang="nb-NO" smtClean="0"/>
              <a:t>3</a:t>
            </a:fld>
            <a:endParaRPr lang="nb-NO"/>
          </a:p>
        </p:txBody>
      </p:sp>
    </p:spTree>
    <p:extLst>
      <p:ext uri="{BB962C8B-B14F-4D97-AF65-F5344CB8AC3E}">
        <p14:creationId xmlns:p14="http://schemas.microsoft.com/office/powerpoint/2010/main" val="168419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nb-NO" sz="1600"/>
              <a:t>Målet er å ta kjappe avgjørelser uten gruppetenkning eller </a:t>
            </a:r>
            <a:r>
              <a:rPr lang="nb-NO" sz="1600" err="1"/>
              <a:t>salgspitch</a:t>
            </a:r>
            <a:r>
              <a:rPr lang="nb-NO" sz="1600"/>
              <a:t>.</a:t>
            </a:r>
          </a:p>
        </p:txBody>
      </p:sp>
      <p:sp>
        <p:nvSpPr>
          <p:cNvPr id="4" name="Slide Number Placeholder 3"/>
          <p:cNvSpPr>
            <a:spLocks noGrp="1"/>
          </p:cNvSpPr>
          <p:nvPr>
            <p:ph type="sldNum" sz="quarter" idx="5"/>
          </p:nvPr>
        </p:nvSpPr>
        <p:spPr/>
        <p:txBody>
          <a:bodyPr/>
          <a:lstStyle/>
          <a:p>
            <a:fld id="{C0F4A2C8-6C88-4E71-83EE-698B9D4FE22F}" type="slidenum">
              <a:rPr lang="en-US" smtClean="0"/>
              <a:pPr/>
              <a:t>31</a:t>
            </a:fld>
            <a:endParaRPr lang="en-US"/>
          </a:p>
        </p:txBody>
      </p:sp>
    </p:spTree>
    <p:extLst>
      <p:ext uri="{BB962C8B-B14F-4D97-AF65-F5344CB8AC3E}">
        <p14:creationId xmlns:p14="http://schemas.microsoft.com/office/powerpoint/2010/main" val="188071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0" dirty="0">
                <a:solidFill>
                  <a:srgbClr val="000000"/>
                </a:solidFill>
                <a:effectLst/>
                <a:latin typeface="Calibri" panose="020F0502020204030204" pitchFamily="34" charset="0"/>
              </a:rPr>
              <a:t>Før lunsj: lukke første diamant. Etter lunsj: åpne andre diamant</a:t>
            </a:r>
          </a:p>
          <a:p>
            <a:endParaRPr lang="nb-NO" b="0" i="0" dirty="0">
              <a:solidFill>
                <a:srgbClr val="000000"/>
              </a:solidFill>
              <a:effectLst/>
              <a:latin typeface="Calibri" panose="020F0502020204030204" pitchFamily="34" charset="0"/>
            </a:endParaRPr>
          </a:p>
          <a:p>
            <a:r>
              <a:rPr lang="en-US" b="0" i="0" dirty="0">
                <a:solidFill>
                  <a:srgbClr val="242424"/>
                </a:solidFill>
                <a:effectLst/>
                <a:latin typeface="source-serif-pro"/>
              </a:rPr>
              <a:t>By Wednesday morning of your sprint, you and your team will have a stack of solutions based on your sketches from </a:t>
            </a:r>
            <a:r>
              <a:rPr lang="en-US" b="0" i="0" u="sng" dirty="0">
                <a:effectLst/>
                <a:latin typeface="source-serif-pro"/>
                <a:hlinkClick r:id="rId3"/>
              </a:rPr>
              <a:t>Tuesday</a:t>
            </a:r>
            <a:r>
              <a:rPr lang="en-US" b="0" i="0" dirty="0">
                <a:solidFill>
                  <a:srgbClr val="242424"/>
                </a:solidFill>
                <a:effectLst/>
                <a:latin typeface="source-serif-pro"/>
              </a:rPr>
              <a:t>. That’s great, but it’s also a problem. You can’t prototype and test them all — you need one solid plan. In the morning, you’ll critique each solution, and decide</a:t>
            </a:r>
            <a:r>
              <a:rPr lang="en-US" b="1" i="0" dirty="0">
                <a:solidFill>
                  <a:srgbClr val="242424"/>
                </a:solidFill>
                <a:effectLst/>
                <a:latin typeface="source-serif-pro"/>
              </a:rPr>
              <a:t> </a:t>
            </a:r>
            <a:r>
              <a:rPr lang="en-US" b="0" i="0" dirty="0">
                <a:solidFill>
                  <a:srgbClr val="242424"/>
                </a:solidFill>
                <a:effectLst/>
                <a:latin typeface="source-serif-pro"/>
              </a:rPr>
              <a:t>which ones have the best chance of achieving your long-term goal. Then, in the afternoon, you’ll take the winning scenes from your sketches and weave them into a storyboard</a:t>
            </a:r>
            <a:r>
              <a:rPr lang="en-US" b="1" i="0" dirty="0">
                <a:solidFill>
                  <a:srgbClr val="242424"/>
                </a:solidFill>
                <a:effectLst/>
                <a:latin typeface="source-serif-pro"/>
              </a:rPr>
              <a:t>: </a:t>
            </a:r>
            <a:r>
              <a:rPr lang="en-US" b="0" i="0" dirty="0">
                <a:solidFill>
                  <a:srgbClr val="242424"/>
                </a:solidFill>
                <a:effectLst/>
                <a:latin typeface="source-serif-pro"/>
              </a:rPr>
              <a:t>a step-by-step plan for your prototype.</a:t>
            </a:r>
            <a:endParaRPr lang="nb-NO" dirty="0"/>
          </a:p>
        </p:txBody>
      </p:sp>
      <p:sp>
        <p:nvSpPr>
          <p:cNvPr id="4" name="Slide Number Placeholder 3"/>
          <p:cNvSpPr>
            <a:spLocks noGrp="1"/>
          </p:cNvSpPr>
          <p:nvPr>
            <p:ph type="sldNum" sz="quarter" idx="5"/>
          </p:nvPr>
        </p:nvSpPr>
        <p:spPr/>
        <p:txBody>
          <a:bodyPr/>
          <a:lstStyle/>
          <a:p>
            <a:fld id="{57CE9826-A35B-49DD-8A3F-454B7E60E108}" type="slidenum">
              <a:rPr lang="nb-NO" smtClean="0"/>
              <a:t>5</a:t>
            </a:fld>
            <a:endParaRPr lang="nb-NO"/>
          </a:p>
        </p:txBody>
      </p:sp>
    </p:spTree>
    <p:extLst>
      <p:ext uri="{BB962C8B-B14F-4D97-AF65-F5344CB8AC3E}">
        <p14:creationId xmlns:p14="http://schemas.microsoft.com/office/powerpoint/2010/main" val="197496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nb-NO" sz="1600"/>
              <a:t>Målet er å ta kjappe avgjørelser uten gruppetenkning eller </a:t>
            </a:r>
            <a:r>
              <a:rPr lang="nb-NO" sz="1600" err="1"/>
              <a:t>salgspitch</a:t>
            </a:r>
            <a:r>
              <a:rPr lang="nb-NO" sz="1600"/>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nb-NO" sz="1600"/>
          </a:p>
          <a:p>
            <a:pPr marL="0" marR="0" lvl="0" indent="0" algn="l" defTabSz="1219170" rtl="0" eaLnBrk="1" fontAlgn="auto" latinLnBrk="0" hangingPunct="1">
              <a:lnSpc>
                <a:spcPct val="100000"/>
              </a:lnSpc>
              <a:spcBef>
                <a:spcPts val="0"/>
              </a:spcBef>
              <a:spcAft>
                <a:spcPts val="0"/>
              </a:spcAft>
              <a:buClrTx/>
              <a:buSzTx/>
              <a:buFontTx/>
              <a:buNone/>
              <a:tabLst/>
              <a:defRPr/>
            </a:pPr>
            <a:r>
              <a:rPr lang="nb-NO" sz="1600"/>
              <a:t>Vi skal bruke litt tid på å kikke på skissene, se på hva vi liker best, og så forsøke å trekke ut gode poenger sammen. </a:t>
            </a:r>
          </a:p>
        </p:txBody>
      </p:sp>
      <p:sp>
        <p:nvSpPr>
          <p:cNvPr id="4" name="Slide Number Placeholder 3"/>
          <p:cNvSpPr>
            <a:spLocks noGrp="1"/>
          </p:cNvSpPr>
          <p:nvPr>
            <p:ph type="sldNum" sz="quarter" idx="5"/>
          </p:nvPr>
        </p:nvSpPr>
        <p:spPr/>
        <p:txBody>
          <a:bodyPr/>
          <a:lstStyle/>
          <a:p>
            <a:fld id="{C0F4A2C8-6C88-4E71-83EE-698B9D4FE22F}" type="slidenum">
              <a:rPr lang="en-US" smtClean="0"/>
              <a:pPr/>
              <a:t>6</a:t>
            </a:fld>
            <a:endParaRPr lang="en-US"/>
          </a:p>
        </p:txBody>
      </p:sp>
    </p:spTree>
    <p:extLst>
      <p:ext uri="{BB962C8B-B14F-4D97-AF65-F5344CB8AC3E}">
        <p14:creationId xmlns:p14="http://schemas.microsoft.com/office/powerpoint/2010/main" val="2827280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0F4A2C8-6C88-4E71-83EE-698B9D4FE22F}" type="slidenum">
              <a:rPr lang="en-US" smtClean="0"/>
              <a:pPr/>
              <a:t>8</a:t>
            </a:fld>
            <a:endParaRPr lang="en-US"/>
          </a:p>
        </p:txBody>
      </p:sp>
    </p:spTree>
    <p:extLst>
      <p:ext uri="{BB962C8B-B14F-4D97-AF65-F5344CB8AC3E}">
        <p14:creationId xmlns:p14="http://schemas.microsoft.com/office/powerpoint/2010/main" val="3612558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9</a:t>
            </a:fld>
            <a:endParaRPr lang="en-US"/>
          </a:p>
        </p:txBody>
      </p:sp>
    </p:spTree>
    <p:extLst>
      <p:ext uri="{BB962C8B-B14F-4D97-AF65-F5344CB8AC3E}">
        <p14:creationId xmlns:p14="http://schemas.microsoft.com/office/powerpoint/2010/main" val="4131929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7CE9826-A35B-49DD-8A3F-454B7E60E108}" type="slidenum">
              <a:rPr lang="nb-NO" smtClean="0"/>
              <a:t>10</a:t>
            </a:fld>
            <a:endParaRPr lang="nb-NO"/>
          </a:p>
        </p:txBody>
      </p:sp>
    </p:spTree>
    <p:extLst>
      <p:ext uri="{BB962C8B-B14F-4D97-AF65-F5344CB8AC3E}">
        <p14:creationId xmlns:p14="http://schemas.microsoft.com/office/powerpoint/2010/main" val="1102494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773113"/>
            <a:ext cx="6980238" cy="3925887"/>
          </a:xfrm>
        </p:spPr>
      </p:sp>
      <p:sp>
        <p:nvSpPr>
          <p:cNvPr id="3" name="Notes Placeholder 2"/>
          <p:cNvSpPr>
            <a:spLocks noGrp="1"/>
          </p:cNvSpPr>
          <p:nvPr>
            <p:ph type="body" idx="1"/>
          </p:nvPr>
        </p:nvSpPr>
        <p:spPr/>
        <p:txBody>
          <a:bodyPr>
            <a:normAutofit fontScale="77500" lnSpcReduction="20000"/>
          </a:bodyPr>
          <a:lstStyle/>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600" b="1">
                <a:solidFill>
                  <a:schemeClr val="accent4"/>
                </a:solidFill>
              </a:rPr>
              <a:t>Fase 1: Åpne</a:t>
            </a:r>
          </a:p>
          <a:p>
            <a:pPr algn="just">
              <a:spcBef>
                <a:spcPts val="0"/>
              </a:spcBef>
              <a:buSzPct val="100000"/>
            </a:pPr>
            <a:r>
              <a:rPr lang="nb-NO" sz="1600"/>
              <a:t>I en åpnende fase starter vi med se ulike muligheter og tenke kreativt. Dette kan handle om å utforsker brukerperspektiver, utarbeide hypoteser, eller generere ideer. Målet med fasen er å skape muligheter vi ikke hadde tidligere. Fasen vektlegger kreativt tenkning over kritisk tenkning. Deltagerne bør være forberedte på å forsøke å tenke utenfor bok</a:t>
            </a:r>
          </a:p>
          <a:p>
            <a:pPr algn="just">
              <a:spcBef>
                <a:spcPts val="0"/>
              </a:spcBef>
              <a:buSzPct val="100000"/>
            </a:pPr>
            <a:endParaRPr lang="nb-NO" sz="1600"/>
          </a:p>
          <a:p>
            <a:pPr algn="just">
              <a:spcBef>
                <a:spcPts val="0"/>
              </a:spcBef>
              <a:buSzPct val="100000"/>
            </a:pPr>
            <a:r>
              <a:rPr lang="nb-NO" sz="1600" b="1">
                <a:solidFill>
                  <a:schemeClr val="accent4"/>
                </a:solidFill>
              </a:rPr>
              <a:t>Fase 2: Lukke</a:t>
            </a:r>
          </a:p>
          <a:p>
            <a:pPr algn="just">
              <a:spcBef>
                <a:spcPts val="0"/>
              </a:spcBef>
              <a:spcAft>
                <a:spcPts val="1333"/>
              </a:spcAft>
              <a:buSzPct val="100000"/>
            </a:pPr>
            <a:r>
              <a:rPr lang="nb-NO" sz="1600"/>
              <a:t>I en lukkende fase skal vi snevre inn antall muligheter og tenke kritisk i større grad. Dette kan handle om å konkludere på hypoteser, komme til enighet i gruppen, eller videreutvikle og problematisere ideer. Målet med fasen er å velge de beste mulighetene. Fasen vektlegger enighet og kritisk tenkning. Deltagerne bør være forberedt på å skulle utfordre hverandres ideer og komme til enighet.</a:t>
            </a:r>
          </a:p>
          <a:p>
            <a:pPr algn="just">
              <a:spcBef>
                <a:spcPts val="0"/>
              </a:spcBef>
              <a:buSzPct val="100000"/>
            </a:pPr>
            <a:r>
              <a:rPr lang="nb-NO" sz="1600"/>
              <a:t>sen, og være åpne heller enn kritiserende.</a:t>
            </a:r>
          </a:p>
          <a:p>
            <a:pPr algn="just">
              <a:spcBef>
                <a:spcPts val="0"/>
              </a:spcBef>
              <a:buSzPct val="100000"/>
            </a:pPr>
            <a:endParaRPr lang="nb-NO" sz="1600"/>
          </a:p>
          <a:p>
            <a:pPr algn="just">
              <a:spcBef>
                <a:spcPts val="0"/>
              </a:spcBef>
              <a:buSzPct val="100000"/>
            </a:pPr>
            <a:r>
              <a:rPr lang="nb-NO" sz="1600" b="1"/>
              <a:t>Forstå:</a:t>
            </a:r>
          </a:p>
          <a:p>
            <a:pPr marL="342539" indent="-342539" defTabSz="608960">
              <a:spcAft>
                <a:spcPts val="799"/>
              </a:spcAft>
              <a:buFontTx/>
              <a:buChar char="-"/>
            </a:pPr>
            <a:r>
              <a:rPr lang="nb-NO" sz="1600" b="1">
                <a:solidFill>
                  <a:srgbClr val="FFFFFF"/>
                </a:solidFill>
                <a:latin typeface="Segoe UI" panose="020B0502040204020203" pitchFamily="34" charset="0"/>
                <a:cs typeface="Segoe UI" panose="020B0502040204020203" pitchFamily="34" charset="0"/>
              </a:rPr>
              <a:t>Observere underliggende behov</a:t>
            </a:r>
            <a:r>
              <a:rPr lang="nb-NO" sz="1600">
                <a:solidFill>
                  <a:srgbClr val="FFFFFF"/>
                </a:solidFill>
                <a:latin typeface="Segoe UI" panose="020B0502040204020203" pitchFamily="34" charset="0"/>
                <a:cs typeface="Segoe UI" panose="020B0502040204020203" pitchFamily="34" charset="0"/>
              </a:rPr>
              <a:t> og prioriteringer hos kundene eller brukerne</a:t>
            </a: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Observere den </a:t>
            </a:r>
            <a:r>
              <a:rPr lang="nb-NO" sz="1600" b="1">
                <a:solidFill>
                  <a:srgbClr val="FFFFFF"/>
                </a:solidFill>
                <a:latin typeface="Segoe UI" panose="020B0502040204020203" pitchFamily="34" charset="0"/>
                <a:cs typeface="Segoe UI" panose="020B0502040204020203" pitchFamily="34" charset="0"/>
              </a:rPr>
              <a:t>konteksten / situasjonen</a:t>
            </a:r>
            <a:r>
              <a:rPr lang="nb-NO" sz="1600">
                <a:solidFill>
                  <a:srgbClr val="FFFFFF"/>
                </a:solidFill>
                <a:latin typeface="Segoe UI" panose="020B0502040204020203" pitchFamily="34" charset="0"/>
                <a:cs typeface="Segoe UI" panose="020B0502040204020203" pitchFamily="34" charset="0"/>
              </a:rPr>
              <a:t> de er i når de skal bruke det vi lager</a:t>
            </a: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Erstatte antagelser om hva mennesker trenger og hvorfor de trenger det med </a:t>
            </a:r>
            <a:r>
              <a:rPr lang="nb-NO" sz="1600" b="1">
                <a:solidFill>
                  <a:srgbClr val="FFFFFF"/>
                </a:solidFill>
                <a:latin typeface="Segoe UI" panose="020B0502040204020203" pitchFamily="34" charset="0"/>
                <a:cs typeface="Segoe UI" panose="020B0502040204020203" pitchFamily="34" charset="0"/>
              </a:rPr>
              <a:t>faktisk innsikt</a:t>
            </a:r>
            <a:endParaRPr lang="nb-NO" sz="1600">
              <a:solidFill>
                <a:srgbClr val="FFFFFF"/>
              </a:solidFill>
              <a:latin typeface="Segoe UI" panose="020B0502040204020203" pitchFamily="34" charset="0"/>
              <a:cs typeface="Segoe UI" panose="020B0502040204020203" pitchFamily="34" charset="0"/>
            </a:endParaRP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Høre hvordan reelle brukere beskriver opplevelsen for å designe </a:t>
            </a:r>
            <a:r>
              <a:rPr lang="nb-NO" sz="1600" b="1">
                <a:solidFill>
                  <a:srgbClr val="FFFFFF"/>
                </a:solidFill>
                <a:latin typeface="Segoe UI" panose="020B0502040204020203" pitchFamily="34" charset="0"/>
                <a:cs typeface="Segoe UI" panose="020B0502040204020203" pitchFamily="34" charset="0"/>
              </a:rPr>
              <a:t>ordlyden</a:t>
            </a:r>
            <a:r>
              <a:rPr lang="nb-NO" sz="1600">
                <a:solidFill>
                  <a:srgbClr val="FFFFFF"/>
                </a:solidFill>
                <a:latin typeface="Segoe UI" panose="020B0502040204020203" pitchFamily="34" charset="0"/>
                <a:cs typeface="Segoe UI" panose="020B0502040204020203" pitchFamily="34" charset="0"/>
              </a:rPr>
              <a:t> </a:t>
            </a:r>
            <a:r>
              <a:rPr lang="nb-NO" sz="1600" b="1">
                <a:solidFill>
                  <a:srgbClr val="FFFFFF"/>
                </a:solidFill>
                <a:latin typeface="Segoe UI" panose="020B0502040204020203" pitchFamily="34" charset="0"/>
                <a:cs typeface="Segoe UI" panose="020B0502040204020203" pitchFamily="34" charset="0"/>
              </a:rPr>
              <a:t>til løsningen</a:t>
            </a:r>
          </a:p>
          <a:p>
            <a:pPr algn="just">
              <a:spcBef>
                <a:spcPts val="0"/>
              </a:spcBef>
              <a:buSzPct val="100000"/>
            </a:pPr>
            <a:endParaRPr lang="nb-NO" sz="1600"/>
          </a:p>
        </p:txBody>
      </p:sp>
      <p:sp>
        <p:nvSpPr>
          <p:cNvPr id="4" name="Slide Number Placeholder 3"/>
          <p:cNvSpPr>
            <a:spLocks noGrp="1"/>
          </p:cNvSpPr>
          <p:nvPr>
            <p:ph type="sldNum" sz="quarter" idx="10"/>
          </p:nvPr>
        </p:nvSpPr>
        <p:spPr/>
        <p:txBody>
          <a:bodyPr/>
          <a:lstStyle/>
          <a:p>
            <a:pPr marL="0" marR="0" lvl="0" indent="0" algn="r" defTabSz="454942" rtl="0" eaLnBrk="1" fontAlgn="auto" latinLnBrk="0" hangingPunct="1">
              <a:lnSpc>
                <a:spcPct val="100000"/>
              </a:lnSpc>
              <a:spcBef>
                <a:spcPts val="0"/>
              </a:spcBef>
              <a:spcAft>
                <a:spcPts val="0"/>
              </a:spcAft>
              <a:buClrTx/>
              <a:buSzTx/>
              <a:buFontTx/>
              <a:buNone/>
              <a:tabLst/>
              <a:defRPr/>
            </a:pPr>
            <a:fld id="{91A89B7B-5574-4304-BC93-AAB1C31FC751}"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4942"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7628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773113"/>
            <a:ext cx="6980238" cy="3925887"/>
          </a:xfrm>
        </p:spPr>
      </p:sp>
      <p:sp>
        <p:nvSpPr>
          <p:cNvPr id="3" name="Notes Placeholder 2"/>
          <p:cNvSpPr>
            <a:spLocks noGrp="1"/>
          </p:cNvSpPr>
          <p:nvPr>
            <p:ph type="body" idx="1"/>
          </p:nvPr>
        </p:nvSpPr>
        <p:spPr/>
        <p:txBody>
          <a:bodyPr>
            <a:normAutofit fontScale="77500" lnSpcReduction="20000"/>
          </a:bodyPr>
          <a:lstStyle/>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600" b="1">
                <a:solidFill>
                  <a:schemeClr val="accent4"/>
                </a:solidFill>
              </a:rPr>
              <a:t>Fase 1: Åpne</a:t>
            </a:r>
          </a:p>
          <a:p>
            <a:pPr algn="just">
              <a:spcBef>
                <a:spcPts val="0"/>
              </a:spcBef>
              <a:buSzPct val="100000"/>
            </a:pPr>
            <a:r>
              <a:rPr lang="nb-NO" sz="1600"/>
              <a:t>I en åpnende fase starter vi med se ulike muligheter og tenke kreativt. Dette kan handle om å utforsker brukerperspektiver, utarbeide hypoteser, eller generere ideer. Målet med fasen er å skape muligheter vi ikke hadde tidligere. Fasen vektlegger kreativt tenkning over kritisk tenkning. Deltagerne bør være forberedte på å forsøke å tenke utenfor bok</a:t>
            </a:r>
          </a:p>
          <a:p>
            <a:pPr algn="just">
              <a:spcBef>
                <a:spcPts val="0"/>
              </a:spcBef>
              <a:buSzPct val="100000"/>
            </a:pPr>
            <a:endParaRPr lang="nb-NO" sz="1600"/>
          </a:p>
          <a:p>
            <a:pPr algn="just">
              <a:spcBef>
                <a:spcPts val="0"/>
              </a:spcBef>
              <a:buSzPct val="100000"/>
            </a:pPr>
            <a:r>
              <a:rPr lang="nb-NO" sz="1600" b="1">
                <a:solidFill>
                  <a:schemeClr val="accent4"/>
                </a:solidFill>
              </a:rPr>
              <a:t>Fase 2: Lukke</a:t>
            </a:r>
          </a:p>
          <a:p>
            <a:pPr algn="just">
              <a:spcBef>
                <a:spcPts val="0"/>
              </a:spcBef>
              <a:spcAft>
                <a:spcPts val="1333"/>
              </a:spcAft>
              <a:buSzPct val="100000"/>
            </a:pPr>
            <a:r>
              <a:rPr lang="nb-NO" sz="1600"/>
              <a:t>I en lukkende fase skal vi snevre inn antall muligheter og tenke kritisk i større grad. Dette kan handle om å konkludere på hypoteser, komme til enighet i gruppen, eller videreutvikle og problematisere ideer. Målet med fasen er å velge de beste mulighetene. Fasen vektlegger enighet og kritisk tenkning. Deltagerne bør være forberedt på å skulle utfordre hverandres ideer og komme til enighet.</a:t>
            </a:r>
          </a:p>
          <a:p>
            <a:pPr algn="just">
              <a:spcBef>
                <a:spcPts val="0"/>
              </a:spcBef>
              <a:buSzPct val="100000"/>
            </a:pPr>
            <a:r>
              <a:rPr lang="nb-NO" sz="1600"/>
              <a:t>sen, og være åpne heller enn kritiserende.</a:t>
            </a:r>
          </a:p>
          <a:p>
            <a:pPr algn="just">
              <a:spcBef>
                <a:spcPts val="0"/>
              </a:spcBef>
              <a:buSzPct val="100000"/>
            </a:pPr>
            <a:endParaRPr lang="nb-NO" sz="1600"/>
          </a:p>
          <a:p>
            <a:pPr algn="just">
              <a:spcBef>
                <a:spcPts val="0"/>
              </a:spcBef>
              <a:buSzPct val="100000"/>
            </a:pPr>
            <a:r>
              <a:rPr lang="nb-NO" sz="1600" b="1"/>
              <a:t>Forstå:</a:t>
            </a:r>
          </a:p>
          <a:p>
            <a:pPr marL="342539" indent="-342539" defTabSz="608960">
              <a:spcAft>
                <a:spcPts val="799"/>
              </a:spcAft>
              <a:buFontTx/>
              <a:buChar char="-"/>
            </a:pPr>
            <a:r>
              <a:rPr lang="nb-NO" sz="1600" b="1">
                <a:solidFill>
                  <a:srgbClr val="FFFFFF"/>
                </a:solidFill>
                <a:latin typeface="Segoe UI" panose="020B0502040204020203" pitchFamily="34" charset="0"/>
                <a:cs typeface="Segoe UI" panose="020B0502040204020203" pitchFamily="34" charset="0"/>
              </a:rPr>
              <a:t>Observere underliggende behov</a:t>
            </a:r>
            <a:r>
              <a:rPr lang="nb-NO" sz="1600">
                <a:solidFill>
                  <a:srgbClr val="FFFFFF"/>
                </a:solidFill>
                <a:latin typeface="Segoe UI" panose="020B0502040204020203" pitchFamily="34" charset="0"/>
                <a:cs typeface="Segoe UI" panose="020B0502040204020203" pitchFamily="34" charset="0"/>
              </a:rPr>
              <a:t> og prioriteringer hos kundene eller brukerne</a:t>
            </a: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Observere den </a:t>
            </a:r>
            <a:r>
              <a:rPr lang="nb-NO" sz="1600" b="1">
                <a:solidFill>
                  <a:srgbClr val="FFFFFF"/>
                </a:solidFill>
                <a:latin typeface="Segoe UI" panose="020B0502040204020203" pitchFamily="34" charset="0"/>
                <a:cs typeface="Segoe UI" panose="020B0502040204020203" pitchFamily="34" charset="0"/>
              </a:rPr>
              <a:t>konteksten / situasjonen</a:t>
            </a:r>
            <a:r>
              <a:rPr lang="nb-NO" sz="1600">
                <a:solidFill>
                  <a:srgbClr val="FFFFFF"/>
                </a:solidFill>
                <a:latin typeface="Segoe UI" panose="020B0502040204020203" pitchFamily="34" charset="0"/>
                <a:cs typeface="Segoe UI" panose="020B0502040204020203" pitchFamily="34" charset="0"/>
              </a:rPr>
              <a:t> de er i når de skal bruke det vi lager</a:t>
            </a: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Erstatte antagelser om hva mennesker trenger og hvorfor de trenger det med </a:t>
            </a:r>
            <a:r>
              <a:rPr lang="nb-NO" sz="1600" b="1">
                <a:solidFill>
                  <a:srgbClr val="FFFFFF"/>
                </a:solidFill>
                <a:latin typeface="Segoe UI" panose="020B0502040204020203" pitchFamily="34" charset="0"/>
                <a:cs typeface="Segoe UI" panose="020B0502040204020203" pitchFamily="34" charset="0"/>
              </a:rPr>
              <a:t>faktisk innsikt</a:t>
            </a:r>
            <a:endParaRPr lang="nb-NO" sz="1600">
              <a:solidFill>
                <a:srgbClr val="FFFFFF"/>
              </a:solidFill>
              <a:latin typeface="Segoe UI" panose="020B0502040204020203" pitchFamily="34" charset="0"/>
              <a:cs typeface="Segoe UI" panose="020B0502040204020203" pitchFamily="34" charset="0"/>
            </a:endParaRPr>
          </a:p>
          <a:p>
            <a:pPr marL="342539" indent="-342539" defTabSz="608960">
              <a:spcAft>
                <a:spcPts val="799"/>
              </a:spcAft>
              <a:buFontTx/>
              <a:buChar char="-"/>
            </a:pPr>
            <a:r>
              <a:rPr lang="nb-NO" sz="1600">
                <a:solidFill>
                  <a:srgbClr val="FFFFFF"/>
                </a:solidFill>
                <a:latin typeface="Segoe UI" panose="020B0502040204020203" pitchFamily="34" charset="0"/>
                <a:cs typeface="Segoe UI" panose="020B0502040204020203" pitchFamily="34" charset="0"/>
              </a:rPr>
              <a:t>Høre hvordan reelle brukere beskriver opplevelsen for å designe </a:t>
            </a:r>
            <a:r>
              <a:rPr lang="nb-NO" sz="1600" b="1">
                <a:solidFill>
                  <a:srgbClr val="FFFFFF"/>
                </a:solidFill>
                <a:latin typeface="Segoe UI" panose="020B0502040204020203" pitchFamily="34" charset="0"/>
                <a:cs typeface="Segoe UI" panose="020B0502040204020203" pitchFamily="34" charset="0"/>
              </a:rPr>
              <a:t>ordlyden</a:t>
            </a:r>
            <a:r>
              <a:rPr lang="nb-NO" sz="1600">
                <a:solidFill>
                  <a:srgbClr val="FFFFFF"/>
                </a:solidFill>
                <a:latin typeface="Segoe UI" panose="020B0502040204020203" pitchFamily="34" charset="0"/>
                <a:cs typeface="Segoe UI" panose="020B0502040204020203" pitchFamily="34" charset="0"/>
              </a:rPr>
              <a:t> </a:t>
            </a:r>
            <a:r>
              <a:rPr lang="nb-NO" sz="1600" b="1">
                <a:solidFill>
                  <a:srgbClr val="FFFFFF"/>
                </a:solidFill>
                <a:latin typeface="Segoe UI" panose="020B0502040204020203" pitchFamily="34" charset="0"/>
                <a:cs typeface="Segoe UI" panose="020B0502040204020203" pitchFamily="34" charset="0"/>
              </a:rPr>
              <a:t>til løsningen</a:t>
            </a:r>
          </a:p>
          <a:p>
            <a:pPr algn="just">
              <a:spcBef>
                <a:spcPts val="0"/>
              </a:spcBef>
              <a:buSzPct val="100000"/>
            </a:pPr>
            <a:endParaRPr lang="nb-NO" sz="1600"/>
          </a:p>
        </p:txBody>
      </p:sp>
      <p:sp>
        <p:nvSpPr>
          <p:cNvPr id="4" name="Slide Number Placeholder 3"/>
          <p:cNvSpPr>
            <a:spLocks noGrp="1"/>
          </p:cNvSpPr>
          <p:nvPr>
            <p:ph type="sldNum" sz="quarter" idx="10"/>
          </p:nvPr>
        </p:nvSpPr>
        <p:spPr/>
        <p:txBody>
          <a:bodyPr/>
          <a:lstStyle/>
          <a:p>
            <a:pPr marL="0" marR="0" lvl="0" indent="0" algn="r" defTabSz="454942" rtl="0" eaLnBrk="1" fontAlgn="auto" latinLnBrk="0" hangingPunct="1">
              <a:lnSpc>
                <a:spcPct val="100000"/>
              </a:lnSpc>
              <a:spcBef>
                <a:spcPts val="0"/>
              </a:spcBef>
              <a:spcAft>
                <a:spcPts val="0"/>
              </a:spcAft>
              <a:buClrTx/>
              <a:buSzTx/>
              <a:buFontTx/>
              <a:buNone/>
              <a:tabLst/>
              <a:defRPr/>
            </a:pPr>
            <a:fld id="{91A89B7B-5574-4304-BC93-AAB1C31FC751}"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4942"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861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830997"/>
          </a:xfrm>
          <a:prstGeom prst="rect">
            <a:avLst/>
          </a:prstGeom>
        </p:spPr>
        <p:txBody>
          <a:bodyPr anchor="t" anchorCtr="0"/>
          <a:lstStyle/>
          <a:p>
            <a:r>
              <a:rPr lang="en-US"/>
              <a:t>Click to edit Master title style</a:t>
            </a:r>
            <a:endParaRPr lang="nb-NO"/>
          </a:p>
        </p:txBody>
      </p:sp>
      <p:sp>
        <p:nvSpPr>
          <p:cNvPr id="3" name="Undertittel 2"/>
          <p:cNvSpPr>
            <a:spLocks noGrp="1"/>
          </p:cNvSpPr>
          <p:nvPr>
            <p:ph type="subTitle" idx="1"/>
          </p:nvPr>
        </p:nvSpPr>
        <p:spPr>
          <a:xfrm>
            <a:off x="491087" y="3645155"/>
            <a:ext cx="10363200" cy="1752600"/>
          </a:xfrm>
          <a:prstGeom prst="rect">
            <a:avLst/>
          </a:prstGeo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b-NO"/>
          </a:p>
        </p:txBody>
      </p:sp>
    </p:spTree>
    <p:extLst>
      <p:ext uri="{BB962C8B-B14F-4D97-AF65-F5344CB8AC3E}">
        <p14:creationId xmlns:p14="http://schemas.microsoft.com/office/powerpoint/2010/main" val="2091501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en-US"/>
              <a:t>Click to edit Master title style</a:t>
            </a:r>
            <a:endParaRPr lang="nb-NO"/>
          </a:p>
        </p:txBody>
      </p:sp>
      <p:sp>
        <p:nvSpPr>
          <p:cNvPr id="3" name="Plassholder for loddrett tekst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95231580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920407" y="274639"/>
            <a:ext cx="1661993" cy="5851525"/>
          </a:xfrm>
          <a:prstGeom prst="rect">
            <a:avLst/>
          </a:prstGeom>
        </p:spPr>
        <p:txBody>
          <a:bodyPr vert="eaVert"/>
          <a:lstStyle/>
          <a:p>
            <a:r>
              <a:rPr lang="en-US"/>
              <a:t>Click to edit Master title style</a:t>
            </a:r>
            <a:endParaRPr lang="nb-NO"/>
          </a:p>
        </p:txBody>
      </p:sp>
      <p:sp>
        <p:nvSpPr>
          <p:cNvPr id="3" name="Plassholder for loddrett tekst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41003776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chemeClr val="bg1"/>
        </a:solidFill>
        <a:effectLst/>
      </p:bgPr>
    </p:bg>
    <p:spTree>
      <p:nvGrpSpPr>
        <p:cNvPr id="1" name=""/>
        <p:cNvGrpSpPr/>
        <p:nvPr/>
      </p:nvGrpSpPr>
      <p:grpSpPr>
        <a:xfrm>
          <a:off x="0" y="0"/>
          <a:ext cx="0" cy="0"/>
          <a:chOff x="0" y="0"/>
          <a:chExt cx="0" cy="0"/>
        </a:xfrm>
      </p:grpSpPr>
      <p:sp>
        <p:nvSpPr>
          <p:cNvPr id="42" name="Title" descr="{&quot;templafy&quot;:{&quot;type&quot;:&quot;text&quot;}}" title="text">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332396"/>
            <a:ext cx="4446269" cy="464044"/>
          </a:xfrm>
        </p:spPr>
        <p:txBody>
          <a:bodyPr anchor="t" anchorCtr="0">
            <a:noAutofit/>
          </a:bodyPr>
          <a:lstStyle>
            <a:lvl1pPr algn="l">
              <a:lnSpc>
                <a:spcPct val="100000"/>
              </a:lnSpc>
              <a:defRPr sz="2100" b="0">
                <a:solidFill>
                  <a:schemeClr val="accent1"/>
                </a:solidFill>
                <a:latin typeface="+mn-lt"/>
                <a:ea typeface="Open Sans" panose="020B0606030504020204" pitchFamily="34" charset="0"/>
                <a:cs typeface="Calibri" panose="020F0502020204030204" pitchFamily="34" charset="0"/>
              </a:defRPr>
            </a:lvl1pPr>
          </a:lstStyle>
          <a:p>
            <a:r>
              <a:rPr lang="en-US" noProof="0"/>
              <a:t>Click to edit Master title style</a:t>
            </a:r>
          </a:p>
        </p:txBody>
      </p:sp>
      <p:sp>
        <p:nvSpPr>
          <p:cNvPr id="43" name="Subtitle" descr="{&quot;templafy&quot;:{&quot;type&quot;:&quot;text&quot;}}" title="text">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oAutofit/>
          </a:bodyPr>
          <a:lstStyle>
            <a:lvl1pPr>
              <a:spcAft>
                <a:spcPts val="0"/>
              </a:spcAft>
              <a:defRPr sz="1600">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pic>
        <p:nvPicPr>
          <p:cNvPr id="5" name="image" descr="{&quot;templafy&quot;:{&quot;inheritDimensions&quot;:&quot;inheritNone&quot;,&quot;height&quot;:&quot;2.78 cm&quot;,&quot;binding&quot;:&quot;UserProfile.Logo.PptLogo&quot;,&quot;type&quot;:&quot;image&quot;}}" title="UserProfile.Logo.PptLogo">
            <a:extLst>
              <a:ext uri="{FF2B5EF4-FFF2-40B4-BE49-F238E27FC236}">
                <a16:creationId xmlns:a16="http://schemas.microsoft.com/office/drawing/2014/main" id="{A900C7EF-2A19-448E-B0A4-ACE33FCCBE56}"/>
              </a:ext>
            </a:extLst>
          </p:cNvPr>
          <p:cNvPicPr>
            <a:picLocks noChangeAspect="1"/>
          </p:cNvPicPr>
          <p:nvPr userDrawn="1"/>
        </p:nvPicPr>
        <p:blipFill>
          <a:blip r:embed="rId2"/>
          <a:stretch>
            <a:fillRect/>
          </a:stretch>
        </p:blipFill>
        <p:spPr>
          <a:xfrm>
            <a:off x="475325" y="457200"/>
            <a:ext cx="2283231" cy="1000800"/>
          </a:xfrm>
          <a:prstGeom prst="rect">
            <a:avLst/>
          </a:prstGeom>
        </p:spPr>
      </p:pic>
      <p:sp>
        <p:nvSpPr>
          <p:cNvPr id="2" name="FrontImage" descr="{&quot;templafy&quot;:{&quot;type&quot;:&quot;image&quot;,&quot;inheritDimensions&quot;:&quot;inheritNone&quot;,&quot;height&quot;:&quot;15 cm&quot;,&quot;binding&quot;:&quot;UserProfile.Visual_Identity.PptFrontpageWhite_{{Form.Audience.Audience}}&quot;}}" title="UserProfile.Visual_Identity.PptFrontpageWhite_{{Form.Audience.Audience}}">
            <a:extLst>
              <a:ext uri="{FF2B5EF4-FFF2-40B4-BE49-F238E27FC236}">
                <a16:creationId xmlns:a16="http://schemas.microsoft.com/office/drawing/2014/main" id="{748C5D4A-1331-4ABC-8869-F35E6EBBE126}"/>
              </a:ext>
            </a:extLst>
          </p:cNvPr>
          <p:cNvSpPr/>
          <p:nvPr userDrawn="1"/>
        </p:nvSpPr>
        <p:spPr bwMode="gray">
          <a:xfrm>
            <a:off x="3393716" y="727595"/>
            <a:ext cx="5400000" cy="5400000"/>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pic>
        <p:nvPicPr>
          <p:cNvPr id="4" name="Picture 3">
            <a:extLst>
              <a:ext uri="{FF2B5EF4-FFF2-40B4-BE49-F238E27FC236}">
                <a16:creationId xmlns:a16="http://schemas.microsoft.com/office/drawing/2014/main" id="{53DD7E82-AE73-45A4-9050-5B76B419CF21}"/>
              </a:ext>
            </a:extLst>
          </p:cNvPr>
          <p:cNvPicPr>
            <a:picLocks noChangeAspect="1"/>
          </p:cNvPicPr>
          <p:nvPr userDrawn="1"/>
        </p:nvPicPr>
        <p:blipFill>
          <a:blip r:embed="rId3"/>
          <a:stretch>
            <a:fillRect/>
          </a:stretch>
        </p:blipFill>
        <p:spPr>
          <a:xfrm>
            <a:off x="9362662" y="5677243"/>
            <a:ext cx="2349444" cy="972710"/>
          </a:xfrm>
          <a:prstGeom prst="rect">
            <a:avLst/>
          </a:prstGeom>
        </p:spPr>
      </p:pic>
    </p:spTree>
    <p:extLst>
      <p:ext uri="{BB962C8B-B14F-4D97-AF65-F5344CB8AC3E}">
        <p14:creationId xmlns:p14="http://schemas.microsoft.com/office/powerpoint/2010/main" val="1209295223"/>
      </p:ext>
    </p:extLst>
  </p:cSld>
  <p:clrMapOvr>
    <a:masterClrMapping/>
  </p:clrMapOvr>
  <p:transition>
    <p:fade/>
  </p:transition>
  <p:extLst>
    <p:ext uri="{DCECCB84-F9BA-43D5-87BE-67443E8EF086}">
      <p15:sldGuideLst xmlns:p15="http://schemas.microsoft.com/office/powerpoint/2012/main">
        <p15:guide id="1" orient="horz" pos="406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bwMode="gray">
      <p:bgPr>
        <a:solidFill>
          <a:schemeClr val="tx1"/>
        </a:solidFill>
        <a:effectLst/>
      </p:bgPr>
    </p:bg>
    <p:spTree>
      <p:nvGrpSpPr>
        <p:cNvPr id="1" name=""/>
        <p:cNvGrpSpPr/>
        <p:nvPr/>
      </p:nvGrpSpPr>
      <p:grpSpPr>
        <a:xfrm>
          <a:off x="0" y="0"/>
          <a:ext cx="0" cy="0"/>
          <a:chOff x="0" y="0"/>
          <a:chExt cx="0" cy="0"/>
        </a:xfrm>
      </p:grpSpPr>
      <p:sp>
        <p:nvSpPr>
          <p:cNvPr id="40" name="Title" descr="{&quot;templafy&quot;:{&quot;binding&quot;:&quot;Form.PresentationTitle&quot;,&quot;type&quot;:&quot;text&quot;}}" title="Form.PresentationTitle">
            <a:extLst>
              <a:ext uri="{FF2B5EF4-FFF2-40B4-BE49-F238E27FC236}">
                <a16:creationId xmlns:a16="http://schemas.microsoft.com/office/drawing/2014/main" id="{D9B25E43-ACA5-4BFC-98CD-B96634D5AD4A}"/>
              </a:ext>
            </a:extLst>
          </p:cNvPr>
          <p:cNvSpPr>
            <a:spLocks noGrp="1"/>
          </p:cNvSpPr>
          <p:nvPr>
            <p:ph type="ctrTitle"/>
          </p:nvPr>
        </p:nvSpPr>
        <p:spPr bwMode="gray">
          <a:xfrm>
            <a:off x="501651" y="5332396"/>
            <a:ext cx="4446269" cy="464044"/>
          </a:xfrm>
        </p:spPr>
        <p:txBody>
          <a:bodyPr anchor="t" anchorCtr="0">
            <a:noAutofit/>
          </a:bodyPr>
          <a:lstStyle>
            <a:lvl1pPr algn="l">
              <a:lnSpc>
                <a:spcPct val="100000"/>
              </a:lnSpc>
              <a:defRPr sz="2100" b="0">
                <a:solidFill>
                  <a:schemeClr val="accent1"/>
                </a:solidFill>
                <a:latin typeface="+mn-lt"/>
                <a:ea typeface="Open Sans" panose="020B0606030504020204" pitchFamily="34" charset="0"/>
                <a:cs typeface="Calibri" panose="020F0502020204030204" pitchFamily="34" charset="0"/>
              </a:defRPr>
            </a:lvl1pPr>
          </a:lstStyle>
          <a:p>
            <a:r>
              <a:rPr lang="en-US" noProof="0"/>
              <a:t>Click to edit Master title style</a:t>
            </a:r>
          </a:p>
        </p:txBody>
      </p:sp>
      <p:sp>
        <p:nvSpPr>
          <p:cNvPr id="41" name="Subtitle" descr="{&quot;templafy&quot;:{&quot;binding&quot;:&quot;Form.PresentationSubtitle&quot;,&quot;type&quot;:&quot;text&quot;}}" title="Form.PresentationSubtitle">
            <a:extLst>
              <a:ext uri="{FF2B5EF4-FFF2-40B4-BE49-F238E27FC236}">
                <a16:creationId xmlns:a16="http://schemas.microsoft.com/office/drawing/2014/main" id="{EE5D7BA0-7E63-4F55-8707-FB998AF96C8C}"/>
              </a:ext>
            </a:extLst>
          </p:cNvPr>
          <p:cNvSpPr>
            <a:spLocks noGrp="1"/>
          </p:cNvSpPr>
          <p:nvPr>
            <p:ph type="body" sz="quarter" idx="10"/>
          </p:nvPr>
        </p:nvSpPr>
        <p:spPr>
          <a:xfrm>
            <a:off x="501651" y="6381750"/>
            <a:ext cx="4446269" cy="273050"/>
          </a:xfrm>
          <a:prstGeom prst="rect">
            <a:avLst/>
          </a:prstGeom>
        </p:spPr>
        <p:txBody>
          <a:bodyPr>
            <a:noAutofit/>
          </a:bodyPr>
          <a:lstStyle>
            <a:lvl1pPr>
              <a:spcAft>
                <a:spcPts val="0"/>
              </a:spcAft>
              <a:defRPr sz="160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pic>
        <p:nvPicPr>
          <p:cNvPr id="16" name="image" descr="{&quot;templafy&quot;:{&quot;inheritDimensions&quot;:&quot;inheritNone&quot;,&quot;height&quot;:&quot;2.78 cm&quot;,&quot;binding&quot;:&quot;UserProfile.Logo.PptLogoWhite&quot;,&quot;type&quot;:&quot;image&quot;}}" title="UserProfile.Logo.PptLogoWhite">
            <a:extLst>
              <a:ext uri="{FF2B5EF4-FFF2-40B4-BE49-F238E27FC236}">
                <a16:creationId xmlns:a16="http://schemas.microsoft.com/office/drawing/2014/main" id="{611E5A07-F723-4E02-8203-7747874F5959}"/>
              </a:ext>
            </a:extLst>
          </p:cNvPr>
          <p:cNvPicPr>
            <a:picLocks noChangeAspect="1"/>
          </p:cNvPicPr>
          <p:nvPr userDrawn="1"/>
        </p:nvPicPr>
        <p:blipFill>
          <a:blip r:embed="rId2"/>
          <a:stretch>
            <a:fillRect/>
          </a:stretch>
        </p:blipFill>
        <p:spPr>
          <a:xfrm>
            <a:off x="466948" y="457761"/>
            <a:ext cx="2282400" cy="1000435"/>
          </a:xfrm>
          <a:prstGeom prst="rect">
            <a:avLst/>
          </a:prstGeom>
        </p:spPr>
      </p:pic>
      <p:sp>
        <p:nvSpPr>
          <p:cNvPr id="6" name="FrontImage" descr="{&quot;templafy&quot;:{&quot;type&quot;:&quot;image&quot;,&quot;inheritDimensions&quot;:&quot;inheritNone&quot;,&quot;height&quot;:&quot;15 cm&quot;,&quot;binding&quot;:&quot;UserProfile.Visual_Identity.PptFrontpageBlack_{{Form.Audience.Audience}}&quot;}}" title="UserProfile.Visual_Identity.PptFrontpageBlack_{{Form.Audience.Audience}}">
            <a:extLst>
              <a:ext uri="{FF2B5EF4-FFF2-40B4-BE49-F238E27FC236}">
                <a16:creationId xmlns:a16="http://schemas.microsoft.com/office/drawing/2014/main" id="{7BE90067-FA80-49DE-9770-6D212690968D}"/>
              </a:ext>
            </a:extLst>
          </p:cNvPr>
          <p:cNvSpPr/>
          <p:nvPr userDrawn="1"/>
        </p:nvSpPr>
        <p:spPr bwMode="gray">
          <a:xfrm>
            <a:off x="3393716" y="727595"/>
            <a:ext cx="5400000" cy="5400000"/>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pic>
        <p:nvPicPr>
          <p:cNvPr id="2" name="Picture 1">
            <a:extLst>
              <a:ext uri="{FF2B5EF4-FFF2-40B4-BE49-F238E27FC236}">
                <a16:creationId xmlns:a16="http://schemas.microsoft.com/office/drawing/2014/main" id="{877C0C07-9E24-4A26-8135-8CB225393EAB}"/>
              </a:ext>
            </a:extLst>
          </p:cNvPr>
          <p:cNvPicPr>
            <a:picLocks noChangeAspect="1"/>
          </p:cNvPicPr>
          <p:nvPr userDrawn="1"/>
        </p:nvPicPr>
        <p:blipFill>
          <a:blip r:embed="rId3"/>
          <a:stretch>
            <a:fillRect/>
          </a:stretch>
        </p:blipFill>
        <p:spPr>
          <a:xfrm>
            <a:off x="9363862" y="5677243"/>
            <a:ext cx="2347044" cy="972710"/>
          </a:xfrm>
          <a:prstGeom prst="rect">
            <a:avLst/>
          </a:prstGeom>
        </p:spPr>
      </p:pic>
    </p:spTree>
    <p:extLst>
      <p:ext uri="{BB962C8B-B14F-4D97-AF65-F5344CB8AC3E}">
        <p14:creationId xmlns:p14="http://schemas.microsoft.com/office/powerpoint/2010/main" val="3154862098"/>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s with image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2" name="Rectangle 1">
            <a:extLst>
              <a:ext uri="{FF2B5EF4-FFF2-40B4-BE49-F238E27FC236}">
                <a16:creationId xmlns:a16="http://schemas.microsoft.com/office/drawing/2014/main" id="{902C0607-98F4-41D7-82CA-1B04446D292C}"/>
              </a:ext>
            </a:extLst>
          </p:cNvPr>
          <p:cNvSpPr/>
          <p:nvPr userDrawn="1"/>
        </p:nvSpPr>
        <p:spPr>
          <a:xfrm>
            <a:off x="3048000" y="2967335"/>
            <a:ext cx="6096000" cy="923330"/>
          </a:xfrm>
          <a:prstGeom prst="rect">
            <a:avLst/>
          </a:prstGeom>
        </p:spPr>
        <p:txBody>
          <a:bodyPr>
            <a:spAutoFit/>
          </a:bodyPr>
          <a:lstStyle/>
          <a:p>
            <a:pPr lvl="2"/>
            <a:r>
              <a:rPr lang="en-US"/>
              <a:t>Third level</a:t>
            </a:r>
          </a:p>
          <a:p>
            <a:pPr lvl="3"/>
            <a:r>
              <a:rPr lang="en-US"/>
              <a:t>Fourth level</a:t>
            </a:r>
          </a:p>
          <a:p>
            <a:pPr lvl="4"/>
            <a:r>
              <a:rPr lang="en-US"/>
              <a:t>Fifth level</a:t>
            </a:r>
            <a:endParaRPr lang="en-GB"/>
          </a:p>
        </p:txBody>
      </p:sp>
      <p:sp>
        <p:nvSpPr>
          <p:cNvPr id="12" name="Picture Placeholder 9">
            <a:extLst>
              <a:ext uri="{FF2B5EF4-FFF2-40B4-BE49-F238E27FC236}">
                <a16:creationId xmlns:a16="http://schemas.microsoft.com/office/drawing/2014/main" id="{ACEAACC1-802E-45B9-B8A1-304F66731160}"/>
              </a:ext>
            </a:extLst>
          </p:cNvPr>
          <p:cNvSpPr>
            <a:spLocks noGrp="1"/>
          </p:cNvSpPr>
          <p:nvPr>
            <p:ph type="pic" sz="quarter" idx="15"/>
          </p:nvPr>
        </p:nvSpPr>
        <p:spPr>
          <a:xfrm>
            <a:off x="5450351" y="1701801"/>
            <a:ext cx="6240000" cy="4679950"/>
          </a:xfrm>
        </p:spPr>
        <p:txBody>
          <a:bodyPr/>
          <a:lstStyle>
            <a:lvl1pPr>
              <a:defRPr>
                <a:solidFill>
                  <a:schemeClr val="bg1"/>
                </a:solidFill>
              </a:defRPr>
            </a:lvl1pPr>
          </a:lstStyle>
          <a:p>
            <a:r>
              <a:rPr lang="en-US" noProof="0"/>
              <a:t>Click icon to add picture</a:t>
            </a:r>
          </a:p>
        </p:txBody>
      </p:sp>
      <p:sp>
        <p:nvSpPr>
          <p:cNvPr id="13" name="Content Placeholder 3">
            <a:extLst>
              <a:ext uri="{FF2B5EF4-FFF2-40B4-BE49-F238E27FC236}">
                <a16:creationId xmlns:a16="http://schemas.microsoft.com/office/drawing/2014/main" id="{EB0AEB8C-322B-426E-9FDC-B4A52B4FBCEB}"/>
              </a:ext>
            </a:extLst>
          </p:cNvPr>
          <p:cNvSpPr>
            <a:spLocks noGrp="1"/>
          </p:cNvSpPr>
          <p:nvPr>
            <p:ph sz="quarter" idx="10"/>
          </p:nvPr>
        </p:nvSpPr>
        <p:spPr>
          <a:xfrm>
            <a:off x="501651" y="1665289"/>
            <a:ext cx="4456429" cy="4716463"/>
          </a:xfrm>
          <a:prstGeom prst="rect">
            <a:avLst/>
          </a:prstGeom>
        </p:spPr>
        <p:txBody>
          <a:bodyPr/>
          <a:lstStyle>
            <a:lvl1pPr>
              <a:tabLst>
                <a:tab pos="5029200" algn="r"/>
              </a:tabLst>
              <a:defRPr>
                <a:solidFill>
                  <a:schemeClr val="bg1"/>
                </a:solidFill>
                <a:latin typeface="+mn-lt"/>
              </a:defRPr>
            </a:lvl1pPr>
            <a:lvl2pPr>
              <a:tabLst>
                <a:tab pos="5029200" algn="r"/>
              </a:tabLst>
              <a:defRPr>
                <a:solidFill>
                  <a:schemeClr val="bg1"/>
                </a:solidFill>
                <a:latin typeface="+mj-lt"/>
              </a:defRPr>
            </a:lvl2pPr>
            <a:lvl3pPr>
              <a:tabLst>
                <a:tab pos="5029200" algn="r"/>
              </a:tabLst>
              <a:defRPr>
                <a:solidFill>
                  <a:schemeClr val="bg1"/>
                </a:solidFill>
                <a:latin typeface="+mn-lt"/>
              </a:defRPr>
            </a:lvl3pPr>
            <a:lvl4pPr>
              <a:tabLst>
                <a:tab pos="5029200" algn="r"/>
              </a:tabLst>
              <a:defRPr>
                <a:solidFill>
                  <a:schemeClr val="bg1"/>
                </a:solidFill>
                <a:latin typeface="+mn-lt"/>
              </a:defRPr>
            </a:lvl4pPr>
            <a:lvl5pPr>
              <a:tabLst>
                <a:tab pos="5029200" algn="r"/>
              </a:tabLst>
              <a:defRPr baseline="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descr="{&quot;templafy&quot;:{&quot;binding&quot;:&quot;UserProfile.LegalEntity.Copyright_en-GB&quot;,&quot;type&quot;:&quot;text&quot;}}" title="UserProfile.LegalEntity.Copyright_en-GB">
            <a:extLst>
              <a:ext uri="{FF2B5EF4-FFF2-40B4-BE49-F238E27FC236}">
                <a16:creationId xmlns:a16="http://schemas.microsoft.com/office/drawing/2014/main" id="{29F2A80F-90F4-4F71-8DA8-AB25E7A03D8E}"/>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3" name="Footer Placeholder 2">
            <a:extLst>
              <a:ext uri="{FF2B5EF4-FFF2-40B4-BE49-F238E27FC236}">
                <a16:creationId xmlns:a16="http://schemas.microsoft.com/office/drawing/2014/main" id="{D036BD50-2E4F-4C6A-A8CC-877C5C74352D}"/>
              </a:ext>
            </a:extLst>
          </p:cNvPr>
          <p:cNvSpPr>
            <a:spLocks noGrp="1"/>
          </p:cNvSpPr>
          <p:nvPr>
            <p:ph type="ftr" sz="quarter" idx="16"/>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989345F0-B610-403F-A1DC-B991740A63B9}"/>
              </a:ext>
            </a:extLst>
          </p:cNvPr>
          <p:cNvSpPr>
            <a:spLocks noGrp="1"/>
          </p:cNvSpPr>
          <p:nvPr>
            <p:ph type="sldNum" sz="quarter" idx="17"/>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81055908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 column text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2" name="Rectangle 1">
            <a:extLst>
              <a:ext uri="{FF2B5EF4-FFF2-40B4-BE49-F238E27FC236}">
                <a16:creationId xmlns:a16="http://schemas.microsoft.com/office/drawing/2014/main" id="{902C0607-98F4-41D7-82CA-1B04446D292C}"/>
              </a:ext>
            </a:extLst>
          </p:cNvPr>
          <p:cNvSpPr/>
          <p:nvPr userDrawn="1"/>
        </p:nvSpPr>
        <p:spPr>
          <a:xfrm>
            <a:off x="3048000" y="2967335"/>
            <a:ext cx="6096000" cy="923330"/>
          </a:xfrm>
          <a:prstGeom prst="rect">
            <a:avLst/>
          </a:prstGeom>
        </p:spPr>
        <p:txBody>
          <a:bodyPr>
            <a:spAutoFit/>
          </a:bodyPr>
          <a:lstStyle/>
          <a:p>
            <a:pPr lvl="2"/>
            <a:r>
              <a:rPr lang="en-US"/>
              <a:t>Third level</a:t>
            </a:r>
          </a:p>
          <a:p>
            <a:pPr lvl="3"/>
            <a:r>
              <a:rPr lang="en-US"/>
              <a:t>Fourth level</a:t>
            </a:r>
          </a:p>
          <a:p>
            <a:pPr lvl="4"/>
            <a:r>
              <a:rPr lang="en-US"/>
              <a:t>Fifth level</a:t>
            </a:r>
            <a:endParaRPr lang="en-GB"/>
          </a:p>
        </p:txBody>
      </p:sp>
      <p:sp>
        <p:nvSpPr>
          <p:cNvPr id="14" name="Text Placeholder 18">
            <a:extLst>
              <a:ext uri="{FF2B5EF4-FFF2-40B4-BE49-F238E27FC236}">
                <a16:creationId xmlns:a16="http://schemas.microsoft.com/office/drawing/2014/main" id="{E63CB131-A1F8-4B40-AEB7-13FC98ED7F7A}"/>
              </a:ext>
            </a:extLst>
          </p:cNvPr>
          <p:cNvSpPr>
            <a:spLocks noGrp="1"/>
          </p:cNvSpPr>
          <p:nvPr>
            <p:ph idx="1"/>
          </p:nvPr>
        </p:nvSpPr>
        <p:spPr>
          <a:xfrm>
            <a:off x="501651" y="1700213"/>
            <a:ext cx="11165416" cy="4678986"/>
          </a:xfrm>
          <a:prstGeom prst="rect">
            <a:avLst/>
          </a:prstGeom>
        </p:spPr>
        <p:txBody>
          <a:bodyPr vert="horz" lIns="0" tIns="0" rIns="0" bIns="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1723EB70-D725-43EA-91EB-D9B1062E29BA}"/>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3" name="Footer Placeholder 2">
            <a:extLst>
              <a:ext uri="{FF2B5EF4-FFF2-40B4-BE49-F238E27FC236}">
                <a16:creationId xmlns:a16="http://schemas.microsoft.com/office/drawing/2014/main" id="{F03B952E-E44B-495A-B76F-4DA87262BE74}"/>
              </a:ext>
            </a:extLst>
          </p:cNvPr>
          <p:cNvSpPr>
            <a:spLocks noGrp="1"/>
          </p:cNvSpPr>
          <p:nvPr>
            <p:ph type="ftr" sz="quarter" idx="14"/>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F0DF979E-D498-4F5C-B7FA-96AE4639CA68}"/>
              </a:ext>
            </a:extLst>
          </p:cNvPr>
          <p:cNvSpPr>
            <a:spLocks noGrp="1"/>
          </p:cNvSpPr>
          <p:nvPr>
            <p:ph type="sldNum" sz="quarter" idx="15"/>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396931816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columns of text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2" name="Content Placeholder 3">
            <a:extLst>
              <a:ext uri="{FF2B5EF4-FFF2-40B4-BE49-F238E27FC236}">
                <a16:creationId xmlns:a16="http://schemas.microsoft.com/office/drawing/2014/main" id="{CF56F40E-1EC7-4AE5-AC20-F7986D3E10AB}"/>
              </a:ext>
            </a:extLst>
          </p:cNvPr>
          <p:cNvSpPr>
            <a:spLocks noGrp="1"/>
          </p:cNvSpPr>
          <p:nvPr>
            <p:ph sz="quarter" idx="10"/>
          </p:nvPr>
        </p:nvSpPr>
        <p:spPr>
          <a:xfrm>
            <a:off x="501651" y="1665289"/>
            <a:ext cx="5305579" cy="4716461"/>
          </a:xfrm>
          <a:prstGeom prst="rect">
            <a:avLst/>
          </a:prstGeom>
        </p:spPr>
        <p:txBody>
          <a:bodyPr/>
          <a:lstStyle>
            <a:lvl1pPr>
              <a:tabLst>
                <a:tab pos="5029200" algn="r"/>
              </a:tabLst>
              <a:defRPr>
                <a:solidFill>
                  <a:schemeClr val="bg1"/>
                </a:solidFill>
              </a:defRPr>
            </a:lvl1pPr>
            <a:lvl2pPr>
              <a:tabLst>
                <a:tab pos="5029200" algn="r"/>
              </a:tabLst>
              <a:defRPr>
                <a:solidFill>
                  <a:schemeClr val="bg1"/>
                </a:solidFill>
              </a:defRPr>
            </a:lvl2pPr>
            <a:lvl3pPr>
              <a:tabLst>
                <a:tab pos="5029200" algn="r"/>
              </a:tabLst>
              <a:defRPr>
                <a:solidFill>
                  <a:schemeClr val="bg1"/>
                </a:solidFill>
              </a:defRPr>
            </a:lvl3pPr>
            <a:lvl4pPr>
              <a:tabLst>
                <a:tab pos="5029200" algn="r"/>
              </a:tabLst>
              <a:defRPr>
                <a:solidFill>
                  <a:schemeClr val="bg1"/>
                </a:solidFill>
              </a:defRPr>
            </a:lvl4pPr>
            <a:lvl5pPr>
              <a:tabLst>
                <a:tab pos="5029200" algn="r"/>
              </a:tabLst>
              <a:defRPr baseline="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92CDF667-CEE1-4C8F-AC03-55718C3ABCE2}"/>
              </a:ext>
            </a:extLst>
          </p:cNvPr>
          <p:cNvSpPr>
            <a:spLocks noGrp="1"/>
          </p:cNvSpPr>
          <p:nvPr>
            <p:ph sz="quarter" idx="20"/>
          </p:nvPr>
        </p:nvSpPr>
        <p:spPr>
          <a:xfrm>
            <a:off x="6381539" y="1665289"/>
            <a:ext cx="5322781" cy="4716461"/>
          </a:xfrm>
          <a:prstGeom prst="rect">
            <a:avLst/>
          </a:prstGeom>
        </p:spPr>
        <p:txBody>
          <a:bodyPr/>
          <a:lstStyle>
            <a:lvl1pPr>
              <a:tabLst>
                <a:tab pos="5029200" algn="r"/>
              </a:tabLst>
              <a:defRPr>
                <a:solidFill>
                  <a:schemeClr val="bg1"/>
                </a:solidFill>
              </a:defRPr>
            </a:lvl1pPr>
            <a:lvl2pPr>
              <a:tabLst>
                <a:tab pos="5029200" algn="r"/>
              </a:tabLst>
              <a:defRPr>
                <a:solidFill>
                  <a:schemeClr val="bg1"/>
                </a:solidFill>
              </a:defRPr>
            </a:lvl2pPr>
            <a:lvl3pPr>
              <a:tabLst>
                <a:tab pos="5029200" algn="r"/>
              </a:tabLst>
              <a:defRPr>
                <a:solidFill>
                  <a:schemeClr val="bg1"/>
                </a:solidFill>
              </a:defRPr>
            </a:lvl3pPr>
            <a:lvl4pPr>
              <a:tabLst>
                <a:tab pos="5029200" algn="r"/>
              </a:tabLst>
              <a:defRPr>
                <a:solidFill>
                  <a:schemeClr val="bg1"/>
                </a:solidFill>
              </a:defRPr>
            </a:lvl4pPr>
            <a:lvl5pPr>
              <a:tabLst>
                <a:tab pos="5029200" algn="r"/>
              </a:tabLst>
              <a:defRPr baseline="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descr="{&quot;templafy&quot;:{&quot;binding&quot;:&quot;UserProfile.LegalEntity.Copyright_en-GB&quot;,&quot;type&quot;:&quot;text&quot;}}" title="UserProfile.LegalEntity.Copyright_en-GB">
            <a:extLst>
              <a:ext uri="{FF2B5EF4-FFF2-40B4-BE49-F238E27FC236}">
                <a16:creationId xmlns:a16="http://schemas.microsoft.com/office/drawing/2014/main" id="{BDDF984A-2A4A-4912-AE0A-12A355C51772}"/>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2C4D99DB-1CB3-48C7-9CFA-5BB538F9B8C9}"/>
              </a:ext>
            </a:extLst>
          </p:cNvPr>
          <p:cNvSpPr>
            <a:spLocks noGrp="1"/>
          </p:cNvSpPr>
          <p:nvPr>
            <p:ph type="ftr" sz="quarter" idx="21"/>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337433F9-ED17-414D-9F2A-65CF5331C2D3}"/>
              </a:ext>
            </a:extLst>
          </p:cNvPr>
          <p:cNvSpPr>
            <a:spLocks noGrp="1"/>
          </p:cNvSpPr>
          <p:nvPr>
            <p:ph type="sldNum" sz="quarter" idx="22"/>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3558093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 columns narrow - wide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Content Placeholder 3">
            <a:extLst>
              <a:ext uri="{FF2B5EF4-FFF2-40B4-BE49-F238E27FC236}">
                <a16:creationId xmlns:a16="http://schemas.microsoft.com/office/drawing/2014/main" id="{5921415E-ADE9-446D-A663-41BD55E434AC}"/>
              </a:ext>
            </a:extLst>
          </p:cNvPr>
          <p:cNvSpPr>
            <a:spLocks noGrp="1"/>
          </p:cNvSpPr>
          <p:nvPr>
            <p:ph sz="quarter" idx="10"/>
          </p:nvPr>
        </p:nvSpPr>
        <p:spPr>
          <a:xfrm>
            <a:off x="501650" y="1665289"/>
            <a:ext cx="4431857"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90BA61BC-E99F-4C88-94D0-8E8C82B94FBE}"/>
              </a:ext>
            </a:extLst>
          </p:cNvPr>
          <p:cNvSpPr>
            <a:spLocks noGrp="1"/>
          </p:cNvSpPr>
          <p:nvPr>
            <p:ph sz="quarter" idx="16"/>
          </p:nvPr>
        </p:nvSpPr>
        <p:spPr>
          <a:xfrm>
            <a:off x="5450349" y="1700214"/>
            <a:ext cx="6240000"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1E708CB6-5D81-4443-9380-B7CAB88D15D8}"/>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B456303D-2332-4B75-A308-0FC66D18651D}"/>
              </a:ext>
            </a:extLst>
          </p:cNvPr>
          <p:cNvSpPr>
            <a:spLocks noGrp="1"/>
          </p:cNvSpPr>
          <p:nvPr>
            <p:ph type="ftr" sz="quarter" idx="17"/>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A0328357-162F-44FA-A13E-5594BCA7B41A}"/>
              </a:ext>
            </a:extLst>
          </p:cNvPr>
          <p:cNvSpPr>
            <a:spLocks noGrp="1"/>
          </p:cNvSpPr>
          <p:nvPr>
            <p:ph type="sldNum" sz="quarter" idx="18"/>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409022433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 columns wide - narrow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Content Placeholder 3">
            <a:extLst>
              <a:ext uri="{FF2B5EF4-FFF2-40B4-BE49-F238E27FC236}">
                <a16:creationId xmlns:a16="http://schemas.microsoft.com/office/drawing/2014/main" id="{79BC63EE-0434-45AB-B765-E776162722C8}"/>
              </a:ext>
            </a:extLst>
          </p:cNvPr>
          <p:cNvSpPr>
            <a:spLocks noGrp="1"/>
          </p:cNvSpPr>
          <p:nvPr>
            <p:ph sz="quarter" idx="10"/>
          </p:nvPr>
        </p:nvSpPr>
        <p:spPr>
          <a:xfrm>
            <a:off x="7577882" y="1658680"/>
            <a:ext cx="4112468" cy="4723072"/>
          </a:xfrm>
          <a:prstGeom prst="rect">
            <a:avLst/>
          </a:prstGeom>
        </p:spPr>
        <p:txBody>
          <a:bodyPr>
            <a:normAutofit/>
          </a:bodyPr>
          <a:lstStyle>
            <a:lvl1pPr>
              <a:tabLst>
                <a:tab pos="5029200" algn="r"/>
              </a:tabLst>
              <a:defRPr sz="21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p:txBody>
      </p:sp>
      <p:sp>
        <p:nvSpPr>
          <p:cNvPr id="15" name="Content Placeholder 3">
            <a:extLst>
              <a:ext uri="{FF2B5EF4-FFF2-40B4-BE49-F238E27FC236}">
                <a16:creationId xmlns:a16="http://schemas.microsoft.com/office/drawing/2014/main" id="{FA7B3DF7-E19D-499D-800D-14F1B5A5E2A4}"/>
              </a:ext>
            </a:extLst>
          </p:cNvPr>
          <p:cNvSpPr>
            <a:spLocks noGrp="1"/>
          </p:cNvSpPr>
          <p:nvPr>
            <p:ph sz="quarter" idx="16"/>
          </p:nvPr>
        </p:nvSpPr>
        <p:spPr>
          <a:xfrm>
            <a:off x="501651" y="1665288"/>
            <a:ext cx="6506348" cy="4716462"/>
          </a:xfrm>
          <a:prstGeom prst="rect">
            <a:avLst/>
          </a:prstGeom>
        </p:spPr>
        <p:txBody>
          <a:bodyPr/>
          <a:lstStyle>
            <a:lvl1pPr>
              <a:tabLst>
                <a:tab pos="5029200" algn="r"/>
              </a:tabLst>
              <a:defRPr>
                <a:solidFill>
                  <a:schemeClr val="bg1"/>
                </a:solidFill>
              </a:defRPr>
            </a:lvl1pPr>
            <a:lvl2pPr>
              <a:tabLst>
                <a:tab pos="5029200" algn="r"/>
              </a:tabLst>
              <a:defRPr>
                <a:solidFill>
                  <a:schemeClr val="bg1"/>
                </a:solidFill>
              </a:defRPr>
            </a:lvl2pPr>
            <a:lvl3pPr>
              <a:tabLst>
                <a:tab pos="5029200" algn="r"/>
              </a:tabLst>
              <a:defRPr>
                <a:solidFill>
                  <a:schemeClr val="bg1"/>
                </a:solidFill>
              </a:defRPr>
            </a:lvl3pPr>
            <a:lvl4pPr>
              <a:tabLst>
                <a:tab pos="5029200" algn="r"/>
              </a:tabLst>
              <a:defRPr>
                <a:solidFill>
                  <a:schemeClr val="bg1"/>
                </a:solidFill>
              </a:defRPr>
            </a:lvl4pPr>
            <a:lvl5pPr>
              <a:tabLst>
                <a:tab pos="5029200" algn="r"/>
              </a:tabLst>
              <a:defRPr baseline="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8D0D1B28-5A98-4052-8C19-A293E95E11B5}"/>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8B51DFF7-9B07-4D85-8853-B7C5DAC5CC9A}"/>
              </a:ext>
            </a:extLst>
          </p:cNvPr>
          <p:cNvSpPr>
            <a:spLocks noGrp="1"/>
          </p:cNvSpPr>
          <p:nvPr>
            <p:ph type="ftr" sz="quarter" idx="17"/>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B8A73795-91B5-4727-B587-1B4A7A9EB452}"/>
              </a:ext>
            </a:extLst>
          </p:cNvPr>
          <p:cNvSpPr>
            <a:spLocks noGrp="1"/>
          </p:cNvSpPr>
          <p:nvPr>
            <p:ph type="sldNum" sz="quarter" idx="18"/>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77345102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 name="Footer Placeholder 1">
            <a:extLst>
              <a:ext uri="{FF2B5EF4-FFF2-40B4-BE49-F238E27FC236}">
                <a16:creationId xmlns:a16="http://schemas.microsoft.com/office/drawing/2014/main" id="{B7D0765F-780A-4F4D-B03F-41FB7F8F6520}"/>
              </a:ext>
            </a:extLst>
          </p:cNvPr>
          <p:cNvSpPr>
            <a:spLocks noGrp="1"/>
          </p:cNvSpPr>
          <p:nvPr>
            <p:ph type="ftr" sz="quarter" idx="10"/>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1CF036A1-897B-46BD-AA6B-ECB36B05444C}"/>
              </a:ext>
            </a:extLst>
          </p:cNvPr>
          <p:cNvSpPr>
            <a:spLocks noGrp="1"/>
          </p:cNvSpPr>
          <p:nvPr>
            <p:ph type="sldNum" sz="quarter" idx="11"/>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
        <p:nvSpPr>
          <p:cNvPr id="4" name="text" descr="{&quot;templafy&quot;:{&quot;binding&quot;:&quot;UserProfile.LegalEntity.Copyright_en-GB&quot;,&quot;type&quot;:&quot;text&quot;}}" title="UserProfile.LegalEntity.Copyright_en-GB">
            <a:extLst>
              <a:ext uri="{FF2B5EF4-FFF2-40B4-BE49-F238E27FC236}">
                <a16:creationId xmlns:a16="http://schemas.microsoft.com/office/drawing/2014/main" id="{77B70F6C-7876-4E07-8C7A-DFCA853318AF}"/>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298354024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14" name="Plassholder for lysbildenummer 5"/>
          <p:cNvSpPr txBox="1">
            <a:spLocks/>
          </p:cNvSpPr>
          <p:nvPr/>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401847" y="397785"/>
            <a:ext cx="11224996" cy="864683"/>
          </a:xfrm>
          <a:prstGeom prst="rect">
            <a:avLst/>
          </a:prstGeom>
        </p:spPr>
        <p:txBody>
          <a:bodyPr wrap="square" lIns="90000" tIns="46800" rIns="90000" bIns="46800" anchor="t" anchorCtr="0">
            <a:spAutoFit/>
          </a:bodyPr>
          <a:lstStyle/>
          <a:p>
            <a:r>
              <a:rPr lang="en-US"/>
              <a:t>Click to edit Master title style</a:t>
            </a:r>
            <a:endParaRPr lang="nb-NO"/>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401847" y="1347021"/>
            <a:ext cx="11224996" cy="4818365"/>
          </a:xfrm>
          <a:prstGeom prst="rect">
            <a:avLst/>
          </a:prstGeom>
        </p:spPr>
        <p:txBody>
          <a:bodyPr lIns="90000" tIns="46800" rIns="90000" bIns="468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032884023"/>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dark green">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0" name="text" descr="{&quot;templafy&quot;:{&quot;binding&quot;:&quot;UserProfile.LegalEntity.Copyright_en-GB&quot;,&quot;type&quot;:&quot;text&quot;}}" title="UserProfile.LegalEntity.Copyright_en-GB">
            <a:extLst>
              <a:ext uri="{FF2B5EF4-FFF2-40B4-BE49-F238E27FC236}">
                <a16:creationId xmlns:a16="http://schemas.microsoft.com/office/drawing/2014/main" id="{40D3ABB0-FF78-45A8-B4EC-6E4E37B64E89}"/>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604C104D-C46A-4A96-B0EE-56DA24335297}"/>
              </a:ext>
            </a:extLst>
          </p:cNvPr>
          <p:cNvSpPr>
            <a:spLocks noGrp="1"/>
          </p:cNvSpPr>
          <p:nvPr>
            <p:ph type="ftr" sz="quarter" idx="10"/>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34CABE6D-2DA1-425C-BBE4-4468FE1DECE9}"/>
              </a:ext>
            </a:extLst>
          </p:cNvPr>
          <p:cNvSpPr>
            <a:spLocks noGrp="1"/>
          </p:cNvSpPr>
          <p:nvPr>
            <p:ph type="sldNum" sz="quarter" idx="11"/>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272371442"/>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teal">
    <p:bg bwMode="gray">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7" name="text" descr="{&quot;templafy&quot;:{&quot;binding&quot;:&quot;UserProfile.LegalEntity.Copyright_en-GB&quot;,&quot;type&quot;:&quot;text&quot;}}" title="UserProfile.LegalEntity.Copyright_en-GB">
            <a:extLst>
              <a:ext uri="{FF2B5EF4-FFF2-40B4-BE49-F238E27FC236}">
                <a16:creationId xmlns:a16="http://schemas.microsoft.com/office/drawing/2014/main" id="{BCF44EEF-CE24-4989-A48C-7AB1AA88F2B1}"/>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4" name="Footer Placeholder 3">
            <a:extLst>
              <a:ext uri="{FF2B5EF4-FFF2-40B4-BE49-F238E27FC236}">
                <a16:creationId xmlns:a16="http://schemas.microsoft.com/office/drawing/2014/main" id="{C8197B26-0E8E-4CBC-8096-8055E5DA6247}"/>
              </a:ext>
            </a:extLst>
          </p:cNvPr>
          <p:cNvSpPr>
            <a:spLocks noGrp="1"/>
          </p:cNvSpPr>
          <p:nvPr>
            <p:ph type="ftr" sz="quarter" idx="10"/>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CFF52AA-A52A-4CB6-B32B-9DBBF8F5BC62}"/>
              </a:ext>
            </a:extLst>
          </p:cNvPr>
          <p:cNvSpPr>
            <a:spLocks noGrp="1"/>
          </p:cNvSpPr>
          <p:nvPr>
            <p:ph type="sldNum" sz="quarter" idx="11"/>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210136946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blue">
    <p:bg bwMode="gray">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4" name="Footer Placeholder 3">
            <a:extLst>
              <a:ext uri="{FF2B5EF4-FFF2-40B4-BE49-F238E27FC236}">
                <a16:creationId xmlns:a16="http://schemas.microsoft.com/office/drawing/2014/main" id="{9E680AD1-08A2-4E41-AE6F-B85572F093E2}"/>
              </a:ext>
            </a:extLst>
          </p:cNvPr>
          <p:cNvSpPr>
            <a:spLocks noGrp="1"/>
          </p:cNvSpPr>
          <p:nvPr>
            <p:ph type="ftr" sz="quarter" idx="10"/>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9EA02CC-0633-4389-95E6-605F25107F75}"/>
              </a:ext>
            </a:extLst>
          </p:cNvPr>
          <p:cNvSpPr>
            <a:spLocks noGrp="1"/>
          </p:cNvSpPr>
          <p:nvPr>
            <p:ph type="sldNum" sz="quarter" idx="11"/>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
        <p:nvSpPr>
          <p:cNvPr id="6" name="text" descr="{&quot;templafy&quot;:{&quot;binding&quot;:&quot;UserProfile.LegalEntity.Copyright_en-GB&quot;,&quot;type&quot;:&quot;text&quot;}}" title="UserProfile.LegalEntity.Copyright_en-GB">
            <a:extLst>
              <a:ext uri="{FF2B5EF4-FFF2-40B4-BE49-F238E27FC236}">
                <a16:creationId xmlns:a16="http://schemas.microsoft.com/office/drawing/2014/main" id="{BD29BA6C-94C2-4919-BB29-31C7D912583D}"/>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28060094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0" name="text" descr="{&quot;templafy&quot;:{&quot;binding&quot;:&quot;UserProfile.LegalEntity.Copyright_en-GB&quot;,&quot;type&quot;:&quot;text&quot;}}" title="UserProfile.LegalEntity.Copyright_en-GB">
            <a:extLst>
              <a:ext uri="{FF2B5EF4-FFF2-40B4-BE49-F238E27FC236}">
                <a16:creationId xmlns:a16="http://schemas.microsoft.com/office/drawing/2014/main" id="{362F6D8C-0EDD-4EF1-B065-F9AFABCC65DC}"/>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7129D999-B1FA-4B63-8D84-848830EF3483}"/>
              </a:ext>
            </a:extLst>
          </p:cNvPr>
          <p:cNvSpPr>
            <a:spLocks noGrp="1"/>
          </p:cNvSpPr>
          <p:nvPr>
            <p:ph type="ftr" sz="quarter" idx="10"/>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0976F29B-6D1A-4023-BEED-3CA2A224AE2A}"/>
              </a:ext>
            </a:extLst>
          </p:cNvPr>
          <p:cNvSpPr>
            <a:spLocks noGrp="1"/>
          </p:cNvSpPr>
          <p:nvPr>
            <p:ph type="sldNum" sz="quarter" idx="11"/>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936978992"/>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 columns with green line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Text Placeholder 8">
            <a:extLst>
              <a:ext uri="{FF2B5EF4-FFF2-40B4-BE49-F238E27FC236}">
                <a16:creationId xmlns:a16="http://schemas.microsoft.com/office/drawing/2014/main" id="{77D1CB24-CC90-40B3-988F-87E1DEA030F3}"/>
              </a:ext>
            </a:extLst>
          </p:cNvPr>
          <p:cNvSpPr>
            <a:spLocks noGrp="1"/>
          </p:cNvSpPr>
          <p:nvPr>
            <p:ph type="body" sz="quarter" idx="17"/>
          </p:nvPr>
        </p:nvSpPr>
        <p:spPr>
          <a:xfrm>
            <a:off x="4325712" y="1851441"/>
            <a:ext cx="3540577" cy="3845754"/>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8">
            <a:extLst>
              <a:ext uri="{FF2B5EF4-FFF2-40B4-BE49-F238E27FC236}">
                <a16:creationId xmlns:a16="http://schemas.microsoft.com/office/drawing/2014/main" id="{D58D8F7C-28A0-40F3-AB59-ABE5165B11D7}"/>
              </a:ext>
            </a:extLst>
          </p:cNvPr>
          <p:cNvSpPr>
            <a:spLocks noGrp="1"/>
          </p:cNvSpPr>
          <p:nvPr>
            <p:ph type="body" sz="quarter" idx="18"/>
          </p:nvPr>
        </p:nvSpPr>
        <p:spPr>
          <a:xfrm>
            <a:off x="504000" y="1851441"/>
            <a:ext cx="3560000" cy="3845754"/>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8EB084B0-FB99-42EF-8C70-91AE8A33C692}"/>
              </a:ext>
            </a:extLst>
          </p:cNvPr>
          <p:cNvSpPr>
            <a:spLocks noGrp="1"/>
          </p:cNvSpPr>
          <p:nvPr>
            <p:ph type="body" sz="quarter" idx="19"/>
          </p:nvPr>
        </p:nvSpPr>
        <p:spPr>
          <a:xfrm>
            <a:off x="8128000" y="1851441"/>
            <a:ext cx="3571153" cy="3845754"/>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Rectangle 16">
            <a:extLst>
              <a:ext uri="{FF2B5EF4-FFF2-40B4-BE49-F238E27FC236}">
                <a16:creationId xmlns:a16="http://schemas.microsoft.com/office/drawing/2014/main" id="{CD9BA644-13D9-4BD1-88D2-6FE26EE8ACCD}"/>
              </a:ext>
            </a:extLst>
          </p:cNvPr>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8" name="Rectangle 17">
            <a:extLst>
              <a:ext uri="{FF2B5EF4-FFF2-40B4-BE49-F238E27FC236}">
                <a16:creationId xmlns:a16="http://schemas.microsoft.com/office/drawing/2014/main" id="{74C44829-A751-446A-B19B-B7C1B9856756}"/>
              </a:ext>
            </a:extLst>
          </p:cNvPr>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9" name="Rectangle 18">
            <a:extLst>
              <a:ext uri="{FF2B5EF4-FFF2-40B4-BE49-F238E27FC236}">
                <a16:creationId xmlns:a16="http://schemas.microsoft.com/office/drawing/2014/main" id="{C1CB57ED-034E-4FD4-BCEE-1196BFDE4071}"/>
              </a:ext>
            </a:extLst>
          </p:cNvPr>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3" name="text" descr="{&quot;templafy&quot;:{&quot;binding&quot;:&quot;UserProfile.LegalEntity.Copyright_en-GB&quot;,&quot;type&quot;:&quot;text&quot;}}" title="UserProfile.LegalEntity.Copyright_en-GB">
            <a:extLst>
              <a:ext uri="{FF2B5EF4-FFF2-40B4-BE49-F238E27FC236}">
                <a16:creationId xmlns:a16="http://schemas.microsoft.com/office/drawing/2014/main" id="{F51D052F-F39F-4471-A3F9-36E4804C9C61}"/>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2B603429-FB27-4C8C-BDB0-E6CFBB467590}"/>
              </a:ext>
            </a:extLst>
          </p:cNvPr>
          <p:cNvSpPr>
            <a:spLocks noGrp="1"/>
          </p:cNvSpPr>
          <p:nvPr>
            <p:ph type="ftr" sz="quarter" idx="20"/>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5549CF89-1127-4A5A-8176-5756E2E6CD73}"/>
              </a:ext>
            </a:extLst>
          </p:cNvPr>
          <p:cNvSpPr>
            <a:spLocks noGrp="1"/>
          </p:cNvSpPr>
          <p:nvPr>
            <p:ph type="sldNum" sz="quarter" idx="21"/>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966968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 columns black - add icons">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Text Placeholder 8">
            <a:extLst>
              <a:ext uri="{FF2B5EF4-FFF2-40B4-BE49-F238E27FC236}">
                <a16:creationId xmlns:a16="http://schemas.microsoft.com/office/drawing/2014/main" id="{786A84D2-E94B-4FDD-A574-D2C17C03B81C}"/>
              </a:ext>
            </a:extLst>
          </p:cNvPr>
          <p:cNvSpPr>
            <a:spLocks noGrp="1"/>
          </p:cNvSpPr>
          <p:nvPr>
            <p:ph type="body" sz="quarter" idx="17"/>
          </p:nvPr>
        </p:nvSpPr>
        <p:spPr>
          <a:xfrm>
            <a:off x="504000" y="2556000"/>
            <a:ext cx="2592000" cy="3394800"/>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8">
            <a:extLst>
              <a:ext uri="{FF2B5EF4-FFF2-40B4-BE49-F238E27FC236}">
                <a16:creationId xmlns:a16="http://schemas.microsoft.com/office/drawing/2014/main" id="{4266DBFC-D7CC-4CB9-A82C-E8184F81E8A5}"/>
              </a:ext>
            </a:extLst>
          </p:cNvPr>
          <p:cNvSpPr>
            <a:spLocks noGrp="1"/>
          </p:cNvSpPr>
          <p:nvPr>
            <p:ph type="body" sz="quarter" idx="18"/>
          </p:nvPr>
        </p:nvSpPr>
        <p:spPr>
          <a:xfrm>
            <a:off x="9096836" y="2556000"/>
            <a:ext cx="2592000" cy="3394800"/>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BB14514A-78B0-4AAD-B02E-4EA30200D4C1}"/>
              </a:ext>
            </a:extLst>
          </p:cNvPr>
          <p:cNvSpPr>
            <a:spLocks noGrp="1"/>
          </p:cNvSpPr>
          <p:nvPr>
            <p:ph type="body" sz="quarter" idx="19"/>
          </p:nvPr>
        </p:nvSpPr>
        <p:spPr>
          <a:xfrm>
            <a:off x="3368279" y="2556000"/>
            <a:ext cx="2592000" cy="3394800"/>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8">
            <a:extLst>
              <a:ext uri="{FF2B5EF4-FFF2-40B4-BE49-F238E27FC236}">
                <a16:creationId xmlns:a16="http://schemas.microsoft.com/office/drawing/2014/main" id="{E3C18526-9947-4995-80C1-37CBA6D95E46}"/>
              </a:ext>
            </a:extLst>
          </p:cNvPr>
          <p:cNvSpPr>
            <a:spLocks noGrp="1"/>
          </p:cNvSpPr>
          <p:nvPr>
            <p:ph type="body" sz="quarter" idx="20"/>
          </p:nvPr>
        </p:nvSpPr>
        <p:spPr>
          <a:xfrm>
            <a:off x="6232557" y="2556000"/>
            <a:ext cx="2592000" cy="3394800"/>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DA86D536-FB75-42B1-80FD-4B89218D07E2}"/>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B5E2F486-AB4D-44AC-A9DC-E778A5520988}"/>
              </a:ext>
            </a:extLst>
          </p:cNvPr>
          <p:cNvSpPr>
            <a:spLocks noGrp="1"/>
          </p:cNvSpPr>
          <p:nvPr>
            <p:ph type="ftr" sz="quarter" idx="21"/>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EBFFDDB2-0CB4-41CC-8A47-02AEACC4BEC7}"/>
              </a:ext>
            </a:extLst>
          </p:cNvPr>
          <p:cNvSpPr>
            <a:spLocks noGrp="1"/>
          </p:cNvSpPr>
          <p:nvPr>
            <p:ph type="sldNum" sz="quarter" idx="22"/>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71992706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and chart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Content Placeholder 3">
            <a:extLst>
              <a:ext uri="{FF2B5EF4-FFF2-40B4-BE49-F238E27FC236}">
                <a16:creationId xmlns:a16="http://schemas.microsoft.com/office/drawing/2014/main" id="{48A6D167-B954-451C-8439-A3AE643E9385}"/>
              </a:ext>
            </a:extLst>
          </p:cNvPr>
          <p:cNvSpPr>
            <a:spLocks noGrp="1"/>
          </p:cNvSpPr>
          <p:nvPr>
            <p:ph sz="quarter" idx="10"/>
          </p:nvPr>
        </p:nvSpPr>
        <p:spPr>
          <a:xfrm>
            <a:off x="501652" y="1665289"/>
            <a:ext cx="5355165" cy="4455725"/>
          </a:xfrm>
          <a:prstGeom prst="rect">
            <a:avLst/>
          </a:prstGeom>
        </p:spPr>
        <p:txBody>
          <a:bodyPr/>
          <a:lstStyle>
            <a:lvl1pPr>
              <a:tabLst>
                <a:tab pos="5029200" algn="r"/>
              </a:tabLst>
              <a:defRPr>
                <a:solidFill>
                  <a:schemeClr val="bg1"/>
                </a:solidFill>
              </a:defRPr>
            </a:lvl1pPr>
            <a:lvl2pPr>
              <a:tabLst>
                <a:tab pos="5029200" algn="r"/>
              </a:tabLst>
              <a:defRPr>
                <a:solidFill>
                  <a:schemeClr val="bg1"/>
                </a:solidFill>
              </a:defRPr>
            </a:lvl2pPr>
            <a:lvl3pPr>
              <a:tabLst>
                <a:tab pos="5029200" algn="r"/>
              </a:tabLst>
              <a:defRPr>
                <a:solidFill>
                  <a:schemeClr val="bg1"/>
                </a:solidFill>
              </a:defRPr>
            </a:lvl3pPr>
            <a:lvl4pPr>
              <a:tabLst>
                <a:tab pos="5029200" algn="r"/>
              </a:tabLst>
              <a:defRPr>
                <a:solidFill>
                  <a:schemeClr val="bg1"/>
                </a:solidFill>
              </a:defRPr>
            </a:lvl4pPr>
            <a:lvl5pPr>
              <a:tabLst>
                <a:tab pos="5029200" algn="r"/>
              </a:tabLst>
              <a:defRPr baseline="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hart Placeholder 2">
            <a:extLst>
              <a:ext uri="{FF2B5EF4-FFF2-40B4-BE49-F238E27FC236}">
                <a16:creationId xmlns:a16="http://schemas.microsoft.com/office/drawing/2014/main" id="{444AFB75-2F0E-4B82-85F4-1E7ECE379407}"/>
              </a:ext>
            </a:extLst>
          </p:cNvPr>
          <p:cNvSpPr>
            <a:spLocks noGrp="1"/>
          </p:cNvSpPr>
          <p:nvPr>
            <p:ph type="chart" sz="quarter" idx="21"/>
          </p:nvPr>
        </p:nvSpPr>
        <p:spPr>
          <a:xfrm>
            <a:off x="6341223" y="2125013"/>
            <a:ext cx="5349128" cy="3996000"/>
          </a:xfrm>
        </p:spPr>
        <p:txBody>
          <a:bodyPr/>
          <a:lstStyle>
            <a:lvl1pPr>
              <a:defRPr>
                <a:solidFill>
                  <a:schemeClr val="bg1"/>
                </a:solidFill>
              </a:defRPr>
            </a:lvl1pPr>
          </a:lstStyle>
          <a:p>
            <a:r>
              <a:rPr lang="en-US" noProof="0"/>
              <a:t>Click icon to add chart</a:t>
            </a:r>
          </a:p>
        </p:txBody>
      </p:sp>
      <p:sp>
        <p:nvSpPr>
          <p:cNvPr id="16" name="Text Placeholder 5">
            <a:extLst>
              <a:ext uri="{FF2B5EF4-FFF2-40B4-BE49-F238E27FC236}">
                <a16:creationId xmlns:a16="http://schemas.microsoft.com/office/drawing/2014/main" id="{DE4E3E2B-A025-4B15-AF8D-32388E4B1D11}"/>
              </a:ext>
            </a:extLst>
          </p:cNvPr>
          <p:cNvSpPr>
            <a:spLocks noGrp="1"/>
          </p:cNvSpPr>
          <p:nvPr>
            <p:ph type="body" sz="quarter" idx="22"/>
          </p:nvPr>
        </p:nvSpPr>
        <p:spPr>
          <a:xfrm>
            <a:off x="6341223" y="1665288"/>
            <a:ext cx="5349128" cy="420687"/>
          </a:xfrm>
        </p:spPr>
        <p:txBody>
          <a:bodyPr/>
          <a:lstStyle>
            <a:lvl1pPr>
              <a:defRPr>
                <a:solidFill>
                  <a:schemeClr val="bg1"/>
                </a:solidFill>
              </a:defRPr>
            </a:lvl1pPr>
          </a:lstStyle>
          <a:p>
            <a:pPr lvl="0"/>
            <a:r>
              <a:rPr lang="en-US" noProof="0"/>
              <a:t>Click to edit Master text styles</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751A35B6-621C-4C92-90C6-769F2A510901}"/>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58880E1D-4E0B-4022-9A7B-8DF95CD391A5}"/>
              </a:ext>
            </a:extLst>
          </p:cNvPr>
          <p:cNvSpPr>
            <a:spLocks noGrp="1"/>
          </p:cNvSpPr>
          <p:nvPr>
            <p:ph type="ftr" sz="quarter" idx="23"/>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E872CC13-4663-49C3-9B95-A7D7B8BF2B4F}"/>
              </a:ext>
            </a:extLst>
          </p:cNvPr>
          <p:cNvSpPr>
            <a:spLocks noGrp="1"/>
          </p:cNvSpPr>
          <p:nvPr>
            <p:ph type="sldNum" sz="quarter" idx="24"/>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322935801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 chart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6" name="Chart Placeholder 3">
            <a:extLst>
              <a:ext uri="{FF2B5EF4-FFF2-40B4-BE49-F238E27FC236}">
                <a16:creationId xmlns:a16="http://schemas.microsoft.com/office/drawing/2014/main" id="{D9BA85CA-EA31-4EB7-A783-2D465F82E62C}"/>
              </a:ext>
            </a:extLst>
          </p:cNvPr>
          <p:cNvSpPr>
            <a:spLocks noGrp="1"/>
          </p:cNvSpPr>
          <p:nvPr>
            <p:ph type="chart" sz="quarter" idx="15"/>
          </p:nvPr>
        </p:nvSpPr>
        <p:spPr>
          <a:xfrm>
            <a:off x="501652" y="2052000"/>
            <a:ext cx="11188699" cy="4069013"/>
          </a:xfrm>
          <a:prstGeom prst="rect">
            <a:avLst/>
          </a:prstGeom>
        </p:spPr>
        <p:txBody>
          <a:bodyPr/>
          <a:lstStyle>
            <a:lvl1pPr>
              <a:defRPr>
                <a:solidFill>
                  <a:schemeClr val="bg1"/>
                </a:solidFill>
              </a:defRPr>
            </a:lvl1pPr>
          </a:lstStyle>
          <a:p>
            <a:r>
              <a:rPr lang="en-US"/>
              <a:t>Click icon to add chart</a:t>
            </a:r>
            <a:endParaRPr lang="en-GB"/>
          </a:p>
        </p:txBody>
      </p:sp>
      <p:sp>
        <p:nvSpPr>
          <p:cNvPr id="17" name="Text Placeholder 8">
            <a:extLst>
              <a:ext uri="{FF2B5EF4-FFF2-40B4-BE49-F238E27FC236}">
                <a16:creationId xmlns:a16="http://schemas.microsoft.com/office/drawing/2014/main" id="{88F24FA1-071B-4484-A157-61772227024A}"/>
              </a:ext>
            </a:extLst>
          </p:cNvPr>
          <p:cNvSpPr>
            <a:spLocks noGrp="1"/>
          </p:cNvSpPr>
          <p:nvPr>
            <p:ph type="body" sz="quarter" idx="18"/>
          </p:nvPr>
        </p:nvSpPr>
        <p:spPr>
          <a:xfrm>
            <a:off x="501652" y="1700214"/>
            <a:ext cx="11188699" cy="357187"/>
          </a:xfrm>
        </p:spPr>
        <p:txBody>
          <a:bodyPr/>
          <a:lstStyle>
            <a:lvl1pPr>
              <a:defRPr>
                <a:solidFill>
                  <a:schemeClr val="bg1"/>
                </a:solidFill>
              </a:defRPr>
            </a:lvl1pPr>
          </a:lstStyle>
          <a:p>
            <a:pPr lvl="0"/>
            <a:r>
              <a:rPr lang="en-US" noProof="0"/>
              <a:t>Click to edit Master text styles</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E25B3FAF-9C16-45F2-8667-165883B6A730}"/>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0D8E8787-F085-45DE-A9E1-21FDA7681879}"/>
              </a:ext>
            </a:extLst>
          </p:cNvPr>
          <p:cNvSpPr>
            <a:spLocks noGrp="1"/>
          </p:cNvSpPr>
          <p:nvPr>
            <p:ph type="ftr" sz="quarter" idx="19"/>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2595C289-358B-42E6-944E-E0C56DEDA211}"/>
              </a:ext>
            </a:extLst>
          </p:cNvPr>
          <p:cNvSpPr>
            <a:spLocks noGrp="1"/>
          </p:cNvSpPr>
          <p:nvPr>
            <p:ph type="sldNum" sz="quarter" idx="20"/>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309505692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 charts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Chart Placeholder 2">
            <a:extLst>
              <a:ext uri="{FF2B5EF4-FFF2-40B4-BE49-F238E27FC236}">
                <a16:creationId xmlns:a16="http://schemas.microsoft.com/office/drawing/2014/main" id="{0A16ED1D-2C31-4B2D-9164-64C32C54606C}"/>
              </a:ext>
            </a:extLst>
          </p:cNvPr>
          <p:cNvSpPr>
            <a:spLocks noGrp="1"/>
          </p:cNvSpPr>
          <p:nvPr>
            <p:ph type="chart" sz="quarter" idx="21"/>
          </p:nvPr>
        </p:nvSpPr>
        <p:spPr>
          <a:xfrm>
            <a:off x="6341221" y="2125013"/>
            <a:ext cx="5349129" cy="3996000"/>
          </a:xfrm>
        </p:spPr>
        <p:txBody>
          <a:bodyPr/>
          <a:lstStyle>
            <a:lvl1pPr>
              <a:defRPr>
                <a:solidFill>
                  <a:schemeClr val="bg1"/>
                </a:solidFill>
              </a:defRPr>
            </a:lvl1pPr>
          </a:lstStyle>
          <a:p>
            <a:r>
              <a:rPr lang="en-US"/>
              <a:t>Click icon to add chart</a:t>
            </a:r>
            <a:endParaRPr lang="en-GB"/>
          </a:p>
        </p:txBody>
      </p:sp>
      <p:sp>
        <p:nvSpPr>
          <p:cNvPr id="15" name="Text Placeholder 5">
            <a:extLst>
              <a:ext uri="{FF2B5EF4-FFF2-40B4-BE49-F238E27FC236}">
                <a16:creationId xmlns:a16="http://schemas.microsoft.com/office/drawing/2014/main" id="{B9436C05-7B88-45D7-9213-283CE632BC63}"/>
              </a:ext>
            </a:extLst>
          </p:cNvPr>
          <p:cNvSpPr>
            <a:spLocks noGrp="1"/>
          </p:cNvSpPr>
          <p:nvPr>
            <p:ph type="body" sz="quarter" idx="22"/>
          </p:nvPr>
        </p:nvSpPr>
        <p:spPr>
          <a:xfrm>
            <a:off x="6341222" y="1665288"/>
            <a:ext cx="5349129" cy="420687"/>
          </a:xfrm>
        </p:spPr>
        <p:txBody>
          <a:bodyPr/>
          <a:lstStyle>
            <a:lvl1pPr>
              <a:defRPr>
                <a:solidFill>
                  <a:schemeClr val="bg1"/>
                </a:solidFill>
              </a:defRPr>
            </a:lvl1pPr>
          </a:lstStyle>
          <a:p>
            <a:pPr lvl="0"/>
            <a:r>
              <a:rPr lang="en-US" noProof="0"/>
              <a:t>Click to edit Master text styles</a:t>
            </a:r>
          </a:p>
        </p:txBody>
      </p:sp>
      <p:sp>
        <p:nvSpPr>
          <p:cNvPr id="16" name="Chart Placeholder 2">
            <a:extLst>
              <a:ext uri="{FF2B5EF4-FFF2-40B4-BE49-F238E27FC236}">
                <a16:creationId xmlns:a16="http://schemas.microsoft.com/office/drawing/2014/main" id="{782347DE-502E-4C72-BFD3-9D5D74BBCF6A}"/>
              </a:ext>
            </a:extLst>
          </p:cNvPr>
          <p:cNvSpPr>
            <a:spLocks noGrp="1"/>
          </p:cNvSpPr>
          <p:nvPr>
            <p:ph type="chart" sz="quarter" idx="24"/>
          </p:nvPr>
        </p:nvSpPr>
        <p:spPr>
          <a:xfrm>
            <a:off x="501651" y="2125013"/>
            <a:ext cx="5339063" cy="3996000"/>
          </a:xfrm>
        </p:spPr>
        <p:txBody>
          <a:bodyPr/>
          <a:lstStyle>
            <a:lvl1pPr>
              <a:defRPr>
                <a:solidFill>
                  <a:schemeClr val="bg1"/>
                </a:solidFill>
              </a:defRPr>
            </a:lvl1pPr>
          </a:lstStyle>
          <a:p>
            <a:r>
              <a:rPr lang="en-US"/>
              <a:t>Click icon to add chart</a:t>
            </a:r>
            <a:endParaRPr lang="en-GB"/>
          </a:p>
        </p:txBody>
      </p:sp>
      <p:sp>
        <p:nvSpPr>
          <p:cNvPr id="17" name="Text Placeholder 5">
            <a:extLst>
              <a:ext uri="{FF2B5EF4-FFF2-40B4-BE49-F238E27FC236}">
                <a16:creationId xmlns:a16="http://schemas.microsoft.com/office/drawing/2014/main" id="{C5A70E3F-CBD9-46C5-97D2-10789F7B5E0A}"/>
              </a:ext>
            </a:extLst>
          </p:cNvPr>
          <p:cNvSpPr>
            <a:spLocks noGrp="1"/>
          </p:cNvSpPr>
          <p:nvPr>
            <p:ph type="body" sz="quarter" idx="25"/>
          </p:nvPr>
        </p:nvSpPr>
        <p:spPr>
          <a:xfrm>
            <a:off x="501649" y="1665288"/>
            <a:ext cx="5339064" cy="420687"/>
          </a:xfrm>
        </p:spPr>
        <p:txBody>
          <a:bodyPr/>
          <a:lstStyle>
            <a:lvl1pPr>
              <a:defRPr>
                <a:solidFill>
                  <a:schemeClr val="bg1"/>
                </a:solidFill>
              </a:defRPr>
            </a:lvl1pPr>
          </a:lstStyle>
          <a:p>
            <a:pPr lvl="0"/>
            <a:r>
              <a:rPr lang="en-US" noProof="0"/>
              <a:t>Click to edit Master text styles</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AA407BA6-7A08-4EB1-A238-DC04DAA967DE}"/>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6DF595A7-D0CF-4A74-A9BA-C9AB03260694}"/>
              </a:ext>
            </a:extLst>
          </p:cNvPr>
          <p:cNvSpPr>
            <a:spLocks noGrp="1"/>
          </p:cNvSpPr>
          <p:nvPr>
            <p:ph type="ftr" sz="quarter" idx="26"/>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6EB6BDB5-3F70-4FB0-A918-9BB3889F84A5}"/>
              </a:ext>
            </a:extLst>
          </p:cNvPr>
          <p:cNvSpPr>
            <a:spLocks noGrp="1"/>
          </p:cNvSpPr>
          <p:nvPr>
            <p:ph type="sldNum" sz="quarter" idx="27"/>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213854798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 charts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Chart Placeholder 3">
            <a:extLst>
              <a:ext uri="{FF2B5EF4-FFF2-40B4-BE49-F238E27FC236}">
                <a16:creationId xmlns:a16="http://schemas.microsoft.com/office/drawing/2014/main" id="{6A0CBA38-604C-49D1-AC54-524C07B4B3CB}"/>
              </a:ext>
            </a:extLst>
          </p:cNvPr>
          <p:cNvSpPr>
            <a:spLocks noGrp="1"/>
          </p:cNvSpPr>
          <p:nvPr>
            <p:ph type="chart" sz="quarter" idx="15"/>
          </p:nvPr>
        </p:nvSpPr>
        <p:spPr>
          <a:xfrm>
            <a:off x="504000" y="2051999"/>
            <a:ext cx="3549549" cy="4069014"/>
          </a:xfrm>
          <a:prstGeom prst="rect">
            <a:avLst/>
          </a:prstGeom>
        </p:spPr>
        <p:txBody>
          <a:bodyPr/>
          <a:lstStyle>
            <a:lvl1pPr>
              <a:defRPr>
                <a:solidFill>
                  <a:schemeClr val="bg1"/>
                </a:solidFill>
              </a:defRPr>
            </a:lvl1pPr>
          </a:lstStyle>
          <a:p>
            <a:r>
              <a:rPr lang="en-US" noProof="0"/>
              <a:t>Click icon to add chart</a:t>
            </a:r>
          </a:p>
        </p:txBody>
      </p:sp>
      <p:sp>
        <p:nvSpPr>
          <p:cNvPr id="15" name="Text Placeholder 8">
            <a:extLst>
              <a:ext uri="{FF2B5EF4-FFF2-40B4-BE49-F238E27FC236}">
                <a16:creationId xmlns:a16="http://schemas.microsoft.com/office/drawing/2014/main" id="{ACEFF67E-C8CE-4F9E-84A6-91835DDE157F}"/>
              </a:ext>
            </a:extLst>
          </p:cNvPr>
          <p:cNvSpPr>
            <a:spLocks noGrp="1"/>
          </p:cNvSpPr>
          <p:nvPr>
            <p:ph type="body" sz="quarter" idx="18"/>
          </p:nvPr>
        </p:nvSpPr>
        <p:spPr>
          <a:xfrm>
            <a:off x="501650" y="1665289"/>
            <a:ext cx="3562351" cy="392112"/>
          </a:xfrm>
        </p:spPr>
        <p:txBody>
          <a:bodyPr/>
          <a:lstStyle>
            <a:lvl1pPr>
              <a:defRPr>
                <a:solidFill>
                  <a:schemeClr val="bg1"/>
                </a:solidFill>
              </a:defRPr>
            </a:lvl1pPr>
          </a:lstStyle>
          <a:p>
            <a:pPr lvl="0"/>
            <a:r>
              <a:rPr lang="en-US" noProof="0"/>
              <a:t>Click to edit Master text styles</a:t>
            </a:r>
          </a:p>
        </p:txBody>
      </p:sp>
      <p:sp>
        <p:nvSpPr>
          <p:cNvPr id="16" name="Chart Placeholder 3">
            <a:extLst>
              <a:ext uri="{FF2B5EF4-FFF2-40B4-BE49-F238E27FC236}">
                <a16:creationId xmlns:a16="http://schemas.microsoft.com/office/drawing/2014/main" id="{AA5D6A00-C412-49DC-B613-7CE614EC0646}"/>
              </a:ext>
            </a:extLst>
          </p:cNvPr>
          <p:cNvSpPr>
            <a:spLocks noGrp="1"/>
          </p:cNvSpPr>
          <p:nvPr>
            <p:ph type="chart" sz="quarter" idx="19"/>
          </p:nvPr>
        </p:nvSpPr>
        <p:spPr>
          <a:xfrm>
            <a:off x="4303184" y="2051999"/>
            <a:ext cx="3561616" cy="4069014"/>
          </a:xfrm>
          <a:prstGeom prst="rect">
            <a:avLst/>
          </a:prstGeom>
        </p:spPr>
        <p:txBody>
          <a:bodyPr/>
          <a:lstStyle>
            <a:lvl1pPr>
              <a:defRPr>
                <a:solidFill>
                  <a:schemeClr val="bg1"/>
                </a:solidFill>
              </a:defRPr>
            </a:lvl1pPr>
          </a:lstStyle>
          <a:p>
            <a:r>
              <a:rPr lang="en-US" noProof="0"/>
              <a:t>Click icon to add chart</a:t>
            </a:r>
          </a:p>
        </p:txBody>
      </p:sp>
      <p:sp>
        <p:nvSpPr>
          <p:cNvPr id="17" name="Text Placeholder 8">
            <a:extLst>
              <a:ext uri="{FF2B5EF4-FFF2-40B4-BE49-F238E27FC236}">
                <a16:creationId xmlns:a16="http://schemas.microsoft.com/office/drawing/2014/main" id="{1D5EC103-766B-4D6A-A0AE-4CFDB8EB1D4A}"/>
              </a:ext>
            </a:extLst>
          </p:cNvPr>
          <p:cNvSpPr>
            <a:spLocks noGrp="1"/>
          </p:cNvSpPr>
          <p:nvPr>
            <p:ph type="body" sz="quarter" idx="20"/>
          </p:nvPr>
        </p:nvSpPr>
        <p:spPr>
          <a:xfrm>
            <a:off x="4303185" y="1665289"/>
            <a:ext cx="3561615" cy="392112"/>
          </a:xfrm>
        </p:spPr>
        <p:txBody>
          <a:bodyPr/>
          <a:lstStyle>
            <a:lvl1pPr>
              <a:defRPr>
                <a:solidFill>
                  <a:schemeClr val="bg1"/>
                </a:solidFill>
              </a:defRPr>
            </a:lvl1pPr>
          </a:lstStyle>
          <a:p>
            <a:pPr lvl="0"/>
            <a:r>
              <a:rPr lang="en-US" noProof="0"/>
              <a:t>Click to edit Master text styles</a:t>
            </a:r>
          </a:p>
        </p:txBody>
      </p:sp>
      <p:sp>
        <p:nvSpPr>
          <p:cNvPr id="18" name="Chart Placeholder 3">
            <a:extLst>
              <a:ext uri="{FF2B5EF4-FFF2-40B4-BE49-F238E27FC236}">
                <a16:creationId xmlns:a16="http://schemas.microsoft.com/office/drawing/2014/main" id="{5B2E1344-5FF1-4352-846A-CF329C1B8A06}"/>
              </a:ext>
            </a:extLst>
          </p:cNvPr>
          <p:cNvSpPr>
            <a:spLocks noGrp="1"/>
          </p:cNvSpPr>
          <p:nvPr>
            <p:ph type="chart" sz="quarter" idx="21"/>
          </p:nvPr>
        </p:nvSpPr>
        <p:spPr>
          <a:xfrm>
            <a:off x="8126397" y="2051999"/>
            <a:ext cx="3563953" cy="4069014"/>
          </a:xfrm>
          <a:prstGeom prst="rect">
            <a:avLst/>
          </a:prstGeom>
        </p:spPr>
        <p:txBody>
          <a:bodyPr/>
          <a:lstStyle>
            <a:lvl1pPr>
              <a:defRPr>
                <a:solidFill>
                  <a:schemeClr val="bg1"/>
                </a:solidFill>
              </a:defRPr>
            </a:lvl1pPr>
          </a:lstStyle>
          <a:p>
            <a:r>
              <a:rPr lang="en-US" noProof="0"/>
              <a:t>Click icon to add chart</a:t>
            </a:r>
          </a:p>
        </p:txBody>
      </p:sp>
      <p:sp>
        <p:nvSpPr>
          <p:cNvPr id="19" name="Text Placeholder 8">
            <a:extLst>
              <a:ext uri="{FF2B5EF4-FFF2-40B4-BE49-F238E27FC236}">
                <a16:creationId xmlns:a16="http://schemas.microsoft.com/office/drawing/2014/main" id="{348DAC6B-E5C4-428C-9E9D-FD8FFA53D42C}"/>
              </a:ext>
            </a:extLst>
          </p:cNvPr>
          <p:cNvSpPr>
            <a:spLocks noGrp="1"/>
          </p:cNvSpPr>
          <p:nvPr>
            <p:ph type="body" sz="quarter" idx="22"/>
          </p:nvPr>
        </p:nvSpPr>
        <p:spPr>
          <a:xfrm>
            <a:off x="8126396" y="1659145"/>
            <a:ext cx="3563955" cy="398256"/>
          </a:xfrm>
        </p:spPr>
        <p:txBody>
          <a:bodyPr/>
          <a:lstStyle>
            <a:lvl1pPr>
              <a:defRPr>
                <a:solidFill>
                  <a:schemeClr val="bg1"/>
                </a:solidFill>
              </a:defRPr>
            </a:lvl1pPr>
          </a:lstStyle>
          <a:p>
            <a:pPr lvl="0"/>
            <a:r>
              <a:rPr lang="en-US" noProof="0"/>
              <a:t>Click to edit Master text styles</a:t>
            </a:r>
          </a:p>
        </p:txBody>
      </p:sp>
      <p:sp>
        <p:nvSpPr>
          <p:cNvPr id="13" name="text" descr="{&quot;templafy&quot;:{&quot;binding&quot;:&quot;UserProfile.LegalEntity.Copyright_en-GB&quot;,&quot;type&quot;:&quot;text&quot;}}" title="UserProfile.LegalEntity.Copyright_en-GB">
            <a:extLst>
              <a:ext uri="{FF2B5EF4-FFF2-40B4-BE49-F238E27FC236}">
                <a16:creationId xmlns:a16="http://schemas.microsoft.com/office/drawing/2014/main" id="{BE6585F8-B761-4FBD-BC5D-0D742F6F3D8E}"/>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9919A719-187E-427F-AAB6-971A083531AE}"/>
              </a:ext>
            </a:extLst>
          </p:cNvPr>
          <p:cNvSpPr>
            <a:spLocks noGrp="1"/>
          </p:cNvSpPr>
          <p:nvPr>
            <p:ph type="ftr" sz="quarter" idx="23"/>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8449645C-BEB6-477F-842B-BD315345529F}"/>
              </a:ext>
            </a:extLst>
          </p:cNvPr>
          <p:cNvSpPr>
            <a:spLocks noGrp="1"/>
          </p:cNvSpPr>
          <p:nvPr>
            <p:ph type="sldNum" sz="quarter" idx="24"/>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59811407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733680"/>
          </a:xfrm>
          <a:prstGeom prst="rect">
            <a:avLst/>
          </a:prstGeom>
        </p:spPr>
        <p:txBody>
          <a:bodyPr anchor="t"/>
          <a:lstStyle>
            <a:lvl1pPr algn="l">
              <a:defRPr sz="5333" b="1" cap="all"/>
            </a:lvl1pPr>
          </a:lstStyle>
          <a:p>
            <a:r>
              <a:rPr lang="en-US"/>
              <a:t>Click to edit Master title style</a:t>
            </a:r>
            <a:endParaRPr lang="nb-NO"/>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7" name="Plassholder for lysbildenummer 5"/>
          <p:cNvSpPr>
            <a:spLocks noGrp="1"/>
          </p:cNvSpPr>
          <p:nvPr>
            <p:ph type="sldNum" sz="quarter" idx="12"/>
          </p:nvPr>
        </p:nvSpPr>
        <p:spPr>
          <a:xfrm>
            <a:off x="10988392" y="6421248"/>
            <a:ext cx="569288" cy="365125"/>
          </a:xfrm>
          <a:prstGeom prst="rect">
            <a:avLst/>
          </a:prstGeom>
        </p:spPr>
        <p:txBody>
          <a:bodyPr/>
          <a:lstStyle>
            <a:lvl1pPr>
              <a:defRPr sz="1333"/>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585431763"/>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am profile 4 people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Rectangle 13">
            <a:extLst>
              <a:ext uri="{FF2B5EF4-FFF2-40B4-BE49-F238E27FC236}">
                <a16:creationId xmlns:a16="http://schemas.microsoft.com/office/drawing/2014/main" id="{3EF95EC2-57B4-463F-A692-F56C8756CB5F}"/>
              </a:ext>
            </a:extLst>
          </p:cNvPr>
          <p:cNvSpPr/>
          <p:nvPr userDrawn="1"/>
        </p:nvSpPr>
        <p:spPr>
          <a:xfrm>
            <a:off x="504000"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15" name="Rectangle 14">
            <a:extLst>
              <a:ext uri="{FF2B5EF4-FFF2-40B4-BE49-F238E27FC236}">
                <a16:creationId xmlns:a16="http://schemas.microsoft.com/office/drawing/2014/main" id="{028A6021-3374-4284-B4C3-3C32CCB79248}"/>
              </a:ext>
            </a:extLst>
          </p:cNvPr>
          <p:cNvSpPr/>
          <p:nvPr userDrawn="1"/>
        </p:nvSpPr>
        <p:spPr>
          <a:xfrm>
            <a:off x="6224085"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16" name="Rectangle 15">
            <a:extLst>
              <a:ext uri="{FF2B5EF4-FFF2-40B4-BE49-F238E27FC236}">
                <a16:creationId xmlns:a16="http://schemas.microsoft.com/office/drawing/2014/main" id="{C6B6EDA2-0854-4D1E-ACA4-EB3F839D76CE}"/>
              </a:ext>
            </a:extLst>
          </p:cNvPr>
          <p:cNvSpPr/>
          <p:nvPr userDrawn="1"/>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17" name="Rectangle 16">
            <a:extLst>
              <a:ext uri="{FF2B5EF4-FFF2-40B4-BE49-F238E27FC236}">
                <a16:creationId xmlns:a16="http://schemas.microsoft.com/office/drawing/2014/main" id="{2A009F48-8E64-41F8-973C-11B013569832}"/>
              </a:ext>
            </a:extLst>
          </p:cNvPr>
          <p:cNvSpPr/>
          <p:nvPr userDrawn="1"/>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18" name="Picture Placeholder 11">
            <a:extLst>
              <a:ext uri="{FF2B5EF4-FFF2-40B4-BE49-F238E27FC236}">
                <a16:creationId xmlns:a16="http://schemas.microsoft.com/office/drawing/2014/main" id="{FFDBE5B9-3A30-4641-8F7F-5943A80FC413}"/>
              </a:ext>
            </a:extLst>
          </p:cNvPr>
          <p:cNvSpPr>
            <a:spLocks noGrp="1"/>
          </p:cNvSpPr>
          <p:nvPr>
            <p:ph type="pic" sz="quarter" idx="25"/>
          </p:nvPr>
        </p:nvSpPr>
        <p:spPr>
          <a:xfrm>
            <a:off x="504000" y="1880213"/>
            <a:ext cx="1440000" cy="1440000"/>
          </a:xfrm>
        </p:spPr>
        <p:txBody>
          <a:bodyPr/>
          <a:lstStyle>
            <a:lvl1pPr algn="ctr">
              <a:defRPr>
                <a:solidFill>
                  <a:schemeClr val="bg1"/>
                </a:solidFill>
              </a:defRPr>
            </a:lvl1pPr>
          </a:lstStyle>
          <a:p>
            <a:r>
              <a:rPr lang="en-US"/>
              <a:t>Click icon to add picture</a:t>
            </a:r>
            <a:endParaRPr lang="en-GB"/>
          </a:p>
        </p:txBody>
      </p:sp>
      <p:sp>
        <p:nvSpPr>
          <p:cNvPr id="19" name="Picture Placeholder 11">
            <a:extLst>
              <a:ext uri="{FF2B5EF4-FFF2-40B4-BE49-F238E27FC236}">
                <a16:creationId xmlns:a16="http://schemas.microsoft.com/office/drawing/2014/main" id="{2B2D7D9F-3EC4-428F-BCDB-1706AC2E9C39}"/>
              </a:ext>
            </a:extLst>
          </p:cNvPr>
          <p:cNvSpPr>
            <a:spLocks noGrp="1"/>
          </p:cNvSpPr>
          <p:nvPr>
            <p:ph type="pic" sz="quarter" idx="27"/>
          </p:nvPr>
        </p:nvSpPr>
        <p:spPr>
          <a:xfrm>
            <a:off x="6224085" y="1880213"/>
            <a:ext cx="1440000" cy="1440000"/>
          </a:xfrm>
        </p:spPr>
        <p:txBody>
          <a:bodyPr/>
          <a:lstStyle>
            <a:lvl1pPr algn="ctr">
              <a:defRPr>
                <a:solidFill>
                  <a:schemeClr val="bg1"/>
                </a:solidFill>
              </a:defRPr>
            </a:lvl1pPr>
          </a:lstStyle>
          <a:p>
            <a:r>
              <a:rPr lang="en-US"/>
              <a:t>Click icon to add picture</a:t>
            </a:r>
            <a:endParaRPr lang="en-GB"/>
          </a:p>
        </p:txBody>
      </p:sp>
      <p:sp>
        <p:nvSpPr>
          <p:cNvPr id="20" name="Picture Placeholder 11">
            <a:extLst>
              <a:ext uri="{FF2B5EF4-FFF2-40B4-BE49-F238E27FC236}">
                <a16:creationId xmlns:a16="http://schemas.microsoft.com/office/drawing/2014/main" id="{31A5EA96-8CB2-493D-B677-302E800F5717}"/>
              </a:ext>
            </a:extLst>
          </p:cNvPr>
          <p:cNvSpPr>
            <a:spLocks noGrp="1"/>
          </p:cNvSpPr>
          <p:nvPr>
            <p:ph type="pic" sz="quarter" idx="29"/>
          </p:nvPr>
        </p:nvSpPr>
        <p:spPr>
          <a:xfrm>
            <a:off x="504000" y="4256213"/>
            <a:ext cx="1440000" cy="1440000"/>
          </a:xfrm>
        </p:spPr>
        <p:txBody>
          <a:bodyPr/>
          <a:lstStyle>
            <a:lvl1pPr algn="ctr">
              <a:defRPr>
                <a:solidFill>
                  <a:schemeClr val="bg1"/>
                </a:solidFill>
              </a:defRPr>
            </a:lvl1pPr>
          </a:lstStyle>
          <a:p>
            <a:r>
              <a:rPr lang="en-US"/>
              <a:t>Click icon to add picture</a:t>
            </a:r>
            <a:endParaRPr lang="en-GB"/>
          </a:p>
        </p:txBody>
      </p:sp>
      <p:sp>
        <p:nvSpPr>
          <p:cNvPr id="21" name="Picture Placeholder 11">
            <a:extLst>
              <a:ext uri="{FF2B5EF4-FFF2-40B4-BE49-F238E27FC236}">
                <a16:creationId xmlns:a16="http://schemas.microsoft.com/office/drawing/2014/main" id="{AA75A8B6-A900-4E6A-8F8F-3807F089851D}"/>
              </a:ext>
            </a:extLst>
          </p:cNvPr>
          <p:cNvSpPr>
            <a:spLocks noGrp="1"/>
          </p:cNvSpPr>
          <p:nvPr>
            <p:ph type="pic" sz="quarter" idx="31"/>
          </p:nvPr>
        </p:nvSpPr>
        <p:spPr>
          <a:xfrm>
            <a:off x="6224085" y="4256213"/>
            <a:ext cx="1440000" cy="1440000"/>
          </a:xfrm>
        </p:spPr>
        <p:txBody>
          <a:bodyPr/>
          <a:lstStyle>
            <a:lvl1pPr algn="ctr">
              <a:defRPr>
                <a:solidFill>
                  <a:schemeClr val="bg1"/>
                </a:solidFill>
              </a:defRPr>
            </a:lvl1pPr>
          </a:lstStyle>
          <a:p>
            <a:r>
              <a:rPr lang="en-US"/>
              <a:t>Click icon to add picture</a:t>
            </a:r>
            <a:endParaRPr lang="en-GB"/>
          </a:p>
        </p:txBody>
      </p:sp>
      <p:sp>
        <p:nvSpPr>
          <p:cNvPr id="22" name="Text Placeholder 12">
            <a:extLst>
              <a:ext uri="{FF2B5EF4-FFF2-40B4-BE49-F238E27FC236}">
                <a16:creationId xmlns:a16="http://schemas.microsoft.com/office/drawing/2014/main" id="{DAE089A7-0A1A-4E49-9759-F1374A037AF1}"/>
              </a:ext>
            </a:extLst>
          </p:cNvPr>
          <p:cNvSpPr>
            <a:spLocks noGrp="1"/>
          </p:cNvSpPr>
          <p:nvPr>
            <p:ph type="body" sz="quarter" idx="32"/>
          </p:nvPr>
        </p:nvSpPr>
        <p:spPr>
          <a:xfrm>
            <a:off x="2120400" y="1880213"/>
            <a:ext cx="3893180" cy="1944000"/>
          </a:xfrm>
        </p:spPr>
        <p:txBody>
          <a:bodyPr/>
          <a:lstStyle>
            <a:lvl1pPr>
              <a:spcAft>
                <a:spcPts val="0"/>
              </a:spcAft>
              <a:defRPr b="1">
                <a:solidFill>
                  <a:schemeClr val="bg1"/>
                </a:solidFill>
                <a:latin typeface="+mj-lt"/>
              </a:defRPr>
            </a:lvl1pPr>
            <a:lvl2pPr>
              <a:spcAft>
                <a:spcPts val="0"/>
              </a:spcAft>
              <a:defRPr b="0">
                <a:solidFill>
                  <a:schemeClr val="bg1"/>
                </a:solidFill>
              </a:defRPr>
            </a:lvl2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8A56195C-E835-42B6-9CA0-5909D7051808}"/>
              </a:ext>
            </a:extLst>
          </p:cNvPr>
          <p:cNvSpPr>
            <a:spLocks noGrp="1"/>
          </p:cNvSpPr>
          <p:nvPr>
            <p:ph type="body" sz="quarter" idx="33"/>
          </p:nvPr>
        </p:nvSpPr>
        <p:spPr>
          <a:xfrm>
            <a:off x="7851600" y="1880213"/>
            <a:ext cx="3870100" cy="1944000"/>
          </a:xfrm>
        </p:spPr>
        <p:txBody>
          <a:bodyPr/>
          <a:lstStyle>
            <a:lvl1pPr>
              <a:spcAft>
                <a:spcPts val="0"/>
              </a:spcAft>
              <a:defRPr b="1">
                <a:solidFill>
                  <a:schemeClr val="bg1"/>
                </a:solidFill>
                <a:latin typeface="+mj-lt"/>
              </a:defRPr>
            </a:lvl1pPr>
            <a:lvl2pPr>
              <a:spcAft>
                <a:spcPts val="0"/>
              </a:spcAft>
              <a:defRPr b="0">
                <a:solidFill>
                  <a:schemeClr val="bg1"/>
                </a:solidFill>
              </a:defRPr>
            </a:lvl2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16AB6C9-1A7B-47C0-8022-46E2851B7586}"/>
              </a:ext>
            </a:extLst>
          </p:cNvPr>
          <p:cNvSpPr>
            <a:spLocks noGrp="1"/>
          </p:cNvSpPr>
          <p:nvPr>
            <p:ph type="body" sz="quarter" idx="34"/>
          </p:nvPr>
        </p:nvSpPr>
        <p:spPr>
          <a:xfrm>
            <a:off x="2120400" y="4256213"/>
            <a:ext cx="3893180" cy="1944000"/>
          </a:xfrm>
        </p:spPr>
        <p:txBody>
          <a:bodyPr/>
          <a:lstStyle>
            <a:lvl1pPr>
              <a:spcAft>
                <a:spcPts val="0"/>
              </a:spcAft>
              <a:defRPr b="1">
                <a:solidFill>
                  <a:schemeClr val="bg1"/>
                </a:solidFill>
                <a:latin typeface="+mj-lt"/>
              </a:defRPr>
            </a:lvl1pPr>
            <a:lvl2pPr>
              <a:spcAft>
                <a:spcPts val="0"/>
              </a:spcAft>
              <a:defRPr b="0">
                <a:solidFill>
                  <a:schemeClr val="bg1"/>
                </a:solidFill>
              </a:defRPr>
            </a:lvl2pPr>
          </a:lstStyle>
          <a:p>
            <a:pPr lvl="0"/>
            <a:r>
              <a:rPr lang="en-US"/>
              <a:t>Click to edit Master text styles</a:t>
            </a:r>
          </a:p>
          <a:p>
            <a:pPr lvl="1"/>
            <a:r>
              <a:rPr lang="en-US"/>
              <a:t>Second level</a:t>
            </a:r>
          </a:p>
        </p:txBody>
      </p:sp>
      <p:sp>
        <p:nvSpPr>
          <p:cNvPr id="25" name="Text Placeholder 12">
            <a:extLst>
              <a:ext uri="{FF2B5EF4-FFF2-40B4-BE49-F238E27FC236}">
                <a16:creationId xmlns:a16="http://schemas.microsoft.com/office/drawing/2014/main" id="{EE97791C-0B31-4947-8105-57B1B738B25E}"/>
              </a:ext>
            </a:extLst>
          </p:cNvPr>
          <p:cNvSpPr>
            <a:spLocks noGrp="1"/>
          </p:cNvSpPr>
          <p:nvPr>
            <p:ph type="body" sz="quarter" idx="35"/>
          </p:nvPr>
        </p:nvSpPr>
        <p:spPr>
          <a:xfrm>
            <a:off x="7851600" y="4256213"/>
            <a:ext cx="3870100" cy="1944000"/>
          </a:xfrm>
        </p:spPr>
        <p:txBody>
          <a:bodyPr/>
          <a:lstStyle>
            <a:lvl1pPr>
              <a:spcAft>
                <a:spcPts val="0"/>
              </a:spcAft>
              <a:defRPr b="1">
                <a:solidFill>
                  <a:schemeClr val="bg1"/>
                </a:solidFill>
                <a:latin typeface="+mj-lt"/>
              </a:defRPr>
            </a:lvl1pPr>
            <a:lvl2pPr>
              <a:spcAft>
                <a:spcPts val="0"/>
              </a:spcAft>
              <a:defRPr b="0">
                <a:solidFill>
                  <a:schemeClr val="bg1"/>
                </a:solidFill>
              </a:defRPr>
            </a:lvl2pPr>
          </a:lstStyle>
          <a:p>
            <a:pPr lvl="0"/>
            <a:r>
              <a:rPr lang="en-US"/>
              <a:t>Click to edit Master text styles</a:t>
            </a:r>
          </a:p>
          <a:p>
            <a:pPr lvl="1"/>
            <a:r>
              <a:rPr lang="en-US"/>
              <a:t>Second level</a:t>
            </a:r>
          </a:p>
        </p:txBody>
      </p:sp>
      <p:sp>
        <p:nvSpPr>
          <p:cNvPr id="26" name="Rectangle 25">
            <a:extLst>
              <a:ext uri="{FF2B5EF4-FFF2-40B4-BE49-F238E27FC236}">
                <a16:creationId xmlns:a16="http://schemas.microsoft.com/office/drawing/2014/main" id="{1612DEA3-FE77-488D-84CE-E1381B04E135}"/>
              </a:ext>
            </a:extLst>
          </p:cNvPr>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7" name="Rectangle 26">
            <a:extLst>
              <a:ext uri="{FF2B5EF4-FFF2-40B4-BE49-F238E27FC236}">
                <a16:creationId xmlns:a16="http://schemas.microsoft.com/office/drawing/2014/main" id="{8D4BEE35-0A98-4EEB-8918-1EA1513CABC8}"/>
              </a:ext>
            </a:extLst>
          </p:cNvPr>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8" name="Rectangle 27">
            <a:extLst>
              <a:ext uri="{FF2B5EF4-FFF2-40B4-BE49-F238E27FC236}">
                <a16:creationId xmlns:a16="http://schemas.microsoft.com/office/drawing/2014/main" id="{4459B9E2-893D-4213-8A97-121867E5A2F1}"/>
              </a:ext>
            </a:extLst>
          </p:cNvPr>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9" name="Rectangle 28">
            <a:extLst>
              <a:ext uri="{FF2B5EF4-FFF2-40B4-BE49-F238E27FC236}">
                <a16:creationId xmlns:a16="http://schemas.microsoft.com/office/drawing/2014/main" id="{F7B54DBD-D930-4841-B7E1-04EC7F086A64}"/>
              </a:ext>
            </a:extLst>
          </p:cNvPr>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30" name="text" descr="{&quot;templafy&quot;:{&quot;binding&quot;:&quot;UserProfile.LegalEntity.Copyright_en-GB&quot;,&quot;type&quot;:&quot;text&quot;}}" title="UserProfile.LegalEntity.Copyright_en-GB">
            <a:extLst>
              <a:ext uri="{FF2B5EF4-FFF2-40B4-BE49-F238E27FC236}">
                <a16:creationId xmlns:a16="http://schemas.microsoft.com/office/drawing/2014/main" id="{17F85BCB-2DD9-42E2-ADBB-D58462FE8647}"/>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F48A771D-E007-4160-8ECA-A1751600F439}"/>
              </a:ext>
            </a:extLst>
          </p:cNvPr>
          <p:cNvSpPr>
            <a:spLocks noGrp="1"/>
          </p:cNvSpPr>
          <p:nvPr>
            <p:ph type="ftr" sz="quarter" idx="36"/>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81DFBF37-422F-4EDC-B231-4F383F64E735}"/>
              </a:ext>
            </a:extLst>
          </p:cNvPr>
          <p:cNvSpPr>
            <a:spLocks noGrp="1"/>
          </p:cNvSpPr>
          <p:nvPr>
            <p:ph type="sldNum" sz="quarter" idx="37"/>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31428035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ey statement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2" name="Footer Placeholder 1">
            <a:extLst>
              <a:ext uri="{FF2B5EF4-FFF2-40B4-BE49-F238E27FC236}">
                <a16:creationId xmlns:a16="http://schemas.microsoft.com/office/drawing/2014/main" id="{17BEFE88-1362-4A52-9B58-4737A1943BD0}"/>
              </a:ext>
            </a:extLst>
          </p:cNvPr>
          <p:cNvSpPr>
            <a:spLocks noGrp="1"/>
          </p:cNvSpPr>
          <p:nvPr>
            <p:ph type="ftr" sz="quarter" idx="11"/>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C2E9ED32-08DD-46B4-99F8-6268A1C76882}"/>
              </a:ext>
            </a:extLst>
          </p:cNvPr>
          <p:cNvSpPr>
            <a:spLocks noGrp="1"/>
          </p:cNvSpPr>
          <p:nvPr>
            <p:ph type="sldNum" sz="quarter" idx="12"/>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
        <p:nvSpPr>
          <p:cNvPr id="5" name="text" descr="{&quot;templafy&quot;:{&quot;binding&quot;:&quot;UserProfile.LegalEntity.Copyright_en-GB&quot;,&quot;type&quot;:&quot;text&quot;}}" title="UserProfile.LegalEntity.Copyright_en-GB">
            <a:extLst>
              <a:ext uri="{FF2B5EF4-FFF2-40B4-BE49-F238E27FC236}">
                <a16:creationId xmlns:a16="http://schemas.microsoft.com/office/drawing/2014/main" id="{C3186949-79B4-4AB9-B39F-AAF3D8B74431}"/>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194285858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2" name="Footer Placeholder 1">
            <a:extLst>
              <a:ext uri="{FF2B5EF4-FFF2-40B4-BE49-F238E27FC236}">
                <a16:creationId xmlns:a16="http://schemas.microsoft.com/office/drawing/2014/main" id="{C44CBC9F-55B9-4AA3-B021-17227F1DA361}"/>
              </a:ext>
            </a:extLst>
          </p:cNvPr>
          <p:cNvSpPr>
            <a:spLocks noGrp="1"/>
          </p:cNvSpPr>
          <p:nvPr>
            <p:ph type="ftr" sz="quarter" idx="11"/>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FEBF467A-94A8-4373-A596-0D34741BEF98}"/>
              </a:ext>
            </a:extLst>
          </p:cNvPr>
          <p:cNvSpPr>
            <a:spLocks noGrp="1"/>
          </p:cNvSpPr>
          <p:nvPr>
            <p:ph type="sldNum" sz="quarter" idx="12"/>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
        <p:nvSpPr>
          <p:cNvPr id="4" name="text" descr="{&quot;templafy&quot;:{&quot;binding&quot;:&quot;UserProfile.LegalEntity.Copyright_en-GB&quot;,&quot;type&quot;:&quot;text&quot;}}" title="UserProfile.LegalEntity.Copyright_en-GB">
            <a:extLst>
              <a:ext uri="{FF2B5EF4-FFF2-40B4-BE49-F238E27FC236}">
                <a16:creationId xmlns:a16="http://schemas.microsoft.com/office/drawing/2014/main" id="{0335DE16-E10E-4044-B798-661479EB07BB}"/>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176217361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2" name="Footer Placeholder 1">
            <a:extLst>
              <a:ext uri="{FF2B5EF4-FFF2-40B4-BE49-F238E27FC236}">
                <a16:creationId xmlns:a16="http://schemas.microsoft.com/office/drawing/2014/main" id="{5F3B1024-44F2-40F5-9417-6DB00590C60F}"/>
              </a:ext>
            </a:extLst>
          </p:cNvPr>
          <p:cNvSpPr>
            <a:spLocks noGrp="1"/>
          </p:cNvSpPr>
          <p:nvPr>
            <p:ph type="ftr" sz="quarter" idx="11"/>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B194805D-4617-4868-9ADD-5695985DBC7B}"/>
              </a:ext>
            </a:extLst>
          </p:cNvPr>
          <p:cNvSpPr>
            <a:spLocks noGrp="1"/>
          </p:cNvSpPr>
          <p:nvPr>
            <p:ph type="sldNum" sz="quarter" idx="12"/>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
        <p:nvSpPr>
          <p:cNvPr id="4" name="text" descr="{&quot;templafy&quot;:{&quot;binding&quot;:&quot;UserProfile.LegalEntity.Copyright_en-GB&quot;,&quot;type&quot;:&quot;text&quot;}}" title="UserProfile.LegalEntity.Copyright_en-GB">
            <a:extLst>
              <a:ext uri="{FF2B5EF4-FFF2-40B4-BE49-F238E27FC236}">
                <a16:creationId xmlns:a16="http://schemas.microsoft.com/office/drawing/2014/main" id="{F6AA4835-39C4-4729-9B7C-FA25C44AA640}"/>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12105366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ey statement blue">
    <p:bg>
      <p:bgPr>
        <a:solidFill>
          <a:schemeClr val="accent6"/>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9" name="text" descr="{&quot;templafy&quot;:{&quot;binding&quot;:&quot;UserProfile.LegalEntity.Copyright_en-GB&quot;,&quot;type&quot;:&quot;text&quot;}}" title="UserProfile.LegalEntity.Copyright_en-GB">
            <a:extLst>
              <a:ext uri="{FF2B5EF4-FFF2-40B4-BE49-F238E27FC236}">
                <a16:creationId xmlns:a16="http://schemas.microsoft.com/office/drawing/2014/main" id="{EE0E92FE-ABD3-42FF-810A-22AFC1DA9A8F}"/>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0CDDB2AD-4665-40D5-8D9D-A909C9ECAF17}"/>
              </a:ext>
            </a:extLst>
          </p:cNvPr>
          <p:cNvSpPr>
            <a:spLocks noGrp="1"/>
          </p:cNvSpPr>
          <p:nvPr>
            <p:ph type="ftr" sz="quarter" idx="11"/>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3B367EC3-7098-4C5F-8685-D3958829E56D}"/>
              </a:ext>
            </a:extLst>
          </p:cNvPr>
          <p:cNvSpPr>
            <a:spLocks noGrp="1"/>
          </p:cNvSpPr>
          <p:nvPr>
            <p:ph type="sldNum" sz="quarter" idx="12"/>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347519223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2" name="Footer Placeholder 1">
            <a:extLst>
              <a:ext uri="{FF2B5EF4-FFF2-40B4-BE49-F238E27FC236}">
                <a16:creationId xmlns:a16="http://schemas.microsoft.com/office/drawing/2014/main" id="{9913B09B-7DE3-436A-BACF-FE319683E928}"/>
              </a:ext>
            </a:extLst>
          </p:cNvPr>
          <p:cNvSpPr>
            <a:spLocks noGrp="1"/>
          </p:cNvSpPr>
          <p:nvPr>
            <p:ph type="ftr" sz="quarter" idx="11"/>
          </p:nvPr>
        </p:nvSpPr>
        <p:spPr>
          <a:xfrm>
            <a:off x="7515224" y="6381751"/>
            <a:ext cx="3716519" cy="233748"/>
          </a:xfrm>
          <a:prstGeom prst="rect">
            <a:avLst/>
          </a:prstGeom>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AFD60FF6-46FF-4165-BCFD-693B64B0D4DD}"/>
              </a:ext>
            </a:extLst>
          </p:cNvPr>
          <p:cNvSpPr>
            <a:spLocks noGrp="1"/>
          </p:cNvSpPr>
          <p:nvPr>
            <p:ph type="sldNum" sz="quarter" idx="12"/>
          </p:nvPr>
        </p:nvSpPr>
        <p:spPr>
          <a:xfrm>
            <a:off x="11402135" y="6478588"/>
            <a:ext cx="288215" cy="136911"/>
          </a:xfrm>
          <a:prstGeom prst="rect">
            <a:avLst/>
          </a:prstGeom>
        </p:spPr>
        <p:txBody>
          <a:bodyPr/>
          <a:lstStyle>
            <a:lvl1pPr>
              <a:defRPr>
                <a:solidFill>
                  <a:schemeClr val="bg1"/>
                </a:solidFill>
              </a:defRPr>
            </a:lvl1pPr>
          </a:lstStyle>
          <a:p>
            <a:fld id="{DE3CCE21-0F43-465D-A95C-235E160BA085}" type="slidenum">
              <a:rPr lang="en-GB" smtClean="0"/>
              <a:pPr/>
              <a:t>‹#›</a:t>
            </a:fld>
            <a:endParaRPr lang="en-GB"/>
          </a:p>
        </p:txBody>
      </p:sp>
      <p:sp>
        <p:nvSpPr>
          <p:cNvPr id="4" name="text" descr="{&quot;templafy&quot;:{&quot;binding&quot;:&quot;UserProfile.LegalEntity.Copyright_en-GB&quot;,&quot;type&quot;:&quot;text&quot;}}" title="UserProfile.LegalEntity.Copyright_en-GB">
            <a:extLst>
              <a:ext uri="{FF2B5EF4-FFF2-40B4-BE49-F238E27FC236}">
                <a16:creationId xmlns:a16="http://schemas.microsoft.com/office/drawing/2014/main" id="{8B386B3F-5B31-4C03-B9AF-7B6028BA02FD}"/>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243512142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Ref idx="1001">
        <a:schemeClr val="bg1"/>
      </p:bgRef>
    </p:bg>
    <p:spTree>
      <p:nvGrpSpPr>
        <p:cNvPr id="1" name=""/>
        <p:cNvGrpSpPr/>
        <p:nvPr/>
      </p:nvGrpSpPr>
      <p:grpSpPr>
        <a:xfrm>
          <a:off x="0" y="0"/>
          <a:ext cx="0" cy="0"/>
          <a:chOff x="0" y="0"/>
          <a:chExt cx="0" cy="0"/>
        </a:xfrm>
      </p:grpSpPr>
      <p:pic>
        <p:nvPicPr>
          <p:cNvPr id="16" name="image" descr="{&quot;templafy&quot;:{&quot;inheritDimensions&quot;:&quot;inheritNone&quot;,&quot;height&quot;:&quot;2.78 cm&quot;,&quot;binding&quot;:&quot;UserProfile.Logo.PptLogo&quot;,&quot;type&quot;:&quot;image&quot;}}" title="UserProfile.Logo.PptLogo">
            <a:extLst>
              <a:ext uri="{FF2B5EF4-FFF2-40B4-BE49-F238E27FC236}">
                <a16:creationId xmlns:a16="http://schemas.microsoft.com/office/drawing/2014/main" id="{A6AF16BB-720B-4AD4-94FD-5F5D12CE533D}"/>
              </a:ext>
            </a:extLst>
          </p:cNvPr>
          <p:cNvPicPr>
            <a:picLocks noChangeAspect="1"/>
          </p:cNvPicPr>
          <p:nvPr userDrawn="1"/>
        </p:nvPicPr>
        <p:blipFill>
          <a:blip r:embed="rId2"/>
          <a:stretch>
            <a:fillRect/>
          </a:stretch>
        </p:blipFill>
        <p:spPr>
          <a:xfrm>
            <a:off x="475325" y="457200"/>
            <a:ext cx="2283231" cy="1000800"/>
          </a:xfrm>
          <a:prstGeom prst="rect">
            <a:avLst/>
          </a:prstGeom>
        </p:spPr>
      </p:pic>
      <p:sp>
        <p:nvSpPr>
          <p:cNvPr id="6" name="text" descr="{&quot;templafy&quot;:{&quot;type&quot;:&quot;text&quot;,&quot;binding&quot;:&quot;UserProfile.LegalEntity.Business_{{Form.Audience.BusinessDisclaimer}}&quot;}}" title="UserProfile.LegalEntity.Business_{{Form.Audience.BusinessDisclaimer}}">
            <a:extLst>
              <a:ext uri="{FF2B5EF4-FFF2-40B4-BE49-F238E27FC236}">
                <a16:creationId xmlns:a16="http://schemas.microsoft.com/office/drawing/2014/main" id="{C4EF5986-F506-410D-9AE5-434585CDB3D9}"/>
              </a:ext>
            </a:extLst>
          </p:cNvPr>
          <p:cNvSpPr/>
          <p:nvPr userDrawn="1"/>
        </p:nvSpPr>
        <p:spPr bwMode="gray">
          <a:xfrm>
            <a:off x="501651" y="4211955"/>
            <a:ext cx="8528935" cy="2169796"/>
          </a:xfrm>
          <a:prstGeom prst="rect">
            <a:avLst/>
          </a:prstGeom>
        </p:spPr>
        <p:txBody>
          <a:bodyPr vert="horz" lIns="0" tIns="0" rIns="0" bIns="0" rtlCol="0" anchor="b" anchorCtr="0">
            <a:noAutofit/>
          </a:bodyPr>
          <a:lstStyle/>
          <a:p>
            <a:pPr lvl="0" indent="0">
              <a:lnSpc>
                <a:spcPct val="100000"/>
              </a:lnSpc>
              <a:spcBef>
                <a:spcPts val="0"/>
              </a:spcBef>
              <a:spcAft>
                <a:spcPts val="0"/>
              </a:spcAft>
              <a:buSzPct val="100000"/>
              <a:buFont typeface="Arial" panose="020B0604020202020204" pitchFamily="34" charset="0"/>
              <a:buNone/>
            </a:pPr>
            <a:endParaRPr lang="en-GB" sz="900" b="0">
              <a:solidFill>
                <a:schemeClr val="tx1"/>
              </a:solidFill>
              <a:cs typeface="Calibri Light" panose="020F0302020204030204" pitchFamily="34" charset="0"/>
            </a:endParaRPr>
          </a:p>
          <a:p>
            <a:pPr lvl="0" indent="0">
              <a:lnSpc>
                <a:spcPct val="100000"/>
              </a:lnSpc>
              <a:spcBef>
                <a:spcPts val="0"/>
              </a:spcBef>
              <a:spcAft>
                <a:spcPts val="0"/>
              </a:spcAft>
              <a:buSzPct val="100000"/>
              <a:buFont typeface="Arial" panose="020B0604020202020204" pitchFamily="34" charset="0"/>
              <a:buNone/>
            </a:pPr>
            <a:r>
              <a:rPr lang="en-GB" sz="900" b="0">
                <a:solidFill>
                  <a:schemeClr val="tx1"/>
                </a:solidFill>
                <a:cs typeface="Calibri Light" panose="020F0302020204030204" pitchFamily="34" charset="0"/>
              </a:rPr>
              <a:t>Legal disclaimer</a:t>
            </a:r>
          </a:p>
        </p:txBody>
      </p:sp>
    </p:spTree>
    <p:extLst>
      <p:ext uri="{BB962C8B-B14F-4D97-AF65-F5344CB8AC3E}">
        <p14:creationId xmlns:p14="http://schemas.microsoft.com/office/powerpoint/2010/main" val="360124796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black">
    <p:bg>
      <p:bgPr>
        <a:solidFill>
          <a:schemeClr val="tx1"/>
        </a:solidFill>
        <a:effectLst/>
      </p:bgPr>
    </p:bg>
    <p:spTree>
      <p:nvGrpSpPr>
        <p:cNvPr id="1" name=""/>
        <p:cNvGrpSpPr/>
        <p:nvPr/>
      </p:nvGrpSpPr>
      <p:grpSpPr>
        <a:xfrm>
          <a:off x="0" y="0"/>
          <a:ext cx="0" cy="0"/>
          <a:chOff x="0" y="0"/>
          <a:chExt cx="0" cy="0"/>
        </a:xfrm>
      </p:grpSpPr>
      <p:pic>
        <p:nvPicPr>
          <p:cNvPr id="16" name="image" descr="{&quot;templafy&quot;:{&quot;inheritDimensions&quot;:&quot;inheritNone&quot;,&quot;height&quot;:&quot;2.78 cm&quot;,&quot;binding&quot;:&quot;UserProfile.Logo.PptLogoWhite&quot;,&quot;type&quot;:&quot;image&quot;}}" title="UserProfile.Logo.PptLogoWhite">
            <a:extLst>
              <a:ext uri="{FF2B5EF4-FFF2-40B4-BE49-F238E27FC236}">
                <a16:creationId xmlns:a16="http://schemas.microsoft.com/office/drawing/2014/main" id="{8DF7C9A8-8875-4945-AFF8-BC5D1402D974}"/>
              </a:ext>
            </a:extLst>
          </p:cNvPr>
          <p:cNvPicPr>
            <a:picLocks noChangeAspect="1"/>
          </p:cNvPicPr>
          <p:nvPr userDrawn="1"/>
        </p:nvPicPr>
        <p:blipFill>
          <a:blip r:embed="rId2"/>
          <a:stretch>
            <a:fillRect/>
          </a:stretch>
        </p:blipFill>
        <p:spPr>
          <a:xfrm>
            <a:off x="466948" y="457761"/>
            <a:ext cx="2282400" cy="1000435"/>
          </a:xfrm>
          <a:prstGeom prst="rect">
            <a:avLst/>
          </a:prstGeom>
        </p:spPr>
      </p:pic>
      <p:sp>
        <p:nvSpPr>
          <p:cNvPr id="6" name="text" descr="{&quot;templafy&quot;:{&quot;type&quot;:&quot;text&quot;,&quot;binding&quot;:&quot;UserProfile.LegalEntity.Business_{{Form.Audience.BusinessDisclaimer}}&quot;}}" title="UserProfile.LegalEntity.Business_{{Form.Audience.BusinessDisclaimer}}">
            <a:extLst>
              <a:ext uri="{FF2B5EF4-FFF2-40B4-BE49-F238E27FC236}">
                <a16:creationId xmlns:a16="http://schemas.microsoft.com/office/drawing/2014/main" id="{C516FAD5-43D4-443A-87B4-6ED378EF8DBA}"/>
              </a:ext>
            </a:extLst>
          </p:cNvPr>
          <p:cNvSpPr/>
          <p:nvPr userDrawn="1"/>
        </p:nvSpPr>
        <p:spPr bwMode="gray">
          <a:xfrm>
            <a:off x="501651" y="4211955"/>
            <a:ext cx="8528935" cy="2169796"/>
          </a:xfrm>
          <a:prstGeom prst="rect">
            <a:avLst/>
          </a:prstGeom>
        </p:spPr>
        <p:txBody>
          <a:bodyPr vert="horz" lIns="0" tIns="0" rIns="0" bIns="0" rtlCol="0" anchor="b" anchorCtr="0">
            <a:noAutofit/>
          </a:bodyPr>
          <a:lstStyle/>
          <a:p>
            <a:pPr lvl="0" indent="0">
              <a:lnSpc>
                <a:spcPct val="100000"/>
              </a:lnSpc>
              <a:spcBef>
                <a:spcPts val="0"/>
              </a:spcBef>
              <a:spcAft>
                <a:spcPts val="0"/>
              </a:spcAft>
              <a:buSzPct val="100000"/>
              <a:buFont typeface="Arial" panose="020B0604020202020204" pitchFamily="34" charset="0"/>
              <a:buNone/>
            </a:pPr>
            <a:endParaRPr lang="en-GB" sz="900" b="0">
              <a:solidFill>
                <a:schemeClr val="bg1"/>
              </a:solidFill>
              <a:cs typeface="Calibri Light" panose="020F0302020204030204" pitchFamily="34" charset="0"/>
            </a:endParaRPr>
          </a:p>
          <a:p>
            <a:pPr lvl="0" indent="0">
              <a:lnSpc>
                <a:spcPct val="100000"/>
              </a:lnSpc>
              <a:spcBef>
                <a:spcPts val="0"/>
              </a:spcBef>
              <a:spcAft>
                <a:spcPts val="0"/>
              </a:spcAft>
              <a:buSzPct val="100000"/>
              <a:buFont typeface="Arial" panose="020B0604020202020204" pitchFamily="34" charset="0"/>
              <a:buNone/>
            </a:pPr>
            <a:r>
              <a:rPr lang="en-GB" sz="900" b="0">
                <a:solidFill>
                  <a:schemeClr val="bg1"/>
                </a:solidFill>
                <a:cs typeface="Calibri Light" panose="020F0302020204030204" pitchFamily="34" charset="0"/>
              </a:rPr>
              <a:t>Legal disclaimer</a:t>
            </a:r>
          </a:p>
        </p:txBody>
      </p:sp>
    </p:spTree>
    <p:extLst>
      <p:ext uri="{BB962C8B-B14F-4D97-AF65-F5344CB8AC3E}">
        <p14:creationId xmlns:p14="http://schemas.microsoft.com/office/powerpoint/2010/main" val="1194719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401847" y="397785"/>
            <a:ext cx="11224996" cy="864683"/>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401847" y="1347021"/>
            <a:ext cx="11224996" cy="4818365"/>
          </a:xfrm>
          <a:prstGeom prst="rect">
            <a:avLst/>
          </a:prstGeom>
        </p:spPr>
        <p:txBody>
          <a:bodyPr lIns="90000" tIns="46800" rIns="90000" bIns="46800">
            <a:noAutofit/>
          </a:bodyPr>
          <a:lstStyle>
            <a:lvl1pPr marL="0" indent="0">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76743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4C31FF-FBA0-4DC4-B7A0-1CDC28413C3B}"/>
              </a:ext>
            </a:extLst>
          </p:cNvPr>
          <p:cNvGraphicFramePr>
            <a:graphicFrameLocks noChangeAspect="1"/>
          </p:cNvGraphicFramePr>
          <p:nvPr userDrawn="1">
            <p:custDataLst>
              <p:tags r:id="rId1"/>
            </p:custDataLst>
            <p:extLst>
              <p:ext uri="{D42A27DB-BD31-4B8C-83A1-F6EECF244321}">
                <p14:modId xmlns:p14="http://schemas.microsoft.com/office/powerpoint/2010/main" val="4281023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864C31FF-FBA0-4DC4-B7A0-1CDC28413C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93FCDCF-BA29-4705-8163-232F25A9D1C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3600" b="0" i="0" baseline="0">
              <a:latin typeface="Calibri Light" panose="020F0302020204030204" pitchFamily="34" charset="0"/>
              <a:ea typeface="+mj-ea"/>
              <a:cs typeface="+mj-cs"/>
              <a:sym typeface="Calibri Light" panose="020F0302020204030204" pitchFamily="34" charset="0"/>
            </a:endParaRPr>
          </a:p>
        </p:txBody>
      </p:sp>
      <p:sp>
        <p:nvSpPr>
          <p:cNvPr id="7" name="Date Placeholder 3"/>
          <p:cNvSpPr>
            <a:spLocks noGrp="1"/>
          </p:cNvSpPr>
          <p:nvPr>
            <p:ph type="dt" sz="half" idx="2"/>
          </p:nvPr>
        </p:nvSpPr>
        <p:spPr>
          <a:xfrm>
            <a:off x="7898446" y="6484681"/>
            <a:ext cx="1056117" cy="328295"/>
          </a:xfrm>
          <a:prstGeom prst="rect">
            <a:avLst/>
          </a:prstGeom>
        </p:spPr>
        <p:txBody>
          <a:bodyPr vert="horz" lIns="91440" tIns="45720" rIns="91440" bIns="45720" rtlCol="0" anchor="ctr"/>
          <a:lstStyle>
            <a:lvl1pPr algn="l">
              <a:defRPr sz="999">
                <a:solidFill>
                  <a:schemeClr val="tx2"/>
                </a:solidFill>
              </a:defRPr>
            </a:lvl1pPr>
          </a:lstStyle>
          <a:p>
            <a:endParaRPr lang="nb-NO"/>
          </a:p>
        </p:txBody>
      </p:sp>
      <p:sp>
        <p:nvSpPr>
          <p:cNvPr id="8" name="Footer Placeholder 4"/>
          <p:cNvSpPr>
            <a:spLocks noGrp="1"/>
          </p:cNvSpPr>
          <p:nvPr>
            <p:ph type="ftr" sz="quarter" idx="3"/>
          </p:nvPr>
        </p:nvSpPr>
        <p:spPr>
          <a:xfrm>
            <a:off x="1805567" y="6488551"/>
            <a:ext cx="6017422" cy="324424"/>
          </a:xfrm>
          <a:prstGeom prst="rect">
            <a:avLst/>
          </a:prstGeom>
        </p:spPr>
        <p:txBody>
          <a:bodyPr vert="horz" lIns="91440" tIns="45720" rIns="91440" bIns="45720" rtlCol="0" anchor="ctr"/>
          <a:lstStyle>
            <a:lvl1pPr algn="ctr">
              <a:defRPr sz="999">
                <a:solidFill>
                  <a:schemeClr val="tx2"/>
                </a:solidFill>
              </a:defRPr>
            </a:lvl1pPr>
          </a:lstStyle>
          <a:p>
            <a:endParaRPr lang="nb-NO"/>
          </a:p>
        </p:txBody>
      </p:sp>
      <p:sp>
        <p:nvSpPr>
          <p:cNvPr id="9" name="Slide Number Placeholder 5"/>
          <p:cNvSpPr>
            <a:spLocks noGrp="1"/>
          </p:cNvSpPr>
          <p:nvPr>
            <p:ph type="sldNum" sz="quarter" idx="4"/>
          </p:nvPr>
        </p:nvSpPr>
        <p:spPr>
          <a:xfrm>
            <a:off x="9070361" y="6484681"/>
            <a:ext cx="576064" cy="328295"/>
          </a:xfrm>
          <a:prstGeom prst="rect">
            <a:avLst/>
          </a:prstGeom>
        </p:spPr>
        <p:txBody>
          <a:bodyPr vert="horz" lIns="91440" tIns="45720" rIns="91440" bIns="45720" rtlCol="0" anchor="ctr"/>
          <a:lstStyle>
            <a:lvl1pPr algn="r">
              <a:defRPr sz="999">
                <a:solidFill>
                  <a:schemeClr val="tx2"/>
                </a:solidFill>
              </a:defRPr>
            </a:lvl1pPr>
          </a:lstStyle>
          <a:p>
            <a:fld id="{98F0E40C-7BDB-4B48-9A53-25BCD6350548}" type="slidenum">
              <a:rPr lang="nb-NO" smtClean="0"/>
              <a:pPr/>
              <a:t>‹#›</a:t>
            </a:fld>
            <a:endParaRPr lang="nb-NO"/>
          </a:p>
        </p:txBody>
      </p:sp>
      <p:sp>
        <p:nvSpPr>
          <p:cNvPr id="10"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nb-NO"/>
              <a:t>Click to edit Master title style</a:t>
            </a:r>
          </a:p>
        </p:txBody>
      </p:sp>
    </p:spTree>
    <p:extLst>
      <p:ext uri="{BB962C8B-B14F-4D97-AF65-F5344CB8AC3E}">
        <p14:creationId xmlns:p14="http://schemas.microsoft.com/office/powerpoint/2010/main" val="153582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en-US"/>
              <a:t>Click to edit Master title style</a:t>
            </a:r>
            <a:endParaRPr lang="nb-NO"/>
          </a:p>
        </p:txBody>
      </p:sp>
      <p:sp>
        <p:nvSpPr>
          <p:cNvPr id="3" name="Plassholder for innhold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131742287"/>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97979385"/>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4" imgW="473" imgH="470" progId="TCLayout.ActiveDocument.1">
                  <p:embed/>
                </p:oleObj>
              </mc:Choice>
              <mc:Fallback>
                <p:oleObj name="think-cell Slide" r:id="rId4" imgW="473" imgH="470" progId="TCLayout.ActiveDocument.1">
                  <p:embed/>
                  <p:pic>
                    <p:nvPicPr>
                      <p:cNvPr id="4" name="Object 3" hidden="1"/>
                      <p:cNvPicPr/>
                      <p:nvPr/>
                    </p:nvPicPr>
                    <p:blipFill>
                      <a:blip r:embed="rId5"/>
                      <a:stretch>
                        <a:fillRect/>
                      </a:stretch>
                    </p:blipFill>
                    <p:spPr>
                      <a:xfrm>
                        <a:off x="1955" y="1589"/>
                        <a:ext cx="1953"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ln w="127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nb-NO" sz="2462" b="0" i="0" baseline="0">
              <a:latin typeface="Verdana" panose="020B0604030504040204" pitchFamily="34" charset="0"/>
              <a:ea typeface="+mj-ea"/>
              <a:cs typeface="+mj-cs"/>
              <a:sym typeface="Verdana" panose="020B0604030504040204" pitchFamily="34" charset="0"/>
            </a:endParaRPr>
          </a:p>
        </p:txBody>
      </p:sp>
      <p:sp>
        <p:nvSpPr>
          <p:cNvPr id="2" name="Title 1"/>
          <p:cNvSpPr>
            <a:spLocks noGrp="1"/>
          </p:cNvSpPr>
          <p:nvPr>
            <p:ph type="title"/>
          </p:nvPr>
        </p:nvSpPr>
        <p:spPr/>
        <p:txBody>
          <a:bodyPr/>
          <a:lstStyle/>
          <a:p>
            <a:r>
              <a:rPr lang="nb-NO" err="1"/>
              <a:t>Click</a:t>
            </a:r>
            <a:r>
              <a:rPr lang="nb-NO"/>
              <a:t> to </a:t>
            </a:r>
            <a:r>
              <a:rPr lang="nb-NO" err="1"/>
              <a:t>edit</a:t>
            </a:r>
            <a:r>
              <a:rPr lang="nb-NO"/>
              <a:t> Master </a:t>
            </a:r>
            <a:r>
              <a:rPr lang="nb-NO" err="1"/>
              <a:t>title</a:t>
            </a:r>
            <a:r>
              <a:rPr lang="nb-NO"/>
              <a:t> style</a:t>
            </a:r>
          </a:p>
        </p:txBody>
      </p:sp>
      <p:sp>
        <p:nvSpPr>
          <p:cNvPr id="8" name="Textplatzhalter 2"/>
          <p:cNvSpPr>
            <a:spLocks noGrp="1"/>
          </p:cNvSpPr>
          <p:nvPr>
            <p:ph type="body" idx="1" hasCustomPrompt="1"/>
          </p:nvPr>
        </p:nvSpPr>
        <p:spPr>
          <a:xfrm>
            <a:off x="511910" y="728664"/>
            <a:ext cx="11168183" cy="601013"/>
          </a:xfrm>
          <a:prstGeom prst="rect">
            <a:avLst/>
          </a:prstGeom>
          <a:noFill/>
        </p:spPr>
        <p:txBody>
          <a:bodyPr anchor="t"/>
          <a:lstStyle>
            <a:lvl1pPr marL="0" marR="0" indent="0" algn="l" defTabSz="1237056" rtl="0" eaLnBrk="1" fontAlgn="auto" latinLnBrk="0" hangingPunct="1">
              <a:lnSpc>
                <a:spcPct val="100000"/>
              </a:lnSpc>
              <a:spcBef>
                <a:spcPts val="0"/>
              </a:spcBef>
              <a:spcAft>
                <a:spcPts val="0"/>
              </a:spcAft>
              <a:buClr>
                <a:schemeClr val="tx2"/>
              </a:buClr>
              <a:buSzTx/>
              <a:buFontTx/>
              <a:buNone/>
              <a:tabLst/>
              <a:defRPr lang="en-GB" sz="2462" b="0" kern="1200" dirty="0" smtClean="0">
                <a:solidFill>
                  <a:srgbClr val="575757"/>
                </a:solidFill>
                <a:latin typeface="+mn-lt"/>
                <a:ea typeface="+mn-ea"/>
                <a:cs typeface="+mn-cs"/>
              </a:defRPr>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marL="0" lvl="0" indent="0" algn="l" defTabSz="1237056" rtl="0" eaLnBrk="1" latinLnBrk="0" hangingPunct="1">
              <a:lnSpc>
                <a:spcPct val="100000"/>
              </a:lnSpc>
              <a:spcBef>
                <a:spcPts val="0"/>
              </a:spcBef>
              <a:buClr>
                <a:schemeClr val="tx2"/>
              </a:buClr>
              <a:buFontTx/>
              <a:buNone/>
            </a:pPr>
            <a:r>
              <a:rPr lang="nb-NO" err="1"/>
              <a:t>Click</a:t>
            </a:r>
            <a:r>
              <a:rPr lang="nb-NO"/>
              <a:t> </a:t>
            </a:r>
            <a:r>
              <a:rPr lang="nb-NO" err="1"/>
              <a:t>here</a:t>
            </a:r>
            <a:r>
              <a:rPr lang="nb-NO"/>
              <a:t> to </a:t>
            </a:r>
            <a:r>
              <a:rPr lang="nb-NO" err="1"/>
              <a:t>enter</a:t>
            </a:r>
            <a:r>
              <a:rPr lang="nb-NO"/>
              <a:t> slide </a:t>
            </a:r>
            <a:r>
              <a:rPr lang="nb-NO" err="1"/>
              <a:t>message</a:t>
            </a:r>
            <a:endParaRPr lang="nb-NO"/>
          </a:p>
        </p:txBody>
      </p:sp>
      <p:sp>
        <p:nvSpPr>
          <p:cNvPr id="7" name="Fußzeilenplatzhalter 7"/>
          <p:cNvSpPr txBox="1">
            <a:spLocks/>
          </p:cNvSpPr>
          <p:nvPr userDrawn="1"/>
        </p:nvSpPr>
        <p:spPr>
          <a:xfrm>
            <a:off x="511908" y="6515400"/>
            <a:ext cx="2193369" cy="153961"/>
          </a:xfrm>
          <a:prstGeom prst="rect">
            <a:avLst/>
          </a:prstGeom>
        </p:spPr>
        <p:txBody>
          <a:bodyPr lIns="0" tIns="0" rIns="0" bIns="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985">
                <a:solidFill>
                  <a:prstClr val="black"/>
                </a:solidFill>
              </a:rPr>
              <a:t>© 2016 Deloitte The </a:t>
            </a:r>
            <a:r>
              <a:rPr lang="nb-NO" sz="985" err="1">
                <a:solidFill>
                  <a:prstClr val="black"/>
                </a:solidFill>
              </a:rPr>
              <a:t>Netherlands</a:t>
            </a:r>
            <a:endParaRPr lang="nb-NO" sz="985">
              <a:solidFill>
                <a:prstClr val="black"/>
              </a:solidFill>
            </a:endParaRPr>
          </a:p>
        </p:txBody>
      </p:sp>
      <p:sp>
        <p:nvSpPr>
          <p:cNvPr id="9" name="Slide Number Placeholder 26"/>
          <p:cNvSpPr>
            <a:spLocks noGrp="1"/>
          </p:cNvSpPr>
          <p:nvPr>
            <p:ph type="sldNum" sz="quarter" idx="4"/>
          </p:nvPr>
        </p:nvSpPr>
        <p:spPr>
          <a:xfrm>
            <a:off x="11462083" y="6501166"/>
            <a:ext cx="218008" cy="151580"/>
          </a:xfrm>
          <a:prstGeom prst="rect">
            <a:avLst/>
          </a:prstGeom>
        </p:spPr>
        <p:txBody>
          <a:bodyPr vert="horz" wrap="none" lIns="0" tIns="0" rIns="0" bIns="0" rtlCol="0" anchor="ctr">
            <a:spAutoFit/>
          </a:bodyPr>
          <a:lstStyle>
            <a:lvl1pPr algn="r">
              <a:defRPr sz="985">
                <a:solidFill>
                  <a:schemeClr val="tx1"/>
                </a:solidFill>
              </a:defRPr>
            </a:lvl1pPr>
          </a:lstStyle>
          <a:p>
            <a:fld id="{E7E69083-84D8-4E59-86E6-37E14A15C756}" type="slidenum">
              <a:rPr lang="nb-NO" smtClean="0">
                <a:solidFill>
                  <a:prstClr val="black"/>
                </a:solidFill>
              </a:rPr>
              <a:pPr/>
              <a:t>‹#›</a:t>
            </a:fld>
            <a:endParaRPr lang="nb-NO">
              <a:solidFill>
                <a:prstClr val="black"/>
              </a:solidFill>
            </a:endParaRPr>
          </a:p>
        </p:txBody>
      </p:sp>
      <p:sp>
        <p:nvSpPr>
          <p:cNvPr id="10" name="Footer Placeholder 2"/>
          <p:cNvSpPr>
            <a:spLocks noGrp="1"/>
          </p:cNvSpPr>
          <p:nvPr>
            <p:ph type="ftr" sz="quarter" idx="3"/>
          </p:nvPr>
        </p:nvSpPr>
        <p:spPr>
          <a:xfrm>
            <a:off x="6716377" y="6501166"/>
            <a:ext cx="4346300" cy="151580"/>
          </a:xfrm>
          <a:prstGeom prst="rect">
            <a:avLst/>
          </a:prstGeom>
        </p:spPr>
        <p:txBody>
          <a:bodyPr vert="horz" wrap="square" lIns="0" tIns="0" rIns="0" bIns="0" rtlCol="0" anchor="ctr">
            <a:spAutoFit/>
          </a:bodyPr>
          <a:lstStyle>
            <a:lvl1pPr algn="r">
              <a:defRPr sz="985">
                <a:solidFill>
                  <a:schemeClr val="tx1"/>
                </a:solidFill>
              </a:defRPr>
            </a:lvl1pPr>
          </a:lstStyle>
          <a:p>
            <a:r>
              <a:rPr lang="nb-NO" err="1">
                <a:solidFill>
                  <a:prstClr val="black"/>
                </a:solidFill>
              </a:rPr>
              <a:t>Insert</a:t>
            </a:r>
            <a:r>
              <a:rPr lang="nb-NO">
                <a:solidFill>
                  <a:prstClr val="black"/>
                </a:solidFill>
              </a:rPr>
              <a:t> </a:t>
            </a:r>
            <a:r>
              <a:rPr lang="nb-NO" err="1">
                <a:solidFill>
                  <a:prstClr val="black"/>
                </a:solidFill>
              </a:rPr>
              <a:t>your</a:t>
            </a:r>
            <a:r>
              <a:rPr lang="nb-NO">
                <a:solidFill>
                  <a:prstClr val="black"/>
                </a:solidFill>
              </a:rPr>
              <a:t> </a:t>
            </a:r>
            <a:r>
              <a:rPr lang="nb-NO" err="1">
                <a:solidFill>
                  <a:prstClr val="black"/>
                </a:solidFill>
              </a:rPr>
              <a:t>footer</a:t>
            </a:r>
            <a:r>
              <a:rPr lang="nb-NO">
                <a:solidFill>
                  <a:prstClr val="black"/>
                </a:solidFill>
              </a:rPr>
              <a:t> </a:t>
            </a:r>
            <a:r>
              <a:rPr lang="nb-NO" err="1">
                <a:solidFill>
                  <a:prstClr val="black"/>
                </a:solidFill>
              </a:rPr>
              <a:t>here</a:t>
            </a:r>
            <a:endParaRPr lang="nb-NO">
              <a:solidFill>
                <a:prstClr val="black"/>
              </a:solidFill>
            </a:endParaRPr>
          </a:p>
        </p:txBody>
      </p:sp>
      <p:sp>
        <p:nvSpPr>
          <p:cNvPr id="3" name="Rectangle 2"/>
          <p:cNvSpPr/>
          <p:nvPr userDrawn="1"/>
        </p:nvSpPr>
        <p:spPr>
          <a:xfrm>
            <a:off x="0" y="0"/>
            <a:ext cx="12192000" cy="6858000"/>
          </a:xfrm>
          <a:prstGeom prst="rect">
            <a:avLst/>
          </a:prstGeom>
          <a:ln w="12700">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44308" tIns="44308" rIns="44308" bIns="44308" numCol="1" spcCol="0" rtlCol="0" fromWordArt="0" anchor="ctr" anchorCtr="0" forceAA="0" compatLnSpc="1">
            <a:prstTxWarp prst="textNoShape">
              <a:avLst/>
            </a:prstTxWarp>
            <a:noAutofit/>
          </a:bodyPr>
          <a:lstStyle/>
          <a:p>
            <a:pPr algn="ctr" eaLnBrk="1"/>
            <a:endParaRPr lang="nb-NO" sz="1723">
              <a:solidFill>
                <a:prstClr val="black"/>
              </a:solidFill>
            </a:endParaRP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06345" y="236185"/>
            <a:ext cx="1119367" cy="933002"/>
          </a:xfrm>
          <a:prstGeom prst="rect">
            <a:avLst/>
          </a:prstGeom>
        </p:spPr>
      </p:pic>
    </p:spTree>
    <p:extLst>
      <p:ext uri="{BB962C8B-B14F-4D97-AF65-F5344CB8AC3E}">
        <p14:creationId xmlns:p14="http://schemas.microsoft.com/office/powerpoint/2010/main" val="83774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sktside_1 spalte">
    <p:spTree>
      <p:nvGrpSpPr>
        <p:cNvPr id="1" name=""/>
        <p:cNvGrpSpPr/>
        <p:nvPr/>
      </p:nvGrpSpPr>
      <p:grpSpPr>
        <a:xfrm>
          <a:off x="0" y="0"/>
          <a:ext cx="0" cy="0"/>
          <a:chOff x="0" y="0"/>
          <a:chExt cx="0" cy="0"/>
        </a:xfrm>
      </p:grpSpPr>
      <p:sp>
        <p:nvSpPr>
          <p:cNvPr id="12" name="Tittel 6"/>
          <p:cNvSpPr>
            <a:spLocks noGrp="1"/>
          </p:cNvSpPr>
          <p:nvPr>
            <p:ph type="title"/>
          </p:nvPr>
        </p:nvSpPr>
        <p:spPr>
          <a:xfrm>
            <a:off x="719404" y="737199"/>
            <a:ext cx="10753195" cy="584775"/>
          </a:xfrm>
          <a:prstGeom prst="rect">
            <a:avLst/>
          </a:prstGeom>
        </p:spPr>
        <p:txBody>
          <a:bodyPr anchor="ctr" anchorCtr="0"/>
          <a:lstStyle>
            <a:lvl1pPr algn="l">
              <a:spcBef>
                <a:spcPts val="800"/>
              </a:spcBef>
              <a:defRPr sz="3200">
                <a:solidFill>
                  <a:schemeClr val="accent2"/>
                </a:solidFill>
                <a:latin typeface="Segoe UI"/>
                <a:cs typeface="Segoe UI"/>
              </a:defRPr>
            </a:lvl1pPr>
          </a:lstStyle>
          <a:p>
            <a:r>
              <a:rPr lang="nb-NO"/>
              <a:t>Klikk for å redigere tittelstil</a:t>
            </a:r>
          </a:p>
        </p:txBody>
      </p:sp>
      <p:sp>
        <p:nvSpPr>
          <p:cNvPr id="4" name="Content Placeholder 2"/>
          <p:cNvSpPr>
            <a:spLocks noGrp="1"/>
          </p:cNvSpPr>
          <p:nvPr>
            <p:ph idx="1"/>
          </p:nvPr>
        </p:nvSpPr>
        <p:spPr>
          <a:xfrm>
            <a:off x="719404" y="1700808"/>
            <a:ext cx="10753195" cy="4608512"/>
          </a:xfrm>
          <a:prstGeom prst="rect">
            <a:avLst/>
          </a:prstGeom>
        </p:spPr>
        <p:txBody>
          <a:bodyPr wrap="square" lIns="0" tIns="0" rIns="0" bIns="0" anchor="t" anchorCtr="0">
            <a:noAutofit/>
          </a:bodyPr>
          <a:lstStyle>
            <a:lvl1pPr marL="345582" indent="-287986">
              <a:lnSpc>
                <a:spcPct val="100000"/>
              </a:lnSpc>
              <a:spcBef>
                <a:spcPts val="933"/>
              </a:spcBef>
              <a:spcAft>
                <a:spcPts val="0"/>
              </a:spcAft>
              <a:buClr>
                <a:schemeClr val="accent6"/>
              </a:buClr>
              <a:buSzPct val="110000"/>
              <a:buFont typeface="Arial"/>
              <a:buChar char="•"/>
              <a:defRPr sz="2133" baseline="0">
                <a:solidFill>
                  <a:schemeClr val="accent2"/>
                </a:solidFill>
                <a:latin typeface="Segoe UI"/>
              </a:defRPr>
            </a:lvl1pPr>
            <a:lvl2pPr marL="959952" indent="-287986">
              <a:lnSpc>
                <a:spcPct val="100000"/>
              </a:lnSpc>
              <a:spcBef>
                <a:spcPts val="933"/>
              </a:spcBef>
              <a:spcAft>
                <a:spcPts val="0"/>
              </a:spcAft>
              <a:buClr>
                <a:schemeClr val="accent6"/>
              </a:buClr>
              <a:buSzPct val="110000"/>
              <a:buFont typeface="Arial"/>
              <a:buChar char="•"/>
              <a:defRPr sz="1600">
                <a:solidFill>
                  <a:schemeClr val="accent2"/>
                </a:solidFill>
                <a:latin typeface="Segoe UI"/>
              </a:defRPr>
            </a:lvl2pPr>
            <a:lvl3pPr marL="1439928" indent="-287986">
              <a:lnSpc>
                <a:spcPct val="100000"/>
              </a:lnSpc>
              <a:spcBef>
                <a:spcPts val="933"/>
              </a:spcBef>
              <a:spcAft>
                <a:spcPts val="0"/>
              </a:spcAft>
              <a:buClr>
                <a:schemeClr val="accent6"/>
              </a:buClr>
              <a:buSzPct val="110000"/>
              <a:buFont typeface="Arial"/>
              <a:buChar char="•"/>
              <a:tabLst>
                <a:tab pos="1928648" algn="l"/>
              </a:tabLst>
              <a:defRPr sz="1333">
                <a:solidFill>
                  <a:schemeClr val="accent2"/>
                </a:solidFill>
                <a:latin typeface="Segoe UI"/>
              </a:defRPr>
            </a:lvl3pPr>
            <a:lvl4pPr marL="2357236" indent="-465576">
              <a:lnSpc>
                <a:spcPct val="100000"/>
              </a:lnSpc>
              <a:spcBef>
                <a:spcPts val="1333"/>
              </a:spcBef>
              <a:spcAft>
                <a:spcPts val="0"/>
              </a:spcAft>
              <a:buSzPct val="125000"/>
              <a:buFont typeface="Wingdings" charset="2"/>
              <a:buChar char="§"/>
              <a:defRPr sz="1867"/>
            </a:lvl4pPr>
            <a:lvl5pPr marL="2857255" indent="-465576">
              <a:lnSpc>
                <a:spcPct val="100000"/>
              </a:lnSpc>
              <a:spcBef>
                <a:spcPts val="1333"/>
              </a:spcBef>
              <a:spcAft>
                <a:spcPts val="0"/>
              </a:spcAft>
              <a:buSzPct val="125000"/>
              <a:buFont typeface="Wingdings" charset="2"/>
              <a:buChar char="§"/>
              <a:defRPr sz="1600"/>
            </a:lvl5pPr>
            <a:lvl6pPr>
              <a:defRPr sz="1867"/>
            </a:lvl6pPr>
            <a:lvl7pPr>
              <a:defRPr sz="1867"/>
            </a:lvl7pPr>
            <a:lvl8pPr>
              <a:defRPr sz="1867"/>
            </a:lvl8pPr>
            <a:lvl9pPr>
              <a:defRPr sz="1867"/>
            </a:lvl9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3136282493"/>
      </p:ext>
    </p:extLst>
  </p:cSld>
  <p:clrMapOvr>
    <a:masterClrMapping/>
  </p:clrMapOvr>
  <p:transition spd="med" advClick="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737444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59970DA-EE83-6D4C-A7D9-24270734442D}"/>
              </a:ext>
            </a:extLst>
          </p:cNvPr>
          <p:cNvSpPr>
            <a:spLocks noGrp="1"/>
          </p:cNvSpPr>
          <p:nvPr>
            <p:ph type="title"/>
          </p:nvPr>
        </p:nvSpPr>
        <p:spPr>
          <a:xfrm>
            <a:off x="373625" y="274639"/>
            <a:ext cx="10972800" cy="861775"/>
          </a:xfrm>
        </p:spPr>
        <p:txBody>
          <a:bodyPr/>
          <a:lstStyle>
            <a:lvl1pPr>
              <a:defRPr/>
            </a:lvl1pPr>
          </a:lstStyle>
          <a:p>
            <a:r>
              <a:rPr lang="en-US"/>
              <a:t>Click to edit Master title style</a:t>
            </a:r>
            <a:endParaRPr lang="nb-NO"/>
          </a:p>
        </p:txBody>
      </p:sp>
      <p:sp>
        <p:nvSpPr>
          <p:cNvPr id="8" name="Plassholder for innhold 3">
            <a:extLst>
              <a:ext uri="{FF2B5EF4-FFF2-40B4-BE49-F238E27FC236}">
                <a16:creationId xmlns:a16="http://schemas.microsoft.com/office/drawing/2014/main" id="{22250DC5-D43E-DF47-8946-580345545925}"/>
              </a:ext>
            </a:extLst>
          </p:cNvPr>
          <p:cNvSpPr>
            <a:spLocks noGrp="1"/>
          </p:cNvSpPr>
          <p:nvPr>
            <p:ph sz="half" idx="2"/>
          </p:nvPr>
        </p:nvSpPr>
        <p:spPr>
          <a:xfrm>
            <a:off x="373626" y="1925790"/>
            <a:ext cx="5386917"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tekst 4">
            <a:extLst>
              <a:ext uri="{FF2B5EF4-FFF2-40B4-BE49-F238E27FC236}">
                <a16:creationId xmlns:a16="http://schemas.microsoft.com/office/drawing/2014/main" id="{4938533B-98B9-FE49-BD38-3FE354B5DB86}"/>
              </a:ext>
            </a:extLst>
          </p:cNvPr>
          <p:cNvSpPr>
            <a:spLocks noGrp="1"/>
          </p:cNvSpPr>
          <p:nvPr>
            <p:ph type="body" sz="quarter" idx="3"/>
          </p:nvPr>
        </p:nvSpPr>
        <p:spPr>
          <a:xfrm>
            <a:off x="5957394" y="1286029"/>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0" name="Plassholder for innhold 5">
            <a:extLst>
              <a:ext uri="{FF2B5EF4-FFF2-40B4-BE49-F238E27FC236}">
                <a16:creationId xmlns:a16="http://schemas.microsoft.com/office/drawing/2014/main" id="{AAE60141-BB9F-7A45-AD28-419E734080CD}"/>
              </a:ext>
            </a:extLst>
          </p:cNvPr>
          <p:cNvSpPr>
            <a:spLocks noGrp="1"/>
          </p:cNvSpPr>
          <p:nvPr>
            <p:ph sz="quarter" idx="4"/>
          </p:nvPr>
        </p:nvSpPr>
        <p:spPr>
          <a:xfrm>
            <a:off x="5957394" y="1925790"/>
            <a:ext cx="5389033"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Plassholder for tekst 4">
            <a:extLst>
              <a:ext uri="{FF2B5EF4-FFF2-40B4-BE49-F238E27FC236}">
                <a16:creationId xmlns:a16="http://schemas.microsoft.com/office/drawing/2014/main" id="{DE388575-68AB-9547-8F46-F2D9AF39D5FA}"/>
              </a:ext>
            </a:extLst>
          </p:cNvPr>
          <p:cNvSpPr>
            <a:spLocks noGrp="1"/>
          </p:cNvSpPr>
          <p:nvPr>
            <p:ph type="body" sz="quarter" idx="10"/>
          </p:nvPr>
        </p:nvSpPr>
        <p:spPr>
          <a:xfrm>
            <a:off x="373625" y="1286028"/>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Tree>
    <p:extLst>
      <p:ext uri="{BB962C8B-B14F-4D97-AF65-F5344CB8AC3E}">
        <p14:creationId xmlns:p14="http://schemas.microsoft.com/office/powerpoint/2010/main" val="376745671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en-US"/>
              <a:t>Click to edit Master title style</a:t>
            </a:r>
            <a:endParaRPr lang="nb-NO"/>
          </a:p>
        </p:txBody>
      </p:sp>
    </p:spTree>
    <p:extLst>
      <p:ext uri="{BB962C8B-B14F-4D97-AF65-F5344CB8AC3E}">
        <p14:creationId xmlns:p14="http://schemas.microsoft.com/office/powerpoint/2010/main" val="39545774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07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521901"/>
            <a:ext cx="4011084" cy="913199"/>
          </a:xfrm>
          <a:prstGeom prst="rect">
            <a:avLst/>
          </a:prstGeom>
        </p:spPr>
        <p:txBody>
          <a:bodyPr anchor="b"/>
          <a:lstStyle>
            <a:lvl1pPr algn="l">
              <a:defRPr sz="2667" b="1"/>
            </a:lvl1pPr>
          </a:lstStyle>
          <a:p>
            <a:r>
              <a:rPr lang="en-US"/>
              <a:t>Click to edit Master title style</a:t>
            </a:r>
            <a:endParaRPr lang="nb-NO"/>
          </a:p>
        </p:txBody>
      </p:sp>
      <p:sp>
        <p:nvSpPr>
          <p:cNvPr id="3" name="Plassholder for innhold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tekst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1007270516"/>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64573"/>
            <a:ext cx="7315200" cy="502766"/>
          </a:xfrm>
          <a:prstGeom prst="rect">
            <a:avLst/>
          </a:prstGeom>
        </p:spPr>
        <p:txBody>
          <a:bodyPr anchor="b"/>
          <a:lstStyle>
            <a:lvl1pPr algn="l">
              <a:defRPr sz="2667" b="1"/>
            </a:lvl1pPr>
          </a:lstStyle>
          <a:p>
            <a:r>
              <a:rPr lang="en-US"/>
              <a:t>Click to edit Master title style</a:t>
            </a:r>
            <a:endParaRPr lang="nb-NO"/>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nb-NO"/>
          </a:p>
        </p:txBody>
      </p:sp>
      <p:sp>
        <p:nvSpPr>
          <p:cNvPr id="4" name="Plassholder for tekst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832372843"/>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48" Type="http://schemas.openxmlformats.org/officeDocument/2006/relationships/image" Target="../media/image1.emf"/><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1165A2F-B939-4493-8B4B-472F2B934C8C}"/>
              </a:ext>
            </a:extLst>
          </p:cNvPr>
          <p:cNvGraphicFramePr>
            <a:graphicFrameLocks noChangeAspect="1"/>
          </p:cNvGraphicFramePr>
          <p:nvPr>
            <p:custDataLst>
              <p:tags r:id="rId44"/>
            </p:custDataLst>
            <p:extLst>
              <p:ext uri="{D42A27DB-BD31-4B8C-83A1-F6EECF244321}">
                <p14:modId xmlns:p14="http://schemas.microsoft.com/office/powerpoint/2010/main" val="123601180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7" imgW="395" imgH="394" progId="TCLayout.ActiveDocument.1">
                  <p:embed/>
                </p:oleObj>
              </mc:Choice>
              <mc:Fallback>
                <p:oleObj name="think-cell Slide" r:id="rId47" imgW="395" imgH="394" progId="TCLayout.ActiveDocument.1">
                  <p:embed/>
                  <p:pic>
                    <p:nvPicPr>
                      <p:cNvPr id="5" name="Object 4" hidden="1">
                        <a:extLst>
                          <a:ext uri="{FF2B5EF4-FFF2-40B4-BE49-F238E27FC236}">
                            <a16:creationId xmlns:a16="http://schemas.microsoft.com/office/drawing/2014/main" id="{71165A2F-B939-4493-8B4B-472F2B934C8C}"/>
                          </a:ext>
                        </a:extLst>
                      </p:cNvPr>
                      <p:cNvPicPr/>
                      <p:nvPr/>
                    </p:nvPicPr>
                    <p:blipFill>
                      <a:blip r:embed="rId48"/>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AADCD85-0D95-4AE9-8C9D-6336B6FF112D}"/>
              </a:ext>
            </a:extLst>
          </p:cNvPr>
          <p:cNvSpPr/>
          <p:nvPr>
            <p:custDataLst>
              <p:tags r:id="rId45"/>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nb-NO" sz="4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Plassholder for tittel 1"/>
          <p:cNvSpPr>
            <a:spLocks noGrp="1"/>
          </p:cNvSpPr>
          <p:nvPr>
            <p:ph type="title"/>
          </p:nvPr>
        </p:nvSpPr>
        <p:spPr>
          <a:xfrm>
            <a:off x="431799" y="274639"/>
            <a:ext cx="11278420" cy="861775"/>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431799" y="1248697"/>
            <a:ext cx="11278420" cy="487746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p:nvPicPr>
        <p:blipFill>
          <a:blip r:embed="rId49"/>
          <a:stretch>
            <a:fillRect/>
          </a:stretch>
        </p:blipFill>
        <p:spPr>
          <a:xfrm>
            <a:off x="564241" y="6401225"/>
            <a:ext cx="3360060" cy="273079"/>
          </a:xfrm>
          <a:prstGeom prst="rect">
            <a:avLst/>
          </a:prstGeom>
        </p:spPr>
      </p:pic>
      <p:sp>
        <p:nvSpPr>
          <p:cNvPr id="8" name="Rectangle 7" hidden="1">
            <a:extLst>
              <a:ext uri="{FF2B5EF4-FFF2-40B4-BE49-F238E27FC236}">
                <a16:creationId xmlns:a16="http://schemas.microsoft.com/office/drawing/2014/main" id="{712E2FC3-A475-4083-B6CE-5B10B2D0A2AB}"/>
              </a:ext>
            </a:extLst>
          </p:cNvPr>
          <p:cNvSpPr/>
          <p:nvPr userDrawn="1">
            <p:custDataLst>
              <p:tags r:id="rId46"/>
            </p:custDataLst>
          </p:nvPr>
        </p:nvSpPr>
        <p:spPr bwMode="gray">
          <a:xfrm>
            <a:off x="0" y="0"/>
            <a:ext cx="158750" cy="158750"/>
          </a:xfrm>
          <a:prstGeom prst="rect">
            <a:avLst/>
          </a:prstGeom>
          <a:solidFill>
            <a:schemeClr val="accent3"/>
          </a:solidFill>
          <a:ln w="19050" algn="ctr">
            <a:noFill/>
            <a:miter lim="800000"/>
            <a:headEnd/>
            <a:tailEnd/>
          </a:ln>
        </p:spPr>
        <p:txBody>
          <a:bodyPr wrap="none" lIns="0" tIns="0" rIns="0" bIns="0" numCol="1" spcCol="0" rtlCol="0" anchor="ctr" anchorCtr="0">
            <a:noAutofit/>
          </a:bodyPr>
          <a:lstStyle/>
          <a:p>
            <a:pPr marL="0" lvl="0" indent="0" algn="ctr">
              <a:lnSpc>
                <a:spcPct val="106000"/>
              </a:lnSpc>
              <a:buFont typeface="Wingdings 2" pitchFamily="18" charset="2"/>
              <a:buNone/>
            </a:pPr>
            <a:endParaRPr lang="en-US" sz="2100" b="0" i="0" baseline="0">
              <a:solidFill>
                <a:schemeClr val="bg1"/>
              </a:solidFill>
              <a:latin typeface="Calibri Light" panose="020F0302020204030204" pitchFamily="34" charset="0"/>
              <a:ea typeface="+mj-ea"/>
              <a:cs typeface="Calibri Light" panose="020F0302020204030204" pitchFamily="34" charset="0"/>
              <a:sym typeface="Calibri Light" panose="020F0302020204030204" pitchFamily="34" charset="0"/>
            </a:endParaRPr>
          </a:p>
        </p:txBody>
      </p:sp>
    </p:spTree>
    <p:extLst>
      <p:ext uri="{BB962C8B-B14F-4D97-AF65-F5344CB8AC3E}">
        <p14:creationId xmlns:p14="http://schemas.microsoft.com/office/powerpoint/2010/main" val="349607525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 id="2147483858" r:id="rId28"/>
    <p:sldLayoutId id="2147483859" r:id="rId29"/>
    <p:sldLayoutId id="2147483860" r:id="rId30"/>
    <p:sldLayoutId id="2147483861" r:id="rId31"/>
    <p:sldLayoutId id="2147483862" r:id="rId32"/>
    <p:sldLayoutId id="2147483863" r:id="rId33"/>
    <p:sldLayoutId id="2147483864" r:id="rId34"/>
    <p:sldLayoutId id="2147483865" r:id="rId35"/>
    <p:sldLayoutId id="2147483866" r:id="rId36"/>
    <p:sldLayoutId id="2147483867" r:id="rId37"/>
    <p:sldLayoutId id="2147483869" r:id="rId38"/>
    <p:sldLayoutId id="2147483873" r:id="rId39"/>
    <p:sldLayoutId id="2147483874" r:id="rId40"/>
    <p:sldLayoutId id="2147483875" r:id="rId41"/>
    <p:sldLayoutId id="2147483876" r:id="rId42"/>
  </p:sldLayoutIdLst>
  <p:transition>
    <p:fade/>
  </p:transition>
  <p:hf hdr="0" dt="0"/>
  <p:txStyles>
    <p:titleStyle>
      <a:lvl1pPr algn="l" defTabSz="609585" rtl="0" eaLnBrk="1" latinLnBrk="0" hangingPunct="1">
        <a:spcBef>
          <a:spcPct val="0"/>
        </a:spcBef>
        <a:buNone/>
        <a:defRPr sz="4800" b="1"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userDrawn="1">
          <p15:clr>
            <a:srgbClr val="F26B43"/>
          </p15:clr>
        </p15:guide>
        <p15:guide id="2" orient="horz" pos="2160" userDrawn="1">
          <p15:clr>
            <a:srgbClr val="F26B43"/>
          </p15:clr>
        </p15:guide>
        <p15:guide id="3" orient="horz" pos="3968" userDrawn="1">
          <p15:clr>
            <a:srgbClr val="F26B43"/>
          </p15:clr>
        </p15:guide>
        <p15:guide id="4" pos="296" userDrawn="1">
          <p15:clr>
            <a:srgbClr val="F26B43"/>
          </p15:clr>
        </p15:guide>
        <p15:guide id="5" pos="7384" userDrawn="1">
          <p15:clr>
            <a:srgbClr val="F26B43"/>
          </p15:clr>
        </p15:guide>
        <p15:guide id="6" orient="horz" pos="1071" userDrawn="1">
          <p15:clr>
            <a:srgbClr val="F26B43"/>
          </p15:clr>
        </p15:guide>
        <p15:guide id="7" orient="horz" pos="245" userDrawn="1">
          <p15:clr>
            <a:srgbClr val="F26B43"/>
          </p15:clr>
        </p15:guide>
        <p15:guide id="8" orient="horz" pos="4081" userDrawn="1">
          <p15:clr>
            <a:srgbClr val="F26B43"/>
          </p15:clr>
        </p15:guide>
        <p15:guide id="9" pos="4986" userDrawn="1">
          <p15:clr>
            <a:srgbClr val="F26B43"/>
          </p15:clr>
        </p15:guide>
        <p15:guide id="10" pos="1382" userDrawn="1">
          <p15:clr>
            <a:srgbClr val="F26B43"/>
          </p15:clr>
        </p15:guide>
        <p15:guide id="11" pos="1496" userDrawn="1">
          <p15:clr>
            <a:srgbClr val="F26B43"/>
          </p15:clr>
        </p15:guide>
        <p15:guide id="12" pos="2581" userDrawn="1">
          <p15:clr>
            <a:srgbClr val="F26B43"/>
          </p15:clr>
        </p15:guide>
        <p15:guide id="13" pos="2695" userDrawn="1">
          <p15:clr>
            <a:srgbClr val="F26B43"/>
          </p15:clr>
        </p15:guide>
        <p15:guide id="14" pos="6185" userDrawn="1">
          <p15:clr>
            <a:srgbClr val="F26B43"/>
          </p15:clr>
        </p15:guide>
        <p15:guide id="15" pos="3783" userDrawn="1">
          <p15:clr>
            <a:srgbClr val="F26B43"/>
          </p15:clr>
        </p15:guide>
        <p15:guide id="16" pos="3896" userDrawn="1">
          <p15:clr>
            <a:srgbClr val="F26B43"/>
          </p15:clr>
        </p15:guide>
        <p15:guide id="17" pos="3840" userDrawn="1">
          <p15:clr>
            <a:srgbClr val="F26B43"/>
          </p15:clr>
        </p15:guide>
        <p15:guide id="18" pos="6299" userDrawn="1">
          <p15:clr>
            <a:srgbClr val="F26B43"/>
          </p15:clr>
        </p15:guide>
        <p15:guide id="19" orient="horz" pos="1049" userDrawn="1">
          <p15:clr>
            <a:srgbClr val="F26B43"/>
          </p15:clr>
        </p15:guide>
        <p15:guide id="20" orient="horz" pos="641" userDrawn="1">
          <p15:clr>
            <a:srgbClr val="F26B43"/>
          </p15:clr>
        </p15:guide>
        <p15:guide id="21"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https://www.flickr.com/photos/ntnu-trondheim/15413910047" TargetMode="Externa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8.xml"/><Relationship Id="rId7" Type="http://schemas.openxmlformats.org/officeDocument/2006/relationships/hyperlink" Target="https://medium.com/productmanagement101/design-sprints-at-google-85ff62fed5f8" TargetMode="Externa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slideLayout" Target="../slideLayouts/slideLayout41.xml"/><Relationship Id="rId7" Type="http://schemas.openxmlformats.org/officeDocument/2006/relationships/image" Target="../media/image34.jpe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tags" Target="../tags/tag19.xml"/><Relationship Id="rId16" Type="http://schemas.openxmlformats.org/officeDocument/2006/relationships/image" Target="../media/image20.png"/><Relationship Id="rId1" Type="http://schemas.openxmlformats.org/officeDocument/2006/relationships/tags" Target="../tags/tag18.xml"/><Relationship Id="rId6" Type="http://schemas.openxmlformats.org/officeDocument/2006/relationships/image" Target="../media/image7.emf"/><Relationship Id="rId11" Type="http://schemas.openxmlformats.org/officeDocument/2006/relationships/image" Target="../media/image15.svg"/><Relationship Id="rId5" Type="http://schemas.openxmlformats.org/officeDocument/2006/relationships/oleObject" Target="../embeddings/oleObject9.bin"/><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image" Target="../media/image13.sv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41.xml"/><Relationship Id="rId7" Type="http://schemas.openxmlformats.org/officeDocument/2006/relationships/image" Target="../media/image7.emf"/><Relationship Id="rId12" Type="http://schemas.openxmlformats.org/officeDocument/2006/relationships/image" Target="../media/image40.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oleObject" Target="../embeddings/oleObject10.bin"/><Relationship Id="rId11" Type="http://schemas.openxmlformats.org/officeDocument/2006/relationships/image" Target="../media/image39.png"/><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notesSlide" Target="../notesSlides/notesSlide9.xml"/><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45.jpe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45.jpe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4.png"/><Relationship Id="rId5" Type="http://schemas.openxmlformats.org/officeDocument/2006/relationships/hyperlink" Target="https://medium.com/productmanagement101/design-sprints-at-google-85ff62fed5f8" TargetMode="Externa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8.jpe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48.jpeg"/><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39.xml"/><Relationship Id="rId7" Type="http://schemas.openxmlformats.org/officeDocument/2006/relationships/image" Target="../media/image49.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53.jpe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4.png"/><Relationship Id="rId5" Type="http://schemas.openxmlformats.org/officeDocument/2006/relationships/hyperlink" Target="https://medium.com/productmanagement101/design-sprints-at-google-85ff62fed5f8" TargetMode="Externa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emf"/><Relationship Id="rId11" Type="http://schemas.openxmlformats.org/officeDocument/2006/relationships/image" Target="../media/image32.png"/><Relationship Id="rId5" Type="http://schemas.openxmlformats.org/officeDocument/2006/relationships/oleObject" Target="../embeddings/oleObject7.bin"/><Relationship Id="rId10" Type="http://schemas.openxmlformats.org/officeDocument/2006/relationships/image" Target="../media/image31.svg"/><Relationship Id="rId4" Type="http://schemas.openxmlformats.org/officeDocument/2006/relationships/notesSlide" Target="../notesSlides/notesSlide6.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63DE1EA-E27E-431C-95E0-131434C8B39F}"/>
              </a:ext>
            </a:extLst>
          </p:cNvPr>
          <p:cNvGraphicFramePr>
            <a:graphicFrameLocks noChangeAspect="1"/>
          </p:cNvGraphicFramePr>
          <p:nvPr>
            <p:custDataLst>
              <p:tags r:id="rId1"/>
            </p:custDataLst>
            <p:extLst>
              <p:ext uri="{D42A27DB-BD31-4B8C-83A1-F6EECF244321}">
                <p14:modId xmlns:p14="http://schemas.microsoft.com/office/powerpoint/2010/main" val="966119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E63DE1EA-E27E-431C-95E0-131434C8B3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95E7DC-193A-4BAB-BA9D-3052A86A46EE}"/>
              </a:ext>
            </a:extLst>
          </p:cNvPr>
          <p:cNvSpPr>
            <a:spLocks noGrp="1"/>
          </p:cNvSpPr>
          <p:nvPr>
            <p:ph type="title"/>
          </p:nvPr>
        </p:nvSpPr>
        <p:spPr>
          <a:xfrm>
            <a:off x="401847" y="397785"/>
            <a:ext cx="11224996" cy="864683"/>
          </a:xfrm>
        </p:spPr>
        <p:txBody>
          <a:bodyPr vert="horz" wrap="square" anchor="t">
            <a:normAutofit/>
          </a:bodyPr>
          <a:lstStyle/>
          <a:p>
            <a:r>
              <a:rPr lang="nb-NO"/>
              <a:t>Velkommen til dag 3!</a:t>
            </a:r>
          </a:p>
        </p:txBody>
      </p:sp>
      <p:pic>
        <p:nvPicPr>
          <p:cNvPr id="9" name="Picture 9">
            <a:extLst>
              <a:ext uri="{FF2B5EF4-FFF2-40B4-BE49-F238E27FC236}">
                <a16:creationId xmlns:a16="http://schemas.microsoft.com/office/drawing/2014/main" id="{4A3897C7-49C5-40E2-A386-AF60DFA21429}"/>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11289" r="-2" b="24403"/>
          <a:stretch/>
        </p:blipFill>
        <p:spPr>
          <a:xfrm>
            <a:off x="401847" y="1347021"/>
            <a:ext cx="11224996" cy="4818365"/>
          </a:xfrm>
          <a:prstGeom prst="rect">
            <a:avLst/>
          </a:prstGeom>
          <a:noFill/>
        </p:spPr>
      </p:pic>
    </p:spTree>
    <p:extLst>
      <p:ext uri="{BB962C8B-B14F-4D97-AF65-F5344CB8AC3E}">
        <p14:creationId xmlns:p14="http://schemas.microsoft.com/office/powerpoint/2010/main" val="2410859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E8DCAB7-3BB9-4C44-AEEA-76EA78C119F2}"/>
              </a:ext>
            </a:extLst>
          </p:cNvPr>
          <p:cNvGraphicFramePr>
            <a:graphicFrameLocks noChangeAspect="1"/>
          </p:cNvGraphicFramePr>
          <p:nvPr>
            <p:custDataLst>
              <p:tags r:id="rId1"/>
            </p:custDataLst>
            <p:extLst>
              <p:ext uri="{D42A27DB-BD31-4B8C-83A1-F6EECF244321}">
                <p14:modId xmlns:p14="http://schemas.microsoft.com/office/powerpoint/2010/main" val="3586547437"/>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6" name="Object 5" hidden="1">
                        <a:extLst>
                          <a:ext uri="{FF2B5EF4-FFF2-40B4-BE49-F238E27FC236}">
                            <a16:creationId xmlns:a16="http://schemas.microsoft.com/office/drawing/2014/main" id="{6E8DCAB7-3BB9-4C44-AEEA-76EA78C119F2}"/>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AEA2AD-52C8-46A3-A747-820A73B8D9AF}"/>
              </a:ext>
            </a:extLst>
          </p:cNvPr>
          <p:cNvSpPr/>
          <p:nvPr>
            <p:custDataLst>
              <p:tags r:id="rId2"/>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defRPr/>
            </a:pPr>
            <a:endParaRPr lang="nb-NO" sz="3200" b="1">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F1E5449-5907-45C8-959C-2BE182CC74F6}"/>
              </a:ext>
            </a:extLst>
          </p:cNvPr>
          <p:cNvSpPr>
            <a:spLocks noGrp="1"/>
          </p:cNvSpPr>
          <p:nvPr>
            <p:ph type="title"/>
          </p:nvPr>
        </p:nvSpPr>
        <p:spPr>
          <a:xfrm>
            <a:off x="535796" y="530381"/>
            <a:ext cx="14966661" cy="771623"/>
          </a:xfrm>
        </p:spPr>
        <p:txBody>
          <a:bodyPr vert="horz"/>
          <a:lstStyle/>
          <a:p>
            <a:r>
              <a:rPr lang="nb-NO" sz="4400"/>
              <a:t>Vi har sprintet i to dager!</a:t>
            </a:r>
            <a:endParaRPr lang="nb-NO" sz="3600"/>
          </a:p>
        </p:txBody>
      </p:sp>
      <p:graphicFrame>
        <p:nvGraphicFramePr>
          <p:cNvPr id="19" name="Table 19">
            <a:extLst>
              <a:ext uri="{FF2B5EF4-FFF2-40B4-BE49-F238E27FC236}">
                <a16:creationId xmlns:a16="http://schemas.microsoft.com/office/drawing/2014/main" id="{9B8010A0-F12C-4323-9139-938DF3DC8A6A}"/>
              </a:ext>
            </a:extLst>
          </p:cNvPr>
          <p:cNvGraphicFramePr>
            <a:graphicFrameLocks noGrp="1"/>
          </p:cNvGraphicFramePr>
          <p:nvPr>
            <p:extLst>
              <p:ext uri="{D42A27DB-BD31-4B8C-83A1-F6EECF244321}">
                <p14:modId xmlns:p14="http://schemas.microsoft.com/office/powerpoint/2010/main" val="1123159105"/>
              </p:ext>
            </p:extLst>
          </p:nvPr>
        </p:nvGraphicFramePr>
        <p:xfrm>
          <a:off x="528846" y="1688420"/>
          <a:ext cx="11097995" cy="4450323"/>
        </p:xfrm>
        <a:graphic>
          <a:graphicData uri="http://schemas.openxmlformats.org/drawingml/2006/table">
            <a:tbl>
              <a:tblPr firstRow="1">
                <a:tableStyleId>{21E4AEA4-8DFA-4A89-87EB-49C32662AFE0}</a:tableStyleId>
              </a:tblPr>
              <a:tblGrid>
                <a:gridCol w="2219599">
                  <a:extLst>
                    <a:ext uri="{9D8B030D-6E8A-4147-A177-3AD203B41FA5}">
                      <a16:colId xmlns:a16="http://schemas.microsoft.com/office/drawing/2014/main" val="559768178"/>
                    </a:ext>
                  </a:extLst>
                </a:gridCol>
                <a:gridCol w="2219599">
                  <a:extLst>
                    <a:ext uri="{9D8B030D-6E8A-4147-A177-3AD203B41FA5}">
                      <a16:colId xmlns:a16="http://schemas.microsoft.com/office/drawing/2014/main" val="4062673064"/>
                    </a:ext>
                  </a:extLst>
                </a:gridCol>
                <a:gridCol w="2219599">
                  <a:extLst>
                    <a:ext uri="{9D8B030D-6E8A-4147-A177-3AD203B41FA5}">
                      <a16:colId xmlns:a16="http://schemas.microsoft.com/office/drawing/2014/main" val="1316617364"/>
                    </a:ext>
                  </a:extLst>
                </a:gridCol>
                <a:gridCol w="2219599">
                  <a:extLst>
                    <a:ext uri="{9D8B030D-6E8A-4147-A177-3AD203B41FA5}">
                      <a16:colId xmlns:a16="http://schemas.microsoft.com/office/drawing/2014/main" val="2476370768"/>
                    </a:ext>
                  </a:extLst>
                </a:gridCol>
                <a:gridCol w="2219599">
                  <a:extLst>
                    <a:ext uri="{9D8B030D-6E8A-4147-A177-3AD203B41FA5}">
                      <a16:colId xmlns:a16="http://schemas.microsoft.com/office/drawing/2014/main" val="1646304084"/>
                    </a:ext>
                  </a:extLst>
                </a:gridCol>
              </a:tblGrid>
              <a:tr h="345440">
                <a:tc>
                  <a:txBody>
                    <a:bodyPr/>
                    <a:lstStyle/>
                    <a:p>
                      <a:pPr marL="0" indent="0" algn="ctr">
                        <a:buFont typeface="Arial" panose="020B0604020202020204" pitchFamily="34" charset="0"/>
                        <a:buNone/>
                      </a:pPr>
                      <a:r>
                        <a:rPr lang="nb-NO" sz="1500">
                          <a:solidFill>
                            <a:schemeClr val="bg1"/>
                          </a:solidFill>
                        </a:rPr>
                        <a:t>Mandag</a:t>
                      </a:r>
                    </a:p>
                  </a:txBody>
                  <a:tcPr marL="121920" marR="121920" marT="60960" marB="60960"/>
                </a:tc>
                <a:tc>
                  <a:txBody>
                    <a:bodyPr/>
                    <a:lstStyle/>
                    <a:p>
                      <a:pPr marL="0" indent="0" algn="ctr">
                        <a:buFont typeface="Arial" panose="020B0604020202020204" pitchFamily="34" charset="0"/>
                        <a:buNone/>
                      </a:pPr>
                      <a:r>
                        <a:rPr lang="nb-NO" sz="1500"/>
                        <a:t>Tirsdag</a:t>
                      </a:r>
                    </a:p>
                  </a:txBody>
                  <a:tcPr marL="121920" marR="121920" marT="60960" marB="60960"/>
                </a:tc>
                <a:tc>
                  <a:txBody>
                    <a:bodyPr/>
                    <a:lstStyle/>
                    <a:p>
                      <a:pPr marL="0" indent="0" algn="ctr">
                        <a:buFont typeface="Arial" panose="020B0604020202020204" pitchFamily="34" charset="0"/>
                        <a:buNone/>
                      </a:pPr>
                      <a:r>
                        <a:rPr lang="nb-NO" sz="1500"/>
                        <a:t>Onsdag</a:t>
                      </a:r>
                    </a:p>
                  </a:txBody>
                  <a:tcPr marL="121920" marR="121920" marT="60960" marB="60960"/>
                </a:tc>
                <a:tc>
                  <a:txBody>
                    <a:bodyPr/>
                    <a:lstStyle/>
                    <a:p>
                      <a:pPr marL="0" indent="0" algn="ctr">
                        <a:buFont typeface="Arial" panose="020B0604020202020204" pitchFamily="34" charset="0"/>
                        <a:buNone/>
                      </a:pPr>
                      <a:r>
                        <a:rPr lang="nb-NO" sz="1500"/>
                        <a:t>Torsdag</a:t>
                      </a:r>
                    </a:p>
                  </a:txBody>
                  <a:tcPr marL="121920" marR="121920" marT="60960" marB="60960"/>
                </a:tc>
                <a:tc>
                  <a:txBody>
                    <a:bodyPr/>
                    <a:lstStyle/>
                    <a:p>
                      <a:pPr marL="0" indent="0" algn="ctr">
                        <a:buFont typeface="Arial" panose="020B0604020202020204" pitchFamily="34" charset="0"/>
                        <a:buNone/>
                      </a:pPr>
                      <a:r>
                        <a:rPr lang="nb-NO" sz="1500"/>
                        <a:t>Fredag</a:t>
                      </a:r>
                    </a:p>
                  </a:txBody>
                  <a:tcPr marL="121920" marR="121920" marT="60960" marB="60960"/>
                </a:tc>
                <a:extLst>
                  <a:ext uri="{0D108BD9-81ED-4DB2-BD59-A6C34878D82A}">
                    <a16:rowId xmlns:a16="http://schemas.microsoft.com/office/drawing/2014/main" val="1129494764"/>
                  </a:ext>
                </a:extLst>
              </a:tr>
              <a:tr h="1553836">
                <a:tc>
                  <a:txBody>
                    <a:bodyPr/>
                    <a:lstStyle/>
                    <a:p>
                      <a:pPr marL="0" indent="0" algn="ctr">
                        <a:buFont typeface="Arial" panose="020B0604020202020204" pitchFamily="34" charset="0"/>
                        <a:buNone/>
                      </a:pPr>
                      <a:endParaRPr lang="nb-NO" sz="1500">
                        <a:solidFill>
                          <a:schemeClr val="tx1"/>
                        </a:solidFill>
                      </a:endParaRPr>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extLst>
                  <a:ext uri="{0D108BD9-81ED-4DB2-BD59-A6C34878D82A}">
                    <a16:rowId xmlns:a16="http://schemas.microsoft.com/office/drawing/2014/main" val="659481140"/>
                  </a:ext>
                </a:extLst>
              </a:tr>
              <a:tr h="345440">
                <a:tc>
                  <a:txBody>
                    <a:bodyPr/>
                    <a:lstStyle/>
                    <a:p>
                      <a:pPr marL="0" indent="0" algn="ctr">
                        <a:buFont typeface="Arial" panose="020B0604020202020204" pitchFamily="34" charset="0"/>
                        <a:buNone/>
                      </a:pPr>
                      <a:r>
                        <a:rPr lang="nb-NO" sz="1500" b="1">
                          <a:solidFill>
                            <a:schemeClr val="tx2"/>
                          </a:solidFill>
                        </a:rPr>
                        <a:t>Forståelse</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Hypoteser</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Test</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Bearbeide innspill</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Løsningsforslag </a:t>
                      </a:r>
                    </a:p>
                  </a:txBody>
                  <a:tcPr marL="121920" marR="121920" marT="60960" marB="60960">
                    <a:solidFill>
                      <a:schemeClr val="bg1"/>
                    </a:solidFill>
                  </a:tcPr>
                </a:tc>
                <a:extLst>
                  <a:ext uri="{0D108BD9-81ED-4DB2-BD59-A6C34878D82A}">
                    <a16:rowId xmlns:a16="http://schemas.microsoft.com/office/drawing/2014/main" val="4037100347"/>
                  </a:ext>
                </a:extLst>
              </a:tr>
              <a:tr h="1260727">
                <a:tc>
                  <a:txBody>
                    <a:bodyPr/>
                    <a:lstStyle/>
                    <a:p>
                      <a:pPr marL="171450" indent="-171450" algn="l">
                        <a:buFont typeface="Arial" panose="020B0604020202020204" pitchFamily="34" charset="0"/>
                        <a:buChar char="•"/>
                      </a:pPr>
                      <a:r>
                        <a:rPr lang="nb-NO" sz="1300"/>
                        <a:t>Belyse fokusområder</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Kunnskapsgrunnlag og workshop med referanseteam</a:t>
                      </a:r>
                      <a:endParaRPr lang="nb-NO" sz="1300" b="0">
                        <a:solidFill>
                          <a:schemeClr val="tx1"/>
                        </a:solidFill>
                      </a:endParaRP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Skisser til hypoteser/ løsningsforslag per problemstilling</a:t>
                      </a:r>
                    </a:p>
                    <a:p>
                      <a:pPr marL="171450" indent="-171450" algn="l">
                        <a:buFont typeface="Arial" panose="020B0604020202020204" pitchFamily="34" charset="0"/>
                        <a:buChar char="•"/>
                      </a:pPr>
                      <a:r>
                        <a:rPr lang="nb-NO" sz="1300"/>
                        <a:t>Prioritere mulige løsninger</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Presentere løypemelding for referanseteam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Innspill fra styringsgruppe</a:t>
                      </a:r>
                    </a:p>
                  </a:txBody>
                  <a:tcPr marL="121920" marR="121920" marT="60960" marB="60960">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Prototype</a:t>
                      </a:r>
                    </a:p>
                    <a:p>
                      <a:pPr marL="171450" indent="-171450" algn="l">
                        <a:buFont typeface="Arial" panose="020B0604020202020204" pitchFamily="34" charset="0"/>
                        <a:buChar char="•"/>
                      </a:pPr>
                      <a:r>
                        <a:rPr lang="nb-NO" sz="1300"/>
                        <a:t>Ferdigstille løsningsforslag</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Presentere løsningsforslag </a:t>
                      </a:r>
                    </a:p>
                  </a:txBody>
                  <a:tcPr marL="121920" marR="121920" marT="60960" marB="60960">
                    <a:solidFill>
                      <a:schemeClr val="bg1"/>
                    </a:solidFill>
                  </a:tcPr>
                </a:tc>
                <a:extLst>
                  <a:ext uri="{0D108BD9-81ED-4DB2-BD59-A6C34878D82A}">
                    <a16:rowId xmlns:a16="http://schemas.microsoft.com/office/drawing/2014/main" val="1758165501"/>
                  </a:ext>
                </a:extLst>
              </a:tr>
              <a:tr h="934720">
                <a:tc>
                  <a:txBody>
                    <a:bodyPr/>
                    <a:lstStyle/>
                    <a:p>
                      <a:pPr marL="171450" indent="-171450" algn="l">
                        <a:buFont typeface="Arial" panose="020B0604020202020204" pitchFamily="34" charset="0"/>
                        <a:buChar char="•"/>
                      </a:pPr>
                      <a:r>
                        <a:rPr lang="nb-NO" sz="1300" b="0">
                          <a:solidFill>
                            <a:schemeClr val="tx1"/>
                          </a:solidFill>
                        </a:rPr>
                        <a:t>Kjerneteam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b="0">
                          <a:solidFill>
                            <a:schemeClr val="tx1"/>
                          </a:solidFill>
                        </a:rPr>
                        <a:t>Referanseteam</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Kjerneteam</a:t>
                      </a:r>
                      <a:endParaRPr lang="nb-NO" sz="1300" err="1"/>
                    </a:p>
                  </a:txBody>
                  <a:tcPr marL="121920" marR="121920" marT="60960" marB="60960">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Kjerneteam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Referanseteam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Styringsgruppe</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Kjerneteam</a:t>
                      </a:r>
                      <a:endParaRPr lang="nb-NO" sz="1300" err="1"/>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b="0"/>
                        <a:t>Kjerneteam</a:t>
                      </a:r>
                    </a:p>
                    <a:p>
                      <a:pPr marL="171450" indent="-171450" algn="l">
                        <a:buFont typeface="Arial" panose="020B0604020202020204" pitchFamily="34" charset="0"/>
                        <a:buChar char="•"/>
                      </a:pPr>
                      <a:r>
                        <a:rPr lang="nb-NO" sz="1300" b="0"/>
                        <a:t>Styringsgruppe</a:t>
                      </a:r>
                    </a:p>
                  </a:txBody>
                  <a:tcPr marL="121920" marR="121920" marT="60960" marB="60960">
                    <a:solidFill>
                      <a:schemeClr val="bg1"/>
                    </a:solidFill>
                  </a:tcPr>
                </a:tc>
                <a:extLst>
                  <a:ext uri="{0D108BD9-81ED-4DB2-BD59-A6C34878D82A}">
                    <a16:rowId xmlns:a16="http://schemas.microsoft.com/office/drawing/2014/main" val="2587966208"/>
                  </a:ext>
                </a:extLst>
              </a:tr>
            </a:tbl>
          </a:graphicData>
        </a:graphic>
      </p:graphicFrame>
      <p:grpSp>
        <p:nvGrpSpPr>
          <p:cNvPr id="29" name="Group 28">
            <a:extLst>
              <a:ext uri="{FF2B5EF4-FFF2-40B4-BE49-F238E27FC236}">
                <a16:creationId xmlns:a16="http://schemas.microsoft.com/office/drawing/2014/main" id="{8CD5D6C0-6AFA-470D-B229-CA4961FA0E2D}"/>
              </a:ext>
            </a:extLst>
          </p:cNvPr>
          <p:cNvGrpSpPr/>
          <p:nvPr/>
        </p:nvGrpSpPr>
        <p:grpSpPr>
          <a:xfrm>
            <a:off x="630425" y="2108140"/>
            <a:ext cx="10850185" cy="1434083"/>
            <a:chOff x="-389322" y="2070835"/>
            <a:chExt cx="9846530" cy="1301430"/>
          </a:xfrm>
        </p:grpSpPr>
        <p:pic>
          <p:nvPicPr>
            <p:cNvPr id="25" name="Picture 2" descr="How Google Design Sprint works - Product Management 101 ...">
              <a:hlinkClick r:id="rId7"/>
              <a:extLst>
                <a:ext uri="{FF2B5EF4-FFF2-40B4-BE49-F238E27FC236}">
                  <a16:creationId xmlns:a16="http://schemas.microsoft.com/office/drawing/2014/main" id="{D08E93CF-000D-4CD2-8612-34CCADC89A1B}"/>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1055" t="18176" r="78810" b="42613"/>
            <a:stretch/>
          </p:blipFill>
          <p:spPr bwMode="auto">
            <a:xfrm>
              <a:off x="-389322" y="2070835"/>
              <a:ext cx="1652986" cy="13014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ow Google Design Sprint works - Product Management 101 ...">
              <a:hlinkClick r:id="rId7"/>
              <a:extLst>
                <a:ext uri="{FF2B5EF4-FFF2-40B4-BE49-F238E27FC236}">
                  <a16:creationId xmlns:a16="http://schemas.microsoft.com/office/drawing/2014/main" id="{AD4AF167-9C70-4C17-A5F2-CDAD3EEC3181}"/>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40251" t="18176" r="41616" b="42613"/>
            <a:stretch/>
          </p:blipFill>
          <p:spPr bwMode="auto">
            <a:xfrm>
              <a:off x="3821919" y="2070835"/>
              <a:ext cx="1488643" cy="13014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ow Google Design Sprint works - Product Management 101 ...">
              <a:hlinkClick r:id="rId7"/>
              <a:extLst>
                <a:ext uri="{FF2B5EF4-FFF2-40B4-BE49-F238E27FC236}">
                  <a16:creationId xmlns:a16="http://schemas.microsoft.com/office/drawing/2014/main" id="{19F0EA4B-6412-4782-9CBE-449CAD021772}"/>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59241" t="18176" r="19975" b="42613"/>
            <a:stretch/>
          </p:blipFill>
          <p:spPr bwMode="auto">
            <a:xfrm>
              <a:off x="5722192" y="2070835"/>
              <a:ext cx="1706258" cy="13014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ow Google Design Sprint works - Product Management 101 ...">
              <a:hlinkClick r:id="rId7"/>
              <a:extLst>
                <a:ext uri="{FF2B5EF4-FFF2-40B4-BE49-F238E27FC236}">
                  <a16:creationId xmlns:a16="http://schemas.microsoft.com/office/drawing/2014/main" id="{108B63CE-C3C5-407E-BE9E-EDBF3832DACF}"/>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77983" t="18176" b="42613"/>
            <a:stretch/>
          </p:blipFill>
          <p:spPr bwMode="auto">
            <a:xfrm>
              <a:off x="7649733" y="2070835"/>
              <a:ext cx="1807475" cy="13014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ow Google Design Sprint works - Product Management 101 ...">
              <a:hlinkClick r:id="rId7"/>
              <a:extLst>
                <a:ext uri="{FF2B5EF4-FFF2-40B4-BE49-F238E27FC236}">
                  <a16:creationId xmlns:a16="http://schemas.microsoft.com/office/drawing/2014/main" id="{B4DFD824-19EB-40C8-941A-123D380039C5}"/>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20916" t="18176" r="59667" b="42613"/>
            <a:stretch/>
          </p:blipFill>
          <p:spPr bwMode="auto">
            <a:xfrm>
              <a:off x="1730617" y="2070835"/>
              <a:ext cx="1594073" cy="130143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19">
            <a:extLst>
              <a:ext uri="{FF2B5EF4-FFF2-40B4-BE49-F238E27FC236}">
                <a16:creationId xmlns:a16="http://schemas.microsoft.com/office/drawing/2014/main" id="{C41F73EA-8190-4DC4-BA28-EF7FACACDE18}"/>
              </a:ext>
            </a:extLst>
          </p:cNvPr>
          <p:cNvSpPr/>
          <p:nvPr/>
        </p:nvSpPr>
        <p:spPr>
          <a:xfrm rot="20869639">
            <a:off x="311422" y="5131303"/>
            <a:ext cx="578769" cy="15449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933">
                <a:solidFill>
                  <a:schemeClr val="tx1">
                    <a:lumMod val="75000"/>
                    <a:lumOff val="25000"/>
                  </a:schemeClr>
                </a:solidFill>
              </a:rPr>
              <a:t>Deltakere</a:t>
            </a:r>
          </a:p>
        </p:txBody>
      </p:sp>
      <p:sp>
        <p:nvSpPr>
          <p:cNvPr id="21" name="Rectangle: Rounded Corners 20">
            <a:extLst>
              <a:ext uri="{FF2B5EF4-FFF2-40B4-BE49-F238E27FC236}">
                <a16:creationId xmlns:a16="http://schemas.microsoft.com/office/drawing/2014/main" id="{5D29CEC8-8991-4C8F-AF7B-66285E2F2E16}"/>
              </a:ext>
            </a:extLst>
          </p:cNvPr>
          <p:cNvSpPr/>
          <p:nvPr/>
        </p:nvSpPr>
        <p:spPr>
          <a:xfrm rot="20973762">
            <a:off x="329797" y="3846863"/>
            <a:ext cx="578769" cy="15449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933">
                <a:solidFill>
                  <a:schemeClr val="tx1">
                    <a:lumMod val="75000"/>
                    <a:lumOff val="25000"/>
                  </a:schemeClr>
                </a:solidFill>
              </a:rPr>
              <a:t>Aktiviteter</a:t>
            </a:r>
          </a:p>
        </p:txBody>
      </p:sp>
      <p:sp>
        <p:nvSpPr>
          <p:cNvPr id="14" name="Rectangle: Rounded Corners 13">
            <a:extLst>
              <a:ext uri="{FF2B5EF4-FFF2-40B4-BE49-F238E27FC236}">
                <a16:creationId xmlns:a16="http://schemas.microsoft.com/office/drawing/2014/main" id="{77EE76A7-B951-47E5-A118-864FBC846278}"/>
              </a:ext>
            </a:extLst>
          </p:cNvPr>
          <p:cNvSpPr/>
          <p:nvPr/>
        </p:nvSpPr>
        <p:spPr>
          <a:xfrm>
            <a:off x="301640" y="1688420"/>
            <a:ext cx="6836348" cy="4639199"/>
          </a:xfrm>
          <a:prstGeom prst="roundRect">
            <a:avLst/>
          </a:prstGeom>
          <a:noFill/>
          <a:ln w="28575">
            <a:solidFill>
              <a:srgbClr val="00B05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191552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7" name="Object 26" hidden="1"/>
          <p:cNvGraphicFramePr>
            <a:graphicFrameLocks noChangeAspect="1"/>
          </p:cNvGraphicFramePr>
          <p:nvPr>
            <p:custDataLst>
              <p:tags r:id="rId1"/>
            </p:custDataLst>
            <p:extLst>
              <p:ext uri="{D42A27DB-BD31-4B8C-83A1-F6EECF244321}">
                <p14:modId xmlns:p14="http://schemas.microsoft.com/office/powerpoint/2010/main" val="722419622"/>
              </p:ext>
            </p:extLst>
          </p:nvPr>
        </p:nvGraphicFramePr>
        <p:xfrm>
          <a:off x="7931" y="5156"/>
          <a:ext cx="1585" cy="1585"/>
        </p:xfrm>
        <a:graphic>
          <a:graphicData uri="http://schemas.openxmlformats.org/presentationml/2006/ole">
            <mc:AlternateContent xmlns:mc="http://schemas.openxmlformats.org/markup-compatibility/2006">
              <mc:Choice xmlns:v="urn:schemas-microsoft-com:vml" Requires="v">
                <p:oleObj name="think-cell Slide" r:id="rId5" imgW="592" imgH="588" progId="TCLayout.ActiveDocument.1">
                  <p:embed/>
                </p:oleObj>
              </mc:Choice>
              <mc:Fallback>
                <p:oleObj name="think-cell Slide" r:id="rId5" imgW="592" imgH="588" progId="TCLayout.ActiveDocument.1">
                  <p:embed/>
                  <p:pic>
                    <p:nvPicPr>
                      <p:cNvPr id="27" name="Object 26" hidden="1"/>
                      <p:cNvPicPr/>
                      <p:nvPr/>
                    </p:nvPicPr>
                    <p:blipFill>
                      <a:blip r:embed="rId6"/>
                      <a:stretch>
                        <a:fillRect/>
                      </a:stretch>
                    </p:blipFill>
                    <p:spPr>
                      <a:xfrm>
                        <a:off x="7931" y="5156"/>
                        <a:ext cx="1585" cy="1585"/>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2C30758-1E05-4A2B-8908-31957A537015}"/>
              </a:ext>
            </a:extLst>
          </p:cNvPr>
          <p:cNvSpPr/>
          <p:nvPr/>
        </p:nvSpPr>
        <p:spPr>
          <a:xfrm>
            <a:off x="7284497" y="1232352"/>
            <a:ext cx="2123454" cy="5254122"/>
          </a:xfrm>
          <a:prstGeom prst="rect">
            <a:avLst/>
          </a:prstGeom>
          <a:solidFill>
            <a:schemeClr val="accent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hidden="1">
            <a:extLst>
              <a:ext uri="{FF2B5EF4-FFF2-40B4-BE49-F238E27FC236}">
                <a16:creationId xmlns:a16="http://schemas.microsoft.com/office/drawing/2014/main" id="{037D1700-0031-4D32-89DD-774F6719F18B}"/>
              </a:ext>
            </a:extLst>
          </p:cNvPr>
          <p:cNvSpPr/>
          <p:nvPr>
            <p:custDataLst>
              <p:tags r:id="rId2"/>
            </p:custDataLst>
          </p:nvPr>
        </p:nvSpPr>
        <p:spPr>
          <a:xfrm>
            <a:off x="0" y="3568"/>
            <a:ext cx="158585" cy="158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3197"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cxnSp>
        <p:nvCxnSpPr>
          <p:cNvPr id="26" name="Straight Connector 25"/>
          <p:cNvCxnSpPr/>
          <p:nvPr/>
        </p:nvCxnSpPr>
        <p:spPr bwMode="auto">
          <a:xfrm>
            <a:off x="4068657" y="1286165"/>
            <a:ext cx="0" cy="5214568"/>
          </a:xfrm>
          <a:prstGeom prst="line">
            <a:avLst/>
          </a:prstGeom>
          <a:blipFill dpi="0" rotWithShape="0">
            <a:blip r:embed="rId7"/>
            <a:srcRect/>
            <a:tile tx="0" ty="0" sx="100000" sy="100000" flip="none" algn="tl"/>
          </a:blipFill>
          <a:ln w="38100" cap="flat" cmpd="sng" algn="ctr">
            <a:solidFill>
              <a:schemeClr val="accent4"/>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Rectangle 22"/>
          <p:cNvSpPr/>
          <p:nvPr/>
        </p:nvSpPr>
        <p:spPr bwMode="auto">
          <a:xfrm rot="2700000">
            <a:off x="2449513" y="2221086"/>
            <a:ext cx="3235325" cy="3236629"/>
          </a:xfrm>
          <a:prstGeom prst="rect">
            <a:avLst/>
          </a:prstGeom>
          <a:noFill/>
          <a:ln w="25400" cap="flat" cmpd="sng" algn="ctr">
            <a:solidFill>
              <a:schemeClr val="accent1">
                <a:lumMod val="25000"/>
              </a:schemeClr>
            </a:solidFill>
            <a:prstDash val="solid"/>
            <a:round/>
            <a:headEnd type="none" w="med" len="med"/>
            <a:tailEnd type="none" w="med" len="med"/>
          </a:ln>
          <a:effectLst/>
        </p:spPr>
        <p:txBody>
          <a:bodyPr vert="horz" wrap="square" lIns="91345" tIns="45672" rIns="91345" bIns="45672" numCol="1" rtlCol="0" anchor="t" anchorCtr="0" compatLnSpc="1">
            <a:prstTxWarp prst="textNoShape">
              <a:avLst/>
            </a:prstTxWarp>
          </a:bodyPr>
          <a:lstStyle/>
          <a:p>
            <a:pPr marL="0" marR="0" lvl="0" indent="0" algn="ctr" defTabSz="913463" rtl="0" eaLnBrk="1" fontAlgn="base" latinLnBrk="0" hangingPunct="1">
              <a:lnSpc>
                <a:spcPct val="100000"/>
              </a:lnSpc>
              <a:spcBef>
                <a:spcPct val="0"/>
              </a:spcBef>
              <a:spcAft>
                <a:spcPct val="0"/>
              </a:spcAft>
              <a:buClrTx/>
              <a:buSzTx/>
              <a:buFontTx/>
              <a:buNone/>
              <a:tabLst/>
              <a:defRPr/>
            </a:pPr>
            <a:endParaRPr kumimoji="0" lang="nb-NO" sz="1199" b="0" i="0" u="none" strike="noStrike" kern="1200" cap="none" spc="0" normalizeH="0" baseline="0" noProof="0">
              <a:ln>
                <a:noFill/>
              </a:ln>
              <a:solidFill>
                <a:srgbClr val="000000"/>
              </a:solidFill>
              <a:effectLst/>
              <a:uLnTx/>
              <a:uFillTx/>
              <a:latin typeface="Segoe UI"/>
              <a:ea typeface="ヒラギノ角ゴ ProN W3" charset="0"/>
              <a:cs typeface="Segoe UI"/>
              <a:sym typeface="Gill Sans" charset="0"/>
            </a:endParaRPr>
          </a:p>
        </p:txBody>
      </p:sp>
      <p:cxnSp>
        <p:nvCxnSpPr>
          <p:cNvPr id="28" name="Straight Connector 27"/>
          <p:cNvCxnSpPr/>
          <p:nvPr/>
        </p:nvCxnSpPr>
        <p:spPr bwMode="auto">
          <a:xfrm>
            <a:off x="8645050" y="1286165"/>
            <a:ext cx="0" cy="5214568"/>
          </a:xfrm>
          <a:prstGeom prst="line">
            <a:avLst/>
          </a:prstGeom>
          <a:blipFill dpi="0" rotWithShape="0">
            <a:blip r:embed="rId7"/>
            <a:srcRect/>
            <a:tile tx="0" ty="0" sx="100000" sy="100000" flip="none" algn="tl"/>
          </a:blipFill>
          <a:ln w="38100" cap="flat" cmpd="sng" algn="ctr">
            <a:solidFill>
              <a:schemeClr val="accent4"/>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Rectangle 23"/>
          <p:cNvSpPr/>
          <p:nvPr/>
        </p:nvSpPr>
        <p:spPr bwMode="auto">
          <a:xfrm rot="2700000">
            <a:off x="7026735" y="2221682"/>
            <a:ext cx="3236629" cy="3236629"/>
          </a:xfrm>
          <a:prstGeom prst="rect">
            <a:avLst/>
          </a:prstGeom>
          <a:noFill/>
          <a:ln w="25400" cap="flat" cmpd="sng" algn="ctr">
            <a:solidFill>
              <a:schemeClr val="accent1">
                <a:lumMod val="25000"/>
              </a:schemeClr>
            </a:solidFill>
            <a:prstDash val="solid"/>
            <a:round/>
            <a:headEnd type="none" w="med" len="med"/>
            <a:tailEnd type="none" w="med" len="med"/>
          </a:ln>
          <a:effectLst/>
        </p:spPr>
        <p:txBody>
          <a:bodyPr vert="horz" wrap="square" lIns="91345" tIns="45672" rIns="91345" bIns="45672" numCol="1" rtlCol="0" anchor="t" anchorCtr="0" compatLnSpc="1">
            <a:prstTxWarp prst="textNoShape">
              <a:avLst/>
            </a:prstTxWarp>
          </a:bodyPr>
          <a:lstStyle/>
          <a:p>
            <a:pPr marL="0" marR="0" lvl="0" indent="0" algn="ctr" defTabSz="913463" rtl="0" eaLnBrk="1" fontAlgn="base" latinLnBrk="0" hangingPunct="1">
              <a:lnSpc>
                <a:spcPct val="100000"/>
              </a:lnSpc>
              <a:spcBef>
                <a:spcPct val="0"/>
              </a:spcBef>
              <a:spcAft>
                <a:spcPct val="0"/>
              </a:spcAft>
              <a:buClrTx/>
              <a:buSzTx/>
              <a:buFontTx/>
              <a:buNone/>
              <a:tabLst/>
              <a:defRPr/>
            </a:pPr>
            <a:endParaRPr kumimoji="0" lang="nb-NO" sz="1199" b="0" i="0" u="none" strike="noStrike" kern="1200" cap="none" spc="0" normalizeH="0" baseline="0" noProof="0">
              <a:ln>
                <a:noFill/>
              </a:ln>
              <a:solidFill>
                <a:srgbClr val="000000"/>
              </a:solidFill>
              <a:effectLst/>
              <a:uLnTx/>
              <a:uFillTx/>
              <a:latin typeface="Segoe UI"/>
              <a:ea typeface="ヒラギノ角ゴ ProN W3" charset="0"/>
              <a:cs typeface="Segoe UI"/>
              <a:sym typeface="Gill Sans" charset="0"/>
            </a:endParaRPr>
          </a:p>
        </p:txBody>
      </p:sp>
      <p:sp>
        <p:nvSpPr>
          <p:cNvPr id="30" name="TextBox 29"/>
          <p:cNvSpPr txBox="1"/>
          <p:nvPr/>
        </p:nvSpPr>
        <p:spPr>
          <a:xfrm>
            <a:off x="2245482" y="6147863"/>
            <a:ext cx="1186819" cy="307457"/>
          </a:xfrm>
          <a:prstGeom prst="rect">
            <a:avLst/>
          </a:prstGeom>
          <a:noFill/>
          <a:ln>
            <a:noFill/>
          </a:ln>
        </p:spPr>
        <p:txBody>
          <a:bodyPr wrap="square" lIns="0" tIns="0" rIns="0" bIns="0" rtlCol="0">
            <a:spAutoFit/>
          </a:bodyPr>
          <a:lstStyle/>
          <a:p>
            <a:pPr marL="43156" marR="0" lvl="0" indent="0" algn="ctr" defTabSz="608975" rtl="0" eaLnBrk="1" fontAlgn="base" latinLnBrk="0" hangingPunct="1">
              <a:lnSpc>
                <a:spcPct val="100000"/>
              </a:lnSpc>
              <a:spcBef>
                <a:spcPts val="699"/>
              </a:spcBef>
              <a:spcAft>
                <a:spcPct val="0"/>
              </a:spcAft>
              <a:buClr>
                <a:srgbClr val="FF5400"/>
              </a:buClr>
              <a:buSzPct val="110000"/>
              <a:buFontTx/>
              <a:buNone/>
              <a:tabLst/>
              <a:defRPr/>
            </a:pPr>
            <a:r>
              <a:rPr kumimoji="0" lang="nb-NO" sz="1998" b="0" i="0" u="none" strike="noStrike" kern="1200" cap="none" spc="0" normalizeH="0" baseline="0" noProof="0">
                <a:ln>
                  <a:noFill/>
                </a:ln>
                <a:solidFill>
                  <a:srgbClr val="000000"/>
                </a:solidFill>
                <a:effectLst/>
                <a:uLnTx/>
                <a:uFillTx/>
                <a:latin typeface="Segoe UI"/>
                <a:ea typeface="+mn-ea"/>
                <a:cs typeface="Segoe UI"/>
              </a:rPr>
              <a:t>Forstå</a:t>
            </a:r>
          </a:p>
        </p:txBody>
      </p:sp>
      <p:sp>
        <p:nvSpPr>
          <p:cNvPr id="31" name="TextBox 30"/>
          <p:cNvSpPr txBox="1"/>
          <p:nvPr/>
        </p:nvSpPr>
        <p:spPr>
          <a:xfrm>
            <a:off x="4657339" y="6147863"/>
            <a:ext cx="1186819" cy="307457"/>
          </a:xfrm>
          <a:prstGeom prst="rect">
            <a:avLst/>
          </a:prstGeom>
          <a:noFill/>
          <a:ln>
            <a:noFill/>
          </a:ln>
        </p:spPr>
        <p:txBody>
          <a:bodyPr wrap="square" lIns="0" tIns="0" rIns="0" bIns="0" rtlCol="0">
            <a:spAutoFit/>
          </a:bodyPr>
          <a:lstStyle/>
          <a:p>
            <a:pPr marL="43156" marR="0" lvl="0" indent="0" algn="l" defTabSz="608975" rtl="0" eaLnBrk="1" fontAlgn="base" latinLnBrk="0" hangingPunct="1">
              <a:lnSpc>
                <a:spcPct val="100000"/>
              </a:lnSpc>
              <a:spcBef>
                <a:spcPts val="699"/>
              </a:spcBef>
              <a:spcAft>
                <a:spcPct val="0"/>
              </a:spcAft>
              <a:buClr>
                <a:srgbClr val="FF5400"/>
              </a:buClr>
              <a:buSzPct val="110000"/>
              <a:buFontTx/>
              <a:buNone/>
              <a:tabLst/>
              <a:defRPr/>
            </a:pPr>
            <a:r>
              <a:rPr kumimoji="0" lang="nb-NO" sz="1998" b="0" i="0" u="none" strike="noStrike" kern="1200" cap="none" spc="0" normalizeH="0" baseline="0" noProof="0">
                <a:ln>
                  <a:noFill/>
                </a:ln>
                <a:solidFill>
                  <a:srgbClr val="000000"/>
                </a:solidFill>
                <a:effectLst/>
                <a:uLnTx/>
                <a:uFillTx/>
                <a:latin typeface="Segoe UI"/>
                <a:ea typeface="+mn-ea"/>
                <a:cs typeface="Segoe UI"/>
              </a:rPr>
              <a:t>Definere</a:t>
            </a:r>
          </a:p>
        </p:txBody>
      </p:sp>
      <p:sp>
        <p:nvSpPr>
          <p:cNvPr id="32" name="TextBox 31"/>
          <p:cNvSpPr txBox="1"/>
          <p:nvPr/>
        </p:nvSpPr>
        <p:spPr>
          <a:xfrm>
            <a:off x="6670709" y="6147862"/>
            <a:ext cx="1538103" cy="276999"/>
          </a:xfrm>
          <a:prstGeom prst="rect">
            <a:avLst/>
          </a:prstGeom>
          <a:noFill/>
          <a:ln>
            <a:noFill/>
          </a:ln>
        </p:spPr>
        <p:txBody>
          <a:bodyPr wrap="square" lIns="0" tIns="0" rIns="0" bIns="0" rtlCol="0">
            <a:spAutoFit/>
          </a:bodyPr>
          <a:lstStyle/>
          <a:p>
            <a:pPr marL="43156" marR="0" lvl="0" indent="0" algn="l" defTabSz="608975" rtl="0" eaLnBrk="1" fontAlgn="base" latinLnBrk="0" hangingPunct="1">
              <a:lnSpc>
                <a:spcPct val="100000"/>
              </a:lnSpc>
              <a:spcBef>
                <a:spcPts val="699"/>
              </a:spcBef>
              <a:spcAft>
                <a:spcPct val="0"/>
              </a:spcAft>
              <a:buClr>
                <a:srgbClr val="FF5400"/>
              </a:buClr>
              <a:buSzPct val="110000"/>
              <a:buFontTx/>
              <a:buNone/>
              <a:tabLst/>
              <a:defRPr/>
            </a:pPr>
            <a:r>
              <a:rPr kumimoji="0" lang="nb-NO" sz="1800" b="0" i="0" u="none" strike="noStrike" kern="1200" cap="none" spc="0" normalizeH="0" baseline="0" noProof="0" err="1">
                <a:ln>
                  <a:noFill/>
                </a:ln>
                <a:solidFill>
                  <a:srgbClr val="000000"/>
                </a:solidFill>
                <a:effectLst/>
                <a:uLnTx/>
                <a:uFillTx/>
                <a:latin typeface="Segoe UI"/>
                <a:ea typeface="+mn-ea"/>
                <a:cs typeface="Segoe UI"/>
              </a:rPr>
              <a:t>Idégenerere</a:t>
            </a:r>
            <a:endParaRPr kumimoji="0" lang="nb-NO" sz="1998" b="0" i="0" u="none" strike="noStrike" kern="1200" cap="none" spc="0" normalizeH="0" baseline="0" noProof="0">
              <a:ln>
                <a:noFill/>
              </a:ln>
              <a:solidFill>
                <a:srgbClr val="000000"/>
              </a:solidFill>
              <a:effectLst/>
              <a:uLnTx/>
              <a:uFillTx/>
              <a:latin typeface="Segoe UI"/>
              <a:ea typeface="+mn-ea"/>
              <a:cs typeface="Segoe UI"/>
            </a:endParaRPr>
          </a:p>
        </p:txBody>
      </p:sp>
      <p:sp>
        <p:nvSpPr>
          <p:cNvPr id="33" name="TextBox 32"/>
          <p:cNvSpPr txBox="1"/>
          <p:nvPr/>
        </p:nvSpPr>
        <p:spPr>
          <a:xfrm>
            <a:off x="9225166" y="6147863"/>
            <a:ext cx="1186819" cy="307457"/>
          </a:xfrm>
          <a:prstGeom prst="rect">
            <a:avLst/>
          </a:prstGeom>
          <a:noFill/>
          <a:ln>
            <a:noFill/>
          </a:ln>
        </p:spPr>
        <p:txBody>
          <a:bodyPr wrap="square" lIns="0" tIns="0" rIns="0" bIns="0" rtlCol="0">
            <a:spAutoFit/>
          </a:bodyPr>
          <a:lstStyle/>
          <a:p>
            <a:pPr marL="43156" marR="0" lvl="0" indent="0" algn="l" defTabSz="608975" rtl="0" eaLnBrk="1" fontAlgn="base" latinLnBrk="0" hangingPunct="1">
              <a:lnSpc>
                <a:spcPct val="100000"/>
              </a:lnSpc>
              <a:spcBef>
                <a:spcPts val="699"/>
              </a:spcBef>
              <a:spcAft>
                <a:spcPct val="0"/>
              </a:spcAft>
              <a:buClr>
                <a:srgbClr val="FF5400"/>
              </a:buClr>
              <a:buSzPct val="110000"/>
              <a:buFontTx/>
              <a:buNone/>
              <a:tabLst/>
              <a:defRPr/>
            </a:pPr>
            <a:r>
              <a:rPr kumimoji="0" lang="nb-NO" sz="1998" b="0" i="0" u="none" strike="noStrike" kern="1200" cap="none" spc="0" normalizeH="0" baseline="0" noProof="0">
                <a:ln>
                  <a:noFill/>
                </a:ln>
                <a:solidFill>
                  <a:srgbClr val="000000"/>
                </a:solidFill>
                <a:effectLst/>
                <a:uLnTx/>
                <a:uFillTx/>
                <a:latin typeface="Segoe UI"/>
                <a:ea typeface="+mn-ea"/>
                <a:cs typeface="Segoe UI"/>
              </a:rPr>
              <a:t>Prototype</a:t>
            </a:r>
          </a:p>
        </p:txBody>
      </p:sp>
      <p:grpSp>
        <p:nvGrpSpPr>
          <p:cNvPr id="39" name="Group 38"/>
          <p:cNvGrpSpPr>
            <a:grpSpLocks noChangeAspect="1"/>
          </p:cNvGrpSpPr>
          <p:nvPr/>
        </p:nvGrpSpPr>
        <p:grpSpPr>
          <a:xfrm rot="915824">
            <a:off x="7267798" y="5297819"/>
            <a:ext cx="136586" cy="710919"/>
            <a:chOff x="334662" y="3384107"/>
            <a:chExt cx="59595" cy="310198"/>
          </a:xfrm>
          <a:solidFill>
            <a:schemeClr val="accent2"/>
          </a:solidFill>
        </p:grpSpPr>
        <p:sp>
          <p:nvSpPr>
            <p:cNvPr id="40" name="Freeform 470"/>
            <p:cNvSpPr>
              <a:spLocks/>
            </p:cNvSpPr>
            <p:nvPr/>
          </p:nvSpPr>
          <p:spPr bwMode="auto">
            <a:xfrm>
              <a:off x="365224" y="3526217"/>
              <a:ext cx="27505" cy="168088"/>
            </a:xfrm>
            <a:custGeom>
              <a:avLst/>
              <a:gdLst>
                <a:gd name="T0" fmla="*/ 52 w 52"/>
                <a:gd name="T1" fmla="*/ 0 h 329"/>
                <a:gd name="T2" fmla="*/ 52 w 52"/>
                <a:gd name="T3" fmla="*/ 0 h 329"/>
                <a:gd name="T4" fmla="*/ 52 w 52"/>
                <a:gd name="T5" fmla="*/ 73 h 329"/>
                <a:gd name="T6" fmla="*/ 51 w 52"/>
                <a:gd name="T7" fmla="*/ 138 h 329"/>
                <a:gd name="T8" fmla="*/ 47 w 52"/>
                <a:gd name="T9" fmla="*/ 194 h 329"/>
                <a:gd name="T10" fmla="*/ 44 w 52"/>
                <a:gd name="T11" fmla="*/ 241 h 329"/>
                <a:gd name="T12" fmla="*/ 41 w 52"/>
                <a:gd name="T13" fmla="*/ 279 h 329"/>
                <a:gd name="T14" fmla="*/ 36 w 52"/>
                <a:gd name="T15" fmla="*/ 307 h 329"/>
                <a:gd name="T16" fmla="*/ 34 w 52"/>
                <a:gd name="T17" fmla="*/ 316 h 329"/>
                <a:gd name="T18" fmla="*/ 31 w 52"/>
                <a:gd name="T19" fmla="*/ 323 h 329"/>
                <a:gd name="T20" fmla="*/ 28 w 52"/>
                <a:gd name="T21" fmla="*/ 327 h 329"/>
                <a:gd name="T22" fmla="*/ 27 w 52"/>
                <a:gd name="T23" fmla="*/ 328 h 329"/>
                <a:gd name="T24" fmla="*/ 26 w 52"/>
                <a:gd name="T25" fmla="*/ 329 h 329"/>
                <a:gd name="T26" fmla="*/ 26 w 52"/>
                <a:gd name="T27" fmla="*/ 329 h 329"/>
                <a:gd name="T28" fmla="*/ 24 w 52"/>
                <a:gd name="T29" fmla="*/ 328 h 329"/>
                <a:gd name="T30" fmla="*/ 23 w 52"/>
                <a:gd name="T31" fmla="*/ 327 h 329"/>
                <a:gd name="T32" fmla="*/ 21 w 52"/>
                <a:gd name="T33" fmla="*/ 323 h 329"/>
                <a:gd name="T34" fmla="*/ 18 w 52"/>
                <a:gd name="T35" fmla="*/ 316 h 329"/>
                <a:gd name="T36" fmla="*/ 16 w 52"/>
                <a:gd name="T37" fmla="*/ 306 h 329"/>
                <a:gd name="T38" fmla="*/ 11 w 52"/>
                <a:gd name="T39" fmla="*/ 279 h 329"/>
                <a:gd name="T40" fmla="*/ 7 w 52"/>
                <a:gd name="T41" fmla="*/ 241 h 329"/>
                <a:gd name="T42" fmla="*/ 4 w 52"/>
                <a:gd name="T43" fmla="*/ 194 h 329"/>
                <a:gd name="T44" fmla="*/ 2 w 52"/>
                <a:gd name="T45" fmla="*/ 138 h 329"/>
                <a:gd name="T46" fmla="*/ 0 w 52"/>
                <a:gd name="T47" fmla="*/ 73 h 329"/>
                <a:gd name="T48" fmla="*/ 0 w 52"/>
                <a:gd name="T49" fmla="*/ 0 h 329"/>
                <a:gd name="T50" fmla="*/ 52 w 52"/>
                <a:gd name="T5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329">
                  <a:moveTo>
                    <a:pt x="52" y="0"/>
                  </a:moveTo>
                  <a:lnTo>
                    <a:pt x="52" y="0"/>
                  </a:lnTo>
                  <a:lnTo>
                    <a:pt x="52" y="73"/>
                  </a:lnTo>
                  <a:lnTo>
                    <a:pt x="51" y="138"/>
                  </a:lnTo>
                  <a:lnTo>
                    <a:pt x="47" y="194"/>
                  </a:lnTo>
                  <a:lnTo>
                    <a:pt x="44" y="241"/>
                  </a:lnTo>
                  <a:lnTo>
                    <a:pt x="41" y="279"/>
                  </a:lnTo>
                  <a:lnTo>
                    <a:pt x="36" y="307"/>
                  </a:lnTo>
                  <a:lnTo>
                    <a:pt x="34" y="316"/>
                  </a:lnTo>
                  <a:lnTo>
                    <a:pt x="31" y="323"/>
                  </a:lnTo>
                  <a:lnTo>
                    <a:pt x="28" y="327"/>
                  </a:lnTo>
                  <a:lnTo>
                    <a:pt x="27" y="328"/>
                  </a:lnTo>
                  <a:lnTo>
                    <a:pt x="26" y="329"/>
                  </a:lnTo>
                  <a:lnTo>
                    <a:pt x="26" y="329"/>
                  </a:lnTo>
                  <a:lnTo>
                    <a:pt x="24" y="328"/>
                  </a:lnTo>
                  <a:lnTo>
                    <a:pt x="23" y="327"/>
                  </a:lnTo>
                  <a:lnTo>
                    <a:pt x="21" y="323"/>
                  </a:lnTo>
                  <a:lnTo>
                    <a:pt x="18" y="316"/>
                  </a:lnTo>
                  <a:lnTo>
                    <a:pt x="16" y="306"/>
                  </a:lnTo>
                  <a:lnTo>
                    <a:pt x="11" y="279"/>
                  </a:lnTo>
                  <a:lnTo>
                    <a:pt x="7" y="241"/>
                  </a:lnTo>
                  <a:lnTo>
                    <a:pt x="4" y="194"/>
                  </a:lnTo>
                  <a:lnTo>
                    <a:pt x="2" y="138"/>
                  </a:lnTo>
                  <a:lnTo>
                    <a:pt x="0" y="73"/>
                  </a:lnTo>
                  <a:lnTo>
                    <a:pt x="0" y="0"/>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391" tIns="81195" rIns="162391" bIns="81195" numCol="1" anchor="t" anchorCtr="0" compatLnSpc="1">
              <a:prstTxWarp prst="textNoShape">
                <a:avLst/>
              </a:prstTxWarp>
            </a:bodyPr>
            <a:lstStyle/>
            <a:p>
              <a:pPr marL="0" marR="0" lvl="0" indent="0" algn="l" defTabSz="608960" rtl="0" eaLnBrk="1" fontAlgn="base" latinLnBrk="0" hangingPunct="1">
                <a:lnSpc>
                  <a:spcPct val="100000"/>
                </a:lnSpc>
                <a:spcBef>
                  <a:spcPct val="0"/>
                </a:spcBef>
                <a:spcAft>
                  <a:spcPct val="0"/>
                </a:spcAft>
                <a:buClrTx/>
                <a:buSzTx/>
                <a:buFontTx/>
                <a:buNone/>
                <a:tabLst/>
                <a:defRPr/>
              </a:pPr>
              <a:endParaRPr kumimoji="0" lang="nb-NO" sz="2398" b="0" i="0" u="none" strike="noStrike" kern="1200" cap="none" spc="0" normalizeH="0" baseline="0" noProof="0">
                <a:ln>
                  <a:noFill/>
                </a:ln>
                <a:solidFill>
                  <a:srgbClr val="333333"/>
                </a:solidFill>
                <a:effectLst/>
                <a:uLnTx/>
                <a:uFillTx/>
                <a:latin typeface="Arial" charset="0"/>
                <a:ea typeface="+mn-ea"/>
                <a:cs typeface="+mn-cs"/>
              </a:endParaRPr>
            </a:p>
          </p:txBody>
        </p:sp>
        <p:sp>
          <p:nvSpPr>
            <p:cNvPr id="41" name="Freeform 471"/>
            <p:cNvSpPr>
              <a:spLocks/>
            </p:cNvSpPr>
            <p:nvPr/>
          </p:nvSpPr>
          <p:spPr bwMode="auto">
            <a:xfrm>
              <a:off x="334662" y="3394803"/>
              <a:ext cx="19865" cy="120718"/>
            </a:xfrm>
            <a:custGeom>
              <a:avLst/>
              <a:gdLst>
                <a:gd name="T0" fmla="*/ 24 w 39"/>
                <a:gd name="T1" fmla="*/ 0 h 237"/>
                <a:gd name="T2" fmla="*/ 24 w 39"/>
                <a:gd name="T3" fmla="*/ 0 h 237"/>
                <a:gd name="T4" fmla="*/ 18 w 39"/>
                <a:gd name="T5" fmla="*/ 2 h 237"/>
                <a:gd name="T6" fmla="*/ 14 w 39"/>
                <a:gd name="T7" fmla="*/ 5 h 237"/>
                <a:gd name="T8" fmla="*/ 11 w 39"/>
                <a:gd name="T9" fmla="*/ 9 h 237"/>
                <a:gd name="T10" fmla="*/ 10 w 39"/>
                <a:gd name="T11" fmla="*/ 15 h 237"/>
                <a:gd name="T12" fmla="*/ 10 w 39"/>
                <a:gd name="T13" fmla="*/ 206 h 237"/>
                <a:gd name="T14" fmla="*/ 10 w 39"/>
                <a:gd name="T15" fmla="*/ 206 h 237"/>
                <a:gd name="T16" fmla="*/ 6 w 39"/>
                <a:gd name="T17" fmla="*/ 208 h 237"/>
                <a:gd name="T18" fmla="*/ 3 w 39"/>
                <a:gd name="T19" fmla="*/ 212 h 237"/>
                <a:gd name="T20" fmla="*/ 1 w 39"/>
                <a:gd name="T21" fmla="*/ 216 h 237"/>
                <a:gd name="T22" fmla="*/ 0 w 39"/>
                <a:gd name="T23" fmla="*/ 222 h 237"/>
                <a:gd name="T24" fmla="*/ 0 w 39"/>
                <a:gd name="T25" fmla="*/ 222 h 237"/>
                <a:gd name="T26" fmla="*/ 1 w 39"/>
                <a:gd name="T27" fmla="*/ 228 h 237"/>
                <a:gd name="T28" fmla="*/ 4 w 39"/>
                <a:gd name="T29" fmla="*/ 233 h 237"/>
                <a:gd name="T30" fmla="*/ 10 w 39"/>
                <a:gd name="T31" fmla="*/ 236 h 237"/>
                <a:gd name="T32" fmla="*/ 13 w 39"/>
                <a:gd name="T33" fmla="*/ 237 h 237"/>
                <a:gd name="T34" fmla="*/ 15 w 39"/>
                <a:gd name="T35" fmla="*/ 237 h 237"/>
                <a:gd name="T36" fmla="*/ 15 w 39"/>
                <a:gd name="T37" fmla="*/ 237 h 237"/>
                <a:gd name="T38" fmla="*/ 21 w 39"/>
                <a:gd name="T39" fmla="*/ 236 h 237"/>
                <a:gd name="T40" fmla="*/ 26 w 39"/>
                <a:gd name="T41" fmla="*/ 233 h 237"/>
                <a:gd name="T42" fmla="*/ 29 w 39"/>
                <a:gd name="T43" fmla="*/ 229 h 237"/>
                <a:gd name="T44" fmla="*/ 31 w 39"/>
                <a:gd name="T45" fmla="*/ 223 h 237"/>
                <a:gd name="T46" fmla="*/ 31 w 39"/>
                <a:gd name="T47" fmla="*/ 223 h 237"/>
                <a:gd name="T48" fmla="*/ 34 w 39"/>
                <a:gd name="T49" fmla="*/ 220 h 237"/>
                <a:gd name="T50" fmla="*/ 36 w 39"/>
                <a:gd name="T51" fmla="*/ 217 h 237"/>
                <a:gd name="T52" fmla="*/ 38 w 39"/>
                <a:gd name="T53" fmla="*/ 214 h 237"/>
                <a:gd name="T54" fmla="*/ 39 w 39"/>
                <a:gd name="T55" fmla="*/ 210 h 237"/>
                <a:gd name="T56" fmla="*/ 39 w 39"/>
                <a:gd name="T57" fmla="*/ 15 h 237"/>
                <a:gd name="T58" fmla="*/ 39 w 39"/>
                <a:gd name="T59" fmla="*/ 15 h 237"/>
                <a:gd name="T60" fmla="*/ 37 w 39"/>
                <a:gd name="T61" fmla="*/ 9 h 237"/>
                <a:gd name="T62" fmla="*/ 35 w 39"/>
                <a:gd name="T63" fmla="*/ 5 h 237"/>
                <a:gd name="T64" fmla="*/ 30 w 39"/>
                <a:gd name="T65" fmla="*/ 2 h 237"/>
                <a:gd name="T66" fmla="*/ 24 w 39"/>
                <a:gd name="T67" fmla="*/ 0 h 237"/>
                <a:gd name="T68" fmla="*/ 24 w 39"/>
                <a:gd name="T69"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237">
                  <a:moveTo>
                    <a:pt x="24" y="0"/>
                  </a:moveTo>
                  <a:lnTo>
                    <a:pt x="24" y="0"/>
                  </a:lnTo>
                  <a:lnTo>
                    <a:pt x="18" y="2"/>
                  </a:lnTo>
                  <a:lnTo>
                    <a:pt x="14" y="5"/>
                  </a:lnTo>
                  <a:lnTo>
                    <a:pt x="11" y="9"/>
                  </a:lnTo>
                  <a:lnTo>
                    <a:pt x="10" y="15"/>
                  </a:lnTo>
                  <a:lnTo>
                    <a:pt x="10" y="206"/>
                  </a:lnTo>
                  <a:lnTo>
                    <a:pt x="10" y="206"/>
                  </a:lnTo>
                  <a:lnTo>
                    <a:pt x="6" y="208"/>
                  </a:lnTo>
                  <a:lnTo>
                    <a:pt x="3" y="212"/>
                  </a:lnTo>
                  <a:lnTo>
                    <a:pt x="1" y="216"/>
                  </a:lnTo>
                  <a:lnTo>
                    <a:pt x="0" y="222"/>
                  </a:lnTo>
                  <a:lnTo>
                    <a:pt x="0" y="222"/>
                  </a:lnTo>
                  <a:lnTo>
                    <a:pt x="1" y="228"/>
                  </a:lnTo>
                  <a:lnTo>
                    <a:pt x="4" y="233"/>
                  </a:lnTo>
                  <a:lnTo>
                    <a:pt x="10" y="236"/>
                  </a:lnTo>
                  <a:lnTo>
                    <a:pt x="13" y="237"/>
                  </a:lnTo>
                  <a:lnTo>
                    <a:pt x="15" y="237"/>
                  </a:lnTo>
                  <a:lnTo>
                    <a:pt x="15" y="237"/>
                  </a:lnTo>
                  <a:lnTo>
                    <a:pt x="21" y="236"/>
                  </a:lnTo>
                  <a:lnTo>
                    <a:pt x="26" y="233"/>
                  </a:lnTo>
                  <a:lnTo>
                    <a:pt x="29" y="229"/>
                  </a:lnTo>
                  <a:lnTo>
                    <a:pt x="31" y="223"/>
                  </a:lnTo>
                  <a:lnTo>
                    <a:pt x="31" y="223"/>
                  </a:lnTo>
                  <a:lnTo>
                    <a:pt x="34" y="220"/>
                  </a:lnTo>
                  <a:lnTo>
                    <a:pt x="36" y="217"/>
                  </a:lnTo>
                  <a:lnTo>
                    <a:pt x="38" y="214"/>
                  </a:lnTo>
                  <a:lnTo>
                    <a:pt x="39" y="210"/>
                  </a:lnTo>
                  <a:lnTo>
                    <a:pt x="39" y="15"/>
                  </a:lnTo>
                  <a:lnTo>
                    <a:pt x="39" y="15"/>
                  </a:lnTo>
                  <a:lnTo>
                    <a:pt x="37" y="9"/>
                  </a:lnTo>
                  <a:lnTo>
                    <a:pt x="35" y="5"/>
                  </a:lnTo>
                  <a:lnTo>
                    <a:pt x="30" y="2"/>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391" tIns="81195" rIns="162391" bIns="81195" numCol="1" anchor="t" anchorCtr="0" compatLnSpc="1">
              <a:prstTxWarp prst="textNoShape">
                <a:avLst/>
              </a:prstTxWarp>
            </a:bodyPr>
            <a:lstStyle/>
            <a:p>
              <a:pPr marL="0" marR="0" lvl="0" indent="0" algn="l" defTabSz="608960" rtl="0" eaLnBrk="1" fontAlgn="base" latinLnBrk="0" hangingPunct="1">
                <a:lnSpc>
                  <a:spcPct val="100000"/>
                </a:lnSpc>
                <a:spcBef>
                  <a:spcPct val="0"/>
                </a:spcBef>
                <a:spcAft>
                  <a:spcPct val="0"/>
                </a:spcAft>
                <a:buClrTx/>
                <a:buSzTx/>
                <a:buFontTx/>
                <a:buNone/>
                <a:tabLst/>
                <a:defRPr/>
              </a:pPr>
              <a:endParaRPr kumimoji="0" lang="nb-NO" sz="2398" b="0" i="0" u="none" strike="noStrike" kern="1200" cap="none" spc="0" normalizeH="0" baseline="0" noProof="0">
                <a:ln>
                  <a:noFill/>
                </a:ln>
                <a:solidFill>
                  <a:srgbClr val="333333"/>
                </a:solidFill>
                <a:effectLst/>
                <a:uLnTx/>
                <a:uFillTx/>
                <a:latin typeface="Arial" charset="0"/>
                <a:ea typeface="+mn-ea"/>
                <a:cs typeface="+mn-cs"/>
              </a:endParaRPr>
            </a:p>
          </p:txBody>
        </p:sp>
        <p:sp>
          <p:nvSpPr>
            <p:cNvPr id="42" name="Freeform 472"/>
            <p:cNvSpPr>
              <a:spLocks/>
            </p:cNvSpPr>
            <p:nvPr/>
          </p:nvSpPr>
          <p:spPr bwMode="auto">
            <a:xfrm>
              <a:off x="363696" y="3384107"/>
              <a:ext cx="30561" cy="134470"/>
            </a:xfrm>
            <a:custGeom>
              <a:avLst/>
              <a:gdLst>
                <a:gd name="T0" fmla="*/ 61 w 61"/>
                <a:gd name="T1" fmla="*/ 264 h 264"/>
                <a:gd name="T2" fmla="*/ 61 w 61"/>
                <a:gd name="T3" fmla="*/ 19 h 264"/>
                <a:gd name="T4" fmla="*/ 61 w 61"/>
                <a:gd name="T5" fmla="*/ 19 h 264"/>
                <a:gd name="T6" fmla="*/ 61 w 61"/>
                <a:gd name="T7" fmla="*/ 15 h 264"/>
                <a:gd name="T8" fmla="*/ 59 w 61"/>
                <a:gd name="T9" fmla="*/ 12 h 264"/>
                <a:gd name="T10" fmla="*/ 58 w 61"/>
                <a:gd name="T11" fmla="*/ 9 h 264"/>
                <a:gd name="T12" fmla="*/ 56 w 61"/>
                <a:gd name="T13" fmla="*/ 5 h 264"/>
                <a:gd name="T14" fmla="*/ 52 w 61"/>
                <a:gd name="T15" fmla="*/ 3 h 264"/>
                <a:gd name="T16" fmla="*/ 49 w 61"/>
                <a:gd name="T17" fmla="*/ 1 h 264"/>
                <a:gd name="T18" fmla="*/ 45 w 61"/>
                <a:gd name="T19" fmla="*/ 0 h 264"/>
                <a:gd name="T20" fmla="*/ 42 w 61"/>
                <a:gd name="T21" fmla="*/ 0 h 264"/>
                <a:gd name="T22" fmla="*/ 42 w 61"/>
                <a:gd name="T23" fmla="*/ 0 h 264"/>
                <a:gd name="T24" fmla="*/ 21 w 61"/>
                <a:gd name="T25" fmla="*/ 0 h 264"/>
                <a:gd name="T26" fmla="*/ 21 w 61"/>
                <a:gd name="T27" fmla="*/ 0 h 264"/>
                <a:gd name="T28" fmla="*/ 16 w 61"/>
                <a:gd name="T29" fmla="*/ 0 h 264"/>
                <a:gd name="T30" fmla="*/ 13 w 61"/>
                <a:gd name="T31" fmla="*/ 1 h 264"/>
                <a:gd name="T32" fmla="*/ 9 w 61"/>
                <a:gd name="T33" fmla="*/ 3 h 264"/>
                <a:gd name="T34" fmla="*/ 7 w 61"/>
                <a:gd name="T35" fmla="*/ 5 h 264"/>
                <a:gd name="T36" fmla="*/ 5 w 61"/>
                <a:gd name="T37" fmla="*/ 9 h 264"/>
                <a:gd name="T38" fmla="*/ 2 w 61"/>
                <a:gd name="T39" fmla="*/ 12 h 264"/>
                <a:gd name="T40" fmla="*/ 1 w 61"/>
                <a:gd name="T41" fmla="*/ 15 h 264"/>
                <a:gd name="T42" fmla="*/ 0 w 61"/>
                <a:gd name="T43" fmla="*/ 19 h 264"/>
                <a:gd name="T44" fmla="*/ 0 w 61"/>
                <a:gd name="T45" fmla="*/ 19 h 264"/>
                <a:gd name="T46" fmla="*/ 0 w 61"/>
                <a:gd name="T47" fmla="*/ 264 h 264"/>
                <a:gd name="T48" fmla="*/ 61 w 61"/>
                <a:gd name="T4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264">
                  <a:moveTo>
                    <a:pt x="61" y="264"/>
                  </a:moveTo>
                  <a:lnTo>
                    <a:pt x="61" y="19"/>
                  </a:lnTo>
                  <a:lnTo>
                    <a:pt x="61" y="19"/>
                  </a:lnTo>
                  <a:lnTo>
                    <a:pt x="61" y="15"/>
                  </a:lnTo>
                  <a:lnTo>
                    <a:pt x="59" y="12"/>
                  </a:lnTo>
                  <a:lnTo>
                    <a:pt x="58" y="9"/>
                  </a:lnTo>
                  <a:lnTo>
                    <a:pt x="56" y="5"/>
                  </a:lnTo>
                  <a:lnTo>
                    <a:pt x="52" y="3"/>
                  </a:lnTo>
                  <a:lnTo>
                    <a:pt x="49" y="1"/>
                  </a:lnTo>
                  <a:lnTo>
                    <a:pt x="45" y="0"/>
                  </a:lnTo>
                  <a:lnTo>
                    <a:pt x="42" y="0"/>
                  </a:lnTo>
                  <a:lnTo>
                    <a:pt x="42" y="0"/>
                  </a:lnTo>
                  <a:lnTo>
                    <a:pt x="21" y="0"/>
                  </a:lnTo>
                  <a:lnTo>
                    <a:pt x="21" y="0"/>
                  </a:lnTo>
                  <a:lnTo>
                    <a:pt x="16" y="0"/>
                  </a:lnTo>
                  <a:lnTo>
                    <a:pt x="13" y="1"/>
                  </a:lnTo>
                  <a:lnTo>
                    <a:pt x="9" y="3"/>
                  </a:lnTo>
                  <a:lnTo>
                    <a:pt x="7" y="5"/>
                  </a:lnTo>
                  <a:lnTo>
                    <a:pt x="5" y="9"/>
                  </a:lnTo>
                  <a:lnTo>
                    <a:pt x="2" y="12"/>
                  </a:lnTo>
                  <a:lnTo>
                    <a:pt x="1" y="15"/>
                  </a:lnTo>
                  <a:lnTo>
                    <a:pt x="0" y="19"/>
                  </a:lnTo>
                  <a:lnTo>
                    <a:pt x="0" y="19"/>
                  </a:lnTo>
                  <a:lnTo>
                    <a:pt x="0" y="264"/>
                  </a:lnTo>
                  <a:lnTo>
                    <a:pt x="61"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391" tIns="81195" rIns="162391" bIns="81195" numCol="1" anchor="t" anchorCtr="0" compatLnSpc="1">
              <a:prstTxWarp prst="textNoShape">
                <a:avLst/>
              </a:prstTxWarp>
            </a:bodyPr>
            <a:lstStyle/>
            <a:p>
              <a:pPr marL="0" marR="0" lvl="0" indent="0" algn="l" defTabSz="608960" rtl="0" eaLnBrk="1" fontAlgn="base" latinLnBrk="0" hangingPunct="1">
                <a:lnSpc>
                  <a:spcPct val="100000"/>
                </a:lnSpc>
                <a:spcBef>
                  <a:spcPct val="0"/>
                </a:spcBef>
                <a:spcAft>
                  <a:spcPct val="0"/>
                </a:spcAft>
                <a:buClrTx/>
                <a:buSzTx/>
                <a:buFontTx/>
                <a:buNone/>
                <a:tabLst/>
                <a:defRPr/>
              </a:pPr>
              <a:endParaRPr kumimoji="0" lang="nb-NO" sz="2398" b="0" i="0" u="none" strike="noStrike" kern="1200" cap="none" spc="0" normalizeH="0" baseline="0" noProof="0">
                <a:ln>
                  <a:noFill/>
                </a:ln>
                <a:solidFill>
                  <a:srgbClr val="333333"/>
                </a:solidFill>
                <a:effectLst/>
                <a:uLnTx/>
                <a:uFillTx/>
                <a:latin typeface="Arial" charset="0"/>
                <a:ea typeface="+mn-ea"/>
                <a:cs typeface="+mn-cs"/>
              </a:endParaRPr>
            </a:p>
          </p:txBody>
        </p:sp>
      </p:grpSp>
      <p:pic>
        <p:nvPicPr>
          <p:cNvPr id="6" name="Graphic 5" descr="Eye">
            <a:extLst>
              <a:ext uri="{FF2B5EF4-FFF2-40B4-BE49-F238E27FC236}">
                <a16:creationId xmlns:a16="http://schemas.microsoft.com/office/drawing/2014/main" id="{DFCCF6EF-3D91-44CC-86A1-E30AF074D8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2167" y="5378144"/>
            <a:ext cx="913448" cy="913448"/>
          </a:xfrm>
          <a:prstGeom prst="rect">
            <a:avLst/>
          </a:prstGeom>
        </p:spPr>
      </p:pic>
      <p:pic>
        <p:nvPicPr>
          <p:cNvPr id="8" name="Graphic 7" descr="Brain">
            <a:extLst>
              <a:ext uri="{FF2B5EF4-FFF2-40B4-BE49-F238E27FC236}">
                <a16:creationId xmlns:a16="http://schemas.microsoft.com/office/drawing/2014/main" id="{73629F7C-FA07-414B-8253-BF5E9A61E9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49805" y="5378144"/>
            <a:ext cx="913448" cy="913448"/>
          </a:xfrm>
          <a:prstGeom prst="rect">
            <a:avLst/>
          </a:prstGeom>
        </p:spPr>
      </p:pic>
      <p:pic>
        <p:nvPicPr>
          <p:cNvPr id="10" name="Graphic 9" descr="Paint brush">
            <a:extLst>
              <a:ext uri="{FF2B5EF4-FFF2-40B4-BE49-F238E27FC236}">
                <a16:creationId xmlns:a16="http://schemas.microsoft.com/office/drawing/2014/main" id="{AAA04AE9-0463-4FC0-BC78-BD40FD285D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7349409">
            <a:off x="6601725" y="5289406"/>
            <a:ext cx="711750" cy="711750"/>
          </a:xfrm>
          <a:prstGeom prst="rect">
            <a:avLst/>
          </a:prstGeom>
        </p:spPr>
      </p:pic>
      <p:pic>
        <p:nvPicPr>
          <p:cNvPr id="12" name="Graphic 11" descr="Pencil">
            <a:extLst>
              <a:ext uri="{FF2B5EF4-FFF2-40B4-BE49-F238E27FC236}">
                <a16:creationId xmlns:a16="http://schemas.microsoft.com/office/drawing/2014/main" id="{106A0473-7992-48A1-A710-0018F555A6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36091" y="5459697"/>
            <a:ext cx="690806" cy="690806"/>
          </a:xfrm>
          <a:prstGeom prst="rect">
            <a:avLst/>
          </a:prstGeom>
        </p:spPr>
      </p:pic>
      <p:pic>
        <p:nvPicPr>
          <p:cNvPr id="14" name="Graphic 13" descr="Lightbulb and pencil">
            <a:extLst>
              <a:ext uri="{FF2B5EF4-FFF2-40B4-BE49-F238E27FC236}">
                <a16:creationId xmlns:a16="http://schemas.microsoft.com/office/drawing/2014/main" id="{6D9D2D71-D04F-42B3-AC82-BDE9430BCB2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498536" y="5309896"/>
            <a:ext cx="913448" cy="913448"/>
          </a:xfrm>
          <a:prstGeom prst="rect">
            <a:avLst/>
          </a:prstGeom>
        </p:spPr>
      </p:pic>
      <p:sp>
        <p:nvSpPr>
          <p:cNvPr id="3" name="TextBox 2">
            <a:extLst>
              <a:ext uri="{FF2B5EF4-FFF2-40B4-BE49-F238E27FC236}">
                <a16:creationId xmlns:a16="http://schemas.microsoft.com/office/drawing/2014/main" id="{30638481-6195-4F85-917A-05A4D916E8E8}"/>
              </a:ext>
            </a:extLst>
          </p:cNvPr>
          <p:cNvSpPr txBox="1"/>
          <p:nvPr/>
        </p:nvSpPr>
        <p:spPr>
          <a:xfrm>
            <a:off x="2677339" y="2823499"/>
            <a:ext cx="12852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Bruker- og ekspertintervju</a:t>
            </a:r>
          </a:p>
        </p:txBody>
      </p:sp>
      <p:sp>
        <p:nvSpPr>
          <p:cNvPr id="25" name="TextBox 24">
            <a:extLst>
              <a:ext uri="{FF2B5EF4-FFF2-40B4-BE49-F238E27FC236}">
                <a16:creationId xmlns:a16="http://schemas.microsoft.com/office/drawing/2014/main" id="{DE83DBB4-2B40-4BF8-A389-89FA472DDD55}"/>
              </a:ext>
            </a:extLst>
          </p:cNvPr>
          <p:cNvSpPr txBox="1"/>
          <p:nvPr/>
        </p:nvSpPr>
        <p:spPr>
          <a:xfrm>
            <a:off x="2041382" y="3754266"/>
            <a:ext cx="12061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Fakta og statistikk</a:t>
            </a:r>
          </a:p>
        </p:txBody>
      </p:sp>
      <p:sp>
        <p:nvSpPr>
          <p:cNvPr id="29" name="TextBox 28">
            <a:extLst>
              <a:ext uri="{FF2B5EF4-FFF2-40B4-BE49-F238E27FC236}">
                <a16:creationId xmlns:a16="http://schemas.microsoft.com/office/drawing/2014/main" id="{D743793D-0092-43F7-B167-639FDC46997D}"/>
              </a:ext>
            </a:extLst>
          </p:cNvPr>
          <p:cNvSpPr txBox="1"/>
          <p:nvPr/>
        </p:nvSpPr>
        <p:spPr>
          <a:xfrm>
            <a:off x="2784049" y="4362275"/>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SWOT-analyse</a:t>
            </a:r>
          </a:p>
        </p:txBody>
      </p:sp>
      <p:sp>
        <p:nvSpPr>
          <p:cNvPr id="34" name="TextBox 33">
            <a:extLst>
              <a:ext uri="{FF2B5EF4-FFF2-40B4-BE49-F238E27FC236}">
                <a16:creationId xmlns:a16="http://schemas.microsoft.com/office/drawing/2014/main" id="{D30BC795-7D14-40CD-9FD8-8F7A2179165C}"/>
              </a:ext>
            </a:extLst>
          </p:cNvPr>
          <p:cNvSpPr txBox="1"/>
          <p:nvPr/>
        </p:nvSpPr>
        <p:spPr>
          <a:xfrm>
            <a:off x="3156107" y="4999345"/>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World Cafe</a:t>
            </a:r>
          </a:p>
        </p:txBody>
      </p:sp>
      <p:sp>
        <p:nvSpPr>
          <p:cNvPr id="35" name="TextBox 34">
            <a:extLst>
              <a:ext uri="{FF2B5EF4-FFF2-40B4-BE49-F238E27FC236}">
                <a16:creationId xmlns:a16="http://schemas.microsoft.com/office/drawing/2014/main" id="{0A926448-CE03-4346-99E9-5DD3D09C0EA8}"/>
              </a:ext>
            </a:extLst>
          </p:cNvPr>
          <p:cNvSpPr txBox="1"/>
          <p:nvPr/>
        </p:nvSpPr>
        <p:spPr>
          <a:xfrm>
            <a:off x="7605760" y="2759538"/>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Brainstorming</a:t>
            </a:r>
          </a:p>
        </p:txBody>
      </p:sp>
      <p:sp>
        <p:nvSpPr>
          <p:cNvPr id="36" name="TextBox 35">
            <a:extLst>
              <a:ext uri="{FF2B5EF4-FFF2-40B4-BE49-F238E27FC236}">
                <a16:creationId xmlns:a16="http://schemas.microsoft.com/office/drawing/2014/main" id="{F0AADA92-558D-489C-B901-32B61C88D52D}"/>
              </a:ext>
            </a:extLst>
          </p:cNvPr>
          <p:cNvSpPr txBox="1"/>
          <p:nvPr/>
        </p:nvSpPr>
        <p:spPr>
          <a:xfrm>
            <a:off x="6957600" y="3389662"/>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Idebygging</a:t>
            </a:r>
          </a:p>
        </p:txBody>
      </p:sp>
      <p:sp>
        <p:nvSpPr>
          <p:cNvPr id="37" name="TextBox 36">
            <a:extLst>
              <a:ext uri="{FF2B5EF4-FFF2-40B4-BE49-F238E27FC236}">
                <a16:creationId xmlns:a16="http://schemas.microsoft.com/office/drawing/2014/main" id="{59663C15-B485-4FF8-890A-B3505EBE06A3}"/>
              </a:ext>
            </a:extLst>
          </p:cNvPr>
          <p:cNvSpPr txBox="1"/>
          <p:nvPr/>
        </p:nvSpPr>
        <p:spPr>
          <a:xfrm>
            <a:off x="4180757" y="2679709"/>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Dra ut essensen</a:t>
            </a:r>
          </a:p>
        </p:txBody>
      </p:sp>
      <p:sp>
        <p:nvSpPr>
          <p:cNvPr id="38" name="TextBox 37">
            <a:extLst>
              <a:ext uri="{FF2B5EF4-FFF2-40B4-BE49-F238E27FC236}">
                <a16:creationId xmlns:a16="http://schemas.microsoft.com/office/drawing/2014/main" id="{BE55272C-BBC3-4D7E-BFE4-3FF22EB87038}"/>
              </a:ext>
            </a:extLst>
          </p:cNvPr>
          <p:cNvSpPr txBox="1"/>
          <p:nvPr/>
        </p:nvSpPr>
        <p:spPr>
          <a:xfrm>
            <a:off x="2901848" y="3314475"/>
            <a:ext cx="10887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Zoom ut – Zoom inn</a:t>
            </a:r>
          </a:p>
        </p:txBody>
      </p:sp>
      <p:sp>
        <p:nvSpPr>
          <p:cNvPr id="43" name="TextBox 42">
            <a:extLst>
              <a:ext uri="{FF2B5EF4-FFF2-40B4-BE49-F238E27FC236}">
                <a16:creationId xmlns:a16="http://schemas.microsoft.com/office/drawing/2014/main" id="{F3CCA0BC-0F2A-45BC-9F18-07A0261862E2}"/>
              </a:ext>
            </a:extLst>
          </p:cNvPr>
          <p:cNvSpPr txBox="1"/>
          <p:nvPr/>
        </p:nvSpPr>
        <p:spPr>
          <a:xfrm>
            <a:off x="4286777" y="4115959"/>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0000"/>
                </a:solidFill>
                <a:effectLst/>
                <a:uLnTx/>
                <a:uFillTx/>
                <a:latin typeface="Arial" panose="020B0604020202020204"/>
                <a:ea typeface="+mn-ea"/>
                <a:cs typeface="+mn-cs"/>
              </a:rPr>
              <a:t>Personas</a:t>
            </a: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D4B58947-DCA6-4254-AF4F-DD25F74797A4}"/>
              </a:ext>
            </a:extLst>
          </p:cNvPr>
          <p:cNvSpPr txBox="1"/>
          <p:nvPr/>
        </p:nvSpPr>
        <p:spPr>
          <a:xfrm>
            <a:off x="5790357" y="3699991"/>
            <a:ext cx="133103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Hvordan kan vi?</a:t>
            </a:r>
          </a:p>
        </p:txBody>
      </p:sp>
      <p:sp>
        <p:nvSpPr>
          <p:cNvPr id="45" name="TextBox 44">
            <a:extLst>
              <a:ext uri="{FF2B5EF4-FFF2-40B4-BE49-F238E27FC236}">
                <a16:creationId xmlns:a16="http://schemas.microsoft.com/office/drawing/2014/main" id="{DFB27C6F-605B-4D6E-BAB9-3529B1E448D1}"/>
              </a:ext>
            </a:extLst>
          </p:cNvPr>
          <p:cNvSpPr txBox="1"/>
          <p:nvPr/>
        </p:nvSpPr>
        <p:spPr>
          <a:xfrm>
            <a:off x="7495554" y="3824595"/>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0000"/>
                </a:solidFill>
                <a:effectLst/>
                <a:uLnTx/>
                <a:uFillTx/>
                <a:latin typeface="Arial" panose="020B0604020202020204"/>
                <a:ea typeface="+mn-ea"/>
                <a:cs typeface="+mn-cs"/>
              </a:rPr>
              <a:t>Brainwriting</a:t>
            </a: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7B5135D3-4A0B-4097-970B-FE92FB359BEC}"/>
              </a:ext>
            </a:extLst>
          </p:cNvPr>
          <p:cNvSpPr txBox="1"/>
          <p:nvPr/>
        </p:nvSpPr>
        <p:spPr>
          <a:xfrm>
            <a:off x="8855113" y="2759538"/>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Brukerreise</a:t>
            </a:r>
          </a:p>
        </p:txBody>
      </p:sp>
      <p:sp>
        <p:nvSpPr>
          <p:cNvPr id="47" name="TextBox 46">
            <a:extLst>
              <a:ext uri="{FF2B5EF4-FFF2-40B4-BE49-F238E27FC236}">
                <a16:creationId xmlns:a16="http://schemas.microsoft.com/office/drawing/2014/main" id="{E851D172-A6C9-4938-A0CA-83CACF8ADCA8}"/>
              </a:ext>
            </a:extLst>
          </p:cNvPr>
          <p:cNvSpPr txBox="1"/>
          <p:nvPr/>
        </p:nvSpPr>
        <p:spPr>
          <a:xfrm>
            <a:off x="9008199" y="3299207"/>
            <a:ext cx="12994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Prototyping</a:t>
            </a:r>
          </a:p>
        </p:txBody>
      </p:sp>
      <p:sp>
        <p:nvSpPr>
          <p:cNvPr id="48" name="TextBox 47">
            <a:extLst>
              <a:ext uri="{FF2B5EF4-FFF2-40B4-BE49-F238E27FC236}">
                <a16:creationId xmlns:a16="http://schemas.microsoft.com/office/drawing/2014/main" id="{810D0BD4-CA34-4C43-B54D-89349B4A24D1}"/>
              </a:ext>
            </a:extLst>
          </p:cNvPr>
          <p:cNvSpPr txBox="1"/>
          <p:nvPr/>
        </p:nvSpPr>
        <p:spPr>
          <a:xfrm>
            <a:off x="9080462" y="4048174"/>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0000"/>
                </a:solidFill>
                <a:effectLst/>
                <a:uLnTx/>
                <a:uFillTx/>
                <a:latin typeface="Arial" panose="020B0604020202020204"/>
                <a:ea typeface="+mn-ea"/>
                <a:cs typeface="+mn-cs"/>
              </a:rPr>
              <a:t>Storyboarding</a:t>
            </a: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679A5515-0A7F-47AA-8C86-9155FB80D7F7}"/>
              </a:ext>
            </a:extLst>
          </p:cNvPr>
          <p:cNvSpPr txBox="1"/>
          <p:nvPr/>
        </p:nvSpPr>
        <p:spPr>
          <a:xfrm>
            <a:off x="7284497" y="4412340"/>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Crazy 8’s</a:t>
            </a:r>
          </a:p>
        </p:txBody>
      </p:sp>
      <p:sp>
        <p:nvSpPr>
          <p:cNvPr id="50" name="TextBox 49">
            <a:extLst>
              <a:ext uri="{FF2B5EF4-FFF2-40B4-BE49-F238E27FC236}">
                <a16:creationId xmlns:a16="http://schemas.microsoft.com/office/drawing/2014/main" id="{48A6CE28-8F9F-4AF1-A8EF-74FF5F625AC5}"/>
              </a:ext>
            </a:extLst>
          </p:cNvPr>
          <p:cNvSpPr txBox="1"/>
          <p:nvPr/>
        </p:nvSpPr>
        <p:spPr>
          <a:xfrm>
            <a:off x="8751070" y="4582507"/>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Brukertesting</a:t>
            </a:r>
          </a:p>
        </p:txBody>
      </p:sp>
      <p:sp>
        <p:nvSpPr>
          <p:cNvPr id="51" name="TextBox 50">
            <a:extLst>
              <a:ext uri="{FF2B5EF4-FFF2-40B4-BE49-F238E27FC236}">
                <a16:creationId xmlns:a16="http://schemas.microsoft.com/office/drawing/2014/main" id="{C5C270C0-4F35-4D52-BAFB-C3D0D2774AF5}"/>
              </a:ext>
            </a:extLst>
          </p:cNvPr>
          <p:cNvSpPr txBox="1"/>
          <p:nvPr/>
        </p:nvSpPr>
        <p:spPr>
          <a:xfrm>
            <a:off x="9955260" y="3673470"/>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000000"/>
                </a:solidFill>
                <a:effectLst/>
                <a:uLnTx/>
                <a:uFillTx/>
                <a:latin typeface="Arial" panose="020B0604020202020204"/>
                <a:ea typeface="+mn-ea"/>
                <a:cs typeface="+mn-cs"/>
              </a:rPr>
              <a:t>Roadmap</a:t>
            </a:r>
            <a:endParaRPr kumimoji="0" lang="nb-NO"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C5C33B8B-874A-47FA-8254-3CBA675B10E7}"/>
              </a:ext>
            </a:extLst>
          </p:cNvPr>
          <p:cNvSpPr txBox="1"/>
          <p:nvPr/>
        </p:nvSpPr>
        <p:spPr>
          <a:xfrm>
            <a:off x="7688912" y="4915331"/>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Røffe utkast</a:t>
            </a:r>
          </a:p>
        </p:txBody>
      </p:sp>
      <p:sp>
        <p:nvSpPr>
          <p:cNvPr id="53" name="TextBox 52">
            <a:extLst>
              <a:ext uri="{FF2B5EF4-FFF2-40B4-BE49-F238E27FC236}">
                <a16:creationId xmlns:a16="http://schemas.microsoft.com/office/drawing/2014/main" id="{1A912909-C3E1-40B1-94B3-303A2765D31A}"/>
              </a:ext>
            </a:extLst>
          </p:cNvPr>
          <p:cNvSpPr txBox="1"/>
          <p:nvPr/>
        </p:nvSpPr>
        <p:spPr>
          <a:xfrm>
            <a:off x="3031579" y="3977460"/>
            <a:ext cx="128529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Observasjon</a:t>
            </a:r>
          </a:p>
        </p:txBody>
      </p:sp>
      <p:sp>
        <p:nvSpPr>
          <p:cNvPr id="54" name="TextBox 53">
            <a:extLst>
              <a:ext uri="{FF2B5EF4-FFF2-40B4-BE49-F238E27FC236}">
                <a16:creationId xmlns:a16="http://schemas.microsoft.com/office/drawing/2014/main" id="{E218F982-E00C-4E47-8DB4-4BD68D1CF785}"/>
              </a:ext>
            </a:extLst>
          </p:cNvPr>
          <p:cNvSpPr txBox="1"/>
          <p:nvPr/>
        </p:nvSpPr>
        <p:spPr>
          <a:xfrm>
            <a:off x="4638054" y="3572219"/>
            <a:ext cx="12061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Ønsker og utfordringer</a:t>
            </a:r>
          </a:p>
        </p:txBody>
      </p:sp>
      <p:sp>
        <p:nvSpPr>
          <p:cNvPr id="55" name="TextBox 54">
            <a:extLst>
              <a:ext uri="{FF2B5EF4-FFF2-40B4-BE49-F238E27FC236}">
                <a16:creationId xmlns:a16="http://schemas.microsoft.com/office/drawing/2014/main" id="{22CA30ED-28E7-4D35-AD63-3E0CB88C24C1}"/>
              </a:ext>
            </a:extLst>
          </p:cNvPr>
          <p:cNvSpPr txBox="1"/>
          <p:nvPr/>
        </p:nvSpPr>
        <p:spPr>
          <a:xfrm>
            <a:off x="4458342" y="3104725"/>
            <a:ext cx="12061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Arial" panose="020B0604020202020204"/>
                <a:ea typeface="+mn-ea"/>
                <a:cs typeface="+mn-cs"/>
              </a:rPr>
              <a:t>PMI</a:t>
            </a:r>
          </a:p>
        </p:txBody>
      </p:sp>
      <p:sp>
        <p:nvSpPr>
          <p:cNvPr id="59" name="Title 1">
            <a:extLst>
              <a:ext uri="{FF2B5EF4-FFF2-40B4-BE49-F238E27FC236}">
                <a16:creationId xmlns:a16="http://schemas.microsoft.com/office/drawing/2014/main" id="{3565611C-A940-432B-ADED-6300FE8EEC12}"/>
              </a:ext>
            </a:extLst>
          </p:cNvPr>
          <p:cNvSpPr txBox="1">
            <a:spLocks/>
          </p:cNvSpPr>
          <p:nvPr/>
        </p:nvSpPr>
        <p:spPr>
          <a:xfrm>
            <a:off x="535796" y="439140"/>
            <a:ext cx="9525421" cy="769441"/>
          </a:xfrm>
          <a:prstGeom prst="rect">
            <a:avLst/>
          </a:prstGeom>
        </p:spPr>
        <p:txBody>
          <a:bodyPr vert="horz" wrap="square" lIns="91440" tIns="45720" rIns="91440" bIns="45720" rtlCol="0" anchor="ctr" anchorCtr="0">
            <a:spAutoFit/>
          </a:bodyPr>
          <a:lstStyle>
            <a:lvl1pPr algn="l" defTabSz="609585" rtl="0" eaLnBrk="1" latinLnBrk="0" hangingPunct="1">
              <a:spcBef>
                <a:spcPts val="800"/>
              </a:spcBef>
              <a:buNone/>
              <a:defRPr sz="3200" b="1" i="0" kern="1200">
                <a:solidFill>
                  <a:schemeClr val="accent2"/>
                </a:solidFill>
                <a:latin typeface="Segoe UI"/>
                <a:ea typeface="+mj-ea"/>
                <a:cs typeface="Segoe UI"/>
              </a:defRPr>
            </a:lvl1pPr>
          </a:lstStyle>
          <a:p>
            <a:r>
              <a:rPr lang="nb-NO" sz="4400">
                <a:solidFill>
                  <a:schemeClr val="tx1"/>
                </a:solidFill>
              </a:rPr>
              <a:t>Vi har sprintet i to dager!</a:t>
            </a:r>
            <a:endParaRPr lang="nb-NO" sz="3600">
              <a:solidFill>
                <a:schemeClr val="tx1"/>
              </a:solidFill>
            </a:endParaRPr>
          </a:p>
        </p:txBody>
      </p:sp>
      <p:sp>
        <p:nvSpPr>
          <p:cNvPr id="17" name="TextBox 16">
            <a:extLst>
              <a:ext uri="{FF2B5EF4-FFF2-40B4-BE49-F238E27FC236}">
                <a16:creationId xmlns:a16="http://schemas.microsoft.com/office/drawing/2014/main" id="{C2CD8623-E88F-45F0-9BB1-0F1093DC9840}"/>
              </a:ext>
            </a:extLst>
          </p:cNvPr>
          <p:cNvSpPr txBox="1"/>
          <p:nvPr/>
        </p:nvSpPr>
        <p:spPr>
          <a:xfrm>
            <a:off x="7828302" y="902574"/>
            <a:ext cx="1056700" cy="369332"/>
          </a:xfrm>
          <a:prstGeom prst="rect">
            <a:avLst/>
          </a:prstGeom>
          <a:noFill/>
        </p:spPr>
        <p:txBody>
          <a:bodyPr wrap="none" rtlCol="0">
            <a:spAutoFit/>
          </a:bodyPr>
          <a:lstStyle/>
          <a:p>
            <a:r>
              <a:rPr lang="en-GB"/>
              <a:t>Her er vi</a:t>
            </a:r>
          </a:p>
        </p:txBody>
      </p:sp>
    </p:spTree>
    <p:extLst>
      <p:ext uri="{BB962C8B-B14F-4D97-AF65-F5344CB8AC3E}">
        <p14:creationId xmlns:p14="http://schemas.microsoft.com/office/powerpoint/2010/main" val="154113878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9" grpId="0"/>
      <p:bldP spid="34" grpId="0"/>
      <p:bldP spid="35" grpId="0"/>
      <p:bldP spid="36" grpId="0"/>
      <p:bldP spid="37" grpId="0"/>
      <p:bldP spid="38"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descr="Et bilde som inneholder klær, vegg, person, innendørs&#10;&#10;Automatisk generert beskrivelse">
            <a:extLst>
              <a:ext uri="{FF2B5EF4-FFF2-40B4-BE49-F238E27FC236}">
                <a16:creationId xmlns:a16="http://schemas.microsoft.com/office/drawing/2014/main" id="{13EB4E28-D527-5DE1-FC04-7264FC96A44B}"/>
              </a:ext>
            </a:extLst>
          </p:cNvPr>
          <p:cNvPicPr>
            <a:picLocks noChangeAspect="1"/>
          </p:cNvPicPr>
          <p:nvPr/>
        </p:nvPicPr>
        <p:blipFill>
          <a:blip r:embed="rId5"/>
          <a:stretch>
            <a:fillRect/>
          </a:stretch>
        </p:blipFill>
        <p:spPr>
          <a:xfrm>
            <a:off x="-50800" y="0"/>
            <a:ext cx="5605015" cy="4358342"/>
          </a:xfrm>
          <a:prstGeom prst="rect">
            <a:avLst/>
          </a:prstGeom>
        </p:spPr>
      </p:pic>
      <p:graphicFrame>
        <p:nvGraphicFramePr>
          <p:cNvPr id="27" name="Object 26" hidden="1"/>
          <p:cNvGraphicFramePr>
            <a:graphicFrameLocks noChangeAspect="1"/>
          </p:cNvGraphicFramePr>
          <p:nvPr>
            <p:custDataLst>
              <p:tags r:id="rId1"/>
            </p:custDataLst>
          </p:nvPr>
        </p:nvGraphicFramePr>
        <p:xfrm>
          <a:off x="7931" y="5156"/>
          <a:ext cx="1585" cy="1585"/>
        </p:xfrm>
        <a:graphic>
          <a:graphicData uri="http://schemas.openxmlformats.org/presentationml/2006/ole">
            <mc:AlternateContent xmlns:mc="http://schemas.openxmlformats.org/markup-compatibility/2006">
              <mc:Choice xmlns:v="urn:schemas-microsoft-com:vml" Requires="v">
                <p:oleObj name="think-cell Slide" r:id="rId6" imgW="592" imgH="588" progId="TCLayout.ActiveDocument.1">
                  <p:embed/>
                </p:oleObj>
              </mc:Choice>
              <mc:Fallback>
                <p:oleObj name="think-cell Slide" r:id="rId6" imgW="592" imgH="588" progId="TCLayout.ActiveDocument.1">
                  <p:embed/>
                  <p:pic>
                    <p:nvPicPr>
                      <p:cNvPr id="27" name="Object 26" hidden="1"/>
                      <p:cNvPicPr/>
                      <p:nvPr/>
                    </p:nvPicPr>
                    <p:blipFill>
                      <a:blip r:embed="rId7"/>
                      <a:stretch>
                        <a:fillRect/>
                      </a:stretch>
                    </p:blipFill>
                    <p:spPr>
                      <a:xfrm>
                        <a:off x="7931" y="5156"/>
                        <a:ext cx="1585" cy="1585"/>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37D1700-0031-4D32-89DD-774F6719F18B}"/>
              </a:ext>
            </a:extLst>
          </p:cNvPr>
          <p:cNvSpPr/>
          <p:nvPr>
            <p:custDataLst>
              <p:tags r:id="rId2"/>
            </p:custDataLst>
          </p:nvPr>
        </p:nvSpPr>
        <p:spPr>
          <a:xfrm>
            <a:off x="0" y="3568"/>
            <a:ext cx="158585" cy="158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3197"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59" name="Title 1">
            <a:extLst>
              <a:ext uri="{FF2B5EF4-FFF2-40B4-BE49-F238E27FC236}">
                <a16:creationId xmlns:a16="http://schemas.microsoft.com/office/drawing/2014/main" id="{3565611C-A940-432B-ADED-6300FE8EEC12}"/>
              </a:ext>
            </a:extLst>
          </p:cNvPr>
          <p:cNvSpPr txBox="1">
            <a:spLocks/>
          </p:cNvSpPr>
          <p:nvPr/>
        </p:nvSpPr>
        <p:spPr>
          <a:xfrm>
            <a:off x="79886" y="-44760"/>
            <a:ext cx="9525421" cy="586957"/>
          </a:xfrm>
          <a:prstGeom prst="rect">
            <a:avLst/>
          </a:prstGeom>
        </p:spPr>
        <p:txBody>
          <a:bodyPr vert="horz" wrap="square" lIns="91440" tIns="45720" rIns="91440" bIns="45720" rtlCol="0" anchor="ctr" anchorCtr="0">
            <a:spAutoFit/>
          </a:bodyPr>
          <a:lstStyle>
            <a:lvl1pPr algn="l" defTabSz="609585" rtl="0" eaLnBrk="1" latinLnBrk="0" hangingPunct="1">
              <a:spcBef>
                <a:spcPts val="800"/>
              </a:spcBef>
              <a:buNone/>
              <a:defRPr sz="3200" b="1" i="0" kern="1200">
                <a:solidFill>
                  <a:schemeClr val="accent2"/>
                </a:solidFill>
                <a:latin typeface="Segoe UI"/>
                <a:ea typeface="+mj-ea"/>
                <a:cs typeface="Segoe UI"/>
              </a:defRPr>
            </a:lvl1pPr>
          </a:lstStyle>
          <a:p>
            <a:r>
              <a:rPr lang="nb-NO">
                <a:solidFill>
                  <a:schemeClr val="tx1"/>
                </a:solidFill>
              </a:rPr>
              <a:t>Vi har sprintet i to dager!</a:t>
            </a:r>
            <a:endParaRPr lang="nb-NO" sz="2400">
              <a:solidFill>
                <a:schemeClr val="tx1"/>
              </a:solidFill>
            </a:endParaRPr>
          </a:p>
        </p:txBody>
      </p:sp>
      <p:pic>
        <p:nvPicPr>
          <p:cNvPr id="6" name="Bilde 5" descr="Et bilde som inneholder klær, person, Menneskeansikt, vask&#10;&#10;Automatisk generert beskrivelse">
            <a:extLst>
              <a:ext uri="{FF2B5EF4-FFF2-40B4-BE49-F238E27FC236}">
                <a16:creationId xmlns:a16="http://schemas.microsoft.com/office/drawing/2014/main" id="{AF33706A-5B41-5D84-A7C4-7A4A74087348}"/>
              </a:ext>
            </a:extLst>
          </p:cNvPr>
          <p:cNvPicPr>
            <a:picLocks noChangeAspect="1"/>
          </p:cNvPicPr>
          <p:nvPr/>
        </p:nvPicPr>
        <p:blipFill>
          <a:blip r:embed="rId8"/>
          <a:stretch>
            <a:fillRect/>
          </a:stretch>
        </p:blipFill>
        <p:spPr>
          <a:xfrm rot="5400000">
            <a:off x="6191250" y="857250"/>
            <a:ext cx="6858000" cy="5143500"/>
          </a:xfrm>
          <a:prstGeom prst="rect">
            <a:avLst/>
          </a:prstGeom>
        </p:spPr>
      </p:pic>
      <p:pic>
        <p:nvPicPr>
          <p:cNvPr id="10" name="Bilde 9" descr="Et bilde som inneholder innendørs, klær, person, møbler&#10;&#10;Automatisk generert beskrivelse">
            <a:extLst>
              <a:ext uri="{FF2B5EF4-FFF2-40B4-BE49-F238E27FC236}">
                <a16:creationId xmlns:a16="http://schemas.microsoft.com/office/drawing/2014/main" id="{656066FA-BAE6-34D2-3C4D-1C1B25ABB6AA}"/>
              </a:ext>
            </a:extLst>
          </p:cNvPr>
          <p:cNvPicPr>
            <a:picLocks noChangeAspect="1"/>
          </p:cNvPicPr>
          <p:nvPr/>
        </p:nvPicPr>
        <p:blipFill>
          <a:blip r:embed="rId9"/>
          <a:stretch>
            <a:fillRect/>
          </a:stretch>
        </p:blipFill>
        <p:spPr>
          <a:xfrm>
            <a:off x="3982213" y="4300275"/>
            <a:ext cx="3726247" cy="2554524"/>
          </a:xfrm>
          <a:prstGeom prst="rect">
            <a:avLst/>
          </a:prstGeom>
        </p:spPr>
      </p:pic>
      <p:pic>
        <p:nvPicPr>
          <p:cNvPr id="16" name="Bilde 15" descr="Et bilde som inneholder klær, tekst, person, innendørs&#10;&#10;Automatisk generert beskrivelse">
            <a:extLst>
              <a:ext uri="{FF2B5EF4-FFF2-40B4-BE49-F238E27FC236}">
                <a16:creationId xmlns:a16="http://schemas.microsoft.com/office/drawing/2014/main" id="{5C59AA6B-4382-AF72-B81C-DB7354041C33}"/>
              </a:ext>
            </a:extLst>
          </p:cNvPr>
          <p:cNvPicPr>
            <a:picLocks noChangeAspect="1"/>
          </p:cNvPicPr>
          <p:nvPr/>
        </p:nvPicPr>
        <p:blipFill>
          <a:blip r:embed="rId10"/>
          <a:stretch>
            <a:fillRect/>
          </a:stretch>
        </p:blipFill>
        <p:spPr>
          <a:xfrm>
            <a:off x="0" y="3947886"/>
            <a:ext cx="3982213" cy="2992882"/>
          </a:xfrm>
          <a:prstGeom prst="rect">
            <a:avLst/>
          </a:prstGeom>
        </p:spPr>
      </p:pic>
      <p:pic>
        <p:nvPicPr>
          <p:cNvPr id="18" name="Grafikk 17" descr="Utropstegn med heldekkende fyll">
            <a:extLst>
              <a:ext uri="{FF2B5EF4-FFF2-40B4-BE49-F238E27FC236}">
                <a16:creationId xmlns:a16="http://schemas.microsoft.com/office/drawing/2014/main" id="{CFF7CB27-2CA9-9D60-D7FA-F855E48696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35201" y="967784"/>
            <a:ext cx="2732314" cy="2732314"/>
          </a:xfrm>
          <a:prstGeom prst="rect">
            <a:avLst/>
          </a:prstGeom>
        </p:spPr>
      </p:pic>
    </p:spTree>
    <p:extLst>
      <p:ext uri="{BB962C8B-B14F-4D97-AF65-F5344CB8AC3E}">
        <p14:creationId xmlns:p14="http://schemas.microsoft.com/office/powerpoint/2010/main" val="3745297647"/>
      </p:ext>
    </p:extLst>
  </p:cSld>
  <p:clrMapOvr>
    <a:masterClrMapping/>
  </p:clrMapOvr>
  <p:transition spd="med"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Dartutstyr på en dartskiven">
            <a:extLst>
              <a:ext uri="{FF2B5EF4-FFF2-40B4-BE49-F238E27FC236}">
                <a16:creationId xmlns:a16="http://schemas.microsoft.com/office/drawing/2014/main" id="{3CD71A22-8FB8-220F-B4E2-A6983E6A005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96AC830A-0309-BC22-5F79-4F4150A6FD76}"/>
              </a:ext>
            </a:extLst>
          </p:cNvPr>
          <p:cNvSpPr>
            <a:spLocks noGrp="1"/>
          </p:cNvSpPr>
          <p:nvPr>
            <p:ph type="title"/>
          </p:nvPr>
        </p:nvSpPr>
        <p:spPr>
          <a:xfrm>
            <a:off x="401847" y="397785"/>
            <a:ext cx="11224996" cy="864683"/>
          </a:xfrm>
        </p:spPr>
        <p:txBody>
          <a:bodyPr wrap="square" anchor="t">
            <a:normAutofit fontScale="90000"/>
          </a:bodyPr>
          <a:lstStyle/>
          <a:p>
            <a:r>
              <a:rPr lang="nb-NO"/>
              <a:t>Langsiktig mål for NTNUs administrasjon</a:t>
            </a:r>
          </a:p>
        </p:txBody>
      </p:sp>
      <p:sp>
        <p:nvSpPr>
          <p:cNvPr id="4" name="Plassholder for innhold 3">
            <a:extLst>
              <a:ext uri="{FF2B5EF4-FFF2-40B4-BE49-F238E27FC236}">
                <a16:creationId xmlns:a16="http://schemas.microsoft.com/office/drawing/2014/main" id="{17FD1A71-C98A-E07B-AB30-0BD8647EF7B1}"/>
              </a:ext>
            </a:extLst>
          </p:cNvPr>
          <p:cNvSpPr>
            <a:spLocks noGrp="1"/>
          </p:cNvSpPr>
          <p:nvPr>
            <p:ph idx="1"/>
          </p:nvPr>
        </p:nvSpPr>
        <p:spPr>
          <a:xfrm>
            <a:off x="326887" y="1681128"/>
            <a:ext cx="11224996" cy="1747873"/>
          </a:xfrm>
        </p:spPr>
        <p:txBody>
          <a:bodyPr>
            <a:normAutofit/>
          </a:bodyPr>
          <a:lstStyle/>
          <a:p>
            <a:pPr marL="0" indent="0" fontAlgn="base">
              <a:lnSpc>
                <a:spcPct val="90000"/>
              </a:lnSpc>
              <a:buNone/>
            </a:pPr>
            <a:r>
              <a:rPr lang="nb-NO" sz="2667" i="1"/>
              <a:t>«Vi har utviklet og modernisert det teknisk-administrative støtteapparatet og yter tjenester med riktig kvalitet tilpasset behovet til brukerne. Hver medarbeiders kompetanse blir verdsatt og utviklet systematisk»</a:t>
            </a:r>
            <a:r>
              <a:rPr lang="nb-NO" sz="2667"/>
              <a:t>. </a:t>
            </a:r>
          </a:p>
        </p:txBody>
      </p:sp>
      <p:sp>
        <p:nvSpPr>
          <p:cNvPr id="9" name="TekstSylinder 8">
            <a:extLst>
              <a:ext uri="{FF2B5EF4-FFF2-40B4-BE49-F238E27FC236}">
                <a16:creationId xmlns:a16="http://schemas.microsoft.com/office/drawing/2014/main" id="{5AD729C5-4C4A-ED45-8B90-26F7761EAA8F}"/>
              </a:ext>
            </a:extLst>
          </p:cNvPr>
          <p:cNvSpPr txBox="1"/>
          <p:nvPr/>
        </p:nvSpPr>
        <p:spPr>
          <a:xfrm>
            <a:off x="1" y="3429001"/>
            <a:ext cx="11299956" cy="2456057"/>
          </a:xfrm>
          <a:prstGeom prst="rect">
            <a:avLst/>
          </a:prstGeom>
          <a:noFill/>
        </p:spPr>
        <p:txBody>
          <a:bodyPr wrap="square" rtlCol="0">
            <a:spAutoFit/>
          </a:bodyPr>
          <a:lstStyle/>
          <a:p>
            <a:pPr marL="990575" lvl="1" indent="-380990" fontAlgn="base">
              <a:lnSpc>
                <a:spcPct val="90000"/>
              </a:lnSpc>
              <a:buFont typeface="Arial" panose="020B0604020202020204" pitchFamily="34" charset="0"/>
              <a:buChar char="•"/>
            </a:pPr>
            <a:r>
              <a:rPr lang="nb-NO" sz="2400"/>
              <a:t>Vi skal ha en administrasjon som er brukerorientert og effektiv på tvers av NTNU </a:t>
            </a:r>
          </a:p>
          <a:p>
            <a:pPr marL="990575" lvl="1" indent="-380990" fontAlgn="base">
              <a:lnSpc>
                <a:spcPct val="90000"/>
              </a:lnSpc>
              <a:buFont typeface="Arial" panose="020B0604020202020204" pitchFamily="34" charset="0"/>
              <a:buChar char="•"/>
            </a:pPr>
            <a:r>
              <a:rPr lang="nb-NO" sz="2400"/>
              <a:t>Vi skal ha gode administrative prosesser som underbygger faglig virksomhet hele veien​ </a:t>
            </a:r>
          </a:p>
          <a:p>
            <a:pPr marL="990575" lvl="1" indent="-380990" fontAlgn="base">
              <a:lnSpc>
                <a:spcPct val="90000"/>
              </a:lnSpc>
              <a:buFont typeface="Arial" panose="020B0604020202020204" pitchFamily="34" charset="0"/>
              <a:buChar char="•"/>
            </a:pPr>
            <a:r>
              <a:rPr lang="nb-NO" sz="2400"/>
              <a:t>Vi skal strekke oss mot å ha enda tydeligere og mer gjennomgående felles prosesser og ​digitale verktøy</a:t>
            </a:r>
          </a:p>
          <a:p>
            <a:endParaRPr lang="nb-NO" sz="2400"/>
          </a:p>
        </p:txBody>
      </p:sp>
    </p:spTree>
    <p:extLst>
      <p:ext uri="{BB962C8B-B14F-4D97-AF65-F5344CB8AC3E}">
        <p14:creationId xmlns:p14="http://schemas.microsoft.com/office/powerpoint/2010/main" val="26380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Dartutstyr på en dartskiven">
            <a:extLst>
              <a:ext uri="{FF2B5EF4-FFF2-40B4-BE49-F238E27FC236}">
                <a16:creationId xmlns:a16="http://schemas.microsoft.com/office/drawing/2014/main" id="{1AA6D53E-79D4-02C0-5968-0A20E2A79B2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7E62A506-90B5-BC91-DBC5-33D60C0E776B}"/>
              </a:ext>
            </a:extLst>
          </p:cNvPr>
          <p:cNvSpPr>
            <a:spLocks noGrp="1"/>
          </p:cNvSpPr>
          <p:nvPr>
            <p:ph type="title"/>
          </p:nvPr>
        </p:nvSpPr>
        <p:spPr/>
        <p:txBody>
          <a:bodyPr/>
          <a:lstStyle/>
          <a:p>
            <a:r>
              <a:rPr lang="nb-NO"/>
              <a:t>Sprintmål</a:t>
            </a:r>
          </a:p>
        </p:txBody>
      </p:sp>
      <p:sp>
        <p:nvSpPr>
          <p:cNvPr id="3" name="Plassholder for innhold 2">
            <a:extLst>
              <a:ext uri="{FF2B5EF4-FFF2-40B4-BE49-F238E27FC236}">
                <a16:creationId xmlns:a16="http://schemas.microsoft.com/office/drawing/2014/main" id="{29FB4045-B7B4-A50A-1B01-8A2E47121234}"/>
              </a:ext>
            </a:extLst>
          </p:cNvPr>
          <p:cNvSpPr>
            <a:spLocks noGrp="1"/>
          </p:cNvSpPr>
          <p:nvPr>
            <p:ph idx="1"/>
          </p:nvPr>
        </p:nvSpPr>
        <p:spPr>
          <a:xfrm>
            <a:off x="393771" y="1564332"/>
            <a:ext cx="11224996" cy="5377748"/>
          </a:xfrm>
        </p:spPr>
        <p:txBody>
          <a:bodyPr/>
          <a:lstStyle/>
          <a:p>
            <a:r>
              <a:rPr lang="nb-NO" sz="3733" i="1"/>
              <a:t>Målet med sprinten er å levere en prototype for alternativene som ligger i mandatet</a:t>
            </a:r>
          </a:p>
          <a:p>
            <a:pPr marL="0" indent="0">
              <a:buNone/>
            </a:pPr>
            <a:endParaRPr lang="nb-NO" sz="3733" i="1"/>
          </a:p>
          <a:p>
            <a:r>
              <a:rPr lang="nb-NO" sz="3733" i="1"/>
              <a:t>Til grunn for alle prototypene ligger at de skal representere en løsning som svarer ut problembeskrivelsen i mandatet (konseptnotatet)</a:t>
            </a:r>
          </a:p>
        </p:txBody>
      </p:sp>
    </p:spTree>
    <p:extLst>
      <p:ext uri="{BB962C8B-B14F-4D97-AF65-F5344CB8AC3E}">
        <p14:creationId xmlns:p14="http://schemas.microsoft.com/office/powerpoint/2010/main" val="3565114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Spørsmålstegn på pastellgrønn bakgrunn">
            <a:extLst>
              <a:ext uri="{FF2B5EF4-FFF2-40B4-BE49-F238E27FC236}">
                <a16:creationId xmlns:a16="http://schemas.microsoft.com/office/drawing/2014/main" id="{0B6A0167-BBC9-DEC2-41DC-0F747DA126E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05D9B8BE-1106-18E1-76ED-9BCF34A2A0BA}"/>
              </a:ext>
            </a:extLst>
          </p:cNvPr>
          <p:cNvSpPr>
            <a:spLocks noGrp="1"/>
          </p:cNvSpPr>
          <p:nvPr>
            <p:ph type="title"/>
          </p:nvPr>
        </p:nvSpPr>
        <p:spPr/>
        <p:txBody>
          <a:bodyPr/>
          <a:lstStyle/>
          <a:p>
            <a:r>
              <a:rPr lang="nb-NO"/>
              <a:t>Sprintspørsmål</a:t>
            </a:r>
          </a:p>
        </p:txBody>
      </p:sp>
      <p:sp>
        <p:nvSpPr>
          <p:cNvPr id="3" name="Plassholder for innhold 2">
            <a:extLst>
              <a:ext uri="{FF2B5EF4-FFF2-40B4-BE49-F238E27FC236}">
                <a16:creationId xmlns:a16="http://schemas.microsoft.com/office/drawing/2014/main" id="{CA7BB018-9C6C-BE0F-D67B-C07B4FFCBACB}"/>
              </a:ext>
            </a:extLst>
          </p:cNvPr>
          <p:cNvSpPr>
            <a:spLocks noGrp="1"/>
          </p:cNvSpPr>
          <p:nvPr>
            <p:ph idx="1"/>
          </p:nvPr>
        </p:nvSpPr>
        <p:spPr/>
        <p:txBody>
          <a:bodyPr/>
          <a:lstStyle/>
          <a:p>
            <a:r>
              <a:rPr lang="nb-NO" dirty="0"/>
              <a:t>Bidrar/sikrer løsningen til organisasjonens evne til:</a:t>
            </a:r>
          </a:p>
          <a:p>
            <a:pPr lvl="1"/>
            <a:r>
              <a:rPr lang="nb-NO" dirty="0"/>
              <a:t>Forbedret koordinering, samordning og samhandling i FA?</a:t>
            </a:r>
          </a:p>
          <a:p>
            <a:pPr lvl="1"/>
            <a:r>
              <a:rPr lang="nb-NO" dirty="0"/>
              <a:t>God utøvelse av ledelse?</a:t>
            </a:r>
          </a:p>
          <a:p>
            <a:pPr lvl="1"/>
            <a:r>
              <a:rPr lang="nb-NO" dirty="0"/>
              <a:t>Styrket </a:t>
            </a:r>
            <a:r>
              <a:rPr lang="nb-NO" dirty="0" err="1"/>
              <a:t>governance</a:t>
            </a:r>
            <a:r>
              <a:rPr lang="nb-NO" dirty="0"/>
              <a:t> (styringsstruktur)</a:t>
            </a:r>
          </a:p>
          <a:p>
            <a:pPr lvl="1"/>
            <a:r>
              <a:rPr lang="nb-NO" dirty="0"/>
              <a:t>Samhandling på tvers i FA?</a:t>
            </a:r>
          </a:p>
          <a:p>
            <a:pPr lvl="1"/>
            <a:r>
              <a:rPr lang="nb-NO" dirty="0"/>
              <a:t>Styrket utviklingskraft?</a:t>
            </a:r>
          </a:p>
          <a:p>
            <a:pPr lvl="1"/>
            <a:r>
              <a:rPr lang="nb-NO" dirty="0"/>
              <a:t>God gjennomføringskraft?</a:t>
            </a:r>
          </a:p>
          <a:p>
            <a:pPr lvl="1"/>
            <a:r>
              <a:rPr lang="nb-NO" dirty="0"/>
              <a:t>Å gi brukerorienterte tjenester?</a:t>
            </a:r>
          </a:p>
          <a:p>
            <a:pPr lvl="1"/>
            <a:r>
              <a:rPr lang="nb-NO" dirty="0"/>
              <a:t>Å samhandle gjennom alle nivåer i organisasjonen?</a:t>
            </a:r>
          </a:p>
          <a:p>
            <a:pPr lvl="1"/>
            <a:r>
              <a:rPr lang="nb-NO" dirty="0"/>
              <a:t>Ha gode rammebetingelser</a:t>
            </a:r>
          </a:p>
        </p:txBody>
      </p:sp>
    </p:spTree>
    <p:extLst>
      <p:ext uri="{BB962C8B-B14F-4D97-AF65-F5344CB8AC3E}">
        <p14:creationId xmlns:p14="http://schemas.microsoft.com/office/powerpoint/2010/main" val="2785849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e 4" descr="Spørsmålstegn på pastellgrønn bakgrunn">
            <a:extLst>
              <a:ext uri="{FF2B5EF4-FFF2-40B4-BE49-F238E27FC236}">
                <a16:creationId xmlns:a16="http://schemas.microsoft.com/office/drawing/2014/main" id="{0B6A0167-BBC9-DEC2-41DC-0F747DA126E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05D9B8BE-1106-18E1-76ED-9BCF34A2A0BA}"/>
              </a:ext>
            </a:extLst>
          </p:cNvPr>
          <p:cNvSpPr>
            <a:spLocks noGrp="1"/>
          </p:cNvSpPr>
          <p:nvPr>
            <p:ph type="title"/>
          </p:nvPr>
        </p:nvSpPr>
        <p:spPr/>
        <p:txBody>
          <a:bodyPr/>
          <a:lstStyle/>
          <a:p>
            <a:r>
              <a:rPr lang="nb-NO"/>
              <a:t>Sprintspørsmål</a:t>
            </a:r>
          </a:p>
        </p:txBody>
      </p:sp>
      <p:sp>
        <p:nvSpPr>
          <p:cNvPr id="3" name="Plassholder for innhold 2">
            <a:extLst>
              <a:ext uri="{FF2B5EF4-FFF2-40B4-BE49-F238E27FC236}">
                <a16:creationId xmlns:a16="http://schemas.microsoft.com/office/drawing/2014/main" id="{CA7BB018-9C6C-BE0F-D67B-C07B4FFCBACB}"/>
              </a:ext>
            </a:extLst>
          </p:cNvPr>
          <p:cNvSpPr>
            <a:spLocks noGrp="1"/>
          </p:cNvSpPr>
          <p:nvPr>
            <p:ph idx="1"/>
          </p:nvPr>
        </p:nvSpPr>
        <p:spPr/>
        <p:txBody>
          <a:bodyPr/>
          <a:lstStyle/>
          <a:p>
            <a:r>
              <a:rPr lang="nb-NO"/>
              <a:t>Bidrar løsningen til organisasjonens evne til å: </a:t>
            </a:r>
          </a:p>
          <a:p>
            <a:pPr lvl="1"/>
            <a:r>
              <a:rPr lang="nb-NO"/>
              <a:t>Forbedre, koordinering, samordning og samhandling på tvers i organisasjonen?</a:t>
            </a:r>
          </a:p>
          <a:p>
            <a:pPr lvl="1"/>
            <a:r>
              <a:rPr lang="nb-NO"/>
              <a:t>Etablere tydeligere roller og ansvar, spesielt i lederlinja?</a:t>
            </a:r>
          </a:p>
          <a:p>
            <a:pPr lvl="1"/>
            <a:r>
              <a:rPr lang="nb-NO"/>
              <a:t>Øke gjennomføringskraften og styrke prioriteringsevnen?</a:t>
            </a:r>
          </a:p>
          <a:p>
            <a:pPr lvl="1"/>
            <a:r>
              <a:rPr lang="nb-NO"/>
              <a:t>Styrke utviklingskraften?</a:t>
            </a:r>
          </a:p>
          <a:p>
            <a:pPr lvl="1"/>
            <a:r>
              <a:rPr lang="nb-NO"/>
              <a:t>Utvikle mer effektive prosesser og tjenester tilpasset brukerne?</a:t>
            </a:r>
          </a:p>
          <a:p>
            <a:pPr lvl="1"/>
            <a:r>
              <a:rPr lang="nb-NO"/>
              <a:t>Å drive </a:t>
            </a:r>
            <a:r>
              <a:rPr lang="nb-NO" err="1"/>
              <a:t>governance</a:t>
            </a:r>
            <a:r>
              <a:rPr lang="nb-NO"/>
              <a:t>/styring?</a:t>
            </a:r>
          </a:p>
          <a:p>
            <a:pPr lvl="1"/>
            <a:r>
              <a:rPr lang="nb-NO"/>
              <a:t>Sikre gode rammebetingelser?</a:t>
            </a:r>
          </a:p>
          <a:p>
            <a:pPr lvl="1"/>
            <a:r>
              <a:rPr lang="nb-NO"/>
              <a:t>Samhandle gjennom alle nivåene i NTNU?</a:t>
            </a:r>
          </a:p>
        </p:txBody>
      </p:sp>
    </p:spTree>
    <p:extLst>
      <p:ext uri="{BB962C8B-B14F-4D97-AF65-F5344CB8AC3E}">
        <p14:creationId xmlns:p14="http://schemas.microsoft.com/office/powerpoint/2010/main" val="3210362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FD5A31-7CEC-41F9-9F0A-844F5CDDE9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88FD5A31-7CEC-41F9-9F0A-844F5CDDE9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descr="An asphalt road and clear skies">
            <a:extLst>
              <a:ext uri="{FF2B5EF4-FFF2-40B4-BE49-F238E27FC236}">
                <a16:creationId xmlns:a16="http://schemas.microsoft.com/office/drawing/2014/main" id="{D31AF29D-5B93-4123-833E-DB63874303D0}"/>
              </a:ext>
            </a:extLst>
          </p:cNvPr>
          <p:cNvPicPr>
            <a:picLocks noChangeAspect="1"/>
          </p:cNvPicPr>
          <p:nvPr/>
        </p:nvPicPr>
        <p:blipFill>
          <a:blip r:embed="rId6"/>
          <a:stretch>
            <a:fillRect/>
          </a:stretch>
        </p:blipFill>
        <p:spPr>
          <a:xfrm>
            <a:off x="-15686" y="0"/>
            <a:ext cx="12192000" cy="6858000"/>
          </a:xfrm>
          <a:prstGeom prst="rect">
            <a:avLst/>
          </a:prstGeom>
        </p:spPr>
      </p:pic>
      <p:sp>
        <p:nvSpPr>
          <p:cNvPr id="5" name="TextBox 4">
            <a:extLst>
              <a:ext uri="{FF2B5EF4-FFF2-40B4-BE49-F238E27FC236}">
                <a16:creationId xmlns:a16="http://schemas.microsoft.com/office/drawing/2014/main" id="{FD88DBEB-047C-4929-B50D-3A2123519DAF}"/>
              </a:ext>
            </a:extLst>
          </p:cNvPr>
          <p:cNvSpPr txBox="1"/>
          <p:nvPr/>
        </p:nvSpPr>
        <p:spPr>
          <a:xfrm>
            <a:off x="114193" y="3114208"/>
            <a:ext cx="11932242" cy="1569660"/>
          </a:xfrm>
          <a:prstGeom prst="rect">
            <a:avLst/>
          </a:prstGeom>
          <a:solidFill>
            <a:schemeClr val="bg1">
              <a:alpha val="50000"/>
            </a:schemeClr>
          </a:solidFill>
        </p:spPr>
        <p:txBody>
          <a:bodyPr wrap="square" lIns="91440" tIns="45720" rIns="91440" bIns="45720" rtlCol="0" anchor="t">
            <a:spAutoFit/>
          </a:bodyPr>
          <a:lstStyle/>
          <a:p>
            <a:r>
              <a:rPr lang="nb-NO" sz="4800" b="1" dirty="0"/>
              <a:t>Er det behov for oppklarende spørsmål til sprinten?</a:t>
            </a:r>
          </a:p>
        </p:txBody>
      </p:sp>
      <p:sp>
        <p:nvSpPr>
          <p:cNvPr id="6" name="TextBox 5">
            <a:extLst>
              <a:ext uri="{FF2B5EF4-FFF2-40B4-BE49-F238E27FC236}">
                <a16:creationId xmlns:a16="http://schemas.microsoft.com/office/drawing/2014/main" id="{FE55857A-24D5-4236-869F-61259F52C83D}"/>
              </a:ext>
            </a:extLst>
          </p:cNvPr>
          <p:cNvSpPr txBox="1"/>
          <p:nvPr/>
        </p:nvSpPr>
        <p:spPr>
          <a:xfrm>
            <a:off x="3393609" y="5104782"/>
            <a:ext cx="5114498" cy="1569660"/>
          </a:xfrm>
          <a:prstGeom prst="rect">
            <a:avLst/>
          </a:prstGeom>
          <a:solidFill>
            <a:schemeClr val="bg1">
              <a:alpha val="50000"/>
            </a:schemeClr>
          </a:solidFill>
        </p:spPr>
        <p:txBody>
          <a:bodyPr wrap="square" lIns="91440" tIns="45720" rIns="91440" bIns="45720" rtlCol="0" anchor="t">
            <a:spAutoFit/>
          </a:bodyPr>
          <a:lstStyle/>
          <a:p>
            <a:r>
              <a:rPr lang="nb-NO" sz="4800" b="1" dirty="0"/>
              <a:t>Menti.com</a:t>
            </a:r>
          </a:p>
          <a:p>
            <a:r>
              <a:rPr lang="nb-NO" sz="4800" b="1" dirty="0"/>
              <a:t>kode:14732279</a:t>
            </a:r>
          </a:p>
        </p:txBody>
      </p:sp>
    </p:spTree>
    <p:extLst>
      <p:ext uri="{BB962C8B-B14F-4D97-AF65-F5344CB8AC3E}">
        <p14:creationId xmlns:p14="http://schemas.microsoft.com/office/powerpoint/2010/main" val="1365744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D6E9833-8BAA-F506-F636-5F16133F9717}"/>
              </a:ext>
            </a:extLst>
          </p:cNvPr>
          <p:cNvPicPr>
            <a:picLocks noChangeAspect="1"/>
          </p:cNvPicPr>
          <p:nvPr/>
        </p:nvPicPr>
        <p:blipFill>
          <a:blip r:embed="rId3"/>
          <a:stretch>
            <a:fillRect/>
          </a:stretch>
        </p:blipFill>
        <p:spPr>
          <a:xfrm>
            <a:off x="1344215" y="1135091"/>
            <a:ext cx="9503569" cy="5203204"/>
          </a:xfrm>
          <a:prstGeom prst="rect">
            <a:avLst/>
          </a:prstGeom>
          <a:noFill/>
        </p:spPr>
      </p:pic>
      <p:sp>
        <p:nvSpPr>
          <p:cNvPr id="14" name="Title 1">
            <a:extLst>
              <a:ext uri="{FF2B5EF4-FFF2-40B4-BE49-F238E27FC236}">
                <a16:creationId xmlns:a16="http://schemas.microsoft.com/office/drawing/2014/main" id="{E5DE8B7F-E73A-F996-75A8-66D5BFEE6C79}"/>
              </a:ext>
            </a:extLst>
          </p:cNvPr>
          <p:cNvSpPr>
            <a:spLocks noGrp="1"/>
          </p:cNvSpPr>
          <p:nvPr>
            <p:ph type="title"/>
          </p:nvPr>
        </p:nvSpPr>
        <p:spPr>
          <a:xfrm>
            <a:off x="401847" y="397785"/>
            <a:ext cx="11224996" cy="864683"/>
          </a:xfrm>
        </p:spPr>
        <p:txBody>
          <a:bodyPr wrap="square" anchor="t">
            <a:normAutofit/>
          </a:bodyPr>
          <a:lstStyle/>
          <a:p>
            <a:r>
              <a:rPr lang="en-US" err="1"/>
              <a:t>Kriterier</a:t>
            </a:r>
            <a:r>
              <a:rPr lang="en-US"/>
              <a:t> </a:t>
            </a:r>
            <a:r>
              <a:rPr lang="en-US" err="1"/>
              <a:t>i</a:t>
            </a:r>
            <a:r>
              <a:rPr lang="en-US"/>
              <a:t> </a:t>
            </a:r>
            <a:r>
              <a:rPr lang="en-US" err="1"/>
              <a:t>organiseringsdiskusjonene</a:t>
            </a:r>
            <a:endParaRPr lang="en-US"/>
          </a:p>
        </p:txBody>
      </p:sp>
    </p:spTree>
    <p:extLst>
      <p:ext uri="{BB962C8B-B14F-4D97-AF65-F5344CB8AC3E}">
        <p14:creationId xmlns:p14="http://schemas.microsoft.com/office/powerpoint/2010/main" val="636677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e 21" descr="Nærbilde av sider i en åpen bok i en sterk Studio">
            <a:extLst>
              <a:ext uri="{FF2B5EF4-FFF2-40B4-BE49-F238E27FC236}">
                <a16:creationId xmlns:a16="http://schemas.microsoft.com/office/drawing/2014/main" id="{8AC6C222-F8AC-AF55-8468-063385ECF73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E58D0BDD-2AC3-33CA-BE51-F558D52FB14D}"/>
              </a:ext>
            </a:extLst>
          </p:cNvPr>
          <p:cNvSpPr>
            <a:spLocks noGrp="1"/>
          </p:cNvSpPr>
          <p:nvPr>
            <p:ph type="title"/>
          </p:nvPr>
        </p:nvSpPr>
        <p:spPr>
          <a:xfrm>
            <a:off x="0" y="397785"/>
            <a:ext cx="12837111" cy="710067"/>
          </a:xfrm>
        </p:spPr>
        <p:txBody>
          <a:bodyPr/>
          <a:lstStyle/>
          <a:p>
            <a:r>
              <a:rPr lang="nb-NO" sz="4000" b="1"/>
              <a:t>Ulike prinsipper (dimensjoner) for organisering</a:t>
            </a:r>
            <a:endParaRPr lang="nb-NO" sz="4000"/>
          </a:p>
        </p:txBody>
      </p:sp>
      <p:sp>
        <p:nvSpPr>
          <p:cNvPr id="20" name="Rektangel: avrundede hjørner 19">
            <a:extLst>
              <a:ext uri="{FF2B5EF4-FFF2-40B4-BE49-F238E27FC236}">
                <a16:creationId xmlns:a16="http://schemas.microsoft.com/office/drawing/2014/main" id="{602ABB1B-05B5-0AA9-13EF-63A4877D1CD4}"/>
              </a:ext>
            </a:extLst>
          </p:cNvPr>
          <p:cNvSpPr/>
          <p:nvPr/>
        </p:nvSpPr>
        <p:spPr>
          <a:xfrm>
            <a:off x="1492928" y="1818439"/>
            <a:ext cx="9206143" cy="4523700"/>
          </a:xfrm>
          <a:prstGeom prst="roundRect">
            <a:avLst/>
          </a:prstGeom>
          <a:solidFill>
            <a:schemeClr val="accent1">
              <a:alpha val="38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 name="Rektangel: avrundede hjørner 3">
            <a:extLst>
              <a:ext uri="{FF2B5EF4-FFF2-40B4-BE49-F238E27FC236}">
                <a16:creationId xmlns:a16="http://schemas.microsoft.com/office/drawing/2014/main" id="{B3CE2CF0-8041-58A5-6C98-6BFA8FAB1DD4}"/>
              </a:ext>
            </a:extLst>
          </p:cNvPr>
          <p:cNvSpPr/>
          <p:nvPr/>
        </p:nvSpPr>
        <p:spPr>
          <a:xfrm>
            <a:off x="1915424" y="5249130"/>
            <a:ext cx="8379042" cy="798991"/>
          </a:xfrm>
          <a:prstGeom prst="roundRect">
            <a:avLst/>
          </a:prstGeom>
          <a:noFill/>
          <a:ln>
            <a:noFill/>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600"/>
              <a:t>God forvaltning, sikker drift og utvikling</a:t>
            </a:r>
          </a:p>
        </p:txBody>
      </p:sp>
      <p:sp>
        <p:nvSpPr>
          <p:cNvPr id="5" name="TekstSylinder 4">
            <a:extLst>
              <a:ext uri="{FF2B5EF4-FFF2-40B4-BE49-F238E27FC236}">
                <a16:creationId xmlns:a16="http://schemas.microsoft.com/office/drawing/2014/main" id="{5DA1D67B-5DDA-84BD-4645-6C24D5589459}"/>
              </a:ext>
            </a:extLst>
          </p:cNvPr>
          <p:cNvSpPr txBox="1"/>
          <p:nvPr/>
        </p:nvSpPr>
        <p:spPr>
          <a:xfrm>
            <a:off x="2895098" y="1802164"/>
            <a:ext cx="923330" cy="3275859"/>
          </a:xfrm>
          <a:prstGeom prst="rect">
            <a:avLst/>
          </a:prstGeom>
          <a:noFill/>
        </p:spPr>
        <p:txBody>
          <a:bodyPr vert="vert270" wrap="square" rtlCol="0">
            <a:spAutoFit/>
          </a:bodyPr>
          <a:lstStyle/>
          <a:p>
            <a:r>
              <a:rPr lang="nb-NO" sz="2400"/>
              <a:t>Spesielle samarbeidsområder</a:t>
            </a:r>
          </a:p>
        </p:txBody>
      </p:sp>
      <p:sp>
        <p:nvSpPr>
          <p:cNvPr id="6" name="TekstSylinder 5">
            <a:extLst>
              <a:ext uri="{FF2B5EF4-FFF2-40B4-BE49-F238E27FC236}">
                <a16:creationId xmlns:a16="http://schemas.microsoft.com/office/drawing/2014/main" id="{832C5FE0-EEF8-10E2-F98B-E13ABC367620}"/>
              </a:ext>
            </a:extLst>
          </p:cNvPr>
          <p:cNvSpPr txBox="1"/>
          <p:nvPr/>
        </p:nvSpPr>
        <p:spPr>
          <a:xfrm>
            <a:off x="3790959" y="1802163"/>
            <a:ext cx="553998" cy="3275859"/>
          </a:xfrm>
          <a:prstGeom prst="rect">
            <a:avLst/>
          </a:prstGeom>
          <a:noFill/>
        </p:spPr>
        <p:txBody>
          <a:bodyPr vert="vert270" wrap="square" rtlCol="0">
            <a:spAutoFit/>
          </a:bodyPr>
          <a:lstStyle/>
          <a:p>
            <a:r>
              <a:rPr lang="nb-NO" sz="2400"/>
              <a:t>Kube</a:t>
            </a:r>
          </a:p>
        </p:txBody>
      </p:sp>
      <p:sp>
        <p:nvSpPr>
          <p:cNvPr id="7" name="TekstSylinder 6">
            <a:extLst>
              <a:ext uri="{FF2B5EF4-FFF2-40B4-BE49-F238E27FC236}">
                <a16:creationId xmlns:a16="http://schemas.microsoft.com/office/drawing/2014/main" id="{5ACC942A-69B6-BF38-BD87-331BE66A7E36}"/>
              </a:ext>
            </a:extLst>
          </p:cNvPr>
          <p:cNvSpPr txBox="1"/>
          <p:nvPr/>
        </p:nvSpPr>
        <p:spPr>
          <a:xfrm>
            <a:off x="4352349" y="1818440"/>
            <a:ext cx="553998" cy="3275859"/>
          </a:xfrm>
          <a:prstGeom prst="rect">
            <a:avLst/>
          </a:prstGeom>
          <a:noFill/>
        </p:spPr>
        <p:txBody>
          <a:bodyPr vert="vert270" wrap="square" rtlCol="0">
            <a:spAutoFit/>
          </a:bodyPr>
          <a:lstStyle/>
          <a:p>
            <a:r>
              <a:rPr lang="nb-NO" sz="2400"/>
              <a:t>Funksjon</a:t>
            </a:r>
          </a:p>
        </p:txBody>
      </p:sp>
      <p:sp>
        <p:nvSpPr>
          <p:cNvPr id="8" name="TekstSylinder 7">
            <a:extLst>
              <a:ext uri="{FF2B5EF4-FFF2-40B4-BE49-F238E27FC236}">
                <a16:creationId xmlns:a16="http://schemas.microsoft.com/office/drawing/2014/main" id="{B4D513B9-02AC-6F03-B5EB-E1E90A9DFAB7}"/>
              </a:ext>
            </a:extLst>
          </p:cNvPr>
          <p:cNvSpPr txBox="1"/>
          <p:nvPr/>
        </p:nvSpPr>
        <p:spPr>
          <a:xfrm>
            <a:off x="4917673" y="1802162"/>
            <a:ext cx="553998" cy="3275859"/>
          </a:xfrm>
          <a:prstGeom prst="rect">
            <a:avLst/>
          </a:prstGeom>
          <a:noFill/>
        </p:spPr>
        <p:txBody>
          <a:bodyPr vert="vert270" wrap="square" rtlCol="0">
            <a:spAutoFit/>
          </a:bodyPr>
          <a:lstStyle/>
          <a:p>
            <a:r>
              <a:rPr lang="nb-NO" sz="2400"/>
              <a:t>Bruker/tjeneste</a:t>
            </a:r>
          </a:p>
        </p:txBody>
      </p:sp>
      <p:sp>
        <p:nvSpPr>
          <p:cNvPr id="9" name="TekstSylinder 8">
            <a:extLst>
              <a:ext uri="{FF2B5EF4-FFF2-40B4-BE49-F238E27FC236}">
                <a16:creationId xmlns:a16="http://schemas.microsoft.com/office/drawing/2014/main" id="{C2E6EE6C-2A62-8C38-772E-75D589738FAD}"/>
              </a:ext>
            </a:extLst>
          </p:cNvPr>
          <p:cNvSpPr txBox="1"/>
          <p:nvPr/>
        </p:nvSpPr>
        <p:spPr>
          <a:xfrm>
            <a:off x="5479063" y="1802161"/>
            <a:ext cx="553998" cy="3275859"/>
          </a:xfrm>
          <a:prstGeom prst="rect">
            <a:avLst/>
          </a:prstGeom>
          <a:noFill/>
        </p:spPr>
        <p:txBody>
          <a:bodyPr vert="vert270" wrap="square" rtlCol="0">
            <a:spAutoFit/>
          </a:bodyPr>
          <a:lstStyle/>
          <a:p>
            <a:r>
              <a:rPr lang="nb-NO" sz="2400"/>
              <a:t>Prosjektorganisering</a:t>
            </a:r>
          </a:p>
        </p:txBody>
      </p:sp>
      <p:sp>
        <p:nvSpPr>
          <p:cNvPr id="10" name="TekstSylinder 9">
            <a:extLst>
              <a:ext uri="{FF2B5EF4-FFF2-40B4-BE49-F238E27FC236}">
                <a16:creationId xmlns:a16="http://schemas.microsoft.com/office/drawing/2014/main" id="{EFA9EABB-3482-29F1-61F5-2E48F0DBCA95}"/>
              </a:ext>
            </a:extLst>
          </p:cNvPr>
          <p:cNvSpPr txBox="1"/>
          <p:nvPr/>
        </p:nvSpPr>
        <p:spPr>
          <a:xfrm>
            <a:off x="6041010" y="1818439"/>
            <a:ext cx="553998" cy="3275859"/>
          </a:xfrm>
          <a:prstGeom prst="rect">
            <a:avLst/>
          </a:prstGeom>
          <a:noFill/>
        </p:spPr>
        <p:txBody>
          <a:bodyPr vert="vert270" wrap="square" rtlCol="0">
            <a:spAutoFit/>
          </a:bodyPr>
          <a:lstStyle/>
          <a:p>
            <a:r>
              <a:rPr lang="nb-NO" sz="2400" dirty="0"/>
              <a:t>Formål/oppdrag</a:t>
            </a:r>
          </a:p>
        </p:txBody>
      </p:sp>
      <p:sp>
        <p:nvSpPr>
          <p:cNvPr id="11" name="TekstSylinder 10">
            <a:extLst>
              <a:ext uri="{FF2B5EF4-FFF2-40B4-BE49-F238E27FC236}">
                <a16:creationId xmlns:a16="http://schemas.microsoft.com/office/drawing/2014/main" id="{491FF1B5-FC23-054D-38BA-CF8DC37F2B61}"/>
              </a:ext>
            </a:extLst>
          </p:cNvPr>
          <p:cNvSpPr txBox="1"/>
          <p:nvPr/>
        </p:nvSpPr>
        <p:spPr>
          <a:xfrm>
            <a:off x="6578308" y="1818439"/>
            <a:ext cx="553998" cy="3275859"/>
          </a:xfrm>
          <a:prstGeom prst="rect">
            <a:avLst/>
          </a:prstGeom>
          <a:noFill/>
        </p:spPr>
        <p:txBody>
          <a:bodyPr vert="vert270" wrap="square" rtlCol="0">
            <a:spAutoFit/>
          </a:bodyPr>
          <a:lstStyle/>
          <a:p>
            <a:r>
              <a:rPr lang="nb-NO" sz="2400"/>
              <a:t>Prosessorganisering</a:t>
            </a:r>
          </a:p>
        </p:txBody>
      </p:sp>
      <p:sp>
        <p:nvSpPr>
          <p:cNvPr id="12" name="TekstSylinder 11">
            <a:extLst>
              <a:ext uri="{FF2B5EF4-FFF2-40B4-BE49-F238E27FC236}">
                <a16:creationId xmlns:a16="http://schemas.microsoft.com/office/drawing/2014/main" id="{96831F5D-F7F9-08AF-A882-E8BF0F7BBC28}"/>
              </a:ext>
            </a:extLst>
          </p:cNvPr>
          <p:cNvSpPr txBox="1"/>
          <p:nvPr/>
        </p:nvSpPr>
        <p:spPr>
          <a:xfrm>
            <a:off x="7139698" y="1802160"/>
            <a:ext cx="553998" cy="3275859"/>
          </a:xfrm>
          <a:prstGeom prst="rect">
            <a:avLst/>
          </a:prstGeom>
          <a:noFill/>
        </p:spPr>
        <p:txBody>
          <a:bodyPr vert="vert270" wrap="square" rtlCol="0">
            <a:spAutoFit/>
          </a:bodyPr>
          <a:lstStyle/>
          <a:p>
            <a:r>
              <a:rPr lang="nb-NO" sz="2400"/>
              <a:t>Samlede fagmiljø</a:t>
            </a:r>
          </a:p>
        </p:txBody>
      </p:sp>
      <p:sp>
        <p:nvSpPr>
          <p:cNvPr id="13" name="TekstSylinder 12">
            <a:extLst>
              <a:ext uri="{FF2B5EF4-FFF2-40B4-BE49-F238E27FC236}">
                <a16:creationId xmlns:a16="http://schemas.microsoft.com/office/drawing/2014/main" id="{ADDC4C8C-A691-011F-85B3-E084EE40CFB0}"/>
              </a:ext>
            </a:extLst>
          </p:cNvPr>
          <p:cNvSpPr txBox="1"/>
          <p:nvPr/>
        </p:nvSpPr>
        <p:spPr>
          <a:xfrm>
            <a:off x="7693696" y="1802159"/>
            <a:ext cx="553998" cy="3275859"/>
          </a:xfrm>
          <a:prstGeom prst="rect">
            <a:avLst/>
          </a:prstGeom>
          <a:noFill/>
        </p:spPr>
        <p:txBody>
          <a:bodyPr vert="vert270" wrap="square" rtlCol="0">
            <a:spAutoFit/>
          </a:bodyPr>
          <a:lstStyle/>
          <a:p>
            <a:r>
              <a:rPr lang="nb-NO" sz="2400"/>
              <a:t>Kompetanse</a:t>
            </a:r>
          </a:p>
        </p:txBody>
      </p:sp>
      <p:sp>
        <p:nvSpPr>
          <p:cNvPr id="14" name="TekstSylinder 13">
            <a:extLst>
              <a:ext uri="{FF2B5EF4-FFF2-40B4-BE49-F238E27FC236}">
                <a16:creationId xmlns:a16="http://schemas.microsoft.com/office/drawing/2014/main" id="{FBEA14D2-E5C7-FEE8-7A87-043268D14C77}"/>
              </a:ext>
            </a:extLst>
          </p:cNvPr>
          <p:cNvSpPr txBox="1"/>
          <p:nvPr/>
        </p:nvSpPr>
        <p:spPr>
          <a:xfrm>
            <a:off x="8238386" y="1802159"/>
            <a:ext cx="553998" cy="3275859"/>
          </a:xfrm>
          <a:prstGeom prst="rect">
            <a:avLst/>
          </a:prstGeom>
          <a:noFill/>
        </p:spPr>
        <p:txBody>
          <a:bodyPr vert="vert270" wrap="square" rtlCol="0">
            <a:spAutoFit/>
          </a:bodyPr>
          <a:lstStyle/>
          <a:p>
            <a:r>
              <a:rPr lang="nb-NO" sz="2400"/>
              <a:t>Behovsdrevet</a:t>
            </a:r>
          </a:p>
        </p:txBody>
      </p:sp>
      <p:sp>
        <p:nvSpPr>
          <p:cNvPr id="15" name="TekstSylinder 14">
            <a:extLst>
              <a:ext uri="{FF2B5EF4-FFF2-40B4-BE49-F238E27FC236}">
                <a16:creationId xmlns:a16="http://schemas.microsoft.com/office/drawing/2014/main" id="{EBF08068-F1BA-A7D1-93FC-AC23005F596B}"/>
              </a:ext>
            </a:extLst>
          </p:cNvPr>
          <p:cNvSpPr txBox="1"/>
          <p:nvPr/>
        </p:nvSpPr>
        <p:spPr>
          <a:xfrm>
            <a:off x="8781615" y="1818439"/>
            <a:ext cx="553998" cy="3275859"/>
          </a:xfrm>
          <a:prstGeom prst="rect">
            <a:avLst/>
          </a:prstGeom>
          <a:noFill/>
        </p:spPr>
        <p:txBody>
          <a:bodyPr vert="vert270" wrap="square" rtlCol="0">
            <a:spAutoFit/>
          </a:bodyPr>
          <a:lstStyle/>
          <a:p>
            <a:r>
              <a:rPr lang="nb-NO" sz="2400"/>
              <a:t>Campus/geografi</a:t>
            </a:r>
          </a:p>
        </p:txBody>
      </p:sp>
    </p:spTree>
    <p:extLst>
      <p:ext uri="{BB962C8B-B14F-4D97-AF65-F5344CB8AC3E}">
        <p14:creationId xmlns:p14="http://schemas.microsoft.com/office/powerpoint/2010/main" val="3373393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1BFE63A-8DF1-4C70-814C-F4C31F7EF38D}"/>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Object 7" hidden="1">
                        <a:extLst>
                          <a:ext uri="{FF2B5EF4-FFF2-40B4-BE49-F238E27FC236}">
                            <a16:creationId xmlns:a16="http://schemas.microsoft.com/office/drawing/2014/main" id="{D1BFE63A-8DF1-4C70-814C-F4C31F7EF38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27E330FD-305E-43DB-8D22-8E4A40FE8BCD}"/>
              </a:ext>
            </a:extLst>
          </p:cNvPr>
          <p:cNvSpPr/>
          <p:nvPr>
            <p:custDataLst>
              <p:tags r:id="rId2"/>
            </p:custDataLst>
          </p:nvPr>
        </p:nvSpPr>
        <p:spPr>
          <a:xfrm>
            <a:off x="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3200">
              <a:latin typeface="Calibri Light" panose="020F0302020204030204" pitchFamily="34" charset="0"/>
              <a:ea typeface="+mj-ea"/>
              <a:cs typeface="+mj-cs"/>
              <a:sym typeface="Calibri Light" panose="020F0302020204030204" pitchFamily="34" charset="0"/>
            </a:endParaRPr>
          </a:p>
        </p:txBody>
      </p:sp>
      <p:sp>
        <p:nvSpPr>
          <p:cNvPr id="6" name="Title 5">
            <a:extLst>
              <a:ext uri="{FF2B5EF4-FFF2-40B4-BE49-F238E27FC236}">
                <a16:creationId xmlns:a16="http://schemas.microsoft.com/office/drawing/2014/main" id="{41CB51EA-51B8-4BE7-9B6F-6C83E26185B7}"/>
              </a:ext>
            </a:extLst>
          </p:cNvPr>
          <p:cNvSpPr>
            <a:spLocks noGrp="1"/>
          </p:cNvSpPr>
          <p:nvPr>
            <p:ph type="title"/>
          </p:nvPr>
        </p:nvSpPr>
        <p:spPr>
          <a:xfrm>
            <a:off x="483503" y="702586"/>
            <a:ext cx="11224996" cy="1233791"/>
          </a:xfrm>
        </p:spPr>
        <p:txBody>
          <a:bodyPr vert="horz">
            <a:normAutofit/>
          </a:bodyPr>
          <a:lstStyle/>
          <a:p>
            <a:pPr algn="ctr"/>
            <a:r>
              <a:rPr lang="nb-NO"/>
              <a:t>Hvor er vi nå?</a:t>
            </a:r>
          </a:p>
        </p:txBody>
      </p:sp>
      <p:pic>
        <p:nvPicPr>
          <p:cNvPr id="5" name="Picture 4">
            <a:extLst>
              <a:ext uri="{FF2B5EF4-FFF2-40B4-BE49-F238E27FC236}">
                <a16:creationId xmlns:a16="http://schemas.microsoft.com/office/drawing/2014/main" id="{7AE0B801-C75A-4073-813C-4CB74A680641}"/>
              </a:ext>
            </a:extLst>
          </p:cNvPr>
          <p:cNvPicPr>
            <a:picLocks noChangeAspect="1"/>
          </p:cNvPicPr>
          <p:nvPr/>
        </p:nvPicPr>
        <p:blipFill>
          <a:blip r:embed="rId6"/>
          <a:stretch>
            <a:fillRect/>
          </a:stretch>
        </p:blipFill>
        <p:spPr>
          <a:xfrm>
            <a:off x="1155470" y="2351948"/>
            <a:ext cx="9881063" cy="3066272"/>
          </a:xfrm>
          <a:prstGeom prst="rect">
            <a:avLst/>
          </a:prstGeom>
        </p:spPr>
      </p:pic>
    </p:spTree>
    <p:extLst>
      <p:ext uri="{BB962C8B-B14F-4D97-AF65-F5344CB8AC3E}">
        <p14:creationId xmlns:p14="http://schemas.microsoft.com/office/powerpoint/2010/main" val="347668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FD5A31-7CEC-41F9-9F0A-844F5CDDE9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88FD5A31-7CEC-41F9-9F0A-844F5CDDE9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descr="An asphalt road and clear skies">
            <a:extLst>
              <a:ext uri="{FF2B5EF4-FFF2-40B4-BE49-F238E27FC236}">
                <a16:creationId xmlns:a16="http://schemas.microsoft.com/office/drawing/2014/main" id="{D31AF29D-5B93-4123-833E-DB63874303D0}"/>
              </a:ext>
            </a:extLst>
          </p:cNvPr>
          <p:cNvPicPr>
            <a:picLocks noChangeAspect="1"/>
          </p:cNvPicPr>
          <p:nvPr/>
        </p:nvPicPr>
        <p:blipFill>
          <a:blip r:embed="rId6"/>
          <a:stretch>
            <a:fillRect/>
          </a:stretch>
        </p:blipFill>
        <p:spPr>
          <a:xfrm>
            <a:off x="-15686" y="-38746"/>
            <a:ext cx="12192000" cy="6858000"/>
          </a:xfrm>
          <a:prstGeom prst="rect">
            <a:avLst/>
          </a:prstGeom>
        </p:spPr>
      </p:pic>
      <p:sp>
        <p:nvSpPr>
          <p:cNvPr id="5" name="TextBox 4">
            <a:extLst>
              <a:ext uri="{FF2B5EF4-FFF2-40B4-BE49-F238E27FC236}">
                <a16:creationId xmlns:a16="http://schemas.microsoft.com/office/drawing/2014/main" id="{FD88DBEB-047C-4929-B50D-3A2123519DAF}"/>
              </a:ext>
            </a:extLst>
          </p:cNvPr>
          <p:cNvSpPr txBox="1"/>
          <p:nvPr/>
        </p:nvSpPr>
        <p:spPr>
          <a:xfrm>
            <a:off x="928914" y="1933554"/>
            <a:ext cx="10631715" cy="1569660"/>
          </a:xfrm>
          <a:prstGeom prst="rect">
            <a:avLst/>
          </a:prstGeom>
          <a:solidFill>
            <a:schemeClr val="bg1">
              <a:alpha val="50000"/>
            </a:schemeClr>
          </a:solidFill>
        </p:spPr>
        <p:txBody>
          <a:bodyPr wrap="square" lIns="91440" tIns="45720" rIns="91440" bIns="45720" rtlCol="0" anchor="t">
            <a:spAutoFit/>
          </a:bodyPr>
          <a:lstStyle/>
          <a:p>
            <a:r>
              <a:rPr lang="nb-NO" sz="4800" b="1" dirty="0"/>
              <a:t>Hvilke 3 prinsipp tenker du kan hjelpe oss i designsprinten videre?</a:t>
            </a:r>
          </a:p>
        </p:txBody>
      </p:sp>
      <p:sp>
        <p:nvSpPr>
          <p:cNvPr id="6" name="TextBox 5">
            <a:extLst>
              <a:ext uri="{FF2B5EF4-FFF2-40B4-BE49-F238E27FC236}">
                <a16:creationId xmlns:a16="http://schemas.microsoft.com/office/drawing/2014/main" id="{FE55857A-24D5-4236-869F-61259F52C83D}"/>
              </a:ext>
            </a:extLst>
          </p:cNvPr>
          <p:cNvSpPr txBox="1"/>
          <p:nvPr/>
        </p:nvSpPr>
        <p:spPr>
          <a:xfrm>
            <a:off x="2754881" y="4699568"/>
            <a:ext cx="6682232" cy="830997"/>
          </a:xfrm>
          <a:prstGeom prst="rect">
            <a:avLst/>
          </a:prstGeom>
          <a:solidFill>
            <a:schemeClr val="bg1">
              <a:alpha val="50000"/>
            </a:schemeClr>
          </a:solidFill>
        </p:spPr>
        <p:txBody>
          <a:bodyPr wrap="square" lIns="91440" tIns="45720" rIns="91440" bIns="45720" rtlCol="0" anchor="t">
            <a:spAutoFit/>
          </a:bodyPr>
          <a:lstStyle/>
          <a:p>
            <a:r>
              <a:rPr lang="nb-NO" sz="4800" b="1"/>
              <a:t>Menti.com</a:t>
            </a:r>
          </a:p>
        </p:txBody>
      </p:sp>
    </p:spTree>
    <p:extLst>
      <p:ext uri="{BB962C8B-B14F-4D97-AF65-F5344CB8AC3E}">
        <p14:creationId xmlns:p14="http://schemas.microsoft.com/office/powerpoint/2010/main" val="2692464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88E157-4DD7-4DB4-93F4-812FA6C7DD1D}"/>
              </a:ext>
            </a:extLst>
          </p:cNvPr>
          <p:cNvGraphicFramePr>
            <a:graphicFrameLocks noChangeAspect="1"/>
          </p:cNvGraphicFramePr>
          <p:nvPr>
            <p:custDataLst>
              <p:tags r:id="rId1"/>
            </p:custDataLst>
            <p:extLst>
              <p:ext uri="{D42A27DB-BD31-4B8C-83A1-F6EECF244321}">
                <p14:modId xmlns:p14="http://schemas.microsoft.com/office/powerpoint/2010/main" val="36445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4" name="Object 3" hidden="1">
                        <a:extLst>
                          <a:ext uri="{FF2B5EF4-FFF2-40B4-BE49-F238E27FC236}">
                            <a16:creationId xmlns:a16="http://schemas.microsoft.com/office/drawing/2014/main" id="{8C88E157-4DD7-4DB4-93F4-812FA6C7DD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9ABEE66-47AC-4D88-B66B-1BC30A60D2B9}"/>
              </a:ext>
            </a:extLst>
          </p:cNvPr>
          <p:cNvSpPr>
            <a:spLocks noGrp="1"/>
          </p:cNvSpPr>
          <p:nvPr>
            <p:ph type="title"/>
          </p:nvPr>
        </p:nvSpPr>
        <p:spPr/>
        <p:txBody>
          <a:bodyPr vert="horz"/>
          <a:lstStyle/>
          <a:p>
            <a:r>
              <a:rPr lang="nb-NO"/>
              <a:t>Videre skal vi</a:t>
            </a:r>
          </a:p>
        </p:txBody>
      </p:sp>
      <p:grpSp>
        <p:nvGrpSpPr>
          <p:cNvPr id="6" name="Group 5">
            <a:extLst>
              <a:ext uri="{FF2B5EF4-FFF2-40B4-BE49-F238E27FC236}">
                <a16:creationId xmlns:a16="http://schemas.microsoft.com/office/drawing/2014/main" id="{2F40398C-CAD4-4330-8D45-4DEF764221ED}"/>
              </a:ext>
            </a:extLst>
          </p:cNvPr>
          <p:cNvGrpSpPr/>
          <p:nvPr/>
        </p:nvGrpSpPr>
        <p:grpSpPr>
          <a:xfrm>
            <a:off x="630425" y="2108140"/>
            <a:ext cx="10850185" cy="1434083"/>
            <a:chOff x="-389322" y="2070835"/>
            <a:chExt cx="9846530" cy="1301430"/>
          </a:xfrm>
        </p:grpSpPr>
        <p:pic>
          <p:nvPicPr>
            <p:cNvPr id="7" name="Picture 2" descr="How Google Design Sprint works - Product Management 101 ...">
              <a:hlinkClick r:id="rId5"/>
              <a:extLst>
                <a:ext uri="{FF2B5EF4-FFF2-40B4-BE49-F238E27FC236}">
                  <a16:creationId xmlns:a16="http://schemas.microsoft.com/office/drawing/2014/main" id="{C0E24FE6-0446-46E3-B9F8-D241C238E418}"/>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1055" t="18176" r="78810" b="42613"/>
            <a:stretch/>
          </p:blipFill>
          <p:spPr bwMode="auto">
            <a:xfrm>
              <a:off x="-389322" y="2070835"/>
              <a:ext cx="1652986" cy="13014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w Google Design Sprint works - Product Management 101 ...">
              <a:hlinkClick r:id="rId5"/>
              <a:extLst>
                <a:ext uri="{FF2B5EF4-FFF2-40B4-BE49-F238E27FC236}">
                  <a16:creationId xmlns:a16="http://schemas.microsoft.com/office/drawing/2014/main" id="{A7E0C7D2-116D-4EB8-AA0E-3351D3998D62}"/>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40251" t="18176" r="41616" b="42613"/>
            <a:stretch/>
          </p:blipFill>
          <p:spPr bwMode="auto">
            <a:xfrm>
              <a:off x="3821919" y="2070835"/>
              <a:ext cx="1488643" cy="1301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ow Google Design Sprint works - Product Management 101 ...">
              <a:hlinkClick r:id="rId5"/>
              <a:extLst>
                <a:ext uri="{FF2B5EF4-FFF2-40B4-BE49-F238E27FC236}">
                  <a16:creationId xmlns:a16="http://schemas.microsoft.com/office/drawing/2014/main" id="{1D37C86B-96B4-4F6D-BA93-404348D2D28D}"/>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59241" t="18176" r="19975" b="42613"/>
            <a:stretch/>
          </p:blipFill>
          <p:spPr bwMode="auto">
            <a:xfrm>
              <a:off x="5722192" y="2070835"/>
              <a:ext cx="1706258"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w Google Design Sprint works - Product Management 101 ...">
              <a:hlinkClick r:id="rId5"/>
              <a:extLst>
                <a:ext uri="{FF2B5EF4-FFF2-40B4-BE49-F238E27FC236}">
                  <a16:creationId xmlns:a16="http://schemas.microsoft.com/office/drawing/2014/main" id="{C86BC855-B6A5-4BE3-86AC-DCBB0021D2A6}"/>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77983" t="18176" b="42613"/>
            <a:stretch/>
          </p:blipFill>
          <p:spPr bwMode="auto">
            <a:xfrm>
              <a:off x="7649733" y="2070835"/>
              <a:ext cx="1807475"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w Google Design Sprint works - Product Management 101 ...">
              <a:hlinkClick r:id="rId5"/>
              <a:extLst>
                <a:ext uri="{FF2B5EF4-FFF2-40B4-BE49-F238E27FC236}">
                  <a16:creationId xmlns:a16="http://schemas.microsoft.com/office/drawing/2014/main" id="{099B8465-20D5-4C33-A60C-9BEB38743ECC}"/>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20916" t="18176" r="59667" b="42613"/>
            <a:stretch/>
          </p:blipFill>
          <p:spPr bwMode="auto">
            <a:xfrm>
              <a:off x="1730617" y="2070835"/>
              <a:ext cx="1594073" cy="130143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3" name="Table 19">
            <a:extLst>
              <a:ext uri="{FF2B5EF4-FFF2-40B4-BE49-F238E27FC236}">
                <a16:creationId xmlns:a16="http://schemas.microsoft.com/office/drawing/2014/main" id="{212F1092-FD71-4E0B-AAC7-6E275315150F}"/>
              </a:ext>
            </a:extLst>
          </p:cNvPr>
          <p:cNvGraphicFramePr>
            <a:graphicFrameLocks noGrp="1"/>
          </p:cNvGraphicFramePr>
          <p:nvPr>
            <p:extLst>
              <p:ext uri="{D42A27DB-BD31-4B8C-83A1-F6EECF244321}">
                <p14:modId xmlns:p14="http://schemas.microsoft.com/office/powerpoint/2010/main" val="4087341246"/>
              </p:ext>
            </p:extLst>
          </p:nvPr>
        </p:nvGraphicFramePr>
        <p:xfrm>
          <a:off x="528846" y="1688420"/>
          <a:ext cx="11097995" cy="4450323"/>
        </p:xfrm>
        <a:graphic>
          <a:graphicData uri="http://schemas.openxmlformats.org/drawingml/2006/table">
            <a:tbl>
              <a:tblPr firstRow="1">
                <a:tableStyleId>{21E4AEA4-8DFA-4A89-87EB-49C32662AFE0}</a:tableStyleId>
              </a:tblPr>
              <a:tblGrid>
                <a:gridCol w="2219599">
                  <a:extLst>
                    <a:ext uri="{9D8B030D-6E8A-4147-A177-3AD203B41FA5}">
                      <a16:colId xmlns:a16="http://schemas.microsoft.com/office/drawing/2014/main" val="559768178"/>
                    </a:ext>
                  </a:extLst>
                </a:gridCol>
                <a:gridCol w="2219599">
                  <a:extLst>
                    <a:ext uri="{9D8B030D-6E8A-4147-A177-3AD203B41FA5}">
                      <a16:colId xmlns:a16="http://schemas.microsoft.com/office/drawing/2014/main" val="4062673064"/>
                    </a:ext>
                  </a:extLst>
                </a:gridCol>
                <a:gridCol w="2219599">
                  <a:extLst>
                    <a:ext uri="{9D8B030D-6E8A-4147-A177-3AD203B41FA5}">
                      <a16:colId xmlns:a16="http://schemas.microsoft.com/office/drawing/2014/main" val="1316617364"/>
                    </a:ext>
                  </a:extLst>
                </a:gridCol>
                <a:gridCol w="2219599">
                  <a:extLst>
                    <a:ext uri="{9D8B030D-6E8A-4147-A177-3AD203B41FA5}">
                      <a16:colId xmlns:a16="http://schemas.microsoft.com/office/drawing/2014/main" val="2476370768"/>
                    </a:ext>
                  </a:extLst>
                </a:gridCol>
                <a:gridCol w="2219599">
                  <a:extLst>
                    <a:ext uri="{9D8B030D-6E8A-4147-A177-3AD203B41FA5}">
                      <a16:colId xmlns:a16="http://schemas.microsoft.com/office/drawing/2014/main" val="1646304084"/>
                    </a:ext>
                  </a:extLst>
                </a:gridCol>
              </a:tblGrid>
              <a:tr h="345440">
                <a:tc>
                  <a:txBody>
                    <a:bodyPr/>
                    <a:lstStyle/>
                    <a:p>
                      <a:pPr marL="0" indent="0" algn="ctr">
                        <a:buFont typeface="Arial" panose="020B0604020202020204" pitchFamily="34" charset="0"/>
                        <a:buNone/>
                      </a:pPr>
                      <a:r>
                        <a:rPr lang="nb-NO" sz="1500">
                          <a:solidFill>
                            <a:schemeClr val="bg1"/>
                          </a:solidFill>
                        </a:rPr>
                        <a:t>Mandag</a:t>
                      </a:r>
                    </a:p>
                  </a:txBody>
                  <a:tcPr marL="121920" marR="121920" marT="60960" marB="60960"/>
                </a:tc>
                <a:tc>
                  <a:txBody>
                    <a:bodyPr/>
                    <a:lstStyle/>
                    <a:p>
                      <a:pPr marL="0" indent="0" algn="ctr">
                        <a:buFont typeface="Arial" panose="020B0604020202020204" pitchFamily="34" charset="0"/>
                        <a:buNone/>
                      </a:pPr>
                      <a:r>
                        <a:rPr lang="nb-NO" sz="1500"/>
                        <a:t>Tirsdag</a:t>
                      </a:r>
                    </a:p>
                  </a:txBody>
                  <a:tcPr marL="121920" marR="121920" marT="60960" marB="60960"/>
                </a:tc>
                <a:tc>
                  <a:txBody>
                    <a:bodyPr/>
                    <a:lstStyle/>
                    <a:p>
                      <a:pPr marL="0" indent="0" algn="ctr">
                        <a:buFont typeface="Arial" panose="020B0604020202020204" pitchFamily="34" charset="0"/>
                        <a:buNone/>
                      </a:pPr>
                      <a:r>
                        <a:rPr lang="nb-NO" sz="1500"/>
                        <a:t>Onsdag</a:t>
                      </a:r>
                    </a:p>
                  </a:txBody>
                  <a:tcPr marL="121920" marR="121920" marT="60960" marB="60960"/>
                </a:tc>
                <a:tc>
                  <a:txBody>
                    <a:bodyPr/>
                    <a:lstStyle/>
                    <a:p>
                      <a:pPr marL="0" indent="0" algn="ctr">
                        <a:buFont typeface="Arial" panose="020B0604020202020204" pitchFamily="34" charset="0"/>
                        <a:buNone/>
                      </a:pPr>
                      <a:r>
                        <a:rPr lang="nb-NO" sz="1500"/>
                        <a:t>Torsdag</a:t>
                      </a:r>
                    </a:p>
                  </a:txBody>
                  <a:tcPr marL="121920" marR="121920" marT="60960" marB="60960"/>
                </a:tc>
                <a:tc>
                  <a:txBody>
                    <a:bodyPr/>
                    <a:lstStyle/>
                    <a:p>
                      <a:pPr marL="0" indent="0" algn="ctr">
                        <a:buFont typeface="Arial" panose="020B0604020202020204" pitchFamily="34" charset="0"/>
                        <a:buNone/>
                      </a:pPr>
                      <a:r>
                        <a:rPr lang="nb-NO" sz="1500"/>
                        <a:t>Fredag</a:t>
                      </a:r>
                    </a:p>
                  </a:txBody>
                  <a:tcPr marL="121920" marR="121920" marT="60960" marB="60960"/>
                </a:tc>
                <a:extLst>
                  <a:ext uri="{0D108BD9-81ED-4DB2-BD59-A6C34878D82A}">
                    <a16:rowId xmlns:a16="http://schemas.microsoft.com/office/drawing/2014/main" val="1129494764"/>
                  </a:ext>
                </a:extLst>
              </a:tr>
              <a:tr h="1553836">
                <a:tc>
                  <a:txBody>
                    <a:bodyPr/>
                    <a:lstStyle/>
                    <a:p>
                      <a:pPr marL="0" indent="0" algn="ctr">
                        <a:buFont typeface="Arial" panose="020B0604020202020204" pitchFamily="34" charset="0"/>
                        <a:buNone/>
                      </a:pPr>
                      <a:endParaRPr lang="nb-NO" sz="1500">
                        <a:solidFill>
                          <a:schemeClr val="tx1"/>
                        </a:solidFill>
                      </a:endParaRPr>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tc>
                  <a:txBody>
                    <a:bodyPr/>
                    <a:lstStyle/>
                    <a:p>
                      <a:pPr marL="0" indent="0" algn="ctr">
                        <a:buFont typeface="Arial" panose="020B0604020202020204" pitchFamily="34" charset="0"/>
                        <a:buNone/>
                      </a:pPr>
                      <a:endParaRPr lang="nb-NO" sz="1500"/>
                    </a:p>
                  </a:txBody>
                  <a:tcPr marL="121920" marR="121920" marT="60960" marB="60960">
                    <a:solidFill>
                      <a:schemeClr val="bg1"/>
                    </a:solidFill>
                  </a:tcPr>
                </a:tc>
                <a:extLst>
                  <a:ext uri="{0D108BD9-81ED-4DB2-BD59-A6C34878D82A}">
                    <a16:rowId xmlns:a16="http://schemas.microsoft.com/office/drawing/2014/main" val="659481140"/>
                  </a:ext>
                </a:extLst>
              </a:tr>
              <a:tr h="345440">
                <a:tc>
                  <a:txBody>
                    <a:bodyPr/>
                    <a:lstStyle/>
                    <a:p>
                      <a:pPr marL="0" indent="0" algn="ctr">
                        <a:buFont typeface="Arial" panose="020B0604020202020204" pitchFamily="34" charset="0"/>
                        <a:buNone/>
                      </a:pPr>
                      <a:r>
                        <a:rPr lang="nb-NO" sz="1500" b="1">
                          <a:solidFill>
                            <a:schemeClr val="tx2"/>
                          </a:solidFill>
                        </a:rPr>
                        <a:t>Forståelse</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Hypoteser</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Test</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Bearbeide innspill</a:t>
                      </a:r>
                    </a:p>
                  </a:txBody>
                  <a:tcPr marL="121920" marR="121920" marT="60960" marB="60960">
                    <a:solidFill>
                      <a:schemeClr val="bg1"/>
                    </a:solidFill>
                  </a:tcPr>
                </a:tc>
                <a:tc>
                  <a:txBody>
                    <a:bodyPr/>
                    <a:lstStyle/>
                    <a:p>
                      <a:pPr marL="0" indent="0" algn="ctr">
                        <a:buFont typeface="Arial" panose="020B0604020202020204" pitchFamily="34" charset="0"/>
                        <a:buNone/>
                      </a:pPr>
                      <a:r>
                        <a:rPr lang="nb-NO" sz="1500" b="1">
                          <a:solidFill>
                            <a:schemeClr val="tx2"/>
                          </a:solidFill>
                        </a:rPr>
                        <a:t>Løsningsforslag </a:t>
                      </a:r>
                    </a:p>
                  </a:txBody>
                  <a:tcPr marL="121920" marR="121920" marT="60960" marB="60960">
                    <a:solidFill>
                      <a:schemeClr val="bg1"/>
                    </a:solidFill>
                  </a:tcPr>
                </a:tc>
                <a:extLst>
                  <a:ext uri="{0D108BD9-81ED-4DB2-BD59-A6C34878D82A}">
                    <a16:rowId xmlns:a16="http://schemas.microsoft.com/office/drawing/2014/main" val="4037100347"/>
                  </a:ext>
                </a:extLst>
              </a:tr>
              <a:tr h="1260727">
                <a:tc>
                  <a:txBody>
                    <a:bodyPr/>
                    <a:lstStyle/>
                    <a:p>
                      <a:pPr marL="171450" indent="-171450" algn="l">
                        <a:buFont typeface="Arial" panose="020B0604020202020204" pitchFamily="34" charset="0"/>
                        <a:buChar char="•"/>
                      </a:pPr>
                      <a:r>
                        <a:rPr lang="nb-NO" sz="1300"/>
                        <a:t>Belyse fokusområder</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Kunnskapsgrunnlag og workshop med referanseteam</a:t>
                      </a:r>
                      <a:endParaRPr lang="nb-NO" sz="1300" b="0">
                        <a:solidFill>
                          <a:schemeClr val="tx1"/>
                        </a:solidFill>
                      </a:endParaRP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Skisser til </a:t>
                      </a:r>
                      <a:r>
                        <a:rPr lang="nb-NO" sz="1300" err="1"/>
                        <a:t>hyposteser</a:t>
                      </a:r>
                      <a:r>
                        <a:rPr lang="nb-NO" sz="1300"/>
                        <a:t>/ løsningsforslag per problemstilling</a:t>
                      </a:r>
                    </a:p>
                    <a:p>
                      <a:pPr marL="171450" indent="-171450" algn="l">
                        <a:buFont typeface="Arial" panose="020B0604020202020204" pitchFamily="34" charset="0"/>
                        <a:buChar char="•"/>
                      </a:pPr>
                      <a:r>
                        <a:rPr lang="nb-NO" sz="1300"/>
                        <a:t>Prioritere mulige løsninger</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Presentere løypemelding for referanseteam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Innspill fra styringsgruppe</a:t>
                      </a:r>
                    </a:p>
                  </a:txBody>
                  <a:tcPr marL="121920" marR="121920" marT="60960" marB="60960">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Prototype</a:t>
                      </a:r>
                    </a:p>
                    <a:p>
                      <a:pPr marL="171450" indent="-171450" algn="l">
                        <a:buFont typeface="Arial" panose="020B0604020202020204" pitchFamily="34" charset="0"/>
                        <a:buChar char="•"/>
                      </a:pPr>
                      <a:r>
                        <a:rPr lang="nb-NO" sz="1300"/>
                        <a:t>Ferdigstille løsningsforslag</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Presentere løsningsforslag </a:t>
                      </a:r>
                    </a:p>
                  </a:txBody>
                  <a:tcPr marL="121920" marR="121920" marT="60960" marB="60960">
                    <a:solidFill>
                      <a:schemeClr val="bg1"/>
                    </a:solidFill>
                  </a:tcPr>
                </a:tc>
                <a:extLst>
                  <a:ext uri="{0D108BD9-81ED-4DB2-BD59-A6C34878D82A}">
                    <a16:rowId xmlns:a16="http://schemas.microsoft.com/office/drawing/2014/main" val="1758165501"/>
                  </a:ext>
                </a:extLst>
              </a:tr>
              <a:tr h="934720">
                <a:tc>
                  <a:txBody>
                    <a:bodyPr/>
                    <a:lstStyle/>
                    <a:p>
                      <a:pPr marL="171450" indent="-171450" algn="l">
                        <a:buFont typeface="Arial" panose="020B0604020202020204" pitchFamily="34" charset="0"/>
                        <a:buChar char="•"/>
                      </a:pPr>
                      <a:r>
                        <a:rPr lang="nb-NO" sz="1300" b="0">
                          <a:solidFill>
                            <a:schemeClr val="tx1"/>
                          </a:solidFill>
                        </a:rPr>
                        <a:t>Kjerneteam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b="0">
                          <a:solidFill>
                            <a:schemeClr val="tx1"/>
                          </a:solidFill>
                        </a:rPr>
                        <a:t>Referanseteam</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Kjerneteam</a:t>
                      </a:r>
                    </a:p>
                  </a:txBody>
                  <a:tcPr marL="121920" marR="121920" marT="60960" marB="60960">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Kjerneteam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Referanseteam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300"/>
                        <a:t>Styringsgruppe</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a:t>Kjerneteam</a:t>
                      </a:r>
                    </a:p>
                  </a:txBody>
                  <a:tcPr marL="121920" marR="121920" marT="60960" marB="60960">
                    <a:solidFill>
                      <a:schemeClr val="bg1"/>
                    </a:solidFill>
                  </a:tcPr>
                </a:tc>
                <a:tc>
                  <a:txBody>
                    <a:bodyPr/>
                    <a:lstStyle/>
                    <a:p>
                      <a:pPr marL="171450" indent="-171450" algn="l">
                        <a:buFont typeface="Arial" panose="020B0604020202020204" pitchFamily="34" charset="0"/>
                        <a:buChar char="•"/>
                      </a:pPr>
                      <a:r>
                        <a:rPr lang="nb-NO" sz="1300" b="0"/>
                        <a:t>Kjerneteam</a:t>
                      </a:r>
                    </a:p>
                    <a:p>
                      <a:pPr marL="171450" indent="-171450" algn="l">
                        <a:buFont typeface="Arial" panose="020B0604020202020204" pitchFamily="34" charset="0"/>
                        <a:buChar char="•"/>
                      </a:pPr>
                      <a:r>
                        <a:rPr lang="nb-NO" sz="1300" b="0"/>
                        <a:t>Styringsgruppe</a:t>
                      </a:r>
                    </a:p>
                  </a:txBody>
                  <a:tcPr marL="121920" marR="121920" marT="60960" marB="60960">
                    <a:solidFill>
                      <a:schemeClr val="bg1"/>
                    </a:solidFill>
                  </a:tcPr>
                </a:tc>
                <a:extLst>
                  <a:ext uri="{0D108BD9-81ED-4DB2-BD59-A6C34878D82A}">
                    <a16:rowId xmlns:a16="http://schemas.microsoft.com/office/drawing/2014/main" val="2587966208"/>
                  </a:ext>
                </a:extLst>
              </a:tr>
            </a:tbl>
          </a:graphicData>
        </a:graphic>
      </p:graphicFrame>
      <p:grpSp>
        <p:nvGrpSpPr>
          <p:cNvPr id="14" name="Group 13">
            <a:extLst>
              <a:ext uri="{FF2B5EF4-FFF2-40B4-BE49-F238E27FC236}">
                <a16:creationId xmlns:a16="http://schemas.microsoft.com/office/drawing/2014/main" id="{45EFA039-3E9C-43EE-AE02-9FCD225C3AD7}"/>
              </a:ext>
            </a:extLst>
          </p:cNvPr>
          <p:cNvGrpSpPr/>
          <p:nvPr/>
        </p:nvGrpSpPr>
        <p:grpSpPr>
          <a:xfrm>
            <a:off x="630425" y="2108140"/>
            <a:ext cx="10850185" cy="1434083"/>
            <a:chOff x="-389322" y="2070835"/>
            <a:chExt cx="9846530" cy="1301430"/>
          </a:xfrm>
        </p:grpSpPr>
        <p:pic>
          <p:nvPicPr>
            <p:cNvPr id="15" name="Picture 2" descr="How Google Design Sprint works - Product Management 101 ...">
              <a:hlinkClick r:id="rId5"/>
              <a:extLst>
                <a:ext uri="{FF2B5EF4-FFF2-40B4-BE49-F238E27FC236}">
                  <a16:creationId xmlns:a16="http://schemas.microsoft.com/office/drawing/2014/main" id="{A07E9F4E-F331-4F2B-AA46-1665ABEB13CB}"/>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1055" t="18176" r="78810" b="42613"/>
            <a:stretch/>
          </p:blipFill>
          <p:spPr bwMode="auto">
            <a:xfrm>
              <a:off x="-389322" y="2070835"/>
              <a:ext cx="1652986"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w Google Design Sprint works - Product Management 101 ...">
              <a:hlinkClick r:id="rId5"/>
              <a:extLst>
                <a:ext uri="{FF2B5EF4-FFF2-40B4-BE49-F238E27FC236}">
                  <a16:creationId xmlns:a16="http://schemas.microsoft.com/office/drawing/2014/main" id="{A5F063FD-0198-46BA-9B15-7E38FF11C889}"/>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40251" t="18176" r="41616" b="42613"/>
            <a:stretch/>
          </p:blipFill>
          <p:spPr bwMode="auto">
            <a:xfrm>
              <a:off x="3821919" y="2070835"/>
              <a:ext cx="1488643"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ow Google Design Sprint works - Product Management 101 ...">
              <a:hlinkClick r:id="rId5"/>
              <a:extLst>
                <a:ext uri="{FF2B5EF4-FFF2-40B4-BE49-F238E27FC236}">
                  <a16:creationId xmlns:a16="http://schemas.microsoft.com/office/drawing/2014/main" id="{9EBC2D4C-1568-4DE7-8360-12EFA65048AF}"/>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59241" t="18176" r="19975" b="42613"/>
            <a:stretch/>
          </p:blipFill>
          <p:spPr bwMode="auto">
            <a:xfrm>
              <a:off x="5722192" y="2070835"/>
              <a:ext cx="1706258"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ow Google Design Sprint works - Product Management 101 ...">
              <a:hlinkClick r:id="rId5"/>
              <a:extLst>
                <a:ext uri="{FF2B5EF4-FFF2-40B4-BE49-F238E27FC236}">
                  <a16:creationId xmlns:a16="http://schemas.microsoft.com/office/drawing/2014/main" id="{592EA60C-1E1D-4312-BF70-CAE7D8A64ED3}"/>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77983" t="18176" b="42613"/>
            <a:stretch/>
          </p:blipFill>
          <p:spPr bwMode="auto">
            <a:xfrm>
              <a:off x="7649733" y="2070835"/>
              <a:ext cx="1807475" cy="13014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ow Google Design Sprint works - Product Management 101 ...">
              <a:hlinkClick r:id="rId5"/>
              <a:extLst>
                <a:ext uri="{FF2B5EF4-FFF2-40B4-BE49-F238E27FC236}">
                  <a16:creationId xmlns:a16="http://schemas.microsoft.com/office/drawing/2014/main" id="{C83A650D-A8D1-4551-9EDA-2949494A45AD}"/>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20916" t="18176" r="59667" b="42613"/>
            <a:stretch/>
          </p:blipFill>
          <p:spPr bwMode="auto">
            <a:xfrm>
              <a:off x="1730617" y="2070835"/>
              <a:ext cx="1594073" cy="130143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19">
            <a:extLst>
              <a:ext uri="{FF2B5EF4-FFF2-40B4-BE49-F238E27FC236}">
                <a16:creationId xmlns:a16="http://schemas.microsoft.com/office/drawing/2014/main" id="{C3EF637E-BA12-4B05-A0EE-BC803510120F}"/>
              </a:ext>
            </a:extLst>
          </p:cNvPr>
          <p:cNvSpPr/>
          <p:nvPr/>
        </p:nvSpPr>
        <p:spPr>
          <a:xfrm rot="20869639">
            <a:off x="311422" y="5131303"/>
            <a:ext cx="578769" cy="15449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933">
                <a:solidFill>
                  <a:schemeClr val="tx1">
                    <a:lumMod val="75000"/>
                    <a:lumOff val="25000"/>
                  </a:schemeClr>
                </a:solidFill>
              </a:rPr>
              <a:t>Deltakere</a:t>
            </a:r>
          </a:p>
        </p:txBody>
      </p:sp>
      <p:sp>
        <p:nvSpPr>
          <p:cNvPr id="21" name="Rectangle: Rounded Corners 20">
            <a:extLst>
              <a:ext uri="{FF2B5EF4-FFF2-40B4-BE49-F238E27FC236}">
                <a16:creationId xmlns:a16="http://schemas.microsoft.com/office/drawing/2014/main" id="{2DAF56EE-45BA-44E0-8791-C2D73FA98933}"/>
              </a:ext>
            </a:extLst>
          </p:cNvPr>
          <p:cNvSpPr/>
          <p:nvPr/>
        </p:nvSpPr>
        <p:spPr>
          <a:xfrm rot="20973762">
            <a:off x="329797" y="3846863"/>
            <a:ext cx="578769" cy="15449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933">
                <a:solidFill>
                  <a:schemeClr val="tx1">
                    <a:lumMod val="75000"/>
                    <a:lumOff val="25000"/>
                  </a:schemeClr>
                </a:solidFill>
              </a:rPr>
              <a:t>Aktiviteter</a:t>
            </a:r>
          </a:p>
        </p:txBody>
      </p:sp>
      <p:sp>
        <p:nvSpPr>
          <p:cNvPr id="12" name="Rectangle: Rounded Corners 11">
            <a:extLst>
              <a:ext uri="{FF2B5EF4-FFF2-40B4-BE49-F238E27FC236}">
                <a16:creationId xmlns:a16="http://schemas.microsoft.com/office/drawing/2014/main" id="{A4EF4336-8967-4A51-94B7-D0D225DDED78}"/>
              </a:ext>
            </a:extLst>
          </p:cNvPr>
          <p:cNvSpPr/>
          <p:nvPr/>
        </p:nvSpPr>
        <p:spPr>
          <a:xfrm>
            <a:off x="4973935" y="1688420"/>
            <a:ext cx="6709964" cy="4639199"/>
          </a:xfrm>
          <a:prstGeom prst="roundRect">
            <a:avLst/>
          </a:prstGeom>
          <a:noFill/>
          <a:ln w="28575">
            <a:solidFill>
              <a:srgbClr val="00B05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537474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05A0-6FBC-42B7-AFA3-8D3838B781C3}"/>
              </a:ext>
            </a:extLst>
          </p:cNvPr>
          <p:cNvSpPr>
            <a:spLocks noGrp="1"/>
          </p:cNvSpPr>
          <p:nvPr>
            <p:ph type="title"/>
          </p:nvPr>
        </p:nvSpPr>
        <p:spPr>
          <a:xfrm>
            <a:off x="609600" y="274639"/>
            <a:ext cx="10972800" cy="1569660"/>
          </a:xfrm>
        </p:spPr>
        <p:txBody>
          <a:bodyPr/>
          <a:lstStyle/>
          <a:p>
            <a:r>
              <a:rPr lang="nb-NO"/>
              <a:t>Forberedelse til workshop med referanseteam</a:t>
            </a:r>
          </a:p>
        </p:txBody>
      </p:sp>
      <p:sp>
        <p:nvSpPr>
          <p:cNvPr id="3" name="Content Placeholder 2">
            <a:extLst>
              <a:ext uri="{FF2B5EF4-FFF2-40B4-BE49-F238E27FC236}">
                <a16:creationId xmlns:a16="http://schemas.microsoft.com/office/drawing/2014/main" id="{C7D078BA-0384-43AD-967E-EF4D4E685EC9}"/>
              </a:ext>
            </a:extLst>
          </p:cNvPr>
          <p:cNvSpPr txBox="1">
            <a:spLocks/>
          </p:cNvSpPr>
          <p:nvPr/>
        </p:nvSpPr>
        <p:spPr>
          <a:xfrm>
            <a:off x="401847" y="1347021"/>
            <a:ext cx="11224996" cy="4818365"/>
          </a:xfrm>
          <a:prstGeom prst="rect">
            <a:avLst/>
          </a:prstGeom>
        </p:spPr>
        <p:txBody>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endParaRPr lang="nb-NO"/>
          </a:p>
        </p:txBody>
      </p:sp>
      <p:pic>
        <p:nvPicPr>
          <p:cNvPr id="5" name="Picture 4" descr="Person making dough">
            <a:extLst>
              <a:ext uri="{FF2B5EF4-FFF2-40B4-BE49-F238E27FC236}">
                <a16:creationId xmlns:a16="http://schemas.microsoft.com/office/drawing/2014/main" id="{49C8CC2C-087A-41DA-A241-CF961E222244}"/>
              </a:ext>
            </a:extLst>
          </p:cNvPr>
          <p:cNvPicPr>
            <a:picLocks noChangeAspect="1"/>
          </p:cNvPicPr>
          <p:nvPr/>
        </p:nvPicPr>
        <p:blipFill>
          <a:blip r:embed="rId2"/>
          <a:stretch>
            <a:fillRect/>
          </a:stretch>
        </p:blipFill>
        <p:spPr>
          <a:xfrm>
            <a:off x="14504" y="0"/>
            <a:ext cx="12177496" cy="6858000"/>
          </a:xfrm>
          <a:prstGeom prst="rect">
            <a:avLst/>
          </a:prstGeom>
        </p:spPr>
      </p:pic>
      <p:sp>
        <p:nvSpPr>
          <p:cNvPr id="6" name="TextBox 5">
            <a:extLst>
              <a:ext uri="{FF2B5EF4-FFF2-40B4-BE49-F238E27FC236}">
                <a16:creationId xmlns:a16="http://schemas.microsoft.com/office/drawing/2014/main" id="{1524497D-59DE-4AE6-9999-B9097E3FD69A}"/>
              </a:ext>
            </a:extLst>
          </p:cNvPr>
          <p:cNvSpPr txBox="1"/>
          <p:nvPr/>
        </p:nvSpPr>
        <p:spPr>
          <a:xfrm>
            <a:off x="1668952" y="3013501"/>
            <a:ext cx="8690785" cy="830997"/>
          </a:xfrm>
          <a:prstGeom prst="rect">
            <a:avLst/>
          </a:prstGeom>
          <a:solidFill>
            <a:schemeClr val="bg1">
              <a:alpha val="50000"/>
            </a:schemeClr>
          </a:solidFill>
        </p:spPr>
        <p:txBody>
          <a:bodyPr wrap="square" rtlCol="0">
            <a:spAutoFit/>
          </a:bodyPr>
          <a:lstStyle/>
          <a:p>
            <a:r>
              <a:rPr lang="nb-NO" sz="4800" b="1"/>
              <a:t>TAKK TIL REFERANSETEAM</a:t>
            </a:r>
          </a:p>
        </p:txBody>
      </p:sp>
    </p:spTree>
    <p:extLst>
      <p:ext uri="{BB962C8B-B14F-4D97-AF65-F5344CB8AC3E}">
        <p14:creationId xmlns:p14="http://schemas.microsoft.com/office/powerpoint/2010/main" val="238473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9A67B9-E4E5-4566-A92C-2CF7D80C24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8" name="Object 7" hidden="1">
                        <a:extLst>
                          <a:ext uri="{FF2B5EF4-FFF2-40B4-BE49-F238E27FC236}">
                            <a16:creationId xmlns:a16="http://schemas.microsoft.com/office/drawing/2014/main" id="{F59A67B9-E4E5-4566-A92C-2CF7D80C24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descr="Feet hanging">
            <a:extLst>
              <a:ext uri="{FF2B5EF4-FFF2-40B4-BE49-F238E27FC236}">
                <a16:creationId xmlns:a16="http://schemas.microsoft.com/office/drawing/2014/main" id="{07A133E7-A59F-4381-AC98-34F21707F9FC}"/>
              </a:ext>
            </a:extLst>
          </p:cNvPr>
          <p:cNvPicPr>
            <a:picLocks noChangeAspect="1"/>
          </p:cNvPicPr>
          <p:nvPr/>
        </p:nvPicPr>
        <p:blipFill>
          <a:blip r:embed="rId5"/>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5DC91ED-CF4E-4D98-95A0-9121FB8FEC55}"/>
              </a:ext>
            </a:extLst>
          </p:cNvPr>
          <p:cNvSpPr txBox="1"/>
          <p:nvPr/>
        </p:nvSpPr>
        <p:spPr>
          <a:xfrm>
            <a:off x="339365" y="2828835"/>
            <a:ext cx="11283884" cy="1569660"/>
          </a:xfrm>
          <a:prstGeom prst="rect">
            <a:avLst/>
          </a:prstGeom>
          <a:solidFill>
            <a:schemeClr val="bg1">
              <a:alpha val="50000"/>
            </a:schemeClr>
          </a:solidFill>
        </p:spPr>
        <p:txBody>
          <a:bodyPr wrap="square" lIns="91440" tIns="45720" rIns="91440" bIns="45720" rtlCol="0" anchor="t">
            <a:spAutoFit/>
          </a:bodyPr>
          <a:lstStyle/>
          <a:p>
            <a:r>
              <a:rPr lang="nb-NO" sz="4800" b="1"/>
              <a:t>REFLEKSJON – Tilbakemeldinger fra referanseteam og styringsgruppe</a:t>
            </a:r>
          </a:p>
        </p:txBody>
      </p:sp>
    </p:spTree>
    <p:extLst>
      <p:ext uri="{BB962C8B-B14F-4D97-AF65-F5344CB8AC3E}">
        <p14:creationId xmlns:p14="http://schemas.microsoft.com/office/powerpoint/2010/main" val="145003487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9A67B9-E4E5-4566-A92C-2CF7D80C24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8" name="Object 7" hidden="1">
                        <a:extLst>
                          <a:ext uri="{FF2B5EF4-FFF2-40B4-BE49-F238E27FC236}">
                            <a16:creationId xmlns:a16="http://schemas.microsoft.com/office/drawing/2014/main" id="{F59A67B9-E4E5-4566-A92C-2CF7D80C24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descr="Feet hanging">
            <a:extLst>
              <a:ext uri="{FF2B5EF4-FFF2-40B4-BE49-F238E27FC236}">
                <a16:creationId xmlns:a16="http://schemas.microsoft.com/office/drawing/2014/main" id="{07A133E7-A59F-4381-AC98-34F21707F9FC}"/>
              </a:ext>
            </a:extLst>
          </p:cNvPr>
          <p:cNvPicPr>
            <a:picLocks noChangeAspect="1"/>
          </p:cNvPicPr>
          <p:nvPr/>
        </p:nvPicPr>
        <p:blipFill>
          <a:blip r:embed="rId5"/>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5DC91ED-CF4E-4D98-95A0-9121FB8FEC55}"/>
              </a:ext>
            </a:extLst>
          </p:cNvPr>
          <p:cNvSpPr txBox="1"/>
          <p:nvPr/>
        </p:nvSpPr>
        <p:spPr>
          <a:xfrm>
            <a:off x="331428" y="2725647"/>
            <a:ext cx="11283884" cy="2308324"/>
          </a:xfrm>
          <a:prstGeom prst="rect">
            <a:avLst/>
          </a:prstGeom>
          <a:solidFill>
            <a:schemeClr val="bg1">
              <a:alpha val="50000"/>
            </a:schemeClr>
          </a:solidFill>
        </p:spPr>
        <p:txBody>
          <a:bodyPr wrap="square" lIns="91440" tIns="45720" rIns="91440" bIns="45720" rtlCol="0" anchor="t">
            <a:spAutoFit/>
          </a:bodyPr>
          <a:lstStyle/>
          <a:p>
            <a:r>
              <a:rPr lang="nb-NO" sz="4800" b="1" dirty="0"/>
              <a:t>OPPSUMMERING – Hvilke (</a:t>
            </a:r>
            <a:r>
              <a:rPr lang="nb-NO" sz="4800" b="1" dirty="0" err="1"/>
              <a:t>max</a:t>
            </a:r>
            <a:r>
              <a:rPr lang="nb-NO" sz="4800" b="1" dirty="0"/>
              <a:t> 5) ting må vi endre og/eller huske ekstra på i retningen vår?</a:t>
            </a:r>
          </a:p>
        </p:txBody>
      </p:sp>
    </p:spTree>
    <p:extLst>
      <p:ext uri="{BB962C8B-B14F-4D97-AF65-F5344CB8AC3E}">
        <p14:creationId xmlns:p14="http://schemas.microsoft.com/office/powerpoint/2010/main" val="188539673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2EDCF9-86DB-46C7-8FE8-8A69A8BE8D01}"/>
              </a:ext>
            </a:extLst>
          </p:cNvPr>
          <p:cNvGraphicFramePr>
            <a:graphicFrameLocks noChangeAspect="1"/>
          </p:cNvGraphicFramePr>
          <p:nvPr>
            <p:custDataLst>
              <p:tags r:id="rId1"/>
            </p:custDataLst>
          </p:nvPr>
        </p:nvGraphicFramePr>
        <p:xfrm>
          <a:off x="1587" y="5155"/>
          <a:ext cx="1586" cy="1586"/>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832EDCF9-86DB-46C7-8FE8-8A69A8BE8D01}"/>
                          </a:ext>
                        </a:extLst>
                      </p:cNvPr>
                      <p:cNvPicPr/>
                      <p:nvPr/>
                    </p:nvPicPr>
                    <p:blipFill>
                      <a:blip r:embed="rId6"/>
                      <a:stretch>
                        <a:fillRect/>
                      </a:stretch>
                    </p:blipFill>
                    <p:spPr>
                      <a:xfrm>
                        <a:off x="1587" y="5155"/>
                        <a:ext cx="1586" cy="1586"/>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0660FB3-B358-439A-A8C6-3D80534A21CF}"/>
              </a:ext>
            </a:extLst>
          </p:cNvPr>
          <p:cNvSpPr/>
          <p:nvPr>
            <p:custDataLst>
              <p:tags r:id="rId2"/>
            </p:custDataLst>
          </p:nvPr>
        </p:nvSpPr>
        <p:spPr>
          <a:xfrm>
            <a:off x="0" y="3568"/>
            <a:ext cx="158585" cy="158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nb-NO" sz="2797" b="1">
              <a:latin typeface="Arial" panose="020B0604020202020204" pitchFamily="34" charset="0"/>
              <a:ea typeface="+mj-ea"/>
              <a:cs typeface="+mj-cs"/>
              <a:sym typeface="Arial" panose="020B0604020202020204" pitchFamily="34" charset="0"/>
            </a:endParaRPr>
          </a:p>
        </p:txBody>
      </p:sp>
      <p:pic>
        <p:nvPicPr>
          <p:cNvPr id="5" name="Picture 4">
            <a:extLst>
              <a:ext uri="{FF2B5EF4-FFF2-40B4-BE49-F238E27FC236}">
                <a16:creationId xmlns:a16="http://schemas.microsoft.com/office/drawing/2014/main" id="{5D4D0525-3E5A-4D1A-9707-8AF221C7CB46}"/>
              </a:ext>
            </a:extLst>
          </p:cNvPr>
          <p:cNvPicPr>
            <a:picLocks noChangeAspect="1"/>
          </p:cNvPicPr>
          <p:nvPr/>
        </p:nvPicPr>
        <p:blipFill>
          <a:blip r:embed="rId7"/>
          <a:stretch>
            <a:fillRect/>
          </a:stretch>
        </p:blipFill>
        <p:spPr>
          <a:xfrm>
            <a:off x="0" y="3568"/>
            <a:ext cx="12192000" cy="6854432"/>
          </a:xfrm>
          <a:prstGeom prst="rect">
            <a:avLst/>
          </a:prstGeom>
        </p:spPr>
      </p:pic>
      <p:pic>
        <p:nvPicPr>
          <p:cNvPr id="13" name="Picture 12">
            <a:extLst>
              <a:ext uri="{FF2B5EF4-FFF2-40B4-BE49-F238E27FC236}">
                <a16:creationId xmlns:a16="http://schemas.microsoft.com/office/drawing/2014/main" id="{E9689EE8-42A9-4BA3-A200-06AB54A67FF9}"/>
              </a:ext>
            </a:extLst>
          </p:cNvPr>
          <p:cNvPicPr>
            <a:picLocks noChangeAspect="1"/>
          </p:cNvPicPr>
          <p:nvPr/>
        </p:nvPicPr>
        <p:blipFill>
          <a:blip r:embed="rId8"/>
          <a:stretch>
            <a:fillRect/>
          </a:stretch>
        </p:blipFill>
        <p:spPr>
          <a:xfrm>
            <a:off x="1376107" y="2794812"/>
            <a:ext cx="9439786" cy="4086514"/>
          </a:xfrm>
          <a:prstGeom prst="rect">
            <a:avLst/>
          </a:prstGeom>
        </p:spPr>
      </p:pic>
      <p:pic>
        <p:nvPicPr>
          <p:cNvPr id="14" name="Picture 13">
            <a:extLst>
              <a:ext uri="{FF2B5EF4-FFF2-40B4-BE49-F238E27FC236}">
                <a16:creationId xmlns:a16="http://schemas.microsoft.com/office/drawing/2014/main" id="{ED5470A4-AA81-4887-B39B-976BB4453ABE}"/>
              </a:ext>
            </a:extLst>
          </p:cNvPr>
          <p:cNvPicPr>
            <a:picLocks noChangeAspect="1"/>
          </p:cNvPicPr>
          <p:nvPr/>
        </p:nvPicPr>
        <p:blipFill>
          <a:blip r:embed="rId7"/>
          <a:srcRect l="47843" t="69683" r="49000" b="22952"/>
          <a:stretch>
            <a:fillRect/>
          </a:stretch>
        </p:blipFill>
        <p:spPr>
          <a:xfrm>
            <a:off x="5833021" y="4777426"/>
            <a:ext cx="384953" cy="504571"/>
          </a:xfrm>
          <a:custGeom>
            <a:avLst/>
            <a:gdLst>
              <a:gd name="connsiteX0" fmla="*/ 335280 w 385354"/>
              <a:gd name="connsiteY0" fmla="*/ 0 h 505097"/>
              <a:gd name="connsiteX1" fmla="*/ 335280 w 385354"/>
              <a:gd name="connsiteY1" fmla="*/ 58782 h 505097"/>
              <a:gd name="connsiteX2" fmla="*/ 337457 w 385354"/>
              <a:gd name="connsiteY2" fmla="*/ 150222 h 505097"/>
              <a:gd name="connsiteX3" fmla="*/ 354874 w 385354"/>
              <a:gd name="connsiteY3" fmla="*/ 246017 h 505097"/>
              <a:gd name="connsiteX4" fmla="*/ 357052 w 385354"/>
              <a:gd name="connsiteY4" fmla="*/ 300445 h 505097"/>
              <a:gd name="connsiteX5" fmla="*/ 372292 w 385354"/>
              <a:gd name="connsiteY5" fmla="*/ 378822 h 505097"/>
              <a:gd name="connsiteX6" fmla="*/ 385354 w 385354"/>
              <a:gd name="connsiteY6" fmla="*/ 448491 h 505097"/>
              <a:gd name="connsiteX7" fmla="*/ 148046 w 385354"/>
              <a:gd name="connsiteY7" fmla="*/ 505097 h 505097"/>
              <a:gd name="connsiteX8" fmla="*/ 47897 w 385354"/>
              <a:gd name="connsiteY8" fmla="*/ 478971 h 505097"/>
              <a:gd name="connsiteX9" fmla="*/ 6532 w 385354"/>
              <a:gd name="connsiteY9" fmla="*/ 448491 h 505097"/>
              <a:gd name="connsiteX10" fmla="*/ 0 w 385354"/>
              <a:gd name="connsiteY10" fmla="*/ 404948 h 505097"/>
              <a:gd name="connsiteX11" fmla="*/ 6532 w 385354"/>
              <a:gd name="connsiteY11" fmla="*/ 383177 h 505097"/>
              <a:gd name="connsiteX12" fmla="*/ 6532 w 385354"/>
              <a:gd name="connsiteY12" fmla="*/ 341811 h 505097"/>
              <a:gd name="connsiteX13" fmla="*/ 6532 w 385354"/>
              <a:gd name="connsiteY13" fmla="*/ 283028 h 505097"/>
              <a:gd name="connsiteX14" fmla="*/ 6532 w 385354"/>
              <a:gd name="connsiteY14" fmla="*/ 219891 h 505097"/>
              <a:gd name="connsiteX15" fmla="*/ 6532 w 385354"/>
              <a:gd name="connsiteY15" fmla="*/ 143691 h 505097"/>
              <a:gd name="connsiteX16" fmla="*/ 15240 w 385354"/>
              <a:gd name="connsiteY16" fmla="*/ 80554 h 505097"/>
              <a:gd name="connsiteX17" fmla="*/ 15240 w 385354"/>
              <a:gd name="connsiteY17" fmla="*/ 17417 h 5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354" h="505097">
                <a:moveTo>
                  <a:pt x="335280" y="0"/>
                </a:moveTo>
                <a:lnTo>
                  <a:pt x="335280" y="58782"/>
                </a:lnTo>
                <a:cubicBezTo>
                  <a:pt x="336006" y="89262"/>
                  <a:pt x="336731" y="119742"/>
                  <a:pt x="337457" y="150222"/>
                </a:cubicBezTo>
                <a:lnTo>
                  <a:pt x="354874" y="246017"/>
                </a:lnTo>
                <a:lnTo>
                  <a:pt x="357052" y="300445"/>
                </a:lnTo>
                <a:lnTo>
                  <a:pt x="372292" y="378822"/>
                </a:lnTo>
                <a:lnTo>
                  <a:pt x="385354" y="448491"/>
                </a:lnTo>
                <a:lnTo>
                  <a:pt x="148046" y="505097"/>
                </a:lnTo>
                <a:lnTo>
                  <a:pt x="47897" y="478971"/>
                </a:lnTo>
                <a:lnTo>
                  <a:pt x="6532" y="448491"/>
                </a:lnTo>
                <a:lnTo>
                  <a:pt x="0" y="404948"/>
                </a:lnTo>
                <a:lnTo>
                  <a:pt x="6532" y="383177"/>
                </a:lnTo>
                <a:lnTo>
                  <a:pt x="6532" y="341811"/>
                </a:lnTo>
                <a:lnTo>
                  <a:pt x="6532" y="283028"/>
                </a:lnTo>
                <a:lnTo>
                  <a:pt x="6532" y="219891"/>
                </a:lnTo>
                <a:lnTo>
                  <a:pt x="6532" y="143691"/>
                </a:lnTo>
                <a:lnTo>
                  <a:pt x="15240" y="80554"/>
                </a:lnTo>
                <a:lnTo>
                  <a:pt x="15240" y="17417"/>
                </a:lnTo>
                <a:close/>
              </a:path>
            </a:pathLst>
          </a:custGeom>
        </p:spPr>
      </p:pic>
    </p:spTree>
    <p:extLst>
      <p:ext uri="{BB962C8B-B14F-4D97-AF65-F5344CB8AC3E}">
        <p14:creationId xmlns:p14="http://schemas.microsoft.com/office/powerpoint/2010/main" val="3272638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mpty table and chairs in office break room">
            <a:extLst>
              <a:ext uri="{FF2B5EF4-FFF2-40B4-BE49-F238E27FC236}">
                <a16:creationId xmlns:a16="http://schemas.microsoft.com/office/drawing/2014/main" id="{B03646FA-637C-5128-6C3C-9FB7E7890D67}"/>
              </a:ext>
            </a:extLst>
          </p:cNvPr>
          <p:cNvPicPr>
            <a:picLocks noGrp="1" noChangeAspect="1"/>
          </p:cNvPicPr>
          <p:nvPr>
            <p:ph idx="1"/>
          </p:nvPr>
        </p:nvPicPr>
        <p:blipFill>
          <a:blip r:embed="rId2"/>
          <a:srcRect t="13831" b="13831"/>
          <a:stretch/>
        </p:blipFill>
        <p:spPr>
          <a:xfrm>
            <a:off x="0" y="0"/>
            <a:ext cx="12192000" cy="6235700"/>
          </a:xfrm>
        </p:spPr>
      </p:pic>
      <p:sp>
        <p:nvSpPr>
          <p:cNvPr id="2" name="Title 1">
            <a:extLst>
              <a:ext uri="{FF2B5EF4-FFF2-40B4-BE49-F238E27FC236}">
                <a16:creationId xmlns:a16="http://schemas.microsoft.com/office/drawing/2014/main" id="{54947ECE-4A52-4013-3A1A-B9259926A87B}"/>
              </a:ext>
            </a:extLst>
          </p:cNvPr>
          <p:cNvSpPr>
            <a:spLocks noGrp="1"/>
          </p:cNvSpPr>
          <p:nvPr>
            <p:ph type="title"/>
          </p:nvPr>
        </p:nvSpPr>
        <p:spPr>
          <a:xfrm>
            <a:off x="2244262" y="1546008"/>
            <a:ext cx="11224996" cy="1571842"/>
          </a:xfrm>
        </p:spPr>
        <p:txBody>
          <a:bodyPr/>
          <a:lstStyle/>
          <a:p>
            <a:r>
              <a:rPr lang="nb-NO" sz="9600"/>
              <a:t>Verdenskafé</a:t>
            </a:r>
          </a:p>
        </p:txBody>
      </p:sp>
    </p:spTree>
    <p:extLst>
      <p:ext uri="{BB962C8B-B14F-4D97-AF65-F5344CB8AC3E}">
        <p14:creationId xmlns:p14="http://schemas.microsoft.com/office/powerpoint/2010/main" val="26771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0314-806E-71F9-F6F0-45723712B240}"/>
              </a:ext>
            </a:extLst>
          </p:cNvPr>
          <p:cNvSpPr>
            <a:spLocks noGrp="1"/>
          </p:cNvSpPr>
          <p:nvPr>
            <p:ph type="title"/>
          </p:nvPr>
        </p:nvSpPr>
        <p:spPr/>
        <p:txBody>
          <a:bodyPr/>
          <a:lstStyle/>
          <a:p>
            <a:r>
              <a:rPr lang="nb-NO"/>
              <a:t>Grupper &amp; startoppgave</a:t>
            </a:r>
          </a:p>
        </p:txBody>
      </p:sp>
      <p:pic>
        <p:nvPicPr>
          <p:cNvPr id="4" name="Picture 3" descr="A screenshot of a cell phone&#10;&#10;Description automatically generated">
            <a:extLst>
              <a:ext uri="{FF2B5EF4-FFF2-40B4-BE49-F238E27FC236}">
                <a16:creationId xmlns:a16="http://schemas.microsoft.com/office/drawing/2014/main" id="{B3089FCA-AF31-15C3-4BB0-47FB146DBD1E}"/>
              </a:ext>
            </a:extLst>
          </p:cNvPr>
          <p:cNvPicPr>
            <a:picLocks noChangeAspect="1"/>
          </p:cNvPicPr>
          <p:nvPr/>
        </p:nvPicPr>
        <p:blipFill rotWithShape="1">
          <a:blip r:embed="rId2"/>
          <a:srcRect t="11835"/>
          <a:stretch/>
        </p:blipFill>
        <p:spPr>
          <a:xfrm>
            <a:off x="8938361" y="-41048"/>
            <a:ext cx="2726518" cy="6996652"/>
          </a:xfrm>
          <a:prstGeom prst="rect">
            <a:avLst/>
          </a:prstGeom>
        </p:spPr>
      </p:pic>
      <p:sp>
        <p:nvSpPr>
          <p:cNvPr id="5" name="Arrow: Right 4">
            <a:extLst>
              <a:ext uri="{FF2B5EF4-FFF2-40B4-BE49-F238E27FC236}">
                <a16:creationId xmlns:a16="http://schemas.microsoft.com/office/drawing/2014/main" id="{BD559819-091F-E6BB-359D-7F610B07F2DC}"/>
              </a:ext>
            </a:extLst>
          </p:cNvPr>
          <p:cNvSpPr/>
          <p:nvPr/>
        </p:nvSpPr>
        <p:spPr>
          <a:xfrm flipH="1">
            <a:off x="6095999" y="2034625"/>
            <a:ext cx="2702094" cy="1030515"/>
          </a:xfrm>
          <a:prstGeom prst="rightArrow">
            <a:avLst/>
          </a:prstGeom>
          <a:solidFill>
            <a:schemeClr val="accent3">
              <a:lumMod val="60000"/>
              <a:lumOff val="4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Arrow: Right 5">
            <a:extLst>
              <a:ext uri="{FF2B5EF4-FFF2-40B4-BE49-F238E27FC236}">
                <a16:creationId xmlns:a16="http://schemas.microsoft.com/office/drawing/2014/main" id="{AF2F6522-94AE-D9E7-6928-FE524E4EC375}"/>
              </a:ext>
            </a:extLst>
          </p:cNvPr>
          <p:cNvSpPr/>
          <p:nvPr/>
        </p:nvSpPr>
        <p:spPr>
          <a:xfrm flipH="1">
            <a:off x="6095999" y="3576768"/>
            <a:ext cx="2702094" cy="1030515"/>
          </a:xfrm>
          <a:prstGeom prst="rightArrow">
            <a:avLst/>
          </a:prstGeom>
          <a:solidFill>
            <a:schemeClr val="accent3">
              <a:lumMod val="60000"/>
              <a:lumOff val="4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7" name="Arrow: Right 6">
            <a:extLst>
              <a:ext uri="{FF2B5EF4-FFF2-40B4-BE49-F238E27FC236}">
                <a16:creationId xmlns:a16="http://schemas.microsoft.com/office/drawing/2014/main" id="{59029BD9-D182-981A-EE74-23531F78ACA0}"/>
              </a:ext>
            </a:extLst>
          </p:cNvPr>
          <p:cNvSpPr/>
          <p:nvPr/>
        </p:nvSpPr>
        <p:spPr>
          <a:xfrm flipH="1">
            <a:off x="6095999" y="5118911"/>
            <a:ext cx="2702094" cy="1030515"/>
          </a:xfrm>
          <a:prstGeom prst="rightArrow">
            <a:avLst/>
          </a:prstGeom>
          <a:solidFill>
            <a:schemeClr val="accent3">
              <a:lumMod val="60000"/>
              <a:lumOff val="4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9" name="TextBox 8">
            <a:extLst>
              <a:ext uri="{FF2B5EF4-FFF2-40B4-BE49-F238E27FC236}">
                <a16:creationId xmlns:a16="http://schemas.microsoft.com/office/drawing/2014/main" id="{D7D2E118-E725-C272-4C82-99502FE42A6C}"/>
              </a:ext>
            </a:extLst>
          </p:cNvPr>
          <p:cNvSpPr txBox="1"/>
          <p:nvPr/>
        </p:nvSpPr>
        <p:spPr>
          <a:xfrm>
            <a:off x="897447" y="2319049"/>
            <a:ext cx="5198552" cy="461665"/>
          </a:xfrm>
          <a:prstGeom prst="rect">
            <a:avLst/>
          </a:prstGeom>
          <a:noFill/>
        </p:spPr>
        <p:txBody>
          <a:bodyPr wrap="square">
            <a:spAutoFit/>
          </a:bodyPr>
          <a:lstStyle/>
          <a:p>
            <a:r>
              <a:rPr lang="nb-NO" sz="2400"/>
              <a:t>Annette, Jan Eirik og Gunn Nancy</a:t>
            </a:r>
          </a:p>
        </p:txBody>
      </p:sp>
      <p:sp>
        <p:nvSpPr>
          <p:cNvPr id="10" name="TextBox 9">
            <a:extLst>
              <a:ext uri="{FF2B5EF4-FFF2-40B4-BE49-F238E27FC236}">
                <a16:creationId xmlns:a16="http://schemas.microsoft.com/office/drawing/2014/main" id="{459793A0-1229-3158-8964-DCC9E39B25F9}"/>
              </a:ext>
            </a:extLst>
          </p:cNvPr>
          <p:cNvSpPr txBox="1"/>
          <p:nvPr/>
        </p:nvSpPr>
        <p:spPr>
          <a:xfrm>
            <a:off x="897447" y="3861192"/>
            <a:ext cx="5198552" cy="461665"/>
          </a:xfrm>
          <a:prstGeom prst="rect">
            <a:avLst/>
          </a:prstGeom>
          <a:noFill/>
        </p:spPr>
        <p:txBody>
          <a:bodyPr wrap="square">
            <a:spAutoFit/>
          </a:bodyPr>
          <a:lstStyle/>
          <a:p>
            <a:r>
              <a:rPr lang="nb-NO" sz="2400"/>
              <a:t>Han-Christian, Heidi og Anja</a:t>
            </a:r>
          </a:p>
        </p:txBody>
      </p:sp>
      <p:sp>
        <p:nvSpPr>
          <p:cNvPr id="11" name="TextBox 10">
            <a:extLst>
              <a:ext uri="{FF2B5EF4-FFF2-40B4-BE49-F238E27FC236}">
                <a16:creationId xmlns:a16="http://schemas.microsoft.com/office/drawing/2014/main" id="{88D832C6-26E5-8F9A-E9E2-7F68CA27CDBB}"/>
              </a:ext>
            </a:extLst>
          </p:cNvPr>
          <p:cNvSpPr txBox="1"/>
          <p:nvPr/>
        </p:nvSpPr>
        <p:spPr>
          <a:xfrm>
            <a:off x="897447" y="5403335"/>
            <a:ext cx="5198552" cy="461665"/>
          </a:xfrm>
          <a:prstGeom prst="rect">
            <a:avLst/>
          </a:prstGeom>
          <a:noFill/>
        </p:spPr>
        <p:txBody>
          <a:bodyPr wrap="square">
            <a:spAutoFit/>
          </a:bodyPr>
          <a:lstStyle/>
          <a:p>
            <a:r>
              <a:rPr lang="nb-NO" sz="2400"/>
              <a:t>Gry-Lene, Gry, Toril og Merete</a:t>
            </a:r>
          </a:p>
        </p:txBody>
      </p:sp>
    </p:spTree>
    <p:extLst>
      <p:ext uri="{BB962C8B-B14F-4D97-AF65-F5344CB8AC3E}">
        <p14:creationId xmlns:p14="http://schemas.microsoft.com/office/powerpoint/2010/main" val="3238063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D61B-FF0B-4F41-4BD1-FEF023FDD982}"/>
              </a:ext>
            </a:extLst>
          </p:cNvPr>
          <p:cNvSpPr>
            <a:spLocks noGrp="1"/>
          </p:cNvSpPr>
          <p:nvPr>
            <p:ph type="title"/>
          </p:nvPr>
        </p:nvSpPr>
        <p:spPr/>
        <p:txBody>
          <a:bodyPr/>
          <a:lstStyle/>
          <a:p>
            <a:r>
              <a:rPr lang="nb-NO"/>
              <a:t>Verdenskafé</a:t>
            </a:r>
          </a:p>
        </p:txBody>
      </p:sp>
      <p:sp>
        <p:nvSpPr>
          <p:cNvPr id="3" name="Content Placeholder 2">
            <a:extLst>
              <a:ext uri="{FF2B5EF4-FFF2-40B4-BE49-F238E27FC236}">
                <a16:creationId xmlns:a16="http://schemas.microsoft.com/office/drawing/2014/main" id="{58960EF8-152E-69E7-E5FF-97E0185E3CA9}"/>
              </a:ext>
            </a:extLst>
          </p:cNvPr>
          <p:cNvSpPr>
            <a:spLocks noGrp="1"/>
          </p:cNvSpPr>
          <p:nvPr>
            <p:ph idx="1"/>
          </p:nvPr>
        </p:nvSpPr>
        <p:spPr>
          <a:xfrm>
            <a:off x="401847" y="1347021"/>
            <a:ext cx="8045467" cy="4818365"/>
          </a:xfrm>
        </p:spPr>
        <p:txBody>
          <a:bodyPr/>
          <a:lstStyle/>
          <a:p>
            <a:pPr marL="0" indent="0">
              <a:buNone/>
            </a:pPr>
            <a:r>
              <a:rPr lang="nb-NO" sz="2800" dirty="0"/>
              <a:t>Før lunsj</a:t>
            </a:r>
          </a:p>
          <a:p>
            <a:r>
              <a:rPr lang="nb-NO" sz="2800" dirty="0"/>
              <a:t>Gruppene bruke 15 min per figur</a:t>
            </a:r>
          </a:p>
          <a:p>
            <a:r>
              <a:rPr lang="nb-NO" sz="2800" dirty="0"/>
              <a:t>Alle skal innom alle figurene</a:t>
            </a:r>
          </a:p>
          <a:p>
            <a:pPr lvl="1"/>
            <a:r>
              <a:rPr lang="nb-NO" sz="2400" dirty="0"/>
              <a:t>Se på </a:t>
            </a:r>
            <a:r>
              <a:rPr lang="nb-NO" sz="2400" dirty="0" err="1"/>
              <a:t>evt</a:t>
            </a:r>
            <a:r>
              <a:rPr lang="nb-NO" sz="2400" dirty="0"/>
              <a:t> det som ligger på bordet fra før</a:t>
            </a:r>
          </a:p>
          <a:p>
            <a:pPr lvl="1"/>
            <a:endParaRPr lang="nb-NO" sz="2400" dirty="0"/>
          </a:p>
          <a:p>
            <a:pPr marL="76199" indent="0">
              <a:buNone/>
            </a:pPr>
            <a:r>
              <a:rPr lang="nb-NO" sz="2800" b="1" dirty="0"/>
              <a:t>Lag en ny versjon: </a:t>
            </a:r>
            <a:r>
              <a:rPr lang="nb-NO" sz="2800" dirty="0"/>
              <a:t>tegn, beskriv «hvorfor denne boksen»</a:t>
            </a:r>
          </a:p>
          <a:p>
            <a:pPr marL="76199" indent="0">
              <a:buNone/>
            </a:pPr>
            <a:endParaRPr lang="nb-NO" sz="2800" dirty="0"/>
          </a:p>
          <a:p>
            <a:pPr marL="76199" indent="0">
              <a:buNone/>
            </a:pPr>
            <a:r>
              <a:rPr lang="nb-NO" sz="2800" dirty="0"/>
              <a:t>Etter lunsj: lag ryddige skisser av materialet for den figuren dere startet med (45 min)</a:t>
            </a:r>
          </a:p>
        </p:txBody>
      </p:sp>
      <p:pic>
        <p:nvPicPr>
          <p:cNvPr id="6" name="Picture 5" descr="A screenshot of a cell phone&#10;&#10;Description automatically generated">
            <a:extLst>
              <a:ext uri="{FF2B5EF4-FFF2-40B4-BE49-F238E27FC236}">
                <a16:creationId xmlns:a16="http://schemas.microsoft.com/office/drawing/2014/main" id="{49C33F3D-26BC-A0BC-A9B4-846C8FE2B714}"/>
              </a:ext>
            </a:extLst>
          </p:cNvPr>
          <p:cNvPicPr>
            <a:picLocks noChangeAspect="1"/>
          </p:cNvPicPr>
          <p:nvPr/>
        </p:nvPicPr>
        <p:blipFill rotWithShape="1">
          <a:blip r:embed="rId2"/>
          <a:srcRect t="11835"/>
          <a:stretch/>
        </p:blipFill>
        <p:spPr>
          <a:xfrm>
            <a:off x="8938361" y="-41048"/>
            <a:ext cx="2726518" cy="6996652"/>
          </a:xfrm>
          <a:prstGeom prst="rect">
            <a:avLst/>
          </a:prstGeom>
        </p:spPr>
      </p:pic>
    </p:spTree>
    <p:extLst>
      <p:ext uri="{BB962C8B-B14F-4D97-AF65-F5344CB8AC3E}">
        <p14:creationId xmlns:p14="http://schemas.microsoft.com/office/powerpoint/2010/main" val="2764610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2EDCF9-86DB-46C7-8FE8-8A69A8BE8D01}"/>
              </a:ext>
            </a:extLst>
          </p:cNvPr>
          <p:cNvGraphicFramePr>
            <a:graphicFrameLocks noChangeAspect="1"/>
          </p:cNvGraphicFramePr>
          <p:nvPr>
            <p:custDataLst>
              <p:tags r:id="rId1"/>
            </p:custDataLst>
          </p:nvPr>
        </p:nvGraphicFramePr>
        <p:xfrm>
          <a:off x="1587" y="5155"/>
          <a:ext cx="1587" cy="1587"/>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832EDCF9-86DB-46C7-8FE8-8A69A8BE8D01}"/>
                          </a:ext>
                        </a:extLst>
                      </p:cNvPr>
                      <p:cNvPicPr/>
                      <p:nvPr/>
                    </p:nvPicPr>
                    <p:blipFill>
                      <a:blip r:embed="rId6"/>
                      <a:stretch>
                        <a:fillRect/>
                      </a:stretch>
                    </p:blipFill>
                    <p:spPr>
                      <a:xfrm>
                        <a:off x="1587" y="5155"/>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0660FB3-B358-439A-A8C6-3D80534A21CF}"/>
              </a:ext>
            </a:extLst>
          </p:cNvPr>
          <p:cNvSpPr/>
          <p:nvPr>
            <p:custDataLst>
              <p:tags r:id="rId2"/>
            </p:custDataLst>
          </p:nvPr>
        </p:nvSpPr>
        <p:spPr>
          <a:xfrm>
            <a:off x="1" y="3569"/>
            <a:ext cx="158585" cy="158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nb-NO" sz="2797" b="1">
              <a:latin typeface="Arial" panose="020B0604020202020204" pitchFamily="34" charset="0"/>
              <a:ea typeface="+mj-ea"/>
              <a:cs typeface="+mj-cs"/>
              <a:sym typeface="Arial" panose="020B0604020202020204" pitchFamily="34" charset="0"/>
            </a:endParaRPr>
          </a:p>
        </p:txBody>
      </p:sp>
      <p:pic>
        <p:nvPicPr>
          <p:cNvPr id="5" name="Picture 4">
            <a:extLst>
              <a:ext uri="{FF2B5EF4-FFF2-40B4-BE49-F238E27FC236}">
                <a16:creationId xmlns:a16="http://schemas.microsoft.com/office/drawing/2014/main" id="{5D4D0525-3E5A-4D1A-9707-8AF221C7CB46}"/>
              </a:ext>
            </a:extLst>
          </p:cNvPr>
          <p:cNvPicPr>
            <a:picLocks noChangeAspect="1"/>
          </p:cNvPicPr>
          <p:nvPr/>
        </p:nvPicPr>
        <p:blipFill>
          <a:blip r:embed="rId7"/>
          <a:stretch>
            <a:fillRect/>
          </a:stretch>
        </p:blipFill>
        <p:spPr>
          <a:xfrm>
            <a:off x="0" y="3568"/>
            <a:ext cx="12192000" cy="6854432"/>
          </a:xfrm>
          <a:prstGeom prst="rect">
            <a:avLst/>
          </a:prstGeom>
        </p:spPr>
      </p:pic>
      <p:sp>
        <p:nvSpPr>
          <p:cNvPr id="2" name="TextBox 1">
            <a:extLst>
              <a:ext uri="{FF2B5EF4-FFF2-40B4-BE49-F238E27FC236}">
                <a16:creationId xmlns:a16="http://schemas.microsoft.com/office/drawing/2014/main" id="{BDF23533-602F-1CAE-96D8-C4A8076B86D2}"/>
              </a:ext>
            </a:extLst>
          </p:cNvPr>
          <p:cNvSpPr txBox="1"/>
          <p:nvPr/>
        </p:nvSpPr>
        <p:spPr>
          <a:xfrm>
            <a:off x="2362036" y="2947213"/>
            <a:ext cx="7116147" cy="2451890"/>
          </a:xfrm>
          <a:prstGeom prst="rect">
            <a:avLst/>
          </a:prstGeom>
          <a:noFill/>
        </p:spPr>
        <p:txBody>
          <a:bodyPr wrap="square" rtlCol="0">
            <a:spAutoFit/>
          </a:bodyPr>
          <a:lstStyle/>
          <a:p>
            <a:pPr algn="ctr"/>
            <a:r>
              <a:rPr lang="nb-NO" sz="15333" b="1">
                <a:solidFill>
                  <a:schemeClr val="bg1"/>
                </a:solidFill>
              </a:rPr>
              <a:t>LØNSJ</a:t>
            </a:r>
            <a:endParaRPr lang="nb-NO" sz="2667" b="1">
              <a:solidFill>
                <a:schemeClr val="bg1"/>
              </a:solidFill>
            </a:endParaRPr>
          </a:p>
        </p:txBody>
      </p:sp>
      <p:pic>
        <p:nvPicPr>
          <p:cNvPr id="14" name="Picture 13">
            <a:extLst>
              <a:ext uri="{FF2B5EF4-FFF2-40B4-BE49-F238E27FC236}">
                <a16:creationId xmlns:a16="http://schemas.microsoft.com/office/drawing/2014/main" id="{ED5470A4-AA81-4887-B39B-976BB4453ABE}"/>
              </a:ext>
            </a:extLst>
          </p:cNvPr>
          <p:cNvPicPr>
            <a:picLocks noChangeAspect="1"/>
          </p:cNvPicPr>
          <p:nvPr/>
        </p:nvPicPr>
        <p:blipFill>
          <a:blip r:embed="rId7"/>
          <a:srcRect l="47843" t="69683" r="49000" b="22952"/>
          <a:stretch>
            <a:fillRect/>
          </a:stretch>
        </p:blipFill>
        <p:spPr>
          <a:xfrm>
            <a:off x="5833022" y="4777427"/>
            <a:ext cx="384953" cy="504571"/>
          </a:xfrm>
          <a:custGeom>
            <a:avLst/>
            <a:gdLst>
              <a:gd name="connsiteX0" fmla="*/ 335280 w 385354"/>
              <a:gd name="connsiteY0" fmla="*/ 0 h 505097"/>
              <a:gd name="connsiteX1" fmla="*/ 335280 w 385354"/>
              <a:gd name="connsiteY1" fmla="*/ 58782 h 505097"/>
              <a:gd name="connsiteX2" fmla="*/ 337457 w 385354"/>
              <a:gd name="connsiteY2" fmla="*/ 150222 h 505097"/>
              <a:gd name="connsiteX3" fmla="*/ 354874 w 385354"/>
              <a:gd name="connsiteY3" fmla="*/ 246017 h 505097"/>
              <a:gd name="connsiteX4" fmla="*/ 357052 w 385354"/>
              <a:gd name="connsiteY4" fmla="*/ 300445 h 505097"/>
              <a:gd name="connsiteX5" fmla="*/ 372292 w 385354"/>
              <a:gd name="connsiteY5" fmla="*/ 378822 h 505097"/>
              <a:gd name="connsiteX6" fmla="*/ 385354 w 385354"/>
              <a:gd name="connsiteY6" fmla="*/ 448491 h 505097"/>
              <a:gd name="connsiteX7" fmla="*/ 148046 w 385354"/>
              <a:gd name="connsiteY7" fmla="*/ 505097 h 505097"/>
              <a:gd name="connsiteX8" fmla="*/ 47897 w 385354"/>
              <a:gd name="connsiteY8" fmla="*/ 478971 h 505097"/>
              <a:gd name="connsiteX9" fmla="*/ 6532 w 385354"/>
              <a:gd name="connsiteY9" fmla="*/ 448491 h 505097"/>
              <a:gd name="connsiteX10" fmla="*/ 0 w 385354"/>
              <a:gd name="connsiteY10" fmla="*/ 404948 h 505097"/>
              <a:gd name="connsiteX11" fmla="*/ 6532 w 385354"/>
              <a:gd name="connsiteY11" fmla="*/ 383177 h 505097"/>
              <a:gd name="connsiteX12" fmla="*/ 6532 w 385354"/>
              <a:gd name="connsiteY12" fmla="*/ 341811 h 505097"/>
              <a:gd name="connsiteX13" fmla="*/ 6532 w 385354"/>
              <a:gd name="connsiteY13" fmla="*/ 283028 h 505097"/>
              <a:gd name="connsiteX14" fmla="*/ 6532 w 385354"/>
              <a:gd name="connsiteY14" fmla="*/ 219891 h 505097"/>
              <a:gd name="connsiteX15" fmla="*/ 6532 w 385354"/>
              <a:gd name="connsiteY15" fmla="*/ 143691 h 505097"/>
              <a:gd name="connsiteX16" fmla="*/ 15240 w 385354"/>
              <a:gd name="connsiteY16" fmla="*/ 80554 h 505097"/>
              <a:gd name="connsiteX17" fmla="*/ 15240 w 385354"/>
              <a:gd name="connsiteY17" fmla="*/ 17417 h 5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354" h="505097">
                <a:moveTo>
                  <a:pt x="335280" y="0"/>
                </a:moveTo>
                <a:lnTo>
                  <a:pt x="335280" y="58782"/>
                </a:lnTo>
                <a:cubicBezTo>
                  <a:pt x="336006" y="89262"/>
                  <a:pt x="336731" y="119742"/>
                  <a:pt x="337457" y="150222"/>
                </a:cubicBezTo>
                <a:lnTo>
                  <a:pt x="354874" y="246017"/>
                </a:lnTo>
                <a:lnTo>
                  <a:pt x="357052" y="300445"/>
                </a:lnTo>
                <a:lnTo>
                  <a:pt x="372292" y="378822"/>
                </a:lnTo>
                <a:lnTo>
                  <a:pt x="385354" y="448491"/>
                </a:lnTo>
                <a:lnTo>
                  <a:pt x="148046" y="505097"/>
                </a:lnTo>
                <a:lnTo>
                  <a:pt x="47897" y="478971"/>
                </a:lnTo>
                <a:lnTo>
                  <a:pt x="6532" y="448491"/>
                </a:lnTo>
                <a:lnTo>
                  <a:pt x="0" y="404948"/>
                </a:lnTo>
                <a:lnTo>
                  <a:pt x="6532" y="383177"/>
                </a:lnTo>
                <a:lnTo>
                  <a:pt x="6532" y="341811"/>
                </a:lnTo>
                <a:lnTo>
                  <a:pt x="6532" y="283028"/>
                </a:lnTo>
                <a:lnTo>
                  <a:pt x="6532" y="219891"/>
                </a:lnTo>
                <a:lnTo>
                  <a:pt x="6532" y="143691"/>
                </a:lnTo>
                <a:lnTo>
                  <a:pt x="15240" y="80554"/>
                </a:lnTo>
                <a:lnTo>
                  <a:pt x="15240" y="17417"/>
                </a:lnTo>
                <a:close/>
              </a:path>
            </a:pathLst>
          </a:custGeom>
        </p:spPr>
      </p:pic>
    </p:spTree>
    <p:extLst>
      <p:ext uri="{BB962C8B-B14F-4D97-AF65-F5344CB8AC3E}">
        <p14:creationId xmlns:p14="http://schemas.microsoft.com/office/powerpoint/2010/main" val="349644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C75E62-ABE5-1EC6-2FCD-800F04BEFBD5}"/>
              </a:ext>
            </a:extLst>
          </p:cNvPr>
          <p:cNvPicPr>
            <a:picLocks noChangeAspect="1"/>
          </p:cNvPicPr>
          <p:nvPr/>
        </p:nvPicPr>
        <p:blipFill>
          <a:blip r:embed="rId3"/>
          <a:stretch>
            <a:fillRect/>
          </a:stretch>
        </p:blipFill>
        <p:spPr>
          <a:xfrm>
            <a:off x="1981766" y="1185625"/>
            <a:ext cx="9450923" cy="3915753"/>
          </a:xfrm>
          <a:prstGeom prst="rect">
            <a:avLst/>
          </a:prstGeom>
        </p:spPr>
      </p:pic>
      <p:grpSp>
        <p:nvGrpSpPr>
          <p:cNvPr id="7" name="Group 6">
            <a:extLst>
              <a:ext uri="{FF2B5EF4-FFF2-40B4-BE49-F238E27FC236}">
                <a16:creationId xmlns:a16="http://schemas.microsoft.com/office/drawing/2014/main" id="{9C27E518-022D-F2D9-26A1-B838232DA89A}"/>
              </a:ext>
            </a:extLst>
          </p:cNvPr>
          <p:cNvGrpSpPr/>
          <p:nvPr/>
        </p:nvGrpSpPr>
        <p:grpSpPr>
          <a:xfrm>
            <a:off x="7911242" y="987363"/>
            <a:ext cx="2698147" cy="4949419"/>
            <a:chOff x="7676889" y="1015224"/>
            <a:chExt cx="2023610" cy="3712064"/>
          </a:xfrm>
        </p:grpSpPr>
        <p:sp>
          <p:nvSpPr>
            <p:cNvPr id="8" name="Rectangle 7">
              <a:extLst>
                <a:ext uri="{FF2B5EF4-FFF2-40B4-BE49-F238E27FC236}">
                  <a16:creationId xmlns:a16="http://schemas.microsoft.com/office/drawing/2014/main" id="{C9718412-1922-B124-EB24-F152B80DDF7B}"/>
                </a:ext>
              </a:extLst>
            </p:cNvPr>
            <p:cNvSpPr/>
            <p:nvPr/>
          </p:nvSpPr>
          <p:spPr>
            <a:xfrm>
              <a:off x="7721524" y="1015224"/>
              <a:ext cx="1935018" cy="3712064"/>
            </a:xfrm>
            <a:prstGeom prst="rect">
              <a:avLst/>
            </a:prstGeom>
            <a:solidFill>
              <a:srgbClr val="A3B3D0">
                <a:alpha val="60000"/>
              </a:srgb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TextBox 8">
              <a:extLst>
                <a:ext uri="{FF2B5EF4-FFF2-40B4-BE49-F238E27FC236}">
                  <a16:creationId xmlns:a16="http://schemas.microsoft.com/office/drawing/2014/main" id="{DD48BC55-45F6-C9A6-234D-04383F6CD020}"/>
                </a:ext>
              </a:extLst>
            </p:cNvPr>
            <p:cNvSpPr txBox="1"/>
            <p:nvPr/>
          </p:nvSpPr>
          <p:spPr>
            <a:xfrm>
              <a:off x="7676889" y="1058591"/>
              <a:ext cx="2023610" cy="346249"/>
            </a:xfrm>
            <a:prstGeom prst="rect">
              <a:avLst/>
            </a:prstGeom>
            <a:noFill/>
          </p:spPr>
          <p:txBody>
            <a:bodyPr wrap="square" rtlCol="0">
              <a:spAutoFit/>
            </a:bodyPr>
            <a:lstStyle/>
            <a:p>
              <a:pPr algn="ctr"/>
              <a:r>
                <a:rPr lang="en-GB" sz="2400" b="1">
                  <a:solidFill>
                    <a:schemeClr val="bg1"/>
                  </a:solidFill>
                </a:rPr>
                <a:t>I </a:t>
              </a:r>
              <a:r>
                <a:rPr lang="en-GB" sz="2400" b="1" err="1">
                  <a:solidFill>
                    <a:schemeClr val="bg1"/>
                  </a:solidFill>
                </a:rPr>
                <a:t>dag</a:t>
              </a:r>
              <a:r>
                <a:rPr lang="en-GB" sz="2400" b="1">
                  <a:solidFill>
                    <a:schemeClr val="bg1"/>
                  </a:solidFill>
                </a:rPr>
                <a:t> er vi ca her</a:t>
              </a:r>
            </a:p>
          </p:txBody>
        </p:sp>
      </p:grpSp>
      <p:grpSp>
        <p:nvGrpSpPr>
          <p:cNvPr id="3" name="Group 2">
            <a:extLst>
              <a:ext uri="{FF2B5EF4-FFF2-40B4-BE49-F238E27FC236}">
                <a16:creationId xmlns:a16="http://schemas.microsoft.com/office/drawing/2014/main" id="{23E41D8E-1581-243E-AEFD-CFD26F9376F6}"/>
              </a:ext>
            </a:extLst>
          </p:cNvPr>
          <p:cNvGrpSpPr/>
          <p:nvPr/>
        </p:nvGrpSpPr>
        <p:grpSpPr>
          <a:xfrm>
            <a:off x="4732561" y="987363"/>
            <a:ext cx="3199756" cy="4949419"/>
            <a:chOff x="3165071" y="1018398"/>
            <a:chExt cx="2399817" cy="3712064"/>
          </a:xfrm>
        </p:grpSpPr>
        <p:sp>
          <p:nvSpPr>
            <p:cNvPr id="14" name="Rectangle 13">
              <a:extLst>
                <a:ext uri="{FF2B5EF4-FFF2-40B4-BE49-F238E27FC236}">
                  <a16:creationId xmlns:a16="http://schemas.microsoft.com/office/drawing/2014/main" id="{6F5554B4-5B94-174D-6E75-00EED2F548ED}"/>
                </a:ext>
              </a:extLst>
            </p:cNvPr>
            <p:cNvSpPr/>
            <p:nvPr/>
          </p:nvSpPr>
          <p:spPr>
            <a:xfrm>
              <a:off x="3165071" y="1018398"/>
              <a:ext cx="2399817" cy="3712064"/>
            </a:xfrm>
            <a:prstGeom prst="rect">
              <a:avLst/>
            </a:prstGeom>
            <a:solidFill>
              <a:srgbClr val="A3B3D0">
                <a:alpha val="60000"/>
              </a:srgb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TextBox 14">
              <a:extLst>
                <a:ext uri="{FF2B5EF4-FFF2-40B4-BE49-F238E27FC236}">
                  <a16:creationId xmlns:a16="http://schemas.microsoft.com/office/drawing/2014/main" id="{3E401DF6-4ACF-F9E9-6A69-05749F3FFC08}"/>
                </a:ext>
              </a:extLst>
            </p:cNvPr>
            <p:cNvSpPr txBox="1"/>
            <p:nvPr/>
          </p:nvSpPr>
          <p:spPr>
            <a:xfrm>
              <a:off x="3428603" y="1058973"/>
              <a:ext cx="1872753" cy="346249"/>
            </a:xfrm>
            <a:prstGeom prst="rect">
              <a:avLst/>
            </a:prstGeom>
            <a:noFill/>
          </p:spPr>
          <p:txBody>
            <a:bodyPr wrap="square" rtlCol="0">
              <a:spAutoFit/>
            </a:bodyPr>
            <a:lstStyle/>
            <a:p>
              <a:pPr algn="ctr"/>
              <a:r>
                <a:rPr lang="en-GB" sz="2400" b="1">
                  <a:solidFill>
                    <a:schemeClr val="bg1"/>
                  </a:solidFill>
                </a:rPr>
                <a:t>Her var vi i </a:t>
              </a:r>
              <a:r>
                <a:rPr lang="en-GB" sz="2400" b="1" err="1">
                  <a:solidFill>
                    <a:schemeClr val="bg1"/>
                  </a:solidFill>
                </a:rPr>
                <a:t>går</a:t>
              </a:r>
              <a:endParaRPr lang="en-GB" sz="2400" b="1">
                <a:solidFill>
                  <a:schemeClr val="bg1"/>
                </a:solidFill>
              </a:endParaRPr>
            </a:p>
          </p:txBody>
        </p:sp>
      </p:grpSp>
      <p:grpSp>
        <p:nvGrpSpPr>
          <p:cNvPr id="33" name="Group 32">
            <a:extLst>
              <a:ext uri="{FF2B5EF4-FFF2-40B4-BE49-F238E27FC236}">
                <a16:creationId xmlns:a16="http://schemas.microsoft.com/office/drawing/2014/main" id="{74F15D0E-9847-FABF-E15A-89BDD3654142}"/>
              </a:ext>
            </a:extLst>
          </p:cNvPr>
          <p:cNvGrpSpPr/>
          <p:nvPr/>
        </p:nvGrpSpPr>
        <p:grpSpPr>
          <a:xfrm>
            <a:off x="2438050" y="4534883"/>
            <a:ext cx="1186819" cy="1067367"/>
            <a:chOff x="1925583" y="5192330"/>
            <a:chExt cx="1186819" cy="1067367"/>
          </a:xfrm>
        </p:grpSpPr>
        <p:sp>
          <p:nvSpPr>
            <p:cNvPr id="18" name="TextBox 17">
              <a:extLst>
                <a:ext uri="{FF2B5EF4-FFF2-40B4-BE49-F238E27FC236}">
                  <a16:creationId xmlns:a16="http://schemas.microsoft.com/office/drawing/2014/main" id="{656B2457-0371-D07E-AF67-126A72E55B39}"/>
                </a:ext>
              </a:extLst>
            </p:cNvPr>
            <p:cNvSpPr txBox="1"/>
            <p:nvPr/>
          </p:nvSpPr>
          <p:spPr>
            <a:xfrm>
              <a:off x="1925583" y="5952049"/>
              <a:ext cx="1186819" cy="307648"/>
            </a:xfrm>
            <a:prstGeom prst="rect">
              <a:avLst/>
            </a:prstGeom>
            <a:noFill/>
            <a:ln>
              <a:noFill/>
            </a:ln>
          </p:spPr>
          <p:txBody>
            <a:bodyPr wrap="square" lIns="0" tIns="0" rIns="0" bIns="0" rtlCol="0">
              <a:spAutoFit/>
            </a:bodyPr>
            <a:lstStyle/>
            <a:p>
              <a:pPr marL="43155" algn="ctr" defTabSz="608959" fontAlgn="base">
                <a:spcBef>
                  <a:spcPts val="699"/>
                </a:spcBef>
                <a:spcAft>
                  <a:spcPct val="0"/>
                </a:spcAft>
                <a:buClr>
                  <a:srgbClr val="FF5400"/>
                </a:buClr>
                <a:buSzPct val="110000"/>
                <a:defRPr/>
              </a:pPr>
              <a:r>
                <a:rPr lang="nb-NO" sz="1999">
                  <a:latin typeface="Segoe UI"/>
                  <a:cs typeface="Segoe UI"/>
                </a:rPr>
                <a:t>Forstå</a:t>
              </a:r>
            </a:p>
          </p:txBody>
        </p:sp>
        <p:pic>
          <p:nvPicPr>
            <p:cNvPr id="26" name="Graphic 25" descr="Eye">
              <a:extLst>
                <a:ext uri="{FF2B5EF4-FFF2-40B4-BE49-F238E27FC236}">
                  <a16:creationId xmlns:a16="http://schemas.microsoft.com/office/drawing/2014/main" id="{7FAC25EF-16B5-2BD7-0E4F-38AB6E7AEB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2269" y="5192330"/>
              <a:ext cx="913448" cy="913448"/>
            </a:xfrm>
            <a:prstGeom prst="rect">
              <a:avLst/>
            </a:prstGeom>
          </p:spPr>
        </p:pic>
      </p:grpSp>
      <p:grpSp>
        <p:nvGrpSpPr>
          <p:cNvPr id="34" name="Group 33">
            <a:extLst>
              <a:ext uri="{FF2B5EF4-FFF2-40B4-BE49-F238E27FC236}">
                <a16:creationId xmlns:a16="http://schemas.microsoft.com/office/drawing/2014/main" id="{ECF14FEF-3CFA-B99B-ECE5-F1D8493F410B}"/>
              </a:ext>
            </a:extLst>
          </p:cNvPr>
          <p:cNvGrpSpPr/>
          <p:nvPr/>
        </p:nvGrpSpPr>
        <p:grpSpPr>
          <a:xfrm>
            <a:off x="4757143" y="4489414"/>
            <a:ext cx="1186819" cy="1158303"/>
            <a:chOff x="4244677" y="5192330"/>
            <a:chExt cx="1186819" cy="1158302"/>
          </a:xfrm>
        </p:grpSpPr>
        <p:sp>
          <p:nvSpPr>
            <p:cNvPr id="19" name="TextBox 18">
              <a:extLst>
                <a:ext uri="{FF2B5EF4-FFF2-40B4-BE49-F238E27FC236}">
                  <a16:creationId xmlns:a16="http://schemas.microsoft.com/office/drawing/2014/main" id="{F299D9C4-CB8C-CD2C-CE47-3ABFCD6DF2C7}"/>
                </a:ext>
              </a:extLst>
            </p:cNvPr>
            <p:cNvSpPr txBox="1"/>
            <p:nvPr/>
          </p:nvSpPr>
          <p:spPr>
            <a:xfrm>
              <a:off x="4244677" y="6042984"/>
              <a:ext cx="1186819" cy="307648"/>
            </a:xfrm>
            <a:prstGeom prst="rect">
              <a:avLst/>
            </a:prstGeom>
            <a:noFill/>
            <a:ln>
              <a:noFill/>
            </a:ln>
          </p:spPr>
          <p:txBody>
            <a:bodyPr wrap="square" lIns="0" tIns="0" rIns="0" bIns="0" rtlCol="0">
              <a:spAutoFit/>
            </a:bodyPr>
            <a:lstStyle/>
            <a:p>
              <a:pPr marL="43155" algn="ctr" defTabSz="608959" fontAlgn="base">
                <a:spcBef>
                  <a:spcPts val="699"/>
                </a:spcBef>
                <a:spcAft>
                  <a:spcPct val="0"/>
                </a:spcAft>
                <a:buClr>
                  <a:srgbClr val="FF5400"/>
                </a:buClr>
                <a:buSzPct val="110000"/>
                <a:defRPr/>
              </a:pPr>
              <a:r>
                <a:rPr lang="nb-NO" sz="1999">
                  <a:latin typeface="Segoe UI"/>
                  <a:cs typeface="Segoe UI"/>
                </a:rPr>
                <a:t>Definere</a:t>
              </a:r>
            </a:p>
          </p:txBody>
        </p:sp>
        <p:pic>
          <p:nvPicPr>
            <p:cNvPr id="27" name="Graphic 26" descr="Brain">
              <a:extLst>
                <a:ext uri="{FF2B5EF4-FFF2-40B4-BE49-F238E27FC236}">
                  <a16:creationId xmlns:a16="http://schemas.microsoft.com/office/drawing/2014/main" id="{BDA7212C-88D4-27F4-84F9-65A48E7F7E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81363" y="5192330"/>
              <a:ext cx="913448" cy="913448"/>
            </a:xfrm>
            <a:prstGeom prst="rect">
              <a:avLst/>
            </a:prstGeom>
          </p:spPr>
        </p:pic>
      </p:grpSp>
      <p:grpSp>
        <p:nvGrpSpPr>
          <p:cNvPr id="35" name="Group 34">
            <a:extLst>
              <a:ext uri="{FF2B5EF4-FFF2-40B4-BE49-F238E27FC236}">
                <a16:creationId xmlns:a16="http://schemas.microsoft.com/office/drawing/2014/main" id="{BF604095-3948-810F-9D83-47555507AC73}"/>
              </a:ext>
            </a:extLst>
          </p:cNvPr>
          <p:cNvGrpSpPr/>
          <p:nvPr/>
        </p:nvGrpSpPr>
        <p:grpSpPr>
          <a:xfrm>
            <a:off x="7128432" y="4500743"/>
            <a:ext cx="1538103" cy="1135457"/>
            <a:chOff x="6615964" y="5289406"/>
            <a:chExt cx="1538103" cy="1135456"/>
          </a:xfrm>
        </p:grpSpPr>
        <p:sp>
          <p:nvSpPr>
            <p:cNvPr id="20" name="TextBox 19">
              <a:extLst>
                <a:ext uri="{FF2B5EF4-FFF2-40B4-BE49-F238E27FC236}">
                  <a16:creationId xmlns:a16="http://schemas.microsoft.com/office/drawing/2014/main" id="{3C53D4F6-393A-1CE3-9AB1-F18626E19051}"/>
                </a:ext>
              </a:extLst>
            </p:cNvPr>
            <p:cNvSpPr txBox="1"/>
            <p:nvPr/>
          </p:nvSpPr>
          <p:spPr>
            <a:xfrm>
              <a:off x="6615964" y="6147863"/>
              <a:ext cx="1538103" cy="276999"/>
            </a:xfrm>
            <a:prstGeom prst="rect">
              <a:avLst/>
            </a:prstGeom>
            <a:noFill/>
            <a:ln>
              <a:noFill/>
            </a:ln>
          </p:spPr>
          <p:txBody>
            <a:bodyPr wrap="square" lIns="0" tIns="0" rIns="0" bIns="0" rtlCol="0">
              <a:spAutoFit/>
            </a:bodyPr>
            <a:lstStyle/>
            <a:p>
              <a:pPr marL="43155" algn="ctr" defTabSz="608959" fontAlgn="base">
                <a:spcBef>
                  <a:spcPts val="699"/>
                </a:spcBef>
                <a:spcAft>
                  <a:spcPct val="0"/>
                </a:spcAft>
                <a:buClr>
                  <a:srgbClr val="FF5400"/>
                </a:buClr>
                <a:buSzPct val="110000"/>
                <a:defRPr/>
              </a:pPr>
              <a:r>
                <a:rPr lang="nb-NO" err="1">
                  <a:latin typeface="Segoe UI"/>
                  <a:cs typeface="Segoe UI"/>
                </a:rPr>
                <a:t>Idégenerere</a:t>
              </a:r>
              <a:endParaRPr lang="nb-NO" sz="1999">
                <a:latin typeface="Segoe UI"/>
                <a:cs typeface="Segoe UI"/>
              </a:endParaRPr>
            </a:p>
          </p:txBody>
        </p:sp>
        <p:grpSp>
          <p:nvGrpSpPr>
            <p:cNvPr id="31" name="Group 30">
              <a:extLst>
                <a:ext uri="{FF2B5EF4-FFF2-40B4-BE49-F238E27FC236}">
                  <a16:creationId xmlns:a16="http://schemas.microsoft.com/office/drawing/2014/main" id="{A9B5FD10-AD58-5E98-89E3-A80334A0A035}"/>
                </a:ext>
              </a:extLst>
            </p:cNvPr>
            <p:cNvGrpSpPr/>
            <p:nvPr/>
          </p:nvGrpSpPr>
          <p:grpSpPr>
            <a:xfrm>
              <a:off x="6700457" y="5289406"/>
              <a:ext cx="1425172" cy="861097"/>
              <a:chOff x="6601725" y="5289406"/>
              <a:chExt cx="1425172" cy="861097"/>
            </a:xfrm>
          </p:grpSpPr>
          <p:grpSp>
            <p:nvGrpSpPr>
              <p:cNvPr id="22" name="Group 21">
                <a:extLst>
                  <a:ext uri="{FF2B5EF4-FFF2-40B4-BE49-F238E27FC236}">
                    <a16:creationId xmlns:a16="http://schemas.microsoft.com/office/drawing/2014/main" id="{793A1DF0-B473-C70A-D228-FC324B4C0993}"/>
                  </a:ext>
                </a:extLst>
              </p:cNvPr>
              <p:cNvGrpSpPr>
                <a:grpSpLocks noChangeAspect="1"/>
              </p:cNvGrpSpPr>
              <p:nvPr/>
            </p:nvGrpSpPr>
            <p:grpSpPr>
              <a:xfrm rot="915824">
                <a:off x="7267798" y="5297819"/>
                <a:ext cx="136586" cy="710919"/>
                <a:chOff x="334662" y="3384107"/>
                <a:chExt cx="59595" cy="310198"/>
              </a:xfrm>
              <a:solidFill>
                <a:schemeClr val="accent2"/>
              </a:solidFill>
            </p:grpSpPr>
            <p:sp>
              <p:nvSpPr>
                <p:cNvPr id="23" name="Freeform 470">
                  <a:extLst>
                    <a:ext uri="{FF2B5EF4-FFF2-40B4-BE49-F238E27FC236}">
                      <a16:creationId xmlns:a16="http://schemas.microsoft.com/office/drawing/2014/main" id="{7FB55923-1326-2C15-3000-60CCB5BEBF4D}"/>
                    </a:ext>
                  </a:extLst>
                </p:cNvPr>
                <p:cNvSpPr>
                  <a:spLocks/>
                </p:cNvSpPr>
                <p:nvPr/>
              </p:nvSpPr>
              <p:spPr bwMode="auto">
                <a:xfrm>
                  <a:off x="365224" y="3526217"/>
                  <a:ext cx="27505" cy="168088"/>
                </a:xfrm>
                <a:custGeom>
                  <a:avLst/>
                  <a:gdLst>
                    <a:gd name="T0" fmla="*/ 52 w 52"/>
                    <a:gd name="T1" fmla="*/ 0 h 329"/>
                    <a:gd name="T2" fmla="*/ 52 w 52"/>
                    <a:gd name="T3" fmla="*/ 0 h 329"/>
                    <a:gd name="T4" fmla="*/ 52 w 52"/>
                    <a:gd name="T5" fmla="*/ 73 h 329"/>
                    <a:gd name="T6" fmla="*/ 51 w 52"/>
                    <a:gd name="T7" fmla="*/ 138 h 329"/>
                    <a:gd name="T8" fmla="*/ 47 w 52"/>
                    <a:gd name="T9" fmla="*/ 194 h 329"/>
                    <a:gd name="T10" fmla="*/ 44 w 52"/>
                    <a:gd name="T11" fmla="*/ 241 h 329"/>
                    <a:gd name="T12" fmla="*/ 41 w 52"/>
                    <a:gd name="T13" fmla="*/ 279 h 329"/>
                    <a:gd name="T14" fmla="*/ 36 w 52"/>
                    <a:gd name="T15" fmla="*/ 307 h 329"/>
                    <a:gd name="T16" fmla="*/ 34 w 52"/>
                    <a:gd name="T17" fmla="*/ 316 h 329"/>
                    <a:gd name="T18" fmla="*/ 31 w 52"/>
                    <a:gd name="T19" fmla="*/ 323 h 329"/>
                    <a:gd name="T20" fmla="*/ 28 w 52"/>
                    <a:gd name="T21" fmla="*/ 327 h 329"/>
                    <a:gd name="T22" fmla="*/ 27 w 52"/>
                    <a:gd name="T23" fmla="*/ 328 h 329"/>
                    <a:gd name="T24" fmla="*/ 26 w 52"/>
                    <a:gd name="T25" fmla="*/ 329 h 329"/>
                    <a:gd name="T26" fmla="*/ 26 w 52"/>
                    <a:gd name="T27" fmla="*/ 329 h 329"/>
                    <a:gd name="T28" fmla="*/ 24 w 52"/>
                    <a:gd name="T29" fmla="*/ 328 h 329"/>
                    <a:gd name="T30" fmla="*/ 23 w 52"/>
                    <a:gd name="T31" fmla="*/ 327 h 329"/>
                    <a:gd name="T32" fmla="*/ 21 w 52"/>
                    <a:gd name="T33" fmla="*/ 323 h 329"/>
                    <a:gd name="T34" fmla="*/ 18 w 52"/>
                    <a:gd name="T35" fmla="*/ 316 h 329"/>
                    <a:gd name="T36" fmla="*/ 16 w 52"/>
                    <a:gd name="T37" fmla="*/ 306 h 329"/>
                    <a:gd name="T38" fmla="*/ 11 w 52"/>
                    <a:gd name="T39" fmla="*/ 279 h 329"/>
                    <a:gd name="T40" fmla="*/ 7 w 52"/>
                    <a:gd name="T41" fmla="*/ 241 h 329"/>
                    <a:gd name="T42" fmla="*/ 4 w 52"/>
                    <a:gd name="T43" fmla="*/ 194 h 329"/>
                    <a:gd name="T44" fmla="*/ 2 w 52"/>
                    <a:gd name="T45" fmla="*/ 138 h 329"/>
                    <a:gd name="T46" fmla="*/ 0 w 52"/>
                    <a:gd name="T47" fmla="*/ 73 h 329"/>
                    <a:gd name="T48" fmla="*/ 0 w 52"/>
                    <a:gd name="T49" fmla="*/ 0 h 329"/>
                    <a:gd name="T50" fmla="*/ 52 w 52"/>
                    <a:gd name="T5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329">
                      <a:moveTo>
                        <a:pt x="52" y="0"/>
                      </a:moveTo>
                      <a:lnTo>
                        <a:pt x="52" y="0"/>
                      </a:lnTo>
                      <a:lnTo>
                        <a:pt x="52" y="73"/>
                      </a:lnTo>
                      <a:lnTo>
                        <a:pt x="51" y="138"/>
                      </a:lnTo>
                      <a:lnTo>
                        <a:pt x="47" y="194"/>
                      </a:lnTo>
                      <a:lnTo>
                        <a:pt x="44" y="241"/>
                      </a:lnTo>
                      <a:lnTo>
                        <a:pt x="41" y="279"/>
                      </a:lnTo>
                      <a:lnTo>
                        <a:pt x="36" y="307"/>
                      </a:lnTo>
                      <a:lnTo>
                        <a:pt x="34" y="316"/>
                      </a:lnTo>
                      <a:lnTo>
                        <a:pt x="31" y="323"/>
                      </a:lnTo>
                      <a:lnTo>
                        <a:pt x="28" y="327"/>
                      </a:lnTo>
                      <a:lnTo>
                        <a:pt x="27" y="328"/>
                      </a:lnTo>
                      <a:lnTo>
                        <a:pt x="26" y="329"/>
                      </a:lnTo>
                      <a:lnTo>
                        <a:pt x="26" y="329"/>
                      </a:lnTo>
                      <a:lnTo>
                        <a:pt x="24" y="328"/>
                      </a:lnTo>
                      <a:lnTo>
                        <a:pt x="23" y="327"/>
                      </a:lnTo>
                      <a:lnTo>
                        <a:pt x="21" y="323"/>
                      </a:lnTo>
                      <a:lnTo>
                        <a:pt x="18" y="316"/>
                      </a:lnTo>
                      <a:lnTo>
                        <a:pt x="16" y="306"/>
                      </a:lnTo>
                      <a:lnTo>
                        <a:pt x="11" y="279"/>
                      </a:lnTo>
                      <a:lnTo>
                        <a:pt x="7" y="241"/>
                      </a:lnTo>
                      <a:lnTo>
                        <a:pt x="4" y="194"/>
                      </a:lnTo>
                      <a:lnTo>
                        <a:pt x="2" y="138"/>
                      </a:lnTo>
                      <a:lnTo>
                        <a:pt x="0" y="73"/>
                      </a:lnTo>
                      <a:lnTo>
                        <a:pt x="0" y="0"/>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391" tIns="81195" rIns="162391" bIns="81195" numCol="1" anchor="t" anchorCtr="0" compatLnSpc="1">
                  <a:prstTxWarp prst="textNoShape">
                    <a:avLst/>
                  </a:prstTxWarp>
                </a:bodyPr>
                <a:lstStyle/>
                <a:p>
                  <a:pPr defTabSz="608945" fontAlgn="base">
                    <a:spcBef>
                      <a:spcPct val="0"/>
                    </a:spcBef>
                    <a:spcAft>
                      <a:spcPct val="0"/>
                    </a:spcAft>
                    <a:defRPr/>
                  </a:pPr>
                  <a:endParaRPr lang="nb-NO" sz="2399">
                    <a:solidFill>
                      <a:srgbClr val="333333"/>
                    </a:solidFill>
                    <a:latin typeface="Arial" charset="0"/>
                  </a:endParaRPr>
                </a:p>
              </p:txBody>
            </p:sp>
            <p:sp>
              <p:nvSpPr>
                <p:cNvPr id="24" name="Freeform 471">
                  <a:extLst>
                    <a:ext uri="{FF2B5EF4-FFF2-40B4-BE49-F238E27FC236}">
                      <a16:creationId xmlns:a16="http://schemas.microsoft.com/office/drawing/2014/main" id="{4FABD230-577D-B974-41C6-FE83DE97EF6A}"/>
                    </a:ext>
                  </a:extLst>
                </p:cNvPr>
                <p:cNvSpPr>
                  <a:spLocks/>
                </p:cNvSpPr>
                <p:nvPr/>
              </p:nvSpPr>
              <p:spPr bwMode="auto">
                <a:xfrm>
                  <a:off x="334662" y="3394803"/>
                  <a:ext cx="19865" cy="120718"/>
                </a:xfrm>
                <a:custGeom>
                  <a:avLst/>
                  <a:gdLst>
                    <a:gd name="T0" fmla="*/ 24 w 39"/>
                    <a:gd name="T1" fmla="*/ 0 h 237"/>
                    <a:gd name="T2" fmla="*/ 24 w 39"/>
                    <a:gd name="T3" fmla="*/ 0 h 237"/>
                    <a:gd name="T4" fmla="*/ 18 w 39"/>
                    <a:gd name="T5" fmla="*/ 2 h 237"/>
                    <a:gd name="T6" fmla="*/ 14 w 39"/>
                    <a:gd name="T7" fmla="*/ 5 h 237"/>
                    <a:gd name="T8" fmla="*/ 11 w 39"/>
                    <a:gd name="T9" fmla="*/ 9 h 237"/>
                    <a:gd name="T10" fmla="*/ 10 w 39"/>
                    <a:gd name="T11" fmla="*/ 15 h 237"/>
                    <a:gd name="T12" fmla="*/ 10 w 39"/>
                    <a:gd name="T13" fmla="*/ 206 h 237"/>
                    <a:gd name="T14" fmla="*/ 10 w 39"/>
                    <a:gd name="T15" fmla="*/ 206 h 237"/>
                    <a:gd name="T16" fmla="*/ 6 w 39"/>
                    <a:gd name="T17" fmla="*/ 208 h 237"/>
                    <a:gd name="T18" fmla="*/ 3 w 39"/>
                    <a:gd name="T19" fmla="*/ 212 h 237"/>
                    <a:gd name="T20" fmla="*/ 1 w 39"/>
                    <a:gd name="T21" fmla="*/ 216 h 237"/>
                    <a:gd name="T22" fmla="*/ 0 w 39"/>
                    <a:gd name="T23" fmla="*/ 222 h 237"/>
                    <a:gd name="T24" fmla="*/ 0 w 39"/>
                    <a:gd name="T25" fmla="*/ 222 h 237"/>
                    <a:gd name="T26" fmla="*/ 1 w 39"/>
                    <a:gd name="T27" fmla="*/ 228 h 237"/>
                    <a:gd name="T28" fmla="*/ 4 w 39"/>
                    <a:gd name="T29" fmla="*/ 233 h 237"/>
                    <a:gd name="T30" fmla="*/ 10 w 39"/>
                    <a:gd name="T31" fmla="*/ 236 h 237"/>
                    <a:gd name="T32" fmla="*/ 13 w 39"/>
                    <a:gd name="T33" fmla="*/ 237 h 237"/>
                    <a:gd name="T34" fmla="*/ 15 w 39"/>
                    <a:gd name="T35" fmla="*/ 237 h 237"/>
                    <a:gd name="T36" fmla="*/ 15 w 39"/>
                    <a:gd name="T37" fmla="*/ 237 h 237"/>
                    <a:gd name="T38" fmla="*/ 21 w 39"/>
                    <a:gd name="T39" fmla="*/ 236 h 237"/>
                    <a:gd name="T40" fmla="*/ 26 w 39"/>
                    <a:gd name="T41" fmla="*/ 233 h 237"/>
                    <a:gd name="T42" fmla="*/ 29 w 39"/>
                    <a:gd name="T43" fmla="*/ 229 h 237"/>
                    <a:gd name="T44" fmla="*/ 31 w 39"/>
                    <a:gd name="T45" fmla="*/ 223 h 237"/>
                    <a:gd name="T46" fmla="*/ 31 w 39"/>
                    <a:gd name="T47" fmla="*/ 223 h 237"/>
                    <a:gd name="T48" fmla="*/ 34 w 39"/>
                    <a:gd name="T49" fmla="*/ 220 h 237"/>
                    <a:gd name="T50" fmla="*/ 36 w 39"/>
                    <a:gd name="T51" fmla="*/ 217 h 237"/>
                    <a:gd name="T52" fmla="*/ 38 w 39"/>
                    <a:gd name="T53" fmla="*/ 214 h 237"/>
                    <a:gd name="T54" fmla="*/ 39 w 39"/>
                    <a:gd name="T55" fmla="*/ 210 h 237"/>
                    <a:gd name="T56" fmla="*/ 39 w 39"/>
                    <a:gd name="T57" fmla="*/ 15 h 237"/>
                    <a:gd name="T58" fmla="*/ 39 w 39"/>
                    <a:gd name="T59" fmla="*/ 15 h 237"/>
                    <a:gd name="T60" fmla="*/ 37 w 39"/>
                    <a:gd name="T61" fmla="*/ 9 h 237"/>
                    <a:gd name="T62" fmla="*/ 35 w 39"/>
                    <a:gd name="T63" fmla="*/ 5 h 237"/>
                    <a:gd name="T64" fmla="*/ 30 w 39"/>
                    <a:gd name="T65" fmla="*/ 2 h 237"/>
                    <a:gd name="T66" fmla="*/ 24 w 39"/>
                    <a:gd name="T67" fmla="*/ 0 h 237"/>
                    <a:gd name="T68" fmla="*/ 24 w 39"/>
                    <a:gd name="T69"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237">
                      <a:moveTo>
                        <a:pt x="24" y="0"/>
                      </a:moveTo>
                      <a:lnTo>
                        <a:pt x="24" y="0"/>
                      </a:lnTo>
                      <a:lnTo>
                        <a:pt x="18" y="2"/>
                      </a:lnTo>
                      <a:lnTo>
                        <a:pt x="14" y="5"/>
                      </a:lnTo>
                      <a:lnTo>
                        <a:pt x="11" y="9"/>
                      </a:lnTo>
                      <a:lnTo>
                        <a:pt x="10" y="15"/>
                      </a:lnTo>
                      <a:lnTo>
                        <a:pt x="10" y="206"/>
                      </a:lnTo>
                      <a:lnTo>
                        <a:pt x="10" y="206"/>
                      </a:lnTo>
                      <a:lnTo>
                        <a:pt x="6" y="208"/>
                      </a:lnTo>
                      <a:lnTo>
                        <a:pt x="3" y="212"/>
                      </a:lnTo>
                      <a:lnTo>
                        <a:pt x="1" y="216"/>
                      </a:lnTo>
                      <a:lnTo>
                        <a:pt x="0" y="222"/>
                      </a:lnTo>
                      <a:lnTo>
                        <a:pt x="0" y="222"/>
                      </a:lnTo>
                      <a:lnTo>
                        <a:pt x="1" y="228"/>
                      </a:lnTo>
                      <a:lnTo>
                        <a:pt x="4" y="233"/>
                      </a:lnTo>
                      <a:lnTo>
                        <a:pt x="10" y="236"/>
                      </a:lnTo>
                      <a:lnTo>
                        <a:pt x="13" y="237"/>
                      </a:lnTo>
                      <a:lnTo>
                        <a:pt x="15" y="237"/>
                      </a:lnTo>
                      <a:lnTo>
                        <a:pt x="15" y="237"/>
                      </a:lnTo>
                      <a:lnTo>
                        <a:pt x="21" y="236"/>
                      </a:lnTo>
                      <a:lnTo>
                        <a:pt x="26" y="233"/>
                      </a:lnTo>
                      <a:lnTo>
                        <a:pt x="29" y="229"/>
                      </a:lnTo>
                      <a:lnTo>
                        <a:pt x="31" y="223"/>
                      </a:lnTo>
                      <a:lnTo>
                        <a:pt x="31" y="223"/>
                      </a:lnTo>
                      <a:lnTo>
                        <a:pt x="34" y="220"/>
                      </a:lnTo>
                      <a:lnTo>
                        <a:pt x="36" y="217"/>
                      </a:lnTo>
                      <a:lnTo>
                        <a:pt x="38" y="214"/>
                      </a:lnTo>
                      <a:lnTo>
                        <a:pt x="39" y="210"/>
                      </a:lnTo>
                      <a:lnTo>
                        <a:pt x="39" y="15"/>
                      </a:lnTo>
                      <a:lnTo>
                        <a:pt x="39" y="15"/>
                      </a:lnTo>
                      <a:lnTo>
                        <a:pt x="37" y="9"/>
                      </a:lnTo>
                      <a:lnTo>
                        <a:pt x="35" y="5"/>
                      </a:lnTo>
                      <a:lnTo>
                        <a:pt x="30" y="2"/>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391" tIns="81195" rIns="162391" bIns="81195" numCol="1" anchor="t" anchorCtr="0" compatLnSpc="1">
                  <a:prstTxWarp prst="textNoShape">
                    <a:avLst/>
                  </a:prstTxWarp>
                </a:bodyPr>
                <a:lstStyle/>
                <a:p>
                  <a:pPr defTabSz="608945" fontAlgn="base">
                    <a:spcBef>
                      <a:spcPct val="0"/>
                    </a:spcBef>
                    <a:spcAft>
                      <a:spcPct val="0"/>
                    </a:spcAft>
                    <a:defRPr/>
                  </a:pPr>
                  <a:endParaRPr lang="nb-NO" sz="2399">
                    <a:solidFill>
                      <a:srgbClr val="333333"/>
                    </a:solidFill>
                    <a:latin typeface="Arial" charset="0"/>
                  </a:endParaRPr>
                </a:p>
              </p:txBody>
            </p:sp>
            <p:sp>
              <p:nvSpPr>
                <p:cNvPr id="25" name="Freeform 472">
                  <a:extLst>
                    <a:ext uri="{FF2B5EF4-FFF2-40B4-BE49-F238E27FC236}">
                      <a16:creationId xmlns:a16="http://schemas.microsoft.com/office/drawing/2014/main" id="{20EE15BE-E729-DBCE-473A-352F3DBEA96E}"/>
                    </a:ext>
                  </a:extLst>
                </p:cNvPr>
                <p:cNvSpPr>
                  <a:spLocks/>
                </p:cNvSpPr>
                <p:nvPr/>
              </p:nvSpPr>
              <p:spPr bwMode="auto">
                <a:xfrm>
                  <a:off x="363696" y="3384107"/>
                  <a:ext cx="30561" cy="134470"/>
                </a:xfrm>
                <a:custGeom>
                  <a:avLst/>
                  <a:gdLst>
                    <a:gd name="T0" fmla="*/ 61 w 61"/>
                    <a:gd name="T1" fmla="*/ 264 h 264"/>
                    <a:gd name="T2" fmla="*/ 61 w 61"/>
                    <a:gd name="T3" fmla="*/ 19 h 264"/>
                    <a:gd name="T4" fmla="*/ 61 w 61"/>
                    <a:gd name="T5" fmla="*/ 19 h 264"/>
                    <a:gd name="T6" fmla="*/ 61 w 61"/>
                    <a:gd name="T7" fmla="*/ 15 h 264"/>
                    <a:gd name="T8" fmla="*/ 59 w 61"/>
                    <a:gd name="T9" fmla="*/ 12 h 264"/>
                    <a:gd name="T10" fmla="*/ 58 w 61"/>
                    <a:gd name="T11" fmla="*/ 9 h 264"/>
                    <a:gd name="T12" fmla="*/ 56 w 61"/>
                    <a:gd name="T13" fmla="*/ 5 h 264"/>
                    <a:gd name="T14" fmla="*/ 52 w 61"/>
                    <a:gd name="T15" fmla="*/ 3 h 264"/>
                    <a:gd name="T16" fmla="*/ 49 w 61"/>
                    <a:gd name="T17" fmla="*/ 1 h 264"/>
                    <a:gd name="T18" fmla="*/ 45 w 61"/>
                    <a:gd name="T19" fmla="*/ 0 h 264"/>
                    <a:gd name="T20" fmla="*/ 42 w 61"/>
                    <a:gd name="T21" fmla="*/ 0 h 264"/>
                    <a:gd name="T22" fmla="*/ 42 w 61"/>
                    <a:gd name="T23" fmla="*/ 0 h 264"/>
                    <a:gd name="T24" fmla="*/ 21 w 61"/>
                    <a:gd name="T25" fmla="*/ 0 h 264"/>
                    <a:gd name="T26" fmla="*/ 21 w 61"/>
                    <a:gd name="T27" fmla="*/ 0 h 264"/>
                    <a:gd name="T28" fmla="*/ 16 w 61"/>
                    <a:gd name="T29" fmla="*/ 0 h 264"/>
                    <a:gd name="T30" fmla="*/ 13 w 61"/>
                    <a:gd name="T31" fmla="*/ 1 h 264"/>
                    <a:gd name="T32" fmla="*/ 9 w 61"/>
                    <a:gd name="T33" fmla="*/ 3 h 264"/>
                    <a:gd name="T34" fmla="*/ 7 w 61"/>
                    <a:gd name="T35" fmla="*/ 5 h 264"/>
                    <a:gd name="T36" fmla="*/ 5 w 61"/>
                    <a:gd name="T37" fmla="*/ 9 h 264"/>
                    <a:gd name="T38" fmla="*/ 2 w 61"/>
                    <a:gd name="T39" fmla="*/ 12 h 264"/>
                    <a:gd name="T40" fmla="*/ 1 w 61"/>
                    <a:gd name="T41" fmla="*/ 15 h 264"/>
                    <a:gd name="T42" fmla="*/ 0 w 61"/>
                    <a:gd name="T43" fmla="*/ 19 h 264"/>
                    <a:gd name="T44" fmla="*/ 0 w 61"/>
                    <a:gd name="T45" fmla="*/ 19 h 264"/>
                    <a:gd name="T46" fmla="*/ 0 w 61"/>
                    <a:gd name="T47" fmla="*/ 264 h 264"/>
                    <a:gd name="T48" fmla="*/ 61 w 61"/>
                    <a:gd name="T4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264">
                      <a:moveTo>
                        <a:pt x="61" y="264"/>
                      </a:moveTo>
                      <a:lnTo>
                        <a:pt x="61" y="19"/>
                      </a:lnTo>
                      <a:lnTo>
                        <a:pt x="61" y="19"/>
                      </a:lnTo>
                      <a:lnTo>
                        <a:pt x="61" y="15"/>
                      </a:lnTo>
                      <a:lnTo>
                        <a:pt x="59" y="12"/>
                      </a:lnTo>
                      <a:lnTo>
                        <a:pt x="58" y="9"/>
                      </a:lnTo>
                      <a:lnTo>
                        <a:pt x="56" y="5"/>
                      </a:lnTo>
                      <a:lnTo>
                        <a:pt x="52" y="3"/>
                      </a:lnTo>
                      <a:lnTo>
                        <a:pt x="49" y="1"/>
                      </a:lnTo>
                      <a:lnTo>
                        <a:pt x="45" y="0"/>
                      </a:lnTo>
                      <a:lnTo>
                        <a:pt x="42" y="0"/>
                      </a:lnTo>
                      <a:lnTo>
                        <a:pt x="42" y="0"/>
                      </a:lnTo>
                      <a:lnTo>
                        <a:pt x="21" y="0"/>
                      </a:lnTo>
                      <a:lnTo>
                        <a:pt x="21" y="0"/>
                      </a:lnTo>
                      <a:lnTo>
                        <a:pt x="16" y="0"/>
                      </a:lnTo>
                      <a:lnTo>
                        <a:pt x="13" y="1"/>
                      </a:lnTo>
                      <a:lnTo>
                        <a:pt x="9" y="3"/>
                      </a:lnTo>
                      <a:lnTo>
                        <a:pt x="7" y="5"/>
                      </a:lnTo>
                      <a:lnTo>
                        <a:pt x="5" y="9"/>
                      </a:lnTo>
                      <a:lnTo>
                        <a:pt x="2" y="12"/>
                      </a:lnTo>
                      <a:lnTo>
                        <a:pt x="1" y="15"/>
                      </a:lnTo>
                      <a:lnTo>
                        <a:pt x="0" y="19"/>
                      </a:lnTo>
                      <a:lnTo>
                        <a:pt x="0" y="19"/>
                      </a:lnTo>
                      <a:lnTo>
                        <a:pt x="0" y="264"/>
                      </a:lnTo>
                      <a:lnTo>
                        <a:pt x="61"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391" tIns="81195" rIns="162391" bIns="81195" numCol="1" anchor="t" anchorCtr="0" compatLnSpc="1">
                  <a:prstTxWarp prst="textNoShape">
                    <a:avLst/>
                  </a:prstTxWarp>
                </a:bodyPr>
                <a:lstStyle/>
                <a:p>
                  <a:pPr defTabSz="608945" fontAlgn="base">
                    <a:spcBef>
                      <a:spcPct val="0"/>
                    </a:spcBef>
                    <a:spcAft>
                      <a:spcPct val="0"/>
                    </a:spcAft>
                    <a:defRPr/>
                  </a:pPr>
                  <a:endParaRPr lang="nb-NO" sz="2399">
                    <a:solidFill>
                      <a:srgbClr val="333333"/>
                    </a:solidFill>
                    <a:latin typeface="Arial" charset="0"/>
                  </a:endParaRPr>
                </a:p>
              </p:txBody>
            </p:sp>
          </p:grpSp>
          <p:pic>
            <p:nvPicPr>
              <p:cNvPr id="28" name="Graphic 27" descr="Paint brush">
                <a:extLst>
                  <a:ext uri="{FF2B5EF4-FFF2-40B4-BE49-F238E27FC236}">
                    <a16:creationId xmlns:a16="http://schemas.microsoft.com/office/drawing/2014/main" id="{A4414A8E-871D-6FD0-D190-58BCC75C0F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7349409">
                <a:off x="6601725" y="5289406"/>
                <a:ext cx="711750" cy="711750"/>
              </a:xfrm>
              <a:prstGeom prst="rect">
                <a:avLst/>
              </a:prstGeom>
            </p:spPr>
          </p:pic>
          <p:pic>
            <p:nvPicPr>
              <p:cNvPr id="29" name="Graphic 28" descr="Pencil">
                <a:extLst>
                  <a:ext uri="{FF2B5EF4-FFF2-40B4-BE49-F238E27FC236}">
                    <a16:creationId xmlns:a16="http://schemas.microsoft.com/office/drawing/2014/main" id="{84C4A433-495A-2D81-6AAE-878D667F89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36091" y="5459697"/>
                <a:ext cx="690806" cy="690806"/>
              </a:xfrm>
              <a:prstGeom prst="rect">
                <a:avLst/>
              </a:prstGeom>
            </p:spPr>
          </p:pic>
        </p:grpSp>
      </p:grpSp>
      <p:grpSp>
        <p:nvGrpSpPr>
          <p:cNvPr id="32" name="Group 31">
            <a:extLst>
              <a:ext uri="{FF2B5EF4-FFF2-40B4-BE49-F238E27FC236}">
                <a16:creationId xmlns:a16="http://schemas.microsoft.com/office/drawing/2014/main" id="{3FC9E10D-3400-E22F-71B0-A062CAE450BE}"/>
              </a:ext>
            </a:extLst>
          </p:cNvPr>
          <p:cNvGrpSpPr/>
          <p:nvPr/>
        </p:nvGrpSpPr>
        <p:grpSpPr>
          <a:xfrm>
            <a:off x="9842623" y="4444506"/>
            <a:ext cx="1186819" cy="1248119"/>
            <a:chOff x="9330156" y="5293182"/>
            <a:chExt cx="1186819" cy="1248118"/>
          </a:xfrm>
        </p:grpSpPr>
        <p:sp>
          <p:nvSpPr>
            <p:cNvPr id="21" name="TextBox 20">
              <a:extLst>
                <a:ext uri="{FF2B5EF4-FFF2-40B4-BE49-F238E27FC236}">
                  <a16:creationId xmlns:a16="http://schemas.microsoft.com/office/drawing/2014/main" id="{24B46AC5-296D-1953-3C2E-A772DEA14364}"/>
                </a:ext>
              </a:extLst>
            </p:cNvPr>
            <p:cNvSpPr txBox="1"/>
            <p:nvPr/>
          </p:nvSpPr>
          <p:spPr>
            <a:xfrm>
              <a:off x="9330156" y="6233652"/>
              <a:ext cx="1186819" cy="307648"/>
            </a:xfrm>
            <a:prstGeom prst="rect">
              <a:avLst/>
            </a:prstGeom>
            <a:noFill/>
            <a:ln>
              <a:noFill/>
            </a:ln>
          </p:spPr>
          <p:txBody>
            <a:bodyPr wrap="square" lIns="0" tIns="0" rIns="0" bIns="0" rtlCol="0">
              <a:spAutoFit/>
            </a:bodyPr>
            <a:lstStyle/>
            <a:p>
              <a:pPr marL="43155" algn="ctr" defTabSz="608959" fontAlgn="base">
                <a:spcBef>
                  <a:spcPts val="699"/>
                </a:spcBef>
                <a:spcAft>
                  <a:spcPct val="0"/>
                </a:spcAft>
                <a:buClr>
                  <a:srgbClr val="FF5400"/>
                </a:buClr>
                <a:buSzPct val="110000"/>
                <a:defRPr/>
              </a:pPr>
              <a:r>
                <a:rPr lang="nb-NO" sz="1999">
                  <a:latin typeface="Segoe UI"/>
                  <a:cs typeface="Segoe UI"/>
                </a:rPr>
                <a:t>Prototype</a:t>
              </a:r>
            </a:p>
          </p:txBody>
        </p:sp>
        <p:pic>
          <p:nvPicPr>
            <p:cNvPr id="30" name="Graphic 29" descr="Lightbulb and pencil">
              <a:extLst>
                <a:ext uri="{FF2B5EF4-FFF2-40B4-BE49-F238E27FC236}">
                  <a16:creationId xmlns:a16="http://schemas.microsoft.com/office/drawing/2014/main" id="{65E679D5-3DE9-196B-CF18-6E8DDB715F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66841" y="5293182"/>
              <a:ext cx="913448" cy="913448"/>
            </a:xfrm>
            <a:prstGeom prst="rect">
              <a:avLst/>
            </a:prstGeom>
          </p:spPr>
        </p:pic>
      </p:grpSp>
      <p:sp>
        <p:nvSpPr>
          <p:cNvPr id="37" name="TextBox 36">
            <a:extLst>
              <a:ext uri="{FF2B5EF4-FFF2-40B4-BE49-F238E27FC236}">
                <a16:creationId xmlns:a16="http://schemas.microsoft.com/office/drawing/2014/main" id="{3B102B02-DF88-10E6-B977-FC4DA5B2635E}"/>
              </a:ext>
            </a:extLst>
          </p:cNvPr>
          <p:cNvSpPr txBox="1"/>
          <p:nvPr/>
        </p:nvSpPr>
        <p:spPr>
          <a:xfrm>
            <a:off x="3162431" y="2101118"/>
            <a:ext cx="1285299" cy="461665"/>
          </a:xfrm>
          <a:prstGeom prst="rect">
            <a:avLst/>
          </a:prstGeom>
          <a:noFill/>
        </p:spPr>
        <p:txBody>
          <a:bodyPr wrap="square" rtlCol="0">
            <a:spAutoFit/>
          </a:bodyPr>
          <a:lstStyle/>
          <a:p>
            <a:pPr algn="ctr"/>
            <a:r>
              <a:rPr lang="nb-NO" sz="1200"/>
              <a:t>Bruker- og ekspertintervju</a:t>
            </a:r>
          </a:p>
        </p:txBody>
      </p:sp>
      <p:sp>
        <p:nvSpPr>
          <p:cNvPr id="38" name="TextBox 37">
            <a:extLst>
              <a:ext uri="{FF2B5EF4-FFF2-40B4-BE49-F238E27FC236}">
                <a16:creationId xmlns:a16="http://schemas.microsoft.com/office/drawing/2014/main" id="{F1580BEC-F5F5-638D-94A1-ED40098FD52B}"/>
              </a:ext>
            </a:extLst>
          </p:cNvPr>
          <p:cNvSpPr txBox="1"/>
          <p:nvPr/>
        </p:nvSpPr>
        <p:spPr>
          <a:xfrm>
            <a:off x="2044654" y="2911142"/>
            <a:ext cx="1206104" cy="461665"/>
          </a:xfrm>
          <a:prstGeom prst="rect">
            <a:avLst/>
          </a:prstGeom>
          <a:noFill/>
        </p:spPr>
        <p:txBody>
          <a:bodyPr wrap="square" rtlCol="0">
            <a:spAutoFit/>
          </a:bodyPr>
          <a:lstStyle/>
          <a:p>
            <a:pPr algn="ctr"/>
            <a:r>
              <a:rPr lang="nb-NO" sz="1200" dirty="0"/>
              <a:t>Fakta og statistikk</a:t>
            </a:r>
          </a:p>
        </p:txBody>
      </p:sp>
      <p:sp>
        <p:nvSpPr>
          <p:cNvPr id="40" name="TextBox 39">
            <a:extLst>
              <a:ext uri="{FF2B5EF4-FFF2-40B4-BE49-F238E27FC236}">
                <a16:creationId xmlns:a16="http://schemas.microsoft.com/office/drawing/2014/main" id="{9D19AE17-F5E3-78CD-5023-BD5FF8EF6524}"/>
              </a:ext>
            </a:extLst>
          </p:cNvPr>
          <p:cNvSpPr txBox="1"/>
          <p:nvPr/>
        </p:nvSpPr>
        <p:spPr>
          <a:xfrm>
            <a:off x="3137523" y="2855471"/>
            <a:ext cx="1088713" cy="461665"/>
          </a:xfrm>
          <a:prstGeom prst="rect">
            <a:avLst/>
          </a:prstGeom>
          <a:noFill/>
        </p:spPr>
        <p:txBody>
          <a:bodyPr wrap="square" rtlCol="0">
            <a:spAutoFit/>
          </a:bodyPr>
          <a:lstStyle/>
          <a:p>
            <a:pPr algn="ctr"/>
            <a:r>
              <a:rPr lang="nb-NO" sz="1200"/>
              <a:t>Zoom ut – Zoom inn</a:t>
            </a:r>
          </a:p>
        </p:txBody>
      </p:sp>
      <p:sp>
        <p:nvSpPr>
          <p:cNvPr id="41" name="TextBox 40">
            <a:extLst>
              <a:ext uri="{FF2B5EF4-FFF2-40B4-BE49-F238E27FC236}">
                <a16:creationId xmlns:a16="http://schemas.microsoft.com/office/drawing/2014/main" id="{91844332-130D-2AE3-08E2-7E1117A32FFD}"/>
              </a:ext>
            </a:extLst>
          </p:cNvPr>
          <p:cNvSpPr txBox="1"/>
          <p:nvPr/>
        </p:nvSpPr>
        <p:spPr>
          <a:xfrm>
            <a:off x="2952899" y="3593801"/>
            <a:ext cx="1285299" cy="276999"/>
          </a:xfrm>
          <a:prstGeom prst="rect">
            <a:avLst/>
          </a:prstGeom>
          <a:noFill/>
        </p:spPr>
        <p:txBody>
          <a:bodyPr wrap="square" rtlCol="0">
            <a:spAutoFit/>
          </a:bodyPr>
          <a:lstStyle/>
          <a:p>
            <a:pPr algn="ctr"/>
            <a:r>
              <a:rPr lang="nb-NO" sz="1200"/>
              <a:t>Observasjon</a:t>
            </a:r>
          </a:p>
        </p:txBody>
      </p:sp>
      <p:sp>
        <p:nvSpPr>
          <p:cNvPr id="42" name="TextBox 41">
            <a:extLst>
              <a:ext uri="{FF2B5EF4-FFF2-40B4-BE49-F238E27FC236}">
                <a16:creationId xmlns:a16="http://schemas.microsoft.com/office/drawing/2014/main" id="{F10678FD-AAB6-A753-1043-8CA947306919}"/>
              </a:ext>
            </a:extLst>
          </p:cNvPr>
          <p:cNvSpPr txBox="1"/>
          <p:nvPr/>
        </p:nvSpPr>
        <p:spPr>
          <a:xfrm>
            <a:off x="4331117" y="2222606"/>
            <a:ext cx="1206104" cy="461665"/>
          </a:xfrm>
          <a:prstGeom prst="rect">
            <a:avLst/>
          </a:prstGeom>
          <a:noFill/>
        </p:spPr>
        <p:txBody>
          <a:bodyPr wrap="square" rtlCol="0">
            <a:spAutoFit/>
          </a:bodyPr>
          <a:lstStyle/>
          <a:p>
            <a:pPr algn="ctr"/>
            <a:r>
              <a:rPr lang="nb-NO" sz="1200"/>
              <a:t>Dra ut essensen</a:t>
            </a:r>
          </a:p>
        </p:txBody>
      </p:sp>
      <p:sp>
        <p:nvSpPr>
          <p:cNvPr id="43" name="TextBox 42">
            <a:extLst>
              <a:ext uri="{FF2B5EF4-FFF2-40B4-BE49-F238E27FC236}">
                <a16:creationId xmlns:a16="http://schemas.microsoft.com/office/drawing/2014/main" id="{C60067B5-7844-2C4B-1768-4D62B66E0467}"/>
              </a:ext>
            </a:extLst>
          </p:cNvPr>
          <p:cNvSpPr txBox="1"/>
          <p:nvPr/>
        </p:nvSpPr>
        <p:spPr>
          <a:xfrm>
            <a:off x="4389877" y="3712278"/>
            <a:ext cx="1206104" cy="276999"/>
          </a:xfrm>
          <a:prstGeom prst="rect">
            <a:avLst/>
          </a:prstGeom>
          <a:noFill/>
        </p:spPr>
        <p:txBody>
          <a:bodyPr wrap="square" rtlCol="0">
            <a:spAutoFit/>
          </a:bodyPr>
          <a:lstStyle/>
          <a:p>
            <a:pPr algn="ctr"/>
            <a:r>
              <a:rPr lang="nb-NO" sz="1200" err="1"/>
              <a:t>Personas</a:t>
            </a:r>
            <a:endParaRPr lang="nb-NO" sz="1200"/>
          </a:p>
        </p:txBody>
      </p:sp>
      <p:sp>
        <p:nvSpPr>
          <p:cNvPr id="44" name="TextBox 43">
            <a:extLst>
              <a:ext uri="{FF2B5EF4-FFF2-40B4-BE49-F238E27FC236}">
                <a16:creationId xmlns:a16="http://schemas.microsoft.com/office/drawing/2014/main" id="{89B2B497-67AA-1B25-23A2-8954DD194580}"/>
              </a:ext>
            </a:extLst>
          </p:cNvPr>
          <p:cNvSpPr txBox="1"/>
          <p:nvPr/>
        </p:nvSpPr>
        <p:spPr>
          <a:xfrm>
            <a:off x="4320542" y="3071771"/>
            <a:ext cx="1206104" cy="461665"/>
          </a:xfrm>
          <a:prstGeom prst="rect">
            <a:avLst/>
          </a:prstGeom>
          <a:noFill/>
        </p:spPr>
        <p:txBody>
          <a:bodyPr wrap="square" rtlCol="0">
            <a:spAutoFit/>
          </a:bodyPr>
          <a:lstStyle/>
          <a:p>
            <a:pPr algn="ctr"/>
            <a:r>
              <a:rPr lang="nb-NO" sz="1200"/>
              <a:t>Ønsker og utfordringer</a:t>
            </a:r>
          </a:p>
        </p:txBody>
      </p:sp>
      <p:sp>
        <p:nvSpPr>
          <p:cNvPr id="45" name="TextBox 44">
            <a:extLst>
              <a:ext uri="{FF2B5EF4-FFF2-40B4-BE49-F238E27FC236}">
                <a16:creationId xmlns:a16="http://schemas.microsoft.com/office/drawing/2014/main" id="{CFFB18D7-E821-5FCE-538F-76B1B7949299}"/>
              </a:ext>
            </a:extLst>
          </p:cNvPr>
          <p:cNvSpPr txBox="1"/>
          <p:nvPr/>
        </p:nvSpPr>
        <p:spPr>
          <a:xfrm>
            <a:off x="4992929" y="2723125"/>
            <a:ext cx="1206104" cy="276999"/>
          </a:xfrm>
          <a:prstGeom prst="rect">
            <a:avLst/>
          </a:prstGeom>
          <a:noFill/>
        </p:spPr>
        <p:txBody>
          <a:bodyPr wrap="square" rtlCol="0">
            <a:spAutoFit/>
          </a:bodyPr>
          <a:lstStyle/>
          <a:p>
            <a:pPr algn="ctr"/>
            <a:r>
              <a:rPr lang="nb-NO" sz="1200"/>
              <a:t>PMI</a:t>
            </a:r>
          </a:p>
        </p:txBody>
      </p:sp>
      <p:sp>
        <p:nvSpPr>
          <p:cNvPr id="46" name="TextBox 45">
            <a:extLst>
              <a:ext uri="{FF2B5EF4-FFF2-40B4-BE49-F238E27FC236}">
                <a16:creationId xmlns:a16="http://schemas.microsoft.com/office/drawing/2014/main" id="{A8C955CA-1E79-DC56-93BB-BB4AC90F01AF}"/>
              </a:ext>
            </a:extLst>
          </p:cNvPr>
          <p:cNvSpPr txBox="1"/>
          <p:nvPr/>
        </p:nvSpPr>
        <p:spPr>
          <a:xfrm>
            <a:off x="6104175" y="2532877"/>
            <a:ext cx="1206104" cy="461665"/>
          </a:xfrm>
          <a:prstGeom prst="rect">
            <a:avLst/>
          </a:prstGeom>
          <a:noFill/>
        </p:spPr>
        <p:txBody>
          <a:bodyPr wrap="square" rtlCol="0">
            <a:spAutoFit/>
          </a:bodyPr>
          <a:lstStyle/>
          <a:p>
            <a:pPr algn="ctr"/>
            <a:r>
              <a:rPr lang="nb-NO" sz="1200"/>
              <a:t>Hvordan kan vi…?</a:t>
            </a:r>
          </a:p>
        </p:txBody>
      </p:sp>
      <p:sp>
        <p:nvSpPr>
          <p:cNvPr id="47" name="TextBox 46">
            <a:extLst>
              <a:ext uri="{FF2B5EF4-FFF2-40B4-BE49-F238E27FC236}">
                <a16:creationId xmlns:a16="http://schemas.microsoft.com/office/drawing/2014/main" id="{739B5CB4-6389-566A-25AB-FB3CD02CF64B}"/>
              </a:ext>
            </a:extLst>
          </p:cNvPr>
          <p:cNvSpPr txBox="1"/>
          <p:nvPr/>
        </p:nvSpPr>
        <p:spPr>
          <a:xfrm>
            <a:off x="7855399" y="2239585"/>
            <a:ext cx="1206104" cy="276999"/>
          </a:xfrm>
          <a:prstGeom prst="rect">
            <a:avLst/>
          </a:prstGeom>
          <a:noFill/>
        </p:spPr>
        <p:txBody>
          <a:bodyPr wrap="square" rtlCol="0">
            <a:spAutoFit/>
          </a:bodyPr>
          <a:lstStyle/>
          <a:p>
            <a:pPr algn="ctr"/>
            <a:r>
              <a:rPr lang="nb-NO" sz="1200"/>
              <a:t>Brainstorming</a:t>
            </a:r>
          </a:p>
        </p:txBody>
      </p:sp>
      <p:sp>
        <p:nvSpPr>
          <p:cNvPr id="48" name="TextBox 47">
            <a:extLst>
              <a:ext uri="{FF2B5EF4-FFF2-40B4-BE49-F238E27FC236}">
                <a16:creationId xmlns:a16="http://schemas.microsoft.com/office/drawing/2014/main" id="{C5E4CCAD-F2FB-2754-0B6F-0BA25EA05A28}"/>
              </a:ext>
            </a:extLst>
          </p:cNvPr>
          <p:cNvSpPr txBox="1"/>
          <p:nvPr/>
        </p:nvSpPr>
        <p:spPr>
          <a:xfrm>
            <a:off x="7351022" y="2703276"/>
            <a:ext cx="1206104" cy="276999"/>
          </a:xfrm>
          <a:prstGeom prst="rect">
            <a:avLst/>
          </a:prstGeom>
          <a:noFill/>
        </p:spPr>
        <p:txBody>
          <a:bodyPr wrap="square" rtlCol="0">
            <a:spAutoFit/>
          </a:bodyPr>
          <a:lstStyle/>
          <a:p>
            <a:pPr algn="ctr"/>
            <a:r>
              <a:rPr lang="nb-NO" sz="1200"/>
              <a:t>Idebygging</a:t>
            </a:r>
          </a:p>
        </p:txBody>
      </p:sp>
      <p:sp>
        <p:nvSpPr>
          <p:cNvPr id="49" name="TextBox 48">
            <a:extLst>
              <a:ext uri="{FF2B5EF4-FFF2-40B4-BE49-F238E27FC236}">
                <a16:creationId xmlns:a16="http://schemas.microsoft.com/office/drawing/2014/main" id="{315EB6B6-BF3F-8D86-0F8D-9C05961A02DE}"/>
              </a:ext>
            </a:extLst>
          </p:cNvPr>
          <p:cNvSpPr txBox="1"/>
          <p:nvPr/>
        </p:nvSpPr>
        <p:spPr>
          <a:xfrm>
            <a:off x="7874934" y="3097977"/>
            <a:ext cx="1206104" cy="276999"/>
          </a:xfrm>
          <a:prstGeom prst="rect">
            <a:avLst/>
          </a:prstGeom>
          <a:noFill/>
        </p:spPr>
        <p:txBody>
          <a:bodyPr wrap="square" rtlCol="0">
            <a:spAutoFit/>
          </a:bodyPr>
          <a:lstStyle/>
          <a:p>
            <a:pPr algn="ctr"/>
            <a:r>
              <a:rPr lang="nb-NO" sz="1200" err="1"/>
              <a:t>Brainwriting</a:t>
            </a:r>
            <a:endParaRPr lang="nb-NO" sz="1200"/>
          </a:p>
        </p:txBody>
      </p:sp>
      <p:sp>
        <p:nvSpPr>
          <p:cNvPr id="50" name="TextBox 49">
            <a:extLst>
              <a:ext uri="{FF2B5EF4-FFF2-40B4-BE49-F238E27FC236}">
                <a16:creationId xmlns:a16="http://schemas.microsoft.com/office/drawing/2014/main" id="{DDC01654-AF9C-1CAB-F90B-D434E29ED606}"/>
              </a:ext>
            </a:extLst>
          </p:cNvPr>
          <p:cNvSpPr txBox="1"/>
          <p:nvPr/>
        </p:nvSpPr>
        <p:spPr>
          <a:xfrm>
            <a:off x="9093961" y="2144630"/>
            <a:ext cx="1206104" cy="276999"/>
          </a:xfrm>
          <a:prstGeom prst="rect">
            <a:avLst/>
          </a:prstGeom>
          <a:noFill/>
        </p:spPr>
        <p:txBody>
          <a:bodyPr wrap="square" rtlCol="0">
            <a:spAutoFit/>
          </a:bodyPr>
          <a:lstStyle/>
          <a:p>
            <a:pPr algn="ctr"/>
            <a:r>
              <a:rPr lang="nb-NO" sz="1200"/>
              <a:t>Brukerreise</a:t>
            </a:r>
          </a:p>
        </p:txBody>
      </p:sp>
      <p:sp>
        <p:nvSpPr>
          <p:cNvPr id="51" name="TextBox 50">
            <a:extLst>
              <a:ext uri="{FF2B5EF4-FFF2-40B4-BE49-F238E27FC236}">
                <a16:creationId xmlns:a16="http://schemas.microsoft.com/office/drawing/2014/main" id="{EC4D6F4A-2480-7F81-CC53-F017364EB33B}"/>
              </a:ext>
            </a:extLst>
          </p:cNvPr>
          <p:cNvSpPr txBox="1"/>
          <p:nvPr/>
        </p:nvSpPr>
        <p:spPr>
          <a:xfrm>
            <a:off x="9093961" y="2610942"/>
            <a:ext cx="1206104" cy="461665"/>
          </a:xfrm>
          <a:prstGeom prst="rect">
            <a:avLst/>
          </a:prstGeom>
          <a:noFill/>
        </p:spPr>
        <p:txBody>
          <a:bodyPr wrap="square" rtlCol="0">
            <a:spAutoFit/>
          </a:bodyPr>
          <a:lstStyle/>
          <a:p>
            <a:pPr algn="ctr"/>
            <a:r>
              <a:rPr lang="nb-NO" sz="1200"/>
              <a:t>Spørsmåls-storm</a:t>
            </a:r>
          </a:p>
        </p:txBody>
      </p:sp>
      <p:sp>
        <p:nvSpPr>
          <p:cNvPr id="52" name="TextBox 51">
            <a:extLst>
              <a:ext uri="{FF2B5EF4-FFF2-40B4-BE49-F238E27FC236}">
                <a16:creationId xmlns:a16="http://schemas.microsoft.com/office/drawing/2014/main" id="{B0FE9BE2-0FDF-352F-A58E-C1F8C6AAB51C}"/>
              </a:ext>
            </a:extLst>
          </p:cNvPr>
          <p:cNvSpPr txBox="1"/>
          <p:nvPr/>
        </p:nvSpPr>
        <p:spPr>
          <a:xfrm>
            <a:off x="9221530" y="3191691"/>
            <a:ext cx="1206104" cy="276999"/>
          </a:xfrm>
          <a:prstGeom prst="rect">
            <a:avLst/>
          </a:prstGeom>
          <a:noFill/>
        </p:spPr>
        <p:txBody>
          <a:bodyPr wrap="square" rtlCol="0">
            <a:spAutoFit/>
          </a:bodyPr>
          <a:lstStyle/>
          <a:p>
            <a:pPr algn="ctr"/>
            <a:r>
              <a:rPr lang="nb-NO" sz="1200" err="1"/>
              <a:t>Storyboarding</a:t>
            </a:r>
            <a:endParaRPr lang="nb-NO" sz="1200"/>
          </a:p>
        </p:txBody>
      </p:sp>
      <p:sp>
        <p:nvSpPr>
          <p:cNvPr id="53" name="TextBox 52">
            <a:extLst>
              <a:ext uri="{FF2B5EF4-FFF2-40B4-BE49-F238E27FC236}">
                <a16:creationId xmlns:a16="http://schemas.microsoft.com/office/drawing/2014/main" id="{854498A6-710D-F791-C8BF-E8C478A6BC28}"/>
              </a:ext>
            </a:extLst>
          </p:cNvPr>
          <p:cNvSpPr txBox="1"/>
          <p:nvPr/>
        </p:nvSpPr>
        <p:spPr>
          <a:xfrm>
            <a:off x="7228179" y="3365437"/>
            <a:ext cx="1206104" cy="276999"/>
          </a:xfrm>
          <a:prstGeom prst="rect">
            <a:avLst/>
          </a:prstGeom>
          <a:noFill/>
        </p:spPr>
        <p:txBody>
          <a:bodyPr wrap="square" rtlCol="0">
            <a:spAutoFit/>
          </a:bodyPr>
          <a:lstStyle/>
          <a:p>
            <a:pPr algn="ctr"/>
            <a:r>
              <a:rPr lang="nb-NO" sz="1200"/>
              <a:t>Crazy 8’s</a:t>
            </a:r>
          </a:p>
        </p:txBody>
      </p:sp>
      <p:sp>
        <p:nvSpPr>
          <p:cNvPr id="54" name="TextBox 53">
            <a:extLst>
              <a:ext uri="{FF2B5EF4-FFF2-40B4-BE49-F238E27FC236}">
                <a16:creationId xmlns:a16="http://schemas.microsoft.com/office/drawing/2014/main" id="{5C373901-684D-CB3C-877D-AE49368A2971}"/>
              </a:ext>
            </a:extLst>
          </p:cNvPr>
          <p:cNvSpPr txBox="1"/>
          <p:nvPr/>
        </p:nvSpPr>
        <p:spPr>
          <a:xfrm>
            <a:off x="9832980" y="3479389"/>
            <a:ext cx="1206104" cy="276999"/>
          </a:xfrm>
          <a:prstGeom prst="rect">
            <a:avLst/>
          </a:prstGeom>
          <a:noFill/>
        </p:spPr>
        <p:txBody>
          <a:bodyPr wrap="square" rtlCol="0">
            <a:spAutoFit/>
          </a:bodyPr>
          <a:lstStyle/>
          <a:p>
            <a:pPr algn="ctr"/>
            <a:r>
              <a:rPr lang="nb-NO" sz="1200"/>
              <a:t>Brukertesting</a:t>
            </a:r>
          </a:p>
        </p:txBody>
      </p:sp>
      <p:sp>
        <p:nvSpPr>
          <p:cNvPr id="55" name="TextBox 54">
            <a:extLst>
              <a:ext uri="{FF2B5EF4-FFF2-40B4-BE49-F238E27FC236}">
                <a16:creationId xmlns:a16="http://schemas.microsoft.com/office/drawing/2014/main" id="{8B5AC220-D3FD-A161-A7CA-B32E820864E7}"/>
              </a:ext>
            </a:extLst>
          </p:cNvPr>
          <p:cNvSpPr txBox="1"/>
          <p:nvPr/>
        </p:nvSpPr>
        <p:spPr>
          <a:xfrm>
            <a:off x="10179157" y="2950509"/>
            <a:ext cx="1206104" cy="276999"/>
          </a:xfrm>
          <a:prstGeom prst="rect">
            <a:avLst/>
          </a:prstGeom>
          <a:noFill/>
        </p:spPr>
        <p:txBody>
          <a:bodyPr wrap="square" rtlCol="0">
            <a:spAutoFit/>
          </a:bodyPr>
          <a:lstStyle/>
          <a:p>
            <a:pPr algn="ctr"/>
            <a:r>
              <a:rPr lang="nb-NO" sz="1200" err="1"/>
              <a:t>Roadmap</a:t>
            </a:r>
            <a:endParaRPr lang="nb-NO" sz="1200"/>
          </a:p>
        </p:txBody>
      </p:sp>
      <p:sp>
        <p:nvSpPr>
          <p:cNvPr id="56" name="TextBox 55">
            <a:extLst>
              <a:ext uri="{FF2B5EF4-FFF2-40B4-BE49-F238E27FC236}">
                <a16:creationId xmlns:a16="http://schemas.microsoft.com/office/drawing/2014/main" id="{61D444B8-BABC-E35D-2539-E5FD91AB3DAA}"/>
              </a:ext>
            </a:extLst>
          </p:cNvPr>
          <p:cNvSpPr txBox="1"/>
          <p:nvPr/>
        </p:nvSpPr>
        <p:spPr>
          <a:xfrm>
            <a:off x="7863225" y="3824934"/>
            <a:ext cx="1206104" cy="276999"/>
          </a:xfrm>
          <a:prstGeom prst="rect">
            <a:avLst/>
          </a:prstGeom>
          <a:noFill/>
        </p:spPr>
        <p:txBody>
          <a:bodyPr wrap="square" rtlCol="0">
            <a:spAutoFit/>
          </a:bodyPr>
          <a:lstStyle/>
          <a:p>
            <a:pPr algn="ctr"/>
            <a:r>
              <a:rPr lang="nb-NO" sz="1200"/>
              <a:t>Røffe utkast</a:t>
            </a:r>
          </a:p>
        </p:txBody>
      </p:sp>
      <p:grpSp>
        <p:nvGrpSpPr>
          <p:cNvPr id="4" name="Group 3">
            <a:extLst>
              <a:ext uri="{FF2B5EF4-FFF2-40B4-BE49-F238E27FC236}">
                <a16:creationId xmlns:a16="http://schemas.microsoft.com/office/drawing/2014/main" id="{B76107EE-2070-61E4-548B-1F62E4FECC9B}"/>
              </a:ext>
            </a:extLst>
          </p:cNvPr>
          <p:cNvGrpSpPr/>
          <p:nvPr/>
        </p:nvGrpSpPr>
        <p:grpSpPr>
          <a:xfrm>
            <a:off x="635170" y="277063"/>
            <a:ext cx="1956352" cy="2054887"/>
            <a:chOff x="2481485" y="1422460"/>
            <a:chExt cx="3873163" cy="3505483"/>
          </a:xfrm>
        </p:grpSpPr>
        <p:pic>
          <p:nvPicPr>
            <p:cNvPr id="5" name="Picture 4">
              <a:extLst>
                <a:ext uri="{FF2B5EF4-FFF2-40B4-BE49-F238E27FC236}">
                  <a16:creationId xmlns:a16="http://schemas.microsoft.com/office/drawing/2014/main" id="{4D0300A1-7DBB-007C-E47B-44F00914B046}"/>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2481485" y="1422460"/>
              <a:ext cx="3873163" cy="3505483"/>
            </a:xfrm>
            <a:prstGeom prst="rect">
              <a:avLst/>
            </a:prstGeom>
          </p:spPr>
        </p:pic>
        <p:sp>
          <p:nvSpPr>
            <p:cNvPr id="6" name="TextBox 5">
              <a:extLst>
                <a:ext uri="{FF2B5EF4-FFF2-40B4-BE49-F238E27FC236}">
                  <a16:creationId xmlns:a16="http://schemas.microsoft.com/office/drawing/2014/main" id="{B6E6FC37-4248-C18D-61F0-9762BBAEC061}"/>
                </a:ext>
              </a:extLst>
            </p:cNvPr>
            <p:cNvSpPr txBox="1"/>
            <p:nvPr/>
          </p:nvSpPr>
          <p:spPr>
            <a:xfrm>
              <a:off x="3954758" y="1701786"/>
              <a:ext cx="2368112" cy="1207273"/>
            </a:xfrm>
            <a:prstGeom prst="rect">
              <a:avLst/>
            </a:prstGeom>
            <a:noFill/>
          </p:spPr>
          <p:txBody>
            <a:bodyPr wrap="square" rtlCol="0">
              <a:spAutoFit/>
            </a:bodyPr>
            <a:lstStyle/>
            <a:p>
              <a:pPr algn="ctr" defTabSz="457189">
                <a:defRPr/>
              </a:pPr>
              <a:r>
                <a:rPr lang="nb-NO" sz="1333">
                  <a:solidFill>
                    <a:srgbClr val="000000"/>
                  </a:solidFill>
                  <a:latin typeface="Ink Free" panose="03080402000500000000" pitchFamily="66" charset="0"/>
                </a:rPr>
                <a:t> Hva kan vi gjøre med dette…</a:t>
              </a:r>
            </a:p>
          </p:txBody>
        </p:sp>
      </p:grpSp>
      <p:sp>
        <p:nvSpPr>
          <p:cNvPr id="2" name="TextBox 1">
            <a:extLst>
              <a:ext uri="{FF2B5EF4-FFF2-40B4-BE49-F238E27FC236}">
                <a16:creationId xmlns:a16="http://schemas.microsoft.com/office/drawing/2014/main" id="{14D7D510-8745-51DE-B62F-71049384BB05}"/>
              </a:ext>
            </a:extLst>
          </p:cNvPr>
          <p:cNvSpPr txBox="1"/>
          <p:nvPr/>
        </p:nvSpPr>
        <p:spPr>
          <a:xfrm>
            <a:off x="9081038" y="3768259"/>
            <a:ext cx="1206104" cy="276999"/>
          </a:xfrm>
          <a:prstGeom prst="rect">
            <a:avLst/>
          </a:prstGeom>
          <a:noFill/>
        </p:spPr>
        <p:txBody>
          <a:bodyPr wrap="square" rtlCol="0">
            <a:spAutoFit/>
          </a:bodyPr>
          <a:lstStyle/>
          <a:p>
            <a:pPr algn="ctr"/>
            <a:r>
              <a:rPr lang="nb-NO" sz="1200"/>
              <a:t>Verdenskafé</a:t>
            </a:r>
          </a:p>
        </p:txBody>
      </p:sp>
    </p:spTree>
    <p:extLst>
      <p:ext uri="{BB962C8B-B14F-4D97-AF65-F5344CB8AC3E}">
        <p14:creationId xmlns:p14="http://schemas.microsoft.com/office/powerpoint/2010/main" val="3211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mpty table and chairs in office break room">
            <a:extLst>
              <a:ext uri="{FF2B5EF4-FFF2-40B4-BE49-F238E27FC236}">
                <a16:creationId xmlns:a16="http://schemas.microsoft.com/office/drawing/2014/main" id="{B03646FA-637C-5128-6C3C-9FB7E7890D67}"/>
              </a:ext>
            </a:extLst>
          </p:cNvPr>
          <p:cNvPicPr>
            <a:picLocks noGrp="1" noChangeAspect="1"/>
          </p:cNvPicPr>
          <p:nvPr>
            <p:ph idx="1"/>
          </p:nvPr>
        </p:nvPicPr>
        <p:blipFill>
          <a:blip r:embed="rId2"/>
          <a:srcRect t="13831" b="13831"/>
          <a:stretch/>
        </p:blipFill>
        <p:spPr>
          <a:xfrm>
            <a:off x="0" y="0"/>
            <a:ext cx="12192000" cy="6235700"/>
          </a:xfrm>
        </p:spPr>
      </p:pic>
      <p:sp>
        <p:nvSpPr>
          <p:cNvPr id="2" name="Title 1">
            <a:extLst>
              <a:ext uri="{FF2B5EF4-FFF2-40B4-BE49-F238E27FC236}">
                <a16:creationId xmlns:a16="http://schemas.microsoft.com/office/drawing/2014/main" id="{54947ECE-4A52-4013-3A1A-B9259926A87B}"/>
              </a:ext>
            </a:extLst>
          </p:cNvPr>
          <p:cNvSpPr>
            <a:spLocks noGrp="1"/>
          </p:cNvSpPr>
          <p:nvPr>
            <p:ph type="title"/>
          </p:nvPr>
        </p:nvSpPr>
        <p:spPr>
          <a:xfrm>
            <a:off x="2105717" y="264462"/>
            <a:ext cx="11224996" cy="1571842"/>
          </a:xfrm>
        </p:spPr>
        <p:txBody>
          <a:bodyPr/>
          <a:lstStyle/>
          <a:p>
            <a:r>
              <a:rPr lang="nb-NO" sz="9600"/>
              <a:t>Verdenskafé</a:t>
            </a:r>
          </a:p>
        </p:txBody>
      </p:sp>
      <p:sp>
        <p:nvSpPr>
          <p:cNvPr id="4" name="TextBox 3">
            <a:extLst>
              <a:ext uri="{FF2B5EF4-FFF2-40B4-BE49-F238E27FC236}">
                <a16:creationId xmlns:a16="http://schemas.microsoft.com/office/drawing/2014/main" id="{53242832-A75B-32A4-EE2B-D2C83F5F286D}"/>
              </a:ext>
            </a:extLst>
          </p:cNvPr>
          <p:cNvSpPr txBox="1"/>
          <p:nvPr/>
        </p:nvSpPr>
        <p:spPr>
          <a:xfrm>
            <a:off x="2391228" y="1836305"/>
            <a:ext cx="9009082" cy="2246769"/>
          </a:xfrm>
          <a:prstGeom prst="rect">
            <a:avLst/>
          </a:prstGeom>
          <a:noFill/>
        </p:spPr>
        <p:txBody>
          <a:bodyPr wrap="square" lIns="91440" tIns="45720" rIns="91440" bIns="45720" anchor="t">
            <a:spAutoFit/>
          </a:bodyPr>
          <a:lstStyle/>
          <a:p>
            <a:r>
              <a:rPr lang="nb-NO" sz="2800" dirty="0"/>
              <a:t>Jobb videre med den figuren dere startet med (45 min)</a:t>
            </a:r>
          </a:p>
          <a:p>
            <a:pPr marL="457200" indent="-457200">
              <a:buFont typeface="Calibri"/>
              <a:buChar char="-"/>
            </a:pPr>
            <a:r>
              <a:rPr lang="nb-NO" sz="2800" dirty="0">
                <a:cs typeface="Arial"/>
              </a:rPr>
              <a:t>Hva kan kombineres i en samlet konfigurasjon?</a:t>
            </a:r>
          </a:p>
          <a:p>
            <a:pPr marL="457200" indent="-457200">
              <a:buFont typeface="Calibri"/>
              <a:buChar char="-"/>
            </a:pPr>
            <a:r>
              <a:rPr lang="nb-NO" sz="2800" dirty="0">
                <a:cs typeface="Arial"/>
              </a:rPr>
              <a:t>Hva kan ikke kombineres?</a:t>
            </a:r>
          </a:p>
          <a:p>
            <a:pPr marL="457200" indent="-457200">
              <a:buFont typeface="Calibri"/>
              <a:buChar char="-"/>
            </a:pPr>
            <a:r>
              <a:rPr lang="nb-NO" sz="2800" dirty="0">
                <a:cs typeface="Arial"/>
              </a:rPr>
              <a:t>Hvilke grep fra gårsdagens skisser kan dere ta inn for å forbedre?</a:t>
            </a:r>
          </a:p>
        </p:txBody>
      </p:sp>
    </p:spTree>
    <p:extLst>
      <p:ext uri="{BB962C8B-B14F-4D97-AF65-F5344CB8AC3E}">
        <p14:creationId xmlns:p14="http://schemas.microsoft.com/office/powerpoint/2010/main" val="2238258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p:nvPr/>
        </p:nvSpPr>
        <p:spPr>
          <a:xfrm>
            <a:off x="967664" y="401385"/>
            <a:ext cx="10392017" cy="183792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lstStyle>
            <a:lvl1pPr defTabSz="546100">
              <a:lnSpc>
                <a:spcPct val="80000"/>
              </a:lnSpc>
              <a:defRPr sz="8600" b="1">
                <a:solidFill>
                  <a:srgbClr val="1195BE"/>
                </a:solidFill>
                <a:latin typeface="+mn-lt"/>
                <a:ea typeface="+mn-ea"/>
                <a:cs typeface="+mn-cs"/>
                <a:sym typeface="Helvetica Neue"/>
              </a:defRPr>
            </a:lvl1pPr>
          </a:lstStyle>
          <a:p>
            <a:pPr algn="ctr"/>
            <a:r>
              <a:rPr sz="6450"/>
              <a:t>Sticky decision</a:t>
            </a:r>
            <a:r>
              <a:rPr lang="nb-NO" sz="6450"/>
              <a:t> del 2</a:t>
            </a:r>
            <a:endParaRPr sz="6450"/>
          </a:p>
        </p:txBody>
      </p:sp>
      <p:sp>
        <p:nvSpPr>
          <p:cNvPr id="283" name="Shape 283"/>
          <p:cNvSpPr/>
          <p:nvPr/>
        </p:nvSpPr>
        <p:spPr>
          <a:xfrm>
            <a:off x="1014523" y="5626638"/>
            <a:ext cx="11183008" cy="492443"/>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defRPr sz="3600" b="1">
                <a:latin typeface="+mn-lt"/>
                <a:ea typeface="+mn-ea"/>
                <a:cs typeface="+mn-cs"/>
                <a:sym typeface="Helvetica Neue"/>
              </a:defRPr>
            </a:pPr>
            <a:r>
              <a:rPr lang="nb-NO" sz="2700" dirty="0"/>
              <a:t>Velg de beste skissene med stille vurdering og strukturert kritikk</a:t>
            </a:r>
            <a:endParaRPr sz="2700" dirty="0"/>
          </a:p>
        </p:txBody>
      </p:sp>
      <p:pic>
        <p:nvPicPr>
          <p:cNvPr id="284" name="30.jpg"/>
          <p:cNvPicPr>
            <a:picLocks noChangeAspect="1"/>
          </p:cNvPicPr>
          <p:nvPr/>
        </p:nvPicPr>
        <p:blipFill>
          <a:blip r:embed="rId3"/>
          <a:stretch>
            <a:fillRect/>
          </a:stretch>
        </p:blipFill>
        <p:spPr>
          <a:xfrm>
            <a:off x="2405223" y="1417944"/>
            <a:ext cx="7381553" cy="4022111"/>
          </a:xfrm>
          <a:prstGeom prst="rect">
            <a:avLst/>
          </a:prstGeom>
          <a:ln w="12700">
            <a:miter lim="400000"/>
          </a:ln>
        </p:spPr>
      </p:pic>
    </p:spTree>
    <p:extLst>
      <p:ext uri="{BB962C8B-B14F-4D97-AF65-F5344CB8AC3E}">
        <p14:creationId xmlns:p14="http://schemas.microsoft.com/office/powerpoint/2010/main" val="18084968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32334-34EA-6A2C-5EFB-72B45C5E1F38}"/>
              </a:ext>
            </a:extLst>
          </p:cNvPr>
          <p:cNvSpPr>
            <a:spLocks noGrp="1"/>
          </p:cNvSpPr>
          <p:nvPr>
            <p:ph type="title"/>
          </p:nvPr>
        </p:nvSpPr>
        <p:spPr/>
        <p:txBody>
          <a:bodyPr/>
          <a:lstStyle/>
          <a:p>
            <a:r>
              <a:rPr lang="nb-NO"/>
              <a:t>Oppdrag – del 2 (80 min totalt)</a:t>
            </a:r>
          </a:p>
        </p:txBody>
      </p:sp>
      <p:sp>
        <p:nvSpPr>
          <p:cNvPr id="4" name="Content Placeholder 3">
            <a:extLst>
              <a:ext uri="{FF2B5EF4-FFF2-40B4-BE49-F238E27FC236}">
                <a16:creationId xmlns:a16="http://schemas.microsoft.com/office/drawing/2014/main" id="{24BFBC34-5F2B-8AC8-143A-404D40F78A07}"/>
              </a:ext>
            </a:extLst>
          </p:cNvPr>
          <p:cNvSpPr>
            <a:spLocks noGrp="1"/>
          </p:cNvSpPr>
          <p:nvPr>
            <p:ph sz="half" idx="2"/>
          </p:nvPr>
        </p:nvSpPr>
        <p:spPr>
          <a:xfrm>
            <a:off x="373626" y="2357590"/>
            <a:ext cx="5386917" cy="4484841"/>
          </a:xfrm>
        </p:spPr>
        <p:txBody>
          <a:bodyPr>
            <a:normAutofit/>
          </a:bodyPr>
          <a:lstStyle/>
          <a:p>
            <a:pPr marL="742950" indent="-742950">
              <a:buFont typeface="+mj-lt"/>
              <a:buAutoNum type="arabicPeriod"/>
            </a:pPr>
            <a:r>
              <a:rPr lang="nb-NO" sz="2800" dirty="0"/>
              <a:t>Vurder alle skissene STILLE.</a:t>
            </a:r>
          </a:p>
          <a:p>
            <a:pPr marL="742950" indent="-742950">
              <a:buFont typeface="+mj-lt"/>
              <a:buAutoNum type="arabicPeriod"/>
            </a:pPr>
            <a:r>
              <a:rPr lang="nb-NO" sz="2800" dirty="0"/>
              <a:t>Sett 1-3 prikker ved delene du liker</a:t>
            </a:r>
          </a:p>
        </p:txBody>
      </p:sp>
      <p:sp>
        <p:nvSpPr>
          <p:cNvPr id="6" name="Text Placeholder 5">
            <a:extLst>
              <a:ext uri="{FF2B5EF4-FFF2-40B4-BE49-F238E27FC236}">
                <a16:creationId xmlns:a16="http://schemas.microsoft.com/office/drawing/2014/main" id="{3CFAA086-E63C-0A26-76C3-BA5A856624A5}"/>
              </a:ext>
            </a:extLst>
          </p:cNvPr>
          <p:cNvSpPr>
            <a:spLocks noGrp="1"/>
          </p:cNvSpPr>
          <p:nvPr>
            <p:ph type="body" sz="quarter" idx="3"/>
          </p:nvPr>
        </p:nvSpPr>
        <p:spPr>
          <a:xfrm>
            <a:off x="5957394" y="1346200"/>
            <a:ext cx="5389033" cy="1011393"/>
          </a:xfrm>
        </p:spPr>
        <p:txBody>
          <a:bodyPr>
            <a:normAutofit lnSpcReduction="10000"/>
          </a:bodyPr>
          <a:lstStyle/>
          <a:p>
            <a:r>
              <a:rPr lang="nb-NO"/>
              <a:t>Felles: Speedkritikk </a:t>
            </a:r>
            <a:br>
              <a:rPr lang="nb-NO"/>
            </a:br>
            <a:r>
              <a:rPr lang="nb-NO"/>
              <a:t>(3 min per skisse)</a:t>
            </a:r>
          </a:p>
        </p:txBody>
      </p:sp>
      <p:sp>
        <p:nvSpPr>
          <p:cNvPr id="7" name="Content Placeholder 6">
            <a:extLst>
              <a:ext uri="{FF2B5EF4-FFF2-40B4-BE49-F238E27FC236}">
                <a16:creationId xmlns:a16="http://schemas.microsoft.com/office/drawing/2014/main" id="{F4C7CC9F-2532-087D-1A3C-8FBD397CF980}"/>
              </a:ext>
            </a:extLst>
          </p:cNvPr>
          <p:cNvSpPr>
            <a:spLocks noGrp="1"/>
          </p:cNvSpPr>
          <p:nvPr>
            <p:ph sz="quarter" idx="4"/>
          </p:nvPr>
        </p:nvSpPr>
        <p:spPr>
          <a:xfrm>
            <a:off x="5957394" y="2357590"/>
            <a:ext cx="5389033" cy="4484841"/>
          </a:xfrm>
        </p:spPr>
        <p:txBody>
          <a:bodyPr>
            <a:normAutofit/>
          </a:bodyPr>
          <a:lstStyle/>
          <a:p>
            <a:r>
              <a:rPr lang="nb-NO" sz="2800" dirty="0"/>
              <a:t>Diskuter </a:t>
            </a:r>
            <a:r>
              <a:rPr lang="nb-NO" sz="2800" dirty="0" err="1"/>
              <a:t>highlights</a:t>
            </a:r>
            <a:r>
              <a:rPr lang="nb-NO" sz="2800" dirty="0"/>
              <a:t> fra hver skisse som en gruppe. </a:t>
            </a:r>
          </a:p>
          <a:p>
            <a:r>
              <a:rPr lang="nb-NO" sz="2800" dirty="0"/>
              <a:t>Fang opp idéer og viktige innvendinger.</a:t>
            </a:r>
          </a:p>
          <a:p>
            <a:r>
              <a:rPr lang="nb-NO" sz="2800" dirty="0"/>
              <a:t>Til slutt spør vi tegneren om gruppa har gått glipp av noe</a:t>
            </a:r>
          </a:p>
        </p:txBody>
      </p:sp>
      <p:sp>
        <p:nvSpPr>
          <p:cNvPr id="8" name="Text Placeholder 7">
            <a:extLst>
              <a:ext uri="{FF2B5EF4-FFF2-40B4-BE49-F238E27FC236}">
                <a16:creationId xmlns:a16="http://schemas.microsoft.com/office/drawing/2014/main" id="{3441B122-4F56-1B9F-7CC0-DCC1171912DD}"/>
              </a:ext>
            </a:extLst>
          </p:cNvPr>
          <p:cNvSpPr>
            <a:spLocks noGrp="1"/>
          </p:cNvSpPr>
          <p:nvPr>
            <p:ph type="body" sz="quarter" idx="10"/>
          </p:nvPr>
        </p:nvSpPr>
        <p:spPr>
          <a:xfrm>
            <a:off x="373625" y="1717828"/>
            <a:ext cx="5389033" cy="639763"/>
          </a:xfrm>
        </p:spPr>
        <p:txBody>
          <a:bodyPr/>
          <a:lstStyle/>
          <a:p>
            <a:r>
              <a:rPr lang="nb-NO"/>
              <a:t>Individuelt (10 min)</a:t>
            </a:r>
          </a:p>
        </p:txBody>
      </p:sp>
      <p:sp>
        <p:nvSpPr>
          <p:cNvPr id="2" name="Slide Number Placeholder 1">
            <a:extLst>
              <a:ext uri="{FF2B5EF4-FFF2-40B4-BE49-F238E27FC236}">
                <a16:creationId xmlns:a16="http://schemas.microsoft.com/office/drawing/2014/main" id="{A3D38599-9055-F1FB-BA43-D232EDC38D54}"/>
              </a:ext>
            </a:extLst>
          </p:cNvPr>
          <p:cNvSpPr>
            <a:spLocks noGrp="1"/>
          </p:cNvSpPr>
          <p:nvPr>
            <p:ph type="sldNum" sz="quarter" idx="4294967295"/>
          </p:nvPr>
        </p:nvSpPr>
        <p:spPr>
          <a:xfrm>
            <a:off x="0" y="0"/>
            <a:ext cx="0" cy="0"/>
          </a:xfrm>
          <a:prstGeom prst="rect">
            <a:avLst/>
          </a:prstGeom>
        </p:spPr>
        <p:txBody>
          <a:bodyPr/>
          <a:lstStyle/>
          <a:p>
            <a:fld id="{86CB4B4D-7CA3-9044-876B-883B54F8677D}" type="slidenum">
              <a:rPr lang="nb-NO" smtClean="0"/>
              <a:t>32</a:t>
            </a:fld>
            <a:endParaRPr lang="nb-NO"/>
          </a:p>
        </p:txBody>
      </p:sp>
      <p:pic>
        <p:nvPicPr>
          <p:cNvPr id="9" name="30.jpg">
            <a:extLst>
              <a:ext uri="{FF2B5EF4-FFF2-40B4-BE49-F238E27FC236}">
                <a16:creationId xmlns:a16="http://schemas.microsoft.com/office/drawing/2014/main" id="{97C4AAD1-0E8E-A964-4401-DBF0BE6803AE}"/>
              </a:ext>
            </a:extLst>
          </p:cNvPr>
          <p:cNvPicPr>
            <a:picLocks noChangeAspect="1"/>
          </p:cNvPicPr>
          <p:nvPr/>
        </p:nvPicPr>
        <p:blipFill>
          <a:blip r:embed="rId2"/>
          <a:stretch>
            <a:fillRect/>
          </a:stretch>
        </p:blipFill>
        <p:spPr>
          <a:xfrm>
            <a:off x="1164545" y="4306704"/>
            <a:ext cx="3805077" cy="2073336"/>
          </a:xfrm>
          <a:prstGeom prst="rect">
            <a:avLst/>
          </a:prstGeom>
          <a:ln w="12700">
            <a:miter lim="400000"/>
          </a:ln>
        </p:spPr>
      </p:pic>
    </p:spTree>
    <p:extLst>
      <p:ext uri="{BB962C8B-B14F-4D97-AF65-F5344CB8AC3E}">
        <p14:creationId xmlns:p14="http://schemas.microsoft.com/office/powerpoint/2010/main" val="2978977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32334-34EA-6A2C-5EFB-72B45C5E1F38}"/>
              </a:ext>
            </a:extLst>
          </p:cNvPr>
          <p:cNvSpPr>
            <a:spLocks noGrp="1"/>
          </p:cNvSpPr>
          <p:nvPr>
            <p:ph type="title"/>
          </p:nvPr>
        </p:nvSpPr>
        <p:spPr/>
        <p:txBody>
          <a:bodyPr/>
          <a:lstStyle/>
          <a:p>
            <a:r>
              <a:rPr lang="nb-NO"/>
              <a:t>Oppdrag – del 2 (80 min totalt)</a:t>
            </a:r>
          </a:p>
        </p:txBody>
      </p:sp>
      <p:sp>
        <p:nvSpPr>
          <p:cNvPr id="4" name="Content Placeholder 3">
            <a:extLst>
              <a:ext uri="{FF2B5EF4-FFF2-40B4-BE49-F238E27FC236}">
                <a16:creationId xmlns:a16="http://schemas.microsoft.com/office/drawing/2014/main" id="{24BFBC34-5F2B-8AC8-143A-404D40F78A07}"/>
              </a:ext>
            </a:extLst>
          </p:cNvPr>
          <p:cNvSpPr>
            <a:spLocks noGrp="1"/>
          </p:cNvSpPr>
          <p:nvPr>
            <p:ph sz="half" idx="2"/>
          </p:nvPr>
        </p:nvSpPr>
        <p:spPr>
          <a:xfrm>
            <a:off x="373626" y="2154390"/>
            <a:ext cx="5386917" cy="4484841"/>
          </a:xfrm>
        </p:spPr>
        <p:txBody>
          <a:bodyPr/>
          <a:lstStyle/>
          <a:p>
            <a:pPr marL="742950" indent="-742950">
              <a:buFont typeface="+mj-lt"/>
              <a:buAutoNum type="arabicPeriod"/>
            </a:pPr>
            <a:r>
              <a:rPr lang="nb-NO" dirty="0"/>
              <a:t>Alle velger STILLE sin favorittside</a:t>
            </a:r>
          </a:p>
          <a:p>
            <a:pPr marL="742950" indent="-742950">
              <a:buFont typeface="+mj-lt"/>
              <a:buAutoNum type="arabicPeriod"/>
            </a:pPr>
            <a:r>
              <a:rPr lang="nb-NO" dirty="0"/>
              <a:t>Sett 1 stor prikker ved din favoritt</a:t>
            </a:r>
          </a:p>
        </p:txBody>
      </p:sp>
      <p:sp>
        <p:nvSpPr>
          <p:cNvPr id="6" name="Text Placeholder 5">
            <a:extLst>
              <a:ext uri="{FF2B5EF4-FFF2-40B4-BE49-F238E27FC236}">
                <a16:creationId xmlns:a16="http://schemas.microsoft.com/office/drawing/2014/main" id="{3CFAA086-E63C-0A26-76C3-BA5A856624A5}"/>
              </a:ext>
            </a:extLst>
          </p:cNvPr>
          <p:cNvSpPr>
            <a:spLocks noGrp="1"/>
          </p:cNvSpPr>
          <p:nvPr>
            <p:ph type="body" sz="quarter" idx="3"/>
          </p:nvPr>
        </p:nvSpPr>
        <p:spPr>
          <a:xfrm>
            <a:off x="5957394" y="1292618"/>
            <a:ext cx="5389033" cy="861775"/>
          </a:xfrm>
        </p:spPr>
        <p:txBody>
          <a:bodyPr>
            <a:normAutofit fontScale="92500" lnSpcReduction="20000"/>
          </a:bodyPr>
          <a:lstStyle/>
          <a:p>
            <a:r>
              <a:rPr lang="nb-NO"/>
              <a:t>Kan vi kombinere eller må vi velge?</a:t>
            </a:r>
          </a:p>
        </p:txBody>
      </p:sp>
      <p:sp>
        <p:nvSpPr>
          <p:cNvPr id="7" name="Content Placeholder 6">
            <a:extLst>
              <a:ext uri="{FF2B5EF4-FFF2-40B4-BE49-F238E27FC236}">
                <a16:creationId xmlns:a16="http://schemas.microsoft.com/office/drawing/2014/main" id="{F4C7CC9F-2532-087D-1A3C-8FBD397CF980}"/>
              </a:ext>
            </a:extLst>
          </p:cNvPr>
          <p:cNvSpPr>
            <a:spLocks noGrp="1"/>
          </p:cNvSpPr>
          <p:nvPr>
            <p:ph sz="quarter" idx="4"/>
          </p:nvPr>
        </p:nvSpPr>
        <p:spPr>
          <a:xfrm>
            <a:off x="5957394" y="2154391"/>
            <a:ext cx="5389033" cy="4475010"/>
          </a:xfrm>
        </p:spPr>
        <p:txBody>
          <a:bodyPr>
            <a:normAutofit lnSpcReduction="10000"/>
          </a:bodyPr>
          <a:lstStyle/>
          <a:p>
            <a:r>
              <a:rPr lang="nb-NO"/>
              <a:t>Gå gjennom hver konfigurasjon</a:t>
            </a:r>
          </a:p>
          <a:p>
            <a:r>
              <a:rPr lang="nb-NO"/>
              <a:t>Kan vi lage en samlet kombinasjon, eller</a:t>
            </a:r>
          </a:p>
          <a:p>
            <a:r>
              <a:rPr lang="nb-NO"/>
              <a:t>Må vi velge?</a:t>
            </a:r>
          </a:p>
          <a:p>
            <a:endParaRPr lang="nb-NO"/>
          </a:p>
          <a:p>
            <a:r>
              <a:rPr lang="nb-NO"/>
              <a:t>Beslutningstaker bestemmer hvis vi må velge</a:t>
            </a:r>
          </a:p>
        </p:txBody>
      </p:sp>
      <p:sp>
        <p:nvSpPr>
          <p:cNvPr id="8" name="Text Placeholder 7">
            <a:extLst>
              <a:ext uri="{FF2B5EF4-FFF2-40B4-BE49-F238E27FC236}">
                <a16:creationId xmlns:a16="http://schemas.microsoft.com/office/drawing/2014/main" id="{3441B122-4F56-1B9F-7CC0-DCC1171912DD}"/>
              </a:ext>
            </a:extLst>
          </p:cNvPr>
          <p:cNvSpPr>
            <a:spLocks noGrp="1"/>
          </p:cNvSpPr>
          <p:nvPr>
            <p:ph type="body" sz="quarter" idx="10"/>
          </p:nvPr>
        </p:nvSpPr>
        <p:spPr>
          <a:xfrm>
            <a:off x="373625" y="1514628"/>
            <a:ext cx="5389033" cy="639763"/>
          </a:xfrm>
        </p:spPr>
        <p:txBody>
          <a:bodyPr/>
          <a:lstStyle/>
          <a:p>
            <a:r>
              <a:rPr lang="nb-NO"/>
              <a:t>Individuelt: Poll (3 min)</a:t>
            </a:r>
          </a:p>
        </p:txBody>
      </p:sp>
      <p:sp>
        <p:nvSpPr>
          <p:cNvPr id="2" name="Slide Number Placeholder 1">
            <a:extLst>
              <a:ext uri="{FF2B5EF4-FFF2-40B4-BE49-F238E27FC236}">
                <a16:creationId xmlns:a16="http://schemas.microsoft.com/office/drawing/2014/main" id="{A3D38599-9055-F1FB-BA43-D232EDC38D54}"/>
              </a:ext>
            </a:extLst>
          </p:cNvPr>
          <p:cNvSpPr>
            <a:spLocks noGrp="1"/>
          </p:cNvSpPr>
          <p:nvPr>
            <p:ph type="sldNum" sz="quarter" idx="4294967295"/>
          </p:nvPr>
        </p:nvSpPr>
        <p:spPr>
          <a:xfrm>
            <a:off x="0" y="0"/>
            <a:ext cx="0" cy="0"/>
          </a:xfrm>
          <a:prstGeom prst="rect">
            <a:avLst/>
          </a:prstGeom>
        </p:spPr>
        <p:txBody>
          <a:bodyPr/>
          <a:lstStyle/>
          <a:p>
            <a:fld id="{86CB4B4D-7CA3-9044-876B-883B54F8677D}" type="slidenum">
              <a:rPr lang="nb-NO" smtClean="0"/>
              <a:t>33</a:t>
            </a:fld>
            <a:endParaRPr lang="nb-NO"/>
          </a:p>
        </p:txBody>
      </p:sp>
      <p:pic>
        <p:nvPicPr>
          <p:cNvPr id="9" name="30.jpg">
            <a:extLst>
              <a:ext uri="{FF2B5EF4-FFF2-40B4-BE49-F238E27FC236}">
                <a16:creationId xmlns:a16="http://schemas.microsoft.com/office/drawing/2014/main" id="{97C4AAD1-0E8E-A964-4401-DBF0BE6803AE}"/>
              </a:ext>
            </a:extLst>
          </p:cNvPr>
          <p:cNvPicPr>
            <a:picLocks noChangeAspect="1"/>
          </p:cNvPicPr>
          <p:nvPr/>
        </p:nvPicPr>
        <p:blipFill>
          <a:blip r:embed="rId2"/>
          <a:stretch>
            <a:fillRect/>
          </a:stretch>
        </p:blipFill>
        <p:spPr>
          <a:xfrm>
            <a:off x="1164545" y="4306704"/>
            <a:ext cx="3805077" cy="2073336"/>
          </a:xfrm>
          <a:prstGeom prst="rect">
            <a:avLst/>
          </a:prstGeom>
          <a:ln w="12700">
            <a:miter lim="400000"/>
          </a:ln>
        </p:spPr>
      </p:pic>
    </p:spTree>
    <p:extLst>
      <p:ext uri="{BB962C8B-B14F-4D97-AF65-F5344CB8AC3E}">
        <p14:creationId xmlns:p14="http://schemas.microsoft.com/office/powerpoint/2010/main" val="1002254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1671-C602-49A6-A9AC-843E8F6B3FF7}"/>
              </a:ext>
            </a:extLst>
          </p:cNvPr>
          <p:cNvSpPr>
            <a:spLocks noGrp="1"/>
          </p:cNvSpPr>
          <p:nvPr>
            <p:ph type="title"/>
          </p:nvPr>
        </p:nvSpPr>
        <p:spPr>
          <a:xfrm>
            <a:off x="401849" y="1529900"/>
            <a:ext cx="11224996" cy="1325620"/>
          </a:xfrm>
        </p:spPr>
        <p:txBody>
          <a:bodyPr/>
          <a:lstStyle/>
          <a:p>
            <a:r>
              <a:rPr lang="nb-NO" sz="8000" err="1"/>
              <a:t>Debrief</a:t>
            </a:r>
            <a:endParaRPr lang="nb-NO" sz="8000"/>
          </a:p>
        </p:txBody>
      </p:sp>
      <p:sp>
        <p:nvSpPr>
          <p:cNvPr id="3" name="Content Placeholder 2">
            <a:extLst>
              <a:ext uri="{FF2B5EF4-FFF2-40B4-BE49-F238E27FC236}">
                <a16:creationId xmlns:a16="http://schemas.microsoft.com/office/drawing/2014/main" id="{BB479CED-715C-4BBE-8E0B-0050CB2A9643}"/>
              </a:ext>
            </a:extLst>
          </p:cNvPr>
          <p:cNvSpPr>
            <a:spLocks noGrp="1"/>
          </p:cNvSpPr>
          <p:nvPr>
            <p:ph idx="1"/>
          </p:nvPr>
        </p:nvSpPr>
        <p:spPr>
          <a:xfrm>
            <a:off x="401849" y="3172408"/>
            <a:ext cx="5989809" cy="2992979"/>
          </a:xfrm>
        </p:spPr>
        <p:txBody>
          <a:bodyPr/>
          <a:lstStyle/>
          <a:p>
            <a:r>
              <a:rPr lang="nb-NO"/>
              <a:t>Hva har vi gjort i dag?</a:t>
            </a:r>
          </a:p>
          <a:p>
            <a:r>
              <a:rPr lang="nb-NO"/>
              <a:t>Hvordan har det gått?</a:t>
            </a:r>
          </a:p>
          <a:p>
            <a:r>
              <a:rPr lang="nb-NO"/>
              <a:t>Hva skal vi gjøre i morgen?</a:t>
            </a:r>
          </a:p>
          <a:p>
            <a:endParaRPr lang="nb-NO"/>
          </a:p>
          <a:p>
            <a:r>
              <a:rPr lang="nb-NO"/>
              <a:t>Hva sier styringsgruppa?</a:t>
            </a:r>
          </a:p>
        </p:txBody>
      </p:sp>
      <p:pic>
        <p:nvPicPr>
          <p:cNvPr id="5" name="Picture 4" descr="Colorful polka dots">
            <a:extLst>
              <a:ext uri="{FF2B5EF4-FFF2-40B4-BE49-F238E27FC236}">
                <a16:creationId xmlns:a16="http://schemas.microsoft.com/office/drawing/2014/main" id="{05D1F495-C111-4F69-A1EA-30491CF2BF81}"/>
              </a:ext>
            </a:extLst>
          </p:cNvPr>
          <p:cNvPicPr>
            <a:picLocks noChangeAspect="1"/>
          </p:cNvPicPr>
          <p:nvPr/>
        </p:nvPicPr>
        <p:blipFill>
          <a:blip r:embed="rId2"/>
          <a:srcRect/>
          <a:stretch/>
        </p:blipFill>
        <p:spPr>
          <a:xfrm rot="5400000">
            <a:off x="5205975" y="1398025"/>
            <a:ext cx="8384049" cy="5588001"/>
          </a:xfrm>
          <a:prstGeom prst="rect">
            <a:avLst/>
          </a:prstGeom>
        </p:spPr>
      </p:pic>
    </p:spTree>
    <p:extLst>
      <p:ext uri="{BB962C8B-B14F-4D97-AF65-F5344CB8AC3E}">
        <p14:creationId xmlns:p14="http://schemas.microsoft.com/office/powerpoint/2010/main" val="2982538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1BFE63A-8DF1-4C70-814C-F4C31F7EF38D}"/>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Object 7" hidden="1">
                        <a:extLst>
                          <a:ext uri="{FF2B5EF4-FFF2-40B4-BE49-F238E27FC236}">
                            <a16:creationId xmlns:a16="http://schemas.microsoft.com/office/drawing/2014/main" id="{D1BFE63A-8DF1-4C70-814C-F4C31F7EF38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27E330FD-305E-43DB-8D22-8E4A40FE8BCD}"/>
              </a:ext>
            </a:extLst>
          </p:cNvPr>
          <p:cNvSpPr/>
          <p:nvPr>
            <p:custDataLst>
              <p:tags r:id="rId2"/>
            </p:custDataLst>
          </p:nvPr>
        </p:nvSpPr>
        <p:spPr>
          <a:xfrm>
            <a:off x="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3200">
              <a:latin typeface="Calibri Light" panose="020F0302020204030204" pitchFamily="34" charset="0"/>
              <a:ea typeface="+mj-ea"/>
              <a:cs typeface="+mj-cs"/>
              <a:sym typeface="Calibri Light" panose="020F0302020204030204" pitchFamily="34" charset="0"/>
            </a:endParaRPr>
          </a:p>
        </p:txBody>
      </p:sp>
      <p:sp>
        <p:nvSpPr>
          <p:cNvPr id="6" name="Title 5">
            <a:extLst>
              <a:ext uri="{FF2B5EF4-FFF2-40B4-BE49-F238E27FC236}">
                <a16:creationId xmlns:a16="http://schemas.microsoft.com/office/drawing/2014/main" id="{41CB51EA-51B8-4BE7-9B6F-6C83E26185B7}"/>
              </a:ext>
            </a:extLst>
          </p:cNvPr>
          <p:cNvSpPr>
            <a:spLocks noGrp="1"/>
          </p:cNvSpPr>
          <p:nvPr>
            <p:ph type="title"/>
          </p:nvPr>
        </p:nvSpPr>
        <p:spPr>
          <a:xfrm>
            <a:off x="483503" y="702586"/>
            <a:ext cx="11224996" cy="1233791"/>
          </a:xfrm>
        </p:spPr>
        <p:txBody>
          <a:bodyPr vert="horz">
            <a:normAutofit/>
          </a:bodyPr>
          <a:lstStyle/>
          <a:p>
            <a:pPr algn="ctr"/>
            <a:r>
              <a:rPr lang="nb-NO"/>
              <a:t>Hvor er vi nå?</a:t>
            </a:r>
          </a:p>
        </p:txBody>
      </p:sp>
      <p:pic>
        <p:nvPicPr>
          <p:cNvPr id="5" name="Picture 4">
            <a:extLst>
              <a:ext uri="{FF2B5EF4-FFF2-40B4-BE49-F238E27FC236}">
                <a16:creationId xmlns:a16="http://schemas.microsoft.com/office/drawing/2014/main" id="{7AE0B801-C75A-4073-813C-4CB74A680641}"/>
              </a:ext>
            </a:extLst>
          </p:cNvPr>
          <p:cNvPicPr>
            <a:picLocks noChangeAspect="1"/>
          </p:cNvPicPr>
          <p:nvPr/>
        </p:nvPicPr>
        <p:blipFill>
          <a:blip r:embed="rId6"/>
          <a:stretch>
            <a:fillRect/>
          </a:stretch>
        </p:blipFill>
        <p:spPr>
          <a:xfrm>
            <a:off x="1155470" y="2351948"/>
            <a:ext cx="9881063" cy="3066272"/>
          </a:xfrm>
          <a:prstGeom prst="rect">
            <a:avLst/>
          </a:prstGeom>
        </p:spPr>
      </p:pic>
    </p:spTree>
    <p:extLst>
      <p:ext uri="{BB962C8B-B14F-4D97-AF65-F5344CB8AC3E}">
        <p14:creationId xmlns:p14="http://schemas.microsoft.com/office/powerpoint/2010/main" val="385497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ne luminous opened box among closed white square boxes">
            <a:extLst>
              <a:ext uri="{FF2B5EF4-FFF2-40B4-BE49-F238E27FC236}">
                <a16:creationId xmlns:a16="http://schemas.microsoft.com/office/drawing/2014/main" id="{9935DEB8-6736-2E66-4C72-A21122821665}"/>
              </a:ext>
            </a:extLst>
          </p:cNvPr>
          <p:cNvPicPr>
            <a:picLocks noChangeAspect="1"/>
          </p:cNvPicPr>
          <p:nvPr/>
        </p:nvPicPr>
        <p:blipFill rotWithShape="1">
          <a:blip r:embed="rId2"/>
          <a:srcRect b="18588"/>
          <a:stretch/>
        </p:blipFill>
        <p:spPr>
          <a:xfrm>
            <a:off x="0" y="-1145073"/>
            <a:ext cx="12192000" cy="7444273"/>
          </a:xfrm>
          <a:prstGeom prst="rect">
            <a:avLst/>
          </a:prstGeom>
        </p:spPr>
      </p:pic>
      <p:sp>
        <p:nvSpPr>
          <p:cNvPr id="5" name="Title 4">
            <a:extLst>
              <a:ext uri="{FF2B5EF4-FFF2-40B4-BE49-F238E27FC236}">
                <a16:creationId xmlns:a16="http://schemas.microsoft.com/office/drawing/2014/main" id="{6FD925DC-4695-0A32-4450-6097767FF61E}"/>
              </a:ext>
            </a:extLst>
          </p:cNvPr>
          <p:cNvSpPr>
            <a:spLocks noGrp="1"/>
          </p:cNvSpPr>
          <p:nvPr>
            <p:ph type="title"/>
          </p:nvPr>
        </p:nvSpPr>
        <p:spPr>
          <a:xfrm>
            <a:off x="609600" y="1079500"/>
            <a:ext cx="10972800" cy="861775"/>
          </a:xfrm>
        </p:spPr>
        <p:txBody>
          <a:bodyPr/>
          <a:lstStyle/>
          <a:p>
            <a:pPr algn="ctr"/>
            <a:r>
              <a:rPr lang="nb-NO">
                <a:solidFill>
                  <a:schemeClr val="bg1"/>
                </a:solidFill>
              </a:rPr>
              <a:t>Takk for i dag!</a:t>
            </a:r>
          </a:p>
        </p:txBody>
      </p:sp>
    </p:spTree>
    <p:extLst>
      <p:ext uri="{BB962C8B-B14F-4D97-AF65-F5344CB8AC3E}">
        <p14:creationId xmlns:p14="http://schemas.microsoft.com/office/powerpoint/2010/main" val="347086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Group 276"/>
          <p:cNvGrpSpPr/>
          <p:nvPr/>
        </p:nvGrpSpPr>
        <p:grpSpPr>
          <a:xfrm>
            <a:off x="-92381" y="-112664"/>
            <a:ext cx="12091929" cy="7083327"/>
            <a:chOff x="0" y="0"/>
            <a:chExt cx="16122570" cy="9444435"/>
          </a:xfrm>
        </p:grpSpPr>
        <p:pic>
          <p:nvPicPr>
            <p:cNvPr id="270" name="endpaper B&amp;W 600.jpg"/>
            <p:cNvPicPr>
              <a:picLocks noChangeAspect="1"/>
            </p:cNvPicPr>
            <p:nvPr/>
          </p:nvPicPr>
          <p:blipFill>
            <a:blip r:embed="rId2"/>
            <a:srcRect l="9252" t="23482" r="12420" b="16892"/>
            <a:stretch>
              <a:fillRect/>
            </a:stretch>
          </p:blipFill>
          <p:spPr>
            <a:xfrm>
              <a:off x="0" y="0"/>
              <a:ext cx="16122571" cy="9444436"/>
            </a:xfrm>
            <a:prstGeom prst="rect">
              <a:avLst/>
            </a:prstGeom>
            <a:ln w="12700" cap="flat">
              <a:noFill/>
              <a:miter lim="400000"/>
            </a:ln>
            <a:effectLst/>
          </p:spPr>
        </p:pic>
        <p:sp>
          <p:nvSpPr>
            <p:cNvPr id="271" name="Shape 271"/>
            <p:cNvSpPr/>
            <p:nvPr/>
          </p:nvSpPr>
          <p:spPr>
            <a:xfrm>
              <a:off x="1319774" y="1506835"/>
              <a:ext cx="2457980" cy="1477777"/>
            </a:xfrm>
            <a:custGeom>
              <a:avLst/>
              <a:gdLst/>
              <a:ahLst/>
              <a:cxnLst>
                <a:cxn ang="0">
                  <a:pos x="wd2" y="hd2"/>
                </a:cxn>
                <a:cxn ang="5400000">
                  <a:pos x="wd2" y="hd2"/>
                </a:cxn>
                <a:cxn ang="10800000">
                  <a:pos x="wd2" y="hd2"/>
                </a:cxn>
                <a:cxn ang="16200000">
                  <a:pos x="wd2" y="hd2"/>
                </a:cxn>
              </a:cxnLst>
              <a:rect l="0" t="0" r="r" b="b"/>
              <a:pathLst>
                <a:path w="21600" h="21600" extrusionOk="0">
                  <a:moveTo>
                    <a:pt x="0" y="3394"/>
                  </a:moveTo>
                  <a:lnTo>
                    <a:pt x="0" y="21600"/>
                  </a:lnTo>
                  <a:lnTo>
                    <a:pt x="21600" y="15343"/>
                  </a:lnTo>
                  <a:lnTo>
                    <a:pt x="19835" y="0"/>
                  </a:lnTo>
                  <a:lnTo>
                    <a:pt x="0" y="3394"/>
                  </a:lnTo>
                  <a:close/>
                </a:path>
              </a:pathLst>
            </a:custGeom>
            <a:solidFill>
              <a:srgbClr val="FFFFFF"/>
            </a:solidFill>
            <a:ln w="25400" cap="flat">
              <a:solidFill>
                <a:srgbClr val="FFFFFF"/>
              </a:solidFill>
              <a:prstDash val="solid"/>
              <a:miter lim="400000"/>
            </a:ln>
            <a:effectLst/>
          </p:spPr>
          <p:txBody>
            <a:bodyPr wrap="square" lIns="38100" tIns="38100" rIns="38100" bIns="38100" numCol="1" anchor="ctr">
              <a:noAutofit/>
            </a:bodyPr>
            <a:lstStyle/>
            <a:p>
              <a:pPr algn="ctr" defTabSz="409575">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950"/>
            </a:p>
          </p:txBody>
        </p:sp>
        <p:sp>
          <p:nvSpPr>
            <p:cNvPr id="272" name="Shape 272"/>
            <p:cNvSpPr/>
            <p:nvPr/>
          </p:nvSpPr>
          <p:spPr>
            <a:xfrm>
              <a:off x="4162011" y="1935426"/>
              <a:ext cx="2458462" cy="1814641"/>
            </a:xfrm>
            <a:custGeom>
              <a:avLst/>
              <a:gdLst/>
              <a:ahLst/>
              <a:cxnLst>
                <a:cxn ang="0">
                  <a:pos x="wd2" y="hd2"/>
                </a:cxn>
                <a:cxn ang="5400000">
                  <a:pos x="wd2" y="hd2"/>
                </a:cxn>
                <a:cxn ang="10800000">
                  <a:pos x="wd2" y="hd2"/>
                </a:cxn>
                <a:cxn ang="16200000">
                  <a:pos x="wd2" y="hd2"/>
                </a:cxn>
              </a:cxnLst>
              <a:rect l="0" t="0" r="r" b="b"/>
              <a:pathLst>
                <a:path w="21600" h="21600" extrusionOk="0">
                  <a:moveTo>
                    <a:pt x="0" y="3394"/>
                  </a:moveTo>
                  <a:lnTo>
                    <a:pt x="0" y="21600"/>
                  </a:lnTo>
                  <a:lnTo>
                    <a:pt x="21600" y="15343"/>
                  </a:lnTo>
                  <a:lnTo>
                    <a:pt x="19835" y="0"/>
                  </a:lnTo>
                  <a:lnTo>
                    <a:pt x="0" y="3394"/>
                  </a:lnTo>
                  <a:close/>
                </a:path>
              </a:pathLst>
            </a:custGeom>
            <a:solidFill>
              <a:srgbClr val="FFFFFF"/>
            </a:solidFill>
            <a:ln w="25400" cap="flat">
              <a:solidFill>
                <a:srgbClr val="FFFFFF"/>
              </a:solidFill>
              <a:prstDash val="solid"/>
              <a:miter lim="400000"/>
            </a:ln>
            <a:effectLst/>
          </p:spPr>
          <p:txBody>
            <a:bodyPr wrap="square" lIns="38100" tIns="38100" rIns="38100" bIns="38100" numCol="1" anchor="ctr">
              <a:noAutofit/>
            </a:bodyPr>
            <a:lstStyle/>
            <a:p>
              <a:pPr algn="ctr" defTabSz="409575">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950"/>
            </a:p>
          </p:txBody>
        </p:sp>
        <p:sp>
          <p:nvSpPr>
            <p:cNvPr id="273" name="Shape 273"/>
            <p:cNvSpPr/>
            <p:nvPr/>
          </p:nvSpPr>
          <p:spPr>
            <a:xfrm>
              <a:off x="12869180" y="6243896"/>
              <a:ext cx="1911973" cy="1476393"/>
            </a:xfrm>
            <a:custGeom>
              <a:avLst/>
              <a:gdLst/>
              <a:ahLst/>
              <a:cxnLst>
                <a:cxn ang="0">
                  <a:pos x="wd2" y="hd2"/>
                </a:cxn>
                <a:cxn ang="5400000">
                  <a:pos x="wd2" y="hd2"/>
                </a:cxn>
                <a:cxn ang="10800000">
                  <a:pos x="wd2" y="hd2"/>
                </a:cxn>
                <a:cxn ang="16200000">
                  <a:pos x="wd2" y="hd2"/>
                </a:cxn>
              </a:cxnLst>
              <a:rect l="0" t="0" r="r" b="b"/>
              <a:pathLst>
                <a:path w="21600" h="21600" extrusionOk="0">
                  <a:moveTo>
                    <a:pt x="0" y="3394"/>
                  </a:moveTo>
                  <a:lnTo>
                    <a:pt x="0" y="21600"/>
                  </a:lnTo>
                  <a:lnTo>
                    <a:pt x="21600" y="15343"/>
                  </a:lnTo>
                  <a:lnTo>
                    <a:pt x="19835" y="0"/>
                  </a:lnTo>
                  <a:lnTo>
                    <a:pt x="0" y="3394"/>
                  </a:lnTo>
                  <a:close/>
                </a:path>
              </a:pathLst>
            </a:custGeom>
            <a:solidFill>
              <a:srgbClr val="FFFFFF"/>
            </a:solidFill>
            <a:ln w="25400" cap="flat">
              <a:solidFill>
                <a:srgbClr val="FFFFFF"/>
              </a:solidFill>
              <a:prstDash val="solid"/>
              <a:miter lim="400000"/>
            </a:ln>
            <a:effectLst/>
          </p:spPr>
          <p:txBody>
            <a:bodyPr wrap="square" lIns="38100" tIns="38100" rIns="38100" bIns="38100" numCol="1" anchor="ctr">
              <a:noAutofit/>
            </a:bodyPr>
            <a:lstStyle/>
            <a:p>
              <a:pPr algn="ctr" defTabSz="409575">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950"/>
            </a:p>
          </p:txBody>
        </p:sp>
        <p:sp>
          <p:nvSpPr>
            <p:cNvPr id="274" name="Shape 274"/>
            <p:cNvSpPr/>
            <p:nvPr/>
          </p:nvSpPr>
          <p:spPr>
            <a:xfrm>
              <a:off x="7130825" y="5587845"/>
              <a:ext cx="2666702" cy="2029362"/>
            </a:xfrm>
            <a:custGeom>
              <a:avLst/>
              <a:gdLst/>
              <a:ahLst/>
              <a:cxnLst>
                <a:cxn ang="0">
                  <a:pos x="wd2" y="hd2"/>
                </a:cxn>
                <a:cxn ang="5400000">
                  <a:pos x="wd2" y="hd2"/>
                </a:cxn>
                <a:cxn ang="10800000">
                  <a:pos x="wd2" y="hd2"/>
                </a:cxn>
                <a:cxn ang="16200000">
                  <a:pos x="wd2" y="hd2"/>
                </a:cxn>
              </a:cxnLst>
              <a:rect l="0" t="0" r="r" b="b"/>
              <a:pathLst>
                <a:path w="21600" h="21600" extrusionOk="0">
                  <a:moveTo>
                    <a:pt x="1296" y="1973"/>
                  </a:moveTo>
                  <a:lnTo>
                    <a:pt x="0" y="21600"/>
                  </a:lnTo>
                  <a:lnTo>
                    <a:pt x="20287" y="18592"/>
                  </a:lnTo>
                  <a:lnTo>
                    <a:pt x="21600" y="6678"/>
                  </a:lnTo>
                  <a:lnTo>
                    <a:pt x="17238" y="0"/>
                  </a:lnTo>
                  <a:lnTo>
                    <a:pt x="1296" y="1973"/>
                  </a:lnTo>
                  <a:close/>
                </a:path>
              </a:pathLst>
            </a:custGeom>
            <a:solidFill>
              <a:srgbClr val="FFFFFF"/>
            </a:solidFill>
            <a:ln w="25400" cap="flat">
              <a:solidFill>
                <a:srgbClr val="FFFFFF"/>
              </a:solidFill>
              <a:prstDash val="solid"/>
              <a:miter lim="400000"/>
            </a:ln>
            <a:effectLst/>
          </p:spPr>
          <p:txBody>
            <a:bodyPr wrap="square" lIns="38100" tIns="38100" rIns="38100" bIns="38100" numCol="1" anchor="ctr">
              <a:noAutofit/>
            </a:bodyPr>
            <a:lstStyle/>
            <a:p>
              <a:pPr algn="ctr" defTabSz="409575">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950"/>
            </a:p>
          </p:txBody>
        </p:sp>
        <p:sp>
          <p:nvSpPr>
            <p:cNvPr id="275" name="Shape 275"/>
            <p:cNvSpPr/>
            <p:nvPr/>
          </p:nvSpPr>
          <p:spPr>
            <a:xfrm>
              <a:off x="1387683" y="5588880"/>
              <a:ext cx="2218206" cy="2170813"/>
            </a:xfrm>
            <a:prstGeom prst="rect">
              <a:avLst/>
            </a:prstGeom>
            <a:solidFill>
              <a:srgbClr val="FFFFFF"/>
            </a:solidFill>
            <a:ln w="25400" cap="flat">
              <a:solidFill>
                <a:srgbClr val="FFFFFF"/>
              </a:solidFill>
              <a:prstDash val="solid"/>
              <a:miter lim="400000"/>
            </a:ln>
            <a:effectLst/>
          </p:spPr>
          <p:txBody>
            <a:bodyPr wrap="square" lIns="38100" tIns="38100" rIns="38100" bIns="38100" numCol="1" anchor="ctr">
              <a:noAutofit/>
            </a:bodyPr>
            <a:lstStyle/>
            <a:p>
              <a:pPr algn="ctr" defTabSz="409575">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950"/>
            </a:p>
          </p:txBody>
        </p:sp>
      </p:grpSp>
      <p:sp>
        <p:nvSpPr>
          <p:cNvPr id="277" name="Shape 277"/>
          <p:cNvSpPr/>
          <p:nvPr/>
        </p:nvSpPr>
        <p:spPr>
          <a:xfrm>
            <a:off x="7018948" y="95035"/>
            <a:ext cx="9024006" cy="6573823"/>
          </a:xfrm>
          <a:custGeom>
            <a:avLst/>
            <a:gdLst/>
            <a:ahLst/>
            <a:cxnLst>
              <a:cxn ang="0">
                <a:pos x="wd2" y="hd2"/>
              </a:cxn>
              <a:cxn ang="5400000">
                <a:pos x="wd2" y="hd2"/>
              </a:cxn>
              <a:cxn ang="10800000">
                <a:pos x="wd2" y="hd2"/>
              </a:cxn>
              <a:cxn ang="16200000">
                <a:pos x="wd2" y="hd2"/>
              </a:cxn>
            </a:cxnLst>
            <a:rect l="0" t="0" r="r" b="b"/>
            <a:pathLst>
              <a:path w="21600" h="21600" extrusionOk="0">
                <a:moveTo>
                  <a:pt x="273" y="0"/>
                </a:moveTo>
                <a:lnTo>
                  <a:pt x="1735" y="11765"/>
                </a:lnTo>
                <a:lnTo>
                  <a:pt x="0" y="21482"/>
                </a:lnTo>
                <a:lnTo>
                  <a:pt x="21600" y="21600"/>
                </a:lnTo>
                <a:lnTo>
                  <a:pt x="21600" y="135"/>
                </a:lnTo>
                <a:lnTo>
                  <a:pt x="273" y="0"/>
                </a:lnTo>
                <a:close/>
              </a:path>
            </a:pathLst>
          </a:custGeom>
          <a:solidFill>
            <a:srgbClr val="FFFFFF"/>
          </a:solidFill>
          <a:ln w="25400">
            <a:solidFill>
              <a:srgbClr val="FFFFFF"/>
            </a:solidFill>
            <a:miter lim="400000"/>
          </a:ln>
        </p:spPr>
        <p:txBody>
          <a:bodyPr lIns="38100" tIns="38100" rIns="38100" bIns="38100" anchor="ctr"/>
          <a:lstStyle/>
          <a:p>
            <a:pPr algn="ctr" defTabSz="409575">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950"/>
          </a:p>
        </p:txBody>
      </p:sp>
      <p:sp>
        <p:nvSpPr>
          <p:cNvPr id="278" name="Shape 278"/>
          <p:cNvSpPr/>
          <p:nvPr/>
        </p:nvSpPr>
        <p:spPr>
          <a:xfrm>
            <a:off x="586729" y="52755"/>
            <a:ext cx="4566983" cy="6626045"/>
          </a:xfrm>
          <a:custGeom>
            <a:avLst/>
            <a:gdLst/>
            <a:ahLst/>
            <a:cxnLst>
              <a:cxn ang="0">
                <a:pos x="wd2" y="hd2"/>
              </a:cxn>
              <a:cxn ang="5400000">
                <a:pos x="wd2" y="hd2"/>
              </a:cxn>
              <a:cxn ang="10800000">
                <a:pos x="wd2" y="hd2"/>
              </a:cxn>
              <a:cxn ang="16200000">
                <a:pos x="wd2" y="hd2"/>
              </a:cxn>
            </a:cxnLst>
            <a:rect l="0" t="0" r="r" b="b"/>
            <a:pathLst>
              <a:path w="21600" h="21600" extrusionOk="0">
                <a:moveTo>
                  <a:pt x="398" y="0"/>
                </a:moveTo>
                <a:lnTo>
                  <a:pt x="0" y="21433"/>
                </a:lnTo>
                <a:lnTo>
                  <a:pt x="19689" y="21600"/>
                </a:lnTo>
                <a:lnTo>
                  <a:pt x="21600" y="11142"/>
                </a:lnTo>
                <a:lnTo>
                  <a:pt x="19554" y="300"/>
                </a:lnTo>
                <a:lnTo>
                  <a:pt x="398" y="0"/>
                </a:lnTo>
                <a:close/>
              </a:path>
            </a:pathLst>
          </a:custGeom>
          <a:solidFill>
            <a:srgbClr val="FFFFFF">
              <a:alpha val="78013"/>
            </a:srgbClr>
          </a:solidFill>
          <a:ln w="25400">
            <a:solidFill>
              <a:srgbClr val="FFFFFF">
                <a:alpha val="78013"/>
              </a:srgbClr>
            </a:solidFill>
            <a:miter lim="400000"/>
          </a:ln>
        </p:spPr>
        <p:txBody>
          <a:bodyPr lIns="38100" tIns="38100" rIns="38100" bIns="38100" anchor="ctr"/>
          <a:lstStyle/>
          <a:p>
            <a:pPr algn="ctr" defTabSz="409575">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9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ow Google Design Sprint works - Product Management 101 ...">
            <a:hlinkClick r:id="rId5"/>
            <a:extLst>
              <a:ext uri="{FF2B5EF4-FFF2-40B4-BE49-F238E27FC236}">
                <a16:creationId xmlns:a16="http://schemas.microsoft.com/office/drawing/2014/main" id="{B05C4E39-4E17-4AED-81D3-C1A71FDEDF3E}"/>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20916" t="18176" r="59667" b="42613"/>
          <a:stretch/>
        </p:blipFill>
        <p:spPr bwMode="auto">
          <a:xfrm>
            <a:off x="617294" y="1941705"/>
            <a:ext cx="1756557" cy="1434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hidden="1">
            <a:extLst>
              <a:ext uri="{FF2B5EF4-FFF2-40B4-BE49-F238E27FC236}">
                <a16:creationId xmlns:a16="http://schemas.microsoft.com/office/drawing/2014/main" id="{6E8DCAB7-3BB9-4C44-AEEA-76EA78C119F2}"/>
              </a:ext>
            </a:extLst>
          </p:cNvPr>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6" name="Object 5" hidden="1">
                        <a:extLst>
                          <a:ext uri="{FF2B5EF4-FFF2-40B4-BE49-F238E27FC236}">
                            <a16:creationId xmlns:a16="http://schemas.microsoft.com/office/drawing/2014/main" id="{6E8DCAB7-3BB9-4C44-AEEA-76EA78C119F2}"/>
                          </a:ext>
                        </a:extLst>
                      </p:cNvPr>
                      <p:cNvPicPr/>
                      <p:nvPr/>
                    </p:nvPicPr>
                    <p:blipFill>
                      <a:blip r:embed="rId8"/>
                      <a:stretch>
                        <a:fillRect/>
                      </a:stretch>
                    </p:blipFill>
                    <p:spPr>
                      <a:xfrm>
                        <a:off x="2119" y="2119"/>
                        <a:ext cx="2117" cy="211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AEA2AD-52C8-46A3-A747-820A73B8D9AF}"/>
              </a:ext>
            </a:extLst>
          </p:cNvPr>
          <p:cNvSpPr/>
          <p:nvPr>
            <p:custDataLst>
              <p:tags r:id="rId2"/>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defRPr/>
            </a:pPr>
            <a:endParaRPr lang="nb-NO" sz="3200" b="1">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F1E5449-5907-45C8-959C-2BE182CC74F6}"/>
              </a:ext>
            </a:extLst>
          </p:cNvPr>
          <p:cNvSpPr>
            <a:spLocks noGrp="1"/>
          </p:cNvSpPr>
          <p:nvPr>
            <p:ph type="title"/>
          </p:nvPr>
        </p:nvSpPr>
        <p:spPr>
          <a:xfrm>
            <a:off x="965585" y="562251"/>
            <a:ext cx="3316323" cy="997390"/>
          </a:xfrm>
        </p:spPr>
        <p:txBody>
          <a:bodyPr/>
          <a:lstStyle/>
          <a:p>
            <a:pPr algn="ctr"/>
            <a:r>
              <a:rPr lang="nb-NO" sz="5867"/>
              <a:t>Onsdag</a:t>
            </a:r>
            <a:endParaRPr lang="nb-NO"/>
          </a:p>
        </p:txBody>
      </p:sp>
      <p:graphicFrame>
        <p:nvGraphicFramePr>
          <p:cNvPr id="7" name="Table 19">
            <a:extLst>
              <a:ext uri="{FF2B5EF4-FFF2-40B4-BE49-F238E27FC236}">
                <a16:creationId xmlns:a16="http://schemas.microsoft.com/office/drawing/2014/main" id="{DD8F3D04-F509-4FD7-B1FD-AEB6FED98BDA}"/>
              </a:ext>
            </a:extLst>
          </p:cNvPr>
          <p:cNvGraphicFramePr>
            <a:graphicFrameLocks noGrp="1"/>
          </p:cNvGraphicFramePr>
          <p:nvPr>
            <p:extLst>
              <p:ext uri="{D42A27DB-BD31-4B8C-83A1-F6EECF244321}">
                <p14:modId xmlns:p14="http://schemas.microsoft.com/office/powerpoint/2010/main" val="3525105571"/>
              </p:ext>
            </p:extLst>
          </p:nvPr>
        </p:nvGraphicFramePr>
        <p:xfrm>
          <a:off x="4559569" y="1358038"/>
          <a:ext cx="7004050" cy="5044440"/>
        </p:xfrm>
        <a:graphic>
          <a:graphicData uri="http://schemas.openxmlformats.org/drawingml/2006/table">
            <a:tbl>
              <a:tblPr firstRow="1" bandRow="1">
                <a:tableStyleId>{21E4AEA4-8DFA-4A89-87EB-49C32662AFE0}</a:tableStyleId>
              </a:tblPr>
              <a:tblGrid>
                <a:gridCol w="714031">
                  <a:extLst>
                    <a:ext uri="{9D8B030D-6E8A-4147-A177-3AD203B41FA5}">
                      <a16:colId xmlns:a16="http://schemas.microsoft.com/office/drawing/2014/main" val="1351008796"/>
                    </a:ext>
                  </a:extLst>
                </a:gridCol>
                <a:gridCol w="709127">
                  <a:extLst>
                    <a:ext uri="{9D8B030D-6E8A-4147-A177-3AD203B41FA5}">
                      <a16:colId xmlns:a16="http://schemas.microsoft.com/office/drawing/2014/main" val="1752468797"/>
                    </a:ext>
                  </a:extLst>
                </a:gridCol>
                <a:gridCol w="2660078">
                  <a:extLst>
                    <a:ext uri="{9D8B030D-6E8A-4147-A177-3AD203B41FA5}">
                      <a16:colId xmlns:a16="http://schemas.microsoft.com/office/drawing/2014/main" val="559768178"/>
                    </a:ext>
                  </a:extLst>
                </a:gridCol>
                <a:gridCol w="1225510">
                  <a:extLst>
                    <a:ext uri="{9D8B030D-6E8A-4147-A177-3AD203B41FA5}">
                      <a16:colId xmlns:a16="http://schemas.microsoft.com/office/drawing/2014/main" val="1148587230"/>
                    </a:ext>
                  </a:extLst>
                </a:gridCol>
                <a:gridCol w="1695304">
                  <a:extLst>
                    <a:ext uri="{9D8B030D-6E8A-4147-A177-3AD203B41FA5}">
                      <a16:colId xmlns:a16="http://schemas.microsoft.com/office/drawing/2014/main" val="1646304084"/>
                    </a:ext>
                  </a:extLst>
                </a:gridCol>
              </a:tblGrid>
              <a:tr h="330169">
                <a:tc>
                  <a:txBody>
                    <a:bodyPr/>
                    <a:lstStyle/>
                    <a:p>
                      <a:pPr marL="0" indent="0" algn="l">
                        <a:buFont typeface="Arial" panose="020B0604020202020204" pitchFamily="34" charset="0"/>
                        <a:buNone/>
                      </a:pPr>
                      <a:r>
                        <a:rPr lang="nb-NO" sz="1500"/>
                        <a:t>Fra</a:t>
                      </a:r>
                    </a:p>
                  </a:txBody>
                  <a:tcPr marL="121920" marR="121920" marT="60960" marB="60960"/>
                </a:tc>
                <a:tc>
                  <a:txBody>
                    <a:bodyPr/>
                    <a:lstStyle/>
                    <a:p>
                      <a:pPr marL="0" indent="0" algn="l">
                        <a:buFont typeface="Arial" panose="020B0604020202020204" pitchFamily="34" charset="0"/>
                        <a:buNone/>
                      </a:pPr>
                      <a:r>
                        <a:rPr lang="nb-NO" sz="1500"/>
                        <a:t>Til</a:t>
                      </a:r>
                    </a:p>
                  </a:txBody>
                  <a:tcPr marL="121920" marR="121920" marT="60960" marB="60960"/>
                </a:tc>
                <a:tc>
                  <a:txBody>
                    <a:bodyPr/>
                    <a:lstStyle/>
                    <a:p>
                      <a:pPr marL="0" indent="0" algn="l">
                        <a:buFont typeface="Arial" panose="020B0604020202020204" pitchFamily="34" charset="0"/>
                        <a:buNone/>
                      </a:pPr>
                      <a:r>
                        <a:rPr lang="nb-NO" sz="1500"/>
                        <a:t>Aktivitet</a:t>
                      </a:r>
                      <a:endParaRPr lang="nb-NO" sz="1500">
                        <a:solidFill>
                          <a:schemeClr val="bg1"/>
                        </a:solidFill>
                      </a:endParaRPr>
                    </a:p>
                  </a:txBody>
                  <a:tcPr marL="121920" marR="121920" marT="60960" marB="60960"/>
                </a:tc>
                <a:tc>
                  <a:txBody>
                    <a:bodyPr/>
                    <a:lstStyle/>
                    <a:p>
                      <a:pPr marL="0" indent="0" algn="l">
                        <a:buFont typeface="Arial" panose="020B0604020202020204" pitchFamily="34" charset="0"/>
                        <a:buNone/>
                      </a:pPr>
                      <a:r>
                        <a:rPr lang="nb-NO" sz="1500"/>
                        <a:t>Format</a:t>
                      </a:r>
                    </a:p>
                  </a:txBody>
                  <a:tcPr marL="121920" marR="121920" marT="60960" marB="60960"/>
                </a:tc>
                <a:tc>
                  <a:txBody>
                    <a:bodyPr/>
                    <a:lstStyle/>
                    <a:p>
                      <a:pPr marL="0" indent="0" algn="l">
                        <a:buFont typeface="Arial" panose="020B0604020202020204" pitchFamily="34" charset="0"/>
                        <a:buNone/>
                      </a:pPr>
                      <a:r>
                        <a:rPr lang="nb-NO" sz="1500"/>
                        <a:t>Deltakere</a:t>
                      </a:r>
                    </a:p>
                  </a:txBody>
                  <a:tcPr marL="121920" marR="121920" marT="60960" marB="60960"/>
                </a:tc>
                <a:extLst>
                  <a:ext uri="{0D108BD9-81ED-4DB2-BD59-A6C34878D82A}">
                    <a16:rowId xmlns:a16="http://schemas.microsoft.com/office/drawing/2014/main" val="1129494764"/>
                  </a:ext>
                </a:extLst>
              </a:tr>
              <a:tr h="670560">
                <a:tc>
                  <a:txBody>
                    <a:bodyPr/>
                    <a:lstStyle/>
                    <a:p>
                      <a:pPr marL="0" indent="0" algn="l">
                        <a:buFont typeface="Arial" panose="020B0604020202020204" pitchFamily="34" charset="0"/>
                        <a:buNone/>
                      </a:pPr>
                      <a:r>
                        <a:rPr lang="nb-NO" sz="1200" i="0"/>
                        <a:t>09:00</a:t>
                      </a:r>
                    </a:p>
                  </a:txBody>
                  <a:tcPr marL="121920" marR="121920" marT="60960" marB="60960" anchor="ctr"/>
                </a:tc>
                <a:tc>
                  <a:txBody>
                    <a:bodyPr/>
                    <a:lstStyle/>
                    <a:p>
                      <a:pPr marL="0" indent="0" algn="l">
                        <a:buFont typeface="Arial" panose="020B0604020202020204" pitchFamily="34" charset="0"/>
                        <a:buNone/>
                      </a:pPr>
                      <a:r>
                        <a:rPr lang="nb-NO" sz="1200" i="0"/>
                        <a:t>10:00</a:t>
                      </a:r>
                    </a:p>
                  </a:txBody>
                  <a:tcPr marL="121920" marR="121920" marT="60960" marB="60960" anchor="ctr"/>
                </a:tc>
                <a:tc>
                  <a:txBody>
                    <a:bodyPr/>
                    <a:lstStyle/>
                    <a:p>
                      <a:pPr marL="0" indent="0" algn="l">
                        <a:buFont typeface="Arial" panose="020B0604020202020204" pitchFamily="34" charset="0"/>
                        <a:buNone/>
                      </a:pPr>
                      <a:r>
                        <a:rPr lang="nb-NO" sz="1200" b="0">
                          <a:solidFill>
                            <a:schemeClr val="tx1"/>
                          </a:solidFill>
                        </a:rPr>
                        <a:t>Oppstart. </a:t>
                      </a:r>
                    </a:p>
                    <a:p>
                      <a:pPr marL="0" indent="0" algn="l">
                        <a:buFont typeface="Arial" panose="020B0604020202020204" pitchFamily="34" charset="0"/>
                        <a:buNone/>
                      </a:pPr>
                      <a:r>
                        <a:rPr lang="nb-NO" sz="1200" b="0">
                          <a:solidFill>
                            <a:schemeClr val="tx1"/>
                          </a:solidFill>
                        </a:rPr>
                        <a:t>Sticky decision del 1</a:t>
                      </a:r>
                    </a:p>
                  </a:txBody>
                  <a:tcPr marL="121920" marR="121920" marT="60960" marB="60960" anchor="ctr"/>
                </a:tc>
                <a:tc>
                  <a:txBody>
                    <a:bodyPr/>
                    <a:lstStyle/>
                    <a:p>
                      <a:pPr marL="0" indent="0" algn="l">
                        <a:buFont typeface="Arial" panose="020B0604020202020204" pitchFamily="34" charset="0"/>
                        <a:buNone/>
                      </a:pPr>
                      <a:r>
                        <a:rPr lang="nb-NO" sz="1200"/>
                        <a:t>Fysisk rom</a:t>
                      </a:r>
                    </a:p>
                  </a:txBody>
                  <a:tcPr marL="121920" marR="121920" marT="60960" marB="60960"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t>Kjernegruppa</a:t>
                      </a:r>
                    </a:p>
                  </a:txBody>
                  <a:tcPr marL="121920" marR="121920" marT="60960" marB="60960" anchor="ctr"/>
                </a:tc>
                <a:extLst>
                  <a:ext uri="{0D108BD9-81ED-4DB2-BD59-A6C34878D82A}">
                    <a16:rowId xmlns:a16="http://schemas.microsoft.com/office/drawing/2014/main" val="1758165501"/>
                  </a:ext>
                </a:extLst>
              </a:tr>
              <a:tr h="670560">
                <a:tc>
                  <a:txBody>
                    <a:bodyPr/>
                    <a:lstStyle/>
                    <a:p>
                      <a:pPr marL="0" indent="0" algn="l">
                        <a:buFont typeface="Arial" panose="020B0604020202020204" pitchFamily="34" charset="0"/>
                        <a:buNone/>
                      </a:pPr>
                      <a:r>
                        <a:rPr lang="nb-NO" sz="1200" i="0"/>
                        <a:t>10:00</a:t>
                      </a:r>
                    </a:p>
                  </a:txBody>
                  <a:tcPr marL="121920" marR="121920" marT="60960" marB="60960" anchor="ctr"/>
                </a:tc>
                <a:tc>
                  <a:txBody>
                    <a:bodyPr/>
                    <a:lstStyle/>
                    <a:p>
                      <a:pPr marL="0" indent="0" algn="l">
                        <a:buFont typeface="Arial" panose="020B0604020202020204" pitchFamily="34" charset="0"/>
                        <a:buNone/>
                      </a:pPr>
                      <a:r>
                        <a:rPr lang="nb-NO" sz="1200" i="0"/>
                        <a:t>10:30</a:t>
                      </a:r>
                    </a:p>
                  </a:txBody>
                  <a:tcPr marL="121920" marR="121920" marT="60960" marB="60960" anchor="ctr"/>
                </a:tc>
                <a:tc>
                  <a:txBody>
                    <a:bodyPr/>
                    <a:lstStyle/>
                    <a:p>
                      <a:pPr marL="0" indent="0" algn="l">
                        <a:buFont typeface="Arial" panose="020B0604020202020204" pitchFamily="34" charset="0"/>
                        <a:buNone/>
                      </a:pPr>
                      <a:r>
                        <a:rPr lang="nb-NO" sz="1200" b="0">
                          <a:solidFill>
                            <a:schemeClr val="tx1"/>
                          </a:solidFill>
                        </a:rPr>
                        <a:t>Referansegruppemøte</a:t>
                      </a:r>
                    </a:p>
                  </a:txBody>
                  <a:tcPr marL="121920" marR="121920" marT="60960" marB="60960" anchor="ctr"/>
                </a:tc>
                <a:tc>
                  <a:txBody>
                    <a:bodyPr/>
                    <a:lstStyle/>
                    <a:p>
                      <a:pPr marL="0" indent="0" algn="l">
                        <a:buFont typeface="Arial" panose="020B0604020202020204" pitchFamily="34" charset="0"/>
                        <a:buNone/>
                      </a:pPr>
                      <a:r>
                        <a:rPr lang="nb-NO" sz="1200"/>
                        <a:t>Digitalt (kjernegruppa sitter samlet)</a:t>
                      </a:r>
                    </a:p>
                  </a:txBody>
                  <a:tcPr marL="121920" marR="121920" marT="60960" marB="60960"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t>Kjernegruppa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t>Referansegruppa</a:t>
                      </a:r>
                    </a:p>
                  </a:txBody>
                  <a:tcPr marL="121920" marR="121920" marT="60960" marB="60960" anchor="ctr"/>
                </a:tc>
                <a:extLst>
                  <a:ext uri="{0D108BD9-81ED-4DB2-BD59-A6C34878D82A}">
                    <a16:rowId xmlns:a16="http://schemas.microsoft.com/office/drawing/2014/main" val="3081681672"/>
                  </a:ext>
                </a:extLst>
              </a:tr>
              <a:tr h="670560">
                <a:tc>
                  <a:txBody>
                    <a:bodyPr/>
                    <a:lstStyle/>
                    <a:p>
                      <a:pPr marL="0" indent="0" algn="l">
                        <a:buFont typeface="Arial" panose="020B0604020202020204" pitchFamily="34" charset="0"/>
                        <a:buNone/>
                      </a:pPr>
                      <a:r>
                        <a:rPr lang="nb-NO" sz="1200" i="0"/>
                        <a:t>10:30</a:t>
                      </a:r>
                    </a:p>
                  </a:txBody>
                  <a:tcPr marL="121920" marR="121920" marT="60960" marB="60960" anchor="ctr"/>
                </a:tc>
                <a:tc>
                  <a:txBody>
                    <a:bodyPr/>
                    <a:lstStyle/>
                    <a:p>
                      <a:pPr marL="0" indent="0" algn="l">
                        <a:buFont typeface="Arial" panose="020B0604020202020204" pitchFamily="34" charset="0"/>
                        <a:buNone/>
                      </a:pPr>
                      <a:r>
                        <a:rPr lang="nb-NO" sz="1200" i="0"/>
                        <a:t>11:30</a:t>
                      </a:r>
                    </a:p>
                  </a:txBody>
                  <a:tcPr marL="121920" marR="121920" marT="60960" marB="60960" anchor="ctr"/>
                </a:tc>
                <a:tc>
                  <a:txBody>
                    <a:body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a:solidFill>
                            <a:schemeClr val="tx1"/>
                          </a:solidFill>
                        </a:rPr>
                        <a:t>Verdenskafé del 1</a:t>
                      </a:r>
                    </a:p>
                  </a:txBody>
                  <a:tcPr marL="121920" marR="121920" marT="60960" marB="60960" anchor="ctr"/>
                </a:tc>
                <a:tc>
                  <a:txBody>
                    <a:bodyPr/>
                    <a:lstStyle/>
                    <a:p>
                      <a:pPr marL="0" indent="0" algn="l">
                        <a:buFont typeface="Arial" panose="020B0604020202020204" pitchFamily="34" charset="0"/>
                        <a:buNone/>
                      </a:pPr>
                      <a:r>
                        <a:rPr lang="nb-NO" sz="1200"/>
                        <a:t>Fysisk rom</a:t>
                      </a:r>
                    </a:p>
                  </a:txBody>
                  <a:tcPr marL="121920" marR="121920" marT="60960" marB="60960"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t>Kjernegruppa</a:t>
                      </a:r>
                    </a:p>
                  </a:txBody>
                  <a:tcPr marL="121920" marR="121920" marT="60960" marB="60960" anchor="ctr"/>
                </a:tc>
                <a:extLst>
                  <a:ext uri="{0D108BD9-81ED-4DB2-BD59-A6C34878D82A}">
                    <a16:rowId xmlns:a16="http://schemas.microsoft.com/office/drawing/2014/main" val="2339501375"/>
                  </a:ext>
                </a:extLst>
              </a:tr>
              <a:tr h="670560">
                <a:tc>
                  <a:txBody>
                    <a:bodyPr/>
                    <a:lstStyle/>
                    <a:p>
                      <a:pPr marL="0" indent="0" algn="l">
                        <a:buFont typeface="Arial" panose="020B0604020202020204" pitchFamily="34" charset="0"/>
                        <a:buNone/>
                      </a:pPr>
                      <a:r>
                        <a:rPr lang="nb-NO" sz="1200" i="0"/>
                        <a:t>11:30</a:t>
                      </a:r>
                    </a:p>
                  </a:txBody>
                  <a:tcPr marL="121920" marR="121920" marT="60960" marB="60960" anchor="ctr"/>
                </a:tc>
                <a:tc>
                  <a:txBody>
                    <a:bodyPr/>
                    <a:lstStyle/>
                    <a:p>
                      <a:pPr marL="0" indent="0" algn="l">
                        <a:buFont typeface="Arial" panose="020B0604020202020204" pitchFamily="34" charset="0"/>
                        <a:buNone/>
                      </a:pPr>
                      <a:r>
                        <a:rPr lang="nb-NO" sz="1200" i="0"/>
                        <a:t>12:30</a:t>
                      </a:r>
                    </a:p>
                  </a:txBody>
                  <a:tcPr marL="121920" marR="121920" marT="60960" marB="60960" anchor="ctr"/>
                </a:tc>
                <a:tc>
                  <a:txBody>
                    <a:bodyPr/>
                    <a:lstStyle/>
                    <a:p>
                      <a:pPr marL="0" indent="0" algn="l">
                        <a:buFont typeface="Arial" panose="020B0604020202020204" pitchFamily="34" charset="0"/>
                        <a:buNone/>
                      </a:pPr>
                      <a:r>
                        <a:rPr lang="nb-NO" sz="1200" b="0" err="1">
                          <a:solidFill>
                            <a:schemeClr val="tx1"/>
                          </a:solidFill>
                        </a:rPr>
                        <a:t>Lønsj</a:t>
                      </a:r>
                      <a:endParaRPr lang="nb-NO" sz="1200" b="0">
                        <a:solidFill>
                          <a:schemeClr val="tx1"/>
                        </a:solidFill>
                      </a:endParaRPr>
                    </a:p>
                  </a:txBody>
                  <a:tcPr marL="121920" marR="121920" marT="60960" marB="60960" anchor="ctr"/>
                </a:tc>
                <a:tc>
                  <a:txBody>
                    <a:bodyPr/>
                    <a:lstStyle/>
                    <a:p>
                      <a:pPr marL="0" indent="0" algn="l">
                        <a:buFont typeface="Arial" panose="020B0604020202020204" pitchFamily="34" charset="0"/>
                        <a:buNone/>
                      </a:pPr>
                      <a:endParaRPr lang="nb-NO" sz="1200"/>
                    </a:p>
                  </a:txBody>
                  <a:tcPr marL="121920" marR="121920" marT="60960" marB="60960"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t>Kjernegruppa</a:t>
                      </a:r>
                    </a:p>
                  </a:txBody>
                  <a:tcPr marL="121920" marR="121920" marT="60960" marB="60960" anchor="ctr"/>
                </a:tc>
                <a:extLst>
                  <a:ext uri="{0D108BD9-81ED-4DB2-BD59-A6C34878D82A}">
                    <a16:rowId xmlns:a16="http://schemas.microsoft.com/office/drawing/2014/main" val="4025273126"/>
                  </a:ext>
                </a:extLst>
              </a:tr>
              <a:tr h="670560">
                <a:tc>
                  <a:txBody>
                    <a:bodyPr/>
                    <a:lstStyle/>
                    <a:p>
                      <a:pPr marL="0" indent="0" algn="l">
                        <a:buFont typeface="Arial" panose="020B0604020202020204" pitchFamily="34" charset="0"/>
                        <a:buNone/>
                      </a:pPr>
                      <a:r>
                        <a:rPr lang="nb-NO" sz="1200" i="0"/>
                        <a:t>12:30</a:t>
                      </a:r>
                    </a:p>
                  </a:txBody>
                  <a:tcPr marL="121920" marR="121920" marT="60960" marB="60960" anchor="ctr"/>
                </a:tc>
                <a:tc>
                  <a:txBody>
                    <a:bodyPr/>
                    <a:lstStyle/>
                    <a:p>
                      <a:pPr marL="0" indent="0" algn="l">
                        <a:buFont typeface="Arial" panose="020B0604020202020204" pitchFamily="34" charset="0"/>
                        <a:buNone/>
                      </a:pPr>
                      <a:r>
                        <a:rPr lang="nb-NO" sz="1200" i="0"/>
                        <a:t>15:00</a:t>
                      </a:r>
                    </a:p>
                  </a:txBody>
                  <a:tcPr marL="121920" marR="121920" marT="60960" marB="60960" anchor="ctr"/>
                </a:tc>
                <a:tc>
                  <a:txBody>
                    <a:bodyPr/>
                    <a:lstStyle/>
                    <a:p>
                      <a:pPr marL="0" indent="0" algn="l">
                        <a:buFont typeface="Arial" panose="020B0604020202020204" pitchFamily="34" charset="0"/>
                        <a:buNone/>
                      </a:pPr>
                      <a:r>
                        <a:rPr lang="nb-NO" sz="1200" b="0">
                          <a:solidFill>
                            <a:schemeClr val="tx1"/>
                          </a:solidFill>
                        </a:rPr>
                        <a:t>Verdenskafé del 2</a:t>
                      </a:r>
                    </a:p>
                  </a:txBody>
                  <a:tcPr marL="121920" marR="121920" marT="60960" marB="60960" anchor="ctr"/>
                </a:tc>
                <a:tc>
                  <a:txBody>
                    <a:bodyPr/>
                    <a:lstStyle/>
                    <a:p>
                      <a:pPr marL="0" indent="0" algn="l">
                        <a:buFont typeface="Arial" panose="020B0604020202020204" pitchFamily="34" charset="0"/>
                        <a:buNone/>
                      </a:pPr>
                      <a:r>
                        <a:rPr lang="nb-NO" sz="1200"/>
                        <a:t>Fysisk rom</a:t>
                      </a:r>
                    </a:p>
                  </a:txBody>
                  <a:tcPr marL="121920" marR="121920" marT="60960" marB="60960"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t>Kjernegruppa</a:t>
                      </a:r>
                    </a:p>
                  </a:txBody>
                  <a:tcPr marL="121920" marR="121920" marT="60960" marB="60960" anchor="ctr"/>
                </a:tc>
                <a:extLst>
                  <a:ext uri="{0D108BD9-81ED-4DB2-BD59-A6C34878D82A}">
                    <a16:rowId xmlns:a16="http://schemas.microsoft.com/office/drawing/2014/main" val="3899639154"/>
                  </a:ext>
                </a:extLst>
              </a:tr>
              <a:tr h="670560">
                <a:tc>
                  <a:txBody>
                    <a:bodyPr/>
                    <a:lstStyle/>
                    <a:p>
                      <a:pPr marL="0" indent="0" algn="l">
                        <a:buFont typeface="Arial" panose="020B0604020202020204" pitchFamily="34" charset="0"/>
                        <a:buNone/>
                      </a:pPr>
                      <a:r>
                        <a:rPr lang="nb-NO" sz="1200" i="0"/>
                        <a:t>13:00</a:t>
                      </a:r>
                    </a:p>
                  </a:txBody>
                  <a:tcPr marL="121920" marR="121920" marT="60960" marB="60960" anchor="ctr"/>
                </a:tc>
                <a:tc>
                  <a:txBody>
                    <a:bodyPr/>
                    <a:lstStyle/>
                    <a:p>
                      <a:pPr marL="0" indent="0" algn="l">
                        <a:buFont typeface="Arial" panose="020B0604020202020204" pitchFamily="34" charset="0"/>
                        <a:buNone/>
                      </a:pPr>
                      <a:r>
                        <a:rPr lang="nb-NO" sz="1200" i="0"/>
                        <a:t>13:30</a:t>
                      </a:r>
                    </a:p>
                  </a:txBody>
                  <a:tcPr marL="121920" marR="121920" marT="60960" marB="60960" anchor="ctr"/>
                </a:tc>
                <a:tc>
                  <a:txBody>
                    <a:bodyPr/>
                    <a:lstStyle/>
                    <a:p>
                      <a:pPr marL="0" indent="0" algn="l">
                        <a:buFont typeface="Arial" panose="020B0604020202020204" pitchFamily="34" charset="0"/>
                        <a:buNone/>
                      </a:pPr>
                      <a:r>
                        <a:rPr lang="nb-NO" sz="1200" b="0" dirty="0">
                          <a:solidFill>
                            <a:schemeClr val="tx1"/>
                          </a:solidFill>
                        </a:rPr>
                        <a:t>Gunn Nancy i Styringsgruppemøte</a:t>
                      </a:r>
                    </a:p>
                  </a:txBody>
                  <a:tcPr marL="121920" marR="121920" marT="60960" marB="60960" anchor="ctr"/>
                </a:tc>
                <a:tc>
                  <a:txBody>
                    <a:bodyPr/>
                    <a:lstStyle/>
                    <a:p>
                      <a:pPr marL="0" indent="0" algn="l">
                        <a:buFont typeface="Arial" panose="020B0604020202020204" pitchFamily="34" charset="0"/>
                        <a:buNone/>
                      </a:pPr>
                      <a:r>
                        <a:rPr lang="nb-NO" sz="1200"/>
                        <a:t>-</a:t>
                      </a:r>
                    </a:p>
                  </a:txBody>
                  <a:tcPr marL="121920" marR="121920" marT="60960" marB="60960"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p>
                  </a:txBody>
                  <a:tcPr marL="121920" marR="121920" marT="60960" marB="60960" anchor="ctr"/>
                </a:tc>
                <a:extLst>
                  <a:ext uri="{0D108BD9-81ED-4DB2-BD59-A6C34878D82A}">
                    <a16:rowId xmlns:a16="http://schemas.microsoft.com/office/drawing/2014/main" val="925293033"/>
                  </a:ext>
                </a:extLst>
              </a:tr>
              <a:tr h="670560">
                <a:tc>
                  <a:txBody>
                    <a:bodyPr/>
                    <a:lstStyle/>
                    <a:p>
                      <a:pPr marL="0" indent="0" algn="l">
                        <a:buFont typeface="Arial" panose="020B0604020202020204" pitchFamily="34" charset="0"/>
                        <a:buNone/>
                      </a:pPr>
                      <a:r>
                        <a:rPr lang="nb-NO" sz="1200" i="0"/>
                        <a:t>13:30</a:t>
                      </a:r>
                    </a:p>
                  </a:txBody>
                  <a:tcPr marL="121920" marR="121920" marT="60960" marB="60960" anchor="ctr"/>
                </a:tc>
                <a:tc>
                  <a:txBody>
                    <a:bodyPr/>
                    <a:lstStyle/>
                    <a:p>
                      <a:pPr marL="0" indent="0" algn="l">
                        <a:buFont typeface="Arial" panose="020B0604020202020204" pitchFamily="34" charset="0"/>
                        <a:buNone/>
                      </a:pPr>
                      <a:r>
                        <a:rPr lang="nb-NO" sz="1200" i="0"/>
                        <a:t>14:40</a:t>
                      </a:r>
                    </a:p>
                  </a:txBody>
                  <a:tcPr marL="121920" marR="121920" marT="60960" marB="60960" anchor="ctr"/>
                </a:tc>
                <a:tc>
                  <a:txBody>
                    <a:bodyPr/>
                    <a:lstStyle/>
                    <a:p>
                      <a:pPr marL="0" indent="0" algn="l">
                        <a:buFont typeface="Arial" panose="020B0604020202020204" pitchFamily="34" charset="0"/>
                        <a:buNone/>
                      </a:pPr>
                      <a:r>
                        <a:rPr lang="nb-NO" sz="1200" b="0" dirty="0" err="1">
                          <a:solidFill>
                            <a:schemeClr val="tx1"/>
                          </a:solidFill>
                        </a:rPr>
                        <a:t>Sticky</a:t>
                      </a:r>
                      <a:r>
                        <a:rPr lang="nb-NO" sz="1200" b="0" dirty="0">
                          <a:solidFill>
                            <a:schemeClr val="tx1"/>
                          </a:solidFill>
                        </a:rPr>
                        <a:t> </a:t>
                      </a:r>
                      <a:r>
                        <a:rPr lang="nb-NO" sz="1200" b="0" dirty="0" err="1">
                          <a:solidFill>
                            <a:schemeClr val="tx1"/>
                          </a:solidFill>
                        </a:rPr>
                        <a:t>decision</a:t>
                      </a:r>
                      <a:r>
                        <a:rPr lang="nb-NO" sz="1200" b="0" dirty="0">
                          <a:solidFill>
                            <a:schemeClr val="tx1"/>
                          </a:solidFill>
                        </a:rPr>
                        <a:t> del 2</a:t>
                      </a:r>
                    </a:p>
                  </a:txBody>
                  <a:tcPr marL="121920" marR="121920" marT="60960" marB="60960" anchor="ctr"/>
                </a:tc>
                <a:tc>
                  <a:txBody>
                    <a:bodyPr/>
                    <a:lstStyle/>
                    <a:p>
                      <a:pPr marL="0" indent="0" algn="l">
                        <a:buFont typeface="Arial" panose="020B0604020202020204" pitchFamily="34" charset="0"/>
                        <a:buNone/>
                      </a:pPr>
                      <a:r>
                        <a:rPr lang="nb-NO" sz="1200"/>
                        <a:t>Fysisk rom</a:t>
                      </a:r>
                    </a:p>
                  </a:txBody>
                  <a:tcPr marL="121920" marR="121920" marT="60960" marB="60960"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Kjernegruppa</a:t>
                      </a:r>
                    </a:p>
                  </a:txBody>
                  <a:tcPr marL="121920" marR="121920" marT="60960" marB="60960" anchor="ctr"/>
                </a:tc>
                <a:extLst>
                  <a:ext uri="{0D108BD9-81ED-4DB2-BD59-A6C34878D82A}">
                    <a16:rowId xmlns:a16="http://schemas.microsoft.com/office/drawing/2014/main" val="428370691"/>
                  </a:ext>
                </a:extLst>
              </a:tr>
            </a:tbl>
          </a:graphicData>
        </a:graphic>
      </p:graphicFrame>
      <p:graphicFrame>
        <p:nvGraphicFramePr>
          <p:cNvPr id="9" name="Table 8">
            <a:extLst>
              <a:ext uri="{FF2B5EF4-FFF2-40B4-BE49-F238E27FC236}">
                <a16:creationId xmlns:a16="http://schemas.microsoft.com/office/drawing/2014/main" id="{17F74376-37C0-4AE9-9BE1-29D27E5C7ABA}"/>
              </a:ext>
            </a:extLst>
          </p:cNvPr>
          <p:cNvGraphicFramePr>
            <a:graphicFrameLocks noGrp="1"/>
          </p:cNvGraphicFramePr>
          <p:nvPr>
            <p:extLst>
              <p:ext uri="{D42A27DB-BD31-4B8C-83A1-F6EECF244321}">
                <p14:modId xmlns:p14="http://schemas.microsoft.com/office/powerpoint/2010/main" val="3554603357"/>
              </p:ext>
            </p:extLst>
          </p:nvPr>
        </p:nvGraphicFramePr>
        <p:xfrm>
          <a:off x="1513949" y="3535545"/>
          <a:ext cx="2429791" cy="2545967"/>
        </p:xfrm>
        <a:graphic>
          <a:graphicData uri="http://schemas.openxmlformats.org/drawingml/2006/table">
            <a:tbl>
              <a:tblPr firstRow="1">
                <a:tableStyleId>{21E4AEA4-8DFA-4A89-87EB-49C32662AFE0}</a:tableStyleId>
              </a:tblPr>
              <a:tblGrid>
                <a:gridCol w="2429791">
                  <a:extLst>
                    <a:ext uri="{9D8B030D-6E8A-4147-A177-3AD203B41FA5}">
                      <a16:colId xmlns:a16="http://schemas.microsoft.com/office/drawing/2014/main" val="748787648"/>
                    </a:ext>
                  </a:extLst>
                </a:gridCol>
              </a:tblGrid>
              <a:tr h="350520">
                <a:tc>
                  <a:txBody>
                    <a:bodyPr/>
                    <a:lstStyle/>
                    <a:p>
                      <a:pPr marL="0" indent="0" algn="ctr">
                        <a:buFont typeface="Arial" panose="020B0604020202020204" pitchFamily="34" charset="0"/>
                        <a:buNone/>
                      </a:pPr>
                      <a:r>
                        <a:rPr lang="nb-NO" sz="1500" b="1">
                          <a:solidFill>
                            <a:schemeClr val="tx2"/>
                          </a:solidFill>
                        </a:rPr>
                        <a:t>Test</a:t>
                      </a:r>
                    </a:p>
                  </a:txBody>
                  <a:tcPr marL="121920" marR="121920" marT="60960" marB="60960">
                    <a:solidFill>
                      <a:schemeClr val="bg1"/>
                    </a:solidFill>
                  </a:tcPr>
                </a:tc>
                <a:extLst>
                  <a:ext uri="{0D108BD9-81ED-4DB2-BD59-A6C34878D82A}">
                    <a16:rowId xmlns:a16="http://schemas.microsoft.com/office/drawing/2014/main" val="1074765073"/>
                  </a:ext>
                </a:extLst>
              </a:tr>
              <a:tr h="1260727">
                <a:tc>
                  <a:txBody>
                    <a:bodyPr/>
                    <a:lstStyle/>
                    <a:p>
                      <a:pPr marL="171450" indent="-171450" algn="l">
                        <a:buFont typeface="Arial" panose="020B0604020202020204" pitchFamily="34" charset="0"/>
                        <a:buChar char="•"/>
                      </a:pPr>
                      <a:r>
                        <a:rPr lang="nb-NO" sz="1400"/>
                        <a:t>Presentere løsningsforslag for referanseteam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400"/>
                        <a:t>Forberedelser til prototyping</a:t>
                      </a:r>
                    </a:p>
                  </a:txBody>
                  <a:tcPr marL="121920" marR="121920" marT="60960" marB="60960">
                    <a:solidFill>
                      <a:schemeClr val="bg1"/>
                    </a:solidFill>
                  </a:tcPr>
                </a:tc>
                <a:extLst>
                  <a:ext uri="{0D108BD9-81ED-4DB2-BD59-A6C34878D82A}">
                    <a16:rowId xmlns:a16="http://schemas.microsoft.com/office/drawing/2014/main" val="2599379424"/>
                  </a:ext>
                </a:extLst>
              </a:tr>
              <a:tr h="934720">
                <a:tc>
                  <a:txBody>
                    <a:bodyPr/>
                    <a:lstStyle/>
                    <a:p>
                      <a:pPr marL="171450" indent="-171450" algn="l">
                        <a:buFont typeface="Arial" panose="020B0604020202020204" pitchFamily="34" charset="0"/>
                        <a:buChar char="•"/>
                      </a:pPr>
                      <a:r>
                        <a:rPr lang="nb-NO" sz="1300"/>
                        <a:t>Kjernegruppe</a:t>
                      </a:r>
                    </a:p>
                    <a:p>
                      <a:pPr marL="171450" indent="-171450" algn="l">
                        <a:buFont typeface="Arial" panose="020B0604020202020204" pitchFamily="34" charset="0"/>
                        <a:buChar char="•"/>
                      </a:pPr>
                      <a:r>
                        <a:rPr lang="nb-NO" sz="1300"/>
                        <a:t>Referansegruppe (åpen)</a:t>
                      </a:r>
                    </a:p>
                    <a:p>
                      <a:pPr marL="171450" indent="-171450" algn="l">
                        <a:buFont typeface="Arial" panose="020B0604020202020204" pitchFamily="34" charset="0"/>
                        <a:buChar char="•"/>
                      </a:pPr>
                      <a:r>
                        <a:rPr lang="nb-NO" sz="1300"/>
                        <a:t>Prosjekteier</a:t>
                      </a:r>
                    </a:p>
                  </a:txBody>
                  <a:tcPr marL="121920" marR="121920" marT="60960" marB="60960">
                    <a:solidFill>
                      <a:schemeClr val="bg1"/>
                    </a:solidFill>
                  </a:tcPr>
                </a:tc>
                <a:extLst>
                  <a:ext uri="{0D108BD9-81ED-4DB2-BD59-A6C34878D82A}">
                    <a16:rowId xmlns:a16="http://schemas.microsoft.com/office/drawing/2014/main" val="3787517410"/>
                  </a:ext>
                </a:extLst>
              </a:tr>
            </a:tbl>
          </a:graphicData>
        </a:graphic>
      </p:graphicFrame>
      <p:sp>
        <p:nvSpPr>
          <p:cNvPr id="10" name="Rectangle: Rounded Corners 9">
            <a:extLst>
              <a:ext uri="{FF2B5EF4-FFF2-40B4-BE49-F238E27FC236}">
                <a16:creationId xmlns:a16="http://schemas.microsoft.com/office/drawing/2014/main" id="{8BBD4709-56A2-4440-A6EF-F8D4D4D3C5A4}"/>
              </a:ext>
            </a:extLst>
          </p:cNvPr>
          <p:cNvSpPr/>
          <p:nvPr/>
        </p:nvSpPr>
        <p:spPr>
          <a:xfrm rot="20869639">
            <a:off x="1206189" y="5087448"/>
            <a:ext cx="578769" cy="15449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933">
                <a:solidFill>
                  <a:schemeClr val="tx1">
                    <a:lumMod val="75000"/>
                    <a:lumOff val="25000"/>
                  </a:schemeClr>
                </a:solidFill>
              </a:rPr>
              <a:t>Deltakere</a:t>
            </a:r>
          </a:p>
        </p:txBody>
      </p:sp>
      <p:sp>
        <p:nvSpPr>
          <p:cNvPr id="11" name="Rectangle: Rounded Corners 10">
            <a:extLst>
              <a:ext uri="{FF2B5EF4-FFF2-40B4-BE49-F238E27FC236}">
                <a16:creationId xmlns:a16="http://schemas.microsoft.com/office/drawing/2014/main" id="{5D717410-268F-48E3-A38F-DEADFD2B2D8B}"/>
              </a:ext>
            </a:extLst>
          </p:cNvPr>
          <p:cNvSpPr/>
          <p:nvPr/>
        </p:nvSpPr>
        <p:spPr>
          <a:xfrm rot="20973762">
            <a:off x="1224564" y="3931405"/>
            <a:ext cx="578769" cy="15449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933">
                <a:solidFill>
                  <a:schemeClr val="tx1">
                    <a:lumMod val="75000"/>
                    <a:lumOff val="25000"/>
                  </a:schemeClr>
                </a:solidFill>
              </a:rPr>
              <a:t>Aktiviteter</a:t>
            </a:r>
          </a:p>
        </p:txBody>
      </p:sp>
      <p:pic>
        <p:nvPicPr>
          <p:cNvPr id="8" name="Picture 2" descr="How Google Design Sprint works - Product Management 101 ...">
            <a:hlinkClick r:id="rId5"/>
            <a:extLst>
              <a:ext uri="{FF2B5EF4-FFF2-40B4-BE49-F238E27FC236}">
                <a16:creationId xmlns:a16="http://schemas.microsoft.com/office/drawing/2014/main" id="{65674B23-7D82-72F6-7DB3-341E15D1321C}"/>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40251" t="18176" r="41616" b="42613"/>
          <a:stretch/>
        </p:blipFill>
        <p:spPr bwMode="auto">
          <a:xfrm>
            <a:off x="2373851" y="1893351"/>
            <a:ext cx="1756557" cy="153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74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p:nvPr/>
        </p:nvSpPr>
        <p:spPr>
          <a:xfrm>
            <a:off x="967664" y="401385"/>
            <a:ext cx="10392017" cy="183792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lstStyle>
            <a:lvl1pPr defTabSz="546100">
              <a:lnSpc>
                <a:spcPct val="80000"/>
              </a:lnSpc>
              <a:defRPr sz="8600" b="1">
                <a:solidFill>
                  <a:srgbClr val="1195BE"/>
                </a:solidFill>
                <a:latin typeface="+mn-lt"/>
                <a:ea typeface="+mn-ea"/>
                <a:cs typeface="+mn-cs"/>
                <a:sym typeface="Helvetica Neue"/>
              </a:defRPr>
            </a:lvl1pPr>
          </a:lstStyle>
          <a:p>
            <a:pPr algn="ctr"/>
            <a:r>
              <a:rPr sz="6450"/>
              <a:t>Sticky decision</a:t>
            </a:r>
            <a:r>
              <a:rPr lang="nb-NO" sz="6450"/>
              <a:t> del 1</a:t>
            </a:r>
            <a:endParaRPr sz="6450"/>
          </a:p>
        </p:txBody>
      </p:sp>
      <p:sp>
        <p:nvSpPr>
          <p:cNvPr id="283" name="Shape 283"/>
          <p:cNvSpPr/>
          <p:nvPr/>
        </p:nvSpPr>
        <p:spPr>
          <a:xfrm>
            <a:off x="1014523" y="5626638"/>
            <a:ext cx="11183008" cy="492443"/>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p>
            <a:pPr>
              <a:defRPr sz="3600" b="1">
                <a:latin typeface="+mn-lt"/>
                <a:ea typeface="+mn-ea"/>
                <a:cs typeface="+mn-cs"/>
                <a:sym typeface="Helvetica Neue"/>
              </a:defRPr>
            </a:pPr>
            <a:r>
              <a:rPr lang="nb-NO" sz="2700" dirty="0"/>
              <a:t>Velg de beste skissene med stille vurdering og strukturert kritikk</a:t>
            </a:r>
            <a:endParaRPr sz="2700" dirty="0"/>
          </a:p>
        </p:txBody>
      </p:sp>
      <p:pic>
        <p:nvPicPr>
          <p:cNvPr id="284" name="30.jpg"/>
          <p:cNvPicPr>
            <a:picLocks noChangeAspect="1"/>
          </p:cNvPicPr>
          <p:nvPr/>
        </p:nvPicPr>
        <p:blipFill>
          <a:blip r:embed="rId3"/>
          <a:stretch>
            <a:fillRect/>
          </a:stretch>
        </p:blipFill>
        <p:spPr>
          <a:xfrm>
            <a:off x="2405223" y="1417944"/>
            <a:ext cx="7381553" cy="40221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32334-34EA-6A2C-5EFB-72B45C5E1F38}"/>
              </a:ext>
            </a:extLst>
          </p:cNvPr>
          <p:cNvSpPr>
            <a:spLocks noGrp="1"/>
          </p:cNvSpPr>
          <p:nvPr>
            <p:ph type="title"/>
          </p:nvPr>
        </p:nvSpPr>
        <p:spPr/>
        <p:txBody>
          <a:bodyPr/>
          <a:lstStyle/>
          <a:p>
            <a:r>
              <a:rPr lang="nb-NO"/>
              <a:t>Oppdrag – del 1 (40 min totalt)</a:t>
            </a:r>
          </a:p>
        </p:txBody>
      </p:sp>
      <p:sp>
        <p:nvSpPr>
          <p:cNvPr id="4" name="Content Placeholder 3">
            <a:extLst>
              <a:ext uri="{FF2B5EF4-FFF2-40B4-BE49-F238E27FC236}">
                <a16:creationId xmlns:a16="http://schemas.microsoft.com/office/drawing/2014/main" id="{24BFBC34-5F2B-8AC8-143A-404D40F78A07}"/>
              </a:ext>
            </a:extLst>
          </p:cNvPr>
          <p:cNvSpPr>
            <a:spLocks noGrp="1"/>
          </p:cNvSpPr>
          <p:nvPr>
            <p:ph sz="half" idx="2"/>
          </p:nvPr>
        </p:nvSpPr>
        <p:spPr>
          <a:xfrm>
            <a:off x="373626" y="2357590"/>
            <a:ext cx="5386917" cy="4484841"/>
          </a:xfrm>
        </p:spPr>
        <p:txBody>
          <a:bodyPr>
            <a:normAutofit/>
          </a:bodyPr>
          <a:lstStyle/>
          <a:p>
            <a:pPr marL="742950" indent="-742950">
              <a:buFont typeface="+mj-lt"/>
              <a:buAutoNum type="arabicPeriod"/>
            </a:pPr>
            <a:r>
              <a:rPr lang="nb-NO" sz="2800" dirty="0"/>
              <a:t>Vurder alle skissene STILLE.</a:t>
            </a:r>
          </a:p>
          <a:p>
            <a:pPr marL="742950" indent="-742950">
              <a:buFont typeface="+mj-lt"/>
              <a:buAutoNum type="arabicPeriod"/>
            </a:pPr>
            <a:r>
              <a:rPr lang="nb-NO" sz="2800" dirty="0"/>
              <a:t>Sett 1-3 prikker ved delene du liker</a:t>
            </a:r>
          </a:p>
        </p:txBody>
      </p:sp>
      <p:sp>
        <p:nvSpPr>
          <p:cNvPr id="6" name="Text Placeholder 5">
            <a:extLst>
              <a:ext uri="{FF2B5EF4-FFF2-40B4-BE49-F238E27FC236}">
                <a16:creationId xmlns:a16="http://schemas.microsoft.com/office/drawing/2014/main" id="{3CFAA086-E63C-0A26-76C3-BA5A856624A5}"/>
              </a:ext>
            </a:extLst>
          </p:cNvPr>
          <p:cNvSpPr>
            <a:spLocks noGrp="1"/>
          </p:cNvSpPr>
          <p:nvPr>
            <p:ph type="body" sz="quarter" idx="3"/>
          </p:nvPr>
        </p:nvSpPr>
        <p:spPr>
          <a:xfrm>
            <a:off x="5957394" y="1346200"/>
            <a:ext cx="5389033" cy="1011393"/>
          </a:xfrm>
        </p:spPr>
        <p:txBody>
          <a:bodyPr>
            <a:normAutofit lnSpcReduction="10000"/>
          </a:bodyPr>
          <a:lstStyle/>
          <a:p>
            <a:r>
              <a:rPr lang="nb-NO"/>
              <a:t>Felles: Speedkritikk </a:t>
            </a:r>
            <a:br>
              <a:rPr lang="nb-NO"/>
            </a:br>
            <a:r>
              <a:rPr lang="nb-NO"/>
              <a:t>(3 min per skisse)</a:t>
            </a:r>
          </a:p>
        </p:txBody>
      </p:sp>
      <p:sp>
        <p:nvSpPr>
          <p:cNvPr id="7" name="Content Placeholder 6">
            <a:extLst>
              <a:ext uri="{FF2B5EF4-FFF2-40B4-BE49-F238E27FC236}">
                <a16:creationId xmlns:a16="http://schemas.microsoft.com/office/drawing/2014/main" id="{F4C7CC9F-2532-087D-1A3C-8FBD397CF980}"/>
              </a:ext>
            </a:extLst>
          </p:cNvPr>
          <p:cNvSpPr>
            <a:spLocks noGrp="1"/>
          </p:cNvSpPr>
          <p:nvPr>
            <p:ph sz="quarter" idx="4"/>
          </p:nvPr>
        </p:nvSpPr>
        <p:spPr>
          <a:xfrm>
            <a:off x="5957394" y="2357590"/>
            <a:ext cx="5389033" cy="4484841"/>
          </a:xfrm>
        </p:spPr>
        <p:txBody>
          <a:bodyPr>
            <a:normAutofit/>
          </a:bodyPr>
          <a:lstStyle/>
          <a:p>
            <a:r>
              <a:rPr lang="nb-NO" sz="2800" dirty="0"/>
              <a:t>Diskuter </a:t>
            </a:r>
            <a:r>
              <a:rPr lang="nb-NO" sz="2800" dirty="0" err="1"/>
              <a:t>highlights</a:t>
            </a:r>
            <a:r>
              <a:rPr lang="nb-NO" sz="2800" dirty="0"/>
              <a:t> fra hver skisse som en gruppe. </a:t>
            </a:r>
          </a:p>
          <a:p>
            <a:r>
              <a:rPr lang="nb-NO" sz="2800" dirty="0"/>
              <a:t>Fang opp idéer og viktige innvendinger.</a:t>
            </a:r>
          </a:p>
          <a:p>
            <a:r>
              <a:rPr lang="nb-NO" sz="2800" dirty="0"/>
              <a:t>Til slutt spør vi tegneren om gruppa har gått glipp av noe</a:t>
            </a:r>
          </a:p>
        </p:txBody>
      </p:sp>
      <p:sp>
        <p:nvSpPr>
          <p:cNvPr id="8" name="Text Placeholder 7">
            <a:extLst>
              <a:ext uri="{FF2B5EF4-FFF2-40B4-BE49-F238E27FC236}">
                <a16:creationId xmlns:a16="http://schemas.microsoft.com/office/drawing/2014/main" id="{3441B122-4F56-1B9F-7CC0-DCC1171912DD}"/>
              </a:ext>
            </a:extLst>
          </p:cNvPr>
          <p:cNvSpPr>
            <a:spLocks noGrp="1"/>
          </p:cNvSpPr>
          <p:nvPr>
            <p:ph type="body" sz="quarter" idx="10"/>
          </p:nvPr>
        </p:nvSpPr>
        <p:spPr>
          <a:xfrm>
            <a:off x="373625" y="1717828"/>
            <a:ext cx="5389033" cy="639763"/>
          </a:xfrm>
        </p:spPr>
        <p:txBody>
          <a:bodyPr/>
          <a:lstStyle/>
          <a:p>
            <a:r>
              <a:rPr lang="nb-NO"/>
              <a:t>Individuelt (10 min)</a:t>
            </a:r>
          </a:p>
        </p:txBody>
      </p:sp>
      <p:sp>
        <p:nvSpPr>
          <p:cNvPr id="2" name="Slide Number Placeholder 1">
            <a:extLst>
              <a:ext uri="{FF2B5EF4-FFF2-40B4-BE49-F238E27FC236}">
                <a16:creationId xmlns:a16="http://schemas.microsoft.com/office/drawing/2014/main" id="{A3D38599-9055-F1FB-BA43-D232EDC38D54}"/>
              </a:ext>
            </a:extLst>
          </p:cNvPr>
          <p:cNvSpPr>
            <a:spLocks noGrp="1"/>
          </p:cNvSpPr>
          <p:nvPr>
            <p:ph type="sldNum" sz="quarter" idx="4294967295"/>
          </p:nvPr>
        </p:nvSpPr>
        <p:spPr>
          <a:xfrm>
            <a:off x="0" y="0"/>
            <a:ext cx="0" cy="0"/>
          </a:xfrm>
          <a:prstGeom prst="rect">
            <a:avLst/>
          </a:prstGeom>
        </p:spPr>
        <p:txBody>
          <a:bodyPr/>
          <a:lstStyle/>
          <a:p>
            <a:fld id="{86CB4B4D-7CA3-9044-876B-883B54F8677D}" type="slidenum">
              <a:rPr lang="nb-NO" smtClean="0"/>
              <a:t>7</a:t>
            </a:fld>
            <a:endParaRPr lang="nb-NO"/>
          </a:p>
        </p:txBody>
      </p:sp>
      <p:pic>
        <p:nvPicPr>
          <p:cNvPr id="9" name="30.jpg">
            <a:extLst>
              <a:ext uri="{FF2B5EF4-FFF2-40B4-BE49-F238E27FC236}">
                <a16:creationId xmlns:a16="http://schemas.microsoft.com/office/drawing/2014/main" id="{97C4AAD1-0E8E-A964-4401-DBF0BE6803AE}"/>
              </a:ext>
            </a:extLst>
          </p:cNvPr>
          <p:cNvPicPr>
            <a:picLocks noChangeAspect="1"/>
          </p:cNvPicPr>
          <p:nvPr/>
        </p:nvPicPr>
        <p:blipFill>
          <a:blip r:embed="rId2"/>
          <a:stretch>
            <a:fillRect/>
          </a:stretch>
        </p:blipFill>
        <p:spPr>
          <a:xfrm>
            <a:off x="1164545" y="4306704"/>
            <a:ext cx="3805077" cy="2073336"/>
          </a:xfrm>
          <a:prstGeom prst="rect">
            <a:avLst/>
          </a:prstGeom>
          <a:ln w="12700">
            <a:miter lim="400000"/>
          </a:ln>
        </p:spPr>
      </p:pic>
    </p:spTree>
    <p:extLst>
      <p:ext uri="{BB962C8B-B14F-4D97-AF65-F5344CB8AC3E}">
        <p14:creationId xmlns:p14="http://schemas.microsoft.com/office/powerpoint/2010/main" val="2254059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05A0-6FBC-42B7-AFA3-8D3838B781C3}"/>
              </a:ext>
            </a:extLst>
          </p:cNvPr>
          <p:cNvSpPr>
            <a:spLocks noGrp="1"/>
          </p:cNvSpPr>
          <p:nvPr>
            <p:ph type="title"/>
          </p:nvPr>
        </p:nvSpPr>
        <p:spPr>
          <a:xfrm>
            <a:off x="609600" y="274639"/>
            <a:ext cx="10972800" cy="1569660"/>
          </a:xfrm>
        </p:spPr>
        <p:txBody>
          <a:bodyPr/>
          <a:lstStyle/>
          <a:p>
            <a:r>
              <a:rPr lang="nb-NO"/>
              <a:t>Forberedelse til workshop med referanseteam</a:t>
            </a:r>
          </a:p>
        </p:txBody>
      </p:sp>
      <p:sp>
        <p:nvSpPr>
          <p:cNvPr id="3" name="Content Placeholder 2">
            <a:extLst>
              <a:ext uri="{FF2B5EF4-FFF2-40B4-BE49-F238E27FC236}">
                <a16:creationId xmlns:a16="http://schemas.microsoft.com/office/drawing/2014/main" id="{C7D078BA-0384-43AD-967E-EF4D4E685EC9}"/>
              </a:ext>
            </a:extLst>
          </p:cNvPr>
          <p:cNvSpPr txBox="1">
            <a:spLocks/>
          </p:cNvSpPr>
          <p:nvPr/>
        </p:nvSpPr>
        <p:spPr>
          <a:xfrm>
            <a:off x="401847" y="1347021"/>
            <a:ext cx="11224996" cy="4818365"/>
          </a:xfrm>
          <a:prstGeom prst="rect">
            <a:avLst/>
          </a:prstGeom>
        </p:spPr>
        <p:txBody>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endParaRPr lang="nb-NO"/>
          </a:p>
        </p:txBody>
      </p:sp>
      <p:pic>
        <p:nvPicPr>
          <p:cNvPr id="5" name="Picture 4" descr="Person making dough">
            <a:extLst>
              <a:ext uri="{FF2B5EF4-FFF2-40B4-BE49-F238E27FC236}">
                <a16:creationId xmlns:a16="http://schemas.microsoft.com/office/drawing/2014/main" id="{49C8CC2C-087A-41DA-A241-CF961E222244}"/>
              </a:ext>
            </a:extLst>
          </p:cNvPr>
          <p:cNvPicPr>
            <a:picLocks noChangeAspect="1"/>
          </p:cNvPicPr>
          <p:nvPr/>
        </p:nvPicPr>
        <p:blipFill>
          <a:blip r:embed="rId3"/>
          <a:stretch>
            <a:fillRect/>
          </a:stretch>
        </p:blipFill>
        <p:spPr>
          <a:xfrm>
            <a:off x="14504" y="0"/>
            <a:ext cx="12177496" cy="6858000"/>
          </a:xfrm>
          <a:prstGeom prst="rect">
            <a:avLst/>
          </a:prstGeom>
        </p:spPr>
      </p:pic>
      <p:sp>
        <p:nvSpPr>
          <p:cNvPr id="6" name="TextBox 5">
            <a:extLst>
              <a:ext uri="{FF2B5EF4-FFF2-40B4-BE49-F238E27FC236}">
                <a16:creationId xmlns:a16="http://schemas.microsoft.com/office/drawing/2014/main" id="{1524497D-59DE-4AE6-9999-B9097E3FD69A}"/>
              </a:ext>
            </a:extLst>
          </p:cNvPr>
          <p:cNvSpPr txBox="1"/>
          <p:nvPr/>
        </p:nvSpPr>
        <p:spPr>
          <a:xfrm>
            <a:off x="1797671" y="2937760"/>
            <a:ext cx="8596656" cy="1015663"/>
          </a:xfrm>
          <a:prstGeom prst="rect">
            <a:avLst/>
          </a:prstGeom>
          <a:solidFill>
            <a:schemeClr val="bg1">
              <a:alpha val="50000"/>
            </a:schemeClr>
          </a:solidFill>
        </p:spPr>
        <p:txBody>
          <a:bodyPr wrap="square" rtlCol="0">
            <a:spAutoFit/>
          </a:bodyPr>
          <a:lstStyle/>
          <a:p>
            <a:r>
              <a:rPr lang="nb-NO" sz="6000" b="1"/>
              <a:t>REFERANSEGRUPPE</a:t>
            </a:r>
          </a:p>
        </p:txBody>
      </p:sp>
      <p:sp>
        <p:nvSpPr>
          <p:cNvPr id="7" name="TextBox 6">
            <a:extLst>
              <a:ext uri="{FF2B5EF4-FFF2-40B4-BE49-F238E27FC236}">
                <a16:creationId xmlns:a16="http://schemas.microsoft.com/office/drawing/2014/main" id="{46B3CEC8-31E3-4982-B8AB-F1923298F748}"/>
              </a:ext>
            </a:extLst>
          </p:cNvPr>
          <p:cNvSpPr txBox="1"/>
          <p:nvPr/>
        </p:nvSpPr>
        <p:spPr>
          <a:xfrm>
            <a:off x="3381707" y="4033201"/>
            <a:ext cx="5428584" cy="1015663"/>
          </a:xfrm>
          <a:prstGeom prst="rect">
            <a:avLst/>
          </a:prstGeom>
          <a:solidFill>
            <a:schemeClr val="bg1">
              <a:alpha val="50000"/>
            </a:schemeClr>
          </a:solidFill>
        </p:spPr>
        <p:txBody>
          <a:bodyPr wrap="square" rtlCol="0">
            <a:spAutoFit/>
          </a:bodyPr>
          <a:lstStyle/>
          <a:p>
            <a:r>
              <a:rPr lang="nb-NO" sz="6000" b="1"/>
              <a:t>Løypemelding</a:t>
            </a:r>
          </a:p>
        </p:txBody>
      </p:sp>
    </p:spTree>
    <p:extLst>
      <p:ext uri="{BB962C8B-B14F-4D97-AF65-F5344CB8AC3E}">
        <p14:creationId xmlns:p14="http://schemas.microsoft.com/office/powerpoint/2010/main" val="3291221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7DBF71E-D659-4F0B-86F3-C11FE961E199}"/>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B7DBF71E-D659-4F0B-86F3-C11FE961E199}"/>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EDC01C2-5FC1-4942-AAAD-071CC20A94CF}"/>
              </a:ext>
            </a:extLst>
          </p:cNvPr>
          <p:cNvSpPr/>
          <p:nvPr>
            <p:custDataLst>
              <p:tags r:id="rId2"/>
            </p:custDataLst>
          </p:nvPr>
        </p:nvSpPr>
        <p:spPr>
          <a:xfrm>
            <a:off x="1" y="1"/>
            <a:ext cx="158751" cy="158751"/>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nb-NO" sz="4800" b="1">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71E3F3D6-E0A0-4DBF-9DF4-5ECE52D6ADC7}"/>
              </a:ext>
            </a:extLst>
          </p:cNvPr>
          <p:cNvSpPr>
            <a:spLocks noGrp="1"/>
          </p:cNvSpPr>
          <p:nvPr>
            <p:ph type="title"/>
          </p:nvPr>
        </p:nvSpPr>
        <p:spPr/>
        <p:txBody>
          <a:bodyPr/>
          <a:lstStyle/>
          <a:p>
            <a:endParaRPr lang="nb-NO"/>
          </a:p>
        </p:txBody>
      </p:sp>
      <p:grpSp>
        <p:nvGrpSpPr>
          <p:cNvPr id="3" name="Group 2">
            <a:extLst>
              <a:ext uri="{FF2B5EF4-FFF2-40B4-BE49-F238E27FC236}">
                <a16:creationId xmlns:a16="http://schemas.microsoft.com/office/drawing/2014/main" id="{8DBD5E1B-33C2-438B-ADF1-B1B19A71D65F}"/>
              </a:ext>
            </a:extLst>
          </p:cNvPr>
          <p:cNvGrpSpPr/>
          <p:nvPr/>
        </p:nvGrpSpPr>
        <p:grpSpPr>
          <a:xfrm>
            <a:off x="484447" y="1921802"/>
            <a:ext cx="3003471" cy="4067991"/>
            <a:chOff x="317191" y="1620719"/>
            <a:chExt cx="3003471" cy="4067991"/>
          </a:xfrm>
        </p:grpSpPr>
        <p:pic>
          <p:nvPicPr>
            <p:cNvPr id="7" name="Graphic 6" descr="Information">
              <a:extLst>
                <a:ext uri="{FF2B5EF4-FFF2-40B4-BE49-F238E27FC236}">
                  <a16:creationId xmlns:a16="http://schemas.microsoft.com/office/drawing/2014/main" id="{C05648B7-7E93-4424-ADCA-A2A638BE14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1577" y="1620719"/>
              <a:ext cx="1791442" cy="1791441"/>
            </a:xfrm>
            <a:prstGeom prst="rect">
              <a:avLst/>
            </a:prstGeom>
          </p:spPr>
        </p:pic>
        <p:sp>
          <p:nvSpPr>
            <p:cNvPr id="12" name="Rectangle 11">
              <a:extLst>
                <a:ext uri="{FF2B5EF4-FFF2-40B4-BE49-F238E27FC236}">
                  <a16:creationId xmlns:a16="http://schemas.microsoft.com/office/drawing/2014/main" id="{564D2262-1BF8-41B7-A62B-C3953D60E089}"/>
                </a:ext>
              </a:extLst>
            </p:cNvPr>
            <p:cNvSpPr/>
            <p:nvPr/>
          </p:nvSpPr>
          <p:spPr>
            <a:xfrm>
              <a:off x="317191" y="3380386"/>
              <a:ext cx="3003471" cy="2308324"/>
            </a:xfrm>
            <a:prstGeom prst="rect">
              <a:avLst/>
            </a:prstGeom>
          </p:spPr>
          <p:txBody>
            <a:bodyPr wrap="square" lIns="91440" tIns="45720" rIns="91440" bIns="45720" anchor="t">
              <a:spAutoFit/>
            </a:bodyPr>
            <a:lstStyle/>
            <a:p>
              <a:pPr algn="ctr"/>
              <a:r>
                <a:rPr lang="nb-NO"/>
                <a:t>Dere vil få informasjon først, og mulighet til å stille spørsmål via </a:t>
              </a:r>
              <a:r>
                <a:rPr lang="nb-NO" err="1"/>
                <a:t>Menti</a:t>
              </a:r>
              <a:r>
                <a:rPr lang="nb-NO"/>
                <a:t> underveis.</a:t>
              </a:r>
            </a:p>
            <a:p>
              <a:pPr algn="ctr"/>
              <a:r>
                <a:rPr lang="nb-NO"/>
                <a:t>Spørsmål i chat blir ikke besvart </a:t>
              </a:r>
            </a:p>
            <a:p>
              <a:pPr algn="ctr"/>
              <a:endParaRPr lang="nb-NO"/>
            </a:p>
            <a:p>
              <a:pPr algn="ctr"/>
              <a:endParaRPr lang="nb-NO">
                <a:cs typeface="Arial"/>
              </a:endParaRPr>
            </a:p>
          </p:txBody>
        </p:sp>
      </p:grpSp>
      <p:grpSp>
        <p:nvGrpSpPr>
          <p:cNvPr id="8" name="Group 7">
            <a:extLst>
              <a:ext uri="{FF2B5EF4-FFF2-40B4-BE49-F238E27FC236}">
                <a16:creationId xmlns:a16="http://schemas.microsoft.com/office/drawing/2014/main" id="{D7D8ED19-9960-4B74-B005-A4B46ABE50F3}"/>
              </a:ext>
            </a:extLst>
          </p:cNvPr>
          <p:cNvGrpSpPr/>
          <p:nvPr/>
        </p:nvGrpSpPr>
        <p:grpSpPr>
          <a:xfrm>
            <a:off x="8239603" y="1921801"/>
            <a:ext cx="3580704" cy="2682997"/>
            <a:chOff x="8406858" y="1620719"/>
            <a:chExt cx="3580704" cy="2682997"/>
          </a:xfrm>
        </p:grpSpPr>
        <p:pic>
          <p:nvPicPr>
            <p:cNvPr id="9" name="Graphic 8" descr="Web cam">
              <a:extLst>
                <a:ext uri="{FF2B5EF4-FFF2-40B4-BE49-F238E27FC236}">
                  <a16:creationId xmlns:a16="http://schemas.microsoft.com/office/drawing/2014/main" id="{917E1E28-4D47-441C-BF02-80995E9F34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95479" y="1620719"/>
              <a:ext cx="1791442" cy="1791441"/>
            </a:xfrm>
            <a:prstGeom prst="rect">
              <a:avLst/>
            </a:prstGeom>
          </p:spPr>
        </p:pic>
        <p:sp>
          <p:nvSpPr>
            <p:cNvPr id="14" name="Rectangle 13">
              <a:extLst>
                <a:ext uri="{FF2B5EF4-FFF2-40B4-BE49-F238E27FC236}">
                  <a16:creationId xmlns:a16="http://schemas.microsoft.com/office/drawing/2014/main" id="{3C8B9C46-76B4-4278-89A2-5D0051F2489D}"/>
                </a:ext>
              </a:extLst>
            </p:cNvPr>
            <p:cNvSpPr/>
            <p:nvPr/>
          </p:nvSpPr>
          <p:spPr>
            <a:xfrm>
              <a:off x="8406858" y="3380386"/>
              <a:ext cx="3580704" cy="923330"/>
            </a:xfrm>
            <a:prstGeom prst="rect">
              <a:avLst/>
            </a:prstGeom>
          </p:spPr>
          <p:txBody>
            <a:bodyPr wrap="square" lIns="91440" tIns="45720" rIns="91440" bIns="45720" anchor="t">
              <a:spAutoFit/>
            </a:bodyPr>
            <a:lstStyle/>
            <a:p>
              <a:pPr algn="ctr"/>
              <a:r>
                <a:rPr lang="nb-NO"/>
                <a:t>Vi vil gjøre opptak  av møtet som vi deler på prosjektets nettside i etterkant.</a:t>
              </a:r>
            </a:p>
          </p:txBody>
        </p:sp>
      </p:grpSp>
      <p:grpSp>
        <p:nvGrpSpPr>
          <p:cNvPr id="6" name="Group 5">
            <a:extLst>
              <a:ext uri="{FF2B5EF4-FFF2-40B4-BE49-F238E27FC236}">
                <a16:creationId xmlns:a16="http://schemas.microsoft.com/office/drawing/2014/main" id="{F2BFAB41-6732-4893-AFB9-3D7DC5223560}"/>
              </a:ext>
            </a:extLst>
          </p:cNvPr>
          <p:cNvGrpSpPr/>
          <p:nvPr/>
        </p:nvGrpSpPr>
        <p:grpSpPr>
          <a:xfrm>
            <a:off x="4362025" y="1921801"/>
            <a:ext cx="3580704" cy="2405996"/>
            <a:chOff x="4362024" y="1620719"/>
            <a:chExt cx="3580704" cy="2405997"/>
          </a:xfrm>
        </p:grpSpPr>
        <p:pic>
          <p:nvPicPr>
            <p:cNvPr id="11" name="Graphic 10" descr="Radio microphone">
              <a:extLst>
                <a:ext uri="{FF2B5EF4-FFF2-40B4-BE49-F238E27FC236}">
                  <a16:creationId xmlns:a16="http://schemas.microsoft.com/office/drawing/2014/main" id="{72B72DDA-A44F-47A9-A947-702CD79ACD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56655" y="1620719"/>
              <a:ext cx="1791442" cy="1791441"/>
            </a:xfrm>
            <a:prstGeom prst="rect">
              <a:avLst/>
            </a:prstGeom>
          </p:spPr>
        </p:pic>
        <p:sp>
          <p:nvSpPr>
            <p:cNvPr id="13" name="Rectangle 12">
              <a:extLst>
                <a:ext uri="{FF2B5EF4-FFF2-40B4-BE49-F238E27FC236}">
                  <a16:creationId xmlns:a16="http://schemas.microsoft.com/office/drawing/2014/main" id="{7D2C2CD8-3CCB-46AC-8E7D-8FE36AD32298}"/>
                </a:ext>
              </a:extLst>
            </p:cNvPr>
            <p:cNvSpPr/>
            <p:nvPr/>
          </p:nvSpPr>
          <p:spPr>
            <a:xfrm>
              <a:off x="4362024" y="3380385"/>
              <a:ext cx="3580704" cy="646331"/>
            </a:xfrm>
            <a:prstGeom prst="rect">
              <a:avLst/>
            </a:prstGeom>
          </p:spPr>
          <p:txBody>
            <a:bodyPr wrap="square">
              <a:spAutoFit/>
            </a:bodyPr>
            <a:lstStyle/>
            <a:p>
              <a:pPr algn="ctr"/>
              <a:r>
                <a:rPr lang="nb-NO"/>
                <a:t>Vi er mange deltagere – husk å dempe mikrofonen. </a:t>
              </a:r>
            </a:p>
          </p:txBody>
        </p:sp>
        <p:cxnSp>
          <p:nvCxnSpPr>
            <p:cNvPr id="19" name="Straight Connector 18">
              <a:extLst>
                <a:ext uri="{FF2B5EF4-FFF2-40B4-BE49-F238E27FC236}">
                  <a16:creationId xmlns:a16="http://schemas.microsoft.com/office/drawing/2014/main" id="{84749654-D5E7-4FB6-B9BF-F35DC6D47528}"/>
                </a:ext>
              </a:extLst>
            </p:cNvPr>
            <p:cNvCxnSpPr/>
            <p:nvPr/>
          </p:nvCxnSpPr>
          <p:spPr>
            <a:xfrm flipV="1">
              <a:off x="5533251" y="1881427"/>
              <a:ext cx="1238250" cy="123825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5C6BD5F5-1ABF-4FD6-B1DD-61505B400A76}"/>
              </a:ext>
            </a:extLst>
          </p:cNvPr>
          <p:cNvSpPr txBox="1"/>
          <p:nvPr/>
        </p:nvSpPr>
        <p:spPr>
          <a:xfrm>
            <a:off x="484447" y="1292342"/>
            <a:ext cx="3871568" cy="461665"/>
          </a:xfrm>
          <a:prstGeom prst="rect">
            <a:avLst/>
          </a:prstGeom>
          <a:noFill/>
        </p:spPr>
        <p:txBody>
          <a:bodyPr wrap="square" rtlCol="0">
            <a:spAutoFit/>
          </a:bodyPr>
          <a:lstStyle/>
          <a:p>
            <a:r>
              <a:rPr lang="nb-NO" sz="2400"/>
              <a:t>Kort før vi begynner:</a:t>
            </a:r>
          </a:p>
        </p:txBody>
      </p:sp>
    </p:spTree>
    <p:extLst>
      <p:ext uri="{BB962C8B-B14F-4D97-AF65-F5344CB8AC3E}">
        <p14:creationId xmlns:p14="http://schemas.microsoft.com/office/powerpoint/2010/main" val="257298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aTpSFG9KvrbksZf0iPQ4t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EP_1wyeiLd6GuG03BG1O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4hIB77P0CxpZ68A1ZDQjT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qEP_1wyeiLd6GuG03BG1O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QaaJ3IcJ8H9OtY9XmUAsg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QaaJ3IcJ8H9OtY9XmUAsg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5gWCLzbao6ElEu4v8Fp.S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2uOrJMhjojhWkhTfzHKTG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5gWCLzbao6ElEu4v8Fp.S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aTpSFG9KvrbksZf0iPQ4t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SkYLSTBNgnZKsiGUNTSf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gcEpPKWyeJss5kW6mMR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J6hhHaISToOn4U.bzoRQ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TNU">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NU" id="{EEF1B614-66D5-45E7-9E7D-B6E7460EF7D5}" vid="{3DC41831-968B-41FE-8334-5E53173A66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documentContentValidatorConfiguration":{"enableDocumentContentValidator":false,"documentContentValidatorVersion":0},"elementsMetadata":[],"slideId":"637274689481644962","enableDocumentContentUpdater":true,"version":"1.1"}]]></TemplafySlideTemplateConfiguration>
</file>

<file path=customXml/item10.xml><?xml version="1.0" encoding="utf-8"?>
<TemplafySlideFormConfiguration><![CDATA[{"formFields":[],"formDataEntries":[]}]]></TemplafySlideFormConfiguration>
</file>

<file path=customXml/item11.xml><?xml version="1.0" encoding="utf-8"?>
<TemplafySlideTemplateConfiguration><![CDATA[{"documentContentValidatorConfiguration":{"enableDocumentContentValidator":false,"documentContentValidatorVersion":0},"elementsMetadata":[],"slideId":"637274689482285485","enableDocumentContentUpdater":true,"version":"1.1"}]]></TemplafySlideTemplateConfiguration>
</file>

<file path=customXml/item12.xml><?xml version="1.0" encoding="utf-8"?>
<TemplafySlideFormConfiguration><![CDATA[{"formFields":[],"formDataEntries":[]}]]></TemplafySlideFormConfiguration>
</file>

<file path=customXml/item13.xml><?xml version="1.0" encoding="utf-8"?>
<TemplafySlideTemplateConfiguration><![CDATA[{"documentContentValidatorConfiguration":{"enableDocumentContentValidator":false,"documentContentValidatorVersion":0},"elementsMetadata":[],"slideId":"637274689482113909","enableDocumentContentUpdater":true,"version":"1.1"}]]></TemplafySlideTemplateConfiguration>
</file>

<file path=customXml/item14.xml><?xml version="1.0" encoding="utf-8"?>
<TemplafyFormConfiguration><![CDATA[{"formFields":[{"dataSource":"Audience","displayColumn":"audience","hideIfNoUserInteractionRequired":false,"distinct":true,"required":true,"autoSelectFirstOption":false,"type":"dropDown","name":"Audience","label":"External/internal","helpTexts":{"prefix":"","postfix":""},"spacing":{},"fullyQualifiedName":"Audience"}],"formDataEntries":[]}]]></TemplafyFormConfiguration>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p:properties xmlns:p="http://schemas.microsoft.com/office/2006/metadata/properties" xmlns:xsi="http://www.w3.org/2001/XMLSchema-instance" xmlns:pc="http://schemas.microsoft.com/office/infopath/2007/PartnerControls">
  <documentManagement>
    <lcf76f155ced4ddcb4097134ff3c332f xmlns="aa8f4f6a-6736-4342-88d8-e6f2e0484753">
      <Terms xmlns="http://schemas.microsoft.com/office/infopath/2007/PartnerControls"/>
    </lcf76f155ced4ddcb4097134ff3c332f>
    <TaxCatchAll xmlns="9b0e1ed3-153d-4aea-a473-5eb4b5c623b3" xsi:nil="true"/>
  </documentManagement>
</p:properties>
</file>

<file path=customXml/item2.xml><?xml version="1.0" encoding="utf-8"?>
<TemplafySlideTemplateConfiguration><![CDATA[{"documentContentValidatorConfiguration":{"enableDocumentContentValidator":false,"documentContentValidatorVersion":0},"elementsMetadata":[],"slideId":"637274689481644963","enableDocumentContentUpdater":true,"version":"1.1"}]]></TemplafySlideTemplateConfiguration>
</file>

<file path=customXml/item3.xml><?xml version="1.0" encoding="utf-8"?>
<TemplafyTemplateConfiguration><![CDATA[{"elementsMetadata":[],"transformationConfigurations":[{"language":"{{UserProfile.DocumentLanguage.Iana}}","disableUpdates":false,"type":"proofingLanguage"}],"templateName":"Presentation screen (16-9)","templateDescription":"","enableDocumentContentUpdater":true,"version":"1.1"}]]></TemplafyTemplateConfiguration>
</file>

<file path=customXml/item4.xml><?xml version="1.0" encoding="utf-8"?>
<TemplafySlideFormConfiguration><![CDATA[{"formFields":[],"formDataEntries":[]}]]></TemplafySlideForm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B6ED2BECA50A494DA9EA767D06D848FE" ma:contentTypeVersion="13" ma:contentTypeDescription="Create a new document." ma:contentTypeScope="" ma:versionID="2061946216e17b4d02e90131717ff43a">
  <xsd:schema xmlns:xsd="http://www.w3.org/2001/XMLSchema" xmlns:xs="http://www.w3.org/2001/XMLSchema" xmlns:p="http://schemas.microsoft.com/office/2006/metadata/properties" xmlns:ns2="aa8f4f6a-6736-4342-88d8-e6f2e0484753" xmlns:ns3="9b0e1ed3-153d-4aea-a473-5eb4b5c623b3" targetNamespace="http://schemas.microsoft.com/office/2006/metadata/properties" ma:root="true" ma:fieldsID="2a7ef62bbde2155d8f210d3337979f9e" ns2:_="" ns3:_="">
    <xsd:import namespace="aa8f4f6a-6736-4342-88d8-e6f2e0484753"/>
    <xsd:import namespace="9b0e1ed3-153d-4aea-a473-5eb4b5c623b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f4f6a-6736-4342-88d8-e6f2e04847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e7bc199-5fe5-462f-a3d8-26f806c1f49a"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0e1ed3-153d-4aea-a473-5eb4b5c623b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e382539b-2afd-47b3-919b-080859f4050a}" ma:internalName="TaxCatchAll" ma:showField="CatchAllData" ma:web="9b0e1ed3-153d-4aea-a473-5eb4b5c623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FormConfiguration><![CDATA[{"formFields":[],"formDataEntries":[]}]]></TemplafySlideFormConfiguration>
</file>

<file path=customXml/item7.xml><?xml version="1.0" encoding="utf-8"?>
<TemplafySlideTemplateConfiguration><![CDATA[{"documentContentValidatorConfiguration":{"enableDocumentContentValidator":false,"documentContentValidatorVersion":0},"elementsMetadata":[],"slideId":"637274689481644961","enableDocumentContentUpdater":true,"version":"1.1"}]]></TemplafySlideTemplateConfiguration>
</file>

<file path=customXml/item8.xml><?xml version="1.0" encoding="utf-8"?>
<TemplafySlideTemplateConfiguration><![CDATA[{"documentContentValidatorConfiguration":{"enableDocumentContentValidator":false,"documentContentValidatorVersion":0},"elementsMetadata":[],"slideId":"637274689481801232","enableDocumentContentUpdater":true,"version":"1.1"}]]></TemplafySlideTemplateConfiguration>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12848C-530B-4852-8730-679B69C20DA2}">
  <ds:schemaRefs/>
</ds:datastoreItem>
</file>

<file path=customXml/itemProps10.xml><?xml version="1.0" encoding="utf-8"?>
<ds:datastoreItem xmlns:ds="http://schemas.openxmlformats.org/officeDocument/2006/customXml" ds:itemID="{EE03465F-F7D7-4591-B744-AA3FB7C55319}">
  <ds:schemaRefs/>
</ds:datastoreItem>
</file>

<file path=customXml/itemProps11.xml><?xml version="1.0" encoding="utf-8"?>
<ds:datastoreItem xmlns:ds="http://schemas.openxmlformats.org/officeDocument/2006/customXml" ds:itemID="{D095A0A8-BBFC-46BD-B6C9-F9F771063A0C}">
  <ds:schemaRefs/>
</ds:datastoreItem>
</file>

<file path=customXml/itemProps12.xml><?xml version="1.0" encoding="utf-8"?>
<ds:datastoreItem xmlns:ds="http://schemas.openxmlformats.org/officeDocument/2006/customXml" ds:itemID="{E3206C3F-9075-4ED1-A9D7-768CD599C06F}">
  <ds:schemaRefs/>
</ds:datastoreItem>
</file>

<file path=customXml/itemProps13.xml><?xml version="1.0" encoding="utf-8"?>
<ds:datastoreItem xmlns:ds="http://schemas.openxmlformats.org/officeDocument/2006/customXml" ds:itemID="{8F10D2E3-BD5E-41A7-9B58-448C4704E426}">
  <ds:schemaRefs/>
</ds:datastoreItem>
</file>

<file path=customXml/itemProps14.xml><?xml version="1.0" encoding="utf-8"?>
<ds:datastoreItem xmlns:ds="http://schemas.openxmlformats.org/officeDocument/2006/customXml" ds:itemID="{EBD3D5FB-AEE0-46A7-8289-818A621CDF36}">
  <ds:schemaRefs/>
</ds:datastoreItem>
</file>

<file path=customXml/itemProps15.xml><?xml version="1.0" encoding="utf-8"?>
<ds:datastoreItem xmlns:ds="http://schemas.openxmlformats.org/officeDocument/2006/customXml" ds:itemID="{A010FBFC-ED9D-4776-849D-81EABF9D112A}">
  <ds:schemaRefs/>
</ds:datastoreItem>
</file>

<file path=customXml/itemProps16.xml><?xml version="1.0" encoding="utf-8"?>
<ds:datastoreItem xmlns:ds="http://schemas.openxmlformats.org/officeDocument/2006/customXml" ds:itemID="{B8637C36-4996-4BF0-9817-9AE4E45FB3C9}">
  <ds:schemaRefs/>
</ds:datastoreItem>
</file>

<file path=customXml/itemProps17.xml><?xml version="1.0" encoding="utf-8"?>
<ds:datastoreItem xmlns:ds="http://schemas.openxmlformats.org/officeDocument/2006/customXml" ds:itemID="{BA05E49B-70B5-4FEC-89D5-F69F52BE5B81}">
  <ds:schemaRefs>
    <ds:schemaRef ds:uri="9b0e1ed3-153d-4aea-a473-5eb4b5c623b3"/>
    <ds:schemaRef ds:uri="aa8f4f6a-6736-4342-88d8-e6f2e048475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3A9D2B1-910A-4890-A149-E85A43544B5D}">
  <ds:schemaRefs/>
</ds:datastoreItem>
</file>

<file path=customXml/itemProps3.xml><?xml version="1.0" encoding="utf-8"?>
<ds:datastoreItem xmlns:ds="http://schemas.openxmlformats.org/officeDocument/2006/customXml" ds:itemID="{D49E55AD-80F4-4EC9-8430-FD8E8D9201DC}">
  <ds:schemaRefs/>
</ds:datastoreItem>
</file>

<file path=customXml/itemProps4.xml><?xml version="1.0" encoding="utf-8"?>
<ds:datastoreItem xmlns:ds="http://schemas.openxmlformats.org/officeDocument/2006/customXml" ds:itemID="{74DD7968-5338-4A7C-9AB7-71E317FAD14A}">
  <ds:schemaRefs/>
</ds:datastoreItem>
</file>

<file path=customXml/itemProps5.xml><?xml version="1.0" encoding="utf-8"?>
<ds:datastoreItem xmlns:ds="http://schemas.openxmlformats.org/officeDocument/2006/customXml" ds:itemID="{D53A74BA-7958-4409-9073-6E600BF8FC66}">
  <ds:schemaRefs>
    <ds:schemaRef ds:uri="9b0e1ed3-153d-4aea-a473-5eb4b5c623b3"/>
    <ds:schemaRef ds:uri="aa8f4f6a-6736-4342-88d8-e6f2e04847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B25CBE9C-579C-4D62-9791-670FFEF0C740}">
  <ds:schemaRefs/>
</ds:datastoreItem>
</file>

<file path=customXml/itemProps7.xml><?xml version="1.0" encoding="utf-8"?>
<ds:datastoreItem xmlns:ds="http://schemas.openxmlformats.org/officeDocument/2006/customXml" ds:itemID="{01E8759C-33B8-4AFE-B1FD-690677E2D93B}">
  <ds:schemaRefs/>
</ds:datastoreItem>
</file>

<file path=customXml/itemProps8.xml><?xml version="1.0" encoding="utf-8"?>
<ds:datastoreItem xmlns:ds="http://schemas.openxmlformats.org/officeDocument/2006/customXml" ds:itemID="{48FCFEE4-2E78-40CD-A932-180CFC151F96}">
  <ds:schemaRefs/>
</ds:datastoreItem>
</file>

<file path=customXml/itemProps9.xml><?xml version="1.0" encoding="utf-8"?>
<ds:datastoreItem xmlns:ds="http://schemas.openxmlformats.org/officeDocument/2006/customXml" ds:itemID="{512E9EB6-BE14-4E9B-B53A-6D95BDD731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NTNU</Template>
  <TotalTime>0</TotalTime>
  <Words>1844</Words>
  <Application>Microsoft Office PowerPoint</Application>
  <PresentationFormat>Widescreen</PresentationFormat>
  <Paragraphs>350</Paragraphs>
  <Slides>36</Slides>
  <Notes>20</Notes>
  <HiddenSlides>3</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Arial</vt:lpstr>
      <vt:lpstr>Calibri</vt:lpstr>
      <vt:lpstr>Calibri Light</vt:lpstr>
      <vt:lpstr>Ink Free</vt:lpstr>
      <vt:lpstr>Segoe UI</vt:lpstr>
      <vt:lpstr>source-serif-pro</vt:lpstr>
      <vt:lpstr>Verdana</vt:lpstr>
      <vt:lpstr>Wingdings</vt:lpstr>
      <vt:lpstr>Wingdings 2</vt:lpstr>
      <vt:lpstr>NTNU</vt:lpstr>
      <vt:lpstr>think-cell Slide</vt:lpstr>
      <vt:lpstr>Velkommen til dag 3!</vt:lpstr>
      <vt:lpstr>Hvor er vi nå?</vt:lpstr>
      <vt:lpstr>PowerPoint Presentation</vt:lpstr>
      <vt:lpstr>PowerPoint Presentation</vt:lpstr>
      <vt:lpstr>Onsdag</vt:lpstr>
      <vt:lpstr>PowerPoint Presentation</vt:lpstr>
      <vt:lpstr>Oppdrag – del 1 (40 min totalt)</vt:lpstr>
      <vt:lpstr>Forberedelse til workshop med referanseteam</vt:lpstr>
      <vt:lpstr>PowerPoint Presentation</vt:lpstr>
      <vt:lpstr>Vi har sprintet i to dager!</vt:lpstr>
      <vt:lpstr>PowerPoint Presentation</vt:lpstr>
      <vt:lpstr>PowerPoint Presentation</vt:lpstr>
      <vt:lpstr>Langsiktig mål for NTNUs administrasjon</vt:lpstr>
      <vt:lpstr>Sprintmål</vt:lpstr>
      <vt:lpstr>Sprintspørsmål</vt:lpstr>
      <vt:lpstr>Sprintspørsmål</vt:lpstr>
      <vt:lpstr>PowerPoint Presentation</vt:lpstr>
      <vt:lpstr>Kriterier i organiseringsdiskusjonene</vt:lpstr>
      <vt:lpstr>Ulike prinsipper (dimensjoner) for organisering</vt:lpstr>
      <vt:lpstr>PowerPoint Presentation</vt:lpstr>
      <vt:lpstr>Videre skal vi</vt:lpstr>
      <vt:lpstr>Forberedelse til workshop med referanseteam</vt:lpstr>
      <vt:lpstr>PowerPoint Presentation</vt:lpstr>
      <vt:lpstr>PowerPoint Presentation</vt:lpstr>
      <vt:lpstr>PowerPoint Presentation</vt:lpstr>
      <vt:lpstr>Verdenskafé</vt:lpstr>
      <vt:lpstr>Grupper &amp; startoppgave</vt:lpstr>
      <vt:lpstr>Verdenskafé</vt:lpstr>
      <vt:lpstr>PowerPoint Presentation</vt:lpstr>
      <vt:lpstr>Verdenskafé</vt:lpstr>
      <vt:lpstr>PowerPoint Presentation</vt:lpstr>
      <vt:lpstr>Oppdrag – del 2 (80 min totalt)</vt:lpstr>
      <vt:lpstr>Oppdrag – del 2 (80 min totalt)</vt:lpstr>
      <vt:lpstr>Debrief</vt:lpstr>
      <vt:lpstr>Hvor er vi nå?</vt:lpstr>
      <vt:lpstr>Takk for i dag!</vt:lpstr>
    </vt:vector>
  </TitlesOfParts>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refresh!</dc:title>
  <dc:creator>Johansen, Aleksander Ramsrud</dc:creator>
  <cp:lastModifiedBy>Merete Aagesen</cp:lastModifiedBy>
  <cp:revision>3</cp:revision>
  <cp:lastPrinted>2014-06-25T02:16:22Z</cp:lastPrinted>
  <dcterms:created xsi:type="dcterms:W3CDTF">2021-02-01T15:59:07Z</dcterms:created>
  <dcterms:modified xsi:type="dcterms:W3CDTF">2023-08-24T08:40:02Z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0x010100B6ED2BECA50A494DA9EA767D06D848FE</vt:lpwstr>
  </property>
  <property fmtid="{D5CDD505-2E9C-101B-9397-08002B2CF9AE}" pid="3" name="TemplafyTimeStamp">
    <vt:lpwstr>2020-07-31T08:45:09.5009950Z</vt:lpwstr>
  </property>
  <property fmtid="{D5CDD505-2E9C-101B-9397-08002B2CF9AE}" pid="4" name="MSIP_Label_ea60d57e-af5b-4752-ac57-3e4f28ca11dc_Enabled">
    <vt:lpwstr>true</vt:lpwstr>
  </property>
  <property fmtid="{D5CDD505-2E9C-101B-9397-08002B2CF9AE}" pid="5" name="MSIP_Label_ea60d57e-af5b-4752-ac57-3e4f28ca11dc_SetDate">
    <vt:lpwstr>2021-09-23T13:57:01Z</vt:lpwstr>
  </property>
  <property fmtid="{D5CDD505-2E9C-101B-9397-08002B2CF9AE}" pid="6" name="MSIP_Label_ea60d57e-af5b-4752-ac57-3e4f28ca11dc_Method">
    <vt:lpwstr>Standard</vt:lpwstr>
  </property>
  <property fmtid="{D5CDD505-2E9C-101B-9397-08002B2CF9AE}" pid="7" name="MSIP_Label_ea60d57e-af5b-4752-ac57-3e4f28ca11dc_Name">
    <vt:lpwstr>ea60d57e-af5b-4752-ac57-3e4f28ca11dc</vt:lpwstr>
  </property>
  <property fmtid="{D5CDD505-2E9C-101B-9397-08002B2CF9AE}" pid="8" name="MSIP_Label_ea60d57e-af5b-4752-ac57-3e4f28ca11dc_SiteId">
    <vt:lpwstr>36da45f1-dd2c-4d1f-af13-5abe46b99921</vt:lpwstr>
  </property>
  <property fmtid="{D5CDD505-2E9C-101B-9397-08002B2CF9AE}" pid="9" name="MSIP_Label_ea60d57e-af5b-4752-ac57-3e4f28ca11dc_ActionId">
    <vt:lpwstr>a9c79d23-33c8-4573-8491-1a0c90f33123</vt:lpwstr>
  </property>
  <property fmtid="{D5CDD505-2E9C-101B-9397-08002B2CF9AE}" pid="10" name="MSIP_Label_ea60d57e-af5b-4752-ac57-3e4f28ca11dc_ContentBits">
    <vt:lpwstr>0</vt:lpwstr>
  </property>
  <property fmtid="{D5CDD505-2E9C-101B-9397-08002B2CF9AE}" pid="11" name="MediaServiceImageTags">
    <vt:lpwstr/>
  </property>
</Properties>
</file>