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30"/>
  </p:notesMasterIdLst>
  <p:sldIdLst>
    <p:sldId id="264" r:id="rId3"/>
    <p:sldId id="272" r:id="rId4"/>
    <p:sldId id="265" r:id="rId5"/>
    <p:sldId id="268" r:id="rId6"/>
    <p:sldId id="267" r:id="rId7"/>
    <p:sldId id="269" r:id="rId8"/>
    <p:sldId id="270" r:id="rId9"/>
    <p:sldId id="266" r:id="rId10"/>
    <p:sldId id="273" r:id="rId11"/>
    <p:sldId id="275" r:id="rId12"/>
    <p:sldId id="329" r:id="rId13"/>
    <p:sldId id="276" r:id="rId14"/>
    <p:sldId id="278" r:id="rId15"/>
    <p:sldId id="279" r:id="rId16"/>
    <p:sldId id="281" r:id="rId17"/>
    <p:sldId id="280" r:id="rId18"/>
    <p:sldId id="277" r:id="rId19"/>
    <p:sldId id="282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0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8"/>
    <p:restoredTop sz="94694"/>
  </p:normalViewPr>
  <p:slideViewPr>
    <p:cSldViewPr snapToGrid="0">
      <p:cViewPr varScale="1">
        <p:scale>
          <a:sx n="121" d="100"/>
          <a:sy n="121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B7CCE-A569-4C1B-8B37-993B698E29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44740D-375E-4698-879C-339FE193E4D8}">
      <dgm:prSet/>
      <dgm:spPr/>
      <dgm:t>
        <a:bodyPr/>
        <a:lstStyle/>
        <a:p>
          <a:r>
            <a:rPr lang="nb-NO"/>
            <a:t>Recruit new employees and promote NTNU as an attractive workplace.</a:t>
          </a:r>
          <a:endParaRPr lang="en-US"/>
        </a:p>
      </dgm:t>
    </dgm:pt>
    <dgm:pt modelId="{0C4B3E76-32E3-492A-97A8-BA756D5EA079}" type="parTrans" cxnId="{35C315AD-C4D9-4ACF-AED3-C513F9FD31AD}">
      <dgm:prSet/>
      <dgm:spPr/>
      <dgm:t>
        <a:bodyPr/>
        <a:lstStyle/>
        <a:p>
          <a:endParaRPr lang="en-US"/>
        </a:p>
      </dgm:t>
    </dgm:pt>
    <dgm:pt modelId="{B4C5D085-101C-49F4-BD80-8CB4C60F3FF0}" type="sibTrans" cxnId="{35C315AD-C4D9-4ACF-AED3-C513F9FD31AD}">
      <dgm:prSet/>
      <dgm:spPr/>
      <dgm:t>
        <a:bodyPr/>
        <a:lstStyle/>
        <a:p>
          <a:endParaRPr lang="en-US"/>
        </a:p>
      </dgm:t>
    </dgm:pt>
    <dgm:pt modelId="{A6EB2271-CAC9-4466-AD3D-37312F74EE0B}">
      <dgm:prSet/>
      <dgm:spPr/>
      <dgm:t>
        <a:bodyPr/>
        <a:lstStyle/>
        <a:p>
          <a:r>
            <a:rPr lang="nb-NO"/>
            <a:t>Promote research and innovation environments. </a:t>
          </a:r>
          <a:endParaRPr lang="en-US"/>
        </a:p>
      </dgm:t>
    </dgm:pt>
    <dgm:pt modelId="{CAD25714-DB74-4A05-B336-A1191C4F6467}" type="parTrans" cxnId="{85A4ADB0-4B89-4C50-891A-56607A440A17}">
      <dgm:prSet/>
      <dgm:spPr/>
      <dgm:t>
        <a:bodyPr/>
        <a:lstStyle/>
        <a:p>
          <a:endParaRPr lang="en-US"/>
        </a:p>
      </dgm:t>
    </dgm:pt>
    <dgm:pt modelId="{BE41EED9-8CAF-4292-9C13-2E7AE605C1F0}" type="sibTrans" cxnId="{85A4ADB0-4B89-4C50-891A-56607A440A17}">
      <dgm:prSet/>
      <dgm:spPr/>
      <dgm:t>
        <a:bodyPr/>
        <a:lstStyle/>
        <a:p>
          <a:endParaRPr lang="en-US"/>
        </a:p>
      </dgm:t>
    </dgm:pt>
    <dgm:pt modelId="{380FD4F4-481F-4E62-81DC-5630A21630E4}">
      <dgm:prSet/>
      <dgm:spPr/>
      <dgm:t>
        <a:bodyPr/>
        <a:lstStyle/>
        <a:p>
          <a:r>
            <a:rPr lang="nb-NO"/>
            <a:t>Strengthen collaboration with industry.</a:t>
          </a:r>
          <a:endParaRPr lang="en-US"/>
        </a:p>
      </dgm:t>
    </dgm:pt>
    <dgm:pt modelId="{96841B3B-5EF6-477F-B50A-599FA74933B2}" type="parTrans" cxnId="{71290698-2E53-48D4-A3B3-77D247E14D4B}">
      <dgm:prSet/>
      <dgm:spPr/>
      <dgm:t>
        <a:bodyPr/>
        <a:lstStyle/>
        <a:p>
          <a:endParaRPr lang="en-US"/>
        </a:p>
      </dgm:t>
    </dgm:pt>
    <dgm:pt modelId="{E11DC089-8929-4F3C-9259-8912A3EFB2EF}" type="sibTrans" cxnId="{71290698-2E53-48D4-A3B3-77D247E14D4B}">
      <dgm:prSet/>
      <dgm:spPr/>
      <dgm:t>
        <a:bodyPr/>
        <a:lstStyle/>
        <a:p>
          <a:endParaRPr lang="en-US"/>
        </a:p>
      </dgm:t>
    </dgm:pt>
    <dgm:pt modelId="{97F27EE7-F997-4212-938D-C394940C9898}" type="pres">
      <dgm:prSet presAssocID="{C14B7CCE-A569-4C1B-8B37-993B698E290C}" presName="root" presStyleCnt="0">
        <dgm:presLayoutVars>
          <dgm:dir/>
          <dgm:resizeHandles val="exact"/>
        </dgm:presLayoutVars>
      </dgm:prSet>
      <dgm:spPr/>
    </dgm:pt>
    <dgm:pt modelId="{9D762B99-397F-4A9B-9A3E-819D900B470B}" type="pres">
      <dgm:prSet presAssocID="{AA44740D-375E-4698-879C-339FE193E4D8}" presName="compNode" presStyleCnt="0"/>
      <dgm:spPr/>
    </dgm:pt>
    <dgm:pt modelId="{8ABC6BB7-F1D3-4209-A63D-8B7F397E916C}" type="pres">
      <dgm:prSet presAssocID="{AA44740D-375E-4698-879C-339FE193E4D8}" presName="bgRect" presStyleLbl="bgShp" presStyleIdx="0" presStyleCnt="3"/>
      <dgm:spPr/>
    </dgm:pt>
    <dgm:pt modelId="{FA86F89D-FD73-4F2B-8810-3D22B0FD97E3}" type="pres">
      <dgm:prSet presAssocID="{AA44740D-375E-4698-879C-339FE193E4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FCEE1D2-DB39-4230-BE5C-1AF0AA5E4FD7}" type="pres">
      <dgm:prSet presAssocID="{AA44740D-375E-4698-879C-339FE193E4D8}" presName="spaceRect" presStyleCnt="0"/>
      <dgm:spPr/>
    </dgm:pt>
    <dgm:pt modelId="{5295D8CE-3D22-43D0-BC47-9F3E6B788701}" type="pres">
      <dgm:prSet presAssocID="{AA44740D-375E-4698-879C-339FE193E4D8}" presName="parTx" presStyleLbl="revTx" presStyleIdx="0" presStyleCnt="3">
        <dgm:presLayoutVars>
          <dgm:chMax val="0"/>
          <dgm:chPref val="0"/>
        </dgm:presLayoutVars>
      </dgm:prSet>
      <dgm:spPr/>
    </dgm:pt>
    <dgm:pt modelId="{4FC399A3-28EE-4B14-9346-DED39159441A}" type="pres">
      <dgm:prSet presAssocID="{B4C5D085-101C-49F4-BD80-8CB4C60F3FF0}" presName="sibTrans" presStyleCnt="0"/>
      <dgm:spPr/>
    </dgm:pt>
    <dgm:pt modelId="{26FD08A3-0A07-41B0-9FDF-24F6546BCD9C}" type="pres">
      <dgm:prSet presAssocID="{A6EB2271-CAC9-4466-AD3D-37312F74EE0B}" presName="compNode" presStyleCnt="0"/>
      <dgm:spPr/>
    </dgm:pt>
    <dgm:pt modelId="{E8537EF2-4C21-46E7-96A9-75B3D172B97E}" type="pres">
      <dgm:prSet presAssocID="{A6EB2271-CAC9-4466-AD3D-37312F74EE0B}" presName="bgRect" presStyleLbl="bgShp" presStyleIdx="1" presStyleCnt="3"/>
      <dgm:spPr/>
    </dgm:pt>
    <dgm:pt modelId="{84FD2BA9-2097-4ADE-A53E-B1C6C5B7B383}" type="pres">
      <dgm:prSet presAssocID="{A6EB2271-CAC9-4466-AD3D-37312F74EE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ærekraft"/>
        </a:ext>
      </dgm:extLst>
    </dgm:pt>
    <dgm:pt modelId="{25429CCF-5EE0-4EDA-90BD-7411FB7CD02E}" type="pres">
      <dgm:prSet presAssocID="{A6EB2271-CAC9-4466-AD3D-37312F74EE0B}" presName="spaceRect" presStyleCnt="0"/>
      <dgm:spPr/>
    </dgm:pt>
    <dgm:pt modelId="{D8B9D369-2EEE-4C17-B552-D942D0DE41E3}" type="pres">
      <dgm:prSet presAssocID="{A6EB2271-CAC9-4466-AD3D-37312F74EE0B}" presName="parTx" presStyleLbl="revTx" presStyleIdx="1" presStyleCnt="3">
        <dgm:presLayoutVars>
          <dgm:chMax val="0"/>
          <dgm:chPref val="0"/>
        </dgm:presLayoutVars>
      </dgm:prSet>
      <dgm:spPr/>
    </dgm:pt>
    <dgm:pt modelId="{3234E848-05A8-4414-BEAA-6DA2DE1E6A75}" type="pres">
      <dgm:prSet presAssocID="{BE41EED9-8CAF-4292-9C13-2E7AE605C1F0}" presName="sibTrans" presStyleCnt="0"/>
      <dgm:spPr/>
    </dgm:pt>
    <dgm:pt modelId="{B794C2D2-A287-4379-B4C0-BA1F73F378E5}" type="pres">
      <dgm:prSet presAssocID="{380FD4F4-481F-4E62-81DC-5630A21630E4}" presName="compNode" presStyleCnt="0"/>
      <dgm:spPr/>
    </dgm:pt>
    <dgm:pt modelId="{6CC5ADE5-BDB5-4E98-82AF-A1D96E68AC7D}" type="pres">
      <dgm:prSet presAssocID="{380FD4F4-481F-4E62-81DC-5630A21630E4}" presName="bgRect" presStyleLbl="bgShp" presStyleIdx="2" presStyleCnt="3"/>
      <dgm:spPr/>
    </dgm:pt>
    <dgm:pt modelId="{BDD84E61-EB13-46CE-AC6A-7BE807C5559A}" type="pres">
      <dgm:prSet presAssocID="{380FD4F4-481F-4E62-81DC-5630A21630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60D7245-7B13-4F99-92F9-4B628AD6E192}" type="pres">
      <dgm:prSet presAssocID="{380FD4F4-481F-4E62-81DC-5630A21630E4}" presName="spaceRect" presStyleCnt="0"/>
      <dgm:spPr/>
    </dgm:pt>
    <dgm:pt modelId="{56BF44BB-710D-44AC-B10D-152830B5C6D1}" type="pres">
      <dgm:prSet presAssocID="{380FD4F4-481F-4E62-81DC-5630A21630E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B48008-16C7-4138-A338-3D0AC6F694EF}" type="presOf" srcId="{A6EB2271-CAC9-4466-AD3D-37312F74EE0B}" destId="{D8B9D369-2EEE-4C17-B552-D942D0DE41E3}" srcOrd="0" destOrd="0" presId="urn:microsoft.com/office/officeart/2018/2/layout/IconVerticalSolidList"/>
    <dgm:cxn modelId="{41E52B10-99AB-4010-94F8-F1DA39E77700}" type="presOf" srcId="{C14B7CCE-A569-4C1B-8B37-993B698E290C}" destId="{97F27EE7-F997-4212-938D-C394940C9898}" srcOrd="0" destOrd="0" presId="urn:microsoft.com/office/officeart/2018/2/layout/IconVerticalSolidList"/>
    <dgm:cxn modelId="{71290698-2E53-48D4-A3B3-77D247E14D4B}" srcId="{C14B7CCE-A569-4C1B-8B37-993B698E290C}" destId="{380FD4F4-481F-4E62-81DC-5630A21630E4}" srcOrd="2" destOrd="0" parTransId="{96841B3B-5EF6-477F-B50A-599FA74933B2}" sibTransId="{E11DC089-8929-4F3C-9259-8912A3EFB2EF}"/>
    <dgm:cxn modelId="{35C315AD-C4D9-4ACF-AED3-C513F9FD31AD}" srcId="{C14B7CCE-A569-4C1B-8B37-993B698E290C}" destId="{AA44740D-375E-4698-879C-339FE193E4D8}" srcOrd="0" destOrd="0" parTransId="{0C4B3E76-32E3-492A-97A8-BA756D5EA079}" sibTransId="{B4C5D085-101C-49F4-BD80-8CB4C60F3FF0}"/>
    <dgm:cxn modelId="{85A4ADB0-4B89-4C50-891A-56607A440A17}" srcId="{C14B7CCE-A569-4C1B-8B37-993B698E290C}" destId="{A6EB2271-CAC9-4466-AD3D-37312F74EE0B}" srcOrd="1" destOrd="0" parTransId="{CAD25714-DB74-4A05-B336-A1191C4F6467}" sibTransId="{BE41EED9-8CAF-4292-9C13-2E7AE605C1F0}"/>
    <dgm:cxn modelId="{0B4AD2CB-CDEB-4CFA-848D-B19E265EE348}" type="presOf" srcId="{380FD4F4-481F-4E62-81DC-5630A21630E4}" destId="{56BF44BB-710D-44AC-B10D-152830B5C6D1}" srcOrd="0" destOrd="0" presId="urn:microsoft.com/office/officeart/2018/2/layout/IconVerticalSolidList"/>
    <dgm:cxn modelId="{035773CF-0C85-4C60-9749-A97D27F635D5}" type="presOf" srcId="{AA44740D-375E-4698-879C-339FE193E4D8}" destId="{5295D8CE-3D22-43D0-BC47-9F3E6B788701}" srcOrd="0" destOrd="0" presId="urn:microsoft.com/office/officeart/2018/2/layout/IconVerticalSolidList"/>
    <dgm:cxn modelId="{7CB88B07-4649-4702-8658-9CF933A3C4C6}" type="presParOf" srcId="{97F27EE7-F997-4212-938D-C394940C9898}" destId="{9D762B99-397F-4A9B-9A3E-819D900B470B}" srcOrd="0" destOrd="0" presId="urn:microsoft.com/office/officeart/2018/2/layout/IconVerticalSolidList"/>
    <dgm:cxn modelId="{E7329CE3-C0EA-49CF-ADEF-0A3A54908934}" type="presParOf" srcId="{9D762B99-397F-4A9B-9A3E-819D900B470B}" destId="{8ABC6BB7-F1D3-4209-A63D-8B7F397E916C}" srcOrd="0" destOrd="0" presId="urn:microsoft.com/office/officeart/2018/2/layout/IconVerticalSolidList"/>
    <dgm:cxn modelId="{18D13076-CDC4-4BBC-A7FA-D6C35EE032F3}" type="presParOf" srcId="{9D762B99-397F-4A9B-9A3E-819D900B470B}" destId="{FA86F89D-FD73-4F2B-8810-3D22B0FD97E3}" srcOrd="1" destOrd="0" presId="urn:microsoft.com/office/officeart/2018/2/layout/IconVerticalSolidList"/>
    <dgm:cxn modelId="{E30499F0-4004-4D95-A829-A902175E2B3C}" type="presParOf" srcId="{9D762B99-397F-4A9B-9A3E-819D900B470B}" destId="{DFCEE1D2-DB39-4230-BE5C-1AF0AA5E4FD7}" srcOrd="2" destOrd="0" presId="urn:microsoft.com/office/officeart/2018/2/layout/IconVerticalSolidList"/>
    <dgm:cxn modelId="{786C51F3-5E96-4DFD-9B45-D1BF8400DE97}" type="presParOf" srcId="{9D762B99-397F-4A9B-9A3E-819D900B470B}" destId="{5295D8CE-3D22-43D0-BC47-9F3E6B788701}" srcOrd="3" destOrd="0" presId="urn:microsoft.com/office/officeart/2018/2/layout/IconVerticalSolidList"/>
    <dgm:cxn modelId="{F784DD86-A6C5-463A-BC7C-C2EAA2701447}" type="presParOf" srcId="{97F27EE7-F997-4212-938D-C394940C9898}" destId="{4FC399A3-28EE-4B14-9346-DED39159441A}" srcOrd="1" destOrd="0" presId="urn:microsoft.com/office/officeart/2018/2/layout/IconVerticalSolidList"/>
    <dgm:cxn modelId="{4DF4AD7B-949F-4C15-897A-DFEB54CDCCE7}" type="presParOf" srcId="{97F27EE7-F997-4212-938D-C394940C9898}" destId="{26FD08A3-0A07-41B0-9FDF-24F6546BCD9C}" srcOrd="2" destOrd="0" presId="urn:microsoft.com/office/officeart/2018/2/layout/IconVerticalSolidList"/>
    <dgm:cxn modelId="{41F32A3C-AA63-461C-958F-9B3D9A9EE00C}" type="presParOf" srcId="{26FD08A3-0A07-41B0-9FDF-24F6546BCD9C}" destId="{E8537EF2-4C21-46E7-96A9-75B3D172B97E}" srcOrd="0" destOrd="0" presId="urn:microsoft.com/office/officeart/2018/2/layout/IconVerticalSolidList"/>
    <dgm:cxn modelId="{E6F33B78-3A54-45ED-B6F1-AB21F0E002CA}" type="presParOf" srcId="{26FD08A3-0A07-41B0-9FDF-24F6546BCD9C}" destId="{84FD2BA9-2097-4ADE-A53E-B1C6C5B7B383}" srcOrd="1" destOrd="0" presId="urn:microsoft.com/office/officeart/2018/2/layout/IconVerticalSolidList"/>
    <dgm:cxn modelId="{E67711F6-9D86-4E1A-8A93-B6F0826E852F}" type="presParOf" srcId="{26FD08A3-0A07-41B0-9FDF-24F6546BCD9C}" destId="{25429CCF-5EE0-4EDA-90BD-7411FB7CD02E}" srcOrd="2" destOrd="0" presId="urn:microsoft.com/office/officeart/2018/2/layout/IconVerticalSolidList"/>
    <dgm:cxn modelId="{A208244F-B674-4958-A077-9DE9730896E3}" type="presParOf" srcId="{26FD08A3-0A07-41B0-9FDF-24F6546BCD9C}" destId="{D8B9D369-2EEE-4C17-B552-D942D0DE41E3}" srcOrd="3" destOrd="0" presId="urn:microsoft.com/office/officeart/2018/2/layout/IconVerticalSolidList"/>
    <dgm:cxn modelId="{94498EB2-2C56-4E6A-80DE-DD6474D847DA}" type="presParOf" srcId="{97F27EE7-F997-4212-938D-C394940C9898}" destId="{3234E848-05A8-4414-BEAA-6DA2DE1E6A75}" srcOrd="3" destOrd="0" presId="urn:microsoft.com/office/officeart/2018/2/layout/IconVerticalSolidList"/>
    <dgm:cxn modelId="{FEB5213B-808F-4778-993E-9CB5514F31B0}" type="presParOf" srcId="{97F27EE7-F997-4212-938D-C394940C9898}" destId="{B794C2D2-A287-4379-B4C0-BA1F73F378E5}" srcOrd="4" destOrd="0" presId="urn:microsoft.com/office/officeart/2018/2/layout/IconVerticalSolidList"/>
    <dgm:cxn modelId="{757775D5-47E1-4F97-AD7B-F76C1F7398AF}" type="presParOf" srcId="{B794C2D2-A287-4379-B4C0-BA1F73F378E5}" destId="{6CC5ADE5-BDB5-4E98-82AF-A1D96E68AC7D}" srcOrd="0" destOrd="0" presId="urn:microsoft.com/office/officeart/2018/2/layout/IconVerticalSolidList"/>
    <dgm:cxn modelId="{0CAE7430-BF7B-4663-8BED-9C440084097C}" type="presParOf" srcId="{B794C2D2-A287-4379-B4C0-BA1F73F378E5}" destId="{BDD84E61-EB13-46CE-AC6A-7BE807C5559A}" srcOrd="1" destOrd="0" presId="urn:microsoft.com/office/officeart/2018/2/layout/IconVerticalSolidList"/>
    <dgm:cxn modelId="{5D339889-B6A6-4882-B95C-C4A557337209}" type="presParOf" srcId="{B794C2D2-A287-4379-B4C0-BA1F73F378E5}" destId="{C60D7245-7B13-4F99-92F9-4B628AD6E192}" srcOrd="2" destOrd="0" presId="urn:microsoft.com/office/officeart/2018/2/layout/IconVerticalSolidList"/>
    <dgm:cxn modelId="{6236DA05-CF4B-4F7D-9044-9874F0467E3C}" type="presParOf" srcId="{B794C2D2-A287-4379-B4C0-BA1F73F378E5}" destId="{56BF44BB-710D-44AC-B10D-152830B5C6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B4C2A-4739-42F3-8359-8AEACDD7A366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C9163C6-51E7-4D4A-8D32-7CE385A4D138}">
      <dgm:prSet/>
      <dgm:spPr/>
      <dgm:t>
        <a:bodyPr/>
        <a:lstStyle/>
        <a:p>
          <a:r>
            <a:rPr lang="nb-NO"/>
            <a:t>Potential job seekers aged 25-45+.</a:t>
          </a:r>
          <a:endParaRPr lang="en-US"/>
        </a:p>
      </dgm:t>
    </dgm:pt>
    <dgm:pt modelId="{D1A7785D-9E34-46A6-ACEB-2EE28883B859}" type="parTrans" cxnId="{ABAAD0E5-DFC3-4CDC-A6E6-75D35A3760DA}">
      <dgm:prSet/>
      <dgm:spPr/>
      <dgm:t>
        <a:bodyPr/>
        <a:lstStyle/>
        <a:p>
          <a:endParaRPr lang="en-US"/>
        </a:p>
      </dgm:t>
    </dgm:pt>
    <dgm:pt modelId="{30338F7B-0D8D-4760-9EAA-9019F2578082}" type="sibTrans" cxnId="{ABAAD0E5-DFC3-4CDC-A6E6-75D35A3760DA}">
      <dgm:prSet/>
      <dgm:spPr/>
      <dgm:t>
        <a:bodyPr/>
        <a:lstStyle/>
        <a:p>
          <a:endParaRPr lang="en-US"/>
        </a:p>
      </dgm:t>
    </dgm:pt>
    <dgm:pt modelId="{9D4BAA04-7B93-418E-93A0-2B2A0EB75DFF}">
      <dgm:prSet/>
      <dgm:spPr/>
      <dgm:t>
        <a:bodyPr/>
        <a:lstStyle/>
        <a:p>
          <a:r>
            <a:rPr lang="nb-NO"/>
            <a:t>Work experience:</a:t>
          </a:r>
          <a:br>
            <a:rPr lang="nb-NO"/>
          </a:br>
          <a:r>
            <a:rPr lang="nb-NO"/>
            <a:t>Professionals with 3-10 years of work experience seeking new career opportunities in academia or research environments.</a:t>
          </a:r>
          <a:endParaRPr lang="en-US"/>
        </a:p>
      </dgm:t>
    </dgm:pt>
    <dgm:pt modelId="{CF7CFACF-92B4-4845-8929-39B67155ADFA}" type="parTrans" cxnId="{742C5BFD-A72C-42D2-980C-3A4120A9E01B}">
      <dgm:prSet/>
      <dgm:spPr/>
      <dgm:t>
        <a:bodyPr/>
        <a:lstStyle/>
        <a:p>
          <a:endParaRPr lang="en-US"/>
        </a:p>
      </dgm:t>
    </dgm:pt>
    <dgm:pt modelId="{7E3B6029-6EF9-4910-A32D-A29EE4F3E4E2}" type="sibTrans" cxnId="{742C5BFD-A72C-42D2-980C-3A4120A9E01B}">
      <dgm:prSet/>
      <dgm:spPr/>
      <dgm:t>
        <a:bodyPr/>
        <a:lstStyle/>
        <a:p>
          <a:endParaRPr lang="en-US"/>
        </a:p>
      </dgm:t>
    </dgm:pt>
    <dgm:pt modelId="{DB2DE79F-84F1-4EB5-8CE2-EDE2CB243D9F}">
      <dgm:prSet/>
      <dgm:spPr/>
      <dgm:t>
        <a:bodyPr/>
        <a:lstStyle/>
        <a:p>
          <a:r>
            <a:rPr lang="nb-NO"/>
            <a:t>Industries:</a:t>
          </a:r>
          <a:br>
            <a:rPr lang="nb-NO"/>
          </a:br>
          <a:r>
            <a:rPr lang="nb-NO"/>
            <a:t>Higher education, research, IT services and consulting, technology, and engineering.</a:t>
          </a:r>
          <a:endParaRPr lang="en-US"/>
        </a:p>
      </dgm:t>
    </dgm:pt>
    <dgm:pt modelId="{031CC0C8-BB60-493C-8B5D-C67BDB63ECEE}" type="parTrans" cxnId="{B0F8A9A9-6F66-4519-AC7A-011988259C6D}">
      <dgm:prSet/>
      <dgm:spPr/>
      <dgm:t>
        <a:bodyPr/>
        <a:lstStyle/>
        <a:p>
          <a:endParaRPr lang="en-US"/>
        </a:p>
      </dgm:t>
    </dgm:pt>
    <dgm:pt modelId="{BB275A95-0E0B-47C3-89A1-F9AEBB33F1C9}" type="sibTrans" cxnId="{B0F8A9A9-6F66-4519-AC7A-011988259C6D}">
      <dgm:prSet/>
      <dgm:spPr/>
      <dgm:t>
        <a:bodyPr/>
        <a:lstStyle/>
        <a:p>
          <a:endParaRPr lang="en-US"/>
        </a:p>
      </dgm:t>
    </dgm:pt>
    <dgm:pt modelId="{8E658ECC-7F16-4D52-978A-3AF6557E8682}">
      <dgm:prSet/>
      <dgm:spPr/>
      <dgm:t>
        <a:bodyPr/>
        <a:lstStyle/>
        <a:p>
          <a:r>
            <a:rPr lang="nb-NO"/>
            <a:t>Geography:</a:t>
          </a:r>
          <a:br>
            <a:rPr lang="nb-NO"/>
          </a:br>
          <a:r>
            <a:rPr lang="nb-NO"/>
            <a:t>Primarily Norwegian cities, but also international candidates interested in relocating to Norway to work at NTNU.</a:t>
          </a:r>
          <a:endParaRPr lang="en-US"/>
        </a:p>
      </dgm:t>
    </dgm:pt>
    <dgm:pt modelId="{35B4505B-F2F1-4D83-9A8E-A3E4BB61BD68}" type="parTrans" cxnId="{CA58AE48-4CF1-451E-AD0B-9EDAFA97E420}">
      <dgm:prSet/>
      <dgm:spPr/>
      <dgm:t>
        <a:bodyPr/>
        <a:lstStyle/>
        <a:p>
          <a:endParaRPr lang="en-US"/>
        </a:p>
      </dgm:t>
    </dgm:pt>
    <dgm:pt modelId="{09ED5760-206A-4F73-8C32-AE6BF778EF80}" type="sibTrans" cxnId="{CA58AE48-4CF1-451E-AD0B-9EDAFA97E420}">
      <dgm:prSet/>
      <dgm:spPr/>
      <dgm:t>
        <a:bodyPr/>
        <a:lstStyle/>
        <a:p>
          <a:endParaRPr lang="en-US"/>
        </a:p>
      </dgm:t>
    </dgm:pt>
    <dgm:pt modelId="{574C6B32-81B6-4492-9AE3-C8531B842F0B}">
      <dgm:prSet/>
      <dgm:spPr/>
      <dgm:t>
        <a:bodyPr/>
        <a:lstStyle/>
        <a:p>
          <a:r>
            <a:rPr lang="nb-NO"/>
            <a:t>Key interests:</a:t>
          </a:r>
          <a:br>
            <a:rPr lang="nb-NO"/>
          </a:br>
          <a:r>
            <a:rPr lang="nb-NO"/>
            <a:t>Career opportunities in research and academia, professional development, innovation, and sustainability.</a:t>
          </a:r>
          <a:endParaRPr lang="en-US"/>
        </a:p>
      </dgm:t>
    </dgm:pt>
    <dgm:pt modelId="{49F84611-A268-4CED-A781-4ED25C8384A3}" type="parTrans" cxnId="{DF87BBEB-A7C7-4BC4-9BE0-CCFBBEF9CC63}">
      <dgm:prSet/>
      <dgm:spPr/>
      <dgm:t>
        <a:bodyPr/>
        <a:lstStyle/>
        <a:p>
          <a:endParaRPr lang="en-US"/>
        </a:p>
      </dgm:t>
    </dgm:pt>
    <dgm:pt modelId="{D1B38CC2-9F32-4F9A-97D6-C620285D5A88}" type="sibTrans" cxnId="{DF87BBEB-A7C7-4BC4-9BE0-CCFBBEF9CC63}">
      <dgm:prSet/>
      <dgm:spPr/>
      <dgm:t>
        <a:bodyPr/>
        <a:lstStyle/>
        <a:p>
          <a:endParaRPr lang="en-US"/>
        </a:p>
      </dgm:t>
    </dgm:pt>
    <dgm:pt modelId="{6ED9434B-ED05-C443-8209-BE70B96F4242}" type="pres">
      <dgm:prSet presAssocID="{191B4C2A-4739-42F3-8359-8AEACDD7A366}" presName="diagram" presStyleCnt="0">
        <dgm:presLayoutVars>
          <dgm:dir/>
          <dgm:resizeHandles val="exact"/>
        </dgm:presLayoutVars>
      </dgm:prSet>
      <dgm:spPr/>
    </dgm:pt>
    <dgm:pt modelId="{E9C3F137-F423-8F41-8501-F486546067B1}" type="pres">
      <dgm:prSet presAssocID="{9C9163C6-51E7-4D4A-8D32-7CE385A4D138}" presName="node" presStyleLbl="node1" presStyleIdx="0" presStyleCnt="5">
        <dgm:presLayoutVars>
          <dgm:bulletEnabled val="1"/>
        </dgm:presLayoutVars>
      </dgm:prSet>
      <dgm:spPr/>
    </dgm:pt>
    <dgm:pt modelId="{2A00C206-77B5-EC4B-92E9-008467843139}" type="pres">
      <dgm:prSet presAssocID="{30338F7B-0D8D-4760-9EAA-9019F2578082}" presName="sibTrans" presStyleLbl="sibTrans2D1" presStyleIdx="0" presStyleCnt="4"/>
      <dgm:spPr/>
    </dgm:pt>
    <dgm:pt modelId="{06743FAD-FB84-9549-BCF3-DE8FD55CC761}" type="pres">
      <dgm:prSet presAssocID="{30338F7B-0D8D-4760-9EAA-9019F2578082}" presName="connectorText" presStyleLbl="sibTrans2D1" presStyleIdx="0" presStyleCnt="4"/>
      <dgm:spPr/>
    </dgm:pt>
    <dgm:pt modelId="{877F784B-2C56-5343-BB97-5E8D2DB18889}" type="pres">
      <dgm:prSet presAssocID="{9D4BAA04-7B93-418E-93A0-2B2A0EB75DFF}" presName="node" presStyleLbl="node1" presStyleIdx="1" presStyleCnt="5">
        <dgm:presLayoutVars>
          <dgm:bulletEnabled val="1"/>
        </dgm:presLayoutVars>
      </dgm:prSet>
      <dgm:spPr/>
    </dgm:pt>
    <dgm:pt modelId="{5193569C-5B7D-DB49-A27D-C6B9368B3EC8}" type="pres">
      <dgm:prSet presAssocID="{7E3B6029-6EF9-4910-A32D-A29EE4F3E4E2}" presName="sibTrans" presStyleLbl="sibTrans2D1" presStyleIdx="1" presStyleCnt="4"/>
      <dgm:spPr/>
    </dgm:pt>
    <dgm:pt modelId="{83ED5F90-8D21-5D44-83C5-DE1ACD67BC43}" type="pres">
      <dgm:prSet presAssocID="{7E3B6029-6EF9-4910-A32D-A29EE4F3E4E2}" presName="connectorText" presStyleLbl="sibTrans2D1" presStyleIdx="1" presStyleCnt="4"/>
      <dgm:spPr/>
    </dgm:pt>
    <dgm:pt modelId="{18B199B9-8E7E-9B4F-A3C2-A339079DC74B}" type="pres">
      <dgm:prSet presAssocID="{DB2DE79F-84F1-4EB5-8CE2-EDE2CB243D9F}" presName="node" presStyleLbl="node1" presStyleIdx="2" presStyleCnt="5">
        <dgm:presLayoutVars>
          <dgm:bulletEnabled val="1"/>
        </dgm:presLayoutVars>
      </dgm:prSet>
      <dgm:spPr/>
    </dgm:pt>
    <dgm:pt modelId="{0302DF41-F884-8142-8EF0-BA028CB053E1}" type="pres">
      <dgm:prSet presAssocID="{BB275A95-0E0B-47C3-89A1-F9AEBB33F1C9}" presName="sibTrans" presStyleLbl="sibTrans2D1" presStyleIdx="2" presStyleCnt="4"/>
      <dgm:spPr/>
    </dgm:pt>
    <dgm:pt modelId="{FAC78FE7-493E-7248-8A49-6209C0649118}" type="pres">
      <dgm:prSet presAssocID="{BB275A95-0E0B-47C3-89A1-F9AEBB33F1C9}" presName="connectorText" presStyleLbl="sibTrans2D1" presStyleIdx="2" presStyleCnt="4"/>
      <dgm:spPr/>
    </dgm:pt>
    <dgm:pt modelId="{F6CA5FB5-37AD-2E40-ABA6-E68AC095E227}" type="pres">
      <dgm:prSet presAssocID="{8E658ECC-7F16-4D52-978A-3AF6557E8682}" presName="node" presStyleLbl="node1" presStyleIdx="3" presStyleCnt="5">
        <dgm:presLayoutVars>
          <dgm:bulletEnabled val="1"/>
        </dgm:presLayoutVars>
      </dgm:prSet>
      <dgm:spPr/>
    </dgm:pt>
    <dgm:pt modelId="{8863D849-AA50-1D4F-BEE1-56E0E8596132}" type="pres">
      <dgm:prSet presAssocID="{09ED5760-206A-4F73-8C32-AE6BF778EF80}" presName="sibTrans" presStyleLbl="sibTrans2D1" presStyleIdx="3" presStyleCnt="4"/>
      <dgm:spPr/>
    </dgm:pt>
    <dgm:pt modelId="{9DDEFA52-4E5D-5A40-8821-FAB308418F63}" type="pres">
      <dgm:prSet presAssocID="{09ED5760-206A-4F73-8C32-AE6BF778EF80}" presName="connectorText" presStyleLbl="sibTrans2D1" presStyleIdx="3" presStyleCnt="4"/>
      <dgm:spPr/>
    </dgm:pt>
    <dgm:pt modelId="{2E720103-6604-154A-A24B-11A35088F302}" type="pres">
      <dgm:prSet presAssocID="{574C6B32-81B6-4492-9AE3-C8531B842F0B}" presName="node" presStyleLbl="node1" presStyleIdx="4" presStyleCnt="5">
        <dgm:presLayoutVars>
          <dgm:bulletEnabled val="1"/>
        </dgm:presLayoutVars>
      </dgm:prSet>
      <dgm:spPr/>
    </dgm:pt>
  </dgm:ptLst>
  <dgm:cxnLst>
    <dgm:cxn modelId="{990F601F-D9B3-944B-AAD9-D43417BC0212}" type="presOf" srcId="{191B4C2A-4739-42F3-8359-8AEACDD7A366}" destId="{6ED9434B-ED05-C443-8209-BE70B96F4242}" srcOrd="0" destOrd="0" presId="urn:microsoft.com/office/officeart/2005/8/layout/process5"/>
    <dgm:cxn modelId="{E1B84D2B-BAA2-F342-AEBD-F0253B613E25}" type="presOf" srcId="{BB275A95-0E0B-47C3-89A1-F9AEBB33F1C9}" destId="{FAC78FE7-493E-7248-8A49-6209C0649118}" srcOrd="1" destOrd="0" presId="urn:microsoft.com/office/officeart/2005/8/layout/process5"/>
    <dgm:cxn modelId="{FFCE1744-C392-A14A-9514-7FDC8C91B1DB}" type="presOf" srcId="{574C6B32-81B6-4492-9AE3-C8531B842F0B}" destId="{2E720103-6604-154A-A24B-11A35088F302}" srcOrd="0" destOrd="0" presId="urn:microsoft.com/office/officeart/2005/8/layout/process5"/>
    <dgm:cxn modelId="{CA58AE48-4CF1-451E-AD0B-9EDAFA97E420}" srcId="{191B4C2A-4739-42F3-8359-8AEACDD7A366}" destId="{8E658ECC-7F16-4D52-978A-3AF6557E8682}" srcOrd="3" destOrd="0" parTransId="{35B4505B-F2F1-4D83-9A8E-A3E4BB61BD68}" sibTransId="{09ED5760-206A-4F73-8C32-AE6BF778EF80}"/>
    <dgm:cxn modelId="{82FF1F4B-AAC0-E64E-AEA4-203D72C2D7CB}" type="presOf" srcId="{09ED5760-206A-4F73-8C32-AE6BF778EF80}" destId="{9DDEFA52-4E5D-5A40-8821-FAB308418F63}" srcOrd="1" destOrd="0" presId="urn:microsoft.com/office/officeart/2005/8/layout/process5"/>
    <dgm:cxn modelId="{C3C70871-7439-6B46-AC10-5E306024FDCD}" type="presOf" srcId="{30338F7B-0D8D-4760-9EAA-9019F2578082}" destId="{06743FAD-FB84-9549-BCF3-DE8FD55CC761}" srcOrd="1" destOrd="0" presId="urn:microsoft.com/office/officeart/2005/8/layout/process5"/>
    <dgm:cxn modelId="{E6C72D76-6089-3744-B5EE-1702A446E574}" type="presOf" srcId="{30338F7B-0D8D-4760-9EAA-9019F2578082}" destId="{2A00C206-77B5-EC4B-92E9-008467843139}" srcOrd="0" destOrd="0" presId="urn:microsoft.com/office/officeart/2005/8/layout/process5"/>
    <dgm:cxn modelId="{F53F1A87-E944-D041-B04D-2EB65F2DF3F6}" type="presOf" srcId="{9D4BAA04-7B93-418E-93A0-2B2A0EB75DFF}" destId="{877F784B-2C56-5343-BB97-5E8D2DB18889}" srcOrd="0" destOrd="0" presId="urn:microsoft.com/office/officeart/2005/8/layout/process5"/>
    <dgm:cxn modelId="{CBAAAC92-C652-4542-9A1D-5669CC16EFF7}" type="presOf" srcId="{9C9163C6-51E7-4D4A-8D32-7CE385A4D138}" destId="{E9C3F137-F423-8F41-8501-F486546067B1}" srcOrd="0" destOrd="0" presId="urn:microsoft.com/office/officeart/2005/8/layout/process5"/>
    <dgm:cxn modelId="{7822FF95-F775-B142-8815-1D34F8F5C608}" type="presOf" srcId="{8E658ECC-7F16-4D52-978A-3AF6557E8682}" destId="{F6CA5FB5-37AD-2E40-ABA6-E68AC095E227}" srcOrd="0" destOrd="0" presId="urn:microsoft.com/office/officeart/2005/8/layout/process5"/>
    <dgm:cxn modelId="{01F62AA6-E961-E946-9449-8890C737EB96}" type="presOf" srcId="{7E3B6029-6EF9-4910-A32D-A29EE4F3E4E2}" destId="{83ED5F90-8D21-5D44-83C5-DE1ACD67BC43}" srcOrd="1" destOrd="0" presId="urn:microsoft.com/office/officeart/2005/8/layout/process5"/>
    <dgm:cxn modelId="{B0F8A9A9-6F66-4519-AC7A-011988259C6D}" srcId="{191B4C2A-4739-42F3-8359-8AEACDD7A366}" destId="{DB2DE79F-84F1-4EB5-8CE2-EDE2CB243D9F}" srcOrd="2" destOrd="0" parTransId="{031CC0C8-BB60-493C-8B5D-C67BDB63ECEE}" sibTransId="{BB275A95-0E0B-47C3-89A1-F9AEBB33F1C9}"/>
    <dgm:cxn modelId="{C188D8C2-FE55-A442-8B05-E713972BE29F}" type="presOf" srcId="{DB2DE79F-84F1-4EB5-8CE2-EDE2CB243D9F}" destId="{18B199B9-8E7E-9B4F-A3C2-A339079DC74B}" srcOrd="0" destOrd="0" presId="urn:microsoft.com/office/officeart/2005/8/layout/process5"/>
    <dgm:cxn modelId="{4FCB49CE-7733-F247-9FD2-13A587BB7273}" type="presOf" srcId="{BB275A95-0E0B-47C3-89A1-F9AEBB33F1C9}" destId="{0302DF41-F884-8142-8EF0-BA028CB053E1}" srcOrd="0" destOrd="0" presId="urn:microsoft.com/office/officeart/2005/8/layout/process5"/>
    <dgm:cxn modelId="{775DA4D9-F6D5-8545-AFA5-AEED72EA4B3C}" type="presOf" srcId="{09ED5760-206A-4F73-8C32-AE6BF778EF80}" destId="{8863D849-AA50-1D4F-BEE1-56E0E8596132}" srcOrd="0" destOrd="0" presId="urn:microsoft.com/office/officeart/2005/8/layout/process5"/>
    <dgm:cxn modelId="{C7EE14DF-4D81-294A-825D-0DDC31CD70BE}" type="presOf" srcId="{7E3B6029-6EF9-4910-A32D-A29EE4F3E4E2}" destId="{5193569C-5B7D-DB49-A27D-C6B9368B3EC8}" srcOrd="0" destOrd="0" presId="urn:microsoft.com/office/officeart/2005/8/layout/process5"/>
    <dgm:cxn modelId="{ABAAD0E5-DFC3-4CDC-A6E6-75D35A3760DA}" srcId="{191B4C2A-4739-42F3-8359-8AEACDD7A366}" destId="{9C9163C6-51E7-4D4A-8D32-7CE385A4D138}" srcOrd="0" destOrd="0" parTransId="{D1A7785D-9E34-46A6-ACEB-2EE28883B859}" sibTransId="{30338F7B-0D8D-4760-9EAA-9019F2578082}"/>
    <dgm:cxn modelId="{DF87BBEB-A7C7-4BC4-9BE0-CCFBBEF9CC63}" srcId="{191B4C2A-4739-42F3-8359-8AEACDD7A366}" destId="{574C6B32-81B6-4492-9AE3-C8531B842F0B}" srcOrd="4" destOrd="0" parTransId="{49F84611-A268-4CED-A781-4ED25C8384A3}" sibTransId="{D1B38CC2-9F32-4F9A-97D6-C620285D5A88}"/>
    <dgm:cxn modelId="{742C5BFD-A72C-42D2-980C-3A4120A9E01B}" srcId="{191B4C2A-4739-42F3-8359-8AEACDD7A366}" destId="{9D4BAA04-7B93-418E-93A0-2B2A0EB75DFF}" srcOrd="1" destOrd="0" parTransId="{CF7CFACF-92B4-4845-8929-39B67155ADFA}" sibTransId="{7E3B6029-6EF9-4910-A32D-A29EE4F3E4E2}"/>
    <dgm:cxn modelId="{C3BE7D90-9BE4-254C-BFF1-D77B557E3028}" type="presParOf" srcId="{6ED9434B-ED05-C443-8209-BE70B96F4242}" destId="{E9C3F137-F423-8F41-8501-F486546067B1}" srcOrd="0" destOrd="0" presId="urn:microsoft.com/office/officeart/2005/8/layout/process5"/>
    <dgm:cxn modelId="{A0D7B0F5-484B-FA4A-902A-062C160BD2C0}" type="presParOf" srcId="{6ED9434B-ED05-C443-8209-BE70B96F4242}" destId="{2A00C206-77B5-EC4B-92E9-008467843139}" srcOrd="1" destOrd="0" presId="urn:microsoft.com/office/officeart/2005/8/layout/process5"/>
    <dgm:cxn modelId="{F5359272-2B38-F440-B2E5-419DC2521B54}" type="presParOf" srcId="{2A00C206-77B5-EC4B-92E9-008467843139}" destId="{06743FAD-FB84-9549-BCF3-DE8FD55CC761}" srcOrd="0" destOrd="0" presId="urn:microsoft.com/office/officeart/2005/8/layout/process5"/>
    <dgm:cxn modelId="{575EB9C2-B444-2B4A-A192-85C3AF47F702}" type="presParOf" srcId="{6ED9434B-ED05-C443-8209-BE70B96F4242}" destId="{877F784B-2C56-5343-BB97-5E8D2DB18889}" srcOrd="2" destOrd="0" presId="urn:microsoft.com/office/officeart/2005/8/layout/process5"/>
    <dgm:cxn modelId="{DC1EE292-5C66-964B-B18F-A1A10731EA27}" type="presParOf" srcId="{6ED9434B-ED05-C443-8209-BE70B96F4242}" destId="{5193569C-5B7D-DB49-A27D-C6B9368B3EC8}" srcOrd="3" destOrd="0" presId="urn:microsoft.com/office/officeart/2005/8/layout/process5"/>
    <dgm:cxn modelId="{B0E5D100-9EBA-FE40-BBDA-2C554696B091}" type="presParOf" srcId="{5193569C-5B7D-DB49-A27D-C6B9368B3EC8}" destId="{83ED5F90-8D21-5D44-83C5-DE1ACD67BC43}" srcOrd="0" destOrd="0" presId="urn:microsoft.com/office/officeart/2005/8/layout/process5"/>
    <dgm:cxn modelId="{EEA295C2-25AB-0349-83C0-5759A75C297B}" type="presParOf" srcId="{6ED9434B-ED05-C443-8209-BE70B96F4242}" destId="{18B199B9-8E7E-9B4F-A3C2-A339079DC74B}" srcOrd="4" destOrd="0" presId="urn:microsoft.com/office/officeart/2005/8/layout/process5"/>
    <dgm:cxn modelId="{671D8CF7-6184-6149-8618-339730D27DC8}" type="presParOf" srcId="{6ED9434B-ED05-C443-8209-BE70B96F4242}" destId="{0302DF41-F884-8142-8EF0-BA028CB053E1}" srcOrd="5" destOrd="0" presId="urn:microsoft.com/office/officeart/2005/8/layout/process5"/>
    <dgm:cxn modelId="{DB5A4A1A-33F1-784A-BA56-773EEF67556B}" type="presParOf" srcId="{0302DF41-F884-8142-8EF0-BA028CB053E1}" destId="{FAC78FE7-493E-7248-8A49-6209C0649118}" srcOrd="0" destOrd="0" presId="urn:microsoft.com/office/officeart/2005/8/layout/process5"/>
    <dgm:cxn modelId="{0F368042-4597-C14E-B67A-1CFFA627D973}" type="presParOf" srcId="{6ED9434B-ED05-C443-8209-BE70B96F4242}" destId="{F6CA5FB5-37AD-2E40-ABA6-E68AC095E227}" srcOrd="6" destOrd="0" presId="urn:microsoft.com/office/officeart/2005/8/layout/process5"/>
    <dgm:cxn modelId="{5D6443C7-FA7C-2F49-8D41-8EAEF627FAC0}" type="presParOf" srcId="{6ED9434B-ED05-C443-8209-BE70B96F4242}" destId="{8863D849-AA50-1D4F-BEE1-56E0E8596132}" srcOrd="7" destOrd="0" presId="urn:microsoft.com/office/officeart/2005/8/layout/process5"/>
    <dgm:cxn modelId="{8C7A418C-1780-B94B-841C-DE990B4D8679}" type="presParOf" srcId="{8863D849-AA50-1D4F-BEE1-56E0E8596132}" destId="{9DDEFA52-4E5D-5A40-8821-FAB308418F63}" srcOrd="0" destOrd="0" presId="urn:microsoft.com/office/officeart/2005/8/layout/process5"/>
    <dgm:cxn modelId="{7362337C-DF6E-0E4C-BBD1-521B467B4081}" type="presParOf" srcId="{6ED9434B-ED05-C443-8209-BE70B96F4242}" destId="{2E720103-6604-154A-A24B-11A35088F30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F430F-FD58-48A0-988D-A350706F83D0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F80A6C4-FB44-4E38-923F-C55139A0B9D6}">
      <dgm:prSet/>
      <dgm:spPr/>
      <dgm:t>
        <a:bodyPr/>
        <a:lstStyle/>
        <a:p>
          <a:r>
            <a:rPr lang="nb-NO"/>
            <a:t>Engineering</a:t>
          </a:r>
          <a:endParaRPr lang="en-US"/>
        </a:p>
      </dgm:t>
    </dgm:pt>
    <dgm:pt modelId="{0B87CCD4-39C0-425F-86E2-565C6AFC2C9F}" type="parTrans" cxnId="{45252A50-02A2-4F59-9417-7C3E3F4F55CC}">
      <dgm:prSet/>
      <dgm:spPr/>
      <dgm:t>
        <a:bodyPr/>
        <a:lstStyle/>
        <a:p>
          <a:endParaRPr lang="en-US"/>
        </a:p>
      </dgm:t>
    </dgm:pt>
    <dgm:pt modelId="{A4BE41D2-0B34-4CBE-B174-77D2405A6376}" type="sibTrans" cxnId="{45252A50-02A2-4F59-9417-7C3E3F4F55CC}">
      <dgm:prSet/>
      <dgm:spPr/>
      <dgm:t>
        <a:bodyPr/>
        <a:lstStyle/>
        <a:p>
          <a:endParaRPr lang="en-US"/>
        </a:p>
      </dgm:t>
    </dgm:pt>
    <dgm:pt modelId="{A8032079-19B2-4EDA-8893-8365D90C9B94}">
      <dgm:prSet/>
      <dgm:spPr/>
      <dgm:t>
        <a:bodyPr/>
        <a:lstStyle/>
        <a:p>
          <a:r>
            <a:rPr lang="nb-NO"/>
            <a:t>Education</a:t>
          </a:r>
          <a:endParaRPr lang="en-US"/>
        </a:p>
      </dgm:t>
    </dgm:pt>
    <dgm:pt modelId="{81DB6C15-C295-4DFF-B4A2-2A6EF38D11E6}" type="parTrans" cxnId="{8657FCDC-4686-4735-9186-99F1EAFE464F}">
      <dgm:prSet/>
      <dgm:spPr/>
      <dgm:t>
        <a:bodyPr/>
        <a:lstStyle/>
        <a:p>
          <a:endParaRPr lang="en-US"/>
        </a:p>
      </dgm:t>
    </dgm:pt>
    <dgm:pt modelId="{15F76CEA-B267-4AAD-995D-B71E09003D46}" type="sibTrans" cxnId="{8657FCDC-4686-4735-9186-99F1EAFE464F}">
      <dgm:prSet/>
      <dgm:spPr/>
      <dgm:t>
        <a:bodyPr/>
        <a:lstStyle/>
        <a:p>
          <a:endParaRPr lang="en-US"/>
        </a:p>
      </dgm:t>
    </dgm:pt>
    <dgm:pt modelId="{D419D566-9040-4B96-B139-36D332DC8FBD}">
      <dgm:prSet/>
      <dgm:spPr/>
      <dgm:t>
        <a:bodyPr/>
        <a:lstStyle/>
        <a:p>
          <a:r>
            <a:rPr lang="nb-NO"/>
            <a:t>Research</a:t>
          </a:r>
          <a:endParaRPr lang="en-US"/>
        </a:p>
      </dgm:t>
    </dgm:pt>
    <dgm:pt modelId="{E8CF59D8-2A94-4404-A954-1F53A2D95D3B}" type="parTrans" cxnId="{61FB6AB2-ACE6-499C-A0BA-D0FCCA36016A}">
      <dgm:prSet/>
      <dgm:spPr/>
      <dgm:t>
        <a:bodyPr/>
        <a:lstStyle/>
        <a:p>
          <a:endParaRPr lang="en-US"/>
        </a:p>
      </dgm:t>
    </dgm:pt>
    <dgm:pt modelId="{AF3C081E-B2DE-4D7C-A126-B6832B015336}" type="sibTrans" cxnId="{61FB6AB2-ACE6-499C-A0BA-D0FCCA36016A}">
      <dgm:prSet/>
      <dgm:spPr/>
      <dgm:t>
        <a:bodyPr/>
        <a:lstStyle/>
        <a:p>
          <a:endParaRPr lang="en-US"/>
        </a:p>
      </dgm:t>
    </dgm:pt>
    <dgm:pt modelId="{D6F46E21-D087-43F3-AA24-79015F226AFE}">
      <dgm:prSet/>
      <dgm:spPr/>
      <dgm:t>
        <a:bodyPr/>
        <a:lstStyle/>
        <a:p>
          <a:r>
            <a:rPr lang="nb-NO"/>
            <a:t>Operations</a:t>
          </a:r>
          <a:endParaRPr lang="en-US"/>
        </a:p>
      </dgm:t>
    </dgm:pt>
    <dgm:pt modelId="{BE2798ED-3117-4B19-9BED-2D32AB76E9CA}" type="parTrans" cxnId="{CD72D411-30E9-451C-9CD1-DA6865E7F868}">
      <dgm:prSet/>
      <dgm:spPr/>
      <dgm:t>
        <a:bodyPr/>
        <a:lstStyle/>
        <a:p>
          <a:endParaRPr lang="en-US"/>
        </a:p>
      </dgm:t>
    </dgm:pt>
    <dgm:pt modelId="{187B853D-D713-4827-B787-4973A5A003B4}" type="sibTrans" cxnId="{CD72D411-30E9-451C-9CD1-DA6865E7F868}">
      <dgm:prSet/>
      <dgm:spPr/>
      <dgm:t>
        <a:bodyPr/>
        <a:lstStyle/>
        <a:p>
          <a:endParaRPr lang="en-US"/>
        </a:p>
      </dgm:t>
    </dgm:pt>
    <dgm:pt modelId="{26364B08-6311-4AF4-A7BD-BA3AB861916E}">
      <dgm:prSet/>
      <dgm:spPr/>
      <dgm:t>
        <a:bodyPr/>
        <a:lstStyle/>
        <a:p>
          <a:r>
            <a:rPr lang="nb-NO"/>
            <a:t>Business development</a:t>
          </a:r>
          <a:endParaRPr lang="en-US"/>
        </a:p>
      </dgm:t>
    </dgm:pt>
    <dgm:pt modelId="{DA3D4A0D-EF90-416F-AE79-CA340384765A}" type="parTrans" cxnId="{8F24D0FE-6CB1-45AF-AE82-EBF07547B37B}">
      <dgm:prSet/>
      <dgm:spPr/>
      <dgm:t>
        <a:bodyPr/>
        <a:lstStyle/>
        <a:p>
          <a:endParaRPr lang="en-US"/>
        </a:p>
      </dgm:t>
    </dgm:pt>
    <dgm:pt modelId="{2921B60D-8546-4D5D-9201-7ACE4DFC7E46}" type="sibTrans" cxnId="{8F24D0FE-6CB1-45AF-AE82-EBF07547B37B}">
      <dgm:prSet/>
      <dgm:spPr/>
      <dgm:t>
        <a:bodyPr/>
        <a:lstStyle/>
        <a:p>
          <a:endParaRPr lang="en-US"/>
        </a:p>
      </dgm:t>
    </dgm:pt>
    <dgm:pt modelId="{5E86FE53-4E08-461A-884E-E75EBF584B2C}">
      <dgm:prSet/>
      <dgm:spPr/>
      <dgm:t>
        <a:bodyPr/>
        <a:lstStyle/>
        <a:p>
          <a:r>
            <a:rPr lang="nb-NO"/>
            <a:t>Information technology</a:t>
          </a:r>
          <a:endParaRPr lang="en-US"/>
        </a:p>
      </dgm:t>
    </dgm:pt>
    <dgm:pt modelId="{7B9C2F00-168C-489B-82FE-807E9FE6A17B}" type="parTrans" cxnId="{1E4B5DFF-C54C-41DC-8000-EFC55599274A}">
      <dgm:prSet/>
      <dgm:spPr/>
      <dgm:t>
        <a:bodyPr/>
        <a:lstStyle/>
        <a:p>
          <a:endParaRPr lang="en-US"/>
        </a:p>
      </dgm:t>
    </dgm:pt>
    <dgm:pt modelId="{8192F462-4D1E-4490-9A0B-57634BCAD7AE}" type="sibTrans" cxnId="{1E4B5DFF-C54C-41DC-8000-EFC55599274A}">
      <dgm:prSet/>
      <dgm:spPr/>
      <dgm:t>
        <a:bodyPr/>
        <a:lstStyle/>
        <a:p>
          <a:endParaRPr lang="en-US"/>
        </a:p>
      </dgm:t>
    </dgm:pt>
    <dgm:pt modelId="{4A154210-19EB-45CC-8655-3B06560679BA}">
      <dgm:prSet/>
      <dgm:spPr/>
      <dgm:t>
        <a:bodyPr/>
        <a:lstStyle/>
        <a:p>
          <a:r>
            <a:rPr lang="nb-NO"/>
            <a:t>Sales</a:t>
          </a:r>
          <a:endParaRPr lang="en-US"/>
        </a:p>
      </dgm:t>
    </dgm:pt>
    <dgm:pt modelId="{844E4506-23DB-4F35-8D52-1B86D0443A07}" type="parTrans" cxnId="{407EB930-3652-4090-987C-F0E1D38376DB}">
      <dgm:prSet/>
      <dgm:spPr/>
      <dgm:t>
        <a:bodyPr/>
        <a:lstStyle/>
        <a:p>
          <a:endParaRPr lang="en-US"/>
        </a:p>
      </dgm:t>
    </dgm:pt>
    <dgm:pt modelId="{FC628D23-055F-4B5E-8391-E65580A36D6F}" type="sibTrans" cxnId="{407EB930-3652-4090-987C-F0E1D38376DB}">
      <dgm:prSet/>
      <dgm:spPr/>
      <dgm:t>
        <a:bodyPr/>
        <a:lstStyle/>
        <a:p>
          <a:endParaRPr lang="en-US"/>
        </a:p>
      </dgm:t>
    </dgm:pt>
    <dgm:pt modelId="{AC77E6A7-4277-4392-8509-9AB7F68A35D5}">
      <dgm:prSet/>
      <dgm:spPr/>
      <dgm:t>
        <a:bodyPr/>
        <a:lstStyle/>
        <a:p>
          <a:r>
            <a:rPr lang="nb-NO"/>
            <a:t>Media and communication</a:t>
          </a:r>
          <a:endParaRPr lang="en-US"/>
        </a:p>
      </dgm:t>
    </dgm:pt>
    <dgm:pt modelId="{8415BDF7-0834-4DC0-A6AE-AAB35B056974}" type="parTrans" cxnId="{515B14DC-6BD8-4449-9A10-FE682FC87BC6}">
      <dgm:prSet/>
      <dgm:spPr/>
      <dgm:t>
        <a:bodyPr/>
        <a:lstStyle/>
        <a:p>
          <a:endParaRPr lang="en-US"/>
        </a:p>
      </dgm:t>
    </dgm:pt>
    <dgm:pt modelId="{2F32989D-6576-41B8-8E18-E0E11317AD5A}" type="sibTrans" cxnId="{515B14DC-6BD8-4449-9A10-FE682FC87BC6}">
      <dgm:prSet/>
      <dgm:spPr/>
      <dgm:t>
        <a:bodyPr/>
        <a:lstStyle/>
        <a:p>
          <a:endParaRPr lang="en-US"/>
        </a:p>
      </dgm:t>
    </dgm:pt>
    <dgm:pt modelId="{6781A2DA-6978-4564-B8C8-04A7C40DC379}">
      <dgm:prSet/>
      <dgm:spPr/>
      <dgm:t>
        <a:bodyPr/>
        <a:lstStyle/>
        <a:p>
          <a:r>
            <a:rPr lang="nb-NO"/>
            <a:t>Administration</a:t>
          </a:r>
          <a:endParaRPr lang="en-US"/>
        </a:p>
      </dgm:t>
    </dgm:pt>
    <dgm:pt modelId="{B03CFA4A-97B4-4F36-9808-416E666CBA7C}" type="parTrans" cxnId="{B9D8A563-CE87-4EA5-AAA4-811BB6D9B10C}">
      <dgm:prSet/>
      <dgm:spPr/>
      <dgm:t>
        <a:bodyPr/>
        <a:lstStyle/>
        <a:p>
          <a:endParaRPr lang="en-US"/>
        </a:p>
      </dgm:t>
    </dgm:pt>
    <dgm:pt modelId="{1E002072-F762-4607-8B2B-0AF3E5BCA5A3}" type="sibTrans" cxnId="{B9D8A563-CE87-4EA5-AAA4-811BB6D9B10C}">
      <dgm:prSet/>
      <dgm:spPr/>
      <dgm:t>
        <a:bodyPr/>
        <a:lstStyle/>
        <a:p>
          <a:endParaRPr lang="en-US"/>
        </a:p>
      </dgm:t>
    </dgm:pt>
    <dgm:pt modelId="{FAE3C89B-2E99-4D7E-ADE2-6838502A7E6D}">
      <dgm:prSet/>
      <dgm:spPr/>
      <dgm:t>
        <a:bodyPr/>
        <a:lstStyle/>
        <a:p>
          <a:r>
            <a:rPr lang="nb-NO"/>
            <a:t>Consulting</a:t>
          </a:r>
          <a:endParaRPr lang="en-US"/>
        </a:p>
      </dgm:t>
    </dgm:pt>
    <dgm:pt modelId="{45A61A06-882C-40ED-9895-29D44D46FF40}" type="parTrans" cxnId="{D9F8206C-99F3-4E55-8BEF-EB5D8F233339}">
      <dgm:prSet/>
      <dgm:spPr/>
      <dgm:t>
        <a:bodyPr/>
        <a:lstStyle/>
        <a:p>
          <a:endParaRPr lang="en-US"/>
        </a:p>
      </dgm:t>
    </dgm:pt>
    <dgm:pt modelId="{9E34DECC-D1FC-4FA7-90B8-FD9917AF64B5}" type="sibTrans" cxnId="{D9F8206C-99F3-4E55-8BEF-EB5D8F233339}">
      <dgm:prSet/>
      <dgm:spPr/>
      <dgm:t>
        <a:bodyPr/>
        <a:lstStyle/>
        <a:p>
          <a:endParaRPr lang="en-US"/>
        </a:p>
      </dgm:t>
    </dgm:pt>
    <dgm:pt modelId="{C337C1E6-322C-9A42-8C09-8C8CA5F6CB22}" type="pres">
      <dgm:prSet presAssocID="{55DF430F-FD58-48A0-988D-A350706F83D0}" presName="Name0" presStyleCnt="0">
        <dgm:presLayoutVars>
          <dgm:dir/>
          <dgm:resizeHandles val="exact"/>
        </dgm:presLayoutVars>
      </dgm:prSet>
      <dgm:spPr/>
    </dgm:pt>
    <dgm:pt modelId="{9B847806-C0D9-8447-BD7F-EC818D99F6D2}" type="pres">
      <dgm:prSet presAssocID="{2F80A6C4-FB44-4E38-923F-C55139A0B9D6}" presName="node" presStyleLbl="node1" presStyleIdx="0" presStyleCnt="10">
        <dgm:presLayoutVars>
          <dgm:bulletEnabled val="1"/>
        </dgm:presLayoutVars>
      </dgm:prSet>
      <dgm:spPr/>
    </dgm:pt>
    <dgm:pt modelId="{EDD1F4C0-9F9D-8346-80EA-D7BE3100C1BC}" type="pres">
      <dgm:prSet presAssocID="{A4BE41D2-0B34-4CBE-B174-77D2405A6376}" presName="sibTrans" presStyleLbl="sibTrans1D1" presStyleIdx="0" presStyleCnt="9"/>
      <dgm:spPr/>
    </dgm:pt>
    <dgm:pt modelId="{2E16FBBA-7207-AC4F-85FE-C47348D762BC}" type="pres">
      <dgm:prSet presAssocID="{A4BE41D2-0B34-4CBE-B174-77D2405A6376}" presName="connectorText" presStyleLbl="sibTrans1D1" presStyleIdx="0" presStyleCnt="9"/>
      <dgm:spPr/>
    </dgm:pt>
    <dgm:pt modelId="{78C5CD6B-DF9C-FC4A-9BF5-BFE243789BD9}" type="pres">
      <dgm:prSet presAssocID="{A8032079-19B2-4EDA-8893-8365D90C9B94}" presName="node" presStyleLbl="node1" presStyleIdx="1" presStyleCnt="10">
        <dgm:presLayoutVars>
          <dgm:bulletEnabled val="1"/>
        </dgm:presLayoutVars>
      </dgm:prSet>
      <dgm:spPr/>
    </dgm:pt>
    <dgm:pt modelId="{D78675A8-07B1-5341-B1A1-890D860F6EE9}" type="pres">
      <dgm:prSet presAssocID="{15F76CEA-B267-4AAD-995D-B71E09003D46}" presName="sibTrans" presStyleLbl="sibTrans1D1" presStyleIdx="1" presStyleCnt="9"/>
      <dgm:spPr/>
    </dgm:pt>
    <dgm:pt modelId="{77F2858B-3D86-EF4E-A79B-703375818D60}" type="pres">
      <dgm:prSet presAssocID="{15F76CEA-B267-4AAD-995D-B71E09003D46}" presName="connectorText" presStyleLbl="sibTrans1D1" presStyleIdx="1" presStyleCnt="9"/>
      <dgm:spPr/>
    </dgm:pt>
    <dgm:pt modelId="{5C8414FA-3F07-B64A-BCF5-F85A55B31FBD}" type="pres">
      <dgm:prSet presAssocID="{D419D566-9040-4B96-B139-36D332DC8FBD}" presName="node" presStyleLbl="node1" presStyleIdx="2" presStyleCnt="10">
        <dgm:presLayoutVars>
          <dgm:bulletEnabled val="1"/>
        </dgm:presLayoutVars>
      </dgm:prSet>
      <dgm:spPr/>
    </dgm:pt>
    <dgm:pt modelId="{3FB6C8D8-8E22-A24E-8C5A-2BE62C4BE6D6}" type="pres">
      <dgm:prSet presAssocID="{AF3C081E-B2DE-4D7C-A126-B6832B015336}" presName="sibTrans" presStyleLbl="sibTrans1D1" presStyleIdx="2" presStyleCnt="9"/>
      <dgm:spPr/>
    </dgm:pt>
    <dgm:pt modelId="{4844ABE6-57BA-0844-BA29-F20D3A1C856E}" type="pres">
      <dgm:prSet presAssocID="{AF3C081E-B2DE-4D7C-A126-B6832B015336}" presName="connectorText" presStyleLbl="sibTrans1D1" presStyleIdx="2" presStyleCnt="9"/>
      <dgm:spPr/>
    </dgm:pt>
    <dgm:pt modelId="{56D18DFB-9BDB-614E-9739-9BAE24BF1915}" type="pres">
      <dgm:prSet presAssocID="{D6F46E21-D087-43F3-AA24-79015F226AFE}" presName="node" presStyleLbl="node1" presStyleIdx="3" presStyleCnt="10">
        <dgm:presLayoutVars>
          <dgm:bulletEnabled val="1"/>
        </dgm:presLayoutVars>
      </dgm:prSet>
      <dgm:spPr/>
    </dgm:pt>
    <dgm:pt modelId="{0A62470F-7C4D-3B4A-9317-5E1C3849FB1D}" type="pres">
      <dgm:prSet presAssocID="{187B853D-D713-4827-B787-4973A5A003B4}" presName="sibTrans" presStyleLbl="sibTrans1D1" presStyleIdx="3" presStyleCnt="9"/>
      <dgm:spPr/>
    </dgm:pt>
    <dgm:pt modelId="{27782BE7-0556-2841-B842-DDEA0AA6FC33}" type="pres">
      <dgm:prSet presAssocID="{187B853D-D713-4827-B787-4973A5A003B4}" presName="connectorText" presStyleLbl="sibTrans1D1" presStyleIdx="3" presStyleCnt="9"/>
      <dgm:spPr/>
    </dgm:pt>
    <dgm:pt modelId="{80D6F35E-B84E-5E4A-A992-1F93EC389C37}" type="pres">
      <dgm:prSet presAssocID="{26364B08-6311-4AF4-A7BD-BA3AB861916E}" presName="node" presStyleLbl="node1" presStyleIdx="4" presStyleCnt="10">
        <dgm:presLayoutVars>
          <dgm:bulletEnabled val="1"/>
        </dgm:presLayoutVars>
      </dgm:prSet>
      <dgm:spPr/>
    </dgm:pt>
    <dgm:pt modelId="{964B2A42-6B56-CD41-96EF-C7382F319F91}" type="pres">
      <dgm:prSet presAssocID="{2921B60D-8546-4D5D-9201-7ACE4DFC7E46}" presName="sibTrans" presStyleLbl="sibTrans1D1" presStyleIdx="4" presStyleCnt="9"/>
      <dgm:spPr/>
    </dgm:pt>
    <dgm:pt modelId="{FF696B64-318F-E34E-ACDF-BCA66C73866A}" type="pres">
      <dgm:prSet presAssocID="{2921B60D-8546-4D5D-9201-7ACE4DFC7E46}" presName="connectorText" presStyleLbl="sibTrans1D1" presStyleIdx="4" presStyleCnt="9"/>
      <dgm:spPr/>
    </dgm:pt>
    <dgm:pt modelId="{90E964C9-D900-6F44-A6B0-D22A8515A38D}" type="pres">
      <dgm:prSet presAssocID="{5E86FE53-4E08-461A-884E-E75EBF584B2C}" presName="node" presStyleLbl="node1" presStyleIdx="5" presStyleCnt="10">
        <dgm:presLayoutVars>
          <dgm:bulletEnabled val="1"/>
        </dgm:presLayoutVars>
      </dgm:prSet>
      <dgm:spPr/>
    </dgm:pt>
    <dgm:pt modelId="{34218856-09D8-D840-A149-425E8EB39FDF}" type="pres">
      <dgm:prSet presAssocID="{8192F462-4D1E-4490-9A0B-57634BCAD7AE}" presName="sibTrans" presStyleLbl="sibTrans1D1" presStyleIdx="5" presStyleCnt="9"/>
      <dgm:spPr/>
    </dgm:pt>
    <dgm:pt modelId="{FBB7D39A-4A47-BF47-88D1-67D26CD71D70}" type="pres">
      <dgm:prSet presAssocID="{8192F462-4D1E-4490-9A0B-57634BCAD7AE}" presName="connectorText" presStyleLbl="sibTrans1D1" presStyleIdx="5" presStyleCnt="9"/>
      <dgm:spPr/>
    </dgm:pt>
    <dgm:pt modelId="{8A4A5AC3-15DF-3442-9BC2-700BF1E15A15}" type="pres">
      <dgm:prSet presAssocID="{4A154210-19EB-45CC-8655-3B06560679BA}" presName="node" presStyleLbl="node1" presStyleIdx="6" presStyleCnt="10">
        <dgm:presLayoutVars>
          <dgm:bulletEnabled val="1"/>
        </dgm:presLayoutVars>
      </dgm:prSet>
      <dgm:spPr/>
    </dgm:pt>
    <dgm:pt modelId="{299C12F6-CED5-A14F-8D61-80350E1244E5}" type="pres">
      <dgm:prSet presAssocID="{FC628D23-055F-4B5E-8391-E65580A36D6F}" presName="sibTrans" presStyleLbl="sibTrans1D1" presStyleIdx="6" presStyleCnt="9"/>
      <dgm:spPr/>
    </dgm:pt>
    <dgm:pt modelId="{3BC44268-F708-E44C-BAC1-46AFA45AC1CB}" type="pres">
      <dgm:prSet presAssocID="{FC628D23-055F-4B5E-8391-E65580A36D6F}" presName="connectorText" presStyleLbl="sibTrans1D1" presStyleIdx="6" presStyleCnt="9"/>
      <dgm:spPr/>
    </dgm:pt>
    <dgm:pt modelId="{D2F52D3F-49A0-8541-AE95-ECD08136C16C}" type="pres">
      <dgm:prSet presAssocID="{AC77E6A7-4277-4392-8509-9AB7F68A35D5}" presName="node" presStyleLbl="node1" presStyleIdx="7" presStyleCnt="10">
        <dgm:presLayoutVars>
          <dgm:bulletEnabled val="1"/>
        </dgm:presLayoutVars>
      </dgm:prSet>
      <dgm:spPr/>
    </dgm:pt>
    <dgm:pt modelId="{ED89EF5B-B0FE-C74C-A4DF-4ED8751E0A3D}" type="pres">
      <dgm:prSet presAssocID="{2F32989D-6576-41B8-8E18-E0E11317AD5A}" presName="sibTrans" presStyleLbl="sibTrans1D1" presStyleIdx="7" presStyleCnt="9"/>
      <dgm:spPr/>
    </dgm:pt>
    <dgm:pt modelId="{E8687415-0B9E-DC46-B201-AC4049E76FDD}" type="pres">
      <dgm:prSet presAssocID="{2F32989D-6576-41B8-8E18-E0E11317AD5A}" presName="connectorText" presStyleLbl="sibTrans1D1" presStyleIdx="7" presStyleCnt="9"/>
      <dgm:spPr/>
    </dgm:pt>
    <dgm:pt modelId="{34DD0DF2-1370-CD4B-BA65-75CEF66EA9A9}" type="pres">
      <dgm:prSet presAssocID="{6781A2DA-6978-4564-B8C8-04A7C40DC379}" presName="node" presStyleLbl="node1" presStyleIdx="8" presStyleCnt="10">
        <dgm:presLayoutVars>
          <dgm:bulletEnabled val="1"/>
        </dgm:presLayoutVars>
      </dgm:prSet>
      <dgm:spPr/>
    </dgm:pt>
    <dgm:pt modelId="{BA19A8DB-210E-AB48-B28B-E029CD9DBA35}" type="pres">
      <dgm:prSet presAssocID="{1E002072-F762-4607-8B2B-0AF3E5BCA5A3}" presName="sibTrans" presStyleLbl="sibTrans1D1" presStyleIdx="8" presStyleCnt="9"/>
      <dgm:spPr/>
    </dgm:pt>
    <dgm:pt modelId="{7CF2A774-0D11-AC42-AD41-00973767F884}" type="pres">
      <dgm:prSet presAssocID="{1E002072-F762-4607-8B2B-0AF3E5BCA5A3}" presName="connectorText" presStyleLbl="sibTrans1D1" presStyleIdx="8" presStyleCnt="9"/>
      <dgm:spPr/>
    </dgm:pt>
    <dgm:pt modelId="{98260E00-DB55-B747-923B-E0E8CBBF53B9}" type="pres">
      <dgm:prSet presAssocID="{FAE3C89B-2E99-4D7E-ADE2-6838502A7E6D}" presName="node" presStyleLbl="node1" presStyleIdx="9" presStyleCnt="10">
        <dgm:presLayoutVars>
          <dgm:bulletEnabled val="1"/>
        </dgm:presLayoutVars>
      </dgm:prSet>
      <dgm:spPr/>
    </dgm:pt>
  </dgm:ptLst>
  <dgm:cxnLst>
    <dgm:cxn modelId="{CD72D411-30E9-451C-9CD1-DA6865E7F868}" srcId="{55DF430F-FD58-48A0-988D-A350706F83D0}" destId="{D6F46E21-D087-43F3-AA24-79015F226AFE}" srcOrd="3" destOrd="0" parTransId="{BE2798ED-3117-4B19-9BED-2D32AB76E9CA}" sibTransId="{187B853D-D713-4827-B787-4973A5A003B4}"/>
    <dgm:cxn modelId="{18A9CA1C-7683-614A-89A2-1E5D51EC9397}" type="presOf" srcId="{2F80A6C4-FB44-4E38-923F-C55139A0B9D6}" destId="{9B847806-C0D9-8447-BD7F-EC818D99F6D2}" srcOrd="0" destOrd="0" presId="urn:microsoft.com/office/officeart/2016/7/layout/RepeatingBendingProcessNew"/>
    <dgm:cxn modelId="{BE6D631F-8F9D-FD4E-AAF4-D1A78FDDCAB8}" type="presOf" srcId="{187B853D-D713-4827-B787-4973A5A003B4}" destId="{27782BE7-0556-2841-B842-DDEA0AA6FC33}" srcOrd="1" destOrd="0" presId="urn:microsoft.com/office/officeart/2016/7/layout/RepeatingBendingProcessNew"/>
    <dgm:cxn modelId="{15FA871F-28D1-4448-9CFF-99B8523DD12A}" type="presOf" srcId="{55DF430F-FD58-48A0-988D-A350706F83D0}" destId="{C337C1E6-322C-9A42-8C09-8C8CA5F6CB22}" srcOrd="0" destOrd="0" presId="urn:microsoft.com/office/officeart/2016/7/layout/RepeatingBendingProcessNew"/>
    <dgm:cxn modelId="{8C13F927-E8E1-F846-973F-1F57E2871905}" type="presOf" srcId="{2921B60D-8546-4D5D-9201-7ACE4DFC7E46}" destId="{FF696B64-318F-E34E-ACDF-BCA66C73866A}" srcOrd="1" destOrd="0" presId="urn:microsoft.com/office/officeart/2016/7/layout/RepeatingBendingProcessNew"/>
    <dgm:cxn modelId="{9C63952B-6CB6-2D43-888E-95A68CA60EAE}" type="presOf" srcId="{8192F462-4D1E-4490-9A0B-57634BCAD7AE}" destId="{FBB7D39A-4A47-BF47-88D1-67D26CD71D70}" srcOrd="1" destOrd="0" presId="urn:microsoft.com/office/officeart/2016/7/layout/RepeatingBendingProcessNew"/>
    <dgm:cxn modelId="{90BF832E-837E-2343-8588-CDC1803A3122}" type="presOf" srcId="{A4BE41D2-0B34-4CBE-B174-77D2405A6376}" destId="{EDD1F4C0-9F9D-8346-80EA-D7BE3100C1BC}" srcOrd="0" destOrd="0" presId="urn:microsoft.com/office/officeart/2016/7/layout/RepeatingBendingProcessNew"/>
    <dgm:cxn modelId="{BF6CB32F-ECC1-D140-8FCD-70B99160E822}" type="presOf" srcId="{5E86FE53-4E08-461A-884E-E75EBF584B2C}" destId="{90E964C9-D900-6F44-A6B0-D22A8515A38D}" srcOrd="0" destOrd="0" presId="urn:microsoft.com/office/officeart/2016/7/layout/RepeatingBendingProcessNew"/>
    <dgm:cxn modelId="{407EB930-3652-4090-987C-F0E1D38376DB}" srcId="{55DF430F-FD58-48A0-988D-A350706F83D0}" destId="{4A154210-19EB-45CC-8655-3B06560679BA}" srcOrd="6" destOrd="0" parTransId="{844E4506-23DB-4F35-8D52-1B86D0443A07}" sibTransId="{FC628D23-055F-4B5E-8391-E65580A36D6F}"/>
    <dgm:cxn modelId="{1BF66046-D65E-E34D-95B6-AEEBF85CFED6}" type="presOf" srcId="{AC77E6A7-4277-4392-8509-9AB7F68A35D5}" destId="{D2F52D3F-49A0-8541-AE95-ECD08136C16C}" srcOrd="0" destOrd="0" presId="urn:microsoft.com/office/officeart/2016/7/layout/RepeatingBendingProcessNew"/>
    <dgm:cxn modelId="{9A2B034A-DF73-464E-BE35-6A5B23F68BCE}" type="presOf" srcId="{A4BE41D2-0B34-4CBE-B174-77D2405A6376}" destId="{2E16FBBA-7207-AC4F-85FE-C47348D762BC}" srcOrd="1" destOrd="0" presId="urn:microsoft.com/office/officeart/2016/7/layout/RepeatingBendingProcessNew"/>
    <dgm:cxn modelId="{F3BEA04D-779E-8247-A2C1-6D2D46E9C224}" type="presOf" srcId="{1E002072-F762-4607-8B2B-0AF3E5BCA5A3}" destId="{7CF2A774-0D11-AC42-AD41-00973767F884}" srcOrd="1" destOrd="0" presId="urn:microsoft.com/office/officeart/2016/7/layout/RepeatingBendingProcessNew"/>
    <dgm:cxn modelId="{45252A50-02A2-4F59-9417-7C3E3F4F55CC}" srcId="{55DF430F-FD58-48A0-988D-A350706F83D0}" destId="{2F80A6C4-FB44-4E38-923F-C55139A0B9D6}" srcOrd="0" destOrd="0" parTransId="{0B87CCD4-39C0-425F-86E2-565C6AFC2C9F}" sibTransId="{A4BE41D2-0B34-4CBE-B174-77D2405A6376}"/>
    <dgm:cxn modelId="{2B427450-85E9-8E49-9DB8-23806872F0EA}" type="presOf" srcId="{A8032079-19B2-4EDA-8893-8365D90C9B94}" destId="{78C5CD6B-DF9C-FC4A-9BF5-BFE243789BD9}" srcOrd="0" destOrd="0" presId="urn:microsoft.com/office/officeart/2016/7/layout/RepeatingBendingProcessNew"/>
    <dgm:cxn modelId="{91ADB957-74BE-D54F-8BA4-579DB1F988B7}" type="presOf" srcId="{26364B08-6311-4AF4-A7BD-BA3AB861916E}" destId="{80D6F35E-B84E-5E4A-A992-1F93EC389C37}" srcOrd="0" destOrd="0" presId="urn:microsoft.com/office/officeart/2016/7/layout/RepeatingBendingProcessNew"/>
    <dgm:cxn modelId="{4D5D445B-3E15-A94D-BB15-01E575BC1869}" type="presOf" srcId="{FC628D23-055F-4B5E-8391-E65580A36D6F}" destId="{3BC44268-F708-E44C-BAC1-46AFA45AC1CB}" srcOrd="1" destOrd="0" presId="urn:microsoft.com/office/officeart/2016/7/layout/RepeatingBendingProcessNew"/>
    <dgm:cxn modelId="{B9D8A563-CE87-4EA5-AAA4-811BB6D9B10C}" srcId="{55DF430F-FD58-48A0-988D-A350706F83D0}" destId="{6781A2DA-6978-4564-B8C8-04A7C40DC379}" srcOrd="8" destOrd="0" parTransId="{B03CFA4A-97B4-4F36-9808-416E666CBA7C}" sibTransId="{1E002072-F762-4607-8B2B-0AF3E5BCA5A3}"/>
    <dgm:cxn modelId="{4151916B-AB5C-514A-ABD8-28C5B8B17D31}" type="presOf" srcId="{FC628D23-055F-4B5E-8391-E65580A36D6F}" destId="{299C12F6-CED5-A14F-8D61-80350E1244E5}" srcOrd="0" destOrd="0" presId="urn:microsoft.com/office/officeart/2016/7/layout/RepeatingBendingProcessNew"/>
    <dgm:cxn modelId="{D9F8206C-99F3-4E55-8BEF-EB5D8F233339}" srcId="{55DF430F-FD58-48A0-988D-A350706F83D0}" destId="{FAE3C89B-2E99-4D7E-ADE2-6838502A7E6D}" srcOrd="9" destOrd="0" parTransId="{45A61A06-882C-40ED-9895-29D44D46FF40}" sibTransId="{9E34DECC-D1FC-4FA7-90B8-FD9917AF64B5}"/>
    <dgm:cxn modelId="{293CFD6E-B8ED-8E48-9F0F-450764EC138C}" type="presOf" srcId="{D6F46E21-D087-43F3-AA24-79015F226AFE}" destId="{56D18DFB-9BDB-614E-9739-9BAE24BF1915}" srcOrd="0" destOrd="0" presId="urn:microsoft.com/office/officeart/2016/7/layout/RepeatingBendingProcessNew"/>
    <dgm:cxn modelId="{81844495-4C18-784A-B625-466E4DA7FC7C}" type="presOf" srcId="{2921B60D-8546-4D5D-9201-7ACE4DFC7E46}" destId="{964B2A42-6B56-CD41-96EF-C7382F319F91}" srcOrd="0" destOrd="0" presId="urn:microsoft.com/office/officeart/2016/7/layout/RepeatingBendingProcessNew"/>
    <dgm:cxn modelId="{9FF0149A-ED08-DB49-821E-9D1AB5F6597E}" type="presOf" srcId="{AF3C081E-B2DE-4D7C-A126-B6832B015336}" destId="{3FB6C8D8-8E22-A24E-8C5A-2BE62C4BE6D6}" srcOrd="0" destOrd="0" presId="urn:microsoft.com/office/officeart/2016/7/layout/RepeatingBendingProcessNew"/>
    <dgm:cxn modelId="{42B684A3-9D7B-924B-AB71-74C86196F18B}" type="presOf" srcId="{2F32989D-6576-41B8-8E18-E0E11317AD5A}" destId="{ED89EF5B-B0FE-C74C-A4DF-4ED8751E0A3D}" srcOrd="0" destOrd="0" presId="urn:microsoft.com/office/officeart/2016/7/layout/RepeatingBendingProcessNew"/>
    <dgm:cxn modelId="{60F10FA5-009B-EE42-891B-7D209747C336}" type="presOf" srcId="{4A154210-19EB-45CC-8655-3B06560679BA}" destId="{8A4A5AC3-15DF-3442-9BC2-700BF1E15A15}" srcOrd="0" destOrd="0" presId="urn:microsoft.com/office/officeart/2016/7/layout/RepeatingBendingProcessNew"/>
    <dgm:cxn modelId="{845B2CA9-306D-F648-862F-646D1E2B9435}" type="presOf" srcId="{15F76CEA-B267-4AAD-995D-B71E09003D46}" destId="{77F2858B-3D86-EF4E-A79B-703375818D60}" srcOrd="1" destOrd="0" presId="urn:microsoft.com/office/officeart/2016/7/layout/RepeatingBendingProcessNew"/>
    <dgm:cxn modelId="{61FB6AB2-ACE6-499C-A0BA-D0FCCA36016A}" srcId="{55DF430F-FD58-48A0-988D-A350706F83D0}" destId="{D419D566-9040-4B96-B139-36D332DC8FBD}" srcOrd="2" destOrd="0" parTransId="{E8CF59D8-2A94-4404-A954-1F53A2D95D3B}" sibTransId="{AF3C081E-B2DE-4D7C-A126-B6832B015336}"/>
    <dgm:cxn modelId="{554651B3-44E1-3E4A-99EB-C04D742EBE6F}" type="presOf" srcId="{187B853D-D713-4827-B787-4973A5A003B4}" destId="{0A62470F-7C4D-3B4A-9317-5E1C3849FB1D}" srcOrd="0" destOrd="0" presId="urn:microsoft.com/office/officeart/2016/7/layout/RepeatingBendingProcessNew"/>
    <dgm:cxn modelId="{515B14DC-6BD8-4449-9A10-FE682FC87BC6}" srcId="{55DF430F-FD58-48A0-988D-A350706F83D0}" destId="{AC77E6A7-4277-4392-8509-9AB7F68A35D5}" srcOrd="7" destOrd="0" parTransId="{8415BDF7-0834-4DC0-A6AE-AAB35B056974}" sibTransId="{2F32989D-6576-41B8-8E18-E0E11317AD5A}"/>
    <dgm:cxn modelId="{8657FCDC-4686-4735-9186-99F1EAFE464F}" srcId="{55DF430F-FD58-48A0-988D-A350706F83D0}" destId="{A8032079-19B2-4EDA-8893-8365D90C9B94}" srcOrd="1" destOrd="0" parTransId="{81DB6C15-C295-4DFF-B4A2-2A6EF38D11E6}" sibTransId="{15F76CEA-B267-4AAD-995D-B71E09003D46}"/>
    <dgm:cxn modelId="{54783BE2-5BAB-1843-A4FB-068C4B4EB639}" type="presOf" srcId="{15F76CEA-B267-4AAD-995D-B71E09003D46}" destId="{D78675A8-07B1-5341-B1A1-890D860F6EE9}" srcOrd="0" destOrd="0" presId="urn:microsoft.com/office/officeart/2016/7/layout/RepeatingBendingProcessNew"/>
    <dgm:cxn modelId="{80A012E3-A1BB-BC4F-A446-4434FBA1E702}" type="presOf" srcId="{8192F462-4D1E-4490-9A0B-57634BCAD7AE}" destId="{34218856-09D8-D840-A149-425E8EB39FDF}" srcOrd="0" destOrd="0" presId="urn:microsoft.com/office/officeart/2016/7/layout/RepeatingBendingProcessNew"/>
    <dgm:cxn modelId="{EBC0C4E5-FF4B-F14A-B79B-89849EACA5F6}" type="presOf" srcId="{FAE3C89B-2E99-4D7E-ADE2-6838502A7E6D}" destId="{98260E00-DB55-B747-923B-E0E8CBBF53B9}" srcOrd="0" destOrd="0" presId="urn:microsoft.com/office/officeart/2016/7/layout/RepeatingBendingProcessNew"/>
    <dgm:cxn modelId="{CB44F1E6-642D-6841-8716-7B0F3034195A}" type="presOf" srcId="{1E002072-F762-4607-8B2B-0AF3E5BCA5A3}" destId="{BA19A8DB-210E-AB48-B28B-E029CD9DBA35}" srcOrd="0" destOrd="0" presId="urn:microsoft.com/office/officeart/2016/7/layout/RepeatingBendingProcessNew"/>
    <dgm:cxn modelId="{5CA3EFE9-3F68-074F-8956-48EE7BFF3D3B}" type="presOf" srcId="{6781A2DA-6978-4564-B8C8-04A7C40DC379}" destId="{34DD0DF2-1370-CD4B-BA65-75CEF66EA9A9}" srcOrd="0" destOrd="0" presId="urn:microsoft.com/office/officeart/2016/7/layout/RepeatingBendingProcessNew"/>
    <dgm:cxn modelId="{FCEB31F2-5ECE-084A-BAA5-A36AAFF6A33F}" type="presOf" srcId="{2F32989D-6576-41B8-8E18-E0E11317AD5A}" destId="{E8687415-0B9E-DC46-B201-AC4049E76FDD}" srcOrd="1" destOrd="0" presId="urn:microsoft.com/office/officeart/2016/7/layout/RepeatingBendingProcessNew"/>
    <dgm:cxn modelId="{DBDA92F7-E862-BA48-AFE9-91B7F5AD165C}" type="presOf" srcId="{D419D566-9040-4B96-B139-36D332DC8FBD}" destId="{5C8414FA-3F07-B64A-BCF5-F85A55B31FBD}" srcOrd="0" destOrd="0" presId="urn:microsoft.com/office/officeart/2016/7/layout/RepeatingBendingProcessNew"/>
    <dgm:cxn modelId="{EBB0A2FE-1EB1-FA43-AE8E-DCA6B8065765}" type="presOf" srcId="{AF3C081E-B2DE-4D7C-A126-B6832B015336}" destId="{4844ABE6-57BA-0844-BA29-F20D3A1C856E}" srcOrd="1" destOrd="0" presId="urn:microsoft.com/office/officeart/2016/7/layout/RepeatingBendingProcessNew"/>
    <dgm:cxn modelId="{8F24D0FE-6CB1-45AF-AE82-EBF07547B37B}" srcId="{55DF430F-FD58-48A0-988D-A350706F83D0}" destId="{26364B08-6311-4AF4-A7BD-BA3AB861916E}" srcOrd="4" destOrd="0" parTransId="{DA3D4A0D-EF90-416F-AE79-CA340384765A}" sibTransId="{2921B60D-8546-4D5D-9201-7ACE4DFC7E46}"/>
    <dgm:cxn modelId="{1E4B5DFF-C54C-41DC-8000-EFC55599274A}" srcId="{55DF430F-FD58-48A0-988D-A350706F83D0}" destId="{5E86FE53-4E08-461A-884E-E75EBF584B2C}" srcOrd="5" destOrd="0" parTransId="{7B9C2F00-168C-489B-82FE-807E9FE6A17B}" sibTransId="{8192F462-4D1E-4490-9A0B-57634BCAD7AE}"/>
    <dgm:cxn modelId="{A9D02905-8959-494F-ABF0-DB31975EEBB6}" type="presParOf" srcId="{C337C1E6-322C-9A42-8C09-8C8CA5F6CB22}" destId="{9B847806-C0D9-8447-BD7F-EC818D99F6D2}" srcOrd="0" destOrd="0" presId="urn:microsoft.com/office/officeart/2016/7/layout/RepeatingBendingProcessNew"/>
    <dgm:cxn modelId="{C58CE71A-AF7E-6F4C-9FBF-4364949E7C58}" type="presParOf" srcId="{C337C1E6-322C-9A42-8C09-8C8CA5F6CB22}" destId="{EDD1F4C0-9F9D-8346-80EA-D7BE3100C1BC}" srcOrd="1" destOrd="0" presId="urn:microsoft.com/office/officeart/2016/7/layout/RepeatingBendingProcessNew"/>
    <dgm:cxn modelId="{5F974FFD-3DD5-B649-8E7F-CEFE17BECF5C}" type="presParOf" srcId="{EDD1F4C0-9F9D-8346-80EA-D7BE3100C1BC}" destId="{2E16FBBA-7207-AC4F-85FE-C47348D762BC}" srcOrd="0" destOrd="0" presId="urn:microsoft.com/office/officeart/2016/7/layout/RepeatingBendingProcessNew"/>
    <dgm:cxn modelId="{C0D15CB9-A957-FD4E-9CB7-EA62F5B8F665}" type="presParOf" srcId="{C337C1E6-322C-9A42-8C09-8C8CA5F6CB22}" destId="{78C5CD6B-DF9C-FC4A-9BF5-BFE243789BD9}" srcOrd="2" destOrd="0" presId="urn:microsoft.com/office/officeart/2016/7/layout/RepeatingBendingProcessNew"/>
    <dgm:cxn modelId="{C11A8CD9-1ADA-8E44-B372-965B0EFC9C14}" type="presParOf" srcId="{C337C1E6-322C-9A42-8C09-8C8CA5F6CB22}" destId="{D78675A8-07B1-5341-B1A1-890D860F6EE9}" srcOrd="3" destOrd="0" presId="urn:microsoft.com/office/officeart/2016/7/layout/RepeatingBendingProcessNew"/>
    <dgm:cxn modelId="{EFE2E07A-8DED-B34B-8797-408AA51F628A}" type="presParOf" srcId="{D78675A8-07B1-5341-B1A1-890D860F6EE9}" destId="{77F2858B-3D86-EF4E-A79B-703375818D60}" srcOrd="0" destOrd="0" presId="urn:microsoft.com/office/officeart/2016/7/layout/RepeatingBendingProcessNew"/>
    <dgm:cxn modelId="{5A11EBA5-0AC6-B64A-87A2-5E227B3A1983}" type="presParOf" srcId="{C337C1E6-322C-9A42-8C09-8C8CA5F6CB22}" destId="{5C8414FA-3F07-B64A-BCF5-F85A55B31FBD}" srcOrd="4" destOrd="0" presId="urn:microsoft.com/office/officeart/2016/7/layout/RepeatingBendingProcessNew"/>
    <dgm:cxn modelId="{5B062E38-BB49-274C-98C7-DF5BE8A42A01}" type="presParOf" srcId="{C337C1E6-322C-9A42-8C09-8C8CA5F6CB22}" destId="{3FB6C8D8-8E22-A24E-8C5A-2BE62C4BE6D6}" srcOrd="5" destOrd="0" presId="urn:microsoft.com/office/officeart/2016/7/layout/RepeatingBendingProcessNew"/>
    <dgm:cxn modelId="{02814912-9C93-0648-AC5A-18197DAA011E}" type="presParOf" srcId="{3FB6C8D8-8E22-A24E-8C5A-2BE62C4BE6D6}" destId="{4844ABE6-57BA-0844-BA29-F20D3A1C856E}" srcOrd="0" destOrd="0" presId="urn:microsoft.com/office/officeart/2016/7/layout/RepeatingBendingProcessNew"/>
    <dgm:cxn modelId="{D3B150EC-5744-3342-AA68-03A4424F85E1}" type="presParOf" srcId="{C337C1E6-322C-9A42-8C09-8C8CA5F6CB22}" destId="{56D18DFB-9BDB-614E-9739-9BAE24BF1915}" srcOrd="6" destOrd="0" presId="urn:microsoft.com/office/officeart/2016/7/layout/RepeatingBendingProcessNew"/>
    <dgm:cxn modelId="{EA542031-AC5C-B142-A0FD-08AF6C34BAA0}" type="presParOf" srcId="{C337C1E6-322C-9A42-8C09-8C8CA5F6CB22}" destId="{0A62470F-7C4D-3B4A-9317-5E1C3849FB1D}" srcOrd="7" destOrd="0" presId="urn:microsoft.com/office/officeart/2016/7/layout/RepeatingBendingProcessNew"/>
    <dgm:cxn modelId="{7C8A8727-D177-BB47-837A-2E2E69DC6F3A}" type="presParOf" srcId="{0A62470F-7C4D-3B4A-9317-5E1C3849FB1D}" destId="{27782BE7-0556-2841-B842-DDEA0AA6FC33}" srcOrd="0" destOrd="0" presId="urn:microsoft.com/office/officeart/2016/7/layout/RepeatingBendingProcessNew"/>
    <dgm:cxn modelId="{B301EE16-4691-8849-8EE9-DAC4E5066E77}" type="presParOf" srcId="{C337C1E6-322C-9A42-8C09-8C8CA5F6CB22}" destId="{80D6F35E-B84E-5E4A-A992-1F93EC389C37}" srcOrd="8" destOrd="0" presId="urn:microsoft.com/office/officeart/2016/7/layout/RepeatingBendingProcessNew"/>
    <dgm:cxn modelId="{3A905513-42B2-3E40-A3AF-FEB858F58489}" type="presParOf" srcId="{C337C1E6-322C-9A42-8C09-8C8CA5F6CB22}" destId="{964B2A42-6B56-CD41-96EF-C7382F319F91}" srcOrd="9" destOrd="0" presId="urn:microsoft.com/office/officeart/2016/7/layout/RepeatingBendingProcessNew"/>
    <dgm:cxn modelId="{C77D4A6F-8C2A-D24A-813B-7EF3736DA7FE}" type="presParOf" srcId="{964B2A42-6B56-CD41-96EF-C7382F319F91}" destId="{FF696B64-318F-E34E-ACDF-BCA66C73866A}" srcOrd="0" destOrd="0" presId="urn:microsoft.com/office/officeart/2016/7/layout/RepeatingBendingProcessNew"/>
    <dgm:cxn modelId="{C0CE6A47-5E9A-4B4A-81AA-A43E9F0E88F7}" type="presParOf" srcId="{C337C1E6-322C-9A42-8C09-8C8CA5F6CB22}" destId="{90E964C9-D900-6F44-A6B0-D22A8515A38D}" srcOrd="10" destOrd="0" presId="urn:microsoft.com/office/officeart/2016/7/layout/RepeatingBendingProcessNew"/>
    <dgm:cxn modelId="{B339EAB3-BA7A-A541-A1A5-E15C78252EA9}" type="presParOf" srcId="{C337C1E6-322C-9A42-8C09-8C8CA5F6CB22}" destId="{34218856-09D8-D840-A149-425E8EB39FDF}" srcOrd="11" destOrd="0" presId="urn:microsoft.com/office/officeart/2016/7/layout/RepeatingBendingProcessNew"/>
    <dgm:cxn modelId="{6089A84C-16FA-7B4F-B1AD-808053C86A2A}" type="presParOf" srcId="{34218856-09D8-D840-A149-425E8EB39FDF}" destId="{FBB7D39A-4A47-BF47-88D1-67D26CD71D70}" srcOrd="0" destOrd="0" presId="urn:microsoft.com/office/officeart/2016/7/layout/RepeatingBendingProcessNew"/>
    <dgm:cxn modelId="{AFCF1117-C5E2-D54B-8772-EEC7A246F202}" type="presParOf" srcId="{C337C1E6-322C-9A42-8C09-8C8CA5F6CB22}" destId="{8A4A5AC3-15DF-3442-9BC2-700BF1E15A15}" srcOrd="12" destOrd="0" presId="urn:microsoft.com/office/officeart/2016/7/layout/RepeatingBendingProcessNew"/>
    <dgm:cxn modelId="{B4B93AC0-568E-EE43-973B-1FC5AF9BEECD}" type="presParOf" srcId="{C337C1E6-322C-9A42-8C09-8C8CA5F6CB22}" destId="{299C12F6-CED5-A14F-8D61-80350E1244E5}" srcOrd="13" destOrd="0" presId="urn:microsoft.com/office/officeart/2016/7/layout/RepeatingBendingProcessNew"/>
    <dgm:cxn modelId="{98A7365B-DDFB-884F-9DE8-B3AE85C68626}" type="presParOf" srcId="{299C12F6-CED5-A14F-8D61-80350E1244E5}" destId="{3BC44268-F708-E44C-BAC1-46AFA45AC1CB}" srcOrd="0" destOrd="0" presId="urn:microsoft.com/office/officeart/2016/7/layout/RepeatingBendingProcessNew"/>
    <dgm:cxn modelId="{D7007F91-445F-2E41-98DD-711557CA8B3E}" type="presParOf" srcId="{C337C1E6-322C-9A42-8C09-8C8CA5F6CB22}" destId="{D2F52D3F-49A0-8541-AE95-ECD08136C16C}" srcOrd="14" destOrd="0" presId="urn:microsoft.com/office/officeart/2016/7/layout/RepeatingBendingProcessNew"/>
    <dgm:cxn modelId="{074CC564-0670-AC47-921F-14405089E6A3}" type="presParOf" srcId="{C337C1E6-322C-9A42-8C09-8C8CA5F6CB22}" destId="{ED89EF5B-B0FE-C74C-A4DF-4ED8751E0A3D}" srcOrd="15" destOrd="0" presId="urn:microsoft.com/office/officeart/2016/7/layout/RepeatingBendingProcessNew"/>
    <dgm:cxn modelId="{087A3BE2-C8A1-D844-BE80-D29DE5500B50}" type="presParOf" srcId="{ED89EF5B-B0FE-C74C-A4DF-4ED8751E0A3D}" destId="{E8687415-0B9E-DC46-B201-AC4049E76FDD}" srcOrd="0" destOrd="0" presId="urn:microsoft.com/office/officeart/2016/7/layout/RepeatingBendingProcessNew"/>
    <dgm:cxn modelId="{7E476ADD-9EC3-DA45-8843-A5B0E8C2457B}" type="presParOf" srcId="{C337C1E6-322C-9A42-8C09-8C8CA5F6CB22}" destId="{34DD0DF2-1370-CD4B-BA65-75CEF66EA9A9}" srcOrd="16" destOrd="0" presId="urn:microsoft.com/office/officeart/2016/7/layout/RepeatingBendingProcessNew"/>
    <dgm:cxn modelId="{5439C6F5-80CD-5A41-9EA0-6349F1A89C73}" type="presParOf" srcId="{C337C1E6-322C-9A42-8C09-8C8CA5F6CB22}" destId="{BA19A8DB-210E-AB48-B28B-E029CD9DBA35}" srcOrd="17" destOrd="0" presId="urn:microsoft.com/office/officeart/2016/7/layout/RepeatingBendingProcessNew"/>
    <dgm:cxn modelId="{64EABC47-8D9C-AD46-ABD1-B38B8170031B}" type="presParOf" srcId="{BA19A8DB-210E-AB48-B28B-E029CD9DBA35}" destId="{7CF2A774-0D11-AC42-AD41-00973767F884}" srcOrd="0" destOrd="0" presId="urn:microsoft.com/office/officeart/2016/7/layout/RepeatingBendingProcessNew"/>
    <dgm:cxn modelId="{3BC3576E-B3C9-6440-B4B8-5B02D547A440}" type="presParOf" srcId="{C337C1E6-322C-9A42-8C09-8C8CA5F6CB22}" destId="{98260E00-DB55-B747-923B-E0E8CBBF53B9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02603-C78A-4F3A-B31E-0F1222E59E87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F0DF477-919A-4C47-B362-0610D237F300}">
      <dgm:prSet/>
      <dgm:spPr/>
      <dgm:t>
        <a:bodyPr/>
        <a:lstStyle/>
        <a:p>
          <a:r>
            <a:rPr lang="nb-NO"/>
            <a:t>Higher education</a:t>
          </a:r>
          <a:endParaRPr lang="en-US"/>
        </a:p>
      </dgm:t>
    </dgm:pt>
    <dgm:pt modelId="{5D6819C4-EC0C-481C-B99D-890B132FCD76}" type="parTrans" cxnId="{DA4057F2-6E34-42C7-B55B-0860B8CE9377}">
      <dgm:prSet/>
      <dgm:spPr/>
      <dgm:t>
        <a:bodyPr/>
        <a:lstStyle/>
        <a:p>
          <a:endParaRPr lang="en-US"/>
        </a:p>
      </dgm:t>
    </dgm:pt>
    <dgm:pt modelId="{4A6E8887-CF74-4E05-9174-4E460302C01F}" type="sibTrans" cxnId="{DA4057F2-6E34-42C7-B55B-0860B8CE9377}">
      <dgm:prSet/>
      <dgm:spPr/>
      <dgm:t>
        <a:bodyPr/>
        <a:lstStyle/>
        <a:p>
          <a:endParaRPr lang="en-US"/>
        </a:p>
      </dgm:t>
    </dgm:pt>
    <dgm:pt modelId="{C6148638-4C28-4D32-A55D-A95502D49813}">
      <dgm:prSet/>
      <dgm:spPr/>
      <dgm:t>
        <a:bodyPr/>
        <a:lstStyle/>
        <a:p>
          <a:r>
            <a:rPr lang="nb-NO"/>
            <a:t>IT services and consulting</a:t>
          </a:r>
          <a:endParaRPr lang="en-US"/>
        </a:p>
      </dgm:t>
    </dgm:pt>
    <dgm:pt modelId="{A11A9A9F-8420-4885-A60E-670F64CBECD2}" type="parTrans" cxnId="{FA126714-6C89-4248-AA28-8F9E5F0ABB4F}">
      <dgm:prSet/>
      <dgm:spPr/>
      <dgm:t>
        <a:bodyPr/>
        <a:lstStyle/>
        <a:p>
          <a:endParaRPr lang="en-US"/>
        </a:p>
      </dgm:t>
    </dgm:pt>
    <dgm:pt modelId="{82F20753-9988-4405-B96A-EE8AF84A6977}" type="sibTrans" cxnId="{FA126714-6C89-4248-AA28-8F9E5F0ABB4F}">
      <dgm:prSet/>
      <dgm:spPr/>
      <dgm:t>
        <a:bodyPr/>
        <a:lstStyle/>
        <a:p>
          <a:endParaRPr lang="en-US"/>
        </a:p>
      </dgm:t>
    </dgm:pt>
    <dgm:pt modelId="{83A2203B-9A27-44D7-88F0-5B0B67560FD8}">
      <dgm:prSet/>
      <dgm:spPr/>
      <dgm:t>
        <a:bodyPr/>
        <a:lstStyle/>
        <a:p>
          <a:r>
            <a:rPr lang="nb-NO"/>
            <a:t>Software development</a:t>
          </a:r>
          <a:endParaRPr lang="en-US"/>
        </a:p>
      </dgm:t>
    </dgm:pt>
    <dgm:pt modelId="{5DA27548-A082-403A-B5F2-29EB823E7FDA}" type="parTrans" cxnId="{F9845DA7-0380-4172-A27A-27AC2ED07E92}">
      <dgm:prSet/>
      <dgm:spPr/>
      <dgm:t>
        <a:bodyPr/>
        <a:lstStyle/>
        <a:p>
          <a:endParaRPr lang="en-US"/>
        </a:p>
      </dgm:t>
    </dgm:pt>
    <dgm:pt modelId="{DF1DBF35-607F-4330-9433-5C27910CB0B7}" type="sibTrans" cxnId="{F9845DA7-0380-4172-A27A-27AC2ED07E92}">
      <dgm:prSet/>
      <dgm:spPr/>
      <dgm:t>
        <a:bodyPr/>
        <a:lstStyle/>
        <a:p>
          <a:endParaRPr lang="en-US"/>
        </a:p>
      </dgm:t>
    </dgm:pt>
    <dgm:pt modelId="{AEDCC96C-87F1-4454-B442-1E1D91EE42D8}">
      <dgm:prSet/>
      <dgm:spPr/>
      <dgm:t>
        <a:bodyPr/>
        <a:lstStyle/>
        <a:p>
          <a:r>
            <a:rPr lang="nb-NO"/>
            <a:t>Research services</a:t>
          </a:r>
          <a:endParaRPr lang="en-US"/>
        </a:p>
      </dgm:t>
    </dgm:pt>
    <dgm:pt modelId="{C097BAA0-07EC-4746-9879-B1E62DCE1FA8}" type="parTrans" cxnId="{4300ED95-DB9F-41B0-A808-309E15A90FC2}">
      <dgm:prSet/>
      <dgm:spPr/>
      <dgm:t>
        <a:bodyPr/>
        <a:lstStyle/>
        <a:p>
          <a:endParaRPr lang="en-US"/>
        </a:p>
      </dgm:t>
    </dgm:pt>
    <dgm:pt modelId="{05A73923-94D5-490D-BC5D-3CD25CC7DD05}" type="sibTrans" cxnId="{4300ED95-DB9F-41B0-A808-309E15A90FC2}">
      <dgm:prSet/>
      <dgm:spPr/>
      <dgm:t>
        <a:bodyPr/>
        <a:lstStyle/>
        <a:p>
          <a:endParaRPr lang="en-US"/>
        </a:p>
      </dgm:t>
    </dgm:pt>
    <dgm:pt modelId="{DD6D5A15-C438-42FC-B337-66B01E71CA6B}">
      <dgm:prSet/>
      <dgm:spPr/>
      <dgm:t>
        <a:bodyPr/>
        <a:lstStyle/>
        <a:p>
          <a:r>
            <a:rPr lang="nb-NO"/>
            <a:t>Oil and gas</a:t>
          </a:r>
          <a:endParaRPr lang="en-US"/>
        </a:p>
      </dgm:t>
    </dgm:pt>
    <dgm:pt modelId="{949DA7C2-8502-4792-9279-E9F27AB4A77E}" type="parTrans" cxnId="{55D617BD-8845-4EEA-8D9D-71853B9E3A75}">
      <dgm:prSet/>
      <dgm:spPr/>
      <dgm:t>
        <a:bodyPr/>
        <a:lstStyle/>
        <a:p>
          <a:endParaRPr lang="en-US"/>
        </a:p>
      </dgm:t>
    </dgm:pt>
    <dgm:pt modelId="{DA0A3507-56FD-45C9-AF43-9EA10FA5F2D9}" type="sibTrans" cxnId="{55D617BD-8845-4EEA-8D9D-71853B9E3A75}">
      <dgm:prSet/>
      <dgm:spPr/>
      <dgm:t>
        <a:bodyPr/>
        <a:lstStyle/>
        <a:p>
          <a:endParaRPr lang="en-US"/>
        </a:p>
      </dgm:t>
    </dgm:pt>
    <dgm:pt modelId="{F7C3FC9A-1A81-406D-8358-E27D7A3DDA80}">
      <dgm:prSet/>
      <dgm:spPr/>
      <dgm:t>
        <a:bodyPr/>
        <a:lstStyle/>
        <a:p>
          <a:r>
            <a:rPr lang="nb-NO"/>
            <a:t>Public administration</a:t>
          </a:r>
          <a:endParaRPr lang="en-US"/>
        </a:p>
      </dgm:t>
    </dgm:pt>
    <dgm:pt modelId="{D976AD46-C82B-4EE9-AA40-4679AF92C859}" type="parTrans" cxnId="{2D62DB9B-6C52-49C2-847E-B98F2B7C9B9B}">
      <dgm:prSet/>
      <dgm:spPr/>
      <dgm:t>
        <a:bodyPr/>
        <a:lstStyle/>
        <a:p>
          <a:endParaRPr lang="en-US"/>
        </a:p>
      </dgm:t>
    </dgm:pt>
    <dgm:pt modelId="{7DAF82AE-5000-4298-B90E-70272A3311C8}" type="sibTrans" cxnId="{2D62DB9B-6C52-49C2-847E-B98F2B7C9B9B}">
      <dgm:prSet/>
      <dgm:spPr/>
      <dgm:t>
        <a:bodyPr/>
        <a:lstStyle/>
        <a:p>
          <a:endParaRPr lang="en-US"/>
        </a:p>
      </dgm:t>
    </dgm:pt>
    <dgm:pt modelId="{BF2AF7EB-4E13-4766-81C1-968A5C582A3E}">
      <dgm:prSet/>
      <dgm:spPr/>
      <dgm:t>
        <a:bodyPr/>
        <a:lstStyle/>
        <a:p>
          <a:r>
            <a:rPr lang="nb-NO"/>
            <a:t>Business consulting and services</a:t>
          </a:r>
          <a:endParaRPr lang="en-US"/>
        </a:p>
      </dgm:t>
    </dgm:pt>
    <dgm:pt modelId="{8A8FD60D-3766-4926-AEB1-38FDCC1BDD66}" type="parTrans" cxnId="{4F800EF0-320D-4FCC-97BB-2405CE046989}">
      <dgm:prSet/>
      <dgm:spPr/>
      <dgm:t>
        <a:bodyPr/>
        <a:lstStyle/>
        <a:p>
          <a:endParaRPr lang="en-US"/>
        </a:p>
      </dgm:t>
    </dgm:pt>
    <dgm:pt modelId="{E46E88BA-6130-47A9-9B51-AF74B7C9963C}" type="sibTrans" cxnId="{4F800EF0-320D-4FCC-97BB-2405CE046989}">
      <dgm:prSet/>
      <dgm:spPr/>
      <dgm:t>
        <a:bodyPr/>
        <a:lstStyle/>
        <a:p>
          <a:endParaRPr lang="en-US"/>
        </a:p>
      </dgm:t>
    </dgm:pt>
    <dgm:pt modelId="{C4CD85FB-E001-4E09-B40A-760D4C8FBD42}">
      <dgm:prSet/>
      <dgm:spPr/>
      <dgm:t>
        <a:bodyPr/>
        <a:lstStyle/>
        <a:p>
          <a:r>
            <a:rPr lang="nb-NO"/>
            <a:t>Construction</a:t>
          </a:r>
          <a:endParaRPr lang="en-US"/>
        </a:p>
      </dgm:t>
    </dgm:pt>
    <dgm:pt modelId="{6D45F157-1032-4B2D-884C-7078427194BB}" type="parTrans" cxnId="{FEC54A2B-1BAC-4968-8661-01E7425935DB}">
      <dgm:prSet/>
      <dgm:spPr/>
      <dgm:t>
        <a:bodyPr/>
        <a:lstStyle/>
        <a:p>
          <a:endParaRPr lang="en-US"/>
        </a:p>
      </dgm:t>
    </dgm:pt>
    <dgm:pt modelId="{098B8CB9-0B52-48AE-A324-62DBF0188C4B}" type="sibTrans" cxnId="{FEC54A2B-1BAC-4968-8661-01E7425935DB}">
      <dgm:prSet/>
      <dgm:spPr/>
      <dgm:t>
        <a:bodyPr/>
        <a:lstStyle/>
        <a:p>
          <a:endParaRPr lang="en-US"/>
        </a:p>
      </dgm:t>
    </dgm:pt>
    <dgm:pt modelId="{D0A331E5-294D-444D-B839-4F0A86505ADD}">
      <dgm:prSet/>
      <dgm:spPr/>
      <dgm:t>
        <a:bodyPr/>
        <a:lstStyle/>
        <a:p>
          <a:r>
            <a:rPr lang="nb-NO"/>
            <a:t>Industrial machinery manufacturing</a:t>
          </a:r>
          <a:endParaRPr lang="en-US"/>
        </a:p>
      </dgm:t>
    </dgm:pt>
    <dgm:pt modelId="{6578069C-E7FE-4A17-85AF-4D80CAA380B6}" type="parTrans" cxnId="{4B97E967-FE5E-453A-AE91-C40798D4E3AA}">
      <dgm:prSet/>
      <dgm:spPr/>
      <dgm:t>
        <a:bodyPr/>
        <a:lstStyle/>
        <a:p>
          <a:endParaRPr lang="en-US"/>
        </a:p>
      </dgm:t>
    </dgm:pt>
    <dgm:pt modelId="{8FC4FCB9-6038-45FD-82A1-460D066BB2FB}" type="sibTrans" cxnId="{4B97E967-FE5E-453A-AE91-C40798D4E3AA}">
      <dgm:prSet/>
      <dgm:spPr/>
      <dgm:t>
        <a:bodyPr/>
        <a:lstStyle/>
        <a:p>
          <a:endParaRPr lang="en-US"/>
        </a:p>
      </dgm:t>
    </dgm:pt>
    <dgm:pt modelId="{D2E480E0-A89A-47BF-86E5-706D71C319F0}">
      <dgm:prSet/>
      <dgm:spPr/>
      <dgm:t>
        <a:bodyPr/>
        <a:lstStyle/>
        <a:p>
          <a:r>
            <a:rPr lang="nb-NO"/>
            <a:t>Civil engineering</a:t>
          </a:r>
          <a:endParaRPr lang="en-US"/>
        </a:p>
      </dgm:t>
    </dgm:pt>
    <dgm:pt modelId="{DB2636D2-0A2B-44AF-8993-C6B2856ADED5}" type="parTrans" cxnId="{5A638A9D-8451-4039-A932-3E4C93FACD84}">
      <dgm:prSet/>
      <dgm:spPr/>
      <dgm:t>
        <a:bodyPr/>
        <a:lstStyle/>
        <a:p>
          <a:endParaRPr lang="en-US"/>
        </a:p>
      </dgm:t>
    </dgm:pt>
    <dgm:pt modelId="{51E44130-7078-4B8E-822B-47CABFEA9618}" type="sibTrans" cxnId="{5A638A9D-8451-4039-A932-3E4C93FACD84}">
      <dgm:prSet/>
      <dgm:spPr/>
      <dgm:t>
        <a:bodyPr/>
        <a:lstStyle/>
        <a:p>
          <a:endParaRPr lang="en-US"/>
        </a:p>
      </dgm:t>
    </dgm:pt>
    <dgm:pt modelId="{50A114E4-DA19-EC4E-AE81-70ECE0B77E54}" type="pres">
      <dgm:prSet presAssocID="{45102603-C78A-4F3A-B31E-0F1222E59E87}" presName="diagram" presStyleCnt="0">
        <dgm:presLayoutVars>
          <dgm:dir/>
          <dgm:resizeHandles val="exact"/>
        </dgm:presLayoutVars>
      </dgm:prSet>
      <dgm:spPr/>
    </dgm:pt>
    <dgm:pt modelId="{1B6E61FB-4971-E94A-8671-AC2E5D45544C}" type="pres">
      <dgm:prSet presAssocID="{CF0DF477-919A-4C47-B362-0610D237F300}" presName="node" presStyleLbl="node1" presStyleIdx="0" presStyleCnt="10">
        <dgm:presLayoutVars>
          <dgm:bulletEnabled val="1"/>
        </dgm:presLayoutVars>
      </dgm:prSet>
      <dgm:spPr/>
    </dgm:pt>
    <dgm:pt modelId="{D1F178DC-10A9-864B-A8FE-F7D401968E95}" type="pres">
      <dgm:prSet presAssocID="{4A6E8887-CF74-4E05-9174-4E460302C01F}" presName="sibTrans" presStyleCnt="0"/>
      <dgm:spPr/>
    </dgm:pt>
    <dgm:pt modelId="{9019A783-8C8D-D24C-A73B-59762F861841}" type="pres">
      <dgm:prSet presAssocID="{C6148638-4C28-4D32-A55D-A95502D49813}" presName="node" presStyleLbl="node1" presStyleIdx="1" presStyleCnt="10">
        <dgm:presLayoutVars>
          <dgm:bulletEnabled val="1"/>
        </dgm:presLayoutVars>
      </dgm:prSet>
      <dgm:spPr/>
    </dgm:pt>
    <dgm:pt modelId="{AE1D03FB-A268-3A41-9E0D-EC74C978446D}" type="pres">
      <dgm:prSet presAssocID="{82F20753-9988-4405-B96A-EE8AF84A6977}" presName="sibTrans" presStyleCnt="0"/>
      <dgm:spPr/>
    </dgm:pt>
    <dgm:pt modelId="{59B86BAE-D074-3E43-BE3C-562D3395544E}" type="pres">
      <dgm:prSet presAssocID="{83A2203B-9A27-44D7-88F0-5B0B67560FD8}" presName="node" presStyleLbl="node1" presStyleIdx="2" presStyleCnt="10">
        <dgm:presLayoutVars>
          <dgm:bulletEnabled val="1"/>
        </dgm:presLayoutVars>
      </dgm:prSet>
      <dgm:spPr/>
    </dgm:pt>
    <dgm:pt modelId="{B2384AA5-0502-5A41-A509-B8E0ED5E4860}" type="pres">
      <dgm:prSet presAssocID="{DF1DBF35-607F-4330-9433-5C27910CB0B7}" presName="sibTrans" presStyleCnt="0"/>
      <dgm:spPr/>
    </dgm:pt>
    <dgm:pt modelId="{DB448D6F-1F5A-3F42-9ED2-5B9FCDBBEEC5}" type="pres">
      <dgm:prSet presAssocID="{AEDCC96C-87F1-4454-B442-1E1D91EE42D8}" presName="node" presStyleLbl="node1" presStyleIdx="3" presStyleCnt="10">
        <dgm:presLayoutVars>
          <dgm:bulletEnabled val="1"/>
        </dgm:presLayoutVars>
      </dgm:prSet>
      <dgm:spPr/>
    </dgm:pt>
    <dgm:pt modelId="{0874B21E-A69A-F44C-B06B-E4F65A098B56}" type="pres">
      <dgm:prSet presAssocID="{05A73923-94D5-490D-BC5D-3CD25CC7DD05}" presName="sibTrans" presStyleCnt="0"/>
      <dgm:spPr/>
    </dgm:pt>
    <dgm:pt modelId="{8AC0999F-0036-EE42-9834-C4E236579560}" type="pres">
      <dgm:prSet presAssocID="{DD6D5A15-C438-42FC-B337-66B01E71CA6B}" presName="node" presStyleLbl="node1" presStyleIdx="4" presStyleCnt="10">
        <dgm:presLayoutVars>
          <dgm:bulletEnabled val="1"/>
        </dgm:presLayoutVars>
      </dgm:prSet>
      <dgm:spPr/>
    </dgm:pt>
    <dgm:pt modelId="{F3CE6F24-97B7-F54F-B443-25E32E686A1E}" type="pres">
      <dgm:prSet presAssocID="{DA0A3507-56FD-45C9-AF43-9EA10FA5F2D9}" presName="sibTrans" presStyleCnt="0"/>
      <dgm:spPr/>
    </dgm:pt>
    <dgm:pt modelId="{F14D045A-401A-1C44-BD40-1FE6DF5C33AB}" type="pres">
      <dgm:prSet presAssocID="{F7C3FC9A-1A81-406D-8358-E27D7A3DDA80}" presName="node" presStyleLbl="node1" presStyleIdx="5" presStyleCnt="10">
        <dgm:presLayoutVars>
          <dgm:bulletEnabled val="1"/>
        </dgm:presLayoutVars>
      </dgm:prSet>
      <dgm:spPr/>
    </dgm:pt>
    <dgm:pt modelId="{B8F1C23B-E154-FC47-8C23-56A47A61AAE4}" type="pres">
      <dgm:prSet presAssocID="{7DAF82AE-5000-4298-B90E-70272A3311C8}" presName="sibTrans" presStyleCnt="0"/>
      <dgm:spPr/>
    </dgm:pt>
    <dgm:pt modelId="{C27E62B7-AB3C-B644-A488-04C3DD19B1FC}" type="pres">
      <dgm:prSet presAssocID="{BF2AF7EB-4E13-4766-81C1-968A5C582A3E}" presName="node" presStyleLbl="node1" presStyleIdx="6" presStyleCnt="10">
        <dgm:presLayoutVars>
          <dgm:bulletEnabled val="1"/>
        </dgm:presLayoutVars>
      </dgm:prSet>
      <dgm:spPr/>
    </dgm:pt>
    <dgm:pt modelId="{8275344A-EA75-3B4C-AAE2-2CA6BBE79020}" type="pres">
      <dgm:prSet presAssocID="{E46E88BA-6130-47A9-9B51-AF74B7C9963C}" presName="sibTrans" presStyleCnt="0"/>
      <dgm:spPr/>
    </dgm:pt>
    <dgm:pt modelId="{239AA1DF-C500-7647-A783-92426B3D4651}" type="pres">
      <dgm:prSet presAssocID="{C4CD85FB-E001-4E09-B40A-760D4C8FBD42}" presName="node" presStyleLbl="node1" presStyleIdx="7" presStyleCnt="10">
        <dgm:presLayoutVars>
          <dgm:bulletEnabled val="1"/>
        </dgm:presLayoutVars>
      </dgm:prSet>
      <dgm:spPr/>
    </dgm:pt>
    <dgm:pt modelId="{6C624078-E4C0-9442-AFEA-F0115314DE8D}" type="pres">
      <dgm:prSet presAssocID="{098B8CB9-0B52-48AE-A324-62DBF0188C4B}" presName="sibTrans" presStyleCnt="0"/>
      <dgm:spPr/>
    </dgm:pt>
    <dgm:pt modelId="{3408E2FD-A4CE-294D-8D66-A8F204B752D1}" type="pres">
      <dgm:prSet presAssocID="{D0A331E5-294D-444D-B839-4F0A86505ADD}" presName="node" presStyleLbl="node1" presStyleIdx="8" presStyleCnt="10">
        <dgm:presLayoutVars>
          <dgm:bulletEnabled val="1"/>
        </dgm:presLayoutVars>
      </dgm:prSet>
      <dgm:spPr/>
    </dgm:pt>
    <dgm:pt modelId="{3534BA3A-7212-BF46-B620-00E79F70CB8A}" type="pres">
      <dgm:prSet presAssocID="{8FC4FCB9-6038-45FD-82A1-460D066BB2FB}" presName="sibTrans" presStyleCnt="0"/>
      <dgm:spPr/>
    </dgm:pt>
    <dgm:pt modelId="{0D62F08B-3D6B-D44B-8084-672CC7B76706}" type="pres">
      <dgm:prSet presAssocID="{D2E480E0-A89A-47BF-86E5-706D71C319F0}" presName="node" presStyleLbl="node1" presStyleIdx="9" presStyleCnt="10">
        <dgm:presLayoutVars>
          <dgm:bulletEnabled val="1"/>
        </dgm:presLayoutVars>
      </dgm:prSet>
      <dgm:spPr/>
    </dgm:pt>
  </dgm:ptLst>
  <dgm:cxnLst>
    <dgm:cxn modelId="{4EAC9A00-FF34-A642-8660-9D7B6D01EF79}" type="presOf" srcId="{BF2AF7EB-4E13-4766-81C1-968A5C582A3E}" destId="{C27E62B7-AB3C-B644-A488-04C3DD19B1FC}" srcOrd="0" destOrd="0" presId="urn:microsoft.com/office/officeart/2005/8/layout/default"/>
    <dgm:cxn modelId="{263CEE0E-5765-064B-81C5-99723B4CA1A9}" type="presOf" srcId="{D2E480E0-A89A-47BF-86E5-706D71C319F0}" destId="{0D62F08B-3D6B-D44B-8084-672CC7B76706}" srcOrd="0" destOrd="0" presId="urn:microsoft.com/office/officeart/2005/8/layout/default"/>
    <dgm:cxn modelId="{FA126714-6C89-4248-AA28-8F9E5F0ABB4F}" srcId="{45102603-C78A-4F3A-B31E-0F1222E59E87}" destId="{C6148638-4C28-4D32-A55D-A95502D49813}" srcOrd="1" destOrd="0" parTransId="{A11A9A9F-8420-4885-A60E-670F64CBECD2}" sibTransId="{82F20753-9988-4405-B96A-EE8AF84A6977}"/>
    <dgm:cxn modelId="{FEC54A2B-1BAC-4968-8661-01E7425935DB}" srcId="{45102603-C78A-4F3A-B31E-0F1222E59E87}" destId="{C4CD85FB-E001-4E09-B40A-760D4C8FBD42}" srcOrd="7" destOrd="0" parTransId="{6D45F157-1032-4B2D-884C-7078427194BB}" sibTransId="{098B8CB9-0B52-48AE-A324-62DBF0188C4B}"/>
    <dgm:cxn modelId="{96627552-83AD-0A4D-BE85-5DAAD743E1F1}" type="presOf" srcId="{CF0DF477-919A-4C47-B362-0610D237F300}" destId="{1B6E61FB-4971-E94A-8671-AC2E5D45544C}" srcOrd="0" destOrd="0" presId="urn:microsoft.com/office/officeart/2005/8/layout/default"/>
    <dgm:cxn modelId="{4B97E967-FE5E-453A-AE91-C40798D4E3AA}" srcId="{45102603-C78A-4F3A-B31E-0F1222E59E87}" destId="{D0A331E5-294D-444D-B839-4F0A86505ADD}" srcOrd="8" destOrd="0" parTransId="{6578069C-E7FE-4A17-85AF-4D80CAA380B6}" sibTransId="{8FC4FCB9-6038-45FD-82A1-460D066BB2FB}"/>
    <dgm:cxn modelId="{7D07BB71-C70C-E24C-A8DA-C1476479C750}" type="presOf" srcId="{45102603-C78A-4F3A-B31E-0F1222E59E87}" destId="{50A114E4-DA19-EC4E-AE81-70ECE0B77E54}" srcOrd="0" destOrd="0" presId="urn:microsoft.com/office/officeart/2005/8/layout/default"/>
    <dgm:cxn modelId="{CBDCDA82-D5B7-B443-B4C1-BB4F4E9D3827}" type="presOf" srcId="{F7C3FC9A-1A81-406D-8358-E27D7A3DDA80}" destId="{F14D045A-401A-1C44-BD40-1FE6DF5C33AB}" srcOrd="0" destOrd="0" presId="urn:microsoft.com/office/officeart/2005/8/layout/default"/>
    <dgm:cxn modelId="{4300ED95-DB9F-41B0-A808-309E15A90FC2}" srcId="{45102603-C78A-4F3A-B31E-0F1222E59E87}" destId="{AEDCC96C-87F1-4454-B442-1E1D91EE42D8}" srcOrd="3" destOrd="0" parTransId="{C097BAA0-07EC-4746-9879-B1E62DCE1FA8}" sibTransId="{05A73923-94D5-490D-BC5D-3CD25CC7DD05}"/>
    <dgm:cxn modelId="{2C79B99B-C699-9642-BC39-4247F53886F3}" type="presOf" srcId="{C4CD85FB-E001-4E09-B40A-760D4C8FBD42}" destId="{239AA1DF-C500-7647-A783-92426B3D4651}" srcOrd="0" destOrd="0" presId="urn:microsoft.com/office/officeart/2005/8/layout/default"/>
    <dgm:cxn modelId="{2D62DB9B-6C52-49C2-847E-B98F2B7C9B9B}" srcId="{45102603-C78A-4F3A-B31E-0F1222E59E87}" destId="{F7C3FC9A-1A81-406D-8358-E27D7A3DDA80}" srcOrd="5" destOrd="0" parTransId="{D976AD46-C82B-4EE9-AA40-4679AF92C859}" sibTransId="{7DAF82AE-5000-4298-B90E-70272A3311C8}"/>
    <dgm:cxn modelId="{5A638A9D-8451-4039-A932-3E4C93FACD84}" srcId="{45102603-C78A-4F3A-B31E-0F1222E59E87}" destId="{D2E480E0-A89A-47BF-86E5-706D71C319F0}" srcOrd="9" destOrd="0" parTransId="{DB2636D2-0A2B-44AF-8993-C6B2856ADED5}" sibTransId="{51E44130-7078-4B8E-822B-47CABFEA9618}"/>
    <dgm:cxn modelId="{F9845DA7-0380-4172-A27A-27AC2ED07E92}" srcId="{45102603-C78A-4F3A-B31E-0F1222E59E87}" destId="{83A2203B-9A27-44D7-88F0-5B0B67560FD8}" srcOrd="2" destOrd="0" parTransId="{5DA27548-A082-403A-B5F2-29EB823E7FDA}" sibTransId="{DF1DBF35-607F-4330-9433-5C27910CB0B7}"/>
    <dgm:cxn modelId="{55D617BD-8845-4EEA-8D9D-71853B9E3A75}" srcId="{45102603-C78A-4F3A-B31E-0F1222E59E87}" destId="{DD6D5A15-C438-42FC-B337-66B01E71CA6B}" srcOrd="4" destOrd="0" parTransId="{949DA7C2-8502-4792-9279-E9F27AB4A77E}" sibTransId="{DA0A3507-56FD-45C9-AF43-9EA10FA5F2D9}"/>
    <dgm:cxn modelId="{017FDAC7-5BE9-964D-8772-706B2BBEC112}" type="presOf" srcId="{C6148638-4C28-4D32-A55D-A95502D49813}" destId="{9019A783-8C8D-D24C-A73B-59762F861841}" srcOrd="0" destOrd="0" presId="urn:microsoft.com/office/officeart/2005/8/layout/default"/>
    <dgm:cxn modelId="{292F41E4-3E76-DB4C-BC20-7122B3546906}" type="presOf" srcId="{83A2203B-9A27-44D7-88F0-5B0B67560FD8}" destId="{59B86BAE-D074-3E43-BE3C-562D3395544E}" srcOrd="0" destOrd="0" presId="urn:microsoft.com/office/officeart/2005/8/layout/default"/>
    <dgm:cxn modelId="{00059DE8-FC78-BE43-BAAF-36FBE7744BF2}" type="presOf" srcId="{D0A331E5-294D-444D-B839-4F0A86505ADD}" destId="{3408E2FD-A4CE-294D-8D66-A8F204B752D1}" srcOrd="0" destOrd="0" presId="urn:microsoft.com/office/officeart/2005/8/layout/default"/>
    <dgm:cxn modelId="{4F800EF0-320D-4FCC-97BB-2405CE046989}" srcId="{45102603-C78A-4F3A-B31E-0F1222E59E87}" destId="{BF2AF7EB-4E13-4766-81C1-968A5C582A3E}" srcOrd="6" destOrd="0" parTransId="{8A8FD60D-3766-4926-AEB1-38FDCC1BDD66}" sibTransId="{E46E88BA-6130-47A9-9B51-AF74B7C9963C}"/>
    <dgm:cxn modelId="{DA4057F2-6E34-42C7-B55B-0860B8CE9377}" srcId="{45102603-C78A-4F3A-B31E-0F1222E59E87}" destId="{CF0DF477-919A-4C47-B362-0610D237F300}" srcOrd="0" destOrd="0" parTransId="{5D6819C4-EC0C-481C-B99D-890B132FCD76}" sibTransId="{4A6E8887-CF74-4E05-9174-4E460302C01F}"/>
    <dgm:cxn modelId="{656F20FC-97EB-9943-8DB3-B2DED06D1D2B}" type="presOf" srcId="{DD6D5A15-C438-42FC-B337-66B01E71CA6B}" destId="{8AC0999F-0036-EE42-9834-C4E236579560}" srcOrd="0" destOrd="0" presId="urn:microsoft.com/office/officeart/2005/8/layout/default"/>
    <dgm:cxn modelId="{088B0AFE-84E1-AB49-93DF-A0E07D38A037}" type="presOf" srcId="{AEDCC96C-87F1-4454-B442-1E1D91EE42D8}" destId="{DB448D6F-1F5A-3F42-9ED2-5B9FCDBBEEC5}" srcOrd="0" destOrd="0" presId="urn:microsoft.com/office/officeart/2005/8/layout/default"/>
    <dgm:cxn modelId="{2F73323F-E513-5244-B6FF-CCC865340FCE}" type="presParOf" srcId="{50A114E4-DA19-EC4E-AE81-70ECE0B77E54}" destId="{1B6E61FB-4971-E94A-8671-AC2E5D45544C}" srcOrd="0" destOrd="0" presId="urn:microsoft.com/office/officeart/2005/8/layout/default"/>
    <dgm:cxn modelId="{B3A6FC89-6FE3-1A4E-945E-4ED7EFA42018}" type="presParOf" srcId="{50A114E4-DA19-EC4E-AE81-70ECE0B77E54}" destId="{D1F178DC-10A9-864B-A8FE-F7D401968E95}" srcOrd="1" destOrd="0" presId="urn:microsoft.com/office/officeart/2005/8/layout/default"/>
    <dgm:cxn modelId="{CFBB1AC4-45B0-7E4E-A63C-8BB35F933CA7}" type="presParOf" srcId="{50A114E4-DA19-EC4E-AE81-70ECE0B77E54}" destId="{9019A783-8C8D-D24C-A73B-59762F861841}" srcOrd="2" destOrd="0" presId="urn:microsoft.com/office/officeart/2005/8/layout/default"/>
    <dgm:cxn modelId="{9FC8EC64-86CE-C649-9100-5DEBDAAF8D7B}" type="presParOf" srcId="{50A114E4-DA19-EC4E-AE81-70ECE0B77E54}" destId="{AE1D03FB-A268-3A41-9E0D-EC74C978446D}" srcOrd="3" destOrd="0" presId="urn:microsoft.com/office/officeart/2005/8/layout/default"/>
    <dgm:cxn modelId="{36E1E172-3552-E84C-8DD5-33B2DAC21CC5}" type="presParOf" srcId="{50A114E4-DA19-EC4E-AE81-70ECE0B77E54}" destId="{59B86BAE-D074-3E43-BE3C-562D3395544E}" srcOrd="4" destOrd="0" presId="urn:microsoft.com/office/officeart/2005/8/layout/default"/>
    <dgm:cxn modelId="{D89CB3D0-9EEF-E84F-895F-1AA7D8E567A0}" type="presParOf" srcId="{50A114E4-DA19-EC4E-AE81-70ECE0B77E54}" destId="{B2384AA5-0502-5A41-A509-B8E0ED5E4860}" srcOrd="5" destOrd="0" presId="urn:microsoft.com/office/officeart/2005/8/layout/default"/>
    <dgm:cxn modelId="{061AA926-42FE-FD4D-B4CC-C5D8BD062A9D}" type="presParOf" srcId="{50A114E4-DA19-EC4E-AE81-70ECE0B77E54}" destId="{DB448D6F-1F5A-3F42-9ED2-5B9FCDBBEEC5}" srcOrd="6" destOrd="0" presId="urn:microsoft.com/office/officeart/2005/8/layout/default"/>
    <dgm:cxn modelId="{6BF1A68B-9A67-4045-A90A-CF607A1EECF3}" type="presParOf" srcId="{50A114E4-DA19-EC4E-AE81-70ECE0B77E54}" destId="{0874B21E-A69A-F44C-B06B-E4F65A098B56}" srcOrd="7" destOrd="0" presId="urn:microsoft.com/office/officeart/2005/8/layout/default"/>
    <dgm:cxn modelId="{22F52673-39E0-8E48-A039-DC341B907806}" type="presParOf" srcId="{50A114E4-DA19-EC4E-AE81-70ECE0B77E54}" destId="{8AC0999F-0036-EE42-9834-C4E236579560}" srcOrd="8" destOrd="0" presId="urn:microsoft.com/office/officeart/2005/8/layout/default"/>
    <dgm:cxn modelId="{76B35524-C5FA-354B-8D68-21A5D43D4504}" type="presParOf" srcId="{50A114E4-DA19-EC4E-AE81-70ECE0B77E54}" destId="{F3CE6F24-97B7-F54F-B443-25E32E686A1E}" srcOrd="9" destOrd="0" presId="urn:microsoft.com/office/officeart/2005/8/layout/default"/>
    <dgm:cxn modelId="{FAB5E811-7DFB-DE4C-865F-07431FBD195A}" type="presParOf" srcId="{50A114E4-DA19-EC4E-AE81-70ECE0B77E54}" destId="{F14D045A-401A-1C44-BD40-1FE6DF5C33AB}" srcOrd="10" destOrd="0" presId="urn:microsoft.com/office/officeart/2005/8/layout/default"/>
    <dgm:cxn modelId="{D4CEAF17-081F-5A42-8880-F35D939549D0}" type="presParOf" srcId="{50A114E4-DA19-EC4E-AE81-70ECE0B77E54}" destId="{B8F1C23B-E154-FC47-8C23-56A47A61AAE4}" srcOrd="11" destOrd="0" presId="urn:microsoft.com/office/officeart/2005/8/layout/default"/>
    <dgm:cxn modelId="{FD6E43CE-0AEB-6640-9DEF-2CFFE97939A2}" type="presParOf" srcId="{50A114E4-DA19-EC4E-AE81-70ECE0B77E54}" destId="{C27E62B7-AB3C-B644-A488-04C3DD19B1FC}" srcOrd="12" destOrd="0" presId="urn:microsoft.com/office/officeart/2005/8/layout/default"/>
    <dgm:cxn modelId="{3928754F-5484-0446-8674-E6D0398A3C16}" type="presParOf" srcId="{50A114E4-DA19-EC4E-AE81-70ECE0B77E54}" destId="{8275344A-EA75-3B4C-AAE2-2CA6BBE79020}" srcOrd="13" destOrd="0" presId="urn:microsoft.com/office/officeart/2005/8/layout/default"/>
    <dgm:cxn modelId="{70191C8A-D63E-9F40-B166-72B85D165A0A}" type="presParOf" srcId="{50A114E4-DA19-EC4E-AE81-70ECE0B77E54}" destId="{239AA1DF-C500-7647-A783-92426B3D4651}" srcOrd="14" destOrd="0" presId="urn:microsoft.com/office/officeart/2005/8/layout/default"/>
    <dgm:cxn modelId="{88BFE4E4-0F44-E646-ABEC-0BE759C28CCE}" type="presParOf" srcId="{50A114E4-DA19-EC4E-AE81-70ECE0B77E54}" destId="{6C624078-E4C0-9442-AFEA-F0115314DE8D}" srcOrd="15" destOrd="0" presId="urn:microsoft.com/office/officeart/2005/8/layout/default"/>
    <dgm:cxn modelId="{D0FBD49B-3450-1B44-BEF0-62561DC7D8FA}" type="presParOf" srcId="{50A114E4-DA19-EC4E-AE81-70ECE0B77E54}" destId="{3408E2FD-A4CE-294D-8D66-A8F204B752D1}" srcOrd="16" destOrd="0" presId="urn:microsoft.com/office/officeart/2005/8/layout/default"/>
    <dgm:cxn modelId="{BB6A3ED6-91FE-8641-AB54-64A1E67C48B5}" type="presParOf" srcId="{50A114E4-DA19-EC4E-AE81-70ECE0B77E54}" destId="{3534BA3A-7212-BF46-B620-00E79F70CB8A}" srcOrd="17" destOrd="0" presId="urn:microsoft.com/office/officeart/2005/8/layout/default"/>
    <dgm:cxn modelId="{43A094CF-5D14-1A4F-B4B9-E6AFA4DCC956}" type="presParOf" srcId="{50A114E4-DA19-EC4E-AE81-70ECE0B77E54}" destId="{0D62F08B-3D6B-D44B-8084-672CC7B7670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FCEB-B47A-43CD-B5A7-A98022BCF9E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1C794A-FE6D-42E8-8FB3-125119B5E893}">
      <dgm:prSet/>
      <dgm:spPr/>
      <dgm:t>
        <a:bodyPr/>
        <a:lstStyle/>
        <a:p>
          <a:r>
            <a:rPr lang="en-GB" b="0" i="0" noProof="0" dirty="0"/>
            <a:t>Insights from the inside: knowledge directly from the research and innovation environments at NTNU</a:t>
          </a:r>
          <a:endParaRPr lang="en-GB" noProof="0" dirty="0"/>
        </a:p>
      </dgm:t>
    </dgm:pt>
    <dgm:pt modelId="{C0E6E549-7CC0-469D-9A86-4BC933F5F38A}" type="parTrans" cxnId="{7764084A-7C3C-4BF4-B919-784BED7107A5}">
      <dgm:prSet/>
      <dgm:spPr/>
      <dgm:t>
        <a:bodyPr/>
        <a:lstStyle/>
        <a:p>
          <a:endParaRPr lang="en-US"/>
        </a:p>
      </dgm:t>
    </dgm:pt>
    <dgm:pt modelId="{D7C1BD11-8155-42DC-BC3E-0008BF113712}" type="sibTrans" cxnId="{7764084A-7C3C-4BF4-B919-784BED7107A5}">
      <dgm:prSet/>
      <dgm:spPr/>
      <dgm:t>
        <a:bodyPr/>
        <a:lstStyle/>
        <a:p>
          <a:endParaRPr lang="en-US"/>
        </a:p>
      </dgm:t>
    </dgm:pt>
    <dgm:pt modelId="{62EF9758-6AB9-45B4-B4A8-B5B815DD6C9C}">
      <dgm:prSet/>
      <dgm:spPr/>
      <dgm:t>
        <a:bodyPr/>
        <a:lstStyle/>
        <a:p>
          <a:r>
            <a:rPr lang="en-GB" b="0" i="0" noProof="0" dirty="0"/>
            <a:t>Personal stories from the various academic communities</a:t>
          </a:r>
          <a:endParaRPr lang="en-GB" noProof="0" dirty="0"/>
        </a:p>
      </dgm:t>
    </dgm:pt>
    <dgm:pt modelId="{8937EE8C-BB03-496F-8BD0-6A4A18F5A419}" type="parTrans" cxnId="{3362ED8B-2758-46FA-B6D6-0F6A80A8C800}">
      <dgm:prSet/>
      <dgm:spPr/>
      <dgm:t>
        <a:bodyPr/>
        <a:lstStyle/>
        <a:p>
          <a:endParaRPr lang="en-US"/>
        </a:p>
      </dgm:t>
    </dgm:pt>
    <dgm:pt modelId="{663728CF-8592-4934-AE7E-EBC4232401E0}" type="sibTrans" cxnId="{3362ED8B-2758-46FA-B6D6-0F6A80A8C800}">
      <dgm:prSet/>
      <dgm:spPr/>
      <dgm:t>
        <a:bodyPr/>
        <a:lstStyle/>
        <a:p>
          <a:endParaRPr lang="en-US"/>
        </a:p>
      </dgm:t>
    </dgm:pt>
    <dgm:pt modelId="{A58657F1-51C5-413C-A6BC-89EB6DCEB9C5}">
      <dgm:prSet/>
      <dgm:spPr/>
      <dgm:t>
        <a:bodyPr/>
        <a:lstStyle/>
        <a:p>
          <a:r>
            <a:rPr lang="en-GB" b="0" i="0" noProof="0" dirty="0"/>
            <a:t>Lessons from industry collaboration</a:t>
          </a:r>
          <a:endParaRPr lang="en-GB" noProof="0" dirty="0"/>
        </a:p>
      </dgm:t>
    </dgm:pt>
    <dgm:pt modelId="{C9A559D1-DFA8-4464-A964-61013ED9E7E3}" type="parTrans" cxnId="{C3360E9D-BCF0-471F-A3DC-81C399F191FB}">
      <dgm:prSet/>
      <dgm:spPr/>
      <dgm:t>
        <a:bodyPr/>
        <a:lstStyle/>
        <a:p>
          <a:endParaRPr lang="en-US"/>
        </a:p>
      </dgm:t>
    </dgm:pt>
    <dgm:pt modelId="{0A0D7D9D-3837-4257-B505-C506E9C4DB31}" type="sibTrans" cxnId="{C3360E9D-BCF0-471F-A3DC-81C399F191FB}">
      <dgm:prSet/>
      <dgm:spPr/>
      <dgm:t>
        <a:bodyPr/>
        <a:lstStyle/>
        <a:p>
          <a:endParaRPr lang="en-US"/>
        </a:p>
      </dgm:t>
    </dgm:pt>
    <dgm:pt modelId="{F9FD100A-1C98-4BA7-AA2D-F711FE6CEF74}" type="pres">
      <dgm:prSet presAssocID="{CB07FCEB-B47A-43CD-B5A7-A98022BCF9E4}" presName="root" presStyleCnt="0">
        <dgm:presLayoutVars>
          <dgm:dir/>
          <dgm:resizeHandles val="exact"/>
        </dgm:presLayoutVars>
      </dgm:prSet>
      <dgm:spPr/>
    </dgm:pt>
    <dgm:pt modelId="{B17CAF81-3DC2-4547-B48C-100079EF243C}" type="pres">
      <dgm:prSet presAssocID="{6E1C794A-FE6D-42E8-8FB3-125119B5E893}" presName="compNode" presStyleCnt="0"/>
      <dgm:spPr/>
    </dgm:pt>
    <dgm:pt modelId="{DDE47BA7-2283-4E6B-B0F7-E370078DF0BE}" type="pres">
      <dgm:prSet presAssocID="{6E1C794A-FE6D-42E8-8FB3-125119B5E8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DE68DAB-98B5-4869-9B89-082ADCB9361A}" type="pres">
      <dgm:prSet presAssocID="{6E1C794A-FE6D-42E8-8FB3-125119B5E893}" presName="spaceRect" presStyleCnt="0"/>
      <dgm:spPr/>
    </dgm:pt>
    <dgm:pt modelId="{048002B7-175A-4866-B81D-DB2D3C158C2B}" type="pres">
      <dgm:prSet presAssocID="{6E1C794A-FE6D-42E8-8FB3-125119B5E893}" presName="textRect" presStyleLbl="revTx" presStyleIdx="0" presStyleCnt="3">
        <dgm:presLayoutVars>
          <dgm:chMax val="1"/>
          <dgm:chPref val="1"/>
        </dgm:presLayoutVars>
      </dgm:prSet>
      <dgm:spPr/>
    </dgm:pt>
    <dgm:pt modelId="{475572E1-3D32-41C8-8099-68276589839D}" type="pres">
      <dgm:prSet presAssocID="{D7C1BD11-8155-42DC-BC3E-0008BF113712}" presName="sibTrans" presStyleCnt="0"/>
      <dgm:spPr/>
    </dgm:pt>
    <dgm:pt modelId="{012813DB-7F17-4105-BB0C-69A998DDAA3B}" type="pres">
      <dgm:prSet presAssocID="{62EF9758-6AB9-45B4-B4A8-B5B815DD6C9C}" presName="compNode" presStyleCnt="0"/>
      <dgm:spPr/>
    </dgm:pt>
    <dgm:pt modelId="{BA4E7FEB-51B2-403A-A3DE-E0EFAE23D0ED}" type="pres">
      <dgm:prSet presAssocID="{62EF9758-6AB9-45B4-B4A8-B5B815DD6C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akkeboble med heldekkende fyll"/>
        </a:ext>
      </dgm:extLst>
    </dgm:pt>
    <dgm:pt modelId="{DBE125BE-549D-4297-A23A-B28F3F426C3F}" type="pres">
      <dgm:prSet presAssocID="{62EF9758-6AB9-45B4-B4A8-B5B815DD6C9C}" presName="spaceRect" presStyleCnt="0"/>
      <dgm:spPr/>
    </dgm:pt>
    <dgm:pt modelId="{2E0214B4-D113-4ED5-B990-D4DD481C2611}" type="pres">
      <dgm:prSet presAssocID="{62EF9758-6AB9-45B4-B4A8-B5B815DD6C9C}" presName="textRect" presStyleLbl="revTx" presStyleIdx="1" presStyleCnt="3">
        <dgm:presLayoutVars>
          <dgm:chMax val="1"/>
          <dgm:chPref val="1"/>
        </dgm:presLayoutVars>
      </dgm:prSet>
      <dgm:spPr/>
    </dgm:pt>
    <dgm:pt modelId="{58F070A7-162E-4DD8-9E80-3B36F6DDD0A2}" type="pres">
      <dgm:prSet presAssocID="{663728CF-8592-4934-AE7E-EBC4232401E0}" presName="sibTrans" presStyleCnt="0"/>
      <dgm:spPr/>
    </dgm:pt>
    <dgm:pt modelId="{28E7FAA1-5D02-4E4C-842B-C36DF6F47FDF}" type="pres">
      <dgm:prSet presAssocID="{A58657F1-51C5-413C-A6BC-89EB6DCEB9C5}" presName="compNode" presStyleCnt="0"/>
      <dgm:spPr/>
    </dgm:pt>
    <dgm:pt modelId="{ABFAA311-C783-4623-9185-2A726F99F34B}" type="pres">
      <dgm:prSet presAssocID="{A58657F1-51C5-413C-A6BC-89EB6DCEB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k"/>
        </a:ext>
      </dgm:extLst>
    </dgm:pt>
    <dgm:pt modelId="{39EBD193-B7DF-4821-B722-4F446FE014BB}" type="pres">
      <dgm:prSet presAssocID="{A58657F1-51C5-413C-A6BC-89EB6DCEB9C5}" presName="spaceRect" presStyleCnt="0"/>
      <dgm:spPr/>
    </dgm:pt>
    <dgm:pt modelId="{452D7458-7F6B-408B-8EF8-9DD9596DDAA0}" type="pres">
      <dgm:prSet presAssocID="{A58657F1-51C5-413C-A6BC-89EB6DCEB9C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64084A-7C3C-4BF4-B919-784BED7107A5}" srcId="{CB07FCEB-B47A-43CD-B5A7-A98022BCF9E4}" destId="{6E1C794A-FE6D-42E8-8FB3-125119B5E893}" srcOrd="0" destOrd="0" parTransId="{C0E6E549-7CC0-469D-9A86-4BC933F5F38A}" sibTransId="{D7C1BD11-8155-42DC-BC3E-0008BF113712}"/>
    <dgm:cxn modelId="{D7A6B255-C5F6-42D3-840E-84F46CDD51D2}" type="presOf" srcId="{6E1C794A-FE6D-42E8-8FB3-125119B5E893}" destId="{048002B7-175A-4866-B81D-DB2D3C158C2B}" srcOrd="0" destOrd="0" presId="urn:microsoft.com/office/officeart/2018/2/layout/IconLabelList"/>
    <dgm:cxn modelId="{3362ED8B-2758-46FA-B6D6-0F6A80A8C800}" srcId="{CB07FCEB-B47A-43CD-B5A7-A98022BCF9E4}" destId="{62EF9758-6AB9-45B4-B4A8-B5B815DD6C9C}" srcOrd="1" destOrd="0" parTransId="{8937EE8C-BB03-496F-8BD0-6A4A18F5A419}" sibTransId="{663728CF-8592-4934-AE7E-EBC4232401E0}"/>
    <dgm:cxn modelId="{C3AED394-541F-40C6-89C7-0FF3655FF7CC}" type="presOf" srcId="{62EF9758-6AB9-45B4-B4A8-B5B815DD6C9C}" destId="{2E0214B4-D113-4ED5-B990-D4DD481C2611}" srcOrd="0" destOrd="0" presId="urn:microsoft.com/office/officeart/2018/2/layout/IconLabelList"/>
    <dgm:cxn modelId="{34E0DA9B-4942-4733-B61C-28377BDAABAE}" type="presOf" srcId="{A58657F1-51C5-413C-A6BC-89EB6DCEB9C5}" destId="{452D7458-7F6B-408B-8EF8-9DD9596DDAA0}" srcOrd="0" destOrd="0" presId="urn:microsoft.com/office/officeart/2018/2/layout/IconLabelList"/>
    <dgm:cxn modelId="{C3360E9D-BCF0-471F-A3DC-81C399F191FB}" srcId="{CB07FCEB-B47A-43CD-B5A7-A98022BCF9E4}" destId="{A58657F1-51C5-413C-A6BC-89EB6DCEB9C5}" srcOrd="2" destOrd="0" parTransId="{C9A559D1-DFA8-4464-A964-61013ED9E7E3}" sibTransId="{0A0D7D9D-3837-4257-B505-C506E9C4DB31}"/>
    <dgm:cxn modelId="{D9DE86B8-A8C8-4337-9552-D16D8E802D94}" type="presOf" srcId="{CB07FCEB-B47A-43CD-B5A7-A98022BCF9E4}" destId="{F9FD100A-1C98-4BA7-AA2D-F711FE6CEF74}" srcOrd="0" destOrd="0" presId="urn:microsoft.com/office/officeart/2018/2/layout/IconLabelList"/>
    <dgm:cxn modelId="{A6DF2008-A24B-47F4-96B7-8B205EF46EBA}" type="presParOf" srcId="{F9FD100A-1C98-4BA7-AA2D-F711FE6CEF74}" destId="{B17CAF81-3DC2-4547-B48C-100079EF243C}" srcOrd="0" destOrd="0" presId="urn:microsoft.com/office/officeart/2018/2/layout/IconLabelList"/>
    <dgm:cxn modelId="{E9924B5D-323A-4DE0-B350-87B92FE70BFA}" type="presParOf" srcId="{B17CAF81-3DC2-4547-B48C-100079EF243C}" destId="{DDE47BA7-2283-4E6B-B0F7-E370078DF0BE}" srcOrd="0" destOrd="0" presId="urn:microsoft.com/office/officeart/2018/2/layout/IconLabelList"/>
    <dgm:cxn modelId="{EAFA6EF1-4FDE-4A69-B2EA-7BA697412919}" type="presParOf" srcId="{B17CAF81-3DC2-4547-B48C-100079EF243C}" destId="{CDE68DAB-98B5-4869-9B89-082ADCB9361A}" srcOrd="1" destOrd="0" presId="urn:microsoft.com/office/officeart/2018/2/layout/IconLabelList"/>
    <dgm:cxn modelId="{796E51A0-B6C9-4D76-A615-1BBEB7FF339D}" type="presParOf" srcId="{B17CAF81-3DC2-4547-B48C-100079EF243C}" destId="{048002B7-175A-4866-B81D-DB2D3C158C2B}" srcOrd="2" destOrd="0" presId="urn:microsoft.com/office/officeart/2018/2/layout/IconLabelList"/>
    <dgm:cxn modelId="{0E5F477A-0CC9-40B3-849E-A9222140073D}" type="presParOf" srcId="{F9FD100A-1C98-4BA7-AA2D-F711FE6CEF74}" destId="{475572E1-3D32-41C8-8099-68276589839D}" srcOrd="1" destOrd="0" presId="urn:microsoft.com/office/officeart/2018/2/layout/IconLabelList"/>
    <dgm:cxn modelId="{317434C1-95AF-48AE-89A8-8A873A87D5AD}" type="presParOf" srcId="{F9FD100A-1C98-4BA7-AA2D-F711FE6CEF74}" destId="{012813DB-7F17-4105-BB0C-69A998DDAA3B}" srcOrd="2" destOrd="0" presId="urn:microsoft.com/office/officeart/2018/2/layout/IconLabelList"/>
    <dgm:cxn modelId="{FA247981-9776-4A79-B9BB-017BA7F77183}" type="presParOf" srcId="{012813DB-7F17-4105-BB0C-69A998DDAA3B}" destId="{BA4E7FEB-51B2-403A-A3DE-E0EFAE23D0ED}" srcOrd="0" destOrd="0" presId="urn:microsoft.com/office/officeart/2018/2/layout/IconLabelList"/>
    <dgm:cxn modelId="{F12240F6-7C6F-4AFC-9120-73174A4E1DA3}" type="presParOf" srcId="{012813DB-7F17-4105-BB0C-69A998DDAA3B}" destId="{DBE125BE-549D-4297-A23A-B28F3F426C3F}" srcOrd="1" destOrd="0" presId="urn:microsoft.com/office/officeart/2018/2/layout/IconLabelList"/>
    <dgm:cxn modelId="{9AD60767-C081-4B97-8F29-EBC0111222FB}" type="presParOf" srcId="{012813DB-7F17-4105-BB0C-69A998DDAA3B}" destId="{2E0214B4-D113-4ED5-B990-D4DD481C2611}" srcOrd="2" destOrd="0" presId="urn:microsoft.com/office/officeart/2018/2/layout/IconLabelList"/>
    <dgm:cxn modelId="{41AD1C74-1255-4727-A0AD-49085A35E8AA}" type="presParOf" srcId="{F9FD100A-1C98-4BA7-AA2D-F711FE6CEF74}" destId="{58F070A7-162E-4DD8-9E80-3B36F6DDD0A2}" srcOrd="3" destOrd="0" presId="urn:microsoft.com/office/officeart/2018/2/layout/IconLabelList"/>
    <dgm:cxn modelId="{C47C0B3E-7AE6-4E9C-A6EF-0A3B375A0073}" type="presParOf" srcId="{F9FD100A-1C98-4BA7-AA2D-F711FE6CEF74}" destId="{28E7FAA1-5D02-4E4C-842B-C36DF6F47FDF}" srcOrd="4" destOrd="0" presId="urn:microsoft.com/office/officeart/2018/2/layout/IconLabelList"/>
    <dgm:cxn modelId="{62C25164-D689-4481-B938-8C401F0D9A10}" type="presParOf" srcId="{28E7FAA1-5D02-4E4C-842B-C36DF6F47FDF}" destId="{ABFAA311-C783-4623-9185-2A726F99F34B}" srcOrd="0" destOrd="0" presId="urn:microsoft.com/office/officeart/2018/2/layout/IconLabelList"/>
    <dgm:cxn modelId="{9047AB12-EFAF-4F45-ABB4-34130EA40CBD}" type="presParOf" srcId="{28E7FAA1-5D02-4E4C-842B-C36DF6F47FDF}" destId="{39EBD193-B7DF-4821-B722-4F446FE014BB}" srcOrd="1" destOrd="0" presId="urn:microsoft.com/office/officeart/2018/2/layout/IconLabelList"/>
    <dgm:cxn modelId="{B4893302-39C0-4FF9-AD08-E31B2CDEECB7}" type="presParOf" srcId="{28E7FAA1-5D02-4E4C-842B-C36DF6F47FDF}" destId="{452D7458-7F6B-408B-8EF8-9DD9596DDA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6BB7-F1D3-4209-A63D-8B7F397E916C}">
      <dsp:nvSpPr>
        <dsp:cNvPr id="0" name=""/>
        <dsp:cNvSpPr/>
      </dsp:nvSpPr>
      <dsp:spPr>
        <a:xfrm>
          <a:off x="0" y="495"/>
          <a:ext cx="11084026" cy="11595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6F89D-FD73-4F2B-8810-3D22B0FD97E3}">
      <dsp:nvSpPr>
        <dsp:cNvPr id="0" name=""/>
        <dsp:cNvSpPr/>
      </dsp:nvSpPr>
      <dsp:spPr>
        <a:xfrm>
          <a:off x="350767" y="261396"/>
          <a:ext cx="637758" cy="637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5D8CE-3D22-43D0-BC47-9F3E6B788701}">
      <dsp:nvSpPr>
        <dsp:cNvPr id="0" name=""/>
        <dsp:cNvSpPr/>
      </dsp:nvSpPr>
      <dsp:spPr>
        <a:xfrm>
          <a:off x="1339293" y="495"/>
          <a:ext cx="9744732" cy="115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20" tIns="122720" rIns="122720" bIns="1227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Recruit new employees and promote NTNU as an attractive workplace.</a:t>
          </a:r>
          <a:endParaRPr lang="en-US" sz="2500" kern="1200"/>
        </a:p>
      </dsp:txBody>
      <dsp:txXfrm>
        <a:off x="1339293" y="495"/>
        <a:ext cx="9744732" cy="1159561"/>
      </dsp:txXfrm>
    </dsp:sp>
    <dsp:sp modelId="{E8537EF2-4C21-46E7-96A9-75B3D172B97E}">
      <dsp:nvSpPr>
        <dsp:cNvPr id="0" name=""/>
        <dsp:cNvSpPr/>
      </dsp:nvSpPr>
      <dsp:spPr>
        <a:xfrm>
          <a:off x="0" y="1449946"/>
          <a:ext cx="11084026" cy="11595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D2BA9-2097-4ADE-A53E-B1C6C5B7B383}">
      <dsp:nvSpPr>
        <dsp:cNvPr id="0" name=""/>
        <dsp:cNvSpPr/>
      </dsp:nvSpPr>
      <dsp:spPr>
        <a:xfrm>
          <a:off x="350767" y="1710848"/>
          <a:ext cx="637758" cy="6377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9D369-2EEE-4C17-B552-D942D0DE41E3}">
      <dsp:nvSpPr>
        <dsp:cNvPr id="0" name=""/>
        <dsp:cNvSpPr/>
      </dsp:nvSpPr>
      <dsp:spPr>
        <a:xfrm>
          <a:off x="1339293" y="1449946"/>
          <a:ext cx="9744732" cy="115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20" tIns="122720" rIns="122720" bIns="1227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Promote research and innovation environments. </a:t>
          </a:r>
          <a:endParaRPr lang="en-US" sz="2500" kern="1200"/>
        </a:p>
      </dsp:txBody>
      <dsp:txXfrm>
        <a:off x="1339293" y="1449946"/>
        <a:ext cx="9744732" cy="1159561"/>
      </dsp:txXfrm>
    </dsp:sp>
    <dsp:sp modelId="{6CC5ADE5-BDB5-4E98-82AF-A1D96E68AC7D}">
      <dsp:nvSpPr>
        <dsp:cNvPr id="0" name=""/>
        <dsp:cNvSpPr/>
      </dsp:nvSpPr>
      <dsp:spPr>
        <a:xfrm>
          <a:off x="0" y="2899398"/>
          <a:ext cx="11084026" cy="11595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4E61-EB13-46CE-AC6A-7BE807C5559A}">
      <dsp:nvSpPr>
        <dsp:cNvPr id="0" name=""/>
        <dsp:cNvSpPr/>
      </dsp:nvSpPr>
      <dsp:spPr>
        <a:xfrm>
          <a:off x="350767" y="3160299"/>
          <a:ext cx="637758" cy="637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F44BB-710D-44AC-B10D-152830B5C6D1}">
      <dsp:nvSpPr>
        <dsp:cNvPr id="0" name=""/>
        <dsp:cNvSpPr/>
      </dsp:nvSpPr>
      <dsp:spPr>
        <a:xfrm>
          <a:off x="1339293" y="2899398"/>
          <a:ext cx="9744732" cy="115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20" tIns="122720" rIns="122720" bIns="1227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Strengthen collaboration with industry.</a:t>
          </a:r>
          <a:endParaRPr lang="en-US" sz="2500" kern="1200"/>
        </a:p>
      </dsp:txBody>
      <dsp:txXfrm>
        <a:off x="1339293" y="2899398"/>
        <a:ext cx="9744732" cy="1159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F137-F423-8F41-8501-F486546067B1}">
      <dsp:nvSpPr>
        <dsp:cNvPr id="0" name=""/>
        <dsp:cNvSpPr/>
      </dsp:nvSpPr>
      <dsp:spPr>
        <a:xfrm>
          <a:off x="707160" y="15"/>
          <a:ext cx="2537139" cy="1522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Potential job seekers aged 25-45+.</a:t>
          </a:r>
          <a:endParaRPr lang="en-US" sz="1400" kern="1200"/>
        </a:p>
      </dsp:txBody>
      <dsp:txXfrm>
        <a:off x="751746" y="44601"/>
        <a:ext cx="2447967" cy="1433111"/>
      </dsp:txXfrm>
    </dsp:sp>
    <dsp:sp modelId="{2A00C206-77B5-EC4B-92E9-008467843139}">
      <dsp:nvSpPr>
        <dsp:cNvPr id="0" name=""/>
        <dsp:cNvSpPr/>
      </dsp:nvSpPr>
      <dsp:spPr>
        <a:xfrm>
          <a:off x="3467568" y="446552"/>
          <a:ext cx="537873" cy="629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467568" y="572394"/>
        <a:ext cx="376511" cy="377526"/>
      </dsp:txXfrm>
    </dsp:sp>
    <dsp:sp modelId="{877F784B-2C56-5343-BB97-5E8D2DB18889}">
      <dsp:nvSpPr>
        <dsp:cNvPr id="0" name=""/>
        <dsp:cNvSpPr/>
      </dsp:nvSpPr>
      <dsp:spPr>
        <a:xfrm>
          <a:off x="4259155" y="15"/>
          <a:ext cx="2537139" cy="1522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Work experience:</a:t>
          </a:r>
          <a:br>
            <a:rPr lang="nb-NO" sz="1400" kern="1200"/>
          </a:br>
          <a:r>
            <a:rPr lang="nb-NO" sz="1400" kern="1200"/>
            <a:t>Professionals with 3-10 years of work experience seeking new career opportunities in academia or research environments.</a:t>
          </a:r>
          <a:endParaRPr lang="en-US" sz="1400" kern="1200"/>
        </a:p>
      </dsp:txBody>
      <dsp:txXfrm>
        <a:off x="4303741" y="44601"/>
        <a:ext cx="2447967" cy="1433111"/>
      </dsp:txXfrm>
    </dsp:sp>
    <dsp:sp modelId="{5193569C-5B7D-DB49-A27D-C6B9368B3EC8}">
      <dsp:nvSpPr>
        <dsp:cNvPr id="0" name=""/>
        <dsp:cNvSpPr/>
      </dsp:nvSpPr>
      <dsp:spPr>
        <a:xfrm>
          <a:off x="7019563" y="446552"/>
          <a:ext cx="537873" cy="629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019563" y="572394"/>
        <a:ext cx="376511" cy="377526"/>
      </dsp:txXfrm>
    </dsp:sp>
    <dsp:sp modelId="{18B199B9-8E7E-9B4F-A3C2-A339079DC74B}">
      <dsp:nvSpPr>
        <dsp:cNvPr id="0" name=""/>
        <dsp:cNvSpPr/>
      </dsp:nvSpPr>
      <dsp:spPr>
        <a:xfrm>
          <a:off x="7811151" y="15"/>
          <a:ext cx="2537139" cy="1522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Industries:</a:t>
          </a:r>
          <a:br>
            <a:rPr lang="nb-NO" sz="1400" kern="1200"/>
          </a:br>
          <a:r>
            <a:rPr lang="nb-NO" sz="1400" kern="1200"/>
            <a:t>Higher education, research, IT services and consulting, technology, and engineering.</a:t>
          </a:r>
          <a:endParaRPr lang="en-US" sz="1400" kern="1200"/>
        </a:p>
      </dsp:txBody>
      <dsp:txXfrm>
        <a:off x="7855737" y="44601"/>
        <a:ext cx="2447967" cy="1433111"/>
      </dsp:txXfrm>
    </dsp:sp>
    <dsp:sp modelId="{0302DF41-F884-8142-8EF0-BA028CB053E1}">
      <dsp:nvSpPr>
        <dsp:cNvPr id="0" name=""/>
        <dsp:cNvSpPr/>
      </dsp:nvSpPr>
      <dsp:spPr>
        <a:xfrm rot="5400000">
          <a:off x="8810784" y="1699899"/>
          <a:ext cx="537873" cy="629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8890958" y="1745567"/>
        <a:ext cx="377526" cy="376511"/>
      </dsp:txXfrm>
    </dsp:sp>
    <dsp:sp modelId="{F6CA5FB5-37AD-2E40-ABA6-E68AC095E227}">
      <dsp:nvSpPr>
        <dsp:cNvPr id="0" name=""/>
        <dsp:cNvSpPr/>
      </dsp:nvSpPr>
      <dsp:spPr>
        <a:xfrm>
          <a:off x="7811151" y="2537155"/>
          <a:ext cx="2537139" cy="1522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Geography:</a:t>
          </a:r>
          <a:br>
            <a:rPr lang="nb-NO" sz="1400" kern="1200"/>
          </a:br>
          <a:r>
            <a:rPr lang="nb-NO" sz="1400" kern="1200"/>
            <a:t>Primarily Norwegian cities, but also international candidates interested in relocating to Norway to work at NTNU.</a:t>
          </a:r>
          <a:endParaRPr lang="en-US" sz="1400" kern="1200"/>
        </a:p>
      </dsp:txBody>
      <dsp:txXfrm>
        <a:off x="7855737" y="2581741"/>
        <a:ext cx="2447967" cy="1433111"/>
      </dsp:txXfrm>
    </dsp:sp>
    <dsp:sp modelId="{8863D849-AA50-1D4F-BEE1-56E0E8596132}">
      <dsp:nvSpPr>
        <dsp:cNvPr id="0" name=""/>
        <dsp:cNvSpPr/>
      </dsp:nvSpPr>
      <dsp:spPr>
        <a:xfrm rot="10800000">
          <a:off x="7050009" y="2983692"/>
          <a:ext cx="537873" cy="629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7211371" y="3109534"/>
        <a:ext cx="376511" cy="377526"/>
      </dsp:txXfrm>
    </dsp:sp>
    <dsp:sp modelId="{2E720103-6604-154A-A24B-11A35088F302}">
      <dsp:nvSpPr>
        <dsp:cNvPr id="0" name=""/>
        <dsp:cNvSpPr/>
      </dsp:nvSpPr>
      <dsp:spPr>
        <a:xfrm>
          <a:off x="4259155" y="2537155"/>
          <a:ext cx="2537139" cy="1522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Key interests:</a:t>
          </a:r>
          <a:br>
            <a:rPr lang="nb-NO" sz="1400" kern="1200"/>
          </a:br>
          <a:r>
            <a:rPr lang="nb-NO" sz="1400" kern="1200"/>
            <a:t>Career opportunities in research and academia, professional development, innovation, and sustainability.</a:t>
          </a:r>
          <a:endParaRPr lang="en-US" sz="1400" kern="1200"/>
        </a:p>
      </dsp:txBody>
      <dsp:txXfrm>
        <a:off x="4303741" y="2581741"/>
        <a:ext cx="2447967" cy="1433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F4C0-9F9D-8346-80EA-D7BE3100C1BC}">
      <dsp:nvSpPr>
        <dsp:cNvPr id="0" name=""/>
        <dsp:cNvSpPr/>
      </dsp:nvSpPr>
      <dsp:spPr>
        <a:xfrm>
          <a:off x="1870393" y="1210004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8851" y="1253579"/>
        <a:ext cx="21448" cy="4289"/>
      </dsp:txXfrm>
    </dsp:sp>
    <dsp:sp modelId="{9B847806-C0D9-8447-BD7F-EC818D99F6D2}">
      <dsp:nvSpPr>
        <dsp:cNvPr id="0" name=""/>
        <dsp:cNvSpPr/>
      </dsp:nvSpPr>
      <dsp:spPr>
        <a:xfrm>
          <a:off x="7125" y="696204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Engineering</a:t>
          </a:r>
          <a:endParaRPr lang="en-US" sz="1800" kern="1200"/>
        </a:p>
      </dsp:txBody>
      <dsp:txXfrm>
        <a:off x="7125" y="696204"/>
        <a:ext cx="1865067" cy="1119040"/>
      </dsp:txXfrm>
    </dsp:sp>
    <dsp:sp modelId="{D78675A8-07B1-5341-B1A1-890D860F6EE9}">
      <dsp:nvSpPr>
        <dsp:cNvPr id="0" name=""/>
        <dsp:cNvSpPr/>
      </dsp:nvSpPr>
      <dsp:spPr>
        <a:xfrm>
          <a:off x="4164426" y="1210004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2884" y="1253579"/>
        <a:ext cx="21448" cy="4289"/>
      </dsp:txXfrm>
    </dsp:sp>
    <dsp:sp modelId="{78C5CD6B-DF9C-FC4A-9BF5-BFE243789BD9}">
      <dsp:nvSpPr>
        <dsp:cNvPr id="0" name=""/>
        <dsp:cNvSpPr/>
      </dsp:nvSpPr>
      <dsp:spPr>
        <a:xfrm>
          <a:off x="2301158" y="696204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Education</a:t>
          </a:r>
          <a:endParaRPr lang="en-US" sz="1800" kern="1200"/>
        </a:p>
      </dsp:txBody>
      <dsp:txXfrm>
        <a:off x="2301158" y="696204"/>
        <a:ext cx="1865067" cy="1119040"/>
      </dsp:txXfrm>
    </dsp:sp>
    <dsp:sp modelId="{3FB6C8D8-8E22-A24E-8C5A-2BE62C4BE6D6}">
      <dsp:nvSpPr>
        <dsp:cNvPr id="0" name=""/>
        <dsp:cNvSpPr/>
      </dsp:nvSpPr>
      <dsp:spPr>
        <a:xfrm>
          <a:off x="6458459" y="1210004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6917" y="1253579"/>
        <a:ext cx="21448" cy="4289"/>
      </dsp:txXfrm>
    </dsp:sp>
    <dsp:sp modelId="{5C8414FA-3F07-B64A-BCF5-F85A55B31FBD}">
      <dsp:nvSpPr>
        <dsp:cNvPr id="0" name=""/>
        <dsp:cNvSpPr/>
      </dsp:nvSpPr>
      <dsp:spPr>
        <a:xfrm>
          <a:off x="4595191" y="696204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Research</a:t>
          </a:r>
          <a:endParaRPr lang="en-US" sz="1800" kern="1200"/>
        </a:p>
      </dsp:txBody>
      <dsp:txXfrm>
        <a:off x="4595191" y="696204"/>
        <a:ext cx="1865067" cy="1119040"/>
      </dsp:txXfrm>
    </dsp:sp>
    <dsp:sp modelId="{0A62470F-7C4D-3B4A-9317-5E1C3849FB1D}">
      <dsp:nvSpPr>
        <dsp:cNvPr id="0" name=""/>
        <dsp:cNvSpPr/>
      </dsp:nvSpPr>
      <dsp:spPr>
        <a:xfrm>
          <a:off x="8752492" y="1210004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40950" y="1253579"/>
        <a:ext cx="21448" cy="4289"/>
      </dsp:txXfrm>
    </dsp:sp>
    <dsp:sp modelId="{56D18DFB-9BDB-614E-9739-9BAE24BF1915}">
      <dsp:nvSpPr>
        <dsp:cNvPr id="0" name=""/>
        <dsp:cNvSpPr/>
      </dsp:nvSpPr>
      <dsp:spPr>
        <a:xfrm>
          <a:off x="6889224" y="696204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Operations</a:t>
          </a:r>
          <a:endParaRPr lang="en-US" sz="1800" kern="1200"/>
        </a:p>
      </dsp:txBody>
      <dsp:txXfrm>
        <a:off x="6889224" y="696204"/>
        <a:ext cx="1865067" cy="1119040"/>
      </dsp:txXfrm>
    </dsp:sp>
    <dsp:sp modelId="{964B2A42-6B56-CD41-96EF-C7382F319F91}">
      <dsp:nvSpPr>
        <dsp:cNvPr id="0" name=""/>
        <dsp:cNvSpPr/>
      </dsp:nvSpPr>
      <dsp:spPr>
        <a:xfrm>
          <a:off x="939659" y="1813444"/>
          <a:ext cx="9176132" cy="398365"/>
        </a:xfrm>
        <a:custGeom>
          <a:avLst/>
          <a:gdLst/>
          <a:ahLst/>
          <a:cxnLst/>
          <a:rect l="0" t="0" r="0" b="0"/>
          <a:pathLst>
            <a:path>
              <a:moveTo>
                <a:pt x="9176132" y="0"/>
              </a:moveTo>
              <a:lnTo>
                <a:pt x="9176132" y="216282"/>
              </a:lnTo>
              <a:lnTo>
                <a:pt x="0" y="216282"/>
              </a:lnTo>
              <a:lnTo>
                <a:pt x="0" y="39836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8071" y="2010482"/>
        <a:ext cx="459307" cy="4289"/>
      </dsp:txXfrm>
    </dsp:sp>
    <dsp:sp modelId="{80D6F35E-B84E-5E4A-A992-1F93EC389C37}">
      <dsp:nvSpPr>
        <dsp:cNvPr id="0" name=""/>
        <dsp:cNvSpPr/>
      </dsp:nvSpPr>
      <dsp:spPr>
        <a:xfrm>
          <a:off x="9183257" y="696204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Business development</a:t>
          </a:r>
          <a:endParaRPr lang="en-US" sz="1800" kern="1200"/>
        </a:p>
      </dsp:txBody>
      <dsp:txXfrm>
        <a:off x="9183257" y="696204"/>
        <a:ext cx="1865067" cy="1119040"/>
      </dsp:txXfrm>
    </dsp:sp>
    <dsp:sp modelId="{34218856-09D8-D840-A149-425E8EB39FDF}">
      <dsp:nvSpPr>
        <dsp:cNvPr id="0" name=""/>
        <dsp:cNvSpPr/>
      </dsp:nvSpPr>
      <dsp:spPr>
        <a:xfrm>
          <a:off x="1870393" y="2758010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8851" y="2801585"/>
        <a:ext cx="21448" cy="4289"/>
      </dsp:txXfrm>
    </dsp:sp>
    <dsp:sp modelId="{90E964C9-D900-6F44-A6B0-D22A8515A38D}">
      <dsp:nvSpPr>
        <dsp:cNvPr id="0" name=""/>
        <dsp:cNvSpPr/>
      </dsp:nvSpPr>
      <dsp:spPr>
        <a:xfrm>
          <a:off x="7125" y="2244210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Information technology</a:t>
          </a:r>
          <a:endParaRPr lang="en-US" sz="1800" kern="1200"/>
        </a:p>
      </dsp:txBody>
      <dsp:txXfrm>
        <a:off x="7125" y="2244210"/>
        <a:ext cx="1865067" cy="1119040"/>
      </dsp:txXfrm>
    </dsp:sp>
    <dsp:sp modelId="{299C12F6-CED5-A14F-8D61-80350E1244E5}">
      <dsp:nvSpPr>
        <dsp:cNvPr id="0" name=""/>
        <dsp:cNvSpPr/>
      </dsp:nvSpPr>
      <dsp:spPr>
        <a:xfrm>
          <a:off x="4164426" y="2758010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2884" y="2801585"/>
        <a:ext cx="21448" cy="4289"/>
      </dsp:txXfrm>
    </dsp:sp>
    <dsp:sp modelId="{8A4A5AC3-15DF-3442-9BC2-700BF1E15A15}">
      <dsp:nvSpPr>
        <dsp:cNvPr id="0" name=""/>
        <dsp:cNvSpPr/>
      </dsp:nvSpPr>
      <dsp:spPr>
        <a:xfrm>
          <a:off x="2301158" y="2244210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Sales</a:t>
          </a:r>
          <a:endParaRPr lang="en-US" sz="1800" kern="1200"/>
        </a:p>
      </dsp:txBody>
      <dsp:txXfrm>
        <a:off x="2301158" y="2244210"/>
        <a:ext cx="1865067" cy="1119040"/>
      </dsp:txXfrm>
    </dsp:sp>
    <dsp:sp modelId="{ED89EF5B-B0FE-C74C-A4DF-4ED8751E0A3D}">
      <dsp:nvSpPr>
        <dsp:cNvPr id="0" name=""/>
        <dsp:cNvSpPr/>
      </dsp:nvSpPr>
      <dsp:spPr>
        <a:xfrm>
          <a:off x="6458459" y="2758010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6917" y="2801585"/>
        <a:ext cx="21448" cy="4289"/>
      </dsp:txXfrm>
    </dsp:sp>
    <dsp:sp modelId="{D2F52D3F-49A0-8541-AE95-ECD08136C16C}">
      <dsp:nvSpPr>
        <dsp:cNvPr id="0" name=""/>
        <dsp:cNvSpPr/>
      </dsp:nvSpPr>
      <dsp:spPr>
        <a:xfrm>
          <a:off x="4595191" y="2244210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Media and communication</a:t>
          </a:r>
          <a:endParaRPr lang="en-US" sz="1800" kern="1200"/>
        </a:p>
      </dsp:txBody>
      <dsp:txXfrm>
        <a:off x="4595191" y="2244210"/>
        <a:ext cx="1865067" cy="1119040"/>
      </dsp:txXfrm>
    </dsp:sp>
    <dsp:sp modelId="{BA19A8DB-210E-AB48-B28B-E029CD9DBA35}">
      <dsp:nvSpPr>
        <dsp:cNvPr id="0" name=""/>
        <dsp:cNvSpPr/>
      </dsp:nvSpPr>
      <dsp:spPr>
        <a:xfrm>
          <a:off x="8752492" y="2758010"/>
          <a:ext cx="398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3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40950" y="2801585"/>
        <a:ext cx="21448" cy="4289"/>
      </dsp:txXfrm>
    </dsp:sp>
    <dsp:sp modelId="{34DD0DF2-1370-CD4B-BA65-75CEF66EA9A9}">
      <dsp:nvSpPr>
        <dsp:cNvPr id="0" name=""/>
        <dsp:cNvSpPr/>
      </dsp:nvSpPr>
      <dsp:spPr>
        <a:xfrm>
          <a:off x="6889224" y="2244210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Administration</a:t>
          </a:r>
          <a:endParaRPr lang="en-US" sz="1800" kern="1200"/>
        </a:p>
      </dsp:txBody>
      <dsp:txXfrm>
        <a:off x="6889224" y="2244210"/>
        <a:ext cx="1865067" cy="1119040"/>
      </dsp:txXfrm>
    </dsp:sp>
    <dsp:sp modelId="{98260E00-DB55-B747-923B-E0E8CBBF53B9}">
      <dsp:nvSpPr>
        <dsp:cNvPr id="0" name=""/>
        <dsp:cNvSpPr/>
      </dsp:nvSpPr>
      <dsp:spPr>
        <a:xfrm>
          <a:off x="9183257" y="2244210"/>
          <a:ext cx="1865067" cy="1119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90" tIns="95930" rIns="91390" bIns="959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Consulting</a:t>
          </a:r>
          <a:endParaRPr lang="en-US" sz="1800" kern="1200"/>
        </a:p>
      </dsp:txBody>
      <dsp:txXfrm>
        <a:off x="9183257" y="2244210"/>
        <a:ext cx="1865067" cy="111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E61FB-4971-E94A-8671-AC2E5D45544C}">
      <dsp:nvSpPr>
        <dsp:cNvPr id="0" name=""/>
        <dsp:cNvSpPr/>
      </dsp:nvSpPr>
      <dsp:spPr>
        <a:xfrm>
          <a:off x="3788" y="696451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Higher education</a:t>
          </a:r>
          <a:endParaRPr lang="en-US" sz="2100" kern="1200"/>
        </a:p>
      </dsp:txBody>
      <dsp:txXfrm>
        <a:off x="3788" y="696451"/>
        <a:ext cx="2051194" cy="1230716"/>
      </dsp:txXfrm>
    </dsp:sp>
    <dsp:sp modelId="{9019A783-8C8D-D24C-A73B-59762F861841}">
      <dsp:nvSpPr>
        <dsp:cNvPr id="0" name=""/>
        <dsp:cNvSpPr/>
      </dsp:nvSpPr>
      <dsp:spPr>
        <a:xfrm>
          <a:off x="2260102" y="696451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IT services and consulting</a:t>
          </a:r>
          <a:endParaRPr lang="en-US" sz="2100" kern="1200"/>
        </a:p>
      </dsp:txBody>
      <dsp:txXfrm>
        <a:off x="2260102" y="696451"/>
        <a:ext cx="2051194" cy="1230716"/>
      </dsp:txXfrm>
    </dsp:sp>
    <dsp:sp modelId="{59B86BAE-D074-3E43-BE3C-562D3395544E}">
      <dsp:nvSpPr>
        <dsp:cNvPr id="0" name=""/>
        <dsp:cNvSpPr/>
      </dsp:nvSpPr>
      <dsp:spPr>
        <a:xfrm>
          <a:off x="4516415" y="696451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Software development</a:t>
          </a:r>
          <a:endParaRPr lang="en-US" sz="2100" kern="1200"/>
        </a:p>
      </dsp:txBody>
      <dsp:txXfrm>
        <a:off x="4516415" y="696451"/>
        <a:ext cx="2051194" cy="1230716"/>
      </dsp:txXfrm>
    </dsp:sp>
    <dsp:sp modelId="{DB448D6F-1F5A-3F42-9ED2-5B9FCDBBEEC5}">
      <dsp:nvSpPr>
        <dsp:cNvPr id="0" name=""/>
        <dsp:cNvSpPr/>
      </dsp:nvSpPr>
      <dsp:spPr>
        <a:xfrm>
          <a:off x="6772729" y="696451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Research services</a:t>
          </a:r>
          <a:endParaRPr lang="en-US" sz="2100" kern="1200"/>
        </a:p>
      </dsp:txBody>
      <dsp:txXfrm>
        <a:off x="6772729" y="696451"/>
        <a:ext cx="2051194" cy="1230716"/>
      </dsp:txXfrm>
    </dsp:sp>
    <dsp:sp modelId="{8AC0999F-0036-EE42-9834-C4E236579560}">
      <dsp:nvSpPr>
        <dsp:cNvPr id="0" name=""/>
        <dsp:cNvSpPr/>
      </dsp:nvSpPr>
      <dsp:spPr>
        <a:xfrm>
          <a:off x="9029043" y="696451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Oil and gas</a:t>
          </a:r>
          <a:endParaRPr lang="en-US" sz="2100" kern="1200"/>
        </a:p>
      </dsp:txBody>
      <dsp:txXfrm>
        <a:off x="9029043" y="696451"/>
        <a:ext cx="2051194" cy="1230716"/>
      </dsp:txXfrm>
    </dsp:sp>
    <dsp:sp modelId="{F14D045A-401A-1C44-BD40-1FE6DF5C33AB}">
      <dsp:nvSpPr>
        <dsp:cNvPr id="0" name=""/>
        <dsp:cNvSpPr/>
      </dsp:nvSpPr>
      <dsp:spPr>
        <a:xfrm>
          <a:off x="3788" y="2132287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Public administration</a:t>
          </a:r>
          <a:endParaRPr lang="en-US" sz="2100" kern="1200"/>
        </a:p>
      </dsp:txBody>
      <dsp:txXfrm>
        <a:off x="3788" y="2132287"/>
        <a:ext cx="2051194" cy="1230716"/>
      </dsp:txXfrm>
    </dsp:sp>
    <dsp:sp modelId="{C27E62B7-AB3C-B644-A488-04C3DD19B1FC}">
      <dsp:nvSpPr>
        <dsp:cNvPr id="0" name=""/>
        <dsp:cNvSpPr/>
      </dsp:nvSpPr>
      <dsp:spPr>
        <a:xfrm>
          <a:off x="2260102" y="2132287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Business consulting and services</a:t>
          </a:r>
          <a:endParaRPr lang="en-US" sz="2100" kern="1200"/>
        </a:p>
      </dsp:txBody>
      <dsp:txXfrm>
        <a:off x="2260102" y="2132287"/>
        <a:ext cx="2051194" cy="1230716"/>
      </dsp:txXfrm>
    </dsp:sp>
    <dsp:sp modelId="{239AA1DF-C500-7647-A783-92426B3D4651}">
      <dsp:nvSpPr>
        <dsp:cNvPr id="0" name=""/>
        <dsp:cNvSpPr/>
      </dsp:nvSpPr>
      <dsp:spPr>
        <a:xfrm>
          <a:off x="4516415" y="2132287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Construction</a:t>
          </a:r>
          <a:endParaRPr lang="en-US" sz="2100" kern="1200"/>
        </a:p>
      </dsp:txBody>
      <dsp:txXfrm>
        <a:off x="4516415" y="2132287"/>
        <a:ext cx="2051194" cy="1230716"/>
      </dsp:txXfrm>
    </dsp:sp>
    <dsp:sp modelId="{3408E2FD-A4CE-294D-8D66-A8F204B752D1}">
      <dsp:nvSpPr>
        <dsp:cNvPr id="0" name=""/>
        <dsp:cNvSpPr/>
      </dsp:nvSpPr>
      <dsp:spPr>
        <a:xfrm>
          <a:off x="6772729" y="2132287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Industrial machinery manufacturing</a:t>
          </a:r>
          <a:endParaRPr lang="en-US" sz="2100" kern="1200"/>
        </a:p>
      </dsp:txBody>
      <dsp:txXfrm>
        <a:off x="6772729" y="2132287"/>
        <a:ext cx="2051194" cy="1230716"/>
      </dsp:txXfrm>
    </dsp:sp>
    <dsp:sp modelId="{0D62F08B-3D6B-D44B-8084-672CC7B76706}">
      <dsp:nvSpPr>
        <dsp:cNvPr id="0" name=""/>
        <dsp:cNvSpPr/>
      </dsp:nvSpPr>
      <dsp:spPr>
        <a:xfrm>
          <a:off x="9029043" y="2132287"/>
          <a:ext cx="2051194" cy="123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Civil engineering</a:t>
          </a:r>
          <a:endParaRPr lang="en-US" sz="2100" kern="1200"/>
        </a:p>
      </dsp:txBody>
      <dsp:txXfrm>
        <a:off x="9029043" y="2132287"/>
        <a:ext cx="2051194" cy="1230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47BA7-2283-4E6B-B0F7-E370078DF0BE}">
      <dsp:nvSpPr>
        <dsp:cNvPr id="0" name=""/>
        <dsp:cNvSpPr/>
      </dsp:nvSpPr>
      <dsp:spPr>
        <a:xfrm>
          <a:off x="983095" y="746912"/>
          <a:ext cx="1460773" cy="1460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002B7-175A-4866-B81D-DB2D3C158C2B}">
      <dsp:nvSpPr>
        <dsp:cNvPr id="0" name=""/>
        <dsp:cNvSpPr/>
      </dsp:nvSpPr>
      <dsp:spPr>
        <a:xfrm>
          <a:off x="90400" y="2592542"/>
          <a:ext cx="32461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noProof="0" dirty="0"/>
            <a:t>Insights from the inside: knowledge directly from the research and innovation environments at NTNU</a:t>
          </a:r>
          <a:endParaRPr lang="en-GB" sz="1500" kern="1200" noProof="0" dirty="0"/>
        </a:p>
      </dsp:txBody>
      <dsp:txXfrm>
        <a:off x="90400" y="2592542"/>
        <a:ext cx="3246164" cy="720000"/>
      </dsp:txXfrm>
    </dsp:sp>
    <dsp:sp modelId="{BA4E7FEB-51B2-403A-A3DE-E0EFAE23D0ED}">
      <dsp:nvSpPr>
        <dsp:cNvPr id="0" name=""/>
        <dsp:cNvSpPr/>
      </dsp:nvSpPr>
      <dsp:spPr>
        <a:xfrm>
          <a:off x="4797338" y="746912"/>
          <a:ext cx="1460773" cy="1460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214B4-D113-4ED5-B990-D4DD481C2611}">
      <dsp:nvSpPr>
        <dsp:cNvPr id="0" name=""/>
        <dsp:cNvSpPr/>
      </dsp:nvSpPr>
      <dsp:spPr>
        <a:xfrm>
          <a:off x="3904643" y="2592542"/>
          <a:ext cx="32461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noProof="0" dirty="0"/>
            <a:t>Personal stories from the various academic communities</a:t>
          </a:r>
          <a:endParaRPr lang="en-GB" sz="1500" kern="1200" noProof="0" dirty="0"/>
        </a:p>
      </dsp:txBody>
      <dsp:txXfrm>
        <a:off x="3904643" y="2592542"/>
        <a:ext cx="3246164" cy="720000"/>
      </dsp:txXfrm>
    </dsp:sp>
    <dsp:sp modelId="{ABFAA311-C783-4623-9185-2A726F99F34B}">
      <dsp:nvSpPr>
        <dsp:cNvPr id="0" name=""/>
        <dsp:cNvSpPr/>
      </dsp:nvSpPr>
      <dsp:spPr>
        <a:xfrm>
          <a:off x="8611581" y="746912"/>
          <a:ext cx="1460773" cy="1460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7458-7F6B-408B-8EF8-9DD9596DDAA0}">
      <dsp:nvSpPr>
        <dsp:cNvPr id="0" name=""/>
        <dsp:cNvSpPr/>
      </dsp:nvSpPr>
      <dsp:spPr>
        <a:xfrm>
          <a:off x="7718886" y="2592542"/>
          <a:ext cx="32461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noProof="0" dirty="0"/>
            <a:t>Lessons from industry collaboration</a:t>
          </a:r>
          <a:endParaRPr lang="en-GB" sz="1500" kern="1200" noProof="0" dirty="0"/>
        </a:p>
      </dsp:txBody>
      <dsp:txXfrm>
        <a:off x="7718886" y="2592542"/>
        <a:ext cx="324616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FAE7F-DD2C-1F40-BC24-E3F79627448F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9945-B07C-F049-ABBB-A32493B84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04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Employee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profile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pages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are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widely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used by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colleagues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students and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potential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national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and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international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partners. 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If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you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are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applying for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research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funding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it’s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highly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probable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that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your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profile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page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will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be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visited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so it is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important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to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keep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it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updated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. </a:t>
            </a:r>
          </a:p>
          <a:p>
            <a:pPr algn="l"/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To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edit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profile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1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page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: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 Log in to Innsida via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 </a:t>
            </a:r>
            <a:r>
              <a:rPr lang="nb-NO" b="1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Menu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 at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top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right and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click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on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pencil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for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editing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at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top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of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right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column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1,25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mill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har profil 40 - 49 år bruker det mest ukentlig 7% bruker det daglig 41% menn / 32% kvinner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8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By: Oslo (Trondheim) Stillingsfunksjon: Ingeniør Ansenitet: Senior/Junior Bransje: Høyere utdanning Bedriftsstørrelse: 10 000+ / 1000-5000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2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Stillingsfunksjon: 1 Ingeniørvirksomhet 2 Utdanning 3 Forskning 4 Drift 5 Forretningsutvikling 6 Informasjonsteknologi 7 Salg 8 Medier og kommunikasjon 9 Administrasjon 10 Konsulentvirksomhet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4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Bransje: 1 Høyere utdanning 2 IT-tjenester og -rådgivning 3 Programvareutvikling 4 Forskningstjenester 5 Olje og gass 6 Offentlig administrasjon 7 Forretningsrådgivning og -tjenester 8 Bygg og anlegg 9 Produksjon av industrimaskiner 10 Anleggsvirksomhet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8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Hovedfokus for innholdet: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Innsikt fra innsiden: kunnskap direkte fra forsknings- og innovasjonsmiljøene ved NTNU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Personlige historier fra de forskjellige fagmiljøene.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Læring fra næringslivssamarbeid</a:t>
            </a:r>
          </a:p>
          <a:p>
            <a:endParaRPr lang="nb-NO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472440" marR="0" lvl="0" indent="-427355" defTabSz="914400" eaLnBrk="1" fontAlgn="auto" latinLnBrk="0" hangingPunct="1">
              <a:lnSpc>
                <a:spcPct val="100000"/>
              </a:lnSpc>
              <a:spcBef>
                <a:spcPts val="1570"/>
              </a:spcBef>
              <a:spcAft>
                <a:spcPts val="0"/>
              </a:spcAft>
              <a:buClrTx/>
              <a:buSzTx/>
              <a:buFont typeface="Geneva"/>
              <a:buAutoNum type="arabicPeriod"/>
              <a:tabLst>
                <a:tab pos="472440" algn="l"/>
              </a:tabLst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Nyheter</a:t>
            </a:r>
            <a:r>
              <a:rPr kumimoji="0" lang="nb-NO" sz="1200" b="1" i="0" u="none" strike="noStrike" kern="0" cap="none" spc="-8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fra</a:t>
            </a:r>
            <a:r>
              <a:rPr kumimoji="0" lang="nb-NO" sz="1200" b="0" i="0" u="none" strike="noStrike" kern="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markedet</a:t>
            </a:r>
            <a:r>
              <a:rPr kumimoji="0" lang="nb-NO" sz="1200" b="0" i="0" u="none" strike="noStrike" kern="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(ikke</a:t>
            </a:r>
            <a:r>
              <a:rPr kumimoji="0" lang="nb-NO" sz="1200" b="0" i="0" u="none" strike="noStrike" kern="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6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oss</a:t>
            </a:r>
            <a:r>
              <a:rPr kumimoji="0" lang="nb-NO" sz="1200" b="0" i="0" u="none" strike="noStrike" kern="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selv)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neva"/>
              <a:cs typeface="Geneva"/>
            </a:endParaRPr>
          </a:p>
          <a:p>
            <a:pPr marL="472440" marR="0" lvl="0" indent="-452755" defTabSz="91440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 typeface="Geneva"/>
              <a:buAutoNum type="arabicPeriod"/>
              <a:tabLst>
                <a:tab pos="472440" algn="l"/>
              </a:tabLst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Synspunkter</a:t>
            </a:r>
            <a:r>
              <a:rPr kumimoji="0" lang="nb-NO" sz="1200" b="1" i="0" u="none" strike="noStrike" kern="0" cap="none" spc="-1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og</a:t>
            </a:r>
            <a:r>
              <a:rPr kumimoji="0" lang="nb-NO" sz="1200" b="0" i="0" u="none" strike="noStrike" kern="0" cap="none" spc="-1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innsikt</a:t>
            </a:r>
            <a:r>
              <a:rPr kumimoji="0" lang="nb-NO" sz="1200" b="1" i="0" u="none" strike="noStrike" kern="0" cap="none" spc="-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(med</a:t>
            </a:r>
            <a:r>
              <a:rPr kumimoji="0" lang="nb-NO" sz="1200" b="0" i="0" u="none" strike="noStrike" kern="0" cap="none" spc="-19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andre</a:t>
            </a:r>
            <a:r>
              <a:rPr kumimoji="0" lang="nb-NO" sz="1200" b="0" i="0" u="none" strike="noStrike" kern="0" cap="none" spc="-1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personer)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neva"/>
              <a:cs typeface="Geneva"/>
            </a:endParaRPr>
          </a:p>
          <a:p>
            <a:pPr marL="472440" marR="0" lvl="0" indent="-454659" defTabSz="91440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 typeface="Geneva"/>
              <a:buAutoNum type="arabicPeriod"/>
              <a:tabLst>
                <a:tab pos="472440" algn="l"/>
              </a:tabLst>
              <a:defRPr/>
            </a:pPr>
            <a:r>
              <a:rPr kumimoji="0" lang="nb-NO" sz="1200" b="1" i="0" u="none" strike="noStrike" kern="0" cap="none" spc="-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Fakta</a:t>
            </a:r>
            <a:r>
              <a:rPr kumimoji="0" lang="nb-NO" sz="1200" b="1" i="0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og</a:t>
            </a:r>
            <a:r>
              <a:rPr kumimoji="0" lang="nb-NO" sz="1200" b="0" i="0" u="none" strike="noStrike" kern="0" cap="none" spc="-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nyttig</a:t>
            </a:r>
            <a:r>
              <a:rPr kumimoji="0" lang="nb-NO" sz="1200" b="1" i="0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innhold</a:t>
            </a:r>
            <a:r>
              <a:rPr kumimoji="0" lang="nb-NO" sz="12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(med</a:t>
            </a:r>
            <a:r>
              <a:rPr kumimoji="0" lang="nb-NO" sz="1200" b="0" i="0" u="none" strike="noStrike" kern="0" cap="none" spc="-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lenker)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neva"/>
              <a:cs typeface="Geneva"/>
            </a:endParaRPr>
          </a:p>
          <a:p>
            <a:pPr marL="472440" marR="0" lvl="0" indent="-459740" defTabSz="91440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 typeface="Geneva"/>
              <a:buAutoNum type="arabicPeriod"/>
              <a:tabLst>
                <a:tab pos="472440" algn="l"/>
              </a:tabLst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«</a:t>
            </a:r>
            <a:r>
              <a:rPr kumimoji="0" lang="nb-NO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Reklame»budskap</a:t>
            </a:r>
            <a:r>
              <a:rPr kumimoji="0" lang="nb-NO" sz="1200" b="1" i="0" u="none" strike="noStrike" kern="0" cap="none" spc="-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(med</a:t>
            </a:r>
            <a:r>
              <a:rPr kumimoji="0" lang="nb-NO" sz="1200" b="0" i="0" u="none" strike="noStrike" kern="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kunder)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neva"/>
              <a:cs typeface="Geneva"/>
            </a:endParaRPr>
          </a:p>
          <a:p>
            <a:pPr marL="472440" marR="0" lvl="0" indent="-457200" defTabSz="91440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Tx/>
              <a:buSzTx/>
              <a:buFont typeface="Geneva"/>
              <a:buAutoNum type="arabicPeriod"/>
              <a:tabLst>
                <a:tab pos="472440" algn="l"/>
              </a:tabLst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Firmahendelser</a:t>
            </a:r>
            <a:r>
              <a:rPr kumimoji="0" lang="nb-NO" sz="1200" b="1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lang="nb-NO" sz="1200" b="0" i="0" u="none" strike="noStrike" kern="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(med</a:t>
            </a:r>
            <a:r>
              <a:rPr kumimoji="0" lang="nb-NO" sz="1200" b="0" i="0" u="none" strike="noStrike" kern="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bilder</a:t>
            </a:r>
            <a:r>
              <a:rPr kumimoji="0" lang="nb-NO" sz="1200" b="0" i="0" u="none" strike="noStrike" kern="0" cap="none" spc="-1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og</a:t>
            </a:r>
            <a:r>
              <a:rPr kumimoji="0" lang="nb-NO" sz="1200" b="0" i="0" u="none" strike="noStrike" kern="0" cap="none" spc="-18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 </a:t>
            </a:r>
            <a:r>
              <a:rPr kumimoji="0" lang="nb-NO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neva"/>
                <a:cs typeface="Geneva"/>
              </a:rPr>
              <a:t>video)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70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Tommel opp: Unike historier som vekker følelser Visuelt Relevant Informativt Underholdende Klart og enkelt språk, ingen stammespråk og forkortelser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945-B07C-F049-ABBB-A32493B8431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37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You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can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publish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messages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in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channels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to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which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you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have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write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access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2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NTNU Photo Library = </a:t>
            </a:r>
            <a:r>
              <a:rPr lang="nb-NO" dirty="0" err="1"/>
              <a:t>Fotoware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9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Ready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material, </a:t>
            </a:r>
            <a:r>
              <a:rPr lang="nb-NO" dirty="0" err="1"/>
              <a:t>templates</a:t>
            </a:r>
            <a:r>
              <a:rPr lang="nb-NO" dirty="0"/>
              <a:t>, </a:t>
            </a:r>
            <a:r>
              <a:rPr lang="nb-NO" dirty="0" err="1"/>
              <a:t>colors</a:t>
            </a:r>
            <a:r>
              <a:rPr lang="nb-NO" dirty="0"/>
              <a:t>, logos,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material and guidelines for </a:t>
            </a:r>
            <a:r>
              <a:rPr lang="nb-NO" dirty="0" err="1"/>
              <a:t>graphic</a:t>
            </a:r>
            <a:r>
              <a:rPr lang="nb-NO" dirty="0"/>
              <a:t> </a:t>
            </a:r>
            <a:r>
              <a:rPr lang="nb-NO" dirty="0" err="1"/>
              <a:t>profile</a:t>
            </a:r>
            <a:r>
              <a:rPr lang="nb-NO" dirty="0"/>
              <a:t> and video </a:t>
            </a:r>
            <a:r>
              <a:rPr lang="nb-NO" dirty="0" err="1"/>
              <a:t>graphics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1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Graphic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Center offers services for NTNU's staff and students.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They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can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assist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with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graphic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advice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and design,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visualization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for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research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communication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animated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graphics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newsletters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conference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materials,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production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of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signs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printing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, and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print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 </a:t>
            </a:r>
            <a:r>
              <a:rPr lang="nb-NO" b="0" i="0" u="none" strike="noStrike" dirty="0" err="1">
                <a:solidFill>
                  <a:srgbClr val="272833"/>
                </a:solidFill>
                <a:effectLst/>
                <a:latin typeface="Open Sans" pitchFamily="2" charset="0"/>
              </a:rPr>
              <a:t>completion</a:t>
            </a:r>
            <a:r>
              <a:rPr lang="nb-NO" b="0" i="0" u="none" strike="noStrike" dirty="0">
                <a:solidFill>
                  <a:srgbClr val="272833"/>
                </a:solidFill>
                <a:effectLst/>
                <a:latin typeface="Open Sans" pitchFamily="2" charset="0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59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Her er topp ti tips for å lage en vinnende LinkedIn-profil: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Last opp et profilbilde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📸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Få "All-Star"-status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⭐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Bruk din autentiske stemme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🎤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Lag en engasjerende overskrift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📝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Last opp en profilbanner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🖼️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Hold arbeidshistorikken oppdatert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🕒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Fremhev ferdigheter og sertifiseringer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🛠️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Skaff anbefalinger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🗣️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Utvid nettverket strategisk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🌐</a:t>
            </a:r>
          </a:p>
          <a:p>
            <a:pPr algn="l">
              <a:buFont typeface="+mj-lt"/>
              <a:buAutoNum type="arabicPeriod"/>
            </a:pPr>
            <a:r>
              <a:rPr lang="nb-NO" b="1" i="0" u="none" strike="noStrike" dirty="0">
                <a:solidFill>
                  <a:srgbClr val="000000"/>
                </a:solidFill>
                <a:effectLst/>
              </a:rPr>
              <a:t>Vær en aktiv deltaker</a:t>
            </a:r>
            <a:r>
              <a:rPr lang="nb-NO" b="0" i="0" u="none" strike="noStrike" dirty="0">
                <a:solidFill>
                  <a:srgbClr val="000000"/>
                </a:solidFill>
                <a:effectLst/>
              </a:rPr>
              <a:t> 💬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8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Do not start </a:t>
            </a:r>
            <a:r>
              <a:rPr lang="nb-NO" dirty="0" err="1"/>
              <a:t>with</a:t>
            </a:r>
            <a:r>
              <a:rPr lang="nb-NO" dirty="0"/>
              <a:t>: «I am so </a:t>
            </a:r>
            <a:r>
              <a:rPr lang="nb-NO" dirty="0" err="1"/>
              <a:t>honoured</a:t>
            </a:r>
            <a:r>
              <a:rPr lang="nb-NO" dirty="0"/>
              <a:t>...», «I </a:t>
            </a:r>
            <a:r>
              <a:rPr lang="nb-NO" dirty="0" err="1"/>
              <a:t>was</a:t>
            </a:r>
            <a:r>
              <a:rPr lang="nb-NO" dirty="0"/>
              <a:t> so glad to be </a:t>
            </a:r>
            <a:r>
              <a:rPr lang="nb-NO" dirty="0" err="1"/>
              <a:t>invited</a:t>
            </a:r>
            <a:r>
              <a:rPr lang="nb-NO" dirty="0"/>
              <a:t>...» Value, </a:t>
            </a:r>
            <a:r>
              <a:rPr lang="nb-NO" dirty="0" err="1"/>
              <a:t>value</a:t>
            </a:r>
            <a:r>
              <a:rPr lang="nb-NO" dirty="0"/>
              <a:t>, </a:t>
            </a:r>
            <a:r>
              <a:rPr lang="nb-NO" dirty="0" err="1"/>
              <a:t>value</a:t>
            </a:r>
            <a:r>
              <a:rPr lang="nb-NO" dirty="0"/>
              <a:t>. A </a:t>
            </a:r>
            <a:r>
              <a:rPr lang="nb-NO" dirty="0" err="1"/>
              <a:t>great</a:t>
            </a:r>
            <a:r>
              <a:rPr lang="nb-NO" dirty="0"/>
              <a:t> hook and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first.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6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Målsetting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Rekruttere nye medarbeidere og fremme NTNU som en attraktiv arbeidsplass.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Fremme forsknings- og innovasjonsmiljøene.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Styrke samarbeidet med næringslivet.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9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Målgruppen </a:t>
            </a: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Potensielle arbeidssøkere: 25-45 år</a:t>
            </a:r>
          </a:p>
          <a:p>
            <a:endParaRPr lang="nb-NO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nb-N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Yrkeserfaring: Profesjonelle med 3-10 års arbeidserfaring som søker nye karrieremuligheter i akademia eller forskningsmiljøer. Bransjer: Høyere utdanning, forskning, IT-tjenester og -rådgivning, teknologi, og ingeniørvirksomhet. Geografi: Primært norske storbyer, men også internasjonale kandidater med interesse for å flytte til Norge for å jobbe ved NTNU. Nøkkelinteresser: Karrieremuligheter innen forskning og akademia, profesjonell utvikling, innovasjon, og bærekraft.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4854-EE9B-1D42-9F8B-4634C3E945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tnu.no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tnu.no/" TargetMode="External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2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928" y="228600"/>
            <a:ext cx="9327230" cy="1652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413EE75-C434-F048-A403-D8E34533E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926" y="2550695"/>
            <a:ext cx="10756232" cy="3465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857508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mer 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>
            <a:cxnSpLocks/>
          </p:cNvCxnSpPr>
          <p:nvPr userDrawn="1"/>
        </p:nvCxnSpPr>
        <p:spPr>
          <a:xfrm>
            <a:off x="955119" y="3662651"/>
            <a:ext cx="615041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4003392"/>
            <a:ext cx="4339542" cy="9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Avsluttende tekst eller kanskje kontaktinformasjon.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98765-4D04-A240-A1CA-4D22222578E7}"/>
              </a:ext>
            </a:extLst>
          </p:cNvPr>
          <p:cNvGrpSpPr/>
          <p:nvPr userDrawn="1"/>
        </p:nvGrpSpPr>
        <p:grpSpPr>
          <a:xfrm>
            <a:off x="707705" y="1520393"/>
            <a:ext cx="7666996" cy="2028014"/>
            <a:chOff x="600568" y="2449857"/>
            <a:chExt cx="7666996" cy="2028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7A3FE-1B85-044F-8601-1722B646A412}"/>
                </a:ext>
              </a:extLst>
            </p:cNvPr>
            <p:cNvSpPr txBox="1"/>
            <p:nvPr userDrawn="1"/>
          </p:nvSpPr>
          <p:spPr>
            <a:xfrm>
              <a:off x="2800701" y="2493760"/>
              <a:ext cx="546686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44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For mer informasjon se:</a:t>
              </a:r>
              <a:br>
                <a:rPr lang="en-NO" sz="54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NO" sz="280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www.ntnu.no</a:t>
              </a:r>
            </a:p>
          </p:txBody>
        </p:sp>
        <p:pic>
          <p:nvPicPr>
            <p:cNvPr id="15" name="Picture 14" descr="QR-kode med link til ntnu.no">
              <a:hlinkClick r:id="rId2"/>
              <a:extLst>
                <a:ext uri="{FF2B5EF4-FFF2-40B4-BE49-F238E27FC236}">
                  <a16:creationId xmlns:a16="http://schemas.microsoft.com/office/drawing/2014/main" id="{B3DD55C2-73F3-D64D-B847-73777262F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8" y="2449857"/>
              <a:ext cx="2028014" cy="2028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6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singsområd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lue paper folded in a spiral&#10;&#10;Description automatically generated with medium confidence">
            <a:extLst>
              <a:ext uri="{FF2B5EF4-FFF2-40B4-BE49-F238E27FC236}">
                <a16:creationId xmlns:a16="http://schemas.microsoft.com/office/drawing/2014/main" id="{972DDF49-9945-E572-AC82-078B224D4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8818C9-B4D7-619F-0F93-030F0795B7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866" y="3092087"/>
            <a:ext cx="1702963" cy="1706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00987B-D68D-5E04-5873-AF5F7A037E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9" y="3091992"/>
            <a:ext cx="1702963" cy="1706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706768-FFC4-57C2-6151-F1F7B97119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86" y="4062255"/>
            <a:ext cx="1702963" cy="17065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5BDEB4-9B24-37A2-FBB2-20713695FC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707" y="3092087"/>
            <a:ext cx="1702963" cy="1706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36C9CF-CCA7-9FD7-BD34-C00499130B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128" y="4062452"/>
            <a:ext cx="1702963" cy="17061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700D0-B5EB-43C8-5BEE-04FED85086FC}"/>
              </a:ext>
            </a:extLst>
          </p:cNvPr>
          <p:cNvSpPr txBox="1"/>
          <p:nvPr userDrawn="1"/>
        </p:nvSpPr>
        <p:spPr>
          <a:xfrm>
            <a:off x="814833" y="5017530"/>
            <a:ext cx="170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SAMFUNNS-SIKKERHET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5B63FA-09FB-28CF-411D-3503CA3702AF}"/>
              </a:ext>
            </a:extLst>
          </p:cNvPr>
          <p:cNvSpPr txBox="1"/>
          <p:nvPr userDrawn="1"/>
        </p:nvSpPr>
        <p:spPr>
          <a:xfrm>
            <a:off x="2876129" y="5987800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HAV OG KYST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65A771-804C-74BB-3DAD-FC6E335380C6}"/>
              </a:ext>
            </a:extLst>
          </p:cNvPr>
          <p:cNvSpPr txBox="1"/>
          <p:nvPr userDrawn="1"/>
        </p:nvSpPr>
        <p:spPr>
          <a:xfrm>
            <a:off x="5045707" y="5017435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FELLESSKAP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90DB89-331A-37E5-5A7C-464D6C22B510}"/>
              </a:ext>
            </a:extLst>
          </p:cNvPr>
          <p:cNvSpPr txBox="1"/>
          <p:nvPr userDrawn="1"/>
        </p:nvSpPr>
        <p:spPr>
          <a:xfrm>
            <a:off x="7215286" y="5987800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ENERGI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A1FBE-689C-D477-3523-0C3AE0617403}"/>
              </a:ext>
            </a:extLst>
          </p:cNvPr>
          <p:cNvSpPr txBox="1"/>
          <p:nvPr userDrawn="1"/>
        </p:nvSpPr>
        <p:spPr>
          <a:xfrm>
            <a:off x="9407882" y="5017434"/>
            <a:ext cx="185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HELSE OG LIVSVITENSKAP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24F2D9-DF40-1BEC-3C0C-B05F804BEB78}"/>
              </a:ext>
            </a:extLst>
          </p:cNvPr>
          <p:cNvSpPr txBox="1"/>
          <p:nvPr userDrawn="1"/>
        </p:nvSpPr>
        <p:spPr>
          <a:xfrm>
            <a:off x="706549" y="2204756"/>
            <a:ext cx="8138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NTNUs satsingsområder skal bidra til å løse vår tids komplekse utfordringer.</a:t>
            </a:r>
            <a:endParaRPr lang="nb-NO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C55BF6B-E4E9-DCEB-6ECC-40F22A4D0361}"/>
              </a:ext>
            </a:extLst>
          </p:cNvPr>
          <p:cNvSpPr/>
          <p:nvPr userDrawn="1"/>
        </p:nvSpPr>
        <p:spPr>
          <a:xfrm>
            <a:off x="420251" y="-890336"/>
            <a:ext cx="1387642" cy="281539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757D4EA-E430-F2EA-0CAF-E33A27FCA8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49" y="508209"/>
            <a:ext cx="809430" cy="1084499"/>
          </a:xfrm>
          <a:prstGeom prst="rect">
            <a:avLst/>
          </a:prstGeom>
          <a:noFill/>
          <a:effectLst/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34E9DA3-08C8-DFF7-3138-02818AC1ADC8}"/>
              </a:ext>
            </a:extLst>
          </p:cNvPr>
          <p:cNvSpPr txBox="1"/>
          <p:nvPr userDrawn="1"/>
        </p:nvSpPr>
        <p:spPr>
          <a:xfrm>
            <a:off x="2102747" y="1227315"/>
            <a:ext cx="89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NTNU’s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Satsingsområder</a:t>
            </a:r>
            <a:endParaRPr lang="nb-NO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732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ved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57700D0-B5EB-43C8-5BEE-04FED85086FC}"/>
              </a:ext>
            </a:extLst>
          </p:cNvPr>
          <p:cNvSpPr txBox="1"/>
          <p:nvPr userDrawn="1"/>
        </p:nvSpPr>
        <p:spPr>
          <a:xfrm>
            <a:off x="781170" y="3978667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43 882</a:t>
            </a:r>
          </a:p>
        </p:txBody>
      </p:sp>
      <p:pic>
        <p:nvPicPr>
          <p:cNvPr id="4" name="Graphic 3" descr="Graduation cap outline">
            <a:extLst>
              <a:ext uri="{FF2B5EF4-FFF2-40B4-BE49-F238E27FC236}">
                <a16:creationId xmlns:a16="http://schemas.microsoft.com/office/drawing/2014/main" id="{698490F2-412B-CC3C-B922-EFF1CDF43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24" y="2492585"/>
            <a:ext cx="1776451" cy="1776451"/>
          </a:xfrm>
          <a:prstGeom prst="rect">
            <a:avLst/>
          </a:prstGeom>
        </p:spPr>
      </p:pic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6AD0686F-97BD-7571-C853-92E10D28A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0613" y="2581072"/>
            <a:ext cx="1587144" cy="158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36D0B-F95E-F524-D464-D334E5C614C8}"/>
              </a:ext>
            </a:extLst>
          </p:cNvPr>
          <p:cNvSpPr txBox="1"/>
          <p:nvPr userDrawn="1"/>
        </p:nvSpPr>
        <p:spPr>
          <a:xfrm>
            <a:off x="986078" y="4624998"/>
            <a:ext cx="149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Studenter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26829-2E8F-C2B5-DB39-15549B716114}"/>
              </a:ext>
            </a:extLst>
          </p:cNvPr>
          <p:cNvSpPr txBox="1"/>
          <p:nvPr userDrawn="1"/>
        </p:nvSpPr>
        <p:spPr>
          <a:xfrm>
            <a:off x="6239759" y="3978667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385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47F71-EB30-86AF-F81A-960705345FB1}"/>
              </a:ext>
            </a:extLst>
          </p:cNvPr>
          <p:cNvSpPr txBox="1"/>
          <p:nvPr userDrawn="1"/>
        </p:nvSpPr>
        <p:spPr>
          <a:xfrm>
            <a:off x="6135249" y="4580699"/>
            <a:ext cx="211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Studieprogram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CBF7A-AFC7-BD0A-20FA-C5D3EF376023}"/>
              </a:ext>
            </a:extLst>
          </p:cNvPr>
          <p:cNvSpPr txBox="1"/>
          <p:nvPr userDrawn="1"/>
        </p:nvSpPr>
        <p:spPr>
          <a:xfrm>
            <a:off x="3485437" y="3972604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4062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0ABF3-C6E3-3081-4997-8AA1DEBA278E}"/>
              </a:ext>
            </a:extLst>
          </p:cNvPr>
          <p:cNvSpPr txBox="1"/>
          <p:nvPr userDrawn="1"/>
        </p:nvSpPr>
        <p:spPr>
          <a:xfrm>
            <a:off x="3492673" y="4580699"/>
            <a:ext cx="193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Internasjonale</a:t>
            </a:r>
          </a:p>
          <a:p>
            <a:pPr algn="ctr"/>
            <a:r>
              <a:rPr lang="nb-NO" sz="2000" dirty="0">
                <a:solidFill>
                  <a:schemeClr val="tx2"/>
                </a:solidFill>
              </a:rPr>
              <a:t>studenter</a:t>
            </a:r>
          </a:p>
        </p:txBody>
      </p:sp>
      <p:pic>
        <p:nvPicPr>
          <p:cNvPr id="17" name="Graphic 16" descr="Earth globe: Africa and Europe with solid fill">
            <a:extLst>
              <a:ext uri="{FF2B5EF4-FFF2-40B4-BE49-F238E27FC236}">
                <a16:creationId xmlns:a16="http://schemas.microsoft.com/office/drawing/2014/main" id="{C0A57D4B-68E9-C4A8-AF32-B61E34DE8D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7286" y="2723648"/>
            <a:ext cx="1248957" cy="1248957"/>
          </a:xfrm>
          <a:prstGeom prst="rect">
            <a:avLst/>
          </a:prstGeom>
        </p:spPr>
      </p:pic>
      <p:pic>
        <p:nvPicPr>
          <p:cNvPr id="19" name="Graphic 18" descr="Employee badge outline">
            <a:extLst>
              <a:ext uri="{FF2B5EF4-FFF2-40B4-BE49-F238E27FC236}">
                <a16:creationId xmlns:a16="http://schemas.microsoft.com/office/drawing/2014/main" id="{C8E30C80-2374-EE77-01CE-FAF05C87E6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18772" y="2552260"/>
            <a:ext cx="1430512" cy="14305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692E1D-1E23-7722-01BA-3FB2A263C016}"/>
              </a:ext>
            </a:extLst>
          </p:cNvPr>
          <p:cNvSpPr txBox="1"/>
          <p:nvPr userDrawn="1"/>
        </p:nvSpPr>
        <p:spPr>
          <a:xfrm>
            <a:off x="9010564" y="3949350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9159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133AB-E630-A769-1883-D032F19F6320}"/>
              </a:ext>
            </a:extLst>
          </p:cNvPr>
          <p:cNvSpPr txBox="1"/>
          <p:nvPr userDrawn="1"/>
        </p:nvSpPr>
        <p:spPr>
          <a:xfrm>
            <a:off x="8906054" y="4551382"/>
            <a:ext cx="211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Ansatte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931CC-76F8-DE23-7094-EF22141B757E}"/>
              </a:ext>
            </a:extLst>
          </p:cNvPr>
          <p:cNvSpPr txBox="1"/>
          <p:nvPr userDrawn="1"/>
        </p:nvSpPr>
        <p:spPr>
          <a:xfrm>
            <a:off x="785849" y="6108750"/>
            <a:ext cx="5000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https://www.ntnu.edu/facts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4B6C4-D017-8FC1-A27B-94F54EED2F91}"/>
              </a:ext>
            </a:extLst>
          </p:cNvPr>
          <p:cNvSpPr txBox="1"/>
          <p:nvPr userDrawn="1"/>
        </p:nvSpPr>
        <p:spPr>
          <a:xfrm>
            <a:off x="2102747" y="1227315"/>
            <a:ext cx="89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+mj-lt"/>
              </a:rPr>
              <a:t>Hovedtall</a:t>
            </a:r>
            <a:endParaRPr lang="nb-NO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175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857A9-AAAF-B273-D2C0-412AE58DF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557" y="409075"/>
            <a:ext cx="9557019" cy="1515978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lvl1pPr>
              <a:defRPr sz="4000" cap="none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 err="1"/>
              <a:t>Hovedtall</a:t>
            </a:r>
            <a:endParaRPr lang="nb-NO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7700D0-B5EB-43C8-5BEE-04FED85086FC}"/>
              </a:ext>
            </a:extLst>
          </p:cNvPr>
          <p:cNvSpPr txBox="1"/>
          <p:nvPr userDrawn="1"/>
        </p:nvSpPr>
        <p:spPr>
          <a:xfrm>
            <a:off x="814833" y="4788930"/>
            <a:ext cx="170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SAMFUNNS-SIKKERHET</a:t>
            </a:r>
          </a:p>
        </p:txBody>
      </p:sp>
    </p:spTree>
    <p:extLst>
      <p:ext uri="{BB962C8B-B14F-4D97-AF65-F5344CB8AC3E}">
        <p14:creationId xmlns:p14="http://schemas.microsoft.com/office/powerpoint/2010/main" val="92855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928" y="228600"/>
            <a:ext cx="9327230" cy="1652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49331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928" y="228600"/>
            <a:ext cx="9327230" cy="1652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413EE75-C434-F048-A403-D8E34533E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926" y="2550695"/>
            <a:ext cx="10756232" cy="3465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94850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557" y="409075"/>
            <a:ext cx="9557019" cy="1515978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lvl1pPr>
              <a:defRPr sz="4000" cap="none" baseline="0">
                <a:ln>
                  <a:noFill/>
                </a:ln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249904"/>
            <a:ext cx="11084026" cy="405945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063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557" y="409075"/>
            <a:ext cx="9557019" cy="1515978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lvl1pPr>
              <a:defRPr sz="4000" cap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249904"/>
            <a:ext cx="11055451" cy="405945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514350" indent="-514350">
              <a:buFont typeface="+mj-lt"/>
              <a:buAutoNum type="arabicPeriod"/>
              <a:defRPr>
                <a:solidFill>
                  <a:schemeClr val="accent1"/>
                </a:solidFill>
                <a:latin typeface="+mn-lt"/>
              </a:defRPr>
            </a:lvl1pPr>
            <a:lvl2pPr marL="609585" indent="0">
              <a:buFont typeface="+mj-lt"/>
              <a:buNone/>
              <a:defRPr>
                <a:latin typeface="+mn-lt"/>
              </a:defRPr>
            </a:lvl2pPr>
            <a:lvl3pPr marL="1219170" indent="0">
              <a:buFont typeface="+mj-lt"/>
              <a:buNone/>
              <a:defRPr>
                <a:latin typeface="+mn-lt"/>
              </a:defRPr>
            </a:lvl3pPr>
            <a:lvl4pPr marL="1828755" indent="0">
              <a:buFont typeface="+mj-lt"/>
              <a:buNone/>
              <a:defRPr>
                <a:latin typeface="+mn-lt"/>
              </a:defRPr>
            </a:lvl4pPr>
            <a:lvl5pPr marL="2438339" indent="0">
              <a:buFont typeface="+mj-lt"/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636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62973"/>
            <a:ext cx="3296095" cy="861774"/>
          </a:xfrm>
          <a:prstGeom prst="rect">
            <a:avLst/>
          </a:prstGeom>
          <a:noFill/>
        </p:spPr>
        <p:txBody>
          <a:bodyPr wrap="none" anchor="b">
            <a:spAutoFit/>
          </a:bodyPr>
          <a:lstStyle>
            <a:lvl1pPr marL="0" indent="0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038552"/>
            <a:ext cx="5381625" cy="305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C7BE6E-FBE7-4D74-706A-856EBF314809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0" y="494"/>
            <a:ext cx="5634037" cy="6857506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420251" y="0"/>
                </a:lnTo>
                <a:lnTo>
                  <a:pt x="420251" y="1693283"/>
                </a:lnTo>
                <a:cubicBezTo>
                  <a:pt x="420251" y="1821014"/>
                  <a:pt x="523798" y="1924561"/>
                  <a:pt x="651529" y="1924561"/>
                </a:cubicBezTo>
                <a:lnTo>
                  <a:pt x="1576615" y="1924561"/>
                </a:lnTo>
                <a:cubicBezTo>
                  <a:pt x="1704346" y="1924561"/>
                  <a:pt x="1807893" y="1821014"/>
                  <a:pt x="1807893" y="1693283"/>
                </a:cubicBezTo>
                <a:lnTo>
                  <a:pt x="1807893" y="0"/>
                </a:ln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Trykk på ikonet </a:t>
            </a:r>
          </a:p>
          <a:p>
            <a:r>
              <a:rPr lang="nb-NO" dirty="0"/>
              <a:t>for å legge til </a:t>
            </a:r>
          </a:p>
          <a:p>
            <a:r>
              <a:rPr lang="nb-NO" dirty="0"/>
              <a:t>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7884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944" y="2177715"/>
            <a:ext cx="5634036" cy="125128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942" y="3823593"/>
            <a:ext cx="5634038" cy="2017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96EFBD-763E-DF20-6B16-B0337BCF2F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6557963" y="494"/>
            <a:ext cx="5634037" cy="6857506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309915 w 5634037"/>
              <a:gd name="connsiteY4" fmla="*/ 1324486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17" fmla="*/ 0 w 5634037"/>
              <a:gd name="connsiteY17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1693283 h 6857506"/>
              <a:gd name="connsiteX5" fmla="*/ 1807893 w 5634037"/>
              <a:gd name="connsiteY5" fmla="*/ 0 h 6857506"/>
              <a:gd name="connsiteX6" fmla="*/ 5634037 w 5634037"/>
              <a:gd name="connsiteY6" fmla="*/ 0 h 6857506"/>
              <a:gd name="connsiteX7" fmla="*/ 5634037 w 5634037"/>
              <a:gd name="connsiteY7" fmla="*/ 6857506 h 6857506"/>
              <a:gd name="connsiteX8" fmla="*/ 5634036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0 h 6857506"/>
              <a:gd name="connsiteX5" fmla="*/ 5634037 w 5634037"/>
              <a:gd name="connsiteY5" fmla="*/ 0 h 6857506"/>
              <a:gd name="connsiteX6" fmla="*/ 5634037 w 5634037"/>
              <a:gd name="connsiteY6" fmla="*/ 6857506 h 6857506"/>
              <a:gd name="connsiteX7" fmla="*/ 5634036 w 5634037"/>
              <a:gd name="connsiteY7" fmla="*/ 6857506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1807893 w 5634037"/>
              <a:gd name="connsiteY3" fmla="*/ 0 h 6857506"/>
              <a:gd name="connsiteX4" fmla="*/ 5634037 w 5634037"/>
              <a:gd name="connsiteY4" fmla="*/ 0 h 6857506"/>
              <a:gd name="connsiteX5" fmla="*/ 5634037 w 5634037"/>
              <a:gd name="connsiteY5" fmla="*/ 6857506 h 6857506"/>
              <a:gd name="connsiteX6" fmla="*/ 5634036 w 5634037"/>
              <a:gd name="connsiteY6" fmla="*/ 6857506 h 6857506"/>
              <a:gd name="connsiteX7" fmla="*/ 5634036 w 5634037"/>
              <a:gd name="connsiteY7" fmla="*/ 4938219 h 6857506"/>
              <a:gd name="connsiteX8" fmla="*/ 5633807 w 5634037"/>
              <a:gd name="connsiteY8" fmla="*/ 4938219 h 6857506"/>
              <a:gd name="connsiteX9" fmla="*/ 5624104 w 5634037"/>
              <a:gd name="connsiteY9" fmla="*/ 5130378 h 6857506"/>
              <a:gd name="connsiteX10" fmla="*/ 3710208 w 5634037"/>
              <a:gd name="connsiteY10" fmla="*/ 6857506 h 6857506"/>
              <a:gd name="connsiteX11" fmla="*/ 3709986 w 5634037"/>
              <a:gd name="connsiteY11" fmla="*/ 6857494 h 6857506"/>
              <a:gd name="connsiteX12" fmla="*/ 3709986 w 5634037"/>
              <a:gd name="connsiteY12" fmla="*/ 6857506 h 6857506"/>
              <a:gd name="connsiteX13" fmla="*/ 0 w 5634037"/>
              <a:gd name="connsiteY13" fmla="*/ 6857506 h 6857506"/>
              <a:gd name="connsiteX14" fmla="*/ 0 w 5634037"/>
              <a:gd name="connsiteY14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1807893 w 5634037"/>
              <a:gd name="connsiteY2" fmla="*/ 0 h 6857506"/>
              <a:gd name="connsiteX3" fmla="*/ 5634037 w 5634037"/>
              <a:gd name="connsiteY3" fmla="*/ 0 h 6857506"/>
              <a:gd name="connsiteX4" fmla="*/ 5634037 w 5634037"/>
              <a:gd name="connsiteY4" fmla="*/ 6857506 h 6857506"/>
              <a:gd name="connsiteX5" fmla="*/ 5634036 w 5634037"/>
              <a:gd name="connsiteY5" fmla="*/ 6857506 h 6857506"/>
              <a:gd name="connsiteX6" fmla="*/ 5634036 w 5634037"/>
              <a:gd name="connsiteY6" fmla="*/ 4938219 h 6857506"/>
              <a:gd name="connsiteX7" fmla="*/ 5633807 w 5634037"/>
              <a:gd name="connsiteY7" fmla="*/ 4938219 h 6857506"/>
              <a:gd name="connsiteX8" fmla="*/ 5624104 w 5634037"/>
              <a:gd name="connsiteY8" fmla="*/ 5130378 h 6857506"/>
              <a:gd name="connsiteX9" fmla="*/ 3710208 w 5634037"/>
              <a:gd name="connsiteY9" fmla="*/ 6857506 h 6857506"/>
              <a:gd name="connsiteX10" fmla="*/ 3709986 w 5634037"/>
              <a:gd name="connsiteY10" fmla="*/ 6857494 h 6857506"/>
              <a:gd name="connsiteX11" fmla="*/ 3709986 w 5634037"/>
              <a:gd name="connsiteY11" fmla="*/ 6857506 h 6857506"/>
              <a:gd name="connsiteX12" fmla="*/ 0 w 5634037"/>
              <a:gd name="connsiteY12" fmla="*/ 6857506 h 6857506"/>
              <a:gd name="connsiteX13" fmla="*/ 0 w 5634037"/>
              <a:gd name="connsiteY13" fmla="*/ 0 h 6857506"/>
              <a:gd name="connsiteX0" fmla="*/ 0 w 5634037"/>
              <a:gd name="connsiteY0" fmla="*/ 0 h 6857506"/>
              <a:gd name="connsiteX1" fmla="*/ 1807893 w 5634037"/>
              <a:gd name="connsiteY1" fmla="*/ 0 h 6857506"/>
              <a:gd name="connsiteX2" fmla="*/ 5634037 w 5634037"/>
              <a:gd name="connsiteY2" fmla="*/ 0 h 6857506"/>
              <a:gd name="connsiteX3" fmla="*/ 5634037 w 5634037"/>
              <a:gd name="connsiteY3" fmla="*/ 6857506 h 6857506"/>
              <a:gd name="connsiteX4" fmla="*/ 5634036 w 5634037"/>
              <a:gd name="connsiteY4" fmla="*/ 6857506 h 6857506"/>
              <a:gd name="connsiteX5" fmla="*/ 5634036 w 5634037"/>
              <a:gd name="connsiteY5" fmla="*/ 4938219 h 6857506"/>
              <a:gd name="connsiteX6" fmla="*/ 5633807 w 5634037"/>
              <a:gd name="connsiteY6" fmla="*/ 4938219 h 6857506"/>
              <a:gd name="connsiteX7" fmla="*/ 5624104 w 5634037"/>
              <a:gd name="connsiteY7" fmla="*/ 5130378 h 6857506"/>
              <a:gd name="connsiteX8" fmla="*/ 3710208 w 5634037"/>
              <a:gd name="connsiteY8" fmla="*/ 6857506 h 6857506"/>
              <a:gd name="connsiteX9" fmla="*/ 3709986 w 5634037"/>
              <a:gd name="connsiteY9" fmla="*/ 6857494 h 6857506"/>
              <a:gd name="connsiteX10" fmla="*/ 3709986 w 5634037"/>
              <a:gd name="connsiteY10" fmla="*/ 6857506 h 6857506"/>
              <a:gd name="connsiteX11" fmla="*/ 0 w 5634037"/>
              <a:gd name="connsiteY11" fmla="*/ 6857506 h 6857506"/>
              <a:gd name="connsiteX12" fmla="*/ 0 w 5634037"/>
              <a:gd name="connsiteY12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6857506 h 6857506"/>
              <a:gd name="connsiteX4" fmla="*/ 5634036 w 5634037"/>
              <a:gd name="connsiteY4" fmla="*/ 4938219 h 6857506"/>
              <a:gd name="connsiteX5" fmla="*/ 5633807 w 5634037"/>
              <a:gd name="connsiteY5" fmla="*/ 4938219 h 6857506"/>
              <a:gd name="connsiteX6" fmla="*/ 5624104 w 5634037"/>
              <a:gd name="connsiteY6" fmla="*/ 5130378 h 6857506"/>
              <a:gd name="connsiteX7" fmla="*/ 3710208 w 5634037"/>
              <a:gd name="connsiteY7" fmla="*/ 6857506 h 6857506"/>
              <a:gd name="connsiteX8" fmla="*/ 3709986 w 5634037"/>
              <a:gd name="connsiteY8" fmla="*/ 6857494 h 6857506"/>
              <a:gd name="connsiteX9" fmla="*/ 3709986 w 5634037"/>
              <a:gd name="connsiteY9" fmla="*/ 6857506 h 6857506"/>
              <a:gd name="connsiteX10" fmla="*/ 0 w 5634037"/>
              <a:gd name="connsiteY10" fmla="*/ 6857506 h 6857506"/>
              <a:gd name="connsiteX11" fmla="*/ 0 w 5634037"/>
              <a:gd name="connsiteY11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4938219 h 6857506"/>
              <a:gd name="connsiteX4" fmla="*/ 5633807 w 5634037"/>
              <a:gd name="connsiteY4" fmla="*/ 4938219 h 6857506"/>
              <a:gd name="connsiteX5" fmla="*/ 5624104 w 5634037"/>
              <a:gd name="connsiteY5" fmla="*/ 5130378 h 6857506"/>
              <a:gd name="connsiteX6" fmla="*/ 3710208 w 5634037"/>
              <a:gd name="connsiteY6" fmla="*/ 6857506 h 6857506"/>
              <a:gd name="connsiteX7" fmla="*/ 3709986 w 5634037"/>
              <a:gd name="connsiteY7" fmla="*/ 6857494 h 6857506"/>
              <a:gd name="connsiteX8" fmla="*/ 3709986 w 5634037"/>
              <a:gd name="connsiteY8" fmla="*/ 6857506 h 6857506"/>
              <a:gd name="connsiteX9" fmla="*/ 0 w 5634037"/>
              <a:gd name="connsiteY9" fmla="*/ 6857506 h 6857506"/>
              <a:gd name="connsiteX10" fmla="*/ 0 w 5634037"/>
              <a:gd name="connsiteY10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6 w 5634037"/>
              <a:gd name="connsiteY2" fmla="*/ 4938219 h 6857506"/>
              <a:gd name="connsiteX3" fmla="*/ 5633807 w 5634037"/>
              <a:gd name="connsiteY3" fmla="*/ 4938219 h 6857506"/>
              <a:gd name="connsiteX4" fmla="*/ 5624104 w 5634037"/>
              <a:gd name="connsiteY4" fmla="*/ 5130378 h 6857506"/>
              <a:gd name="connsiteX5" fmla="*/ 3710208 w 5634037"/>
              <a:gd name="connsiteY5" fmla="*/ 6857506 h 6857506"/>
              <a:gd name="connsiteX6" fmla="*/ 3709986 w 5634037"/>
              <a:gd name="connsiteY6" fmla="*/ 6857494 h 6857506"/>
              <a:gd name="connsiteX7" fmla="*/ 3709986 w 5634037"/>
              <a:gd name="connsiteY7" fmla="*/ 6857506 h 6857506"/>
              <a:gd name="connsiteX8" fmla="*/ 0 w 5634037"/>
              <a:gd name="connsiteY8" fmla="*/ 6857506 h 6857506"/>
              <a:gd name="connsiteX9" fmla="*/ 0 w 5634037"/>
              <a:gd name="connsiteY9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Trykk på ikonet </a:t>
            </a:r>
          </a:p>
          <a:p>
            <a:r>
              <a:rPr lang="nb-NO" dirty="0"/>
              <a:t>for å legge til </a:t>
            </a:r>
          </a:p>
          <a:p>
            <a:r>
              <a:rPr lang="nb-NO" dirty="0"/>
              <a:t>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726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557" y="409075"/>
            <a:ext cx="9557019" cy="1515978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lvl1pPr>
              <a:defRPr sz="4000" cap="none" baseline="0">
                <a:ln>
                  <a:noFill/>
                </a:ln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249904"/>
            <a:ext cx="11084026" cy="405945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732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F3B408-862C-9D42-DB9E-4F2EFBCDAE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 for å legge inn bakgrunnsbilde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B4EA86-E703-DC40-81E1-563572BAE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8704" y="300789"/>
            <a:ext cx="9279107" cy="157677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B741-2AD2-8F4D-996C-F33E5B10A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76" y="3872435"/>
            <a:ext cx="8593137" cy="1984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Mengde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bør</a:t>
            </a:r>
            <a:r>
              <a:rPr lang="en-GB"/>
              <a:t> </a:t>
            </a:r>
            <a:r>
              <a:rPr lang="en-GB" err="1"/>
              <a:t>begrenses</a:t>
            </a:r>
            <a:r>
              <a:rPr lang="en-GB"/>
              <a:t>. </a:t>
            </a:r>
            <a:r>
              <a:rPr lang="en-GB" err="1"/>
              <a:t>Brukt</a:t>
            </a:r>
            <a:r>
              <a:rPr lang="en-GB"/>
              <a:t> </a:t>
            </a:r>
            <a:r>
              <a:rPr lang="en-GB" err="1"/>
              <a:t>notatfeltet</a:t>
            </a:r>
            <a:r>
              <a:rPr lang="en-GB"/>
              <a:t> </a:t>
            </a:r>
            <a:r>
              <a:rPr lang="en-GB" err="1"/>
              <a:t>aktivt</a:t>
            </a:r>
            <a:r>
              <a:rPr lang="en-GB"/>
              <a:t>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 err="1"/>
              <a:t>mottaker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lytte</a:t>
            </a:r>
            <a:r>
              <a:rPr lang="en-GB"/>
              <a:t> </a:t>
            </a:r>
            <a:r>
              <a:rPr lang="en-GB" err="1"/>
              <a:t>istedenfor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lese.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også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lesbarheten</a:t>
            </a:r>
            <a:r>
              <a:rPr lang="en-GB"/>
              <a:t>, </a:t>
            </a:r>
            <a:r>
              <a:rPr lang="en-GB" err="1"/>
              <a:t>bruk</a:t>
            </a:r>
            <a:r>
              <a:rPr lang="en-GB"/>
              <a:t> </a:t>
            </a:r>
            <a:r>
              <a:rPr lang="en-GB" err="1"/>
              <a:t>helst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mindre</a:t>
            </a:r>
            <a:r>
              <a:rPr lang="en-GB"/>
              <a:t> </a:t>
            </a:r>
            <a:r>
              <a:rPr lang="en-GB" err="1"/>
              <a:t>skriftstørrelse</a:t>
            </a:r>
            <a:r>
              <a:rPr lang="en-GB"/>
              <a:t> </a:t>
            </a:r>
            <a:r>
              <a:rPr lang="en-GB" err="1"/>
              <a:t>enn</a:t>
            </a:r>
            <a:r>
              <a:rPr lang="en-GB"/>
              <a:t> 20. Husk at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påvirker</a:t>
            </a:r>
            <a:r>
              <a:rPr lang="en-GB"/>
              <a:t> </a:t>
            </a:r>
            <a:r>
              <a:rPr lang="en-GB" err="1"/>
              <a:t>kontrast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lesbarhet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plasseres</a:t>
            </a:r>
            <a:r>
              <a:rPr lang="en-GB"/>
              <a:t> der det er </a:t>
            </a:r>
            <a:r>
              <a:rPr lang="en-GB" err="1"/>
              <a:t>hensiktsmessig</a:t>
            </a:r>
            <a:r>
              <a:rPr lang="en-GB"/>
              <a:t>. </a:t>
            </a: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1070622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C32B80-F0F4-5BCA-0C5A-A5B9D74449D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ikonet for å legge inn video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752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8C1653-7B9A-2382-3EB0-88CB9E9D3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ikonet for å legge inn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434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3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mer 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>
            <a:cxnSpLocks/>
          </p:cNvCxnSpPr>
          <p:nvPr userDrawn="1"/>
        </p:nvCxnSpPr>
        <p:spPr>
          <a:xfrm>
            <a:off x="955119" y="3662651"/>
            <a:ext cx="615041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4003392"/>
            <a:ext cx="4339542" cy="949091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Avsluttende tekst eller kanskje kontaktinformasjon.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7A3FE-1B85-044F-8601-1722B646A412}"/>
              </a:ext>
            </a:extLst>
          </p:cNvPr>
          <p:cNvSpPr txBox="1"/>
          <p:nvPr userDrawn="1"/>
        </p:nvSpPr>
        <p:spPr>
          <a:xfrm>
            <a:off x="2907838" y="1564296"/>
            <a:ext cx="54668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 mer informasjon se:</a:t>
            </a:r>
            <a:br>
              <a:rPr lang="en-NO" sz="5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O" sz="28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www.ntnu.no</a:t>
            </a:r>
          </a:p>
        </p:txBody>
      </p:sp>
      <p:pic>
        <p:nvPicPr>
          <p:cNvPr id="15" name="Picture 14" descr="QR-kode med link til ntnu.no">
            <a:hlinkClick r:id="rId2"/>
            <a:extLst>
              <a:ext uri="{FF2B5EF4-FFF2-40B4-BE49-F238E27FC236}">
                <a16:creationId xmlns:a16="http://schemas.microsoft.com/office/drawing/2014/main" id="{B3DD55C2-73F3-D64D-B847-73777262F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5" y="1520393"/>
            <a:ext cx="2028014" cy="20280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0718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singsområd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F8818C9-B4D7-619F-0F93-030F0795B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866" y="3197586"/>
            <a:ext cx="1702963" cy="1685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00987B-D68D-5E04-5873-AF5F7A037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49" y="3197586"/>
            <a:ext cx="1702963" cy="1685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706768-FFC4-57C2-6151-F1F7B97119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286" y="4167951"/>
            <a:ext cx="1702963" cy="1685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5BDEB4-9B24-37A2-FBB2-20713695F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707" y="3197586"/>
            <a:ext cx="1702963" cy="1685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36C9CF-CCA7-9FD7-BD34-C00499130B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128" y="4167951"/>
            <a:ext cx="1702963" cy="16856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700D0-B5EB-43C8-5BEE-04FED85086FC}"/>
              </a:ext>
            </a:extLst>
          </p:cNvPr>
          <p:cNvSpPr txBox="1"/>
          <p:nvPr userDrawn="1"/>
        </p:nvSpPr>
        <p:spPr>
          <a:xfrm>
            <a:off x="814833" y="5112780"/>
            <a:ext cx="170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SAMFUNNS-SIKKERHET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5B63FA-09FB-28CF-411D-3503CA3702AF}"/>
              </a:ext>
            </a:extLst>
          </p:cNvPr>
          <p:cNvSpPr txBox="1"/>
          <p:nvPr userDrawn="1"/>
        </p:nvSpPr>
        <p:spPr>
          <a:xfrm>
            <a:off x="2876129" y="6083050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HAV OG KYST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65A771-804C-74BB-3DAD-FC6E335380C6}"/>
              </a:ext>
            </a:extLst>
          </p:cNvPr>
          <p:cNvSpPr txBox="1"/>
          <p:nvPr userDrawn="1"/>
        </p:nvSpPr>
        <p:spPr>
          <a:xfrm>
            <a:off x="5045707" y="5112685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FELLESSKAP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90DB89-331A-37E5-5A7C-464D6C22B510}"/>
              </a:ext>
            </a:extLst>
          </p:cNvPr>
          <p:cNvSpPr txBox="1"/>
          <p:nvPr userDrawn="1"/>
        </p:nvSpPr>
        <p:spPr>
          <a:xfrm>
            <a:off x="7215286" y="6083050"/>
            <a:ext cx="170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ENERGI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A1FBE-689C-D477-3523-0C3AE0617403}"/>
              </a:ext>
            </a:extLst>
          </p:cNvPr>
          <p:cNvSpPr txBox="1"/>
          <p:nvPr userDrawn="1"/>
        </p:nvSpPr>
        <p:spPr>
          <a:xfrm>
            <a:off x="9407882" y="5112684"/>
            <a:ext cx="185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</a:rPr>
              <a:t>HELSE OG LIVSVITENSKAP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46888-69FB-68EB-F215-F6273FF7B530}"/>
              </a:ext>
            </a:extLst>
          </p:cNvPr>
          <p:cNvSpPr txBox="1"/>
          <p:nvPr userDrawn="1"/>
        </p:nvSpPr>
        <p:spPr>
          <a:xfrm>
            <a:off x="706549" y="2204756"/>
            <a:ext cx="8138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NTNUs satsingsområder skal bidra til å løse vår tids komplekse utfordringer.</a:t>
            </a:r>
            <a:endParaRPr lang="nb-NO" i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988C8-EE4D-8FF9-4B44-07D8670D8ACA}"/>
              </a:ext>
            </a:extLst>
          </p:cNvPr>
          <p:cNvSpPr txBox="1"/>
          <p:nvPr userDrawn="1"/>
        </p:nvSpPr>
        <p:spPr>
          <a:xfrm>
            <a:off x="2102747" y="1227315"/>
            <a:ext cx="89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NTNU’s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Satsingsområder</a:t>
            </a:r>
            <a:endParaRPr lang="nb-NO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58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57700D0-B5EB-43C8-5BEE-04FED85086FC}"/>
              </a:ext>
            </a:extLst>
          </p:cNvPr>
          <p:cNvSpPr txBox="1"/>
          <p:nvPr userDrawn="1"/>
        </p:nvSpPr>
        <p:spPr>
          <a:xfrm>
            <a:off x="781170" y="3978667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43 882</a:t>
            </a:r>
          </a:p>
        </p:txBody>
      </p:sp>
      <p:pic>
        <p:nvPicPr>
          <p:cNvPr id="4" name="Graphic 3" descr="Graduation cap outline">
            <a:extLst>
              <a:ext uri="{FF2B5EF4-FFF2-40B4-BE49-F238E27FC236}">
                <a16:creationId xmlns:a16="http://schemas.microsoft.com/office/drawing/2014/main" id="{698490F2-412B-CC3C-B922-EFF1CDF43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24" y="2492585"/>
            <a:ext cx="1776450" cy="1776450"/>
          </a:xfrm>
          <a:prstGeom prst="rect">
            <a:avLst/>
          </a:prstGeom>
        </p:spPr>
      </p:pic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6AD0686F-97BD-7571-C853-92E10D28A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0613" y="2581072"/>
            <a:ext cx="1587144" cy="158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36D0B-F95E-F524-D464-D334E5C614C8}"/>
              </a:ext>
            </a:extLst>
          </p:cNvPr>
          <p:cNvSpPr txBox="1"/>
          <p:nvPr userDrawn="1"/>
        </p:nvSpPr>
        <p:spPr>
          <a:xfrm>
            <a:off x="986078" y="4624998"/>
            <a:ext cx="149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/>
                </a:solidFill>
              </a:rPr>
              <a:t>Studenter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26829-2E8F-C2B5-DB39-15549B716114}"/>
              </a:ext>
            </a:extLst>
          </p:cNvPr>
          <p:cNvSpPr txBox="1"/>
          <p:nvPr userDrawn="1"/>
        </p:nvSpPr>
        <p:spPr>
          <a:xfrm>
            <a:off x="6239759" y="3978667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385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47F71-EB30-86AF-F81A-960705345FB1}"/>
              </a:ext>
            </a:extLst>
          </p:cNvPr>
          <p:cNvSpPr txBox="1"/>
          <p:nvPr userDrawn="1"/>
        </p:nvSpPr>
        <p:spPr>
          <a:xfrm>
            <a:off x="6135249" y="4580699"/>
            <a:ext cx="211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/>
                </a:solidFill>
              </a:rPr>
              <a:t>Studieprogram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CBF7A-AFC7-BD0A-20FA-C5D3EF376023}"/>
              </a:ext>
            </a:extLst>
          </p:cNvPr>
          <p:cNvSpPr txBox="1"/>
          <p:nvPr userDrawn="1"/>
        </p:nvSpPr>
        <p:spPr>
          <a:xfrm>
            <a:off x="3485437" y="3972604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4062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0ABF3-C6E3-3081-4997-8AA1DEBA278E}"/>
              </a:ext>
            </a:extLst>
          </p:cNvPr>
          <p:cNvSpPr txBox="1"/>
          <p:nvPr userDrawn="1"/>
        </p:nvSpPr>
        <p:spPr>
          <a:xfrm>
            <a:off x="3492673" y="4580699"/>
            <a:ext cx="193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/>
                </a:solidFill>
              </a:rPr>
              <a:t>Internasjonale</a:t>
            </a:r>
          </a:p>
          <a:p>
            <a:pPr algn="ctr"/>
            <a:r>
              <a:rPr lang="nb-NO" sz="2000" dirty="0">
                <a:solidFill>
                  <a:schemeClr val="accent1"/>
                </a:solidFill>
              </a:rPr>
              <a:t>studenter</a:t>
            </a:r>
          </a:p>
        </p:txBody>
      </p:sp>
      <p:pic>
        <p:nvPicPr>
          <p:cNvPr id="17" name="Graphic 16" descr="Earth globe: Africa and Europe with solid fill">
            <a:extLst>
              <a:ext uri="{FF2B5EF4-FFF2-40B4-BE49-F238E27FC236}">
                <a16:creationId xmlns:a16="http://schemas.microsoft.com/office/drawing/2014/main" id="{C0A57D4B-68E9-C4A8-AF32-B61E34DE8D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7286" y="2723648"/>
            <a:ext cx="1248956" cy="1248956"/>
          </a:xfrm>
          <a:prstGeom prst="rect">
            <a:avLst/>
          </a:prstGeom>
        </p:spPr>
      </p:pic>
      <p:pic>
        <p:nvPicPr>
          <p:cNvPr id="19" name="Graphic 18" descr="Employee badge outline">
            <a:extLst>
              <a:ext uri="{FF2B5EF4-FFF2-40B4-BE49-F238E27FC236}">
                <a16:creationId xmlns:a16="http://schemas.microsoft.com/office/drawing/2014/main" id="{C8E30C80-2374-EE77-01CE-FAF05C87E6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18772" y="2552260"/>
            <a:ext cx="1430512" cy="14305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692E1D-1E23-7722-01BA-3FB2A263C016}"/>
              </a:ext>
            </a:extLst>
          </p:cNvPr>
          <p:cNvSpPr txBox="1"/>
          <p:nvPr userDrawn="1"/>
        </p:nvSpPr>
        <p:spPr>
          <a:xfrm>
            <a:off x="9010564" y="3949350"/>
            <a:ext cx="190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9159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133AB-E630-A769-1883-D032F19F6320}"/>
              </a:ext>
            </a:extLst>
          </p:cNvPr>
          <p:cNvSpPr txBox="1"/>
          <p:nvPr userDrawn="1"/>
        </p:nvSpPr>
        <p:spPr>
          <a:xfrm>
            <a:off x="8906054" y="4551382"/>
            <a:ext cx="211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/>
                </a:solidFill>
              </a:rPr>
              <a:t>Ansatte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F1040-ECAE-D709-32AF-5929DB664716}"/>
              </a:ext>
            </a:extLst>
          </p:cNvPr>
          <p:cNvSpPr txBox="1"/>
          <p:nvPr userDrawn="1"/>
        </p:nvSpPr>
        <p:spPr>
          <a:xfrm>
            <a:off x="785849" y="6108750"/>
            <a:ext cx="5000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https://www.ntnu.edu/facts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E19B8-38D0-561B-D5DE-64BF0F1CFA72}"/>
              </a:ext>
            </a:extLst>
          </p:cNvPr>
          <p:cNvSpPr txBox="1"/>
          <p:nvPr userDrawn="1"/>
        </p:nvSpPr>
        <p:spPr>
          <a:xfrm>
            <a:off x="2102747" y="1227315"/>
            <a:ext cx="89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+mj-lt"/>
              </a:rPr>
              <a:t>Hovedtall</a:t>
            </a:r>
            <a:endParaRPr lang="nb-NO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9304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28C2-00A9-B863-FED7-808915FE6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9812" y="365125"/>
            <a:ext cx="904398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Ikke</a:t>
            </a:r>
            <a:r>
              <a:rPr lang="en-US" dirty="0"/>
              <a:t> I bruk</a:t>
            </a:r>
            <a:endParaRPr lang="nb-NO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C85CE5-71B3-AD20-A48C-7492E8C29833}"/>
              </a:ext>
            </a:extLst>
          </p:cNvPr>
          <p:cNvGrpSpPr/>
          <p:nvPr userDrawn="1"/>
        </p:nvGrpSpPr>
        <p:grpSpPr>
          <a:xfrm>
            <a:off x="387350" y="2663825"/>
            <a:ext cx="3032126" cy="3616324"/>
            <a:chOff x="3965576" y="655638"/>
            <a:chExt cx="3032126" cy="3616324"/>
          </a:xfrm>
        </p:grpSpPr>
        <p:grpSp>
          <p:nvGrpSpPr>
            <p:cNvPr id="4" name="Group 272">
              <a:extLst>
                <a:ext uri="{FF2B5EF4-FFF2-40B4-BE49-F238E27FC236}">
                  <a16:creationId xmlns:a16="http://schemas.microsoft.com/office/drawing/2014/main" id="{ED02AD49-EF3D-110F-F2CD-8338085D2A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965576" y="655638"/>
              <a:ext cx="3032126" cy="3616324"/>
              <a:chOff x="2498" y="413"/>
              <a:chExt cx="1910" cy="2278"/>
            </a:xfrm>
          </p:grpSpPr>
          <p:sp>
            <p:nvSpPr>
              <p:cNvPr id="8" name="AutoShape 271">
                <a:extLst>
                  <a:ext uri="{FF2B5EF4-FFF2-40B4-BE49-F238E27FC236}">
                    <a16:creationId xmlns:a16="http://schemas.microsoft.com/office/drawing/2014/main" id="{862E5429-695B-3B1C-5C86-B16537D9BD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413"/>
                <a:ext cx="1907" cy="2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" name="Freeform 273">
                <a:extLst>
                  <a:ext uri="{FF2B5EF4-FFF2-40B4-BE49-F238E27FC236}">
                    <a16:creationId xmlns:a16="http://schemas.microsoft.com/office/drawing/2014/main" id="{10729C90-BCA8-CBE1-D606-B91305BCA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9" y="427"/>
                <a:ext cx="1899" cy="2264"/>
              </a:xfrm>
              <a:custGeom>
                <a:avLst/>
                <a:gdLst>
                  <a:gd name="T0" fmla="*/ 1536 w 1643"/>
                  <a:gd name="T1" fmla="*/ 86 h 1957"/>
                  <a:gd name="T2" fmla="*/ 1448 w 1643"/>
                  <a:gd name="T3" fmla="*/ 122 h 1957"/>
                  <a:gd name="T4" fmla="*/ 1440 w 1643"/>
                  <a:gd name="T5" fmla="*/ 11 h 1957"/>
                  <a:gd name="T6" fmla="*/ 1405 w 1643"/>
                  <a:gd name="T7" fmla="*/ 99 h 1957"/>
                  <a:gd name="T8" fmla="*/ 1335 w 1643"/>
                  <a:gd name="T9" fmla="*/ 74 h 1957"/>
                  <a:gd name="T10" fmla="*/ 1304 w 1643"/>
                  <a:gd name="T11" fmla="*/ 67 h 1957"/>
                  <a:gd name="T12" fmla="*/ 1245 w 1643"/>
                  <a:gd name="T13" fmla="*/ 49 h 1957"/>
                  <a:gd name="T14" fmla="*/ 1169 w 1643"/>
                  <a:gd name="T15" fmla="*/ 215 h 1957"/>
                  <a:gd name="T16" fmla="*/ 1062 w 1643"/>
                  <a:gd name="T17" fmla="*/ 172 h 1957"/>
                  <a:gd name="T18" fmla="*/ 1065 w 1643"/>
                  <a:gd name="T19" fmla="*/ 234 h 1957"/>
                  <a:gd name="T20" fmla="*/ 947 w 1643"/>
                  <a:gd name="T21" fmla="*/ 340 h 1957"/>
                  <a:gd name="T22" fmla="*/ 891 w 1643"/>
                  <a:gd name="T23" fmla="*/ 264 h 1957"/>
                  <a:gd name="T24" fmla="*/ 828 w 1643"/>
                  <a:gd name="T25" fmla="*/ 289 h 1957"/>
                  <a:gd name="T26" fmla="*/ 882 w 1643"/>
                  <a:gd name="T27" fmla="*/ 335 h 1957"/>
                  <a:gd name="T28" fmla="*/ 793 w 1643"/>
                  <a:gd name="T29" fmla="*/ 286 h 1957"/>
                  <a:gd name="T30" fmla="*/ 772 w 1643"/>
                  <a:gd name="T31" fmla="*/ 376 h 1957"/>
                  <a:gd name="T32" fmla="*/ 781 w 1643"/>
                  <a:gd name="T33" fmla="*/ 431 h 1957"/>
                  <a:gd name="T34" fmla="*/ 702 w 1643"/>
                  <a:gd name="T35" fmla="*/ 447 h 1957"/>
                  <a:gd name="T36" fmla="*/ 665 w 1643"/>
                  <a:gd name="T37" fmla="*/ 426 h 1957"/>
                  <a:gd name="T38" fmla="*/ 608 w 1643"/>
                  <a:gd name="T39" fmla="*/ 437 h 1957"/>
                  <a:gd name="T40" fmla="*/ 638 w 1643"/>
                  <a:gd name="T41" fmla="*/ 484 h 1957"/>
                  <a:gd name="T42" fmla="*/ 532 w 1643"/>
                  <a:gd name="T43" fmla="*/ 543 h 1957"/>
                  <a:gd name="T44" fmla="*/ 651 w 1643"/>
                  <a:gd name="T45" fmla="*/ 485 h 1957"/>
                  <a:gd name="T46" fmla="*/ 735 w 1643"/>
                  <a:gd name="T47" fmla="*/ 458 h 1957"/>
                  <a:gd name="T48" fmla="*/ 732 w 1643"/>
                  <a:gd name="T49" fmla="*/ 525 h 1957"/>
                  <a:gd name="T50" fmla="*/ 707 w 1643"/>
                  <a:gd name="T51" fmla="*/ 520 h 1957"/>
                  <a:gd name="T52" fmla="*/ 641 w 1643"/>
                  <a:gd name="T53" fmla="*/ 577 h 1957"/>
                  <a:gd name="T54" fmla="*/ 659 w 1643"/>
                  <a:gd name="T55" fmla="*/ 604 h 1957"/>
                  <a:gd name="T56" fmla="*/ 620 w 1643"/>
                  <a:gd name="T57" fmla="*/ 649 h 1957"/>
                  <a:gd name="T58" fmla="*/ 635 w 1643"/>
                  <a:gd name="T59" fmla="*/ 698 h 1957"/>
                  <a:gd name="T60" fmla="*/ 568 w 1643"/>
                  <a:gd name="T61" fmla="*/ 729 h 1957"/>
                  <a:gd name="T62" fmla="*/ 559 w 1643"/>
                  <a:gd name="T63" fmla="*/ 788 h 1957"/>
                  <a:gd name="T64" fmla="*/ 511 w 1643"/>
                  <a:gd name="T65" fmla="*/ 851 h 1957"/>
                  <a:gd name="T66" fmla="*/ 504 w 1643"/>
                  <a:gd name="T67" fmla="*/ 887 h 1957"/>
                  <a:gd name="T68" fmla="*/ 474 w 1643"/>
                  <a:gd name="T69" fmla="*/ 984 h 1957"/>
                  <a:gd name="T70" fmla="*/ 436 w 1643"/>
                  <a:gd name="T71" fmla="*/ 1033 h 1957"/>
                  <a:gd name="T72" fmla="*/ 394 w 1643"/>
                  <a:gd name="T73" fmla="*/ 1094 h 1957"/>
                  <a:gd name="T74" fmla="*/ 335 w 1643"/>
                  <a:gd name="T75" fmla="*/ 1161 h 1957"/>
                  <a:gd name="T76" fmla="*/ 317 w 1643"/>
                  <a:gd name="T77" fmla="*/ 1226 h 1957"/>
                  <a:gd name="T78" fmla="*/ 284 w 1643"/>
                  <a:gd name="T79" fmla="*/ 1248 h 1957"/>
                  <a:gd name="T80" fmla="*/ 212 w 1643"/>
                  <a:gd name="T81" fmla="*/ 1300 h 1957"/>
                  <a:gd name="T82" fmla="*/ 137 w 1643"/>
                  <a:gd name="T83" fmla="*/ 1336 h 1957"/>
                  <a:gd name="T84" fmla="*/ 133 w 1643"/>
                  <a:gd name="T85" fmla="*/ 1371 h 1957"/>
                  <a:gd name="T86" fmla="*/ 132 w 1643"/>
                  <a:gd name="T87" fmla="*/ 1440 h 1957"/>
                  <a:gd name="T88" fmla="*/ 21 w 1643"/>
                  <a:gd name="T89" fmla="*/ 1429 h 1957"/>
                  <a:gd name="T90" fmla="*/ 77 w 1643"/>
                  <a:gd name="T91" fmla="*/ 1475 h 1957"/>
                  <a:gd name="T92" fmla="*/ 37 w 1643"/>
                  <a:gd name="T93" fmla="*/ 1521 h 1957"/>
                  <a:gd name="T94" fmla="*/ 80 w 1643"/>
                  <a:gd name="T95" fmla="*/ 1564 h 1957"/>
                  <a:gd name="T96" fmla="*/ 140 w 1643"/>
                  <a:gd name="T97" fmla="*/ 1573 h 1957"/>
                  <a:gd name="T98" fmla="*/ 10 w 1643"/>
                  <a:gd name="T99" fmla="*/ 1597 h 1957"/>
                  <a:gd name="T100" fmla="*/ 14 w 1643"/>
                  <a:gd name="T101" fmla="*/ 1689 h 1957"/>
                  <a:gd name="T102" fmla="*/ 27 w 1643"/>
                  <a:gd name="T103" fmla="*/ 1754 h 1957"/>
                  <a:gd name="T104" fmla="*/ 115 w 1643"/>
                  <a:gd name="T105" fmla="*/ 1670 h 1957"/>
                  <a:gd name="T106" fmla="*/ 25 w 1643"/>
                  <a:gd name="T107" fmla="*/ 1804 h 1957"/>
                  <a:gd name="T108" fmla="*/ 81 w 1643"/>
                  <a:gd name="T109" fmla="*/ 1812 h 1957"/>
                  <a:gd name="T110" fmla="*/ 278 w 1643"/>
                  <a:gd name="T111" fmla="*/ 1875 h 1957"/>
                  <a:gd name="T112" fmla="*/ 344 w 1643"/>
                  <a:gd name="T113" fmla="*/ 1769 h 1957"/>
                  <a:gd name="T114" fmla="*/ 486 w 1643"/>
                  <a:gd name="T115" fmla="*/ 1637 h 1957"/>
                  <a:gd name="T116" fmla="*/ 679 w 1643"/>
                  <a:gd name="T117" fmla="*/ 790 h 1957"/>
                  <a:gd name="T118" fmla="*/ 1140 w 1643"/>
                  <a:gd name="T119" fmla="*/ 443 h 1957"/>
                  <a:gd name="T120" fmla="*/ 1491 w 1643"/>
                  <a:gd name="T121" fmla="*/ 249 h 1957"/>
                  <a:gd name="T122" fmla="*/ 1586 w 1643"/>
                  <a:gd name="T123" fmla="*/ 250 h 1957"/>
                  <a:gd name="T124" fmla="*/ 461 w 1643"/>
                  <a:gd name="T125" fmla="*/ 1039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3" h="1957">
                    <a:moveTo>
                      <a:pt x="1500" y="183"/>
                    </a:moveTo>
                    <a:cubicBezTo>
                      <a:pt x="1501" y="182"/>
                      <a:pt x="1501" y="182"/>
                      <a:pt x="1502" y="182"/>
                    </a:cubicBezTo>
                    <a:cubicBezTo>
                      <a:pt x="1505" y="182"/>
                      <a:pt x="1512" y="187"/>
                      <a:pt x="1517" y="187"/>
                    </a:cubicBezTo>
                    <a:cubicBezTo>
                      <a:pt x="1517" y="187"/>
                      <a:pt x="1518" y="187"/>
                      <a:pt x="1518" y="187"/>
                    </a:cubicBezTo>
                    <a:cubicBezTo>
                      <a:pt x="1518" y="187"/>
                      <a:pt x="1519" y="187"/>
                      <a:pt x="1519" y="187"/>
                    </a:cubicBezTo>
                    <a:cubicBezTo>
                      <a:pt x="1523" y="187"/>
                      <a:pt x="1526" y="191"/>
                      <a:pt x="1530" y="191"/>
                    </a:cubicBezTo>
                    <a:cubicBezTo>
                      <a:pt x="1531" y="191"/>
                      <a:pt x="1532" y="191"/>
                      <a:pt x="1533" y="190"/>
                    </a:cubicBezTo>
                    <a:cubicBezTo>
                      <a:pt x="1533" y="190"/>
                      <a:pt x="1534" y="190"/>
                      <a:pt x="1535" y="190"/>
                    </a:cubicBezTo>
                    <a:cubicBezTo>
                      <a:pt x="1539" y="190"/>
                      <a:pt x="1538" y="194"/>
                      <a:pt x="1543" y="194"/>
                    </a:cubicBezTo>
                    <a:cubicBezTo>
                      <a:pt x="1549" y="194"/>
                      <a:pt x="1553" y="195"/>
                      <a:pt x="1560" y="197"/>
                    </a:cubicBezTo>
                    <a:cubicBezTo>
                      <a:pt x="1565" y="199"/>
                      <a:pt x="1567" y="200"/>
                      <a:pt x="1569" y="200"/>
                    </a:cubicBezTo>
                    <a:cubicBezTo>
                      <a:pt x="1570" y="200"/>
                      <a:pt x="1571" y="200"/>
                      <a:pt x="1572" y="200"/>
                    </a:cubicBezTo>
                    <a:cubicBezTo>
                      <a:pt x="1577" y="199"/>
                      <a:pt x="1584" y="198"/>
                      <a:pt x="1585" y="195"/>
                    </a:cubicBezTo>
                    <a:cubicBezTo>
                      <a:pt x="1586" y="193"/>
                      <a:pt x="1593" y="192"/>
                      <a:pt x="1598" y="187"/>
                    </a:cubicBezTo>
                    <a:cubicBezTo>
                      <a:pt x="1603" y="183"/>
                      <a:pt x="1597" y="174"/>
                      <a:pt x="1603" y="174"/>
                    </a:cubicBezTo>
                    <a:cubicBezTo>
                      <a:pt x="1610" y="174"/>
                      <a:pt x="1609" y="169"/>
                      <a:pt x="1613" y="166"/>
                    </a:cubicBezTo>
                    <a:cubicBezTo>
                      <a:pt x="1617" y="164"/>
                      <a:pt x="1627" y="166"/>
                      <a:pt x="1635" y="161"/>
                    </a:cubicBezTo>
                    <a:cubicBezTo>
                      <a:pt x="1642" y="158"/>
                      <a:pt x="1643" y="157"/>
                      <a:pt x="1643" y="154"/>
                    </a:cubicBezTo>
                    <a:cubicBezTo>
                      <a:pt x="1643" y="153"/>
                      <a:pt x="1643" y="152"/>
                      <a:pt x="1643" y="150"/>
                    </a:cubicBezTo>
                    <a:cubicBezTo>
                      <a:pt x="1643" y="142"/>
                      <a:pt x="1643" y="138"/>
                      <a:pt x="1643" y="133"/>
                    </a:cubicBezTo>
                    <a:cubicBezTo>
                      <a:pt x="1643" y="131"/>
                      <a:pt x="1641" y="131"/>
                      <a:pt x="1638" y="131"/>
                    </a:cubicBezTo>
                    <a:cubicBezTo>
                      <a:pt x="1635" y="131"/>
                      <a:pt x="1630" y="132"/>
                      <a:pt x="1628" y="132"/>
                    </a:cubicBezTo>
                    <a:cubicBezTo>
                      <a:pt x="1625" y="132"/>
                      <a:pt x="1624" y="130"/>
                      <a:pt x="1624" y="129"/>
                    </a:cubicBezTo>
                    <a:cubicBezTo>
                      <a:pt x="1624" y="128"/>
                      <a:pt x="1624" y="127"/>
                      <a:pt x="1625" y="126"/>
                    </a:cubicBezTo>
                    <a:cubicBezTo>
                      <a:pt x="1625" y="126"/>
                      <a:pt x="1625" y="126"/>
                      <a:pt x="1625" y="126"/>
                    </a:cubicBezTo>
                    <a:cubicBezTo>
                      <a:pt x="1625" y="123"/>
                      <a:pt x="1616" y="117"/>
                      <a:pt x="1616" y="115"/>
                    </a:cubicBezTo>
                    <a:cubicBezTo>
                      <a:pt x="1616" y="115"/>
                      <a:pt x="1616" y="114"/>
                      <a:pt x="1616" y="114"/>
                    </a:cubicBezTo>
                    <a:cubicBezTo>
                      <a:pt x="1616" y="114"/>
                      <a:pt x="1616" y="113"/>
                      <a:pt x="1616" y="113"/>
                    </a:cubicBezTo>
                    <a:cubicBezTo>
                      <a:pt x="1616" y="111"/>
                      <a:pt x="1615" y="110"/>
                      <a:pt x="1610" y="109"/>
                    </a:cubicBezTo>
                    <a:cubicBezTo>
                      <a:pt x="1609" y="109"/>
                      <a:pt x="1608" y="109"/>
                      <a:pt x="1606" y="109"/>
                    </a:cubicBezTo>
                    <a:cubicBezTo>
                      <a:pt x="1601" y="109"/>
                      <a:pt x="1593" y="111"/>
                      <a:pt x="1590" y="114"/>
                    </a:cubicBezTo>
                    <a:cubicBezTo>
                      <a:pt x="1588" y="116"/>
                      <a:pt x="1587" y="116"/>
                      <a:pt x="1587" y="116"/>
                    </a:cubicBezTo>
                    <a:cubicBezTo>
                      <a:pt x="1585" y="116"/>
                      <a:pt x="1585" y="115"/>
                      <a:pt x="1584" y="114"/>
                    </a:cubicBezTo>
                    <a:cubicBezTo>
                      <a:pt x="1584" y="114"/>
                      <a:pt x="1584" y="114"/>
                      <a:pt x="1584" y="114"/>
                    </a:cubicBezTo>
                    <a:cubicBezTo>
                      <a:pt x="1584" y="113"/>
                      <a:pt x="1586" y="112"/>
                      <a:pt x="1586" y="111"/>
                    </a:cubicBezTo>
                    <a:cubicBezTo>
                      <a:pt x="1586" y="111"/>
                      <a:pt x="1586" y="111"/>
                      <a:pt x="1586" y="110"/>
                    </a:cubicBezTo>
                    <a:cubicBezTo>
                      <a:pt x="1585" y="110"/>
                      <a:pt x="1585" y="110"/>
                      <a:pt x="1585" y="109"/>
                    </a:cubicBezTo>
                    <a:cubicBezTo>
                      <a:pt x="1585" y="109"/>
                      <a:pt x="1585" y="108"/>
                      <a:pt x="1587" y="108"/>
                    </a:cubicBezTo>
                    <a:cubicBezTo>
                      <a:pt x="1587" y="108"/>
                      <a:pt x="1588" y="108"/>
                      <a:pt x="1588" y="108"/>
                    </a:cubicBezTo>
                    <a:cubicBezTo>
                      <a:pt x="1588" y="108"/>
                      <a:pt x="1588" y="108"/>
                      <a:pt x="1588" y="108"/>
                    </a:cubicBezTo>
                    <a:cubicBezTo>
                      <a:pt x="1592" y="108"/>
                      <a:pt x="1598" y="104"/>
                      <a:pt x="1599" y="98"/>
                    </a:cubicBezTo>
                    <a:cubicBezTo>
                      <a:pt x="1599" y="98"/>
                      <a:pt x="1599" y="98"/>
                      <a:pt x="1598" y="97"/>
                    </a:cubicBezTo>
                    <a:cubicBezTo>
                      <a:pt x="1598" y="94"/>
                      <a:pt x="1595" y="93"/>
                      <a:pt x="1593" y="92"/>
                    </a:cubicBezTo>
                    <a:cubicBezTo>
                      <a:pt x="1590" y="91"/>
                      <a:pt x="1587" y="90"/>
                      <a:pt x="1588" y="89"/>
                    </a:cubicBezTo>
                    <a:cubicBezTo>
                      <a:pt x="1588" y="89"/>
                      <a:pt x="1588" y="89"/>
                      <a:pt x="1588" y="89"/>
                    </a:cubicBezTo>
                    <a:cubicBezTo>
                      <a:pt x="1588" y="88"/>
                      <a:pt x="1589" y="87"/>
                      <a:pt x="1589" y="87"/>
                    </a:cubicBezTo>
                    <a:cubicBezTo>
                      <a:pt x="1590" y="87"/>
                      <a:pt x="1591" y="87"/>
                      <a:pt x="1591" y="86"/>
                    </a:cubicBezTo>
                    <a:cubicBezTo>
                      <a:pt x="1591" y="86"/>
                      <a:pt x="1591" y="86"/>
                      <a:pt x="1591" y="85"/>
                    </a:cubicBezTo>
                    <a:cubicBezTo>
                      <a:pt x="1591" y="83"/>
                      <a:pt x="1581" y="78"/>
                      <a:pt x="1578" y="78"/>
                    </a:cubicBezTo>
                    <a:cubicBezTo>
                      <a:pt x="1578" y="78"/>
                      <a:pt x="1578" y="78"/>
                      <a:pt x="1578" y="78"/>
                    </a:cubicBezTo>
                    <a:cubicBezTo>
                      <a:pt x="1574" y="79"/>
                      <a:pt x="1571" y="84"/>
                      <a:pt x="1568" y="89"/>
                    </a:cubicBezTo>
                    <a:cubicBezTo>
                      <a:pt x="1566" y="93"/>
                      <a:pt x="1562" y="95"/>
                      <a:pt x="1561" y="95"/>
                    </a:cubicBezTo>
                    <a:cubicBezTo>
                      <a:pt x="1561" y="95"/>
                      <a:pt x="1560" y="95"/>
                      <a:pt x="1560" y="95"/>
                    </a:cubicBezTo>
                    <a:cubicBezTo>
                      <a:pt x="1560" y="95"/>
                      <a:pt x="1560" y="95"/>
                      <a:pt x="1560" y="95"/>
                    </a:cubicBezTo>
                    <a:cubicBezTo>
                      <a:pt x="1560" y="95"/>
                      <a:pt x="1560" y="95"/>
                      <a:pt x="1560" y="95"/>
                    </a:cubicBezTo>
                    <a:cubicBezTo>
                      <a:pt x="1562" y="93"/>
                      <a:pt x="1566" y="89"/>
                      <a:pt x="1567" y="82"/>
                    </a:cubicBezTo>
                    <a:cubicBezTo>
                      <a:pt x="1567" y="81"/>
                      <a:pt x="1567" y="81"/>
                      <a:pt x="1567" y="81"/>
                    </a:cubicBezTo>
                    <a:cubicBezTo>
                      <a:pt x="1567" y="75"/>
                      <a:pt x="1564" y="74"/>
                      <a:pt x="1562" y="73"/>
                    </a:cubicBezTo>
                    <a:cubicBezTo>
                      <a:pt x="1562" y="73"/>
                      <a:pt x="1561" y="73"/>
                      <a:pt x="1561" y="73"/>
                    </a:cubicBezTo>
                    <a:cubicBezTo>
                      <a:pt x="1558" y="73"/>
                      <a:pt x="1555" y="77"/>
                      <a:pt x="1552" y="79"/>
                    </a:cubicBezTo>
                    <a:cubicBezTo>
                      <a:pt x="1550" y="81"/>
                      <a:pt x="1548" y="81"/>
                      <a:pt x="1546" y="81"/>
                    </a:cubicBezTo>
                    <a:cubicBezTo>
                      <a:pt x="1545" y="81"/>
                      <a:pt x="1544" y="81"/>
                      <a:pt x="1543" y="81"/>
                    </a:cubicBezTo>
                    <a:cubicBezTo>
                      <a:pt x="1539" y="81"/>
                      <a:pt x="1539" y="83"/>
                      <a:pt x="1536" y="86"/>
                    </a:cubicBezTo>
                    <a:cubicBezTo>
                      <a:pt x="1535" y="88"/>
                      <a:pt x="1534" y="89"/>
                      <a:pt x="1533" y="89"/>
                    </a:cubicBezTo>
                    <a:cubicBezTo>
                      <a:pt x="1533" y="89"/>
                      <a:pt x="1532" y="88"/>
                      <a:pt x="1532" y="87"/>
                    </a:cubicBezTo>
                    <a:cubicBezTo>
                      <a:pt x="1532" y="87"/>
                      <a:pt x="1532" y="87"/>
                      <a:pt x="1532" y="87"/>
                    </a:cubicBezTo>
                    <a:cubicBezTo>
                      <a:pt x="1533" y="85"/>
                      <a:pt x="1534" y="84"/>
                      <a:pt x="1535" y="83"/>
                    </a:cubicBezTo>
                    <a:cubicBezTo>
                      <a:pt x="1537" y="83"/>
                      <a:pt x="1538" y="82"/>
                      <a:pt x="1538" y="81"/>
                    </a:cubicBezTo>
                    <a:cubicBezTo>
                      <a:pt x="1538" y="80"/>
                      <a:pt x="1536" y="80"/>
                      <a:pt x="1536" y="78"/>
                    </a:cubicBezTo>
                    <a:cubicBezTo>
                      <a:pt x="1536" y="76"/>
                      <a:pt x="1539" y="76"/>
                      <a:pt x="1539" y="75"/>
                    </a:cubicBezTo>
                    <a:cubicBezTo>
                      <a:pt x="1539" y="74"/>
                      <a:pt x="1539" y="74"/>
                      <a:pt x="1539" y="74"/>
                    </a:cubicBezTo>
                    <a:cubicBezTo>
                      <a:pt x="1539" y="74"/>
                      <a:pt x="1538" y="74"/>
                      <a:pt x="1538" y="74"/>
                    </a:cubicBezTo>
                    <a:cubicBezTo>
                      <a:pt x="1537" y="74"/>
                      <a:pt x="1535" y="74"/>
                      <a:pt x="1534" y="74"/>
                    </a:cubicBezTo>
                    <a:cubicBezTo>
                      <a:pt x="1533" y="74"/>
                      <a:pt x="1533" y="74"/>
                      <a:pt x="1533" y="74"/>
                    </a:cubicBezTo>
                    <a:cubicBezTo>
                      <a:pt x="1533" y="73"/>
                      <a:pt x="1533" y="73"/>
                      <a:pt x="1533" y="72"/>
                    </a:cubicBezTo>
                    <a:cubicBezTo>
                      <a:pt x="1533" y="72"/>
                      <a:pt x="1533" y="71"/>
                      <a:pt x="1536" y="70"/>
                    </a:cubicBezTo>
                    <a:cubicBezTo>
                      <a:pt x="1539" y="70"/>
                      <a:pt x="1540" y="69"/>
                      <a:pt x="1540" y="67"/>
                    </a:cubicBezTo>
                    <a:cubicBezTo>
                      <a:pt x="1540" y="67"/>
                      <a:pt x="1540" y="66"/>
                      <a:pt x="1540" y="66"/>
                    </a:cubicBezTo>
                    <a:cubicBezTo>
                      <a:pt x="1540" y="65"/>
                      <a:pt x="1540" y="64"/>
                      <a:pt x="1539" y="64"/>
                    </a:cubicBezTo>
                    <a:cubicBezTo>
                      <a:pt x="1538" y="63"/>
                      <a:pt x="1538" y="63"/>
                      <a:pt x="1537" y="63"/>
                    </a:cubicBezTo>
                    <a:cubicBezTo>
                      <a:pt x="1536" y="63"/>
                      <a:pt x="1536" y="63"/>
                      <a:pt x="1535" y="63"/>
                    </a:cubicBezTo>
                    <a:cubicBezTo>
                      <a:pt x="1533" y="64"/>
                      <a:pt x="1533" y="58"/>
                      <a:pt x="1532" y="54"/>
                    </a:cubicBezTo>
                    <a:cubicBezTo>
                      <a:pt x="1530" y="51"/>
                      <a:pt x="1522" y="52"/>
                      <a:pt x="1522" y="49"/>
                    </a:cubicBezTo>
                    <a:cubicBezTo>
                      <a:pt x="1521" y="46"/>
                      <a:pt x="1518" y="47"/>
                      <a:pt x="1512" y="46"/>
                    </a:cubicBezTo>
                    <a:cubicBezTo>
                      <a:pt x="1511" y="46"/>
                      <a:pt x="1510" y="46"/>
                      <a:pt x="1510" y="46"/>
                    </a:cubicBezTo>
                    <a:cubicBezTo>
                      <a:pt x="1504" y="46"/>
                      <a:pt x="1501" y="51"/>
                      <a:pt x="1499" y="54"/>
                    </a:cubicBezTo>
                    <a:cubicBezTo>
                      <a:pt x="1496" y="58"/>
                      <a:pt x="1496" y="59"/>
                      <a:pt x="1495" y="63"/>
                    </a:cubicBezTo>
                    <a:cubicBezTo>
                      <a:pt x="1495" y="66"/>
                      <a:pt x="1488" y="70"/>
                      <a:pt x="1486" y="75"/>
                    </a:cubicBezTo>
                    <a:cubicBezTo>
                      <a:pt x="1486" y="75"/>
                      <a:pt x="1486" y="76"/>
                      <a:pt x="1486" y="77"/>
                    </a:cubicBezTo>
                    <a:cubicBezTo>
                      <a:pt x="1486" y="80"/>
                      <a:pt x="1489" y="82"/>
                      <a:pt x="1489" y="83"/>
                    </a:cubicBezTo>
                    <a:cubicBezTo>
                      <a:pt x="1489" y="83"/>
                      <a:pt x="1489" y="83"/>
                      <a:pt x="1489" y="83"/>
                    </a:cubicBezTo>
                    <a:cubicBezTo>
                      <a:pt x="1489" y="83"/>
                      <a:pt x="1489" y="83"/>
                      <a:pt x="1488" y="83"/>
                    </a:cubicBezTo>
                    <a:cubicBezTo>
                      <a:pt x="1488" y="83"/>
                      <a:pt x="1487" y="83"/>
                      <a:pt x="1486" y="83"/>
                    </a:cubicBezTo>
                    <a:cubicBezTo>
                      <a:pt x="1486" y="83"/>
                      <a:pt x="1486" y="83"/>
                      <a:pt x="1486" y="83"/>
                    </a:cubicBezTo>
                    <a:cubicBezTo>
                      <a:pt x="1484" y="83"/>
                      <a:pt x="1484" y="87"/>
                      <a:pt x="1483" y="93"/>
                    </a:cubicBezTo>
                    <a:cubicBezTo>
                      <a:pt x="1483" y="100"/>
                      <a:pt x="1480" y="101"/>
                      <a:pt x="1479" y="107"/>
                    </a:cubicBezTo>
                    <a:cubicBezTo>
                      <a:pt x="1479" y="107"/>
                      <a:pt x="1479" y="108"/>
                      <a:pt x="1479" y="109"/>
                    </a:cubicBezTo>
                    <a:cubicBezTo>
                      <a:pt x="1479" y="113"/>
                      <a:pt x="1482" y="116"/>
                      <a:pt x="1484" y="117"/>
                    </a:cubicBezTo>
                    <a:cubicBezTo>
                      <a:pt x="1485" y="118"/>
                      <a:pt x="1486" y="118"/>
                      <a:pt x="1486" y="118"/>
                    </a:cubicBezTo>
                    <a:cubicBezTo>
                      <a:pt x="1486" y="119"/>
                      <a:pt x="1485" y="120"/>
                      <a:pt x="1484" y="122"/>
                    </a:cubicBezTo>
                    <a:cubicBezTo>
                      <a:pt x="1484" y="123"/>
                      <a:pt x="1484" y="124"/>
                      <a:pt x="1484" y="124"/>
                    </a:cubicBezTo>
                    <a:cubicBezTo>
                      <a:pt x="1484" y="124"/>
                      <a:pt x="1484" y="125"/>
                      <a:pt x="1484" y="125"/>
                    </a:cubicBezTo>
                    <a:cubicBezTo>
                      <a:pt x="1484" y="126"/>
                      <a:pt x="1484" y="126"/>
                      <a:pt x="1483" y="126"/>
                    </a:cubicBezTo>
                    <a:cubicBezTo>
                      <a:pt x="1483" y="126"/>
                      <a:pt x="1483" y="126"/>
                      <a:pt x="1483" y="126"/>
                    </a:cubicBezTo>
                    <a:cubicBezTo>
                      <a:pt x="1482" y="126"/>
                      <a:pt x="1482" y="126"/>
                      <a:pt x="1482" y="125"/>
                    </a:cubicBezTo>
                    <a:cubicBezTo>
                      <a:pt x="1482" y="124"/>
                      <a:pt x="1482" y="123"/>
                      <a:pt x="1482" y="122"/>
                    </a:cubicBezTo>
                    <a:cubicBezTo>
                      <a:pt x="1482" y="121"/>
                      <a:pt x="1481" y="121"/>
                      <a:pt x="1481" y="121"/>
                    </a:cubicBezTo>
                    <a:cubicBezTo>
                      <a:pt x="1479" y="121"/>
                      <a:pt x="1476" y="122"/>
                      <a:pt x="1476" y="124"/>
                    </a:cubicBezTo>
                    <a:cubicBezTo>
                      <a:pt x="1475" y="126"/>
                      <a:pt x="1471" y="133"/>
                      <a:pt x="1469" y="135"/>
                    </a:cubicBezTo>
                    <a:cubicBezTo>
                      <a:pt x="1468" y="137"/>
                      <a:pt x="1467" y="138"/>
                      <a:pt x="1467" y="138"/>
                    </a:cubicBezTo>
                    <a:cubicBezTo>
                      <a:pt x="1467" y="138"/>
                      <a:pt x="1467" y="138"/>
                      <a:pt x="1466" y="137"/>
                    </a:cubicBezTo>
                    <a:cubicBezTo>
                      <a:pt x="1466" y="137"/>
                      <a:pt x="1466" y="137"/>
                      <a:pt x="1466" y="137"/>
                    </a:cubicBezTo>
                    <a:cubicBezTo>
                      <a:pt x="1466" y="134"/>
                      <a:pt x="1472" y="126"/>
                      <a:pt x="1473" y="124"/>
                    </a:cubicBezTo>
                    <a:cubicBezTo>
                      <a:pt x="1474" y="122"/>
                      <a:pt x="1475" y="120"/>
                      <a:pt x="1475" y="118"/>
                    </a:cubicBezTo>
                    <a:cubicBezTo>
                      <a:pt x="1475" y="117"/>
                      <a:pt x="1475" y="116"/>
                      <a:pt x="1473" y="115"/>
                    </a:cubicBezTo>
                    <a:cubicBezTo>
                      <a:pt x="1473" y="115"/>
                      <a:pt x="1473" y="115"/>
                      <a:pt x="1473" y="115"/>
                    </a:cubicBezTo>
                    <a:cubicBezTo>
                      <a:pt x="1468" y="115"/>
                      <a:pt x="1460" y="124"/>
                      <a:pt x="1458" y="127"/>
                    </a:cubicBezTo>
                    <a:cubicBezTo>
                      <a:pt x="1456" y="129"/>
                      <a:pt x="1455" y="130"/>
                      <a:pt x="1455" y="130"/>
                    </a:cubicBezTo>
                    <a:cubicBezTo>
                      <a:pt x="1455" y="130"/>
                      <a:pt x="1455" y="130"/>
                      <a:pt x="1455" y="129"/>
                    </a:cubicBezTo>
                    <a:cubicBezTo>
                      <a:pt x="1455" y="128"/>
                      <a:pt x="1460" y="124"/>
                      <a:pt x="1463" y="121"/>
                    </a:cubicBezTo>
                    <a:cubicBezTo>
                      <a:pt x="1464" y="120"/>
                      <a:pt x="1465" y="119"/>
                      <a:pt x="1465" y="118"/>
                    </a:cubicBezTo>
                    <a:cubicBezTo>
                      <a:pt x="1465" y="117"/>
                      <a:pt x="1464" y="117"/>
                      <a:pt x="1463" y="116"/>
                    </a:cubicBezTo>
                    <a:cubicBezTo>
                      <a:pt x="1463" y="116"/>
                      <a:pt x="1463" y="116"/>
                      <a:pt x="1462" y="116"/>
                    </a:cubicBezTo>
                    <a:cubicBezTo>
                      <a:pt x="1460" y="116"/>
                      <a:pt x="1457" y="118"/>
                      <a:pt x="1453" y="121"/>
                    </a:cubicBezTo>
                    <a:cubicBezTo>
                      <a:pt x="1452" y="122"/>
                      <a:pt x="1450" y="122"/>
                      <a:pt x="1450" y="122"/>
                    </a:cubicBezTo>
                    <a:cubicBezTo>
                      <a:pt x="1449" y="122"/>
                      <a:pt x="1448" y="122"/>
                      <a:pt x="1448" y="122"/>
                    </a:cubicBezTo>
                    <a:cubicBezTo>
                      <a:pt x="1447" y="122"/>
                      <a:pt x="1447" y="122"/>
                      <a:pt x="1446" y="123"/>
                    </a:cubicBezTo>
                    <a:cubicBezTo>
                      <a:pt x="1446" y="125"/>
                      <a:pt x="1445" y="129"/>
                      <a:pt x="1444" y="129"/>
                    </a:cubicBezTo>
                    <a:cubicBezTo>
                      <a:pt x="1443" y="129"/>
                      <a:pt x="1443" y="129"/>
                      <a:pt x="1443" y="128"/>
                    </a:cubicBezTo>
                    <a:cubicBezTo>
                      <a:pt x="1442" y="128"/>
                      <a:pt x="1442" y="127"/>
                      <a:pt x="1442" y="127"/>
                    </a:cubicBezTo>
                    <a:cubicBezTo>
                      <a:pt x="1442" y="125"/>
                      <a:pt x="1443" y="124"/>
                      <a:pt x="1444" y="121"/>
                    </a:cubicBezTo>
                    <a:cubicBezTo>
                      <a:pt x="1445" y="117"/>
                      <a:pt x="1460" y="107"/>
                      <a:pt x="1467" y="99"/>
                    </a:cubicBezTo>
                    <a:cubicBezTo>
                      <a:pt x="1470" y="94"/>
                      <a:pt x="1472" y="87"/>
                      <a:pt x="1472" y="83"/>
                    </a:cubicBezTo>
                    <a:cubicBezTo>
                      <a:pt x="1472" y="80"/>
                      <a:pt x="1471" y="78"/>
                      <a:pt x="1470" y="78"/>
                    </a:cubicBezTo>
                    <a:cubicBezTo>
                      <a:pt x="1470" y="78"/>
                      <a:pt x="1470" y="78"/>
                      <a:pt x="1470" y="78"/>
                    </a:cubicBezTo>
                    <a:cubicBezTo>
                      <a:pt x="1467" y="78"/>
                      <a:pt x="1456" y="87"/>
                      <a:pt x="1446" y="92"/>
                    </a:cubicBezTo>
                    <a:cubicBezTo>
                      <a:pt x="1441" y="95"/>
                      <a:pt x="1438" y="95"/>
                      <a:pt x="1436" y="95"/>
                    </a:cubicBezTo>
                    <a:cubicBezTo>
                      <a:pt x="1435" y="95"/>
                      <a:pt x="1434" y="95"/>
                      <a:pt x="1434" y="95"/>
                    </a:cubicBezTo>
                    <a:cubicBezTo>
                      <a:pt x="1434" y="95"/>
                      <a:pt x="1434" y="95"/>
                      <a:pt x="1434" y="95"/>
                    </a:cubicBezTo>
                    <a:cubicBezTo>
                      <a:pt x="1434" y="95"/>
                      <a:pt x="1434" y="95"/>
                      <a:pt x="1434" y="95"/>
                    </a:cubicBezTo>
                    <a:cubicBezTo>
                      <a:pt x="1436" y="95"/>
                      <a:pt x="1445" y="91"/>
                      <a:pt x="1445" y="89"/>
                    </a:cubicBezTo>
                    <a:cubicBezTo>
                      <a:pt x="1445" y="89"/>
                      <a:pt x="1445" y="89"/>
                      <a:pt x="1445" y="89"/>
                    </a:cubicBezTo>
                    <a:cubicBezTo>
                      <a:pt x="1445" y="88"/>
                      <a:pt x="1444" y="88"/>
                      <a:pt x="1444" y="87"/>
                    </a:cubicBezTo>
                    <a:cubicBezTo>
                      <a:pt x="1444" y="87"/>
                      <a:pt x="1445" y="86"/>
                      <a:pt x="1448" y="86"/>
                    </a:cubicBezTo>
                    <a:cubicBezTo>
                      <a:pt x="1452" y="84"/>
                      <a:pt x="1461" y="77"/>
                      <a:pt x="1461" y="73"/>
                    </a:cubicBezTo>
                    <a:cubicBezTo>
                      <a:pt x="1461" y="70"/>
                      <a:pt x="1456" y="68"/>
                      <a:pt x="1451" y="67"/>
                    </a:cubicBezTo>
                    <a:cubicBezTo>
                      <a:pt x="1450" y="67"/>
                      <a:pt x="1450" y="67"/>
                      <a:pt x="1449" y="67"/>
                    </a:cubicBezTo>
                    <a:cubicBezTo>
                      <a:pt x="1445" y="67"/>
                      <a:pt x="1443" y="69"/>
                      <a:pt x="1441" y="69"/>
                    </a:cubicBezTo>
                    <a:cubicBezTo>
                      <a:pt x="1441" y="69"/>
                      <a:pt x="1441" y="68"/>
                      <a:pt x="1441" y="68"/>
                    </a:cubicBezTo>
                    <a:cubicBezTo>
                      <a:pt x="1440" y="68"/>
                      <a:pt x="1440" y="68"/>
                      <a:pt x="1440" y="68"/>
                    </a:cubicBezTo>
                    <a:cubicBezTo>
                      <a:pt x="1440" y="67"/>
                      <a:pt x="1442" y="66"/>
                      <a:pt x="1442" y="65"/>
                    </a:cubicBezTo>
                    <a:cubicBezTo>
                      <a:pt x="1442" y="65"/>
                      <a:pt x="1441" y="65"/>
                      <a:pt x="1441" y="65"/>
                    </a:cubicBezTo>
                    <a:cubicBezTo>
                      <a:pt x="1440" y="64"/>
                      <a:pt x="1440" y="64"/>
                      <a:pt x="1440" y="64"/>
                    </a:cubicBezTo>
                    <a:cubicBezTo>
                      <a:pt x="1440" y="64"/>
                      <a:pt x="1440" y="64"/>
                      <a:pt x="1440" y="63"/>
                    </a:cubicBezTo>
                    <a:cubicBezTo>
                      <a:pt x="1441" y="62"/>
                      <a:pt x="1447" y="62"/>
                      <a:pt x="1452" y="62"/>
                    </a:cubicBezTo>
                    <a:cubicBezTo>
                      <a:pt x="1453" y="62"/>
                      <a:pt x="1455" y="62"/>
                      <a:pt x="1456" y="62"/>
                    </a:cubicBezTo>
                    <a:cubicBezTo>
                      <a:pt x="1460" y="62"/>
                      <a:pt x="1463" y="63"/>
                      <a:pt x="1466" y="63"/>
                    </a:cubicBezTo>
                    <a:cubicBezTo>
                      <a:pt x="1467" y="63"/>
                      <a:pt x="1468" y="63"/>
                      <a:pt x="1469" y="62"/>
                    </a:cubicBezTo>
                    <a:cubicBezTo>
                      <a:pt x="1471" y="60"/>
                      <a:pt x="1472" y="60"/>
                      <a:pt x="1472" y="59"/>
                    </a:cubicBezTo>
                    <a:cubicBezTo>
                      <a:pt x="1472" y="58"/>
                      <a:pt x="1472" y="57"/>
                      <a:pt x="1471" y="57"/>
                    </a:cubicBezTo>
                    <a:cubicBezTo>
                      <a:pt x="1470" y="56"/>
                      <a:pt x="1470" y="55"/>
                      <a:pt x="1470" y="55"/>
                    </a:cubicBezTo>
                    <a:cubicBezTo>
                      <a:pt x="1470" y="55"/>
                      <a:pt x="1470" y="55"/>
                      <a:pt x="1470" y="55"/>
                    </a:cubicBezTo>
                    <a:cubicBezTo>
                      <a:pt x="1470" y="55"/>
                      <a:pt x="1471" y="55"/>
                      <a:pt x="1471" y="56"/>
                    </a:cubicBezTo>
                    <a:cubicBezTo>
                      <a:pt x="1472" y="56"/>
                      <a:pt x="1472" y="56"/>
                      <a:pt x="1472" y="56"/>
                    </a:cubicBezTo>
                    <a:cubicBezTo>
                      <a:pt x="1474" y="56"/>
                      <a:pt x="1476" y="54"/>
                      <a:pt x="1479" y="50"/>
                    </a:cubicBezTo>
                    <a:cubicBezTo>
                      <a:pt x="1482" y="46"/>
                      <a:pt x="1483" y="42"/>
                      <a:pt x="1486" y="36"/>
                    </a:cubicBezTo>
                    <a:cubicBezTo>
                      <a:pt x="1487" y="33"/>
                      <a:pt x="1488" y="32"/>
                      <a:pt x="1488" y="30"/>
                    </a:cubicBezTo>
                    <a:cubicBezTo>
                      <a:pt x="1488" y="27"/>
                      <a:pt x="1486" y="25"/>
                      <a:pt x="1483" y="24"/>
                    </a:cubicBezTo>
                    <a:cubicBezTo>
                      <a:pt x="1481" y="23"/>
                      <a:pt x="1478" y="23"/>
                      <a:pt x="1475" y="23"/>
                    </a:cubicBezTo>
                    <a:cubicBezTo>
                      <a:pt x="1473" y="23"/>
                      <a:pt x="1470" y="23"/>
                      <a:pt x="1470" y="25"/>
                    </a:cubicBezTo>
                    <a:cubicBezTo>
                      <a:pt x="1470" y="28"/>
                      <a:pt x="1467" y="29"/>
                      <a:pt x="1466" y="29"/>
                    </a:cubicBezTo>
                    <a:cubicBezTo>
                      <a:pt x="1466" y="29"/>
                      <a:pt x="1465" y="29"/>
                      <a:pt x="1465" y="29"/>
                    </a:cubicBezTo>
                    <a:cubicBezTo>
                      <a:pt x="1465" y="29"/>
                      <a:pt x="1465" y="29"/>
                      <a:pt x="1465" y="29"/>
                    </a:cubicBezTo>
                    <a:cubicBezTo>
                      <a:pt x="1465" y="28"/>
                      <a:pt x="1467" y="25"/>
                      <a:pt x="1467" y="23"/>
                    </a:cubicBezTo>
                    <a:cubicBezTo>
                      <a:pt x="1467" y="23"/>
                      <a:pt x="1467" y="22"/>
                      <a:pt x="1467" y="22"/>
                    </a:cubicBezTo>
                    <a:cubicBezTo>
                      <a:pt x="1466" y="21"/>
                      <a:pt x="1466" y="20"/>
                      <a:pt x="1466" y="20"/>
                    </a:cubicBezTo>
                    <a:cubicBezTo>
                      <a:pt x="1466" y="18"/>
                      <a:pt x="1467" y="16"/>
                      <a:pt x="1469" y="14"/>
                    </a:cubicBezTo>
                    <a:cubicBezTo>
                      <a:pt x="1469" y="13"/>
                      <a:pt x="1469" y="12"/>
                      <a:pt x="1469" y="11"/>
                    </a:cubicBezTo>
                    <a:cubicBezTo>
                      <a:pt x="1469" y="8"/>
                      <a:pt x="1467" y="6"/>
                      <a:pt x="1465" y="6"/>
                    </a:cubicBezTo>
                    <a:cubicBezTo>
                      <a:pt x="1464" y="6"/>
                      <a:pt x="1462" y="8"/>
                      <a:pt x="1461" y="9"/>
                    </a:cubicBezTo>
                    <a:cubicBezTo>
                      <a:pt x="1460" y="11"/>
                      <a:pt x="1458" y="13"/>
                      <a:pt x="1458" y="13"/>
                    </a:cubicBezTo>
                    <a:cubicBezTo>
                      <a:pt x="1458" y="13"/>
                      <a:pt x="1458" y="13"/>
                      <a:pt x="1458" y="13"/>
                    </a:cubicBezTo>
                    <a:cubicBezTo>
                      <a:pt x="1457" y="12"/>
                      <a:pt x="1458" y="8"/>
                      <a:pt x="1456" y="7"/>
                    </a:cubicBezTo>
                    <a:cubicBezTo>
                      <a:pt x="1456" y="7"/>
                      <a:pt x="1455" y="7"/>
                      <a:pt x="1455" y="7"/>
                    </a:cubicBezTo>
                    <a:cubicBezTo>
                      <a:pt x="1453" y="7"/>
                      <a:pt x="1446" y="15"/>
                      <a:pt x="1442" y="15"/>
                    </a:cubicBezTo>
                    <a:cubicBezTo>
                      <a:pt x="1440" y="15"/>
                      <a:pt x="1440" y="15"/>
                      <a:pt x="1440" y="14"/>
                    </a:cubicBezTo>
                    <a:cubicBezTo>
                      <a:pt x="1440" y="13"/>
                      <a:pt x="1440" y="13"/>
                      <a:pt x="1440" y="12"/>
                    </a:cubicBezTo>
                    <a:cubicBezTo>
                      <a:pt x="1440" y="12"/>
                      <a:pt x="1440" y="11"/>
                      <a:pt x="1440" y="11"/>
                    </a:cubicBezTo>
                    <a:cubicBezTo>
                      <a:pt x="1440" y="11"/>
                      <a:pt x="1440" y="11"/>
                      <a:pt x="1440" y="11"/>
                    </a:cubicBezTo>
                    <a:cubicBezTo>
                      <a:pt x="1439" y="11"/>
                      <a:pt x="1437" y="13"/>
                      <a:pt x="1437" y="12"/>
                    </a:cubicBezTo>
                    <a:cubicBezTo>
                      <a:pt x="1437" y="12"/>
                      <a:pt x="1437" y="12"/>
                      <a:pt x="1437" y="12"/>
                    </a:cubicBezTo>
                    <a:cubicBezTo>
                      <a:pt x="1436" y="12"/>
                      <a:pt x="1436" y="12"/>
                      <a:pt x="1436" y="11"/>
                    </a:cubicBezTo>
                    <a:cubicBezTo>
                      <a:pt x="1436" y="9"/>
                      <a:pt x="1438" y="7"/>
                      <a:pt x="1438" y="5"/>
                    </a:cubicBezTo>
                    <a:cubicBezTo>
                      <a:pt x="1438" y="2"/>
                      <a:pt x="1435" y="0"/>
                      <a:pt x="1433" y="0"/>
                    </a:cubicBezTo>
                    <a:cubicBezTo>
                      <a:pt x="1432" y="0"/>
                      <a:pt x="1432" y="0"/>
                      <a:pt x="1432" y="0"/>
                    </a:cubicBezTo>
                    <a:cubicBezTo>
                      <a:pt x="1430" y="0"/>
                      <a:pt x="1430" y="1"/>
                      <a:pt x="1430" y="2"/>
                    </a:cubicBezTo>
                    <a:cubicBezTo>
                      <a:pt x="1430" y="3"/>
                      <a:pt x="1430" y="4"/>
                      <a:pt x="1430" y="4"/>
                    </a:cubicBezTo>
                    <a:cubicBezTo>
                      <a:pt x="1430" y="4"/>
                      <a:pt x="1429" y="3"/>
                      <a:pt x="1428" y="3"/>
                    </a:cubicBezTo>
                    <a:cubicBezTo>
                      <a:pt x="1426" y="3"/>
                      <a:pt x="1424" y="4"/>
                      <a:pt x="1423" y="7"/>
                    </a:cubicBezTo>
                    <a:cubicBezTo>
                      <a:pt x="1422" y="8"/>
                      <a:pt x="1422" y="10"/>
                      <a:pt x="1422" y="11"/>
                    </a:cubicBezTo>
                    <a:cubicBezTo>
                      <a:pt x="1422" y="14"/>
                      <a:pt x="1423" y="17"/>
                      <a:pt x="1425" y="19"/>
                    </a:cubicBezTo>
                    <a:cubicBezTo>
                      <a:pt x="1426" y="20"/>
                      <a:pt x="1426" y="20"/>
                      <a:pt x="1426" y="21"/>
                    </a:cubicBezTo>
                    <a:cubicBezTo>
                      <a:pt x="1426" y="23"/>
                      <a:pt x="1425" y="24"/>
                      <a:pt x="1425" y="26"/>
                    </a:cubicBezTo>
                    <a:cubicBezTo>
                      <a:pt x="1425" y="27"/>
                      <a:pt x="1425" y="28"/>
                      <a:pt x="1425" y="29"/>
                    </a:cubicBezTo>
                    <a:cubicBezTo>
                      <a:pt x="1425" y="31"/>
                      <a:pt x="1424" y="31"/>
                      <a:pt x="1423" y="31"/>
                    </a:cubicBezTo>
                    <a:cubicBezTo>
                      <a:pt x="1423" y="31"/>
                      <a:pt x="1423" y="30"/>
                      <a:pt x="1422" y="29"/>
                    </a:cubicBezTo>
                    <a:cubicBezTo>
                      <a:pt x="1422" y="27"/>
                      <a:pt x="1422" y="25"/>
                      <a:pt x="1422" y="24"/>
                    </a:cubicBezTo>
                    <a:cubicBezTo>
                      <a:pt x="1421" y="20"/>
                      <a:pt x="1417" y="19"/>
                      <a:pt x="1416" y="19"/>
                    </a:cubicBezTo>
                    <a:cubicBezTo>
                      <a:pt x="1415" y="19"/>
                      <a:pt x="1411" y="15"/>
                      <a:pt x="1408" y="15"/>
                    </a:cubicBezTo>
                    <a:cubicBezTo>
                      <a:pt x="1407" y="15"/>
                      <a:pt x="1407" y="15"/>
                      <a:pt x="1406" y="16"/>
                    </a:cubicBezTo>
                    <a:cubicBezTo>
                      <a:pt x="1404" y="17"/>
                      <a:pt x="1403" y="18"/>
                      <a:pt x="1403" y="20"/>
                    </a:cubicBezTo>
                    <a:cubicBezTo>
                      <a:pt x="1403" y="21"/>
                      <a:pt x="1403" y="23"/>
                      <a:pt x="1405" y="24"/>
                    </a:cubicBezTo>
                    <a:cubicBezTo>
                      <a:pt x="1407" y="27"/>
                      <a:pt x="1411" y="30"/>
                      <a:pt x="1411" y="31"/>
                    </a:cubicBezTo>
                    <a:cubicBezTo>
                      <a:pt x="1411" y="32"/>
                      <a:pt x="1411" y="32"/>
                      <a:pt x="1409" y="32"/>
                    </a:cubicBezTo>
                    <a:cubicBezTo>
                      <a:pt x="1409" y="32"/>
                      <a:pt x="1409" y="32"/>
                      <a:pt x="1409" y="32"/>
                    </a:cubicBezTo>
                    <a:cubicBezTo>
                      <a:pt x="1405" y="32"/>
                      <a:pt x="1406" y="27"/>
                      <a:pt x="1402" y="27"/>
                    </a:cubicBezTo>
                    <a:cubicBezTo>
                      <a:pt x="1399" y="27"/>
                      <a:pt x="1398" y="31"/>
                      <a:pt x="1398" y="36"/>
                    </a:cubicBezTo>
                    <a:cubicBezTo>
                      <a:pt x="1398" y="36"/>
                      <a:pt x="1398" y="37"/>
                      <a:pt x="1398" y="37"/>
                    </a:cubicBezTo>
                    <a:cubicBezTo>
                      <a:pt x="1398" y="43"/>
                      <a:pt x="1404" y="44"/>
                      <a:pt x="1410" y="44"/>
                    </a:cubicBezTo>
                    <a:cubicBezTo>
                      <a:pt x="1413" y="44"/>
                      <a:pt x="1414" y="42"/>
                      <a:pt x="1415" y="41"/>
                    </a:cubicBezTo>
                    <a:cubicBezTo>
                      <a:pt x="1416" y="40"/>
                      <a:pt x="1416" y="40"/>
                      <a:pt x="1416" y="39"/>
                    </a:cubicBezTo>
                    <a:cubicBezTo>
                      <a:pt x="1416" y="39"/>
                      <a:pt x="1417" y="38"/>
                      <a:pt x="1417" y="38"/>
                    </a:cubicBezTo>
                    <a:cubicBezTo>
                      <a:pt x="1417" y="38"/>
                      <a:pt x="1417" y="38"/>
                      <a:pt x="1417" y="39"/>
                    </a:cubicBezTo>
                    <a:cubicBezTo>
                      <a:pt x="1417" y="39"/>
                      <a:pt x="1417" y="39"/>
                      <a:pt x="1417" y="39"/>
                    </a:cubicBezTo>
                    <a:cubicBezTo>
                      <a:pt x="1417" y="40"/>
                      <a:pt x="1414" y="43"/>
                      <a:pt x="1414" y="45"/>
                    </a:cubicBezTo>
                    <a:cubicBezTo>
                      <a:pt x="1414" y="47"/>
                      <a:pt x="1418" y="47"/>
                      <a:pt x="1421" y="48"/>
                    </a:cubicBezTo>
                    <a:cubicBezTo>
                      <a:pt x="1422" y="49"/>
                      <a:pt x="1423" y="49"/>
                      <a:pt x="1423" y="49"/>
                    </a:cubicBezTo>
                    <a:cubicBezTo>
                      <a:pt x="1423" y="50"/>
                      <a:pt x="1421" y="52"/>
                      <a:pt x="1420" y="54"/>
                    </a:cubicBezTo>
                    <a:cubicBezTo>
                      <a:pt x="1420" y="54"/>
                      <a:pt x="1420" y="54"/>
                      <a:pt x="1420" y="54"/>
                    </a:cubicBezTo>
                    <a:cubicBezTo>
                      <a:pt x="1420" y="56"/>
                      <a:pt x="1423" y="57"/>
                      <a:pt x="1425" y="58"/>
                    </a:cubicBezTo>
                    <a:cubicBezTo>
                      <a:pt x="1428" y="59"/>
                      <a:pt x="1430" y="60"/>
                      <a:pt x="1430" y="60"/>
                    </a:cubicBezTo>
                    <a:cubicBezTo>
                      <a:pt x="1430" y="60"/>
                      <a:pt x="1430" y="60"/>
                      <a:pt x="1430" y="60"/>
                    </a:cubicBezTo>
                    <a:cubicBezTo>
                      <a:pt x="1430" y="61"/>
                      <a:pt x="1429" y="61"/>
                      <a:pt x="1428" y="61"/>
                    </a:cubicBezTo>
                    <a:cubicBezTo>
                      <a:pt x="1425" y="61"/>
                      <a:pt x="1421" y="59"/>
                      <a:pt x="1418" y="58"/>
                    </a:cubicBezTo>
                    <a:cubicBezTo>
                      <a:pt x="1416" y="57"/>
                      <a:pt x="1414" y="55"/>
                      <a:pt x="1412" y="55"/>
                    </a:cubicBezTo>
                    <a:cubicBezTo>
                      <a:pt x="1411" y="55"/>
                      <a:pt x="1410" y="56"/>
                      <a:pt x="1410" y="56"/>
                    </a:cubicBezTo>
                    <a:cubicBezTo>
                      <a:pt x="1408" y="57"/>
                      <a:pt x="1408" y="60"/>
                      <a:pt x="1408" y="62"/>
                    </a:cubicBezTo>
                    <a:cubicBezTo>
                      <a:pt x="1408" y="64"/>
                      <a:pt x="1408" y="65"/>
                      <a:pt x="1408" y="66"/>
                    </a:cubicBezTo>
                    <a:cubicBezTo>
                      <a:pt x="1408" y="69"/>
                      <a:pt x="1409" y="69"/>
                      <a:pt x="1410" y="69"/>
                    </a:cubicBezTo>
                    <a:cubicBezTo>
                      <a:pt x="1411" y="69"/>
                      <a:pt x="1411" y="69"/>
                      <a:pt x="1412" y="69"/>
                    </a:cubicBezTo>
                    <a:cubicBezTo>
                      <a:pt x="1413" y="69"/>
                      <a:pt x="1413" y="69"/>
                      <a:pt x="1413" y="69"/>
                    </a:cubicBezTo>
                    <a:cubicBezTo>
                      <a:pt x="1413" y="70"/>
                      <a:pt x="1411" y="72"/>
                      <a:pt x="1410" y="73"/>
                    </a:cubicBezTo>
                    <a:cubicBezTo>
                      <a:pt x="1410" y="74"/>
                      <a:pt x="1410" y="74"/>
                      <a:pt x="1409" y="74"/>
                    </a:cubicBezTo>
                    <a:cubicBezTo>
                      <a:pt x="1408" y="74"/>
                      <a:pt x="1407" y="72"/>
                      <a:pt x="1405" y="71"/>
                    </a:cubicBezTo>
                    <a:cubicBezTo>
                      <a:pt x="1404" y="71"/>
                      <a:pt x="1403" y="70"/>
                      <a:pt x="1402" y="70"/>
                    </a:cubicBezTo>
                    <a:cubicBezTo>
                      <a:pt x="1399" y="70"/>
                      <a:pt x="1397" y="72"/>
                      <a:pt x="1395" y="75"/>
                    </a:cubicBezTo>
                    <a:cubicBezTo>
                      <a:pt x="1395" y="77"/>
                      <a:pt x="1394" y="78"/>
                      <a:pt x="1394" y="78"/>
                    </a:cubicBezTo>
                    <a:cubicBezTo>
                      <a:pt x="1394" y="81"/>
                      <a:pt x="1396" y="83"/>
                      <a:pt x="1398" y="84"/>
                    </a:cubicBezTo>
                    <a:cubicBezTo>
                      <a:pt x="1398" y="85"/>
                      <a:pt x="1398" y="85"/>
                      <a:pt x="1398" y="85"/>
                    </a:cubicBezTo>
                    <a:cubicBezTo>
                      <a:pt x="1399" y="86"/>
                      <a:pt x="1397" y="87"/>
                      <a:pt x="1396" y="88"/>
                    </a:cubicBezTo>
                    <a:cubicBezTo>
                      <a:pt x="1396" y="89"/>
                      <a:pt x="1396" y="89"/>
                      <a:pt x="1396" y="89"/>
                    </a:cubicBezTo>
                    <a:cubicBezTo>
                      <a:pt x="1396" y="92"/>
                      <a:pt x="1405" y="98"/>
                      <a:pt x="1405" y="99"/>
                    </a:cubicBezTo>
                    <a:cubicBezTo>
                      <a:pt x="1405" y="100"/>
                      <a:pt x="1404" y="100"/>
                      <a:pt x="1403" y="100"/>
                    </a:cubicBezTo>
                    <a:cubicBezTo>
                      <a:pt x="1401" y="100"/>
                      <a:pt x="1398" y="99"/>
                      <a:pt x="1396" y="98"/>
                    </a:cubicBezTo>
                    <a:cubicBezTo>
                      <a:pt x="1395" y="97"/>
                      <a:pt x="1394" y="96"/>
                      <a:pt x="1393" y="96"/>
                    </a:cubicBezTo>
                    <a:cubicBezTo>
                      <a:pt x="1392" y="96"/>
                      <a:pt x="1391" y="97"/>
                      <a:pt x="1391" y="98"/>
                    </a:cubicBezTo>
                    <a:cubicBezTo>
                      <a:pt x="1391" y="101"/>
                      <a:pt x="1387" y="102"/>
                      <a:pt x="1387" y="104"/>
                    </a:cubicBezTo>
                    <a:cubicBezTo>
                      <a:pt x="1387" y="105"/>
                      <a:pt x="1387" y="105"/>
                      <a:pt x="1388" y="106"/>
                    </a:cubicBezTo>
                    <a:cubicBezTo>
                      <a:pt x="1388" y="107"/>
                      <a:pt x="1389" y="108"/>
                      <a:pt x="1389" y="108"/>
                    </a:cubicBezTo>
                    <a:cubicBezTo>
                      <a:pt x="1389" y="109"/>
                      <a:pt x="1388" y="109"/>
                      <a:pt x="1388" y="110"/>
                    </a:cubicBezTo>
                    <a:cubicBezTo>
                      <a:pt x="1388" y="111"/>
                      <a:pt x="1388" y="111"/>
                      <a:pt x="1389" y="112"/>
                    </a:cubicBezTo>
                    <a:cubicBezTo>
                      <a:pt x="1389" y="115"/>
                      <a:pt x="1392" y="120"/>
                      <a:pt x="1395" y="121"/>
                    </a:cubicBezTo>
                    <a:cubicBezTo>
                      <a:pt x="1396" y="121"/>
                      <a:pt x="1396" y="122"/>
                      <a:pt x="1396" y="122"/>
                    </a:cubicBezTo>
                    <a:cubicBezTo>
                      <a:pt x="1396" y="123"/>
                      <a:pt x="1396" y="123"/>
                      <a:pt x="1395" y="123"/>
                    </a:cubicBezTo>
                    <a:cubicBezTo>
                      <a:pt x="1395" y="123"/>
                      <a:pt x="1395" y="123"/>
                      <a:pt x="1395" y="123"/>
                    </a:cubicBezTo>
                    <a:cubicBezTo>
                      <a:pt x="1395" y="122"/>
                      <a:pt x="1394" y="121"/>
                      <a:pt x="1393" y="121"/>
                    </a:cubicBezTo>
                    <a:cubicBezTo>
                      <a:pt x="1392" y="121"/>
                      <a:pt x="1391" y="122"/>
                      <a:pt x="1390" y="123"/>
                    </a:cubicBezTo>
                    <a:cubicBezTo>
                      <a:pt x="1390" y="124"/>
                      <a:pt x="1388" y="124"/>
                      <a:pt x="1387" y="124"/>
                    </a:cubicBezTo>
                    <a:cubicBezTo>
                      <a:pt x="1386" y="124"/>
                      <a:pt x="1385" y="124"/>
                      <a:pt x="1383" y="124"/>
                    </a:cubicBezTo>
                    <a:cubicBezTo>
                      <a:pt x="1382" y="123"/>
                      <a:pt x="1381" y="120"/>
                      <a:pt x="1379" y="120"/>
                    </a:cubicBezTo>
                    <a:cubicBezTo>
                      <a:pt x="1378" y="120"/>
                      <a:pt x="1378" y="121"/>
                      <a:pt x="1377" y="122"/>
                    </a:cubicBezTo>
                    <a:cubicBezTo>
                      <a:pt x="1375" y="123"/>
                      <a:pt x="1375" y="124"/>
                      <a:pt x="1375" y="126"/>
                    </a:cubicBezTo>
                    <a:cubicBezTo>
                      <a:pt x="1375" y="127"/>
                      <a:pt x="1375" y="128"/>
                      <a:pt x="1375" y="129"/>
                    </a:cubicBezTo>
                    <a:cubicBezTo>
                      <a:pt x="1375" y="130"/>
                      <a:pt x="1375" y="131"/>
                      <a:pt x="1375" y="131"/>
                    </a:cubicBezTo>
                    <a:cubicBezTo>
                      <a:pt x="1374" y="133"/>
                      <a:pt x="1372" y="134"/>
                      <a:pt x="1371" y="134"/>
                    </a:cubicBezTo>
                    <a:cubicBezTo>
                      <a:pt x="1370" y="134"/>
                      <a:pt x="1369" y="133"/>
                      <a:pt x="1369" y="132"/>
                    </a:cubicBezTo>
                    <a:cubicBezTo>
                      <a:pt x="1368" y="130"/>
                      <a:pt x="1367" y="128"/>
                      <a:pt x="1365" y="128"/>
                    </a:cubicBezTo>
                    <a:cubicBezTo>
                      <a:pt x="1365" y="128"/>
                      <a:pt x="1364" y="128"/>
                      <a:pt x="1364" y="129"/>
                    </a:cubicBezTo>
                    <a:cubicBezTo>
                      <a:pt x="1363" y="129"/>
                      <a:pt x="1363" y="130"/>
                      <a:pt x="1363" y="130"/>
                    </a:cubicBezTo>
                    <a:cubicBezTo>
                      <a:pt x="1363" y="132"/>
                      <a:pt x="1365" y="133"/>
                      <a:pt x="1365" y="134"/>
                    </a:cubicBezTo>
                    <a:cubicBezTo>
                      <a:pt x="1365" y="134"/>
                      <a:pt x="1364" y="134"/>
                      <a:pt x="1364" y="134"/>
                    </a:cubicBezTo>
                    <a:cubicBezTo>
                      <a:pt x="1364" y="134"/>
                      <a:pt x="1364" y="134"/>
                      <a:pt x="1364" y="135"/>
                    </a:cubicBezTo>
                    <a:cubicBezTo>
                      <a:pt x="1364" y="136"/>
                      <a:pt x="1366" y="138"/>
                      <a:pt x="1366" y="139"/>
                    </a:cubicBezTo>
                    <a:cubicBezTo>
                      <a:pt x="1366" y="139"/>
                      <a:pt x="1366" y="140"/>
                      <a:pt x="1364" y="140"/>
                    </a:cubicBezTo>
                    <a:cubicBezTo>
                      <a:pt x="1361" y="140"/>
                      <a:pt x="1361" y="142"/>
                      <a:pt x="1361" y="144"/>
                    </a:cubicBezTo>
                    <a:cubicBezTo>
                      <a:pt x="1360" y="145"/>
                      <a:pt x="1361" y="146"/>
                      <a:pt x="1359" y="146"/>
                    </a:cubicBezTo>
                    <a:cubicBezTo>
                      <a:pt x="1357" y="146"/>
                      <a:pt x="1357" y="145"/>
                      <a:pt x="1357" y="144"/>
                    </a:cubicBezTo>
                    <a:cubicBezTo>
                      <a:pt x="1357" y="142"/>
                      <a:pt x="1358" y="140"/>
                      <a:pt x="1359" y="138"/>
                    </a:cubicBezTo>
                    <a:cubicBezTo>
                      <a:pt x="1360" y="137"/>
                      <a:pt x="1361" y="136"/>
                      <a:pt x="1361" y="135"/>
                    </a:cubicBezTo>
                    <a:cubicBezTo>
                      <a:pt x="1361" y="134"/>
                      <a:pt x="1359" y="132"/>
                      <a:pt x="1359" y="130"/>
                    </a:cubicBezTo>
                    <a:cubicBezTo>
                      <a:pt x="1359" y="129"/>
                      <a:pt x="1360" y="127"/>
                      <a:pt x="1362" y="126"/>
                    </a:cubicBezTo>
                    <a:cubicBezTo>
                      <a:pt x="1363" y="124"/>
                      <a:pt x="1364" y="122"/>
                      <a:pt x="1364" y="121"/>
                    </a:cubicBezTo>
                    <a:cubicBezTo>
                      <a:pt x="1364" y="118"/>
                      <a:pt x="1362" y="115"/>
                      <a:pt x="1362" y="113"/>
                    </a:cubicBezTo>
                    <a:cubicBezTo>
                      <a:pt x="1362" y="113"/>
                      <a:pt x="1362" y="112"/>
                      <a:pt x="1363" y="112"/>
                    </a:cubicBezTo>
                    <a:cubicBezTo>
                      <a:pt x="1368" y="108"/>
                      <a:pt x="1367" y="100"/>
                      <a:pt x="1368" y="93"/>
                    </a:cubicBezTo>
                    <a:cubicBezTo>
                      <a:pt x="1368" y="92"/>
                      <a:pt x="1368" y="92"/>
                      <a:pt x="1368" y="91"/>
                    </a:cubicBezTo>
                    <a:cubicBezTo>
                      <a:pt x="1368" y="88"/>
                      <a:pt x="1365" y="87"/>
                      <a:pt x="1362" y="87"/>
                    </a:cubicBezTo>
                    <a:cubicBezTo>
                      <a:pt x="1360" y="87"/>
                      <a:pt x="1358" y="87"/>
                      <a:pt x="1356" y="88"/>
                    </a:cubicBezTo>
                    <a:cubicBezTo>
                      <a:pt x="1353" y="89"/>
                      <a:pt x="1351" y="90"/>
                      <a:pt x="1350" y="90"/>
                    </a:cubicBezTo>
                    <a:cubicBezTo>
                      <a:pt x="1350" y="90"/>
                      <a:pt x="1350" y="90"/>
                      <a:pt x="1350" y="90"/>
                    </a:cubicBezTo>
                    <a:cubicBezTo>
                      <a:pt x="1350" y="90"/>
                      <a:pt x="1350" y="89"/>
                      <a:pt x="1351" y="88"/>
                    </a:cubicBezTo>
                    <a:cubicBezTo>
                      <a:pt x="1354" y="84"/>
                      <a:pt x="1365" y="79"/>
                      <a:pt x="1369" y="75"/>
                    </a:cubicBezTo>
                    <a:cubicBezTo>
                      <a:pt x="1373" y="72"/>
                      <a:pt x="1373" y="62"/>
                      <a:pt x="1373" y="59"/>
                    </a:cubicBezTo>
                    <a:cubicBezTo>
                      <a:pt x="1373" y="59"/>
                      <a:pt x="1373" y="59"/>
                      <a:pt x="1373" y="58"/>
                    </a:cubicBezTo>
                    <a:cubicBezTo>
                      <a:pt x="1373" y="56"/>
                      <a:pt x="1372" y="56"/>
                      <a:pt x="1371" y="54"/>
                    </a:cubicBezTo>
                    <a:cubicBezTo>
                      <a:pt x="1370" y="53"/>
                      <a:pt x="1370" y="53"/>
                      <a:pt x="1370" y="52"/>
                    </a:cubicBezTo>
                    <a:cubicBezTo>
                      <a:pt x="1370" y="51"/>
                      <a:pt x="1371" y="49"/>
                      <a:pt x="1374" y="44"/>
                    </a:cubicBezTo>
                    <a:cubicBezTo>
                      <a:pt x="1374" y="43"/>
                      <a:pt x="1374" y="41"/>
                      <a:pt x="1374" y="40"/>
                    </a:cubicBezTo>
                    <a:cubicBezTo>
                      <a:pt x="1374" y="35"/>
                      <a:pt x="1371" y="31"/>
                      <a:pt x="1368" y="30"/>
                    </a:cubicBezTo>
                    <a:cubicBezTo>
                      <a:pt x="1368" y="30"/>
                      <a:pt x="1368" y="30"/>
                      <a:pt x="1368" y="30"/>
                    </a:cubicBezTo>
                    <a:cubicBezTo>
                      <a:pt x="1364" y="30"/>
                      <a:pt x="1357" y="40"/>
                      <a:pt x="1355" y="44"/>
                    </a:cubicBezTo>
                    <a:cubicBezTo>
                      <a:pt x="1353" y="48"/>
                      <a:pt x="1347" y="49"/>
                      <a:pt x="1343" y="59"/>
                    </a:cubicBezTo>
                    <a:cubicBezTo>
                      <a:pt x="1339" y="67"/>
                      <a:pt x="1335" y="67"/>
                      <a:pt x="1335" y="72"/>
                    </a:cubicBezTo>
                    <a:cubicBezTo>
                      <a:pt x="1335" y="73"/>
                      <a:pt x="1335" y="73"/>
                      <a:pt x="1335" y="73"/>
                    </a:cubicBezTo>
                    <a:cubicBezTo>
                      <a:pt x="1335" y="74"/>
                      <a:pt x="1335" y="74"/>
                      <a:pt x="1335" y="74"/>
                    </a:cubicBezTo>
                    <a:cubicBezTo>
                      <a:pt x="1335" y="76"/>
                      <a:pt x="1335" y="76"/>
                      <a:pt x="1335" y="76"/>
                    </a:cubicBezTo>
                    <a:cubicBezTo>
                      <a:pt x="1334" y="76"/>
                      <a:pt x="1334" y="76"/>
                      <a:pt x="1333" y="76"/>
                    </a:cubicBezTo>
                    <a:cubicBezTo>
                      <a:pt x="1332" y="76"/>
                      <a:pt x="1332" y="76"/>
                      <a:pt x="1331" y="77"/>
                    </a:cubicBezTo>
                    <a:cubicBezTo>
                      <a:pt x="1329" y="81"/>
                      <a:pt x="1329" y="85"/>
                      <a:pt x="1328" y="88"/>
                    </a:cubicBezTo>
                    <a:cubicBezTo>
                      <a:pt x="1327" y="91"/>
                      <a:pt x="1327" y="97"/>
                      <a:pt x="1323" y="101"/>
                    </a:cubicBezTo>
                    <a:cubicBezTo>
                      <a:pt x="1320" y="106"/>
                      <a:pt x="1306" y="119"/>
                      <a:pt x="1306" y="125"/>
                    </a:cubicBezTo>
                    <a:cubicBezTo>
                      <a:pt x="1305" y="131"/>
                      <a:pt x="1296" y="135"/>
                      <a:pt x="1294" y="142"/>
                    </a:cubicBezTo>
                    <a:cubicBezTo>
                      <a:pt x="1294" y="148"/>
                      <a:pt x="1290" y="147"/>
                      <a:pt x="1290" y="151"/>
                    </a:cubicBezTo>
                    <a:cubicBezTo>
                      <a:pt x="1290" y="151"/>
                      <a:pt x="1290" y="151"/>
                      <a:pt x="1290" y="152"/>
                    </a:cubicBezTo>
                    <a:cubicBezTo>
                      <a:pt x="1291" y="154"/>
                      <a:pt x="1293" y="154"/>
                      <a:pt x="1295" y="154"/>
                    </a:cubicBezTo>
                    <a:cubicBezTo>
                      <a:pt x="1296" y="154"/>
                      <a:pt x="1298" y="154"/>
                      <a:pt x="1298" y="157"/>
                    </a:cubicBezTo>
                    <a:cubicBezTo>
                      <a:pt x="1298" y="162"/>
                      <a:pt x="1291" y="163"/>
                      <a:pt x="1291" y="168"/>
                    </a:cubicBezTo>
                    <a:cubicBezTo>
                      <a:pt x="1291" y="173"/>
                      <a:pt x="1286" y="173"/>
                      <a:pt x="1284" y="177"/>
                    </a:cubicBezTo>
                    <a:cubicBezTo>
                      <a:pt x="1282" y="181"/>
                      <a:pt x="1281" y="191"/>
                      <a:pt x="1277" y="195"/>
                    </a:cubicBezTo>
                    <a:cubicBezTo>
                      <a:pt x="1276" y="197"/>
                      <a:pt x="1274" y="197"/>
                      <a:pt x="1273" y="197"/>
                    </a:cubicBezTo>
                    <a:cubicBezTo>
                      <a:pt x="1272" y="197"/>
                      <a:pt x="1271" y="196"/>
                      <a:pt x="1270" y="194"/>
                    </a:cubicBezTo>
                    <a:cubicBezTo>
                      <a:pt x="1270" y="194"/>
                      <a:pt x="1270" y="194"/>
                      <a:pt x="1270" y="193"/>
                    </a:cubicBezTo>
                    <a:cubicBezTo>
                      <a:pt x="1270" y="191"/>
                      <a:pt x="1273" y="189"/>
                      <a:pt x="1274" y="187"/>
                    </a:cubicBezTo>
                    <a:cubicBezTo>
                      <a:pt x="1274" y="186"/>
                      <a:pt x="1274" y="185"/>
                      <a:pt x="1272" y="185"/>
                    </a:cubicBezTo>
                    <a:cubicBezTo>
                      <a:pt x="1272" y="185"/>
                      <a:pt x="1272" y="185"/>
                      <a:pt x="1271" y="186"/>
                    </a:cubicBezTo>
                    <a:cubicBezTo>
                      <a:pt x="1271" y="186"/>
                      <a:pt x="1271" y="186"/>
                      <a:pt x="1270" y="186"/>
                    </a:cubicBezTo>
                    <a:cubicBezTo>
                      <a:pt x="1270" y="186"/>
                      <a:pt x="1270" y="184"/>
                      <a:pt x="1269" y="183"/>
                    </a:cubicBezTo>
                    <a:cubicBezTo>
                      <a:pt x="1268" y="183"/>
                      <a:pt x="1268" y="183"/>
                      <a:pt x="1268" y="183"/>
                    </a:cubicBezTo>
                    <a:cubicBezTo>
                      <a:pt x="1266" y="183"/>
                      <a:pt x="1264" y="185"/>
                      <a:pt x="1264" y="189"/>
                    </a:cubicBezTo>
                    <a:cubicBezTo>
                      <a:pt x="1264" y="192"/>
                      <a:pt x="1267" y="196"/>
                      <a:pt x="1267" y="198"/>
                    </a:cubicBezTo>
                    <a:cubicBezTo>
                      <a:pt x="1267" y="199"/>
                      <a:pt x="1267" y="199"/>
                      <a:pt x="1266" y="200"/>
                    </a:cubicBezTo>
                    <a:cubicBezTo>
                      <a:pt x="1266" y="200"/>
                      <a:pt x="1266" y="200"/>
                      <a:pt x="1265" y="200"/>
                    </a:cubicBezTo>
                    <a:cubicBezTo>
                      <a:pt x="1263" y="200"/>
                      <a:pt x="1260" y="196"/>
                      <a:pt x="1260" y="192"/>
                    </a:cubicBezTo>
                    <a:cubicBezTo>
                      <a:pt x="1260" y="191"/>
                      <a:pt x="1260" y="191"/>
                      <a:pt x="1260" y="190"/>
                    </a:cubicBezTo>
                    <a:cubicBezTo>
                      <a:pt x="1260" y="186"/>
                      <a:pt x="1261" y="182"/>
                      <a:pt x="1263" y="180"/>
                    </a:cubicBezTo>
                    <a:cubicBezTo>
                      <a:pt x="1263" y="180"/>
                      <a:pt x="1263" y="179"/>
                      <a:pt x="1263" y="179"/>
                    </a:cubicBezTo>
                    <a:cubicBezTo>
                      <a:pt x="1263" y="177"/>
                      <a:pt x="1260" y="174"/>
                      <a:pt x="1260" y="173"/>
                    </a:cubicBezTo>
                    <a:cubicBezTo>
                      <a:pt x="1260" y="171"/>
                      <a:pt x="1274" y="160"/>
                      <a:pt x="1275" y="156"/>
                    </a:cubicBezTo>
                    <a:cubicBezTo>
                      <a:pt x="1276" y="154"/>
                      <a:pt x="1276" y="153"/>
                      <a:pt x="1276" y="152"/>
                    </a:cubicBezTo>
                    <a:cubicBezTo>
                      <a:pt x="1276" y="151"/>
                      <a:pt x="1275" y="151"/>
                      <a:pt x="1273" y="150"/>
                    </a:cubicBezTo>
                    <a:cubicBezTo>
                      <a:pt x="1271" y="150"/>
                      <a:pt x="1271" y="148"/>
                      <a:pt x="1271" y="147"/>
                    </a:cubicBezTo>
                    <a:cubicBezTo>
                      <a:pt x="1271" y="144"/>
                      <a:pt x="1272" y="141"/>
                      <a:pt x="1274" y="139"/>
                    </a:cubicBezTo>
                    <a:cubicBezTo>
                      <a:pt x="1275" y="138"/>
                      <a:pt x="1276" y="138"/>
                      <a:pt x="1277" y="138"/>
                    </a:cubicBezTo>
                    <a:cubicBezTo>
                      <a:pt x="1278" y="138"/>
                      <a:pt x="1279" y="138"/>
                      <a:pt x="1280" y="138"/>
                    </a:cubicBezTo>
                    <a:cubicBezTo>
                      <a:pt x="1281" y="138"/>
                      <a:pt x="1281" y="138"/>
                      <a:pt x="1281" y="137"/>
                    </a:cubicBezTo>
                    <a:cubicBezTo>
                      <a:pt x="1281" y="137"/>
                      <a:pt x="1281" y="137"/>
                      <a:pt x="1281" y="137"/>
                    </a:cubicBezTo>
                    <a:cubicBezTo>
                      <a:pt x="1281" y="134"/>
                      <a:pt x="1277" y="135"/>
                      <a:pt x="1276" y="132"/>
                    </a:cubicBezTo>
                    <a:cubicBezTo>
                      <a:pt x="1276" y="132"/>
                      <a:pt x="1276" y="132"/>
                      <a:pt x="1276" y="132"/>
                    </a:cubicBezTo>
                    <a:cubicBezTo>
                      <a:pt x="1276" y="129"/>
                      <a:pt x="1281" y="126"/>
                      <a:pt x="1281" y="124"/>
                    </a:cubicBezTo>
                    <a:cubicBezTo>
                      <a:pt x="1281" y="124"/>
                      <a:pt x="1281" y="124"/>
                      <a:pt x="1281" y="123"/>
                    </a:cubicBezTo>
                    <a:cubicBezTo>
                      <a:pt x="1281" y="122"/>
                      <a:pt x="1280" y="122"/>
                      <a:pt x="1279" y="122"/>
                    </a:cubicBezTo>
                    <a:cubicBezTo>
                      <a:pt x="1278" y="122"/>
                      <a:pt x="1277" y="122"/>
                      <a:pt x="1275" y="122"/>
                    </a:cubicBezTo>
                    <a:cubicBezTo>
                      <a:pt x="1275" y="122"/>
                      <a:pt x="1274" y="122"/>
                      <a:pt x="1273" y="122"/>
                    </a:cubicBezTo>
                    <a:cubicBezTo>
                      <a:pt x="1271" y="122"/>
                      <a:pt x="1271" y="121"/>
                      <a:pt x="1271" y="121"/>
                    </a:cubicBezTo>
                    <a:cubicBezTo>
                      <a:pt x="1271" y="121"/>
                      <a:pt x="1271" y="120"/>
                      <a:pt x="1272" y="120"/>
                    </a:cubicBezTo>
                    <a:cubicBezTo>
                      <a:pt x="1273" y="120"/>
                      <a:pt x="1274" y="119"/>
                      <a:pt x="1275" y="119"/>
                    </a:cubicBezTo>
                    <a:cubicBezTo>
                      <a:pt x="1278" y="119"/>
                      <a:pt x="1280" y="117"/>
                      <a:pt x="1280" y="115"/>
                    </a:cubicBezTo>
                    <a:cubicBezTo>
                      <a:pt x="1280" y="115"/>
                      <a:pt x="1280" y="114"/>
                      <a:pt x="1280" y="114"/>
                    </a:cubicBezTo>
                    <a:cubicBezTo>
                      <a:pt x="1279" y="114"/>
                      <a:pt x="1279" y="114"/>
                      <a:pt x="1278" y="114"/>
                    </a:cubicBezTo>
                    <a:cubicBezTo>
                      <a:pt x="1275" y="114"/>
                      <a:pt x="1271" y="115"/>
                      <a:pt x="1270" y="115"/>
                    </a:cubicBezTo>
                    <a:cubicBezTo>
                      <a:pt x="1272" y="113"/>
                      <a:pt x="1291" y="90"/>
                      <a:pt x="1296" y="83"/>
                    </a:cubicBezTo>
                    <a:cubicBezTo>
                      <a:pt x="1301" y="77"/>
                      <a:pt x="1307" y="76"/>
                      <a:pt x="1309" y="74"/>
                    </a:cubicBezTo>
                    <a:cubicBezTo>
                      <a:pt x="1310" y="73"/>
                      <a:pt x="1310" y="73"/>
                      <a:pt x="1310" y="72"/>
                    </a:cubicBezTo>
                    <a:cubicBezTo>
                      <a:pt x="1310" y="71"/>
                      <a:pt x="1309" y="71"/>
                      <a:pt x="1308" y="71"/>
                    </a:cubicBezTo>
                    <a:cubicBezTo>
                      <a:pt x="1307" y="71"/>
                      <a:pt x="1306" y="71"/>
                      <a:pt x="1305" y="71"/>
                    </a:cubicBezTo>
                    <a:cubicBezTo>
                      <a:pt x="1305" y="71"/>
                      <a:pt x="1304" y="71"/>
                      <a:pt x="1304" y="71"/>
                    </a:cubicBezTo>
                    <a:cubicBezTo>
                      <a:pt x="1303" y="71"/>
                      <a:pt x="1303" y="71"/>
                      <a:pt x="1303" y="70"/>
                    </a:cubicBezTo>
                    <a:cubicBezTo>
                      <a:pt x="1303" y="70"/>
                      <a:pt x="1303" y="68"/>
                      <a:pt x="1304" y="67"/>
                    </a:cubicBezTo>
                    <a:cubicBezTo>
                      <a:pt x="1307" y="65"/>
                      <a:pt x="1309" y="66"/>
                      <a:pt x="1312" y="63"/>
                    </a:cubicBezTo>
                    <a:cubicBezTo>
                      <a:pt x="1315" y="60"/>
                      <a:pt x="1319" y="54"/>
                      <a:pt x="1321" y="51"/>
                    </a:cubicBezTo>
                    <a:cubicBezTo>
                      <a:pt x="1321" y="50"/>
                      <a:pt x="1322" y="50"/>
                      <a:pt x="1322" y="49"/>
                    </a:cubicBezTo>
                    <a:cubicBezTo>
                      <a:pt x="1322" y="47"/>
                      <a:pt x="1320" y="46"/>
                      <a:pt x="1319" y="44"/>
                    </a:cubicBezTo>
                    <a:cubicBezTo>
                      <a:pt x="1318" y="43"/>
                      <a:pt x="1318" y="43"/>
                      <a:pt x="1317" y="43"/>
                    </a:cubicBezTo>
                    <a:cubicBezTo>
                      <a:pt x="1316" y="43"/>
                      <a:pt x="1315" y="44"/>
                      <a:pt x="1313" y="45"/>
                    </a:cubicBezTo>
                    <a:cubicBezTo>
                      <a:pt x="1312" y="45"/>
                      <a:pt x="1312" y="45"/>
                      <a:pt x="1311" y="45"/>
                    </a:cubicBezTo>
                    <a:cubicBezTo>
                      <a:pt x="1310" y="46"/>
                      <a:pt x="1310" y="41"/>
                      <a:pt x="1307" y="39"/>
                    </a:cubicBezTo>
                    <a:cubicBezTo>
                      <a:pt x="1306" y="38"/>
                      <a:pt x="1305" y="38"/>
                      <a:pt x="1305" y="38"/>
                    </a:cubicBezTo>
                    <a:cubicBezTo>
                      <a:pt x="1302" y="38"/>
                      <a:pt x="1301" y="42"/>
                      <a:pt x="1298" y="45"/>
                    </a:cubicBezTo>
                    <a:cubicBezTo>
                      <a:pt x="1296" y="49"/>
                      <a:pt x="1294" y="51"/>
                      <a:pt x="1292" y="51"/>
                    </a:cubicBezTo>
                    <a:cubicBezTo>
                      <a:pt x="1292" y="51"/>
                      <a:pt x="1292" y="51"/>
                      <a:pt x="1292" y="51"/>
                    </a:cubicBezTo>
                    <a:cubicBezTo>
                      <a:pt x="1292" y="51"/>
                      <a:pt x="1291" y="50"/>
                      <a:pt x="1291" y="50"/>
                    </a:cubicBezTo>
                    <a:cubicBezTo>
                      <a:pt x="1291" y="49"/>
                      <a:pt x="1293" y="47"/>
                      <a:pt x="1295" y="45"/>
                    </a:cubicBezTo>
                    <a:cubicBezTo>
                      <a:pt x="1297" y="43"/>
                      <a:pt x="1298" y="42"/>
                      <a:pt x="1298" y="41"/>
                    </a:cubicBezTo>
                    <a:cubicBezTo>
                      <a:pt x="1298" y="40"/>
                      <a:pt x="1297" y="39"/>
                      <a:pt x="1296" y="39"/>
                    </a:cubicBezTo>
                    <a:cubicBezTo>
                      <a:pt x="1295" y="37"/>
                      <a:pt x="1295" y="33"/>
                      <a:pt x="1294" y="32"/>
                    </a:cubicBezTo>
                    <a:cubicBezTo>
                      <a:pt x="1293" y="31"/>
                      <a:pt x="1287" y="28"/>
                      <a:pt x="1285" y="28"/>
                    </a:cubicBezTo>
                    <a:cubicBezTo>
                      <a:pt x="1284" y="28"/>
                      <a:pt x="1284" y="28"/>
                      <a:pt x="1284" y="28"/>
                    </a:cubicBezTo>
                    <a:cubicBezTo>
                      <a:pt x="1283" y="29"/>
                      <a:pt x="1283" y="29"/>
                      <a:pt x="1283" y="29"/>
                    </a:cubicBezTo>
                    <a:cubicBezTo>
                      <a:pt x="1283" y="31"/>
                      <a:pt x="1284" y="33"/>
                      <a:pt x="1285" y="35"/>
                    </a:cubicBezTo>
                    <a:cubicBezTo>
                      <a:pt x="1287" y="37"/>
                      <a:pt x="1289" y="42"/>
                      <a:pt x="1289" y="44"/>
                    </a:cubicBezTo>
                    <a:cubicBezTo>
                      <a:pt x="1289" y="44"/>
                      <a:pt x="1289" y="45"/>
                      <a:pt x="1289" y="45"/>
                    </a:cubicBezTo>
                    <a:cubicBezTo>
                      <a:pt x="1288" y="47"/>
                      <a:pt x="1287" y="48"/>
                      <a:pt x="1287" y="51"/>
                    </a:cubicBezTo>
                    <a:cubicBezTo>
                      <a:pt x="1287" y="53"/>
                      <a:pt x="1286" y="57"/>
                      <a:pt x="1282" y="58"/>
                    </a:cubicBezTo>
                    <a:cubicBezTo>
                      <a:pt x="1282" y="58"/>
                      <a:pt x="1282" y="58"/>
                      <a:pt x="1282" y="58"/>
                    </a:cubicBezTo>
                    <a:cubicBezTo>
                      <a:pt x="1280" y="58"/>
                      <a:pt x="1280" y="56"/>
                      <a:pt x="1280" y="53"/>
                    </a:cubicBezTo>
                    <a:cubicBezTo>
                      <a:pt x="1280" y="51"/>
                      <a:pt x="1280" y="48"/>
                      <a:pt x="1280" y="47"/>
                    </a:cubicBezTo>
                    <a:cubicBezTo>
                      <a:pt x="1280" y="43"/>
                      <a:pt x="1275" y="38"/>
                      <a:pt x="1272" y="38"/>
                    </a:cubicBezTo>
                    <a:cubicBezTo>
                      <a:pt x="1269" y="38"/>
                      <a:pt x="1267" y="41"/>
                      <a:pt x="1267" y="46"/>
                    </a:cubicBezTo>
                    <a:cubicBezTo>
                      <a:pt x="1267" y="46"/>
                      <a:pt x="1267" y="46"/>
                      <a:pt x="1267" y="46"/>
                    </a:cubicBezTo>
                    <a:cubicBezTo>
                      <a:pt x="1267" y="46"/>
                      <a:pt x="1267" y="46"/>
                      <a:pt x="1267" y="46"/>
                    </a:cubicBezTo>
                    <a:cubicBezTo>
                      <a:pt x="1267" y="47"/>
                      <a:pt x="1266" y="48"/>
                      <a:pt x="1265" y="48"/>
                    </a:cubicBezTo>
                    <a:cubicBezTo>
                      <a:pt x="1263" y="48"/>
                      <a:pt x="1262" y="47"/>
                      <a:pt x="1262" y="46"/>
                    </a:cubicBezTo>
                    <a:cubicBezTo>
                      <a:pt x="1262" y="45"/>
                      <a:pt x="1262" y="45"/>
                      <a:pt x="1263" y="44"/>
                    </a:cubicBezTo>
                    <a:cubicBezTo>
                      <a:pt x="1267" y="41"/>
                      <a:pt x="1267" y="38"/>
                      <a:pt x="1268" y="34"/>
                    </a:cubicBezTo>
                    <a:cubicBezTo>
                      <a:pt x="1268" y="34"/>
                      <a:pt x="1268" y="33"/>
                      <a:pt x="1268" y="33"/>
                    </a:cubicBezTo>
                    <a:cubicBezTo>
                      <a:pt x="1268" y="30"/>
                      <a:pt x="1265" y="29"/>
                      <a:pt x="1264" y="29"/>
                    </a:cubicBezTo>
                    <a:cubicBezTo>
                      <a:pt x="1263" y="29"/>
                      <a:pt x="1263" y="29"/>
                      <a:pt x="1262" y="30"/>
                    </a:cubicBezTo>
                    <a:cubicBezTo>
                      <a:pt x="1261" y="30"/>
                      <a:pt x="1262" y="35"/>
                      <a:pt x="1259" y="37"/>
                    </a:cubicBezTo>
                    <a:cubicBezTo>
                      <a:pt x="1258" y="38"/>
                      <a:pt x="1258" y="39"/>
                      <a:pt x="1257" y="39"/>
                    </a:cubicBezTo>
                    <a:cubicBezTo>
                      <a:pt x="1256" y="39"/>
                      <a:pt x="1255" y="37"/>
                      <a:pt x="1254" y="35"/>
                    </a:cubicBezTo>
                    <a:cubicBezTo>
                      <a:pt x="1254" y="33"/>
                      <a:pt x="1251" y="31"/>
                      <a:pt x="1251" y="29"/>
                    </a:cubicBezTo>
                    <a:cubicBezTo>
                      <a:pt x="1250" y="28"/>
                      <a:pt x="1249" y="26"/>
                      <a:pt x="1248" y="26"/>
                    </a:cubicBezTo>
                    <a:cubicBezTo>
                      <a:pt x="1248" y="26"/>
                      <a:pt x="1247" y="26"/>
                      <a:pt x="1247" y="26"/>
                    </a:cubicBezTo>
                    <a:cubicBezTo>
                      <a:pt x="1246" y="27"/>
                      <a:pt x="1246" y="27"/>
                      <a:pt x="1246" y="27"/>
                    </a:cubicBezTo>
                    <a:cubicBezTo>
                      <a:pt x="1246" y="27"/>
                      <a:pt x="1245" y="27"/>
                      <a:pt x="1245" y="25"/>
                    </a:cubicBezTo>
                    <a:cubicBezTo>
                      <a:pt x="1245" y="22"/>
                      <a:pt x="1242" y="20"/>
                      <a:pt x="1240" y="20"/>
                    </a:cubicBezTo>
                    <a:cubicBezTo>
                      <a:pt x="1239" y="20"/>
                      <a:pt x="1239" y="21"/>
                      <a:pt x="1239" y="21"/>
                    </a:cubicBezTo>
                    <a:cubicBezTo>
                      <a:pt x="1239" y="23"/>
                      <a:pt x="1242" y="24"/>
                      <a:pt x="1242" y="26"/>
                    </a:cubicBezTo>
                    <a:cubicBezTo>
                      <a:pt x="1242" y="27"/>
                      <a:pt x="1241" y="27"/>
                      <a:pt x="1240" y="27"/>
                    </a:cubicBezTo>
                    <a:cubicBezTo>
                      <a:pt x="1239" y="28"/>
                      <a:pt x="1237" y="28"/>
                      <a:pt x="1237" y="29"/>
                    </a:cubicBezTo>
                    <a:cubicBezTo>
                      <a:pt x="1237" y="29"/>
                      <a:pt x="1237" y="29"/>
                      <a:pt x="1237" y="29"/>
                    </a:cubicBezTo>
                    <a:cubicBezTo>
                      <a:pt x="1237" y="30"/>
                      <a:pt x="1238" y="30"/>
                      <a:pt x="1239" y="30"/>
                    </a:cubicBezTo>
                    <a:cubicBezTo>
                      <a:pt x="1239" y="30"/>
                      <a:pt x="1239" y="30"/>
                      <a:pt x="1239" y="30"/>
                    </a:cubicBezTo>
                    <a:cubicBezTo>
                      <a:pt x="1240" y="30"/>
                      <a:pt x="1241" y="30"/>
                      <a:pt x="1241" y="31"/>
                    </a:cubicBezTo>
                    <a:cubicBezTo>
                      <a:pt x="1241" y="32"/>
                      <a:pt x="1236" y="32"/>
                      <a:pt x="1236" y="35"/>
                    </a:cubicBezTo>
                    <a:cubicBezTo>
                      <a:pt x="1236" y="38"/>
                      <a:pt x="1241" y="38"/>
                      <a:pt x="1240" y="40"/>
                    </a:cubicBezTo>
                    <a:cubicBezTo>
                      <a:pt x="1240" y="40"/>
                      <a:pt x="1240" y="40"/>
                      <a:pt x="1240" y="40"/>
                    </a:cubicBezTo>
                    <a:cubicBezTo>
                      <a:pt x="1240" y="40"/>
                      <a:pt x="1239" y="40"/>
                      <a:pt x="1239" y="40"/>
                    </a:cubicBezTo>
                    <a:cubicBezTo>
                      <a:pt x="1238" y="40"/>
                      <a:pt x="1238" y="40"/>
                      <a:pt x="1238" y="41"/>
                    </a:cubicBezTo>
                    <a:cubicBezTo>
                      <a:pt x="1238" y="43"/>
                      <a:pt x="1245" y="47"/>
                      <a:pt x="1245" y="49"/>
                    </a:cubicBezTo>
                    <a:cubicBezTo>
                      <a:pt x="1245" y="49"/>
                      <a:pt x="1245" y="49"/>
                      <a:pt x="1245" y="49"/>
                    </a:cubicBezTo>
                    <a:cubicBezTo>
                      <a:pt x="1245" y="49"/>
                      <a:pt x="1245" y="49"/>
                      <a:pt x="1245" y="49"/>
                    </a:cubicBezTo>
                    <a:cubicBezTo>
                      <a:pt x="1243" y="49"/>
                      <a:pt x="1240" y="48"/>
                      <a:pt x="1239" y="48"/>
                    </a:cubicBezTo>
                    <a:cubicBezTo>
                      <a:pt x="1238" y="48"/>
                      <a:pt x="1238" y="48"/>
                      <a:pt x="1238" y="49"/>
                    </a:cubicBezTo>
                    <a:cubicBezTo>
                      <a:pt x="1238" y="50"/>
                      <a:pt x="1238" y="51"/>
                      <a:pt x="1239" y="55"/>
                    </a:cubicBezTo>
                    <a:cubicBezTo>
                      <a:pt x="1240" y="57"/>
                      <a:pt x="1241" y="59"/>
                      <a:pt x="1241" y="61"/>
                    </a:cubicBezTo>
                    <a:cubicBezTo>
                      <a:pt x="1241" y="62"/>
                      <a:pt x="1241" y="63"/>
                      <a:pt x="1240" y="63"/>
                    </a:cubicBezTo>
                    <a:cubicBezTo>
                      <a:pt x="1240" y="63"/>
                      <a:pt x="1240" y="63"/>
                      <a:pt x="1240" y="63"/>
                    </a:cubicBezTo>
                    <a:cubicBezTo>
                      <a:pt x="1237" y="63"/>
                      <a:pt x="1232" y="58"/>
                      <a:pt x="1230" y="56"/>
                    </a:cubicBezTo>
                    <a:cubicBezTo>
                      <a:pt x="1227" y="54"/>
                      <a:pt x="1230" y="50"/>
                      <a:pt x="1226" y="48"/>
                    </a:cubicBezTo>
                    <a:cubicBezTo>
                      <a:pt x="1225" y="48"/>
                      <a:pt x="1224" y="48"/>
                      <a:pt x="1224" y="48"/>
                    </a:cubicBezTo>
                    <a:cubicBezTo>
                      <a:pt x="1221" y="48"/>
                      <a:pt x="1220" y="51"/>
                      <a:pt x="1219" y="53"/>
                    </a:cubicBezTo>
                    <a:cubicBezTo>
                      <a:pt x="1219" y="53"/>
                      <a:pt x="1218" y="54"/>
                      <a:pt x="1218" y="55"/>
                    </a:cubicBezTo>
                    <a:cubicBezTo>
                      <a:pt x="1218" y="59"/>
                      <a:pt x="1219" y="63"/>
                      <a:pt x="1219" y="66"/>
                    </a:cubicBezTo>
                    <a:cubicBezTo>
                      <a:pt x="1219" y="68"/>
                      <a:pt x="1221" y="68"/>
                      <a:pt x="1223" y="69"/>
                    </a:cubicBezTo>
                    <a:cubicBezTo>
                      <a:pt x="1224" y="69"/>
                      <a:pt x="1226" y="69"/>
                      <a:pt x="1226" y="70"/>
                    </a:cubicBezTo>
                    <a:cubicBezTo>
                      <a:pt x="1226" y="71"/>
                      <a:pt x="1229" y="71"/>
                      <a:pt x="1231" y="72"/>
                    </a:cubicBezTo>
                    <a:cubicBezTo>
                      <a:pt x="1233" y="72"/>
                      <a:pt x="1235" y="72"/>
                      <a:pt x="1235" y="74"/>
                    </a:cubicBezTo>
                    <a:cubicBezTo>
                      <a:pt x="1235" y="78"/>
                      <a:pt x="1240" y="79"/>
                      <a:pt x="1240" y="82"/>
                    </a:cubicBezTo>
                    <a:cubicBezTo>
                      <a:pt x="1240" y="84"/>
                      <a:pt x="1247" y="91"/>
                      <a:pt x="1247" y="94"/>
                    </a:cubicBezTo>
                    <a:cubicBezTo>
                      <a:pt x="1247" y="95"/>
                      <a:pt x="1246" y="95"/>
                      <a:pt x="1246" y="95"/>
                    </a:cubicBezTo>
                    <a:cubicBezTo>
                      <a:pt x="1246" y="96"/>
                      <a:pt x="1245" y="96"/>
                      <a:pt x="1244" y="96"/>
                    </a:cubicBezTo>
                    <a:cubicBezTo>
                      <a:pt x="1242" y="96"/>
                      <a:pt x="1240" y="95"/>
                      <a:pt x="1238" y="92"/>
                    </a:cubicBezTo>
                    <a:cubicBezTo>
                      <a:pt x="1236" y="87"/>
                      <a:pt x="1229" y="82"/>
                      <a:pt x="1225" y="82"/>
                    </a:cubicBezTo>
                    <a:cubicBezTo>
                      <a:pt x="1220" y="82"/>
                      <a:pt x="1217" y="89"/>
                      <a:pt x="1217" y="95"/>
                    </a:cubicBezTo>
                    <a:cubicBezTo>
                      <a:pt x="1217" y="101"/>
                      <a:pt x="1209" y="107"/>
                      <a:pt x="1209" y="109"/>
                    </a:cubicBezTo>
                    <a:cubicBezTo>
                      <a:pt x="1209" y="111"/>
                      <a:pt x="1212" y="113"/>
                      <a:pt x="1216" y="116"/>
                    </a:cubicBezTo>
                    <a:cubicBezTo>
                      <a:pt x="1220" y="119"/>
                      <a:pt x="1223" y="122"/>
                      <a:pt x="1223" y="125"/>
                    </a:cubicBezTo>
                    <a:cubicBezTo>
                      <a:pt x="1223" y="126"/>
                      <a:pt x="1223" y="126"/>
                      <a:pt x="1223" y="126"/>
                    </a:cubicBezTo>
                    <a:cubicBezTo>
                      <a:pt x="1223" y="127"/>
                      <a:pt x="1222" y="128"/>
                      <a:pt x="1222" y="128"/>
                    </a:cubicBezTo>
                    <a:cubicBezTo>
                      <a:pt x="1221" y="128"/>
                      <a:pt x="1219" y="124"/>
                      <a:pt x="1217" y="122"/>
                    </a:cubicBezTo>
                    <a:cubicBezTo>
                      <a:pt x="1215" y="119"/>
                      <a:pt x="1211" y="119"/>
                      <a:pt x="1208" y="116"/>
                    </a:cubicBezTo>
                    <a:cubicBezTo>
                      <a:pt x="1207" y="116"/>
                      <a:pt x="1205" y="115"/>
                      <a:pt x="1204" y="115"/>
                    </a:cubicBezTo>
                    <a:cubicBezTo>
                      <a:pt x="1201" y="115"/>
                      <a:pt x="1198" y="117"/>
                      <a:pt x="1194" y="119"/>
                    </a:cubicBezTo>
                    <a:cubicBezTo>
                      <a:pt x="1190" y="121"/>
                      <a:pt x="1188" y="124"/>
                      <a:pt x="1188" y="127"/>
                    </a:cubicBezTo>
                    <a:cubicBezTo>
                      <a:pt x="1188" y="129"/>
                      <a:pt x="1184" y="133"/>
                      <a:pt x="1179" y="138"/>
                    </a:cubicBezTo>
                    <a:cubicBezTo>
                      <a:pt x="1174" y="143"/>
                      <a:pt x="1169" y="148"/>
                      <a:pt x="1169" y="152"/>
                    </a:cubicBezTo>
                    <a:cubicBezTo>
                      <a:pt x="1169" y="154"/>
                      <a:pt x="1171" y="155"/>
                      <a:pt x="1173" y="156"/>
                    </a:cubicBezTo>
                    <a:cubicBezTo>
                      <a:pt x="1175" y="156"/>
                      <a:pt x="1177" y="156"/>
                      <a:pt x="1176" y="157"/>
                    </a:cubicBezTo>
                    <a:cubicBezTo>
                      <a:pt x="1176" y="158"/>
                      <a:pt x="1176" y="158"/>
                      <a:pt x="1176" y="158"/>
                    </a:cubicBezTo>
                    <a:cubicBezTo>
                      <a:pt x="1176" y="159"/>
                      <a:pt x="1175" y="159"/>
                      <a:pt x="1174" y="159"/>
                    </a:cubicBezTo>
                    <a:cubicBezTo>
                      <a:pt x="1172" y="159"/>
                      <a:pt x="1169" y="158"/>
                      <a:pt x="1167" y="158"/>
                    </a:cubicBezTo>
                    <a:cubicBezTo>
                      <a:pt x="1167" y="158"/>
                      <a:pt x="1166" y="158"/>
                      <a:pt x="1166" y="159"/>
                    </a:cubicBezTo>
                    <a:cubicBezTo>
                      <a:pt x="1166" y="159"/>
                      <a:pt x="1164" y="160"/>
                      <a:pt x="1162" y="161"/>
                    </a:cubicBezTo>
                    <a:cubicBezTo>
                      <a:pt x="1160" y="162"/>
                      <a:pt x="1157" y="163"/>
                      <a:pt x="1157" y="165"/>
                    </a:cubicBezTo>
                    <a:cubicBezTo>
                      <a:pt x="1157" y="166"/>
                      <a:pt x="1159" y="167"/>
                      <a:pt x="1161" y="167"/>
                    </a:cubicBezTo>
                    <a:cubicBezTo>
                      <a:pt x="1163" y="167"/>
                      <a:pt x="1166" y="166"/>
                      <a:pt x="1168" y="166"/>
                    </a:cubicBezTo>
                    <a:cubicBezTo>
                      <a:pt x="1169" y="166"/>
                      <a:pt x="1169" y="166"/>
                      <a:pt x="1170" y="166"/>
                    </a:cubicBezTo>
                    <a:cubicBezTo>
                      <a:pt x="1170" y="167"/>
                      <a:pt x="1171" y="167"/>
                      <a:pt x="1171" y="167"/>
                    </a:cubicBezTo>
                    <a:cubicBezTo>
                      <a:pt x="1171" y="167"/>
                      <a:pt x="1170" y="168"/>
                      <a:pt x="1168" y="168"/>
                    </a:cubicBezTo>
                    <a:cubicBezTo>
                      <a:pt x="1165" y="169"/>
                      <a:pt x="1161" y="169"/>
                      <a:pt x="1158" y="169"/>
                    </a:cubicBezTo>
                    <a:cubicBezTo>
                      <a:pt x="1154" y="170"/>
                      <a:pt x="1152" y="170"/>
                      <a:pt x="1151" y="171"/>
                    </a:cubicBezTo>
                    <a:cubicBezTo>
                      <a:pt x="1152" y="174"/>
                      <a:pt x="1157" y="176"/>
                      <a:pt x="1157" y="179"/>
                    </a:cubicBezTo>
                    <a:cubicBezTo>
                      <a:pt x="1157" y="182"/>
                      <a:pt x="1163" y="186"/>
                      <a:pt x="1163" y="189"/>
                    </a:cubicBezTo>
                    <a:cubicBezTo>
                      <a:pt x="1163" y="190"/>
                      <a:pt x="1163" y="190"/>
                      <a:pt x="1163" y="190"/>
                    </a:cubicBezTo>
                    <a:cubicBezTo>
                      <a:pt x="1163" y="191"/>
                      <a:pt x="1160" y="192"/>
                      <a:pt x="1156" y="193"/>
                    </a:cubicBezTo>
                    <a:cubicBezTo>
                      <a:pt x="1153" y="194"/>
                      <a:pt x="1149" y="194"/>
                      <a:pt x="1149" y="196"/>
                    </a:cubicBezTo>
                    <a:cubicBezTo>
                      <a:pt x="1149" y="196"/>
                      <a:pt x="1149" y="196"/>
                      <a:pt x="1149" y="196"/>
                    </a:cubicBezTo>
                    <a:cubicBezTo>
                      <a:pt x="1150" y="197"/>
                      <a:pt x="1152" y="200"/>
                      <a:pt x="1152" y="203"/>
                    </a:cubicBezTo>
                    <a:cubicBezTo>
                      <a:pt x="1152" y="207"/>
                      <a:pt x="1154" y="210"/>
                      <a:pt x="1159" y="210"/>
                    </a:cubicBezTo>
                    <a:cubicBezTo>
                      <a:pt x="1159" y="210"/>
                      <a:pt x="1160" y="210"/>
                      <a:pt x="1160" y="210"/>
                    </a:cubicBezTo>
                    <a:cubicBezTo>
                      <a:pt x="1161" y="210"/>
                      <a:pt x="1161" y="210"/>
                      <a:pt x="1162" y="210"/>
                    </a:cubicBezTo>
                    <a:cubicBezTo>
                      <a:pt x="1166" y="210"/>
                      <a:pt x="1169" y="212"/>
                      <a:pt x="1169" y="214"/>
                    </a:cubicBezTo>
                    <a:cubicBezTo>
                      <a:pt x="1169" y="214"/>
                      <a:pt x="1169" y="214"/>
                      <a:pt x="1169" y="215"/>
                    </a:cubicBezTo>
                    <a:cubicBezTo>
                      <a:pt x="1168" y="215"/>
                      <a:pt x="1167" y="215"/>
                      <a:pt x="1166" y="215"/>
                    </a:cubicBezTo>
                    <a:cubicBezTo>
                      <a:pt x="1164" y="215"/>
                      <a:pt x="1161" y="215"/>
                      <a:pt x="1159" y="215"/>
                    </a:cubicBezTo>
                    <a:cubicBezTo>
                      <a:pt x="1155" y="215"/>
                      <a:pt x="1151" y="220"/>
                      <a:pt x="1150" y="220"/>
                    </a:cubicBezTo>
                    <a:cubicBezTo>
                      <a:pt x="1149" y="220"/>
                      <a:pt x="1147" y="223"/>
                      <a:pt x="1146" y="223"/>
                    </a:cubicBezTo>
                    <a:cubicBezTo>
                      <a:pt x="1146" y="222"/>
                      <a:pt x="1146" y="222"/>
                      <a:pt x="1146" y="222"/>
                    </a:cubicBezTo>
                    <a:cubicBezTo>
                      <a:pt x="1145" y="222"/>
                      <a:pt x="1145" y="222"/>
                      <a:pt x="1145" y="221"/>
                    </a:cubicBezTo>
                    <a:cubicBezTo>
                      <a:pt x="1145" y="220"/>
                      <a:pt x="1146" y="218"/>
                      <a:pt x="1147" y="216"/>
                    </a:cubicBezTo>
                    <a:cubicBezTo>
                      <a:pt x="1148" y="215"/>
                      <a:pt x="1148" y="214"/>
                      <a:pt x="1148" y="214"/>
                    </a:cubicBezTo>
                    <a:cubicBezTo>
                      <a:pt x="1148" y="211"/>
                      <a:pt x="1146" y="209"/>
                      <a:pt x="1144" y="208"/>
                    </a:cubicBezTo>
                    <a:cubicBezTo>
                      <a:pt x="1142" y="208"/>
                      <a:pt x="1140" y="205"/>
                      <a:pt x="1140" y="202"/>
                    </a:cubicBezTo>
                    <a:cubicBezTo>
                      <a:pt x="1140" y="202"/>
                      <a:pt x="1140" y="202"/>
                      <a:pt x="1140" y="202"/>
                    </a:cubicBezTo>
                    <a:cubicBezTo>
                      <a:pt x="1140" y="200"/>
                      <a:pt x="1141" y="195"/>
                      <a:pt x="1141" y="192"/>
                    </a:cubicBezTo>
                    <a:cubicBezTo>
                      <a:pt x="1141" y="189"/>
                      <a:pt x="1140" y="186"/>
                      <a:pt x="1139" y="186"/>
                    </a:cubicBezTo>
                    <a:cubicBezTo>
                      <a:pt x="1139" y="186"/>
                      <a:pt x="1138" y="186"/>
                      <a:pt x="1138" y="186"/>
                    </a:cubicBezTo>
                    <a:cubicBezTo>
                      <a:pt x="1135" y="186"/>
                      <a:pt x="1133" y="190"/>
                      <a:pt x="1130" y="192"/>
                    </a:cubicBezTo>
                    <a:cubicBezTo>
                      <a:pt x="1127" y="195"/>
                      <a:pt x="1119" y="197"/>
                      <a:pt x="1113" y="198"/>
                    </a:cubicBezTo>
                    <a:cubicBezTo>
                      <a:pt x="1107" y="199"/>
                      <a:pt x="1101" y="200"/>
                      <a:pt x="1099" y="202"/>
                    </a:cubicBezTo>
                    <a:cubicBezTo>
                      <a:pt x="1097" y="203"/>
                      <a:pt x="1096" y="204"/>
                      <a:pt x="1096" y="204"/>
                    </a:cubicBezTo>
                    <a:cubicBezTo>
                      <a:pt x="1096" y="204"/>
                      <a:pt x="1095" y="204"/>
                      <a:pt x="1095" y="203"/>
                    </a:cubicBezTo>
                    <a:cubicBezTo>
                      <a:pt x="1095" y="201"/>
                      <a:pt x="1101" y="198"/>
                      <a:pt x="1108" y="197"/>
                    </a:cubicBezTo>
                    <a:cubicBezTo>
                      <a:pt x="1116" y="196"/>
                      <a:pt x="1115" y="196"/>
                      <a:pt x="1119" y="195"/>
                    </a:cubicBezTo>
                    <a:cubicBezTo>
                      <a:pt x="1123" y="195"/>
                      <a:pt x="1129" y="191"/>
                      <a:pt x="1131" y="188"/>
                    </a:cubicBezTo>
                    <a:cubicBezTo>
                      <a:pt x="1132" y="185"/>
                      <a:pt x="1137" y="178"/>
                      <a:pt x="1137" y="175"/>
                    </a:cubicBezTo>
                    <a:cubicBezTo>
                      <a:pt x="1137" y="174"/>
                      <a:pt x="1137" y="174"/>
                      <a:pt x="1137" y="173"/>
                    </a:cubicBezTo>
                    <a:cubicBezTo>
                      <a:pt x="1136" y="173"/>
                      <a:pt x="1135" y="173"/>
                      <a:pt x="1134" y="173"/>
                    </a:cubicBezTo>
                    <a:cubicBezTo>
                      <a:pt x="1134" y="173"/>
                      <a:pt x="1133" y="173"/>
                      <a:pt x="1131" y="173"/>
                    </a:cubicBezTo>
                    <a:cubicBezTo>
                      <a:pt x="1128" y="173"/>
                      <a:pt x="1121" y="171"/>
                      <a:pt x="1115" y="169"/>
                    </a:cubicBezTo>
                    <a:cubicBezTo>
                      <a:pt x="1110" y="167"/>
                      <a:pt x="1104" y="163"/>
                      <a:pt x="1101" y="162"/>
                    </a:cubicBezTo>
                    <a:cubicBezTo>
                      <a:pt x="1101" y="162"/>
                      <a:pt x="1100" y="163"/>
                      <a:pt x="1100" y="163"/>
                    </a:cubicBezTo>
                    <a:cubicBezTo>
                      <a:pt x="1097" y="164"/>
                      <a:pt x="1097" y="173"/>
                      <a:pt x="1097" y="177"/>
                    </a:cubicBezTo>
                    <a:cubicBezTo>
                      <a:pt x="1097" y="178"/>
                      <a:pt x="1097" y="178"/>
                      <a:pt x="1097" y="179"/>
                    </a:cubicBezTo>
                    <a:cubicBezTo>
                      <a:pt x="1097" y="182"/>
                      <a:pt x="1098" y="184"/>
                      <a:pt x="1103" y="184"/>
                    </a:cubicBezTo>
                    <a:cubicBezTo>
                      <a:pt x="1104" y="184"/>
                      <a:pt x="1104" y="184"/>
                      <a:pt x="1104" y="184"/>
                    </a:cubicBezTo>
                    <a:cubicBezTo>
                      <a:pt x="1105" y="184"/>
                      <a:pt x="1105" y="184"/>
                      <a:pt x="1105" y="184"/>
                    </a:cubicBezTo>
                    <a:cubicBezTo>
                      <a:pt x="1108" y="184"/>
                      <a:pt x="1108" y="185"/>
                      <a:pt x="1108" y="186"/>
                    </a:cubicBezTo>
                    <a:cubicBezTo>
                      <a:pt x="1108" y="187"/>
                      <a:pt x="1108" y="187"/>
                      <a:pt x="1107" y="187"/>
                    </a:cubicBezTo>
                    <a:cubicBezTo>
                      <a:pt x="1107" y="187"/>
                      <a:pt x="1107" y="187"/>
                      <a:pt x="1107" y="187"/>
                    </a:cubicBezTo>
                    <a:cubicBezTo>
                      <a:pt x="1106" y="186"/>
                      <a:pt x="1104" y="185"/>
                      <a:pt x="1102" y="185"/>
                    </a:cubicBezTo>
                    <a:cubicBezTo>
                      <a:pt x="1102" y="185"/>
                      <a:pt x="1101" y="185"/>
                      <a:pt x="1100" y="186"/>
                    </a:cubicBezTo>
                    <a:cubicBezTo>
                      <a:pt x="1099" y="186"/>
                      <a:pt x="1098" y="187"/>
                      <a:pt x="1096" y="187"/>
                    </a:cubicBezTo>
                    <a:cubicBezTo>
                      <a:pt x="1095" y="187"/>
                      <a:pt x="1094" y="187"/>
                      <a:pt x="1093" y="186"/>
                    </a:cubicBezTo>
                    <a:cubicBezTo>
                      <a:pt x="1092" y="186"/>
                      <a:pt x="1091" y="185"/>
                      <a:pt x="1091" y="185"/>
                    </a:cubicBezTo>
                    <a:cubicBezTo>
                      <a:pt x="1091" y="183"/>
                      <a:pt x="1095" y="175"/>
                      <a:pt x="1095" y="172"/>
                    </a:cubicBezTo>
                    <a:cubicBezTo>
                      <a:pt x="1095" y="168"/>
                      <a:pt x="1096" y="165"/>
                      <a:pt x="1097" y="162"/>
                    </a:cubicBezTo>
                    <a:cubicBezTo>
                      <a:pt x="1097" y="162"/>
                      <a:pt x="1097" y="162"/>
                      <a:pt x="1097" y="161"/>
                    </a:cubicBezTo>
                    <a:cubicBezTo>
                      <a:pt x="1097" y="159"/>
                      <a:pt x="1092" y="158"/>
                      <a:pt x="1089" y="158"/>
                    </a:cubicBezTo>
                    <a:cubicBezTo>
                      <a:pt x="1088" y="158"/>
                      <a:pt x="1087" y="158"/>
                      <a:pt x="1087" y="159"/>
                    </a:cubicBezTo>
                    <a:cubicBezTo>
                      <a:pt x="1086" y="159"/>
                      <a:pt x="1085" y="160"/>
                      <a:pt x="1085" y="160"/>
                    </a:cubicBezTo>
                    <a:cubicBezTo>
                      <a:pt x="1084" y="160"/>
                      <a:pt x="1084" y="160"/>
                      <a:pt x="1084" y="159"/>
                    </a:cubicBezTo>
                    <a:cubicBezTo>
                      <a:pt x="1084" y="159"/>
                      <a:pt x="1084" y="159"/>
                      <a:pt x="1084" y="159"/>
                    </a:cubicBezTo>
                    <a:cubicBezTo>
                      <a:pt x="1084" y="158"/>
                      <a:pt x="1084" y="157"/>
                      <a:pt x="1084" y="157"/>
                    </a:cubicBezTo>
                    <a:cubicBezTo>
                      <a:pt x="1084" y="155"/>
                      <a:pt x="1083" y="155"/>
                      <a:pt x="1081" y="155"/>
                    </a:cubicBezTo>
                    <a:cubicBezTo>
                      <a:pt x="1079" y="155"/>
                      <a:pt x="1079" y="154"/>
                      <a:pt x="1079" y="153"/>
                    </a:cubicBezTo>
                    <a:cubicBezTo>
                      <a:pt x="1079" y="153"/>
                      <a:pt x="1078" y="152"/>
                      <a:pt x="1076" y="151"/>
                    </a:cubicBezTo>
                    <a:cubicBezTo>
                      <a:pt x="1075" y="151"/>
                      <a:pt x="1075" y="151"/>
                      <a:pt x="1075" y="151"/>
                    </a:cubicBezTo>
                    <a:cubicBezTo>
                      <a:pt x="1070" y="151"/>
                      <a:pt x="1066" y="160"/>
                      <a:pt x="1065" y="162"/>
                    </a:cubicBezTo>
                    <a:cubicBezTo>
                      <a:pt x="1064" y="163"/>
                      <a:pt x="1063" y="165"/>
                      <a:pt x="1063" y="167"/>
                    </a:cubicBezTo>
                    <a:cubicBezTo>
                      <a:pt x="1063" y="168"/>
                      <a:pt x="1064" y="169"/>
                      <a:pt x="1065" y="170"/>
                    </a:cubicBezTo>
                    <a:cubicBezTo>
                      <a:pt x="1066" y="173"/>
                      <a:pt x="1067" y="177"/>
                      <a:pt x="1067" y="179"/>
                    </a:cubicBezTo>
                    <a:cubicBezTo>
                      <a:pt x="1067" y="180"/>
                      <a:pt x="1067" y="180"/>
                      <a:pt x="1067" y="180"/>
                    </a:cubicBezTo>
                    <a:cubicBezTo>
                      <a:pt x="1066" y="180"/>
                      <a:pt x="1065" y="179"/>
                      <a:pt x="1064" y="178"/>
                    </a:cubicBezTo>
                    <a:cubicBezTo>
                      <a:pt x="1063" y="176"/>
                      <a:pt x="1062" y="174"/>
                      <a:pt x="1062" y="172"/>
                    </a:cubicBezTo>
                    <a:cubicBezTo>
                      <a:pt x="1062" y="172"/>
                      <a:pt x="1062" y="172"/>
                      <a:pt x="1062" y="172"/>
                    </a:cubicBezTo>
                    <a:cubicBezTo>
                      <a:pt x="1062" y="172"/>
                      <a:pt x="1062" y="171"/>
                      <a:pt x="1062" y="171"/>
                    </a:cubicBezTo>
                    <a:cubicBezTo>
                      <a:pt x="1062" y="167"/>
                      <a:pt x="1052" y="160"/>
                      <a:pt x="1051" y="157"/>
                    </a:cubicBezTo>
                    <a:cubicBezTo>
                      <a:pt x="1050" y="154"/>
                      <a:pt x="1049" y="152"/>
                      <a:pt x="1047" y="152"/>
                    </a:cubicBezTo>
                    <a:cubicBezTo>
                      <a:pt x="1047" y="152"/>
                      <a:pt x="1047" y="152"/>
                      <a:pt x="1047" y="152"/>
                    </a:cubicBezTo>
                    <a:cubicBezTo>
                      <a:pt x="1045" y="152"/>
                      <a:pt x="1045" y="156"/>
                      <a:pt x="1045" y="160"/>
                    </a:cubicBezTo>
                    <a:cubicBezTo>
                      <a:pt x="1045" y="160"/>
                      <a:pt x="1045" y="161"/>
                      <a:pt x="1045" y="161"/>
                    </a:cubicBezTo>
                    <a:cubicBezTo>
                      <a:pt x="1045" y="164"/>
                      <a:pt x="1045" y="168"/>
                      <a:pt x="1045" y="170"/>
                    </a:cubicBezTo>
                    <a:cubicBezTo>
                      <a:pt x="1045" y="171"/>
                      <a:pt x="1045" y="171"/>
                      <a:pt x="1045" y="171"/>
                    </a:cubicBezTo>
                    <a:cubicBezTo>
                      <a:pt x="1045" y="171"/>
                      <a:pt x="1045" y="171"/>
                      <a:pt x="1044" y="171"/>
                    </a:cubicBezTo>
                    <a:cubicBezTo>
                      <a:pt x="1042" y="170"/>
                      <a:pt x="1042" y="163"/>
                      <a:pt x="1040" y="161"/>
                    </a:cubicBezTo>
                    <a:cubicBezTo>
                      <a:pt x="1040" y="161"/>
                      <a:pt x="1040" y="161"/>
                      <a:pt x="1039" y="161"/>
                    </a:cubicBezTo>
                    <a:cubicBezTo>
                      <a:pt x="1038" y="161"/>
                      <a:pt x="1036" y="164"/>
                      <a:pt x="1035" y="164"/>
                    </a:cubicBezTo>
                    <a:cubicBezTo>
                      <a:pt x="1032" y="164"/>
                      <a:pt x="1028" y="167"/>
                      <a:pt x="1028" y="171"/>
                    </a:cubicBezTo>
                    <a:cubicBezTo>
                      <a:pt x="1028" y="174"/>
                      <a:pt x="1032" y="181"/>
                      <a:pt x="1035" y="182"/>
                    </a:cubicBezTo>
                    <a:cubicBezTo>
                      <a:pt x="1035" y="182"/>
                      <a:pt x="1036" y="182"/>
                      <a:pt x="1036" y="182"/>
                    </a:cubicBezTo>
                    <a:cubicBezTo>
                      <a:pt x="1038" y="182"/>
                      <a:pt x="1040" y="180"/>
                      <a:pt x="1042" y="180"/>
                    </a:cubicBezTo>
                    <a:cubicBezTo>
                      <a:pt x="1042" y="180"/>
                      <a:pt x="1043" y="180"/>
                      <a:pt x="1043" y="180"/>
                    </a:cubicBezTo>
                    <a:cubicBezTo>
                      <a:pt x="1043" y="181"/>
                      <a:pt x="1043" y="181"/>
                      <a:pt x="1043" y="181"/>
                    </a:cubicBezTo>
                    <a:cubicBezTo>
                      <a:pt x="1044" y="182"/>
                      <a:pt x="1041" y="185"/>
                      <a:pt x="1041" y="187"/>
                    </a:cubicBezTo>
                    <a:cubicBezTo>
                      <a:pt x="1041" y="191"/>
                      <a:pt x="1045" y="193"/>
                      <a:pt x="1051" y="195"/>
                    </a:cubicBezTo>
                    <a:cubicBezTo>
                      <a:pt x="1056" y="197"/>
                      <a:pt x="1055" y="197"/>
                      <a:pt x="1057" y="199"/>
                    </a:cubicBezTo>
                    <a:cubicBezTo>
                      <a:pt x="1058" y="200"/>
                      <a:pt x="1059" y="201"/>
                      <a:pt x="1061" y="201"/>
                    </a:cubicBezTo>
                    <a:cubicBezTo>
                      <a:pt x="1062" y="201"/>
                      <a:pt x="1064" y="200"/>
                      <a:pt x="1065" y="200"/>
                    </a:cubicBezTo>
                    <a:cubicBezTo>
                      <a:pt x="1066" y="199"/>
                      <a:pt x="1067" y="196"/>
                      <a:pt x="1069" y="196"/>
                    </a:cubicBezTo>
                    <a:cubicBezTo>
                      <a:pt x="1069" y="196"/>
                      <a:pt x="1069" y="196"/>
                      <a:pt x="1070" y="196"/>
                    </a:cubicBezTo>
                    <a:cubicBezTo>
                      <a:pt x="1070" y="196"/>
                      <a:pt x="1070" y="196"/>
                      <a:pt x="1071" y="196"/>
                    </a:cubicBezTo>
                    <a:cubicBezTo>
                      <a:pt x="1073" y="196"/>
                      <a:pt x="1075" y="195"/>
                      <a:pt x="1077" y="195"/>
                    </a:cubicBezTo>
                    <a:cubicBezTo>
                      <a:pt x="1077" y="195"/>
                      <a:pt x="1077" y="195"/>
                      <a:pt x="1078" y="195"/>
                    </a:cubicBezTo>
                    <a:cubicBezTo>
                      <a:pt x="1078" y="195"/>
                      <a:pt x="1078" y="196"/>
                      <a:pt x="1078" y="196"/>
                    </a:cubicBezTo>
                    <a:cubicBezTo>
                      <a:pt x="1078" y="197"/>
                      <a:pt x="1076" y="198"/>
                      <a:pt x="1072" y="199"/>
                    </a:cubicBezTo>
                    <a:cubicBezTo>
                      <a:pt x="1067" y="200"/>
                      <a:pt x="1064" y="202"/>
                      <a:pt x="1064" y="205"/>
                    </a:cubicBezTo>
                    <a:cubicBezTo>
                      <a:pt x="1064" y="205"/>
                      <a:pt x="1064" y="205"/>
                      <a:pt x="1064" y="205"/>
                    </a:cubicBezTo>
                    <a:cubicBezTo>
                      <a:pt x="1065" y="208"/>
                      <a:pt x="1069" y="209"/>
                      <a:pt x="1072" y="209"/>
                    </a:cubicBezTo>
                    <a:cubicBezTo>
                      <a:pt x="1073" y="209"/>
                      <a:pt x="1074" y="209"/>
                      <a:pt x="1075" y="209"/>
                    </a:cubicBezTo>
                    <a:cubicBezTo>
                      <a:pt x="1076" y="209"/>
                      <a:pt x="1076" y="209"/>
                      <a:pt x="1077" y="209"/>
                    </a:cubicBezTo>
                    <a:cubicBezTo>
                      <a:pt x="1079" y="209"/>
                      <a:pt x="1079" y="209"/>
                      <a:pt x="1079" y="210"/>
                    </a:cubicBezTo>
                    <a:cubicBezTo>
                      <a:pt x="1079" y="211"/>
                      <a:pt x="1079" y="212"/>
                      <a:pt x="1079" y="212"/>
                    </a:cubicBezTo>
                    <a:cubicBezTo>
                      <a:pt x="1078" y="213"/>
                      <a:pt x="1078" y="213"/>
                      <a:pt x="1078" y="213"/>
                    </a:cubicBezTo>
                    <a:cubicBezTo>
                      <a:pt x="1077" y="213"/>
                      <a:pt x="1074" y="212"/>
                      <a:pt x="1073" y="212"/>
                    </a:cubicBezTo>
                    <a:cubicBezTo>
                      <a:pt x="1072" y="212"/>
                      <a:pt x="1071" y="212"/>
                      <a:pt x="1071" y="213"/>
                    </a:cubicBezTo>
                    <a:cubicBezTo>
                      <a:pt x="1070" y="213"/>
                      <a:pt x="1070" y="214"/>
                      <a:pt x="1070" y="215"/>
                    </a:cubicBezTo>
                    <a:cubicBezTo>
                      <a:pt x="1070" y="216"/>
                      <a:pt x="1071" y="217"/>
                      <a:pt x="1071" y="218"/>
                    </a:cubicBezTo>
                    <a:cubicBezTo>
                      <a:pt x="1072" y="218"/>
                      <a:pt x="1072" y="219"/>
                      <a:pt x="1072" y="219"/>
                    </a:cubicBezTo>
                    <a:cubicBezTo>
                      <a:pt x="1072" y="221"/>
                      <a:pt x="1070" y="224"/>
                      <a:pt x="1070" y="228"/>
                    </a:cubicBezTo>
                    <a:cubicBezTo>
                      <a:pt x="1070" y="228"/>
                      <a:pt x="1070" y="229"/>
                      <a:pt x="1070" y="229"/>
                    </a:cubicBezTo>
                    <a:cubicBezTo>
                      <a:pt x="1070" y="234"/>
                      <a:pt x="1078" y="236"/>
                      <a:pt x="1077" y="239"/>
                    </a:cubicBezTo>
                    <a:cubicBezTo>
                      <a:pt x="1077" y="240"/>
                      <a:pt x="1077" y="240"/>
                      <a:pt x="1076" y="240"/>
                    </a:cubicBezTo>
                    <a:cubicBezTo>
                      <a:pt x="1075" y="240"/>
                      <a:pt x="1074" y="239"/>
                      <a:pt x="1073" y="239"/>
                    </a:cubicBezTo>
                    <a:cubicBezTo>
                      <a:pt x="1073" y="239"/>
                      <a:pt x="1072" y="240"/>
                      <a:pt x="1072" y="241"/>
                    </a:cubicBezTo>
                    <a:cubicBezTo>
                      <a:pt x="1072" y="244"/>
                      <a:pt x="1076" y="245"/>
                      <a:pt x="1079" y="247"/>
                    </a:cubicBezTo>
                    <a:cubicBezTo>
                      <a:pt x="1081" y="248"/>
                      <a:pt x="1082" y="249"/>
                      <a:pt x="1082" y="251"/>
                    </a:cubicBezTo>
                    <a:cubicBezTo>
                      <a:pt x="1082" y="252"/>
                      <a:pt x="1082" y="252"/>
                      <a:pt x="1082" y="253"/>
                    </a:cubicBezTo>
                    <a:cubicBezTo>
                      <a:pt x="1082" y="254"/>
                      <a:pt x="1082" y="254"/>
                      <a:pt x="1082" y="255"/>
                    </a:cubicBezTo>
                    <a:cubicBezTo>
                      <a:pt x="1082" y="257"/>
                      <a:pt x="1084" y="256"/>
                      <a:pt x="1084" y="258"/>
                    </a:cubicBezTo>
                    <a:cubicBezTo>
                      <a:pt x="1084" y="260"/>
                      <a:pt x="1084" y="260"/>
                      <a:pt x="1083" y="260"/>
                    </a:cubicBezTo>
                    <a:cubicBezTo>
                      <a:pt x="1083" y="260"/>
                      <a:pt x="1083" y="260"/>
                      <a:pt x="1083" y="260"/>
                    </a:cubicBezTo>
                    <a:cubicBezTo>
                      <a:pt x="1082" y="260"/>
                      <a:pt x="1081" y="260"/>
                      <a:pt x="1081" y="261"/>
                    </a:cubicBezTo>
                    <a:cubicBezTo>
                      <a:pt x="1081" y="261"/>
                      <a:pt x="1080" y="261"/>
                      <a:pt x="1080" y="261"/>
                    </a:cubicBezTo>
                    <a:cubicBezTo>
                      <a:pt x="1080" y="261"/>
                      <a:pt x="1079" y="260"/>
                      <a:pt x="1079" y="260"/>
                    </a:cubicBezTo>
                    <a:cubicBezTo>
                      <a:pt x="1079" y="259"/>
                      <a:pt x="1079" y="258"/>
                      <a:pt x="1079" y="257"/>
                    </a:cubicBezTo>
                    <a:cubicBezTo>
                      <a:pt x="1079" y="254"/>
                      <a:pt x="1077" y="252"/>
                      <a:pt x="1076" y="251"/>
                    </a:cubicBezTo>
                    <a:cubicBezTo>
                      <a:pt x="1074" y="251"/>
                      <a:pt x="1072" y="249"/>
                      <a:pt x="1070" y="244"/>
                    </a:cubicBezTo>
                    <a:cubicBezTo>
                      <a:pt x="1067" y="240"/>
                      <a:pt x="1066" y="238"/>
                      <a:pt x="1065" y="234"/>
                    </a:cubicBezTo>
                    <a:cubicBezTo>
                      <a:pt x="1063" y="231"/>
                      <a:pt x="1062" y="232"/>
                      <a:pt x="1057" y="230"/>
                    </a:cubicBezTo>
                    <a:cubicBezTo>
                      <a:pt x="1052" y="229"/>
                      <a:pt x="1048" y="225"/>
                      <a:pt x="1048" y="219"/>
                    </a:cubicBezTo>
                    <a:cubicBezTo>
                      <a:pt x="1048" y="219"/>
                      <a:pt x="1048" y="219"/>
                      <a:pt x="1048" y="218"/>
                    </a:cubicBezTo>
                    <a:cubicBezTo>
                      <a:pt x="1048" y="218"/>
                      <a:pt x="1048" y="218"/>
                      <a:pt x="1048" y="218"/>
                    </a:cubicBezTo>
                    <a:cubicBezTo>
                      <a:pt x="1048" y="212"/>
                      <a:pt x="1042" y="208"/>
                      <a:pt x="1038" y="207"/>
                    </a:cubicBezTo>
                    <a:cubicBezTo>
                      <a:pt x="1038" y="207"/>
                      <a:pt x="1038" y="207"/>
                      <a:pt x="1037" y="207"/>
                    </a:cubicBezTo>
                    <a:cubicBezTo>
                      <a:pt x="1033" y="207"/>
                      <a:pt x="1027" y="214"/>
                      <a:pt x="1027" y="220"/>
                    </a:cubicBezTo>
                    <a:cubicBezTo>
                      <a:pt x="1027" y="220"/>
                      <a:pt x="1027" y="221"/>
                      <a:pt x="1027" y="221"/>
                    </a:cubicBezTo>
                    <a:cubicBezTo>
                      <a:pt x="1027" y="227"/>
                      <a:pt x="1035" y="227"/>
                      <a:pt x="1035" y="229"/>
                    </a:cubicBezTo>
                    <a:cubicBezTo>
                      <a:pt x="1035" y="229"/>
                      <a:pt x="1035" y="229"/>
                      <a:pt x="1034" y="229"/>
                    </a:cubicBezTo>
                    <a:cubicBezTo>
                      <a:pt x="1033" y="229"/>
                      <a:pt x="1031" y="228"/>
                      <a:pt x="1030" y="228"/>
                    </a:cubicBezTo>
                    <a:cubicBezTo>
                      <a:pt x="1030" y="228"/>
                      <a:pt x="1030" y="228"/>
                      <a:pt x="1030" y="228"/>
                    </a:cubicBezTo>
                    <a:cubicBezTo>
                      <a:pt x="1028" y="228"/>
                      <a:pt x="1026" y="230"/>
                      <a:pt x="1026" y="232"/>
                    </a:cubicBezTo>
                    <a:cubicBezTo>
                      <a:pt x="1026" y="233"/>
                      <a:pt x="1026" y="233"/>
                      <a:pt x="1025" y="233"/>
                    </a:cubicBezTo>
                    <a:cubicBezTo>
                      <a:pt x="1025" y="233"/>
                      <a:pt x="1023" y="233"/>
                      <a:pt x="1022" y="233"/>
                    </a:cubicBezTo>
                    <a:cubicBezTo>
                      <a:pt x="1022" y="233"/>
                      <a:pt x="1022" y="233"/>
                      <a:pt x="1021" y="233"/>
                    </a:cubicBezTo>
                    <a:cubicBezTo>
                      <a:pt x="1019" y="234"/>
                      <a:pt x="1017" y="238"/>
                      <a:pt x="1017" y="242"/>
                    </a:cubicBezTo>
                    <a:cubicBezTo>
                      <a:pt x="1017" y="242"/>
                      <a:pt x="1017" y="243"/>
                      <a:pt x="1017" y="243"/>
                    </a:cubicBezTo>
                    <a:cubicBezTo>
                      <a:pt x="1017" y="245"/>
                      <a:pt x="1017" y="246"/>
                      <a:pt x="1017" y="247"/>
                    </a:cubicBezTo>
                    <a:cubicBezTo>
                      <a:pt x="1017" y="250"/>
                      <a:pt x="1017" y="251"/>
                      <a:pt x="1014" y="251"/>
                    </a:cubicBezTo>
                    <a:cubicBezTo>
                      <a:pt x="1014" y="252"/>
                      <a:pt x="1014" y="252"/>
                      <a:pt x="1014" y="252"/>
                    </a:cubicBezTo>
                    <a:cubicBezTo>
                      <a:pt x="1013" y="251"/>
                      <a:pt x="1013" y="251"/>
                      <a:pt x="1012" y="250"/>
                    </a:cubicBezTo>
                    <a:cubicBezTo>
                      <a:pt x="1012" y="249"/>
                      <a:pt x="1012" y="248"/>
                      <a:pt x="1011" y="247"/>
                    </a:cubicBezTo>
                    <a:cubicBezTo>
                      <a:pt x="1009" y="245"/>
                      <a:pt x="1009" y="242"/>
                      <a:pt x="1009" y="240"/>
                    </a:cubicBezTo>
                    <a:cubicBezTo>
                      <a:pt x="1009" y="237"/>
                      <a:pt x="1009" y="235"/>
                      <a:pt x="1010" y="233"/>
                    </a:cubicBezTo>
                    <a:cubicBezTo>
                      <a:pt x="1012" y="229"/>
                      <a:pt x="1016" y="224"/>
                      <a:pt x="1016" y="222"/>
                    </a:cubicBezTo>
                    <a:cubicBezTo>
                      <a:pt x="1016" y="222"/>
                      <a:pt x="1016" y="222"/>
                      <a:pt x="1016" y="222"/>
                    </a:cubicBezTo>
                    <a:cubicBezTo>
                      <a:pt x="1016" y="222"/>
                      <a:pt x="1015" y="222"/>
                      <a:pt x="1015" y="222"/>
                    </a:cubicBezTo>
                    <a:cubicBezTo>
                      <a:pt x="1014" y="222"/>
                      <a:pt x="1013" y="225"/>
                      <a:pt x="1010" y="225"/>
                    </a:cubicBezTo>
                    <a:cubicBezTo>
                      <a:pt x="1007" y="225"/>
                      <a:pt x="1003" y="230"/>
                      <a:pt x="1001" y="232"/>
                    </a:cubicBezTo>
                    <a:cubicBezTo>
                      <a:pt x="1000" y="234"/>
                      <a:pt x="999" y="237"/>
                      <a:pt x="998" y="236"/>
                    </a:cubicBezTo>
                    <a:cubicBezTo>
                      <a:pt x="998" y="236"/>
                      <a:pt x="998" y="236"/>
                      <a:pt x="998" y="236"/>
                    </a:cubicBezTo>
                    <a:cubicBezTo>
                      <a:pt x="997" y="235"/>
                      <a:pt x="997" y="235"/>
                      <a:pt x="997" y="234"/>
                    </a:cubicBezTo>
                    <a:cubicBezTo>
                      <a:pt x="997" y="233"/>
                      <a:pt x="998" y="232"/>
                      <a:pt x="998" y="230"/>
                    </a:cubicBezTo>
                    <a:cubicBezTo>
                      <a:pt x="998" y="229"/>
                      <a:pt x="997" y="228"/>
                      <a:pt x="994" y="228"/>
                    </a:cubicBezTo>
                    <a:cubicBezTo>
                      <a:pt x="993" y="228"/>
                      <a:pt x="992" y="228"/>
                      <a:pt x="991" y="228"/>
                    </a:cubicBezTo>
                    <a:cubicBezTo>
                      <a:pt x="987" y="229"/>
                      <a:pt x="986" y="236"/>
                      <a:pt x="986" y="241"/>
                    </a:cubicBezTo>
                    <a:cubicBezTo>
                      <a:pt x="986" y="245"/>
                      <a:pt x="987" y="248"/>
                      <a:pt x="988" y="248"/>
                    </a:cubicBezTo>
                    <a:cubicBezTo>
                      <a:pt x="988" y="248"/>
                      <a:pt x="988" y="248"/>
                      <a:pt x="989" y="248"/>
                    </a:cubicBezTo>
                    <a:cubicBezTo>
                      <a:pt x="989" y="248"/>
                      <a:pt x="990" y="248"/>
                      <a:pt x="990" y="248"/>
                    </a:cubicBezTo>
                    <a:cubicBezTo>
                      <a:pt x="991" y="248"/>
                      <a:pt x="992" y="249"/>
                      <a:pt x="992" y="249"/>
                    </a:cubicBezTo>
                    <a:cubicBezTo>
                      <a:pt x="992" y="249"/>
                      <a:pt x="992" y="249"/>
                      <a:pt x="991" y="249"/>
                    </a:cubicBezTo>
                    <a:cubicBezTo>
                      <a:pt x="991" y="249"/>
                      <a:pt x="991" y="249"/>
                      <a:pt x="991" y="249"/>
                    </a:cubicBezTo>
                    <a:cubicBezTo>
                      <a:pt x="991" y="249"/>
                      <a:pt x="991" y="249"/>
                      <a:pt x="991" y="249"/>
                    </a:cubicBezTo>
                    <a:cubicBezTo>
                      <a:pt x="989" y="249"/>
                      <a:pt x="987" y="251"/>
                      <a:pt x="984" y="255"/>
                    </a:cubicBezTo>
                    <a:cubicBezTo>
                      <a:pt x="983" y="256"/>
                      <a:pt x="983" y="257"/>
                      <a:pt x="983" y="258"/>
                    </a:cubicBezTo>
                    <a:cubicBezTo>
                      <a:pt x="983" y="259"/>
                      <a:pt x="985" y="260"/>
                      <a:pt x="985" y="263"/>
                    </a:cubicBezTo>
                    <a:cubicBezTo>
                      <a:pt x="985" y="268"/>
                      <a:pt x="981" y="271"/>
                      <a:pt x="981" y="276"/>
                    </a:cubicBezTo>
                    <a:cubicBezTo>
                      <a:pt x="981" y="276"/>
                      <a:pt x="981" y="276"/>
                      <a:pt x="981" y="276"/>
                    </a:cubicBezTo>
                    <a:cubicBezTo>
                      <a:pt x="981" y="282"/>
                      <a:pt x="990" y="286"/>
                      <a:pt x="990" y="289"/>
                    </a:cubicBezTo>
                    <a:cubicBezTo>
                      <a:pt x="991" y="292"/>
                      <a:pt x="993" y="295"/>
                      <a:pt x="993" y="296"/>
                    </a:cubicBezTo>
                    <a:cubicBezTo>
                      <a:pt x="993" y="296"/>
                      <a:pt x="993" y="296"/>
                      <a:pt x="993" y="297"/>
                    </a:cubicBezTo>
                    <a:cubicBezTo>
                      <a:pt x="993" y="297"/>
                      <a:pt x="993" y="297"/>
                      <a:pt x="993" y="297"/>
                    </a:cubicBezTo>
                    <a:cubicBezTo>
                      <a:pt x="991" y="297"/>
                      <a:pt x="988" y="293"/>
                      <a:pt x="986" y="290"/>
                    </a:cubicBezTo>
                    <a:cubicBezTo>
                      <a:pt x="985" y="287"/>
                      <a:pt x="982" y="285"/>
                      <a:pt x="979" y="285"/>
                    </a:cubicBezTo>
                    <a:cubicBezTo>
                      <a:pt x="979" y="285"/>
                      <a:pt x="978" y="285"/>
                      <a:pt x="978" y="285"/>
                    </a:cubicBezTo>
                    <a:cubicBezTo>
                      <a:pt x="975" y="286"/>
                      <a:pt x="974" y="296"/>
                      <a:pt x="974" y="303"/>
                    </a:cubicBezTo>
                    <a:cubicBezTo>
                      <a:pt x="973" y="310"/>
                      <a:pt x="968" y="315"/>
                      <a:pt x="968" y="319"/>
                    </a:cubicBezTo>
                    <a:cubicBezTo>
                      <a:pt x="968" y="322"/>
                      <a:pt x="967" y="322"/>
                      <a:pt x="966" y="322"/>
                    </a:cubicBezTo>
                    <a:cubicBezTo>
                      <a:pt x="964" y="322"/>
                      <a:pt x="963" y="322"/>
                      <a:pt x="961" y="323"/>
                    </a:cubicBezTo>
                    <a:cubicBezTo>
                      <a:pt x="958" y="324"/>
                      <a:pt x="956" y="328"/>
                      <a:pt x="953" y="332"/>
                    </a:cubicBezTo>
                    <a:cubicBezTo>
                      <a:pt x="950" y="337"/>
                      <a:pt x="948" y="341"/>
                      <a:pt x="947" y="341"/>
                    </a:cubicBezTo>
                    <a:cubicBezTo>
                      <a:pt x="947" y="341"/>
                      <a:pt x="947" y="340"/>
                      <a:pt x="947" y="340"/>
                    </a:cubicBezTo>
                    <a:cubicBezTo>
                      <a:pt x="947" y="338"/>
                      <a:pt x="950" y="331"/>
                      <a:pt x="953" y="327"/>
                    </a:cubicBezTo>
                    <a:cubicBezTo>
                      <a:pt x="956" y="323"/>
                      <a:pt x="959" y="322"/>
                      <a:pt x="962" y="318"/>
                    </a:cubicBezTo>
                    <a:cubicBezTo>
                      <a:pt x="963" y="315"/>
                      <a:pt x="963" y="306"/>
                      <a:pt x="965" y="307"/>
                    </a:cubicBezTo>
                    <a:cubicBezTo>
                      <a:pt x="965" y="307"/>
                      <a:pt x="966" y="307"/>
                      <a:pt x="966" y="306"/>
                    </a:cubicBezTo>
                    <a:cubicBezTo>
                      <a:pt x="967" y="305"/>
                      <a:pt x="967" y="305"/>
                      <a:pt x="967" y="303"/>
                    </a:cubicBezTo>
                    <a:cubicBezTo>
                      <a:pt x="967" y="302"/>
                      <a:pt x="967" y="301"/>
                      <a:pt x="966" y="298"/>
                    </a:cubicBezTo>
                    <a:cubicBezTo>
                      <a:pt x="966" y="298"/>
                      <a:pt x="966" y="297"/>
                      <a:pt x="966" y="296"/>
                    </a:cubicBezTo>
                    <a:cubicBezTo>
                      <a:pt x="966" y="291"/>
                      <a:pt x="970" y="288"/>
                      <a:pt x="971" y="284"/>
                    </a:cubicBezTo>
                    <a:cubicBezTo>
                      <a:pt x="972" y="283"/>
                      <a:pt x="972" y="282"/>
                      <a:pt x="972" y="281"/>
                    </a:cubicBezTo>
                    <a:cubicBezTo>
                      <a:pt x="972" y="277"/>
                      <a:pt x="970" y="272"/>
                      <a:pt x="970" y="266"/>
                    </a:cubicBezTo>
                    <a:cubicBezTo>
                      <a:pt x="970" y="265"/>
                      <a:pt x="970" y="264"/>
                      <a:pt x="970" y="263"/>
                    </a:cubicBezTo>
                    <a:cubicBezTo>
                      <a:pt x="971" y="254"/>
                      <a:pt x="974" y="243"/>
                      <a:pt x="975" y="235"/>
                    </a:cubicBezTo>
                    <a:cubicBezTo>
                      <a:pt x="975" y="233"/>
                      <a:pt x="975" y="232"/>
                      <a:pt x="975" y="230"/>
                    </a:cubicBezTo>
                    <a:cubicBezTo>
                      <a:pt x="975" y="224"/>
                      <a:pt x="974" y="219"/>
                      <a:pt x="972" y="218"/>
                    </a:cubicBezTo>
                    <a:cubicBezTo>
                      <a:pt x="971" y="217"/>
                      <a:pt x="971" y="217"/>
                      <a:pt x="970" y="217"/>
                    </a:cubicBezTo>
                    <a:cubicBezTo>
                      <a:pt x="969" y="217"/>
                      <a:pt x="968" y="218"/>
                      <a:pt x="966" y="221"/>
                    </a:cubicBezTo>
                    <a:cubicBezTo>
                      <a:pt x="964" y="223"/>
                      <a:pt x="964" y="226"/>
                      <a:pt x="964" y="229"/>
                    </a:cubicBezTo>
                    <a:cubicBezTo>
                      <a:pt x="964" y="231"/>
                      <a:pt x="964" y="233"/>
                      <a:pt x="964" y="234"/>
                    </a:cubicBezTo>
                    <a:cubicBezTo>
                      <a:pt x="963" y="234"/>
                      <a:pt x="963" y="231"/>
                      <a:pt x="963" y="229"/>
                    </a:cubicBezTo>
                    <a:cubicBezTo>
                      <a:pt x="962" y="227"/>
                      <a:pt x="962" y="224"/>
                      <a:pt x="961" y="224"/>
                    </a:cubicBezTo>
                    <a:cubicBezTo>
                      <a:pt x="961" y="224"/>
                      <a:pt x="961" y="224"/>
                      <a:pt x="961" y="224"/>
                    </a:cubicBezTo>
                    <a:cubicBezTo>
                      <a:pt x="959" y="225"/>
                      <a:pt x="957" y="232"/>
                      <a:pt x="955" y="239"/>
                    </a:cubicBezTo>
                    <a:cubicBezTo>
                      <a:pt x="955" y="242"/>
                      <a:pt x="954" y="246"/>
                      <a:pt x="953" y="248"/>
                    </a:cubicBezTo>
                    <a:cubicBezTo>
                      <a:pt x="953" y="249"/>
                      <a:pt x="952" y="250"/>
                      <a:pt x="952" y="251"/>
                    </a:cubicBezTo>
                    <a:cubicBezTo>
                      <a:pt x="952" y="252"/>
                      <a:pt x="951" y="252"/>
                      <a:pt x="951" y="252"/>
                    </a:cubicBezTo>
                    <a:cubicBezTo>
                      <a:pt x="951" y="252"/>
                      <a:pt x="951" y="252"/>
                      <a:pt x="951" y="252"/>
                    </a:cubicBezTo>
                    <a:cubicBezTo>
                      <a:pt x="951" y="252"/>
                      <a:pt x="951" y="252"/>
                      <a:pt x="951" y="252"/>
                    </a:cubicBezTo>
                    <a:cubicBezTo>
                      <a:pt x="951" y="251"/>
                      <a:pt x="952" y="250"/>
                      <a:pt x="952" y="247"/>
                    </a:cubicBezTo>
                    <a:cubicBezTo>
                      <a:pt x="952" y="245"/>
                      <a:pt x="952" y="244"/>
                      <a:pt x="952" y="243"/>
                    </a:cubicBezTo>
                    <a:cubicBezTo>
                      <a:pt x="952" y="242"/>
                      <a:pt x="952" y="242"/>
                      <a:pt x="951" y="242"/>
                    </a:cubicBezTo>
                    <a:cubicBezTo>
                      <a:pt x="951" y="241"/>
                      <a:pt x="951" y="241"/>
                      <a:pt x="950" y="241"/>
                    </a:cubicBezTo>
                    <a:cubicBezTo>
                      <a:pt x="947" y="242"/>
                      <a:pt x="947" y="248"/>
                      <a:pt x="945" y="252"/>
                    </a:cubicBezTo>
                    <a:cubicBezTo>
                      <a:pt x="943" y="255"/>
                      <a:pt x="943" y="256"/>
                      <a:pt x="943" y="257"/>
                    </a:cubicBezTo>
                    <a:cubicBezTo>
                      <a:pt x="943" y="258"/>
                      <a:pt x="943" y="259"/>
                      <a:pt x="943" y="260"/>
                    </a:cubicBezTo>
                    <a:cubicBezTo>
                      <a:pt x="943" y="261"/>
                      <a:pt x="943" y="261"/>
                      <a:pt x="943" y="261"/>
                    </a:cubicBezTo>
                    <a:cubicBezTo>
                      <a:pt x="943" y="264"/>
                      <a:pt x="938" y="265"/>
                      <a:pt x="938" y="268"/>
                    </a:cubicBezTo>
                    <a:cubicBezTo>
                      <a:pt x="938" y="269"/>
                      <a:pt x="938" y="269"/>
                      <a:pt x="938" y="269"/>
                    </a:cubicBezTo>
                    <a:cubicBezTo>
                      <a:pt x="938" y="272"/>
                      <a:pt x="941" y="276"/>
                      <a:pt x="941" y="279"/>
                    </a:cubicBezTo>
                    <a:cubicBezTo>
                      <a:pt x="941" y="281"/>
                      <a:pt x="938" y="283"/>
                      <a:pt x="936" y="288"/>
                    </a:cubicBezTo>
                    <a:cubicBezTo>
                      <a:pt x="934" y="292"/>
                      <a:pt x="935" y="300"/>
                      <a:pt x="934" y="305"/>
                    </a:cubicBezTo>
                    <a:cubicBezTo>
                      <a:pt x="933" y="309"/>
                      <a:pt x="931" y="313"/>
                      <a:pt x="926" y="315"/>
                    </a:cubicBezTo>
                    <a:cubicBezTo>
                      <a:pt x="926" y="315"/>
                      <a:pt x="925" y="315"/>
                      <a:pt x="925" y="315"/>
                    </a:cubicBezTo>
                    <a:cubicBezTo>
                      <a:pt x="924" y="315"/>
                      <a:pt x="924" y="315"/>
                      <a:pt x="924" y="315"/>
                    </a:cubicBezTo>
                    <a:cubicBezTo>
                      <a:pt x="924" y="313"/>
                      <a:pt x="927" y="310"/>
                      <a:pt x="928" y="308"/>
                    </a:cubicBezTo>
                    <a:cubicBezTo>
                      <a:pt x="929" y="307"/>
                      <a:pt x="929" y="306"/>
                      <a:pt x="929" y="305"/>
                    </a:cubicBezTo>
                    <a:cubicBezTo>
                      <a:pt x="929" y="303"/>
                      <a:pt x="929" y="302"/>
                      <a:pt x="929" y="301"/>
                    </a:cubicBezTo>
                    <a:cubicBezTo>
                      <a:pt x="929" y="298"/>
                      <a:pt x="929" y="296"/>
                      <a:pt x="931" y="295"/>
                    </a:cubicBezTo>
                    <a:cubicBezTo>
                      <a:pt x="934" y="290"/>
                      <a:pt x="934" y="283"/>
                      <a:pt x="936" y="278"/>
                    </a:cubicBezTo>
                    <a:cubicBezTo>
                      <a:pt x="936" y="277"/>
                      <a:pt x="936" y="276"/>
                      <a:pt x="936" y="276"/>
                    </a:cubicBezTo>
                    <a:cubicBezTo>
                      <a:pt x="936" y="273"/>
                      <a:pt x="933" y="272"/>
                      <a:pt x="932" y="268"/>
                    </a:cubicBezTo>
                    <a:cubicBezTo>
                      <a:pt x="932" y="267"/>
                      <a:pt x="932" y="267"/>
                      <a:pt x="932" y="266"/>
                    </a:cubicBezTo>
                    <a:cubicBezTo>
                      <a:pt x="932" y="263"/>
                      <a:pt x="934" y="261"/>
                      <a:pt x="934" y="258"/>
                    </a:cubicBezTo>
                    <a:cubicBezTo>
                      <a:pt x="934" y="258"/>
                      <a:pt x="933" y="257"/>
                      <a:pt x="933" y="256"/>
                    </a:cubicBezTo>
                    <a:cubicBezTo>
                      <a:pt x="933" y="256"/>
                      <a:pt x="933" y="255"/>
                      <a:pt x="933" y="254"/>
                    </a:cubicBezTo>
                    <a:cubicBezTo>
                      <a:pt x="933" y="251"/>
                      <a:pt x="935" y="248"/>
                      <a:pt x="935" y="246"/>
                    </a:cubicBezTo>
                    <a:cubicBezTo>
                      <a:pt x="935" y="246"/>
                      <a:pt x="934" y="246"/>
                      <a:pt x="934" y="245"/>
                    </a:cubicBezTo>
                    <a:cubicBezTo>
                      <a:pt x="934" y="245"/>
                      <a:pt x="933" y="245"/>
                      <a:pt x="932" y="245"/>
                    </a:cubicBezTo>
                    <a:cubicBezTo>
                      <a:pt x="929" y="245"/>
                      <a:pt x="922" y="247"/>
                      <a:pt x="919" y="249"/>
                    </a:cubicBezTo>
                    <a:cubicBezTo>
                      <a:pt x="915" y="253"/>
                      <a:pt x="906" y="249"/>
                      <a:pt x="904" y="253"/>
                    </a:cubicBezTo>
                    <a:cubicBezTo>
                      <a:pt x="903" y="257"/>
                      <a:pt x="902" y="257"/>
                      <a:pt x="899" y="257"/>
                    </a:cubicBezTo>
                    <a:cubicBezTo>
                      <a:pt x="896" y="257"/>
                      <a:pt x="892" y="265"/>
                      <a:pt x="891" y="265"/>
                    </a:cubicBezTo>
                    <a:cubicBezTo>
                      <a:pt x="891" y="265"/>
                      <a:pt x="891" y="265"/>
                      <a:pt x="891" y="265"/>
                    </a:cubicBezTo>
                    <a:cubicBezTo>
                      <a:pt x="891" y="265"/>
                      <a:pt x="891" y="265"/>
                      <a:pt x="891" y="264"/>
                    </a:cubicBezTo>
                    <a:cubicBezTo>
                      <a:pt x="891" y="261"/>
                      <a:pt x="893" y="255"/>
                      <a:pt x="893" y="252"/>
                    </a:cubicBezTo>
                    <a:cubicBezTo>
                      <a:pt x="893" y="252"/>
                      <a:pt x="893" y="252"/>
                      <a:pt x="893" y="252"/>
                    </a:cubicBezTo>
                    <a:cubicBezTo>
                      <a:pt x="893" y="248"/>
                      <a:pt x="888" y="242"/>
                      <a:pt x="884" y="240"/>
                    </a:cubicBezTo>
                    <a:cubicBezTo>
                      <a:pt x="881" y="238"/>
                      <a:pt x="879" y="238"/>
                      <a:pt x="878" y="234"/>
                    </a:cubicBezTo>
                    <a:cubicBezTo>
                      <a:pt x="877" y="233"/>
                      <a:pt x="876" y="233"/>
                      <a:pt x="876" y="233"/>
                    </a:cubicBezTo>
                    <a:cubicBezTo>
                      <a:pt x="874" y="233"/>
                      <a:pt x="873" y="234"/>
                      <a:pt x="872" y="234"/>
                    </a:cubicBezTo>
                    <a:cubicBezTo>
                      <a:pt x="871" y="234"/>
                      <a:pt x="871" y="234"/>
                      <a:pt x="871" y="234"/>
                    </a:cubicBezTo>
                    <a:cubicBezTo>
                      <a:pt x="871" y="234"/>
                      <a:pt x="871" y="234"/>
                      <a:pt x="870" y="234"/>
                    </a:cubicBezTo>
                    <a:cubicBezTo>
                      <a:pt x="869" y="234"/>
                      <a:pt x="867" y="236"/>
                      <a:pt x="867" y="239"/>
                    </a:cubicBezTo>
                    <a:cubicBezTo>
                      <a:pt x="867" y="239"/>
                      <a:pt x="868" y="240"/>
                      <a:pt x="868" y="241"/>
                    </a:cubicBezTo>
                    <a:cubicBezTo>
                      <a:pt x="869" y="245"/>
                      <a:pt x="873" y="245"/>
                      <a:pt x="874" y="248"/>
                    </a:cubicBezTo>
                    <a:cubicBezTo>
                      <a:pt x="874" y="248"/>
                      <a:pt x="874" y="249"/>
                      <a:pt x="874" y="249"/>
                    </a:cubicBezTo>
                    <a:cubicBezTo>
                      <a:pt x="874" y="251"/>
                      <a:pt x="872" y="252"/>
                      <a:pt x="872" y="257"/>
                    </a:cubicBezTo>
                    <a:cubicBezTo>
                      <a:pt x="872" y="257"/>
                      <a:pt x="872" y="258"/>
                      <a:pt x="872" y="258"/>
                    </a:cubicBezTo>
                    <a:cubicBezTo>
                      <a:pt x="872" y="259"/>
                      <a:pt x="872" y="259"/>
                      <a:pt x="872" y="260"/>
                    </a:cubicBezTo>
                    <a:cubicBezTo>
                      <a:pt x="872" y="262"/>
                      <a:pt x="871" y="264"/>
                      <a:pt x="871" y="266"/>
                    </a:cubicBezTo>
                    <a:cubicBezTo>
                      <a:pt x="870" y="267"/>
                      <a:pt x="870" y="267"/>
                      <a:pt x="869" y="267"/>
                    </a:cubicBezTo>
                    <a:cubicBezTo>
                      <a:pt x="869" y="267"/>
                      <a:pt x="869" y="267"/>
                      <a:pt x="868" y="267"/>
                    </a:cubicBezTo>
                    <a:cubicBezTo>
                      <a:pt x="868" y="267"/>
                      <a:pt x="868" y="267"/>
                      <a:pt x="868" y="266"/>
                    </a:cubicBezTo>
                    <a:cubicBezTo>
                      <a:pt x="868" y="265"/>
                      <a:pt x="868" y="263"/>
                      <a:pt x="869" y="262"/>
                    </a:cubicBezTo>
                    <a:cubicBezTo>
                      <a:pt x="869" y="262"/>
                      <a:pt x="869" y="262"/>
                      <a:pt x="869" y="261"/>
                    </a:cubicBezTo>
                    <a:cubicBezTo>
                      <a:pt x="869" y="259"/>
                      <a:pt x="867" y="256"/>
                      <a:pt x="867" y="253"/>
                    </a:cubicBezTo>
                    <a:cubicBezTo>
                      <a:pt x="866" y="253"/>
                      <a:pt x="866" y="253"/>
                      <a:pt x="866" y="252"/>
                    </a:cubicBezTo>
                    <a:cubicBezTo>
                      <a:pt x="866" y="251"/>
                      <a:pt x="867" y="250"/>
                      <a:pt x="867" y="248"/>
                    </a:cubicBezTo>
                    <a:cubicBezTo>
                      <a:pt x="867" y="247"/>
                      <a:pt x="867" y="247"/>
                      <a:pt x="866" y="246"/>
                    </a:cubicBezTo>
                    <a:cubicBezTo>
                      <a:pt x="866" y="246"/>
                      <a:pt x="865" y="246"/>
                      <a:pt x="865" y="246"/>
                    </a:cubicBezTo>
                    <a:cubicBezTo>
                      <a:pt x="862" y="246"/>
                      <a:pt x="860" y="250"/>
                      <a:pt x="859" y="252"/>
                    </a:cubicBezTo>
                    <a:cubicBezTo>
                      <a:pt x="859" y="253"/>
                      <a:pt x="859" y="253"/>
                      <a:pt x="858" y="253"/>
                    </a:cubicBezTo>
                    <a:cubicBezTo>
                      <a:pt x="857" y="253"/>
                      <a:pt x="855" y="251"/>
                      <a:pt x="854" y="250"/>
                    </a:cubicBezTo>
                    <a:cubicBezTo>
                      <a:pt x="854" y="249"/>
                      <a:pt x="853" y="249"/>
                      <a:pt x="852" y="249"/>
                    </a:cubicBezTo>
                    <a:cubicBezTo>
                      <a:pt x="850" y="249"/>
                      <a:pt x="848" y="249"/>
                      <a:pt x="846" y="251"/>
                    </a:cubicBezTo>
                    <a:cubicBezTo>
                      <a:pt x="846" y="252"/>
                      <a:pt x="846" y="252"/>
                      <a:pt x="846" y="253"/>
                    </a:cubicBezTo>
                    <a:cubicBezTo>
                      <a:pt x="846" y="255"/>
                      <a:pt x="847" y="257"/>
                      <a:pt x="847" y="259"/>
                    </a:cubicBezTo>
                    <a:cubicBezTo>
                      <a:pt x="847" y="259"/>
                      <a:pt x="847" y="260"/>
                      <a:pt x="847" y="260"/>
                    </a:cubicBezTo>
                    <a:cubicBezTo>
                      <a:pt x="847" y="261"/>
                      <a:pt x="847" y="261"/>
                      <a:pt x="847" y="262"/>
                    </a:cubicBezTo>
                    <a:cubicBezTo>
                      <a:pt x="847" y="263"/>
                      <a:pt x="848" y="264"/>
                      <a:pt x="849" y="264"/>
                    </a:cubicBezTo>
                    <a:cubicBezTo>
                      <a:pt x="850" y="264"/>
                      <a:pt x="851" y="264"/>
                      <a:pt x="852" y="263"/>
                    </a:cubicBezTo>
                    <a:cubicBezTo>
                      <a:pt x="852" y="263"/>
                      <a:pt x="853" y="263"/>
                      <a:pt x="854" y="263"/>
                    </a:cubicBezTo>
                    <a:cubicBezTo>
                      <a:pt x="855" y="263"/>
                      <a:pt x="858" y="263"/>
                      <a:pt x="859" y="264"/>
                    </a:cubicBezTo>
                    <a:cubicBezTo>
                      <a:pt x="861" y="265"/>
                      <a:pt x="862" y="266"/>
                      <a:pt x="862" y="266"/>
                    </a:cubicBezTo>
                    <a:cubicBezTo>
                      <a:pt x="862" y="266"/>
                      <a:pt x="862" y="266"/>
                      <a:pt x="862" y="266"/>
                    </a:cubicBezTo>
                    <a:cubicBezTo>
                      <a:pt x="862" y="267"/>
                      <a:pt x="862" y="267"/>
                      <a:pt x="861" y="267"/>
                    </a:cubicBezTo>
                    <a:cubicBezTo>
                      <a:pt x="860" y="267"/>
                      <a:pt x="858" y="266"/>
                      <a:pt x="856" y="266"/>
                    </a:cubicBezTo>
                    <a:cubicBezTo>
                      <a:pt x="855" y="266"/>
                      <a:pt x="854" y="266"/>
                      <a:pt x="854" y="266"/>
                    </a:cubicBezTo>
                    <a:cubicBezTo>
                      <a:pt x="852" y="266"/>
                      <a:pt x="851" y="266"/>
                      <a:pt x="849" y="267"/>
                    </a:cubicBezTo>
                    <a:cubicBezTo>
                      <a:pt x="848" y="267"/>
                      <a:pt x="847" y="267"/>
                      <a:pt x="847" y="267"/>
                    </a:cubicBezTo>
                    <a:cubicBezTo>
                      <a:pt x="845" y="267"/>
                      <a:pt x="844" y="266"/>
                      <a:pt x="842" y="265"/>
                    </a:cubicBezTo>
                    <a:cubicBezTo>
                      <a:pt x="842" y="264"/>
                      <a:pt x="842" y="264"/>
                      <a:pt x="841" y="264"/>
                    </a:cubicBezTo>
                    <a:cubicBezTo>
                      <a:pt x="840" y="264"/>
                      <a:pt x="839" y="265"/>
                      <a:pt x="839" y="267"/>
                    </a:cubicBezTo>
                    <a:cubicBezTo>
                      <a:pt x="839" y="267"/>
                      <a:pt x="839" y="268"/>
                      <a:pt x="839" y="268"/>
                    </a:cubicBezTo>
                    <a:cubicBezTo>
                      <a:pt x="840" y="271"/>
                      <a:pt x="843" y="276"/>
                      <a:pt x="844" y="279"/>
                    </a:cubicBezTo>
                    <a:cubicBezTo>
                      <a:pt x="844" y="279"/>
                      <a:pt x="845" y="279"/>
                      <a:pt x="846" y="279"/>
                    </a:cubicBezTo>
                    <a:cubicBezTo>
                      <a:pt x="847" y="279"/>
                      <a:pt x="849" y="278"/>
                      <a:pt x="850" y="278"/>
                    </a:cubicBezTo>
                    <a:cubicBezTo>
                      <a:pt x="850" y="278"/>
                      <a:pt x="850" y="279"/>
                      <a:pt x="850" y="279"/>
                    </a:cubicBezTo>
                    <a:cubicBezTo>
                      <a:pt x="850" y="279"/>
                      <a:pt x="850" y="279"/>
                      <a:pt x="850" y="279"/>
                    </a:cubicBezTo>
                    <a:cubicBezTo>
                      <a:pt x="851" y="279"/>
                      <a:pt x="850" y="280"/>
                      <a:pt x="849" y="281"/>
                    </a:cubicBezTo>
                    <a:cubicBezTo>
                      <a:pt x="847" y="282"/>
                      <a:pt x="846" y="283"/>
                      <a:pt x="845" y="283"/>
                    </a:cubicBezTo>
                    <a:cubicBezTo>
                      <a:pt x="845" y="283"/>
                      <a:pt x="845" y="283"/>
                      <a:pt x="845" y="283"/>
                    </a:cubicBezTo>
                    <a:cubicBezTo>
                      <a:pt x="844" y="283"/>
                      <a:pt x="844" y="280"/>
                      <a:pt x="841" y="279"/>
                    </a:cubicBezTo>
                    <a:cubicBezTo>
                      <a:pt x="841" y="278"/>
                      <a:pt x="840" y="278"/>
                      <a:pt x="839" y="278"/>
                    </a:cubicBezTo>
                    <a:cubicBezTo>
                      <a:pt x="837" y="278"/>
                      <a:pt x="836" y="279"/>
                      <a:pt x="834" y="280"/>
                    </a:cubicBezTo>
                    <a:cubicBezTo>
                      <a:pt x="832" y="281"/>
                      <a:pt x="828" y="284"/>
                      <a:pt x="828" y="289"/>
                    </a:cubicBezTo>
                    <a:cubicBezTo>
                      <a:pt x="828" y="289"/>
                      <a:pt x="828" y="289"/>
                      <a:pt x="828" y="289"/>
                    </a:cubicBezTo>
                    <a:cubicBezTo>
                      <a:pt x="829" y="294"/>
                      <a:pt x="833" y="292"/>
                      <a:pt x="834" y="294"/>
                    </a:cubicBezTo>
                    <a:cubicBezTo>
                      <a:pt x="836" y="296"/>
                      <a:pt x="840" y="297"/>
                      <a:pt x="845" y="297"/>
                    </a:cubicBezTo>
                    <a:cubicBezTo>
                      <a:pt x="847" y="297"/>
                      <a:pt x="849" y="297"/>
                      <a:pt x="850" y="297"/>
                    </a:cubicBezTo>
                    <a:cubicBezTo>
                      <a:pt x="858" y="296"/>
                      <a:pt x="859" y="296"/>
                      <a:pt x="864" y="290"/>
                    </a:cubicBezTo>
                    <a:cubicBezTo>
                      <a:pt x="866" y="288"/>
                      <a:pt x="867" y="288"/>
                      <a:pt x="868" y="288"/>
                    </a:cubicBezTo>
                    <a:cubicBezTo>
                      <a:pt x="869" y="288"/>
                      <a:pt x="871" y="290"/>
                      <a:pt x="873" y="290"/>
                    </a:cubicBezTo>
                    <a:cubicBezTo>
                      <a:pt x="873" y="290"/>
                      <a:pt x="873" y="290"/>
                      <a:pt x="873" y="290"/>
                    </a:cubicBezTo>
                    <a:cubicBezTo>
                      <a:pt x="876" y="290"/>
                      <a:pt x="877" y="285"/>
                      <a:pt x="877" y="282"/>
                    </a:cubicBezTo>
                    <a:cubicBezTo>
                      <a:pt x="877" y="280"/>
                      <a:pt x="877" y="279"/>
                      <a:pt x="876" y="278"/>
                    </a:cubicBezTo>
                    <a:cubicBezTo>
                      <a:pt x="874" y="276"/>
                      <a:pt x="874" y="274"/>
                      <a:pt x="874" y="272"/>
                    </a:cubicBezTo>
                    <a:cubicBezTo>
                      <a:pt x="874" y="271"/>
                      <a:pt x="875" y="270"/>
                      <a:pt x="877" y="269"/>
                    </a:cubicBezTo>
                    <a:cubicBezTo>
                      <a:pt x="879" y="269"/>
                      <a:pt x="881" y="268"/>
                      <a:pt x="883" y="268"/>
                    </a:cubicBezTo>
                    <a:cubicBezTo>
                      <a:pt x="883" y="268"/>
                      <a:pt x="884" y="268"/>
                      <a:pt x="884" y="268"/>
                    </a:cubicBezTo>
                    <a:cubicBezTo>
                      <a:pt x="886" y="269"/>
                      <a:pt x="886" y="270"/>
                      <a:pt x="886" y="271"/>
                    </a:cubicBezTo>
                    <a:cubicBezTo>
                      <a:pt x="886" y="273"/>
                      <a:pt x="886" y="275"/>
                      <a:pt x="885" y="277"/>
                    </a:cubicBezTo>
                    <a:cubicBezTo>
                      <a:pt x="885" y="277"/>
                      <a:pt x="885" y="278"/>
                      <a:pt x="885" y="279"/>
                    </a:cubicBezTo>
                    <a:cubicBezTo>
                      <a:pt x="885" y="283"/>
                      <a:pt x="886" y="289"/>
                      <a:pt x="888" y="292"/>
                    </a:cubicBezTo>
                    <a:cubicBezTo>
                      <a:pt x="889" y="293"/>
                      <a:pt x="890" y="294"/>
                      <a:pt x="891" y="294"/>
                    </a:cubicBezTo>
                    <a:cubicBezTo>
                      <a:pt x="893" y="294"/>
                      <a:pt x="895" y="293"/>
                      <a:pt x="897" y="291"/>
                    </a:cubicBezTo>
                    <a:cubicBezTo>
                      <a:pt x="898" y="290"/>
                      <a:pt x="899" y="290"/>
                      <a:pt x="899" y="290"/>
                    </a:cubicBezTo>
                    <a:cubicBezTo>
                      <a:pt x="900" y="290"/>
                      <a:pt x="902" y="291"/>
                      <a:pt x="902" y="292"/>
                    </a:cubicBezTo>
                    <a:cubicBezTo>
                      <a:pt x="903" y="294"/>
                      <a:pt x="904" y="295"/>
                      <a:pt x="904" y="296"/>
                    </a:cubicBezTo>
                    <a:cubicBezTo>
                      <a:pt x="904" y="296"/>
                      <a:pt x="904" y="296"/>
                      <a:pt x="904" y="296"/>
                    </a:cubicBezTo>
                    <a:cubicBezTo>
                      <a:pt x="904" y="296"/>
                      <a:pt x="904" y="296"/>
                      <a:pt x="903" y="296"/>
                    </a:cubicBezTo>
                    <a:cubicBezTo>
                      <a:pt x="903" y="296"/>
                      <a:pt x="900" y="294"/>
                      <a:pt x="899" y="293"/>
                    </a:cubicBezTo>
                    <a:cubicBezTo>
                      <a:pt x="899" y="292"/>
                      <a:pt x="899" y="292"/>
                      <a:pt x="898" y="292"/>
                    </a:cubicBezTo>
                    <a:cubicBezTo>
                      <a:pt x="896" y="292"/>
                      <a:pt x="893" y="294"/>
                      <a:pt x="891" y="298"/>
                    </a:cubicBezTo>
                    <a:cubicBezTo>
                      <a:pt x="889" y="300"/>
                      <a:pt x="889" y="303"/>
                      <a:pt x="889" y="305"/>
                    </a:cubicBezTo>
                    <a:cubicBezTo>
                      <a:pt x="889" y="307"/>
                      <a:pt x="889" y="308"/>
                      <a:pt x="890" y="309"/>
                    </a:cubicBezTo>
                    <a:cubicBezTo>
                      <a:pt x="891" y="311"/>
                      <a:pt x="893" y="315"/>
                      <a:pt x="895" y="320"/>
                    </a:cubicBezTo>
                    <a:cubicBezTo>
                      <a:pt x="896" y="325"/>
                      <a:pt x="905" y="324"/>
                      <a:pt x="909" y="325"/>
                    </a:cubicBezTo>
                    <a:cubicBezTo>
                      <a:pt x="912" y="325"/>
                      <a:pt x="915" y="333"/>
                      <a:pt x="915" y="337"/>
                    </a:cubicBezTo>
                    <a:cubicBezTo>
                      <a:pt x="915" y="341"/>
                      <a:pt x="915" y="342"/>
                      <a:pt x="917" y="347"/>
                    </a:cubicBezTo>
                    <a:cubicBezTo>
                      <a:pt x="917" y="347"/>
                      <a:pt x="917" y="348"/>
                      <a:pt x="917" y="348"/>
                    </a:cubicBezTo>
                    <a:cubicBezTo>
                      <a:pt x="917" y="349"/>
                      <a:pt x="917" y="349"/>
                      <a:pt x="916" y="349"/>
                    </a:cubicBezTo>
                    <a:cubicBezTo>
                      <a:pt x="916" y="349"/>
                      <a:pt x="914" y="348"/>
                      <a:pt x="913" y="348"/>
                    </a:cubicBezTo>
                    <a:cubicBezTo>
                      <a:pt x="913" y="347"/>
                      <a:pt x="912" y="346"/>
                      <a:pt x="911" y="346"/>
                    </a:cubicBezTo>
                    <a:cubicBezTo>
                      <a:pt x="910" y="346"/>
                      <a:pt x="909" y="347"/>
                      <a:pt x="908" y="348"/>
                    </a:cubicBezTo>
                    <a:cubicBezTo>
                      <a:pt x="908" y="349"/>
                      <a:pt x="908" y="349"/>
                      <a:pt x="908" y="349"/>
                    </a:cubicBezTo>
                    <a:cubicBezTo>
                      <a:pt x="908" y="349"/>
                      <a:pt x="908" y="349"/>
                      <a:pt x="908" y="348"/>
                    </a:cubicBezTo>
                    <a:cubicBezTo>
                      <a:pt x="907" y="348"/>
                      <a:pt x="907" y="347"/>
                      <a:pt x="907" y="347"/>
                    </a:cubicBezTo>
                    <a:cubicBezTo>
                      <a:pt x="907" y="345"/>
                      <a:pt x="908" y="344"/>
                      <a:pt x="908" y="343"/>
                    </a:cubicBezTo>
                    <a:cubicBezTo>
                      <a:pt x="909" y="340"/>
                      <a:pt x="911" y="339"/>
                      <a:pt x="911" y="336"/>
                    </a:cubicBezTo>
                    <a:cubicBezTo>
                      <a:pt x="911" y="336"/>
                      <a:pt x="911" y="335"/>
                      <a:pt x="911" y="335"/>
                    </a:cubicBezTo>
                    <a:cubicBezTo>
                      <a:pt x="911" y="331"/>
                      <a:pt x="907" y="329"/>
                      <a:pt x="902" y="329"/>
                    </a:cubicBezTo>
                    <a:cubicBezTo>
                      <a:pt x="901" y="329"/>
                      <a:pt x="901" y="329"/>
                      <a:pt x="900" y="329"/>
                    </a:cubicBezTo>
                    <a:cubicBezTo>
                      <a:pt x="899" y="329"/>
                      <a:pt x="899" y="329"/>
                      <a:pt x="899" y="329"/>
                    </a:cubicBezTo>
                    <a:cubicBezTo>
                      <a:pt x="894" y="329"/>
                      <a:pt x="891" y="324"/>
                      <a:pt x="891" y="321"/>
                    </a:cubicBezTo>
                    <a:cubicBezTo>
                      <a:pt x="890" y="316"/>
                      <a:pt x="883" y="306"/>
                      <a:pt x="881" y="303"/>
                    </a:cubicBezTo>
                    <a:cubicBezTo>
                      <a:pt x="880" y="302"/>
                      <a:pt x="880" y="301"/>
                      <a:pt x="880" y="300"/>
                    </a:cubicBezTo>
                    <a:cubicBezTo>
                      <a:pt x="880" y="299"/>
                      <a:pt x="881" y="298"/>
                      <a:pt x="881" y="294"/>
                    </a:cubicBezTo>
                    <a:cubicBezTo>
                      <a:pt x="881" y="294"/>
                      <a:pt x="881" y="294"/>
                      <a:pt x="881" y="293"/>
                    </a:cubicBezTo>
                    <a:cubicBezTo>
                      <a:pt x="881" y="292"/>
                      <a:pt x="880" y="291"/>
                      <a:pt x="879" y="291"/>
                    </a:cubicBezTo>
                    <a:cubicBezTo>
                      <a:pt x="876" y="291"/>
                      <a:pt x="873" y="293"/>
                      <a:pt x="872" y="294"/>
                    </a:cubicBezTo>
                    <a:cubicBezTo>
                      <a:pt x="872" y="296"/>
                      <a:pt x="866" y="296"/>
                      <a:pt x="862" y="297"/>
                    </a:cubicBezTo>
                    <a:cubicBezTo>
                      <a:pt x="858" y="298"/>
                      <a:pt x="856" y="300"/>
                      <a:pt x="856" y="303"/>
                    </a:cubicBezTo>
                    <a:cubicBezTo>
                      <a:pt x="856" y="304"/>
                      <a:pt x="856" y="304"/>
                      <a:pt x="856" y="304"/>
                    </a:cubicBezTo>
                    <a:cubicBezTo>
                      <a:pt x="857" y="309"/>
                      <a:pt x="868" y="325"/>
                      <a:pt x="870" y="328"/>
                    </a:cubicBezTo>
                    <a:cubicBezTo>
                      <a:pt x="873" y="330"/>
                      <a:pt x="877" y="331"/>
                      <a:pt x="881" y="332"/>
                    </a:cubicBezTo>
                    <a:cubicBezTo>
                      <a:pt x="884" y="333"/>
                      <a:pt x="888" y="335"/>
                      <a:pt x="888" y="337"/>
                    </a:cubicBezTo>
                    <a:cubicBezTo>
                      <a:pt x="888" y="337"/>
                      <a:pt x="888" y="338"/>
                      <a:pt x="888" y="338"/>
                    </a:cubicBezTo>
                    <a:cubicBezTo>
                      <a:pt x="887" y="339"/>
                      <a:pt x="887" y="339"/>
                      <a:pt x="886" y="339"/>
                    </a:cubicBezTo>
                    <a:cubicBezTo>
                      <a:pt x="885" y="339"/>
                      <a:pt x="884" y="337"/>
                      <a:pt x="882" y="335"/>
                    </a:cubicBezTo>
                    <a:cubicBezTo>
                      <a:pt x="881" y="334"/>
                      <a:pt x="874" y="333"/>
                      <a:pt x="871" y="332"/>
                    </a:cubicBezTo>
                    <a:cubicBezTo>
                      <a:pt x="869" y="333"/>
                      <a:pt x="868" y="333"/>
                      <a:pt x="868" y="333"/>
                    </a:cubicBezTo>
                    <a:cubicBezTo>
                      <a:pt x="868" y="334"/>
                      <a:pt x="868" y="334"/>
                      <a:pt x="868" y="334"/>
                    </a:cubicBezTo>
                    <a:cubicBezTo>
                      <a:pt x="868" y="336"/>
                      <a:pt x="870" y="339"/>
                      <a:pt x="870" y="340"/>
                    </a:cubicBezTo>
                    <a:cubicBezTo>
                      <a:pt x="870" y="340"/>
                      <a:pt x="870" y="340"/>
                      <a:pt x="870" y="340"/>
                    </a:cubicBezTo>
                    <a:cubicBezTo>
                      <a:pt x="870" y="340"/>
                      <a:pt x="870" y="340"/>
                      <a:pt x="870" y="340"/>
                    </a:cubicBezTo>
                    <a:cubicBezTo>
                      <a:pt x="869" y="340"/>
                      <a:pt x="866" y="337"/>
                      <a:pt x="864" y="335"/>
                    </a:cubicBezTo>
                    <a:cubicBezTo>
                      <a:pt x="863" y="334"/>
                      <a:pt x="862" y="332"/>
                      <a:pt x="862" y="331"/>
                    </a:cubicBezTo>
                    <a:cubicBezTo>
                      <a:pt x="862" y="330"/>
                      <a:pt x="862" y="329"/>
                      <a:pt x="862" y="328"/>
                    </a:cubicBezTo>
                    <a:cubicBezTo>
                      <a:pt x="862" y="328"/>
                      <a:pt x="862" y="328"/>
                      <a:pt x="862" y="328"/>
                    </a:cubicBezTo>
                    <a:cubicBezTo>
                      <a:pt x="862" y="328"/>
                      <a:pt x="862" y="329"/>
                      <a:pt x="861" y="330"/>
                    </a:cubicBezTo>
                    <a:cubicBezTo>
                      <a:pt x="861" y="331"/>
                      <a:pt x="861" y="332"/>
                      <a:pt x="861" y="334"/>
                    </a:cubicBezTo>
                    <a:cubicBezTo>
                      <a:pt x="861" y="335"/>
                      <a:pt x="860" y="336"/>
                      <a:pt x="860" y="336"/>
                    </a:cubicBezTo>
                    <a:cubicBezTo>
                      <a:pt x="859" y="336"/>
                      <a:pt x="858" y="335"/>
                      <a:pt x="858" y="334"/>
                    </a:cubicBezTo>
                    <a:cubicBezTo>
                      <a:pt x="857" y="331"/>
                      <a:pt x="858" y="326"/>
                      <a:pt x="856" y="322"/>
                    </a:cubicBezTo>
                    <a:cubicBezTo>
                      <a:pt x="855" y="321"/>
                      <a:pt x="854" y="321"/>
                      <a:pt x="853" y="321"/>
                    </a:cubicBezTo>
                    <a:cubicBezTo>
                      <a:pt x="852" y="321"/>
                      <a:pt x="852" y="321"/>
                      <a:pt x="851" y="321"/>
                    </a:cubicBezTo>
                    <a:cubicBezTo>
                      <a:pt x="850" y="321"/>
                      <a:pt x="850" y="321"/>
                      <a:pt x="849" y="320"/>
                    </a:cubicBezTo>
                    <a:cubicBezTo>
                      <a:pt x="849" y="320"/>
                      <a:pt x="849" y="320"/>
                      <a:pt x="849" y="319"/>
                    </a:cubicBezTo>
                    <a:cubicBezTo>
                      <a:pt x="849" y="318"/>
                      <a:pt x="850" y="315"/>
                      <a:pt x="850" y="312"/>
                    </a:cubicBezTo>
                    <a:cubicBezTo>
                      <a:pt x="850" y="311"/>
                      <a:pt x="850" y="310"/>
                      <a:pt x="849" y="308"/>
                    </a:cubicBezTo>
                    <a:cubicBezTo>
                      <a:pt x="847" y="306"/>
                      <a:pt x="845" y="306"/>
                      <a:pt x="843" y="306"/>
                    </a:cubicBezTo>
                    <a:cubicBezTo>
                      <a:pt x="840" y="306"/>
                      <a:pt x="836" y="308"/>
                      <a:pt x="835" y="309"/>
                    </a:cubicBezTo>
                    <a:cubicBezTo>
                      <a:pt x="835" y="309"/>
                      <a:pt x="835" y="310"/>
                      <a:pt x="835" y="310"/>
                    </a:cubicBezTo>
                    <a:cubicBezTo>
                      <a:pt x="835" y="313"/>
                      <a:pt x="838" y="316"/>
                      <a:pt x="838" y="319"/>
                    </a:cubicBezTo>
                    <a:cubicBezTo>
                      <a:pt x="838" y="319"/>
                      <a:pt x="838" y="320"/>
                      <a:pt x="838" y="320"/>
                    </a:cubicBezTo>
                    <a:cubicBezTo>
                      <a:pt x="838" y="323"/>
                      <a:pt x="834" y="323"/>
                      <a:pt x="834" y="326"/>
                    </a:cubicBezTo>
                    <a:cubicBezTo>
                      <a:pt x="834" y="326"/>
                      <a:pt x="834" y="327"/>
                      <a:pt x="834" y="327"/>
                    </a:cubicBezTo>
                    <a:cubicBezTo>
                      <a:pt x="834" y="327"/>
                      <a:pt x="834" y="327"/>
                      <a:pt x="834" y="327"/>
                    </a:cubicBezTo>
                    <a:cubicBezTo>
                      <a:pt x="834" y="330"/>
                      <a:pt x="829" y="331"/>
                      <a:pt x="829" y="334"/>
                    </a:cubicBezTo>
                    <a:cubicBezTo>
                      <a:pt x="828" y="337"/>
                      <a:pt x="826" y="339"/>
                      <a:pt x="825" y="340"/>
                    </a:cubicBezTo>
                    <a:cubicBezTo>
                      <a:pt x="825" y="339"/>
                      <a:pt x="824" y="338"/>
                      <a:pt x="823" y="336"/>
                    </a:cubicBezTo>
                    <a:cubicBezTo>
                      <a:pt x="823" y="335"/>
                      <a:pt x="823" y="335"/>
                      <a:pt x="823" y="335"/>
                    </a:cubicBezTo>
                    <a:cubicBezTo>
                      <a:pt x="823" y="333"/>
                      <a:pt x="826" y="330"/>
                      <a:pt x="829" y="328"/>
                    </a:cubicBezTo>
                    <a:cubicBezTo>
                      <a:pt x="832" y="327"/>
                      <a:pt x="832" y="324"/>
                      <a:pt x="832" y="321"/>
                    </a:cubicBezTo>
                    <a:cubicBezTo>
                      <a:pt x="832" y="320"/>
                      <a:pt x="832" y="320"/>
                      <a:pt x="832" y="319"/>
                    </a:cubicBezTo>
                    <a:cubicBezTo>
                      <a:pt x="832" y="316"/>
                      <a:pt x="830" y="314"/>
                      <a:pt x="828" y="314"/>
                    </a:cubicBezTo>
                    <a:cubicBezTo>
                      <a:pt x="827" y="314"/>
                      <a:pt x="827" y="315"/>
                      <a:pt x="827" y="315"/>
                    </a:cubicBezTo>
                    <a:cubicBezTo>
                      <a:pt x="827" y="317"/>
                      <a:pt x="826" y="317"/>
                      <a:pt x="826" y="317"/>
                    </a:cubicBezTo>
                    <a:cubicBezTo>
                      <a:pt x="826" y="317"/>
                      <a:pt x="825" y="316"/>
                      <a:pt x="825" y="315"/>
                    </a:cubicBezTo>
                    <a:cubicBezTo>
                      <a:pt x="825" y="312"/>
                      <a:pt x="829" y="307"/>
                      <a:pt x="830" y="305"/>
                    </a:cubicBezTo>
                    <a:cubicBezTo>
                      <a:pt x="830" y="305"/>
                      <a:pt x="830" y="305"/>
                      <a:pt x="830" y="305"/>
                    </a:cubicBezTo>
                    <a:cubicBezTo>
                      <a:pt x="830" y="303"/>
                      <a:pt x="826" y="299"/>
                      <a:pt x="823" y="299"/>
                    </a:cubicBezTo>
                    <a:cubicBezTo>
                      <a:pt x="821" y="299"/>
                      <a:pt x="820" y="304"/>
                      <a:pt x="819" y="307"/>
                    </a:cubicBezTo>
                    <a:cubicBezTo>
                      <a:pt x="819" y="309"/>
                      <a:pt x="818" y="309"/>
                      <a:pt x="818" y="309"/>
                    </a:cubicBezTo>
                    <a:cubicBezTo>
                      <a:pt x="817" y="309"/>
                      <a:pt x="816" y="309"/>
                      <a:pt x="816" y="308"/>
                    </a:cubicBezTo>
                    <a:cubicBezTo>
                      <a:pt x="816" y="306"/>
                      <a:pt x="819" y="303"/>
                      <a:pt x="821" y="300"/>
                    </a:cubicBezTo>
                    <a:cubicBezTo>
                      <a:pt x="822" y="299"/>
                      <a:pt x="822" y="297"/>
                      <a:pt x="822" y="296"/>
                    </a:cubicBezTo>
                    <a:cubicBezTo>
                      <a:pt x="822" y="292"/>
                      <a:pt x="821" y="288"/>
                      <a:pt x="819" y="288"/>
                    </a:cubicBezTo>
                    <a:cubicBezTo>
                      <a:pt x="816" y="288"/>
                      <a:pt x="815" y="293"/>
                      <a:pt x="814" y="294"/>
                    </a:cubicBezTo>
                    <a:cubicBezTo>
                      <a:pt x="814" y="294"/>
                      <a:pt x="814" y="294"/>
                      <a:pt x="814" y="294"/>
                    </a:cubicBezTo>
                    <a:cubicBezTo>
                      <a:pt x="813" y="294"/>
                      <a:pt x="812" y="291"/>
                      <a:pt x="810" y="289"/>
                    </a:cubicBezTo>
                    <a:cubicBezTo>
                      <a:pt x="808" y="287"/>
                      <a:pt x="806" y="284"/>
                      <a:pt x="805" y="284"/>
                    </a:cubicBezTo>
                    <a:cubicBezTo>
                      <a:pt x="805" y="284"/>
                      <a:pt x="805" y="284"/>
                      <a:pt x="805" y="284"/>
                    </a:cubicBezTo>
                    <a:cubicBezTo>
                      <a:pt x="804" y="285"/>
                      <a:pt x="804" y="285"/>
                      <a:pt x="804" y="286"/>
                    </a:cubicBezTo>
                    <a:cubicBezTo>
                      <a:pt x="804" y="288"/>
                      <a:pt x="805" y="292"/>
                      <a:pt x="806" y="294"/>
                    </a:cubicBezTo>
                    <a:cubicBezTo>
                      <a:pt x="807" y="297"/>
                      <a:pt x="808" y="298"/>
                      <a:pt x="808" y="298"/>
                    </a:cubicBezTo>
                    <a:cubicBezTo>
                      <a:pt x="808" y="299"/>
                      <a:pt x="807" y="299"/>
                      <a:pt x="806" y="300"/>
                    </a:cubicBezTo>
                    <a:cubicBezTo>
                      <a:pt x="806" y="300"/>
                      <a:pt x="806" y="300"/>
                      <a:pt x="806" y="300"/>
                    </a:cubicBezTo>
                    <a:cubicBezTo>
                      <a:pt x="804" y="300"/>
                      <a:pt x="804" y="297"/>
                      <a:pt x="803" y="294"/>
                    </a:cubicBezTo>
                    <a:cubicBezTo>
                      <a:pt x="803" y="291"/>
                      <a:pt x="798" y="284"/>
                      <a:pt x="795" y="284"/>
                    </a:cubicBezTo>
                    <a:cubicBezTo>
                      <a:pt x="794" y="284"/>
                      <a:pt x="794" y="284"/>
                      <a:pt x="794" y="285"/>
                    </a:cubicBezTo>
                    <a:cubicBezTo>
                      <a:pt x="793" y="285"/>
                      <a:pt x="793" y="286"/>
                      <a:pt x="793" y="286"/>
                    </a:cubicBezTo>
                    <a:cubicBezTo>
                      <a:pt x="793" y="291"/>
                      <a:pt x="802" y="301"/>
                      <a:pt x="804" y="303"/>
                    </a:cubicBezTo>
                    <a:cubicBezTo>
                      <a:pt x="805" y="305"/>
                      <a:pt x="806" y="306"/>
                      <a:pt x="806" y="306"/>
                    </a:cubicBezTo>
                    <a:cubicBezTo>
                      <a:pt x="806" y="307"/>
                      <a:pt x="805" y="307"/>
                      <a:pt x="804" y="308"/>
                    </a:cubicBezTo>
                    <a:cubicBezTo>
                      <a:pt x="804" y="308"/>
                      <a:pt x="804" y="308"/>
                      <a:pt x="803" y="308"/>
                    </a:cubicBezTo>
                    <a:cubicBezTo>
                      <a:pt x="800" y="308"/>
                      <a:pt x="795" y="303"/>
                      <a:pt x="794" y="300"/>
                    </a:cubicBezTo>
                    <a:cubicBezTo>
                      <a:pt x="793" y="298"/>
                      <a:pt x="788" y="295"/>
                      <a:pt x="786" y="295"/>
                    </a:cubicBezTo>
                    <a:cubicBezTo>
                      <a:pt x="785" y="295"/>
                      <a:pt x="785" y="295"/>
                      <a:pt x="785" y="296"/>
                    </a:cubicBezTo>
                    <a:cubicBezTo>
                      <a:pt x="785" y="297"/>
                      <a:pt x="786" y="299"/>
                      <a:pt x="788" y="301"/>
                    </a:cubicBezTo>
                    <a:cubicBezTo>
                      <a:pt x="788" y="302"/>
                      <a:pt x="788" y="302"/>
                      <a:pt x="788" y="302"/>
                    </a:cubicBezTo>
                    <a:cubicBezTo>
                      <a:pt x="789" y="303"/>
                      <a:pt x="786" y="304"/>
                      <a:pt x="786" y="306"/>
                    </a:cubicBezTo>
                    <a:cubicBezTo>
                      <a:pt x="786" y="307"/>
                      <a:pt x="785" y="307"/>
                      <a:pt x="785" y="307"/>
                    </a:cubicBezTo>
                    <a:cubicBezTo>
                      <a:pt x="784" y="307"/>
                      <a:pt x="782" y="305"/>
                      <a:pt x="781" y="303"/>
                    </a:cubicBezTo>
                    <a:cubicBezTo>
                      <a:pt x="780" y="303"/>
                      <a:pt x="779" y="302"/>
                      <a:pt x="779" y="302"/>
                    </a:cubicBezTo>
                    <a:cubicBezTo>
                      <a:pt x="778" y="302"/>
                      <a:pt x="778" y="303"/>
                      <a:pt x="778" y="306"/>
                    </a:cubicBezTo>
                    <a:cubicBezTo>
                      <a:pt x="778" y="311"/>
                      <a:pt x="782" y="313"/>
                      <a:pt x="787" y="314"/>
                    </a:cubicBezTo>
                    <a:cubicBezTo>
                      <a:pt x="788" y="314"/>
                      <a:pt x="789" y="314"/>
                      <a:pt x="790" y="314"/>
                    </a:cubicBezTo>
                    <a:cubicBezTo>
                      <a:pt x="790" y="314"/>
                      <a:pt x="790" y="314"/>
                      <a:pt x="791" y="314"/>
                    </a:cubicBezTo>
                    <a:cubicBezTo>
                      <a:pt x="791" y="314"/>
                      <a:pt x="791" y="314"/>
                      <a:pt x="791" y="314"/>
                    </a:cubicBezTo>
                    <a:cubicBezTo>
                      <a:pt x="791" y="314"/>
                      <a:pt x="790" y="315"/>
                      <a:pt x="789" y="316"/>
                    </a:cubicBezTo>
                    <a:cubicBezTo>
                      <a:pt x="788" y="317"/>
                      <a:pt x="786" y="318"/>
                      <a:pt x="784" y="318"/>
                    </a:cubicBezTo>
                    <a:cubicBezTo>
                      <a:pt x="783" y="318"/>
                      <a:pt x="781" y="317"/>
                      <a:pt x="779" y="317"/>
                    </a:cubicBezTo>
                    <a:cubicBezTo>
                      <a:pt x="777" y="316"/>
                      <a:pt x="775" y="316"/>
                      <a:pt x="775" y="316"/>
                    </a:cubicBezTo>
                    <a:cubicBezTo>
                      <a:pt x="774" y="316"/>
                      <a:pt x="774" y="316"/>
                      <a:pt x="773" y="316"/>
                    </a:cubicBezTo>
                    <a:cubicBezTo>
                      <a:pt x="773" y="317"/>
                      <a:pt x="773" y="317"/>
                      <a:pt x="773" y="318"/>
                    </a:cubicBezTo>
                    <a:cubicBezTo>
                      <a:pt x="773" y="319"/>
                      <a:pt x="772" y="320"/>
                      <a:pt x="771" y="320"/>
                    </a:cubicBezTo>
                    <a:cubicBezTo>
                      <a:pt x="770" y="320"/>
                      <a:pt x="770" y="320"/>
                      <a:pt x="769" y="319"/>
                    </a:cubicBezTo>
                    <a:cubicBezTo>
                      <a:pt x="768" y="319"/>
                      <a:pt x="767" y="318"/>
                      <a:pt x="766" y="318"/>
                    </a:cubicBezTo>
                    <a:cubicBezTo>
                      <a:pt x="763" y="318"/>
                      <a:pt x="759" y="320"/>
                      <a:pt x="759" y="322"/>
                    </a:cubicBezTo>
                    <a:cubicBezTo>
                      <a:pt x="759" y="322"/>
                      <a:pt x="759" y="323"/>
                      <a:pt x="759" y="323"/>
                    </a:cubicBezTo>
                    <a:cubicBezTo>
                      <a:pt x="759" y="325"/>
                      <a:pt x="762" y="325"/>
                      <a:pt x="765" y="325"/>
                    </a:cubicBezTo>
                    <a:cubicBezTo>
                      <a:pt x="765" y="325"/>
                      <a:pt x="765" y="325"/>
                      <a:pt x="766" y="325"/>
                    </a:cubicBezTo>
                    <a:cubicBezTo>
                      <a:pt x="768" y="325"/>
                      <a:pt x="768" y="326"/>
                      <a:pt x="768" y="328"/>
                    </a:cubicBezTo>
                    <a:cubicBezTo>
                      <a:pt x="768" y="329"/>
                      <a:pt x="768" y="330"/>
                      <a:pt x="768" y="331"/>
                    </a:cubicBezTo>
                    <a:cubicBezTo>
                      <a:pt x="767" y="333"/>
                      <a:pt x="765" y="334"/>
                      <a:pt x="762" y="334"/>
                    </a:cubicBezTo>
                    <a:cubicBezTo>
                      <a:pt x="760" y="334"/>
                      <a:pt x="757" y="334"/>
                      <a:pt x="757" y="335"/>
                    </a:cubicBezTo>
                    <a:cubicBezTo>
                      <a:pt x="757" y="337"/>
                      <a:pt x="763" y="340"/>
                      <a:pt x="766" y="343"/>
                    </a:cubicBezTo>
                    <a:cubicBezTo>
                      <a:pt x="767" y="344"/>
                      <a:pt x="768" y="344"/>
                      <a:pt x="768" y="344"/>
                    </a:cubicBezTo>
                    <a:cubicBezTo>
                      <a:pt x="770" y="344"/>
                      <a:pt x="773" y="341"/>
                      <a:pt x="773" y="341"/>
                    </a:cubicBezTo>
                    <a:cubicBezTo>
                      <a:pt x="773" y="342"/>
                      <a:pt x="771" y="343"/>
                      <a:pt x="771" y="343"/>
                    </a:cubicBezTo>
                    <a:cubicBezTo>
                      <a:pt x="771" y="344"/>
                      <a:pt x="771" y="345"/>
                      <a:pt x="771" y="346"/>
                    </a:cubicBezTo>
                    <a:cubicBezTo>
                      <a:pt x="771" y="347"/>
                      <a:pt x="771" y="347"/>
                      <a:pt x="771" y="348"/>
                    </a:cubicBezTo>
                    <a:cubicBezTo>
                      <a:pt x="771" y="348"/>
                      <a:pt x="770" y="349"/>
                      <a:pt x="768" y="349"/>
                    </a:cubicBezTo>
                    <a:cubicBezTo>
                      <a:pt x="766" y="349"/>
                      <a:pt x="763" y="348"/>
                      <a:pt x="761" y="348"/>
                    </a:cubicBezTo>
                    <a:cubicBezTo>
                      <a:pt x="760" y="348"/>
                      <a:pt x="759" y="348"/>
                      <a:pt x="758" y="349"/>
                    </a:cubicBezTo>
                    <a:cubicBezTo>
                      <a:pt x="758" y="349"/>
                      <a:pt x="758" y="350"/>
                      <a:pt x="758" y="350"/>
                    </a:cubicBezTo>
                    <a:cubicBezTo>
                      <a:pt x="758" y="352"/>
                      <a:pt x="762" y="354"/>
                      <a:pt x="764" y="357"/>
                    </a:cubicBezTo>
                    <a:cubicBezTo>
                      <a:pt x="765" y="358"/>
                      <a:pt x="766" y="358"/>
                      <a:pt x="767" y="358"/>
                    </a:cubicBezTo>
                    <a:cubicBezTo>
                      <a:pt x="769" y="358"/>
                      <a:pt x="770" y="357"/>
                      <a:pt x="771" y="357"/>
                    </a:cubicBezTo>
                    <a:cubicBezTo>
                      <a:pt x="772" y="357"/>
                      <a:pt x="772" y="358"/>
                      <a:pt x="772" y="358"/>
                    </a:cubicBezTo>
                    <a:cubicBezTo>
                      <a:pt x="772" y="359"/>
                      <a:pt x="772" y="359"/>
                      <a:pt x="771" y="359"/>
                    </a:cubicBezTo>
                    <a:cubicBezTo>
                      <a:pt x="770" y="359"/>
                      <a:pt x="769" y="360"/>
                      <a:pt x="769" y="361"/>
                    </a:cubicBezTo>
                    <a:cubicBezTo>
                      <a:pt x="769" y="363"/>
                      <a:pt x="768" y="364"/>
                      <a:pt x="766" y="365"/>
                    </a:cubicBezTo>
                    <a:cubicBezTo>
                      <a:pt x="766" y="365"/>
                      <a:pt x="765" y="364"/>
                      <a:pt x="764" y="364"/>
                    </a:cubicBezTo>
                    <a:cubicBezTo>
                      <a:pt x="764" y="364"/>
                      <a:pt x="764" y="364"/>
                      <a:pt x="763" y="364"/>
                    </a:cubicBezTo>
                    <a:cubicBezTo>
                      <a:pt x="761" y="364"/>
                      <a:pt x="758" y="370"/>
                      <a:pt x="756" y="370"/>
                    </a:cubicBezTo>
                    <a:cubicBezTo>
                      <a:pt x="755" y="370"/>
                      <a:pt x="755" y="369"/>
                      <a:pt x="755" y="369"/>
                    </a:cubicBezTo>
                    <a:cubicBezTo>
                      <a:pt x="754" y="369"/>
                      <a:pt x="754" y="369"/>
                      <a:pt x="753" y="369"/>
                    </a:cubicBezTo>
                    <a:cubicBezTo>
                      <a:pt x="752" y="369"/>
                      <a:pt x="751" y="370"/>
                      <a:pt x="751" y="373"/>
                    </a:cubicBezTo>
                    <a:cubicBezTo>
                      <a:pt x="751" y="374"/>
                      <a:pt x="751" y="375"/>
                      <a:pt x="751" y="376"/>
                    </a:cubicBezTo>
                    <a:cubicBezTo>
                      <a:pt x="752" y="379"/>
                      <a:pt x="754" y="380"/>
                      <a:pt x="757" y="380"/>
                    </a:cubicBezTo>
                    <a:cubicBezTo>
                      <a:pt x="758" y="380"/>
                      <a:pt x="760" y="379"/>
                      <a:pt x="762" y="379"/>
                    </a:cubicBezTo>
                    <a:cubicBezTo>
                      <a:pt x="766" y="379"/>
                      <a:pt x="770" y="376"/>
                      <a:pt x="772" y="376"/>
                    </a:cubicBezTo>
                    <a:cubicBezTo>
                      <a:pt x="772" y="376"/>
                      <a:pt x="772" y="376"/>
                      <a:pt x="772" y="376"/>
                    </a:cubicBezTo>
                    <a:cubicBezTo>
                      <a:pt x="773" y="376"/>
                      <a:pt x="773" y="376"/>
                      <a:pt x="773" y="376"/>
                    </a:cubicBezTo>
                    <a:cubicBezTo>
                      <a:pt x="773" y="377"/>
                      <a:pt x="769" y="380"/>
                      <a:pt x="769" y="384"/>
                    </a:cubicBezTo>
                    <a:cubicBezTo>
                      <a:pt x="769" y="384"/>
                      <a:pt x="769" y="384"/>
                      <a:pt x="769" y="384"/>
                    </a:cubicBezTo>
                    <a:cubicBezTo>
                      <a:pt x="769" y="387"/>
                      <a:pt x="770" y="388"/>
                      <a:pt x="772" y="388"/>
                    </a:cubicBezTo>
                    <a:cubicBezTo>
                      <a:pt x="773" y="388"/>
                      <a:pt x="775" y="387"/>
                      <a:pt x="777" y="386"/>
                    </a:cubicBezTo>
                    <a:cubicBezTo>
                      <a:pt x="778" y="385"/>
                      <a:pt x="778" y="384"/>
                      <a:pt x="778" y="383"/>
                    </a:cubicBezTo>
                    <a:cubicBezTo>
                      <a:pt x="778" y="381"/>
                      <a:pt x="777" y="380"/>
                      <a:pt x="776" y="377"/>
                    </a:cubicBezTo>
                    <a:cubicBezTo>
                      <a:pt x="776" y="376"/>
                      <a:pt x="776" y="375"/>
                      <a:pt x="776" y="375"/>
                    </a:cubicBezTo>
                    <a:cubicBezTo>
                      <a:pt x="776" y="373"/>
                      <a:pt x="777" y="374"/>
                      <a:pt x="778" y="373"/>
                    </a:cubicBezTo>
                    <a:cubicBezTo>
                      <a:pt x="779" y="372"/>
                      <a:pt x="781" y="371"/>
                      <a:pt x="784" y="367"/>
                    </a:cubicBezTo>
                    <a:cubicBezTo>
                      <a:pt x="787" y="362"/>
                      <a:pt x="790" y="362"/>
                      <a:pt x="792" y="358"/>
                    </a:cubicBezTo>
                    <a:cubicBezTo>
                      <a:pt x="793" y="356"/>
                      <a:pt x="795" y="355"/>
                      <a:pt x="796" y="355"/>
                    </a:cubicBezTo>
                    <a:cubicBezTo>
                      <a:pt x="796" y="355"/>
                      <a:pt x="797" y="355"/>
                      <a:pt x="797" y="357"/>
                    </a:cubicBezTo>
                    <a:cubicBezTo>
                      <a:pt x="797" y="360"/>
                      <a:pt x="801" y="363"/>
                      <a:pt x="804" y="363"/>
                    </a:cubicBezTo>
                    <a:cubicBezTo>
                      <a:pt x="805" y="363"/>
                      <a:pt x="805" y="363"/>
                      <a:pt x="806" y="363"/>
                    </a:cubicBezTo>
                    <a:cubicBezTo>
                      <a:pt x="809" y="361"/>
                      <a:pt x="811" y="361"/>
                      <a:pt x="816" y="361"/>
                    </a:cubicBezTo>
                    <a:cubicBezTo>
                      <a:pt x="816" y="361"/>
                      <a:pt x="817" y="361"/>
                      <a:pt x="817" y="361"/>
                    </a:cubicBezTo>
                    <a:cubicBezTo>
                      <a:pt x="822" y="361"/>
                      <a:pt x="826" y="358"/>
                      <a:pt x="826" y="357"/>
                    </a:cubicBezTo>
                    <a:cubicBezTo>
                      <a:pt x="826" y="355"/>
                      <a:pt x="821" y="352"/>
                      <a:pt x="821" y="350"/>
                    </a:cubicBezTo>
                    <a:cubicBezTo>
                      <a:pt x="821" y="350"/>
                      <a:pt x="821" y="349"/>
                      <a:pt x="823" y="349"/>
                    </a:cubicBezTo>
                    <a:cubicBezTo>
                      <a:pt x="823" y="348"/>
                      <a:pt x="824" y="348"/>
                      <a:pt x="824" y="348"/>
                    </a:cubicBezTo>
                    <a:cubicBezTo>
                      <a:pt x="828" y="348"/>
                      <a:pt x="831" y="352"/>
                      <a:pt x="831" y="354"/>
                    </a:cubicBezTo>
                    <a:cubicBezTo>
                      <a:pt x="831" y="354"/>
                      <a:pt x="831" y="354"/>
                      <a:pt x="831" y="354"/>
                    </a:cubicBezTo>
                    <a:cubicBezTo>
                      <a:pt x="831" y="355"/>
                      <a:pt x="831" y="355"/>
                      <a:pt x="831" y="356"/>
                    </a:cubicBezTo>
                    <a:cubicBezTo>
                      <a:pt x="831" y="357"/>
                      <a:pt x="831" y="357"/>
                      <a:pt x="832" y="359"/>
                    </a:cubicBezTo>
                    <a:cubicBezTo>
                      <a:pt x="832" y="362"/>
                      <a:pt x="835" y="362"/>
                      <a:pt x="835" y="363"/>
                    </a:cubicBezTo>
                    <a:cubicBezTo>
                      <a:pt x="835" y="363"/>
                      <a:pt x="835" y="363"/>
                      <a:pt x="835" y="364"/>
                    </a:cubicBezTo>
                    <a:cubicBezTo>
                      <a:pt x="834" y="364"/>
                      <a:pt x="833" y="364"/>
                      <a:pt x="831" y="364"/>
                    </a:cubicBezTo>
                    <a:cubicBezTo>
                      <a:pt x="829" y="364"/>
                      <a:pt x="828" y="364"/>
                      <a:pt x="826" y="364"/>
                    </a:cubicBezTo>
                    <a:cubicBezTo>
                      <a:pt x="823" y="364"/>
                      <a:pt x="821" y="364"/>
                      <a:pt x="820" y="366"/>
                    </a:cubicBezTo>
                    <a:cubicBezTo>
                      <a:pt x="818" y="368"/>
                      <a:pt x="816" y="368"/>
                      <a:pt x="814" y="368"/>
                    </a:cubicBezTo>
                    <a:cubicBezTo>
                      <a:pt x="814" y="368"/>
                      <a:pt x="813" y="368"/>
                      <a:pt x="812" y="368"/>
                    </a:cubicBezTo>
                    <a:cubicBezTo>
                      <a:pt x="809" y="368"/>
                      <a:pt x="804" y="370"/>
                      <a:pt x="803" y="372"/>
                    </a:cubicBezTo>
                    <a:cubicBezTo>
                      <a:pt x="804" y="374"/>
                      <a:pt x="806" y="374"/>
                      <a:pt x="807" y="375"/>
                    </a:cubicBezTo>
                    <a:cubicBezTo>
                      <a:pt x="808" y="375"/>
                      <a:pt x="808" y="375"/>
                      <a:pt x="808" y="375"/>
                    </a:cubicBezTo>
                    <a:cubicBezTo>
                      <a:pt x="808" y="376"/>
                      <a:pt x="803" y="380"/>
                      <a:pt x="801" y="382"/>
                    </a:cubicBezTo>
                    <a:cubicBezTo>
                      <a:pt x="798" y="383"/>
                      <a:pt x="797" y="386"/>
                      <a:pt x="797" y="389"/>
                    </a:cubicBezTo>
                    <a:cubicBezTo>
                      <a:pt x="797" y="390"/>
                      <a:pt x="798" y="390"/>
                      <a:pt x="798" y="391"/>
                    </a:cubicBezTo>
                    <a:cubicBezTo>
                      <a:pt x="798" y="393"/>
                      <a:pt x="800" y="394"/>
                      <a:pt x="800" y="395"/>
                    </a:cubicBezTo>
                    <a:cubicBezTo>
                      <a:pt x="800" y="396"/>
                      <a:pt x="799" y="396"/>
                      <a:pt x="798" y="396"/>
                    </a:cubicBezTo>
                    <a:cubicBezTo>
                      <a:pt x="795" y="396"/>
                      <a:pt x="793" y="399"/>
                      <a:pt x="793" y="402"/>
                    </a:cubicBezTo>
                    <a:cubicBezTo>
                      <a:pt x="793" y="403"/>
                      <a:pt x="793" y="404"/>
                      <a:pt x="794" y="405"/>
                    </a:cubicBezTo>
                    <a:cubicBezTo>
                      <a:pt x="795" y="407"/>
                      <a:pt x="796" y="407"/>
                      <a:pt x="797" y="407"/>
                    </a:cubicBezTo>
                    <a:cubicBezTo>
                      <a:pt x="800" y="407"/>
                      <a:pt x="802" y="405"/>
                      <a:pt x="805" y="403"/>
                    </a:cubicBezTo>
                    <a:cubicBezTo>
                      <a:pt x="805" y="403"/>
                      <a:pt x="806" y="403"/>
                      <a:pt x="807" y="403"/>
                    </a:cubicBezTo>
                    <a:cubicBezTo>
                      <a:pt x="808" y="403"/>
                      <a:pt x="811" y="404"/>
                      <a:pt x="813" y="406"/>
                    </a:cubicBezTo>
                    <a:cubicBezTo>
                      <a:pt x="815" y="408"/>
                      <a:pt x="817" y="411"/>
                      <a:pt x="817" y="412"/>
                    </a:cubicBezTo>
                    <a:cubicBezTo>
                      <a:pt x="817" y="413"/>
                      <a:pt x="817" y="413"/>
                      <a:pt x="817" y="413"/>
                    </a:cubicBezTo>
                    <a:cubicBezTo>
                      <a:pt x="816" y="414"/>
                      <a:pt x="816" y="414"/>
                      <a:pt x="815" y="414"/>
                    </a:cubicBezTo>
                    <a:cubicBezTo>
                      <a:pt x="813" y="414"/>
                      <a:pt x="810" y="411"/>
                      <a:pt x="807" y="409"/>
                    </a:cubicBezTo>
                    <a:cubicBezTo>
                      <a:pt x="807" y="409"/>
                      <a:pt x="806" y="409"/>
                      <a:pt x="806" y="409"/>
                    </a:cubicBezTo>
                    <a:cubicBezTo>
                      <a:pt x="802" y="409"/>
                      <a:pt x="796" y="414"/>
                      <a:pt x="796" y="417"/>
                    </a:cubicBezTo>
                    <a:cubicBezTo>
                      <a:pt x="796" y="422"/>
                      <a:pt x="801" y="423"/>
                      <a:pt x="806" y="426"/>
                    </a:cubicBezTo>
                    <a:cubicBezTo>
                      <a:pt x="810" y="428"/>
                      <a:pt x="813" y="429"/>
                      <a:pt x="813" y="430"/>
                    </a:cubicBezTo>
                    <a:cubicBezTo>
                      <a:pt x="813" y="430"/>
                      <a:pt x="813" y="430"/>
                      <a:pt x="813" y="430"/>
                    </a:cubicBezTo>
                    <a:cubicBezTo>
                      <a:pt x="813" y="430"/>
                      <a:pt x="812" y="430"/>
                      <a:pt x="812" y="430"/>
                    </a:cubicBezTo>
                    <a:cubicBezTo>
                      <a:pt x="811" y="430"/>
                      <a:pt x="810" y="428"/>
                      <a:pt x="808" y="427"/>
                    </a:cubicBezTo>
                    <a:cubicBezTo>
                      <a:pt x="807" y="427"/>
                      <a:pt x="807" y="428"/>
                      <a:pt x="807" y="428"/>
                    </a:cubicBezTo>
                    <a:cubicBezTo>
                      <a:pt x="806" y="428"/>
                      <a:pt x="806" y="428"/>
                      <a:pt x="806" y="428"/>
                    </a:cubicBezTo>
                    <a:cubicBezTo>
                      <a:pt x="804" y="428"/>
                      <a:pt x="802" y="427"/>
                      <a:pt x="800" y="424"/>
                    </a:cubicBezTo>
                    <a:cubicBezTo>
                      <a:pt x="798" y="422"/>
                      <a:pt x="797" y="421"/>
                      <a:pt x="795" y="421"/>
                    </a:cubicBezTo>
                    <a:cubicBezTo>
                      <a:pt x="795" y="421"/>
                      <a:pt x="794" y="422"/>
                      <a:pt x="793" y="422"/>
                    </a:cubicBezTo>
                    <a:cubicBezTo>
                      <a:pt x="792" y="424"/>
                      <a:pt x="782" y="427"/>
                      <a:pt x="781" y="431"/>
                    </a:cubicBezTo>
                    <a:cubicBezTo>
                      <a:pt x="781" y="431"/>
                      <a:pt x="781" y="432"/>
                      <a:pt x="781" y="432"/>
                    </a:cubicBezTo>
                    <a:cubicBezTo>
                      <a:pt x="781" y="434"/>
                      <a:pt x="782" y="434"/>
                      <a:pt x="784" y="434"/>
                    </a:cubicBezTo>
                    <a:cubicBezTo>
                      <a:pt x="785" y="434"/>
                      <a:pt x="787" y="434"/>
                      <a:pt x="788" y="434"/>
                    </a:cubicBezTo>
                    <a:cubicBezTo>
                      <a:pt x="789" y="434"/>
                      <a:pt x="789" y="434"/>
                      <a:pt x="790" y="434"/>
                    </a:cubicBezTo>
                    <a:cubicBezTo>
                      <a:pt x="792" y="434"/>
                      <a:pt x="793" y="435"/>
                      <a:pt x="793" y="437"/>
                    </a:cubicBezTo>
                    <a:cubicBezTo>
                      <a:pt x="793" y="439"/>
                      <a:pt x="794" y="442"/>
                      <a:pt x="797" y="442"/>
                    </a:cubicBezTo>
                    <a:cubicBezTo>
                      <a:pt x="798" y="442"/>
                      <a:pt x="798" y="442"/>
                      <a:pt x="799" y="442"/>
                    </a:cubicBezTo>
                    <a:cubicBezTo>
                      <a:pt x="799" y="442"/>
                      <a:pt x="800" y="442"/>
                      <a:pt x="800" y="442"/>
                    </a:cubicBezTo>
                    <a:cubicBezTo>
                      <a:pt x="802" y="442"/>
                      <a:pt x="803" y="443"/>
                      <a:pt x="804" y="443"/>
                    </a:cubicBezTo>
                    <a:cubicBezTo>
                      <a:pt x="805" y="444"/>
                      <a:pt x="806" y="445"/>
                      <a:pt x="806" y="445"/>
                    </a:cubicBezTo>
                    <a:cubicBezTo>
                      <a:pt x="806" y="445"/>
                      <a:pt x="806" y="445"/>
                      <a:pt x="805" y="445"/>
                    </a:cubicBezTo>
                    <a:cubicBezTo>
                      <a:pt x="804" y="444"/>
                      <a:pt x="803" y="444"/>
                      <a:pt x="801" y="444"/>
                    </a:cubicBezTo>
                    <a:cubicBezTo>
                      <a:pt x="799" y="444"/>
                      <a:pt x="797" y="444"/>
                      <a:pt x="796" y="444"/>
                    </a:cubicBezTo>
                    <a:cubicBezTo>
                      <a:pt x="795" y="444"/>
                      <a:pt x="792" y="442"/>
                      <a:pt x="791" y="440"/>
                    </a:cubicBezTo>
                    <a:cubicBezTo>
                      <a:pt x="790" y="437"/>
                      <a:pt x="781" y="436"/>
                      <a:pt x="779" y="436"/>
                    </a:cubicBezTo>
                    <a:cubicBezTo>
                      <a:pt x="777" y="436"/>
                      <a:pt x="774" y="437"/>
                      <a:pt x="772" y="441"/>
                    </a:cubicBezTo>
                    <a:cubicBezTo>
                      <a:pt x="771" y="442"/>
                      <a:pt x="770" y="442"/>
                      <a:pt x="770" y="442"/>
                    </a:cubicBezTo>
                    <a:cubicBezTo>
                      <a:pt x="768" y="442"/>
                      <a:pt x="766" y="441"/>
                      <a:pt x="765" y="440"/>
                    </a:cubicBezTo>
                    <a:cubicBezTo>
                      <a:pt x="765" y="440"/>
                      <a:pt x="765" y="440"/>
                      <a:pt x="764" y="440"/>
                    </a:cubicBezTo>
                    <a:cubicBezTo>
                      <a:pt x="762" y="440"/>
                      <a:pt x="759" y="444"/>
                      <a:pt x="757" y="444"/>
                    </a:cubicBezTo>
                    <a:cubicBezTo>
                      <a:pt x="757" y="444"/>
                      <a:pt x="756" y="444"/>
                      <a:pt x="756" y="444"/>
                    </a:cubicBezTo>
                    <a:cubicBezTo>
                      <a:pt x="755" y="444"/>
                      <a:pt x="755" y="444"/>
                      <a:pt x="755" y="444"/>
                    </a:cubicBezTo>
                    <a:cubicBezTo>
                      <a:pt x="752" y="444"/>
                      <a:pt x="752" y="446"/>
                      <a:pt x="749" y="446"/>
                    </a:cubicBezTo>
                    <a:cubicBezTo>
                      <a:pt x="744" y="447"/>
                      <a:pt x="745" y="449"/>
                      <a:pt x="743" y="451"/>
                    </a:cubicBezTo>
                    <a:cubicBezTo>
                      <a:pt x="742" y="452"/>
                      <a:pt x="741" y="453"/>
                      <a:pt x="740" y="453"/>
                    </a:cubicBezTo>
                    <a:cubicBezTo>
                      <a:pt x="739" y="453"/>
                      <a:pt x="739" y="452"/>
                      <a:pt x="739" y="451"/>
                    </a:cubicBezTo>
                    <a:cubicBezTo>
                      <a:pt x="739" y="451"/>
                      <a:pt x="739" y="450"/>
                      <a:pt x="739" y="450"/>
                    </a:cubicBezTo>
                    <a:cubicBezTo>
                      <a:pt x="739" y="450"/>
                      <a:pt x="739" y="449"/>
                      <a:pt x="739" y="449"/>
                    </a:cubicBezTo>
                    <a:cubicBezTo>
                      <a:pt x="739" y="447"/>
                      <a:pt x="738" y="444"/>
                      <a:pt x="738" y="441"/>
                    </a:cubicBezTo>
                    <a:cubicBezTo>
                      <a:pt x="738" y="440"/>
                      <a:pt x="738" y="439"/>
                      <a:pt x="738" y="438"/>
                    </a:cubicBezTo>
                    <a:cubicBezTo>
                      <a:pt x="738" y="437"/>
                      <a:pt x="738" y="436"/>
                      <a:pt x="738" y="436"/>
                    </a:cubicBezTo>
                    <a:cubicBezTo>
                      <a:pt x="739" y="435"/>
                      <a:pt x="738" y="434"/>
                      <a:pt x="738" y="434"/>
                    </a:cubicBezTo>
                    <a:cubicBezTo>
                      <a:pt x="737" y="434"/>
                      <a:pt x="737" y="435"/>
                      <a:pt x="737" y="434"/>
                    </a:cubicBezTo>
                    <a:cubicBezTo>
                      <a:pt x="737" y="432"/>
                      <a:pt x="738" y="428"/>
                      <a:pt x="738" y="424"/>
                    </a:cubicBezTo>
                    <a:cubicBezTo>
                      <a:pt x="738" y="423"/>
                      <a:pt x="738" y="421"/>
                      <a:pt x="737" y="420"/>
                    </a:cubicBezTo>
                    <a:cubicBezTo>
                      <a:pt x="737" y="419"/>
                      <a:pt x="737" y="418"/>
                      <a:pt x="737" y="417"/>
                    </a:cubicBezTo>
                    <a:cubicBezTo>
                      <a:pt x="737" y="414"/>
                      <a:pt x="738" y="412"/>
                      <a:pt x="738" y="409"/>
                    </a:cubicBezTo>
                    <a:cubicBezTo>
                      <a:pt x="738" y="406"/>
                      <a:pt x="741" y="405"/>
                      <a:pt x="742" y="402"/>
                    </a:cubicBezTo>
                    <a:cubicBezTo>
                      <a:pt x="742" y="402"/>
                      <a:pt x="742" y="402"/>
                      <a:pt x="742" y="402"/>
                    </a:cubicBezTo>
                    <a:cubicBezTo>
                      <a:pt x="742" y="399"/>
                      <a:pt x="739" y="398"/>
                      <a:pt x="737" y="398"/>
                    </a:cubicBezTo>
                    <a:cubicBezTo>
                      <a:pt x="734" y="398"/>
                      <a:pt x="731" y="397"/>
                      <a:pt x="727" y="393"/>
                    </a:cubicBezTo>
                    <a:cubicBezTo>
                      <a:pt x="726" y="392"/>
                      <a:pt x="725" y="391"/>
                      <a:pt x="723" y="391"/>
                    </a:cubicBezTo>
                    <a:cubicBezTo>
                      <a:pt x="721" y="391"/>
                      <a:pt x="718" y="393"/>
                      <a:pt x="718" y="396"/>
                    </a:cubicBezTo>
                    <a:cubicBezTo>
                      <a:pt x="718" y="399"/>
                      <a:pt x="726" y="403"/>
                      <a:pt x="728" y="406"/>
                    </a:cubicBezTo>
                    <a:cubicBezTo>
                      <a:pt x="730" y="410"/>
                      <a:pt x="732" y="411"/>
                      <a:pt x="732" y="413"/>
                    </a:cubicBezTo>
                    <a:cubicBezTo>
                      <a:pt x="732" y="413"/>
                      <a:pt x="732" y="413"/>
                      <a:pt x="732" y="413"/>
                    </a:cubicBezTo>
                    <a:cubicBezTo>
                      <a:pt x="731" y="413"/>
                      <a:pt x="728" y="413"/>
                      <a:pt x="725" y="413"/>
                    </a:cubicBezTo>
                    <a:cubicBezTo>
                      <a:pt x="723" y="413"/>
                      <a:pt x="722" y="413"/>
                      <a:pt x="720" y="413"/>
                    </a:cubicBezTo>
                    <a:cubicBezTo>
                      <a:pt x="717" y="413"/>
                      <a:pt x="715" y="413"/>
                      <a:pt x="713" y="414"/>
                    </a:cubicBezTo>
                    <a:cubicBezTo>
                      <a:pt x="708" y="415"/>
                      <a:pt x="708" y="420"/>
                      <a:pt x="708" y="424"/>
                    </a:cubicBezTo>
                    <a:cubicBezTo>
                      <a:pt x="708" y="427"/>
                      <a:pt x="716" y="431"/>
                      <a:pt x="716" y="434"/>
                    </a:cubicBezTo>
                    <a:cubicBezTo>
                      <a:pt x="716" y="435"/>
                      <a:pt x="716" y="435"/>
                      <a:pt x="716" y="435"/>
                    </a:cubicBezTo>
                    <a:cubicBezTo>
                      <a:pt x="716" y="436"/>
                      <a:pt x="715" y="436"/>
                      <a:pt x="715" y="436"/>
                    </a:cubicBezTo>
                    <a:cubicBezTo>
                      <a:pt x="714" y="436"/>
                      <a:pt x="712" y="434"/>
                      <a:pt x="712" y="433"/>
                    </a:cubicBezTo>
                    <a:cubicBezTo>
                      <a:pt x="711" y="431"/>
                      <a:pt x="708" y="428"/>
                      <a:pt x="707" y="428"/>
                    </a:cubicBezTo>
                    <a:cubicBezTo>
                      <a:pt x="707" y="428"/>
                      <a:pt x="706" y="428"/>
                      <a:pt x="706" y="428"/>
                    </a:cubicBezTo>
                    <a:cubicBezTo>
                      <a:pt x="706" y="428"/>
                      <a:pt x="705" y="429"/>
                      <a:pt x="705" y="430"/>
                    </a:cubicBezTo>
                    <a:cubicBezTo>
                      <a:pt x="705" y="431"/>
                      <a:pt x="706" y="433"/>
                      <a:pt x="706" y="435"/>
                    </a:cubicBezTo>
                    <a:cubicBezTo>
                      <a:pt x="706" y="436"/>
                      <a:pt x="706" y="437"/>
                      <a:pt x="706" y="437"/>
                    </a:cubicBezTo>
                    <a:cubicBezTo>
                      <a:pt x="706" y="438"/>
                      <a:pt x="706" y="439"/>
                      <a:pt x="704" y="442"/>
                    </a:cubicBezTo>
                    <a:cubicBezTo>
                      <a:pt x="703" y="443"/>
                      <a:pt x="703" y="444"/>
                      <a:pt x="703" y="445"/>
                    </a:cubicBezTo>
                    <a:cubicBezTo>
                      <a:pt x="703" y="446"/>
                      <a:pt x="703" y="446"/>
                      <a:pt x="703" y="446"/>
                    </a:cubicBezTo>
                    <a:cubicBezTo>
                      <a:pt x="703" y="447"/>
                      <a:pt x="703" y="447"/>
                      <a:pt x="702" y="447"/>
                    </a:cubicBezTo>
                    <a:cubicBezTo>
                      <a:pt x="699" y="449"/>
                      <a:pt x="698" y="450"/>
                      <a:pt x="694" y="453"/>
                    </a:cubicBezTo>
                    <a:cubicBezTo>
                      <a:pt x="691" y="455"/>
                      <a:pt x="690" y="457"/>
                      <a:pt x="690" y="459"/>
                    </a:cubicBezTo>
                    <a:cubicBezTo>
                      <a:pt x="690" y="460"/>
                      <a:pt x="691" y="461"/>
                      <a:pt x="691" y="463"/>
                    </a:cubicBezTo>
                    <a:cubicBezTo>
                      <a:pt x="691" y="463"/>
                      <a:pt x="691" y="463"/>
                      <a:pt x="691" y="463"/>
                    </a:cubicBezTo>
                    <a:cubicBezTo>
                      <a:pt x="691" y="466"/>
                      <a:pt x="688" y="467"/>
                      <a:pt x="687" y="467"/>
                    </a:cubicBezTo>
                    <a:cubicBezTo>
                      <a:pt x="687" y="467"/>
                      <a:pt x="688" y="466"/>
                      <a:pt x="689" y="464"/>
                    </a:cubicBezTo>
                    <a:cubicBezTo>
                      <a:pt x="690" y="463"/>
                      <a:pt x="690" y="462"/>
                      <a:pt x="690" y="461"/>
                    </a:cubicBezTo>
                    <a:cubicBezTo>
                      <a:pt x="690" y="459"/>
                      <a:pt x="689" y="457"/>
                      <a:pt x="689" y="455"/>
                    </a:cubicBezTo>
                    <a:cubicBezTo>
                      <a:pt x="689" y="454"/>
                      <a:pt x="689" y="454"/>
                      <a:pt x="689" y="453"/>
                    </a:cubicBezTo>
                    <a:cubicBezTo>
                      <a:pt x="691" y="451"/>
                      <a:pt x="696" y="448"/>
                      <a:pt x="700" y="444"/>
                    </a:cubicBezTo>
                    <a:cubicBezTo>
                      <a:pt x="702" y="442"/>
                      <a:pt x="703" y="436"/>
                      <a:pt x="703" y="432"/>
                    </a:cubicBezTo>
                    <a:cubicBezTo>
                      <a:pt x="703" y="429"/>
                      <a:pt x="703" y="427"/>
                      <a:pt x="702" y="427"/>
                    </a:cubicBezTo>
                    <a:cubicBezTo>
                      <a:pt x="702" y="426"/>
                      <a:pt x="701" y="426"/>
                      <a:pt x="701" y="426"/>
                    </a:cubicBezTo>
                    <a:cubicBezTo>
                      <a:pt x="700" y="426"/>
                      <a:pt x="698" y="427"/>
                      <a:pt x="696" y="429"/>
                    </a:cubicBezTo>
                    <a:cubicBezTo>
                      <a:pt x="695" y="430"/>
                      <a:pt x="694" y="431"/>
                      <a:pt x="694" y="431"/>
                    </a:cubicBezTo>
                    <a:cubicBezTo>
                      <a:pt x="694" y="431"/>
                      <a:pt x="694" y="430"/>
                      <a:pt x="694" y="430"/>
                    </a:cubicBezTo>
                    <a:cubicBezTo>
                      <a:pt x="694" y="429"/>
                      <a:pt x="694" y="428"/>
                      <a:pt x="695" y="427"/>
                    </a:cubicBezTo>
                    <a:cubicBezTo>
                      <a:pt x="696" y="424"/>
                      <a:pt x="696" y="418"/>
                      <a:pt x="698" y="414"/>
                    </a:cubicBezTo>
                    <a:cubicBezTo>
                      <a:pt x="699" y="412"/>
                      <a:pt x="699" y="410"/>
                      <a:pt x="699" y="409"/>
                    </a:cubicBezTo>
                    <a:cubicBezTo>
                      <a:pt x="699" y="406"/>
                      <a:pt x="698" y="403"/>
                      <a:pt x="697" y="400"/>
                    </a:cubicBezTo>
                    <a:cubicBezTo>
                      <a:pt x="696" y="397"/>
                      <a:pt x="692" y="397"/>
                      <a:pt x="688" y="396"/>
                    </a:cubicBezTo>
                    <a:cubicBezTo>
                      <a:pt x="686" y="396"/>
                      <a:pt x="684" y="396"/>
                      <a:pt x="682" y="396"/>
                    </a:cubicBezTo>
                    <a:cubicBezTo>
                      <a:pt x="681" y="396"/>
                      <a:pt x="681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4"/>
                      <a:pt x="689" y="390"/>
                      <a:pt x="694" y="383"/>
                    </a:cubicBezTo>
                    <a:cubicBezTo>
                      <a:pt x="698" y="377"/>
                      <a:pt x="696" y="374"/>
                      <a:pt x="703" y="367"/>
                    </a:cubicBezTo>
                    <a:cubicBezTo>
                      <a:pt x="710" y="359"/>
                      <a:pt x="708" y="348"/>
                      <a:pt x="711" y="343"/>
                    </a:cubicBezTo>
                    <a:cubicBezTo>
                      <a:pt x="713" y="341"/>
                      <a:pt x="713" y="339"/>
                      <a:pt x="713" y="338"/>
                    </a:cubicBezTo>
                    <a:cubicBezTo>
                      <a:pt x="713" y="335"/>
                      <a:pt x="712" y="334"/>
                      <a:pt x="710" y="334"/>
                    </a:cubicBezTo>
                    <a:cubicBezTo>
                      <a:pt x="710" y="334"/>
                      <a:pt x="709" y="334"/>
                      <a:pt x="709" y="334"/>
                    </a:cubicBezTo>
                    <a:cubicBezTo>
                      <a:pt x="706" y="334"/>
                      <a:pt x="696" y="341"/>
                      <a:pt x="693" y="345"/>
                    </a:cubicBezTo>
                    <a:cubicBezTo>
                      <a:pt x="692" y="347"/>
                      <a:pt x="692" y="348"/>
                      <a:pt x="692" y="349"/>
                    </a:cubicBezTo>
                    <a:cubicBezTo>
                      <a:pt x="692" y="350"/>
                      <a:pt x="692" y="351"/>
                      <a:pt x="692" y="352"/>
                    </a:cubicBezTo>
                    <a:cubicBezTo>
                      <a:pt x="692" y="354"/>
                      <a:pt x="692" y="356"/>
                      <a:pt x="690" y="359"/>
                    </a:cubicBezTo>
                    <a:cubicBezTo>
                      <a:pt x="686" y="366"/>
                      <a:pt x="677" y="365"/>
                      <a:pt x="675" y="372"/>
                    </a:cubicBezTo>
                    <a:cubicBezTo>
                      <a:pt x="673" y="378"/>
                      <a:pt x="669" y="386"/>
                      <a:pt x="667" y="388"/>
                    </a:cubicBezTo>
                    <a:cubicBezTo>
                      <a:pt x="666" y="389"/>
                      <a:pt x="666" y="390"/>
                      <a:pt x="666" y="392"/>
                    </a:cubicBezTo>
                    <a:cubicBezTo>
                      <a:pt x="666" y="395"/>
                      <a:pt x="667" y="399"/>
                      <a:pt x="667" y="402"/>
                    </a:cubicBezTo>
                    <a:cubicBezTo>
                      <a:pt x="667" y="403"/>
                      <a:pt x="666" y="404"/>
                      <a:pt x="666" y="404"/>
                    </a:cubicBezTo>
                    <a:cubicBezTo>
                      <a:pt x="666" y="405"/>
                      <a:pt x="666" y="406"/>
                      <a:pt x="666" y="407"/>
                    </a:cubicBezTo>
                    <a:cubicBezTo>
                      <a:pt x="666" y="409"/>
                      <a:pt x="667" y="411"/>
                      <a:pt x="669" y="411"/>
                    </a:cubicBezTo>
                    <a:cubicBezTo>
                      <a:pt x="669" y="411"/>
                      <a:pt x="670" y="411"/>
                      <a:pt x="671" y="411"/>
                    </a:cubicBezTo>
                    <a:cubicBezTo>
                      <a:pt x="674" y="409"/>
                      <a:pt x="676" y="399"/>
                      <a:pt x="676" y="395"/>
                    </a:cubicBezTo>
                    <a:cubicBezTo>
                      <a:pt x="676" y="393"/>
                      <a:pt x="676" y="392"/>
                      <a:pt x="676" y="391"/>
                    </a:cubicBezTo>
                    <a:cubicBezTo>
                      <a:pt x="676" y="391"/>
                      <a:pt x="676" y="391"/>
                      <a:pt x="676" y="391"/>
                    </a:cubicBezTo>
                    <a:cubicBezTo>
                      <a:pt x="676" y="391"/>
                      <a:pt x="676" y="391"/>
                      <a:pt x="676" y="391"/>
                    </a:cubicBezTo>
                    <a:cubicBezTo>
                      <a:pt x="677" y="390"/>
                      <a:pt x="677" y="392"/>
                      <a:pt x="678" y="393"/>
                    </a:cubicBezTo>
                    <a:cubicBezTo>
                      <a:pt x="678" y="395"/>
                      <a:pt x="678" y="397"/>
                      <a:pt x="678" y="399"/>
                    </a:cubicBezTo>
                    <a:cubicBezTo>
                      <a:pt x="678" y="400"/>
                      <a:pt x="678" y="401"/>
                      <a:pt x="678" y="401"/>
                    </a:cubicBezTo>
                    <a:cubicBezTo>
                      <a:pt x="678" y="405"/>
                      <a:pt x="675" y="406"/>
                      <a:pt x="674" y="412"/>
                    </a:cubicBezTo>
                    <a:cubicBezTo>
                      <a:pt x="674" y="412"/>
                      <a:pt x="674" y="413"/>
                      <a:pt x="674" y="413"/>
                    </a:cubicBezTo>
                    <a:cubicBezTo>
                      <a:pt x="674" y="417"/>
                      <a:pt x="680" y="419"/>
                      <a:pt x="680" y="421"/>
                    </a:cubicBezTo>
                    <a:cubicBezTo>
                      <a:pt x="680" y="421"/>
                      <a:pt x="680" y="421"/>
                      <a:pt x="680" y="421"/>
                    </a:cubicBezTo>
                    <a:cubicBezTo>
                      <a:pt x="680" y="421"/>
                      <a:pt x="680" y="421"/>
                      <a:pt x="680" y="421"/>
                    </a:cubicBezTo>
                    <a:cubicBezTo>
                      <a:pt x="679" y="421"/>
                      <a:pt x="677" y="420"/>
                      <a:pt x="676" y="420"/>
                    </a:cubicBezTo>
                    <a:cubicBezTo>
                      <a:pt x="676" y="420"/>
                      <a:pt x="675" y="421"/>
                      <a:pt x="675" y="421"/>
                    </a:cubicBezTo>
                    <a:cubicBezTo>
                      <a:pt x="675" y="422"/>
                      <a:pt x="674" y="422"/>
                      <a:pt x="673" y="422"/>
                    </a:cubicBezTo>
                    <a:cubicBezTo>
                      <a:pt x="673" y="422"/>
                      <a:pt x="672" y="422"/>
                      <a:pt x="672" y="422"/>
                    </a:cubicBezTo>
                    <a:cubicBezTo>
                      <a:pt x="670" y="422"/>
                      <a:pt x="669" y="422"/>
                      <a:pt x="668" y="423"/>
                    </a:cubicBezTo>
                    <a:cubicBezTo>
                      <a:pt x="667" y="425"/>
                      <a:pt x="666" y="426"/>
                      <a:pt x="665" y="426"/>
                    </a:cubicBezTo>
                    <a:cubicBezTo>
                      <a:pt x="664" y="426"/>
                      <a:pt x="664" y="426"/>
                      <a:pt x="663" y="426"/>
                    </a:cubicBezTo>
                    <a:cubicBezTo>
                      <a:pt x="662" y="425"/>
                      <a:pt x="662" y="425"/>
                      <a:pt x="662" y="424"/>
                    </a:cubicBezTo>
                    <a:cubicBezTo>
                      <a:pt x="662" y="423"/>
                      <a:pt x="662" y="422"/>
                      <a:pt x="663" y="420"/>
                    </a:cubicBezTo>
                    <a:cubicBezTo>
                      <a:pt x="663" y="419"/>
                      <a:pt x="663" y="418"/>
                      <a:pt x="663" y="418"/>
                    </a:cubicBezTo>
                    <a:cubicBezTo>
                      <a:pt x="663" y="416"/>
                      <a:pt x="662" y="415"/>
                      <a:pt x="659" y="414"/>
                    </a:cubicBezTo>
                    <a:cubicBezTo>
                      <a:pt x="657" y="413"/>
                      <a:pt x="657" y="412"/>
                      <a:pt x="657" y="411"/>
                    </a:cubicBezTo>
                    <a:cubicBezTo>
                      <a:pt x="657" y="409"/>
                      <a:pt x="659" y="407"/>
                      <a:pt x="659" y="405"/>
                    </a:cubicBezTo>
                    <a:cubicBezTo>
                      <a:pt x="659" y="404"/>
                      <a:pt x="657" y="404"/>
                      <a:pt x="655" y="403"/>
                    </a:cubicBezTo>
                    <a:cubicBezTo>
                      <a:pt x="654" y="403"/>
                      <a:pt x="652" y="402"/>
                      <a:pt x="652" y="401"/>
                    </a:cubicBezTo>
                    <a:cubicBezTo>
                      <a:pt x="652" y="397"/>
                      <a:pt x="648" y="399"/>
                      <a:pt x="648" y="398"/>
                    </a:cubicBezTo>
                    <a:cubicBezTo>
                      <a:pt x="648" y="398"/>
                      <a:pt x="648" y="398"/>
                      <a:pt x="648" y="398"/>
                    </a:cubicBezTo>
                    <a:cubicBezTo>
                      <a:pt x="648" y="397"/>
                      <a:pt x="651" y="394"/>
                      <a:pt x="651" y="392"/>
                    </a:cubicBezTo>
                    <a:cubicBezTo>
                      <a:pt x="651" y="389"/>
                      <a:pt x="650" y="387"/>
                      <a:pt x="647" y="387"/>
                    </a:cubicBezTo>
                    <a:cubicBezTo>
                      <a:pt x="647" y="387"/>
                      <a:pt x="646" y="387"/>
                      <a:pt x="646" y="387"/>
                    </a:cubicBezTo>
                    <a:cubicBezTo>
                      <a:pt x="643" y="387"/>
                      <a:pt x="640" y="392"/>
                      <a:pt x="640" y="397"/>
                    </a:cubicBezTo>
                    <a:cubicBezTo>
                      <a:pt x="640" y="401"/>
                      <a:pt x="642" y="401"/>
                      <a:pt x="642" y="404"/>
                    </a:cubicBezTo>
                    <a:cubicBezTo>
                      <a:pt x="642" y="406"/>
                      <a:pt x="643" y="411"/>
                      <a:pt x="645" y="413"/>
                    </a:cubicBezTo>
                    <a:cubicBezTo>
                      <a:pt x="647" y="415"/>
                      <a:pt x="648" y="417"/>
                      <a:pt x="648" y="418"/>
                    </a:cubicBezTo>
                    <a:cubicBezTo>
                      <a:pt x="648" y="418"/>
                      <a:pt x="648" y="419"/>
                      <a:pt x="648" y="419"/>
                    </a:cubicBezTo>
                    <a:cubicBezTo>
                      <a:pt x="648" y="419"/>
                      <a:pt x="647" y="419"/>
                      <a:pt x="647" y="419"/>
                    </a:cubicBezTo>
                    <a:cubicBezTo>
                      <a:pt x="646" y="419"/>
                      <a:pt x="644" y="416"/>
                      <a:pt x="643" y="416"/>
                    </a:cubicBezTo>
                    <a:cubicBezTo>
                      <a:pt x="642" y="416"/>
                      <a:pt x="642" y="417"/>
                      <a:pt x="642" y="417"/>
                    </a:cubicBezTo>
                    <a:cubicBezTo>
                      <a:pt x="642" y="418"/>
                      <a:pt x="642" y="419"/>
                      <a:pt x="642" y="420"/>
                    </a:cubicBezTo>
                    <a:cubicBezTo>
                      <a:pt x="642" y="420"/>
                      <a:pt x="642" y="421"/>
                      <a:pt x="642" y="421"/>
                    </a:cubicBezTo>
                    <a:cubicBezTo>
                      <a:pt x="641" y="421"/>
                      <a:pt x="640" y="416"/>
                      <a:pt x="638" y="414"/>
                    </a:cubicBezTo>
                    <a:cubicBezTo>
                      <a:pt x="638" y="414"/>
                      <a:pt x="637" y="414"/>
                      <a:pt x="637" y="414"/>
                    </a:cubicBezTo>
                    <a:cubicBezTo>
                      <a:pt x="635" y="414"/>
                      <a:pt x="633" y="415"/>
                      <a:pt x="633" y="417"/>
                    </a:cubicBezTo>
                    <a:cubicBezTo>
                      <a:pt x="633" y="417"/>
                      <a:pt x="633" y="417"/>
                      <a:pt x="633" y="417"/>
                    </a:cubicBezTo>
                    <a:cubicBezTo>
                      <a:pt x="633" y="419"/>
                      <a:pt x="636" y="421"/>
                      <a:pt x="637" y="423"/>
                    </a:cubicBezTo>
                    <a:cubicBezTo>
                      <a:pt x="637" y="423"/>
                      <a:pt x="637" y="424"/>
                      <a:pt x="637" y="424"/>
                    </a:cubicBezTo>
                    <a:cubicBezTo>
                      <a:pt x="637" y="426"/>
                      <a:pt x="636" y="426"/>
                      <a:pt x="635" y="428"/>
                    </a:cubicBezTo>
                    <a:cubicBezTo>
                      <a:pt x="634" y="430"/>
                      <a:pt x="634" y="434"/>
                      <a:pt x="633" y="434"/>
                    </a:cubicBezTo>
                    <a:cubicBezTo>
                      <a:pt x="633" y="434"/>
                      <a:pt x="632" y="433"/>
                      <a:pt x="632" y="432"/>
                    </a:cubicBezTo>
                    <a:cubicBezTo>
                      <a:pt x="632" y="431"/>
                      <a:pt x="632" y="430"/>
                      <a:pt x="633" y="428"/>
                    </a:cubicBezTo>
                    <a:cubicBezTo>
                      <a:pt x="633" y="428"/>
                      <a:pt x="633" y="428"/>
                      <a:pt x="633" y="428"/>
                    </a:cubicBezTo>
                    <a:cubicBezTo>
                      <a:pt x="633" y="427"/>
                      <a:pt x="631" y="427"/>
                      <a:pt x="630" y="427"/>
                    </a:cubicBezTo>
                    <a:cubicBezTo>
                      <a:pt x="630" y="427"/>
                      <a:pt x="630" y="427"/>
                      <a:pt x="630" y="427"/>
                    </a:cubicBezTo>
                    <a:cubicBezTo>
                      <a:pt x="628" y="427"/>
                      <a:pt x="627" y="427"/>
                      <a:pt x="627" y="425"/>
                    </a:cubicBezTo>
                    <a:cubicBezTo>
                      <a:pt x="627" y="425"/>
                      <a:pt x="627" y="425"/>
                      <a:pt x="627" y="425"/>
                    </a:cubicBezTo>
                    <a:cubicBezTo>
                      <a:pt x="627" y="424"/>
                      <a:pt x="628" y="423"/>
                      <a:pt x="629" y="423"/>
                    </a:cubicBezTo>
                    <a:cubicBezTo>
                      <a:pt x="630" y="423"/>
                      <a:pt x="631" y="423"/>
                      <a:pt x="631" y="421"/>
                    </a:cubicBezTo>
                    <a:cubicBezTo>
                      <a:pt x="631" y="419"/>
                      <a:pt x="626" y="416"/>
                      <a:pt x="625" y="416"/>
                    </a:cubicBezTo>
                    <a:cubicBezTo>
                      <a:pt x="625" y="416"/>
                      <a:pt x="625" y="416"/>
                      <a:pt x="624" y="416"/>
                    </a:cubicBezTo>
                    <a:cubicBezTo>
                      <a:pt x="624" y="417"/>
                      <a:pt x="624" y="417"/>
                      <a:pt x="624" y="418"/>
                    </a:cubicBezTo>
                    <a:cubicBezTo>
                      <a:pt x="624" y="419"/>
                      <a:pt x="624" y="420"/>
                      <a:pt x="625" y="421"/>
                    </a:cubicBezTo>
                    <a:cubicBezTo>
                      <a:pt x="625" y="422"/>
                      <a:pt x="625" y="422"/>
                      <a:pt x="625" y="423"/>
                    </a:cubicBezTo>
                    <a:cubicBezTo>
                      <a:pt x="625" y="424"/>
                      <a:pt x="623" y="426"/>
                      <a:pt x="623" y="429"/>
                    </a:cubicBezTo>
                    <a:cubicBezTo>
                      <a:pt x="623" y="430"/>
                      <a:pt x="624" y="431"/>
                      <a:pt x="624" y="432"/>
                    </a:cubicBezTo>
                    <a:cubicBezTo>
                      <a:pt x="624" y="432"/>
                      <a:pt x="624" y="432"/>
                      <a:pt x="623" y="432"/>
                    </a:cubicBezTo>
                    <a:cubicBezTo>
                      <a:pt x="622" y="432"/>
                      <a:pt x="621" y="431"/>
                      <a:pt x="621" y="427"/>
                    </a:cubicBezTo>
                    <a:cubicBezTo>
                      <a:pt x="621" y="422"/>
                      <a:pt x="621" y="419"/>
                      <a:pt x="618" y="419"/>
                    </a:cubicBezTo>
                    <a:cubicBezTo>
                      <a:pt x="617" y="419"/>
                      <a:pt x="617" y="419"/>
                      <a:pt x="617" y="419"/>
                    </a:cubicBezTo>
                    <a:cubicBezTo>
                      <a:pt x="616" y="419"/>
                      <a:pt x="615" y="420"/>
                      <a:pt x="615" y="421"/>
                    </a:cubicBezTo>
                    <a:cubicBezTo>
                      <a:pt x="615" y="422"/>
                      <a:pt x="616" y="423"/>
                      <a:pt x="616" y="424"/>
                    </a:cubicBezTo>
                    <a:cubicBezTo>
                      <a:pt x="616" y="425"/>
                      <a:pt x="616" y="427"/>
                      <a:pt x="616" y="428"/>
                    </a:cubicBezTo>
                    <a:cubicBezTo>
                      <a:pt x="616" y="430"/>
                      <a:pt x="615" y="431"/>
                      <a:pt x="615" y="431"/>
                    </a:cubicBezTo>
                    <a:cubicBezTo>
                      <a:pt x="614" y="431"/>
                      <a:pt x="614" y="431"/>
                      <a:pt x="614" y="431"/>
                    </a:cubicBezTo>
                    <a:cubicBezTo>
                      <a:pt x="614" y="431"/>
                      <a:pt x="613" y="431"/>
                      <a:pt x="613" y="430"/>
                    </a:cubicBezTo>
                    <a:cubicBezTo>
                      <a:pt x="613" y="428"/>
                      <a:pt x="614" y="427"/>
                      <a:pt x="614" y="425"/>
                    </a:cubicBezTo>
                    <a:cubicBezTo>
                      <a:pt x="614" y="424"/>
                      <a:pt x="614" y="423"/>
                      <a:pt x="613" y="422"/>
                    </a:cubicBezTo>
                    <a:cubicBezTo>
                      <a:pt x="613" y="422"/>
                      <a:pt x="612" y="422"/>
                      <a:pt x="612" y="422"/>
                    </a:cubicBezTo>
                    <a:cubicBezTo>
                      <a:pt x="609" y="422"/>
                      <a:pt x="605" y="428"/>
                      <a:pt x="605" y="431"/>
                    </a:cubicBezTo>
                    <a:cubicBezTo>
                      <a:pt x="605" y="434"/>
                      <a:pt x="609" y="436"/>
                      <a:pt x="608" y="437"/>
                    </a:cubicBezTo>
                    <a:cubicBezTo>
                      <a:pt x="608" y="437"/>
                      <a:pt x="608" y="437"/>
                      <a:pt x="608" y="437"/>
                    </a:cubicBezTo>
                    <a:cubicBezTo>
                      <a:pt x="605" y="438"/>
                      <a:pt x="602" y="441"/>
                      <a:pt x="602" y="444"/>
                    </a:cubicBezTo>
                    <a:cubicBezTo>
                      <a:pt x="602" y="445"/>
                      <a:pt x="602" y="446"/>
                      <a:pt x="603" y="447"/>
                    </a:cubicBezTo>
                    <a:cubicBezTo>
                      <a:pt x="604" y="447"/>
                      <a:pt x="604" y="448"/>
                      <a:pt x="604" y="449"/>
                    </a:cubicBezTo>
                    <a:cubicBezTo>
                      <a:pt x="604" y="450"/>
                      <a:pt x="603" y="452"/>
                      <a:pt x="603" y="455"/>
                    </a:cubicBezTo>
                    <a:cubicBezTo>
                      <a:pt x="603" y="458"/>
                      <a:pt x="606" y="459"/>
                      <a:pt x="609" y="459"/>
                    </a:cubicBezTo>
                    <a:cubicBezTo>
                      <a:pt x="612" y="459"/>
                      <a:pt x="615" y="458"/>
                      <a:pt x="617" y="457"/>
                    </a:cubicBezTo>
                    <a:cubicBezTo>
                      <a:pt x="619" y="456"/>
                      <a:pt x="619" y="455"/>
                      <a:pt x="619" y="454"/>
                    </a:cubicBezTo>
                    <a:cubicBezTo>
                      <a:pt x="619" y="452"/>
                      <a:pt x="618" y="450"/>
                      <a:pt x="618" y="448"/>
                    </a:cubicBezTo>
                    <a:cubicBezTo>
                      <a:pt x="618" y="447"/>
                      <a:pt x="618" y="446"/>
                      <a:pt x="618" y="445"/>
                    </a:cubicBezTo>
                    <a:cubicBezTo>
                      <a:pt x="619" y="444"/>
                      <a:pt x="620" y="444"/>
                      <a:pt x="620" y="444"/>
                    </a:cubicBezTo>
                    <a:cubicBezTo>
                      <a:pt x="621" y="444"/>
                      <a:pt x="622" y="446"/>
                      <a:pt x="623" y="447"/>
                    </a:cubicBezTo>
                    <a:cubicBezTo>
                      <a:pt x="623" y="447"/>
                      <a:pt x="624" y="448"/>
                      <a:pt x="624" y="448"/>
                    </a:cubicBezTo>
                    <a:cubicBezTo>
                      <a:pt x="626" y="448"/>
                      <a:pt x="629" y="446"/>
                      <a:pt x="631" y="443"/>
                    </a:cubicBezTo>
                    <a:cubicBezTo>
                      <a:pt x="633" y="441"/>
                      <a:pt x="634" y="441"/>
                      <a:pt x="635" y="441"/>
                    </a:cubicBezTo>
                    <a:cubicBezTo>
                      <a:pt x="636" y="441"/>
                      <a:pt x="637" y="441"/>
                      <a:pt x="637" y="441"/>
                    </a:cubicBezTo>
                    <a:cubicBezTo>
                      <a:pt x="639" y="441"/>
                      <a:pt x="640" y="441"/>
                      <a:pt x="641" y="439"/>
                    </a:cubicBezTo>
                    <a:cubicBezTo>
                      <a:pt x="642" y="437"/>
                      <a:pt x="645" y="436"/>
                      <a:pt x="647" y="436"/>
                    </a:cubicBezTo>
                    <a:cubicBezTo>
                      <a:pt x="648" y="436"/>
                      <a:pt x="649" y="437"/>
                      <a:pt x="649" y="438"/>
                    </a:cubicBezTo>
                    <a:cubicBezTo>
                      <a:pt x="650" y="440"/>
                      <a:pt x="646" y="440"/>
                      <a:pt x="644" y="442"/>
                    </a:cubicBezTo>
                    <a:cubicBezTo>
                      <a:pt x="643" y="444"/>
                      <a:pt x="641" y="444"/>
                      <a:pt x="638" y="447"/>
                    </a:cubicBezTo>
                    <a:cubicBezTo>
                      <a:pt x="635" y="450"/>
                      <a:pt x="627" y="449"/>
                      <a:pt x="626" y="452"/>
                    </a:cubicBezTo>
                    <a:cubicBezTo>
                      <a:pt x="627" y="455"/>
                      <a:pt x="631" y="454"/>
                      <a:pt x="632" y="460"/>
                    </a:cubicBezTo>
                    <a:cubicBezTo>
                      <a:pt x="633" y="462"/>
                      <a:pt x="634" y="463"/>
                      <a:pt x="635" y="463"/>
                    </a:cubicBezTo>
                    <a:cubicBezTo>
                      <a:pt x="635" y="463"/>
                      <a:pt x="636" y="462"/>
                      <a:pt x="636" y="462"/>
                    </a:cubicBezTo>
                    <a:cubicBezTo>
                      <a:pt x="636" y="462"/>
                      <a:pt x="636" y="462"/>
                      <a:pt x="636" y="463"/>
                    </a:cubicBezTo>
                    <a:cubicBezTo>
                      <a:pt x="636" y="463"/>
                      <a:pt x="636" y="463"/>
                      <a:pt x="635" y="463"/>
                    </a:cubicBezTo>
                    <a:cubicBezTo>
                      <a:pt x="634" y="463"/>
                      <a:pt x="633" y="463"/>
                      <a:pt x="632" y="463"/>
                    </a:cubicBezTo>
                    <a:cubicBezTo>
                      <a:pt x="628" y="463"/>
                      <a:pt x="624" y="463"/>
                      <a:pt x="622" y="461"/>
                    </a:cubicBezTo>
                    <a:cubicBezTo>
                      <a:pt x="621" y="461"/>
                      <a:pt x="620" y="460"/>
                      <a:pt x="619" y="460"/>
                    </a:cubicBezTo>
                    <a:cubicBezTo>
                      <a:pt x="617" y="460"/>
                      <a:pt x="615" y="462"/>
                      <a:pt x="615" y="465"/>
                    </a:cubicBezTo>
                    <a:cubicBezTo>
                      <a:pt x="615" y="465"/>
                      <a:pt x="615" y="465"/>
                      <a:pt x="615" y="465"/>
                    </a:cubicBezTo>
                    <a:cubicBezTo>
                      <a:pt x="615" y="468"/>
                      <a:pt x="624" y="476"/>
                      <a:pt x="628" y="477"/>
                    </a:cubicBezTo>
                    <a:cubicBezTo>
                      <a:pt x="628" y="477"/>
                      <a:pt x="629" y="477"/>
                      <a:pt x="629" y="477"/>
                    </a:cubicBezTo>
                    <a:cubicBezTo>
                      <a:pt x="633" y="477"/>
                      <a:pt x="638" y="472"/>
                      <a:pt x="640" y="469"/>
                    </a:cubicBezTo>
                    <a:cubicBezTo>
                      <a:pt x="640" y="469"/>
                      <a:pt x="640" y="468"/>
                      <a:pt x="640" y="468"/>
                    </a:cubicBezTo>
                    <a:cubicBezTo>
                      <a:pt x="640" y="466"/>
                      <a:pt x="638" y="466"/>
                      <a:pt x="638" y="464"/>
                    </a:cubicBezTo>
                    <a:cubicBezTo>
                      <a:pt x="638" y="463"/>
                      <a:pt x="638" y="464"/>
                      <a:pt x="639" y="463"/>
                    </a:cubicBezTo>
                    <a:cubicBezTo>
                      <a:pt x="640" y="463"/>
                      <a:pt x="641" y="463"/>
                      <a:pt x="642" y="462"/>
                    </a:cubicBezTo>
                    <a:cubicBezTo>
                      <a:pt x="643" y="460"/>
                      <a:pt x="650" y="457"/>
                      <a:pt x="654" y="454"/>
                    </a:cubicBezTo>
                    <a:cubicBezTo>
                      <a:pt x="659" y="452"/>
                      <a:pt x="660" y="450"/>
                      <a:pt x="663" y="446"/>
                    </a:cubicBezTo>
                    <a:cubicBezTo>
                      <a:pt x="664" y="445"/>
                      <a:pt x="664" y="445"/>
                      <a:pt x="665" y="445"/>
                    </a:cubicBezTo>
                    <a:cubicBezTo>
                      <a:pt x="667" y="445"/>
                      <a:pt x="668" y="447"/>
                      <a:pt x="668" y="449"/>
                    </a:cubicBezTo>
                    <a:cubicBezTo>
                      <a:pt x="668" y="452"/>
                      <a:pt x="662" y="455"/>
                      <a:pt x="661" y="455"/>
                    </a:cubicBezTo>
                    <a:cubicBezTo>
                      <a:pt x="659" y="456"/>
                      <a:pt x="658" y="458"/>
                      <a:pt x="658" y="461"/>
                    </a:cubicBezTo>
                    <a:cubicBezTo>
                      <a:pt x="658" y="462"/>
                      <a:pt x="657" y="462"/>
                      <a:pt x="656" y="463"/>
                    </a:cubicBezTo>
                    <a:cubicBezTo>
                      <a:pt x="655" y="463"/>
                      <a:pt x="653" y="464"/>
                      <a:pt x="653" y="465"/>
                    </a:cubicBezTo>
                    <a:cubicBezTo>
                      <a:pt x="654" y="466"/>
                      <a:pt x="651" y="466"/>
                      <a:pt x="651" y="469"/>
                    </a:cubicBezTo>
                    <a:cubicBezTo>
                      <a:pt x="651" y="469"/>
                      <a:pt x="651" y="469"/>
                      <a:pt x="651" y="469"/>
                    </a:cubicBezTo>
                    <a:cubicBezTo>
                      <a:pt x="651" y="471"/>
                      <a:pt x="652" y="471"/>
                      <a:pt x="653" y="471"/>
                    </a:cubicBezTo>
                    <a:cubicBezTo>
                      <a:pt x="654" y="471"/>
                      <a:pt x="655" y="472"/>
                      <a:pt x="655" y="472"/>
                    </a:cubicBezTo>
                    <a:cubicBezTo>
                      <a:pt x="655" y="475"/>
                      <a:pt x="659" y="473"/>
                      <a:pt x="659" y="476"/>
                    </a:cubicBezTo>
                    <a:cubicBezTo>
                      <a:pt x="659" y="477"/>
                      <a:pt x="659" y="477"/>
                      <a:pt x="658" y="477"/>
                    </a:cubicBezTo>
                    <a:cubicBezTo>
                      <a:pt x="657" y="477"/>
                      <a:pt x="656" y="477"/>
                      <a:pt x="656" y="477"/>
                    </a:cubicBezTo>
                    <a:cubicBezTo>
                      <a:pt x="655" y="477"/>
                      <a:pt x="655" y="477"/>
                      <a:pt x="654" y="478"/>
                    </a:cubicBezTo>
                    <a:cubicBezTo>
                      <a:pt x="654" y="478"/>
                      <a:pt x="654" y="478"/>
                      <a:pt x="654" y="478"/>
                    </a:cubicBezTo>
                    <a:cubicBezTo>
                      <a:pt x="654" y="479"/>
                      <a:pt x="656" y="479"/>
                      <a:pt x="657" y="480"/>
                    </a:cubicBezTo>
                    <a:cubicBezTo>
                      <a:pt x="658" y="480"/>
                      <a:pt x="659" y="481"/>
                      <a:pt x="659" y="481"/>
                    </a:cubicBezTo>
                    <a:cubicBezTo>
                      <a:pt x="659" y="482"/>
                      <a:pt x="658" y="482"/>
                      <a:pt x="656" y="482"/>
                    </a:cubicBezTo>
                    <a:cubicBezTo>
                      <a:pt x="655" y="482"/>
                      <a:pt x="652" y="481"/>
                      <a:pt x="650" y="481"/>
                    </a:cubicBezTo>
                    <a:cubicBezTo>
                      <a:pt x="650" y="480"/>
                      <a:pt x="649" y="480"/>
                      <a:pt x="649" y="480"/>
                    </a:cubicBezTo>
                    <a:cubicBezTo>
                      <a:pt x="645" y="480"/>
                      <a:pt x="641" y="484"/>
                      <a:pt x="639" y="484"/>
                    </a:cubicBezTo>
                    <a:cubicBezTo>
                      <a:pt x="638" y="484"/>
                      <a:pt x="638" y="484"/>
                      <a:pt x="638" y="484"/>
                    </a:cubicBezTo>
                    <a:cubicBezTo>
                      <a:pt x="637" y="484"/>
                      <a:pt x="636" y="483"/>
                      <a:pt x="635" y="483"/>
                    </a:cubicBezTo>
                    <a:cubicBezTo>
                      <a:pt x="633" y="483"/>
                      <a:pt x="632" y="484"/>
                      <a:pt x="631" y="486"/>
                    </a:cubicBezTo>
                    <a:cubicBezTo>
                      <a:pt x="630" y="488"/>
                      <a:pt x="625" y="487"/>
                      <a:pt x="621" y="489"/>
                    </a:cubicBezTo>
                    <a:cubicBezTo>
                      <a:pt x="620" y="490"/>
                      <a:pt x="620" y="491"/>
                      <a:pt x="620" y="491"/>
                    </a:cubicBezTo>
                    <a:cubicBezTo>
                      <a:pt x="620" y="492"/>
                      <a:pt x="622" y="493"/>
                      <a:pt x="622" y="494"/>
                    </a:cubicBezTo>
                    <a:cubicBezTo>
                      <a:pt x="622" y="494"/>
                      <a:pt x="622" y="494"/>
                      <a:pt x="622" y="494"/>
                    </a:cubicBezTo>
                    <a:cubicBezTo>
                      <a:pt x="622" y="494"/>
                      <a:pt x="622" y="494"/>
                      <a:pt x="621" y="494"/>
                    </a:cubicBezTo>
                    <a:cubicBezTo>
                      <a:pt x="621" y="494"/>
                      <a:pt x="620" y="493"/>
                      <a:pt x="620" y="491"/>
                    </a:cubicBezTo>
                    <a:cubicBezTo>
                      <a:pt x="620" y="491"/>
                      <a:pt x="620" y="490"/>
                      <a:pt x="620" y="490"/>
                    </a:cubicBezTo>
                    <a:cubicBezTo>
                      <a:pt x="620" y="490"/>
                      <a:pt x="620" y="490"/>
                      <a:pt x="620" y="490"/>
                    </a:cubicBezTo>
                    <a:cubicBezTo>
                      <a:pt x="620" y="488"/>
                      <a:pt x="618" y="487"/>
                      <a:pt x="616" y="487"/>
                    </a:cubicBezTo>
                    <a:cubicBezTo>
                      <a:pt x="614" y="487"/>
                      <a:pt x="612" y="488"/>
                      <a:pt x="611" y="488"/>
                    </a:cubicBezTo>
                    <a:cubicBezTo>
                      <a:pt x="611" y="489"/>
                      <a:pt x="611" y="489"/>
                      <a:pt x="611" y="490"/>
                    </a:cubicBezTo>
                    <a:cubicBezTo>
                      <a:pt x="611" y="491"/>
                      <a:pt x="612" y="494"/>
                      <a:pt x="612" y="494"/>
                    </a:cubicBezTo>
                    <a:cubicBezTo>
                      <a:pt x="612" y="495"/>
                      <a:pt x="612" y="495"/>
                      <a:pt x="612" y="495"/>
                    </a:cubicBezTo>
                    <a:cubicBezTo>
                      <a:pt x="612" y="495"/>
                      <a:pt x="611" y="495"/>
                      <a:pt x="611" y="495"/>
                    </a:cubicBezTo>
                    <a:cubicBezTo>
                      <a:pt x="611" y="495"/>
                      <a:pt x="610" y="494"/>
                      <a:pt x="609" y="493"/>
                    </a:cubicBezTo>
                    <a:cubicBezTo>
                      <a:pt x="609" y="492"/>
                      <a:pt x="608" y="492"/>
                      <a:pt x="607" y="492"/>
                    </a:cubicBezTo>
                    <a:cubicBezTo>
                      <a:pt x="605" y="492"/>
                      <a:pt x="603" y="494"/>
                      <a:pt x="603" y="496"/>
                    </a:cubicBezTo>
                    <a:cubicBezTo>
                      <a:pt x="602" y="496"/>
                      <a:pt x="602" y="496"/>
                      <a:pt x="602" y="497"/>
                    </a:cubicBezTo>
                    <a:cubicBezTo>
                      <a:pt x="602" y="499"/>
                      <a:pt x="604" y="501"/>
                      <a:pt x="604" y="504"/>
                    </a:cubicBezTo>
                    <a:cubicBezTo>
                      <a:pt x="604" y="505"/>
                      <a:pt x="603" y="506"/>
                      <a:pt x="602" y="506"/>
                    </a:cubicBezTo>
                    <a:cubicBezTo>
                      <a:pt x="601" y="506"/>
                      <a:pt x="600" y="505"/>
                      <a:pt x="600" y="505"/>
                    </a:cubicBezTo>
                    <a:cubicBezTo>
                      <a:pt x="599" y="504"/>
                      <a:pt x="599" y="504"/>
                      <a:pt x="599" y="504"/>
                    </a:cubicBezTo>
                    <a:cubicBezTo>
                      <a:pt x="598" y="504"/>
                      <a:pt x="597" y="506"/>
                      <a:pt x="597" y="506"/>
                    </a:cubicBezTo>
                    <a:cubicBezTo>
                      <a:pt x="597" y="506"/>
                      <a:pt x="597" y="506"/>
                      <a:pt x="596" y="505"/>
                    </a:cubicBezTo>
                    <a:cubicBezTo>
                      <a:pt x="595" y="502"/>
                      <a:pt x="587" y="503"/>
                      <a:pt x="584" y="502"/>
                    </a:cubicBezTo>
                    <a:cubicBezTo>
                      <a:pt x="584" y="502"/>
                      <a:pt x="584" y="502"/>
                      <a:pt x="584" y="502"/>
                    </a:cubicBezTo>
                    <a:cubicBezTo>
                      <a:pt x="582" y="502"/>
                      <a:pt x="581" y="504"/>
                      <a:pt x="581" y="506"/>
                    </a:cubicBezTo>
                    <a:cubicBezTo>
                      <a:pt x="581" y="507"/>
                      <a:pt x="581" y="507"/>
                      <a:pt x="581" y="508"/>
                    </a:cubicBezTo>
                    <a:cubicBezTo>
                      <a:pt x="581" y="509"/>
                      <a:pt x="582" y="509"/>
                      <a:pt x="583" y="509"/>
                    </a:cubicBezTo>
                    <a:cubicBezTo>
                      <a:pt x="583" y="509"/>
                      <a:pt x="584" y="509"/>
                      <a:pt x="585" y="509"/>
                    </a:cubicBezTo>
                    <a:cubicBezTo>
                      <a:pt x="585" y="509"/>
                      <a:pt x="586" y="509"/>
                      <a:pt x="586" y="510"/>
                    </a:cubicBezTo>
                    <a:cubicBezTo>
                      <a:pt x="587" y="511"/>
                      <a:pt x="587" y="511"/>
                      <a:pt x="587" y="512"/>
                    </a:cubicBezTo>
                    <a:cubicBezTo>
                      <a:pt x="587" y="513"/>
                      <a:pt x="586" y="513"/>
                      <a:pt x="586" y="513"/>
                    </a:cubicBezTo>
                    <a:cubicBezTo>
                      <a:pt x="586" y="513"/>
                      <a:pt x="585" y="513"/>
                      <a:pt x="585" y="513"/>
                    </a:cubicBezTo>
                    <a:cubicBezTo>
                      <a:pt x="585" y="512"/>
                      <a:pt x="584" y="512"/>
                      <a:pt x="584" y="512"/>
                    </a:cubicBezTo>
                    <a:cubicBezTo>
                      <a:pt x="583" y="512"/>
                      <a:pt x="582" y="513"/>
                      <a:pt x="580" y="515"/>
                    </a:cubicBezTo>
                    <a:cubicBezTo>
                      <a:pt x="579" y="516"/>
                      <a:pt x="578" y="516"/>
                      <a:pt x="577" y="516"/>
                    </a:cubicBezTo>
                    <a:cubicBezTo>
                      <a:pt x="577" y="516"/>
                      <a:pt x="577" y="516"/>
                      <a:pt x="577" y="515"/>
                    </a:cubicBezTo>
                    <a:cubicBezTo>
                      <a:pt x="577" y="514"/>
                      <a:pt x="577" y="513"/>
                      <a:pt x="578" y="512"/>
                    </a:cubicBezTo>
                    <a:cubicBezTo>
                      <a:pt x="578" y="511"/>
                      <a:pt x="579" y="509"/>
                      <a:pt x="579" y="508"/>
                    </a:cubicBezTo>
                    <a:cubicBezTo>
                      <a:pt x="579" y="505"/>
                      <a:pt x="577" y="503"/>
                      <a:pt x="574" y="503"/>
                    </a:cubicBezTo>
                    <a:cubicBezTo>
                      <a:pt x="574" y="503"/>
                      <a:pt x="574" y="503"/>
                      <a:pt x="574" y="503"/>
                    </a:cubicBezTo>
                    <a:cubicBezTo>
                      <a:pt x="570" y="503"/>
                      <a:pt x="567" y="509"/>
                      <a:pt x="564" y="510"/>
                    </a:cubicBezTo>
                    <a:cubicBezTo>
                      <a:pt x="564" y="511"/>
                      <a:pt x="563" y="511"/>
                      <a:pt x="563" y="511"/>
                    </a:cubicBezTo>
                    <a:cubicBezTo>
                      <a:pt x="561" y="511"/>
                      <a:pt x="560" y="509"/>
                      <a:pt x="557" y="509"/>
                    </a:cubicBezTo>
                    <a:cubicBezTo>
                      <a:pt x="556" y="509"/>
                      <a:pt x="556" y="509"/>
                      <a:pt x="555" y="509"/>
                    </a:cubicBezTo>
                    <a:cubicBezTo>
                      <a:pt x="551" y="510"/>
                      <a:pt x="548" y="515"/>
                      <a:pt x="547" y="518"/>
                    </a:cubicBezTo>
                    <a:cubicBezTo>
                      <a:pt x="547" y="518"/>
                      <a:pt x="547" y="518"/>
                      <a:pt x="547" y="519"/>
                    </a:cubicBezTo>
                    <a:cubicBezTo>
                      <a:pt x="547" y="520"/>
                      <a:pt x="548" y="520"/>
                      <a:pt x="549" y="520"/>
                    </a:cubicBezTo>
                    <a:cubicBezTo>
                      <a:pt x="550" y="520"/>
                      <a:pt x="550" y="520"/>
                      <a:pt x="551" y="520"/>
                    </a:cubicBezTo>
                    <a:cubicBezTo>
                      <a:pt x="551" y="520"/>
                      <a:pt x="551" y="520"/>
                      <a:pt x="551" y="520"/>
                    </a:cubicBezTo>
                    <a:cubicBezTo>
                      <a:pt x="552" y="521"/>
                      <a:pt x="551" y="521"/>
                      <a:pt x="549" y="521"/>
                    </a:cubicBezTo>
                    <a:cubicBezTo>
                      <a:pt x="548" y="521"/>
                      <a:pt x="546" y="521"/>
                      <a:pt x="546" y="523"/>
                    </a:cubicBezTo>
                    <a:cubicBezTo>
                      <a:pt x="545" y="525"/>
                      <a:pt x="546" y="530"/>
                      <a:pt x="543" y="534"/>
                    </a:cubicBezTo>
                    <a:cubicBezTo>
                      <a:pt x="543" y="535"/>
                      <a:pt x="542" y="536"/>
                      <a:pt x="542" y="536"/>
                    </a:cubicBezTo>
                    <a:cubicBezTo>
                      <a:pt x="540" y="536"/>
                      <a:pt x="539" y="533"/>
                      <a:pt x="536" y="533"/>
                    </a:cubicBezTo>
                    <a:cubicBezTo>
                      <a:pt x="536" y="533"/>
                      <a:pt x="536" y="533"/>
                      <a:pt x="535" y="533"/>
                    </a:cubicBezTo>
                    <a:cubicBezTo>
                      <a:pt x="533" y="534"/>
                      <a:pt x="533" y="535"/>
                      <a:pt x="533" y="536"/>
                    </a:cubicBezTo>
                    <a:cubicBezTo>
                      <a:pt x="533" y="537"/>
                      <a:pt x="533" y="538"/>
                      <a:pt x="533" y="539"/>
                    </a:cubicBezTo>
                    <a:cubicBezTo>
                      <a:pt x="534" y="540"/>
                      <a:pt x="534" y="541"/>
                      <a:pt x="534" y="542"/>
                    </a:cubicBezTo>
                    <a:cubicBezTo>
                      <a:pt x="534" y="543"/>
                      <a:pt x="533" y="543"/>
                      <a:pt x="532" y="543"/>
                    </a:cubicBezTo>
                    <a:cubicBezTo>
                      <a:pt x="532" y="543"/>
                      <a:pt x="532" y="543"/>
                      <a:pt x="531" y="543"/>
                    </a:cubicBezTo>
                    <a:cubicBezTo>
                      <a:pt x="531" y="543"/>
                      <a:pt x="531" y="543"/>
                      <a:pt x="530" y="543"/>
                    </a:cubicBezTo>
                    <a:cubicBezTo>
                      <a:pt x="528" y="543"/>
                      <a:pt x="528" y="546"/>
                      <a:pt x="526" y="549"/>
                    </a:cubicBezTo>
                    <a:cubicBezTo>
                      <a:pt x="525" y="550"/>
                      <a:pt x="524" y="551"/>
                      <a:pt x="523" y="551"/>
                    </a:cubicBezTo>
                    <a:cubicBezTo>
                      <a:pt x="523" y="551"/>
                      <a:pt x="523" y="551"/>
                      <a:pt x="523" y="551"/>
                    </a:cubicBezTo>
                    <a:cubicBezTo>
                      <a:pt x="523" y="551"/>
                      <a:pt x="523" y="550"/>
                      <a:pt x="524" y="549"/>
                    </a:cubicBezTo>
                    <a:cubicBezTo>
                      <a:pt x="524" y="548"/>
                      <a:pt x="525" y="546"/>
                      <a:pt x="525" y="545"/>
                    </a:cubicBezTo>
                    <a:cubicBezTo>
                      <a:pt x="525" y="543"/>
                      <a:pt x="524" y="542"/>
                      <a:pt x="522" y="542"/>
                    </a:cubicBezTo>
                    <a:cubicBezTo>
                      <a:pt x="518" y="542"/>
                      <a:pt x="516" y="553"/>
                      <a:pt x="511" y="560"/>
                    </a:cubicBezTo>
                    <a:cubicBezTo>
                      <a:pt x="507" y="566"/>
                      <a:pt x="505" y="575"/>
                      <a:pt x="505" y="580"/>
                    </a:cubicBezTo>
                    <a:cubicBezTo>
                      <a:pt x="504" y="584"/>
                      <a:pt x="502" y="587"/>
                      <a:pt x="502" y="588"/>
                    </a:cubicBezTo>
                    <a:cubicBezTo>
                      <a:pt x="502" y="588"/>
                      <a:pt x="502" y="588"/>
                      <a:pt x="502" y="588"/>
                    </a:cubicBezTo>
                    <a:cubicBezTo>
                      <a:pt x="503" y="588"/>
                      <a:pt x="503" y="588"/>
                      <a:pt x="503" y="588"/>
                    </a:cubicBezTo>
                    <a:cubicBezTo>
                      <a:pt x="504" y="588"/>
                      <a:pt x="509" y="583"/>
                      <a:pt x="512" y="583"/>
                    </a:cubicBezTo>
                    <a:cubicBezTo>
                      <a:pt x="515" y="582"/>
                      <a:pt x="518" y="579"/>
                      <a:pt x="519" y="574"/>
                    </a:cubicBezTo>
                    <a:cubicBezTo>
                      <a:pt x="520" y="569"/>
                      <a:pt x="525" y="566"/>
                      <a:pt x="525" y="562"/>
                    </a:cubicBezTo>
                    <a:cubicBezTo>
                      <a:pt x="525" y="560"/>
                      <a:pt x="527" y="559"/>
                      <a:pt x="528" y="559"/>
                    </a:cubicBezTo>
                    <a:cubicBezTo>
                      <a:pt x="529" y="559"/>
                      <a:pt x="529" y="559"/>
                      <a:pt x="530" y="560"/>
                    </a:cubicBezTo>
                    <a:cubicBezTo>
                      <a:pt x="530" y="560"/>
                      <a:pt x="531" y="560"/>
                      <a:pt x="531" y="560"/>
                    </a:cubicBezTo>
                    <a:cubicBezTo>
                      <a:pt x="534" y="560"/>
                      <a:pt x="540" y="556"/>
                      <a:pt x="540" y="552"/>
                    </a:cubicBezTo>
                    <a:cubicBezTo>
                      <a:pt x="541" y="546"/>
                      <a:pt x="540" y="539"/>
                      <a:pt x="543" y="538"/>
                    </a:cubicBezTo>
                    <a:cubicBezTo>
                      <a:pt x="543" y="537"/>
                      <a:pt x="543" y="537"/>
                      <a:pt x="544" y="537"/>
                    </a:cubicBezTo>
                    <a:cubicBezTo>
                      <a:pt x="544" y="537"/>
                      <a:pt x="544" y="538"/>
                      <a:pt x="544" y="539"/>
                    </a:cubicBezTo>
                    <a:cubicBezTo>
                      <a:pt x="544" y="540"/>
                      <a:pt x="544" y="542"/>
                      <a:pt x="544" y="544"/>
                    </a:cubicBezTo>
                    <a:cubicBezTo>
                      <a:pt x="543" y="545"/>
                      <a:pt x="543" y="546"/>
                      <a:pt x="543" y="546"/>
                    </a:cubicBezTo>
                    <a:cubicBezTo>
                      <a:pt x="543" y="549"/>
                      <a:pt x="545" y="551"/>
                      <a:pt x="546" y="551"/>
                    </a:cubicBezTo>
                    <a:cubicBezTo>
                      <a:pt x="547" y="551"/>
                      <a:pt x="548" y="551"/>
                      <a:pt x="548" y="550"/>
                    </a:cubicBezTo>
                    <a:cubicBezTo>
                      <a:pt x="550" y="548"/>
                      <a:pt x="551" y="547"/>
                      <a:pt x="551" y="545"/>
                    </a:cubicBezTo>
                    <a:cubicBezTo>
                      <a:pt x="551" y="545"/>
                      <a:pt x="550" y="544"/>
                      <a:pt x="550" y="543"/>
                    </a:cubicBezTo>
                    <a:cubicBezTo>
                      <a:pt x="550" y="542"/>
                      <a:pt x="550" y="541"/>
                      <a:pt x="550" y="541"/>
                    </a:cubicBezTo>
                    <a:cubicBezTo>
                      <a:pt x="550" y="540"/>
                      <a:pt x="550" y="539"/>
                      <a:pt x="551" y="539"/>
                    </a:cubicBezTo>
                    <a:cubicBezTo>
                      <a:pt x="551" y="539"/>
                      <a:pt x="551" y="539"/>
                      <a:pt x="552" y="540"/>
                    </a:cubicBezTo>
                    <a:cubicBezTo>
                      <a:pt x="553" y="543"/>
                      <a:pt x="554" y="546"/>
                      <a:pt x="557" y="547"/>
                    </a:cubicBezTo>
                    <a:cubicBezTo>
                      <a:pt x="558" y="547"/>
                      <a:pt x="558" y="547"/>
                      <a:pt x="558" y="547"/>
                    </a:cubicBezTo>
                    <a:cubicBezTo>
                      <a:pt x="560" y="547"/>
                      <a:pt x="560" y="545"/>
                      <a:pt x="560" y="543"/>
                    </a:cubicBezTo>
                    <a:cubicBezTo>
                      <a:pt x="560" y="542"/>
                      <a:pt x="560" y="541"/>
                      <a:pt x="560" y="541"/>
                    </a:cubicBezTo>
                    <a:cubicBezTo>
                      <a:pt x="560" y="540"/>
                      <a:pt x="561" y="539"/>
                      <a:pt x="561" y="539"/>
                    </a:cubicBezTo>
                    <a:cubicBezTo>
                      <a:pt x="562" y="539"/>
                      <a:pt x="563" y="540"/>
                      <a:pt x="564" y="540"/>
                    </a:cubicBezTo>
                    <a:cubicBezTo>
                      <a:pt x="564" y="540"/>
                      <a:pt x="565" y="540"/>
                      <a:pt x="565" y="540"/>
                    </a:cubicBezTo>
                    <a:cubicBezTo>
                      <a:pt x="567" y="540"/>
                      <a:pt x="568" y="539"/>
                      <a:pt x="568" y="537"/>
                    </a:cubicBezTo>
                    <a:cubicBezTo>
                      <a:pt x="569" y="534"/>
                      <a:pt x="568" y="532"/>
                      <a:pt x="573" y="532"/>
                    </a:cubicBezTo>
                    <a:cubicBezTo>
                      <a:pt x="579" y="531"/>
                      <a:pt x="583" y="522"/>
                      <a:pt x="585" y="520"/>
                    </a:cubicBezTo>
                    <a:cubicBezTo>
                      <a:pt x="587" y="518"/>
                      <a:pt x="588" y="517"/>
                      <a:pt x="590" y="517"/>
                    </a:cubicBezTo>
                    <a:cubicBezTo>
                      <a:pt x="591" y="517"/>
                      <a:pt x="592" y="518"/>
                      <a:pt x="592" y="518"/>
                    </a:cubicBezTo>
                    <a:cubicBezTo>
                      <a:pt x="592" y="518"/>
                      <a:pt x="593" y="519"/>
                      <a:pt x="593" y="519"/>
                    </a:cubicBezTo>
                    <a:cubicBezTo>
                      <a:pt x="593" y="520"/>
                      <a:pt x="591" y="521"/>
                      <a:pt x="590" y="522"/>
                    </a:cubicBezTo>
                    <a:cubicBezTo>
                      <a:pt x="589" y="523"/>
                      <a:pt x="589" y="524"/>
                      <a:pt x="589" y="525"/>
                    </a:cubicBezTo>
                    <a:cubicBezTo>
                      <a:pt x="589" y="527"/>
                      <a:pt x="591" y="531"/>
                      <a:pt x="593" y="531"/>
                    </a:cubicBezTo>
                    <a:cubicBezTo>
                      <a:pt x="595" y="531"/>
                      <a:pt x="606" y="526"/>
                      <a:pt x="609" y="524"/>
                    </a:cubicBezTo>
                    <a:cubicBezTo>
                      <a:pt x="612" y="521"/>
                      <a:pt x="617" y="524"/>
                      <a:pt x="619" y="519"/>
                    </a:cubicBezTo>
                    <a:cubicBezTo>
                      <a:pt x="622" y="514"/>
                      <a:pt x="620" y="512"/>
                      <a:pt x="624" y="512"/>
                    </a:cubicBezTo>
                    <a:cubicBezTo>
                      <a:pt x="626" y="512"/>
                      <a:pt x="626" y="513"/>
                      <a:pt x="626" y="515"/>
                    </a:cubicBezTo>
                    <a:cubicBezTo>
                      <a:pt x="626" y="516"/>
                      <a:pt x="626" y="517"/>
                      <a:pt x="626" y="518"/>
                    </a:cubicBezTo>
                    <a:cubicBezTo>
                      <a:pt x="626" y="520"/>
                      <a:pt x="626" y="522"/>
                      <a:pt x="628" y="522"/>
                    </a:cubicBezTo>
                    <a:cubicBezTo>
                      <a:pt x="629" y="523"/>
                      <a:pt x="629" y="523"/>
                      <a:pt x="630" y="523"/>
                    </a:cubicBezTo>
                    <a:cubicBezTo>
                      <a:pt x="632" y="523"/>
                      <a:pt x="633" y="521"/>
                      <a:pt x="635" y="518"/>
                    </a:cubicBezTo>
                    <a:cubicBezTo>
                      <a:pt x="636" y="515"/>
                      <a:pt x="637" y="512"/>
                      <a:pt x="637" y="509"/>
                    </a:cubicBezTo>
                    <a:cubicBezTo>
                      <a:pt x="637" y="507"/>
                      <a:pt x="637" y="506"/>
                      <a:pt x="637" y="505"/>
                    </a:cubicBezTo>
                    <a:cubicBezTo>
                      <a:pt x="637" y="504"/>
                      <a:pt x="637" y="503"/>
                      <a:pt x="637" y="503"/>
                    </a:cubicBezTo>
                    <a:cubicBezTo>
                      <a:pt x="637" y="500"/>
                      <a:pt x="639" y="501"/>
                      <a:pt x="641" y="499"/>
                    </a:cubicBezTo>
                    <a:cubicBezTo>
                      <a:pt x="643" y="497"/>
                      <a:pt x="646" y="493"/>
                      <a:pt x="647" y="490"/>
                    </a:cubicBezTo>
                    <a:cubicBezTo>
                      <a:pt x="649" y="488"/>
                      <a:pt x="650" y="485"/>
                      <a:pt x="651" y="485"/>
                    </a:cubicBezTo>
                    <a:cubicBezTo>
                      <a:pt x="651" y="485"/>
                      <a:pt x="651" y="485"/>
                      <a:pt x="651" y="485"/>
                    </a:cubicBezTo>
                    <a:cubicBezTo>
                      <a:pt x="651" y="485"/>
                      <a:pt x="651" y="485"/>
                      <a:pt x="651" y="485"/>
                    </a:cubicBezTo>
                    <a:cubicBezTo>
                      <a:pt x="651" y="487"/>
                      <a:pt x="646" y="493"/>
                      <a:pt x="645" y="496"/>
                    </a:cubicBezTo>
                    <a:cubicBezTo>
                      <a:pt x="644" y="498"/>
                      <a:pt x="640" y="503"/>
                      <a:pt x="639" y="507"/>
                    </a:cubicBezTo>
                    <a:cubicBezTo>
                      <a:pt x="638" y="507"/>
                      <a:pt x="638" y="508"/>
                      <a:pt x="638" y="509"/>
                    </a:cubicBezTo>
                    <a:cubicBezTo>
                      <a:pt x="638" y="510"/>
                      <a:pt x="640" y="511"/>
                      <a:pt x="640" y="511"/>
                    </a:cubicBezTo>
                    <a:cubicBezTo>
                      <a:pt x="640" y="511"/>
                      <a:pt x="640" y="512"/>
                      <a:pt x="639" y="512"/>
                    </a:cubicBezTo>
                    <a:cubicBezTo>
                      <a:pt x="639" y="512"/>
                      <a:pt x="638" y="513"/>
                      <a:pt x="638" y="513"/>
                    </a:cubicBezTo>
                    <a:cubicBezTo>
                      <a:pt x="639" y="514"/>
                      <a:pt x="639" y="514"/>
                      <a:pt x="640" y="514"/>
                    </a:cubicBezTo>
                    <a:cubicBezTo>
                      <a:pt x="640" y="514"/>
                      <a:pt x="641" y="514"/>
                      <a:pt x="642" y="514"/>
                    </a:cubicBezTo>
                    <a:cubicBezTo>
                      <a:pt x="644" y="513"/>
                      <a:pt x="645" y="509"/>
                      <a:pt x="649" y="507"/>
                    </a:cubicBezTo>
                    <a:cubicBezTo>
                      <a:pt x="653" y="504"/>
                      <a:pt x="657" y="496"/>
                      <a:pt x="661" y="493"/>
                    </a:cubicBezTo>
                    <a:cubicBezTo>
                      <a:pt x="664" y="490"/>
                      <a:pt x="669" y="484"/>
                      <a:pt x="670" y="484"/>
                    </a:cubicBezTo>
                    <a:cubicBezTo>
                      <a:pt x="671" y="484"/>
                      <a:pt x="671" y="484"/>
                      <a:pt x="671" y="485"/>
                    </a:cubicBezTo>
                    <a:cubicBezTo>
                      <a:pt x="671" y="485"/>
                      <a:pt x="671" y="485"/>
                      <a:pt x="671" y="485"/>
                    </a:cubicBezTo>
                    <a:cubicBezTo>
                      <a:pt x="671" y="487"/>
                      <a:pt x="661" y="498"/>
                      <a:pt x="661" y="500"/>
                    </a:cubicBezTo>
                    <a:cubicBezTo>
                      <a:pt x="661" y="500"/>
                      <a:pt x="661" y="500"/>
                      <a:pt x="661" y="500"/>
                    </a:cubicBezTo>
                    <a:cubicBezTo>
                      <a:pt x="661" y="502"/>
                      <a:pt x="664" y="503"/>
                      <a:pt x="666" y="503"/>
                    </a:cubicBezTo>
                    <a:cubicBezTo>
                      <a:pt x="667" y="503"/>
                      <a:pt x="667" y="502"/>
                      <a:pt x="668" y="502"/>
                    </a:cubicBezTo>
                    <a:cubicBezTo>
                      <a:pt x="669" y="502"/>
                      <a:pt x="669" y="502"/>
                      <a:pt x="670" y="502"/>
                    </a:cubicBezTo>
                    <a:cubicBezTo>
                      <a:pt x="671" y="502"/>
                      <a:pt x="672" y="502"/>
                      <a:pt x="673" y="505"/>
                    </a:cubicBezTo>
                    <a:cubicBezTo>
                      <a:pt x="674" y="507"/>
                      <a:pt x="676" y="508"/>
                      <a:pt x="678" y="508"/>
                    </a:cubicBezTo>
                    <a:cubicBezTo>
                      <a:pt x="679" y="508"/>
                      <a:pt x="679" y="508"/>
                      <a:pt x="680" y="507"/>
                    </a:cubicBezTo>
                    <a:cubicBezTo>
                      <a:pt x="680" y="505"/>
                      <a:pt x="681" y="504"/>
                      <a:pt x="683" y="502"/>
                    </a:cubicBezTo>
                    <a:cubicBezTo>
                      <a:pt x="684" y="500"/>
                      <a:pt x="686" y="498"/>
                      <a:pt x="686" y="495"/>
                    </a:cubicBezTo>
                    <a:cubicBezTo>
                      <a:pt x="686" y="494"/>
                      <a:pt x="686" y="494"/>
                      <a:pt x="686" y="493"/>
                    </a:cubicBezTo>
                    <a:cubicBezTo>
                      <a:pt x="686" y="492"/>
                      <a:pt x="686" y="492"/>
                      <a:pt x="686" y="491"/>
                    </a:cubicBezTo>
                    <a:cubicBezTo>
                      <a:pt x="686" y="490"/>
                      <a:pt x="686" y="489"/>
                      <a:pt x="686" y="489"/>
                    </a:cubicBezTo>
                    <a:cubicBezTo>
                      <a:pt x="686" y="489"/>
                      <a:pt x="687" y="490"/>
                      <a:pt x="687" y="491"/>
                    </a:cubicBezTo>
                    <a:cubicBezTo>
                      <a:pt x="688" y="492"/>
                      <a:pt x="689" y="493"/>
                      <a:pt x="690" y="493"/>
                    </a:cubicBezTo>
                    <a:cubicBezTo>
                      <a:pt x="691" y="493"/>
                      <a:pt x="692" y="492"/>
                      <a:pt x="692" y="490"/>
                    </a:cubicBezTo>
                    <a:cubicBezTo>
                      <a:pt x="692" y="489"/>
                      <a:pt x="692" y="488"/>
                      <a:pt x="693" y="488"/>
                    </a:cubicBezTo>
                    <a:cubicBezTo>
                      <a:pt x="693" y="488"/>
                      <a:pt x="693" y="489"/>
                      <a:pt x="693" y="489"/>
                    </a:cubicBezTo>
                    <a:cubicBezTo>
                      <a:pt x="694" y="489"/>
                      <a:pt x="694" y="490"/>
                      <a:pt x="694" y="490"/>
                    </a:cubicBezTo>
                    <a:cubicBezTo>
                      <a:pt x="694" y="492"/>
                      <a:pt x="694" y="495"/>
                      <a:pt x="698" y="495"/>
                    </a:cubicBezTo>
                    <a:cubicBezTo>
                      <a:pt x="703" y="495"/>
                      <a:pt x="703" y="489"/>
                      <a:pt x="705" y="484"/>
                    </a:cubicBezTo>
                    <a:cubicBezTo>
                      <a:pt x="707" y="480"/>
                      <a:pt x="708" y="479"/>
                      <a:pt x="709" y="475"/>
                    </a:cubicBezTo>
                    <a:cubicBezTo>
                      <a:pt x="710" y="471"/>
                      <a:pt x="712" y="470"/>
                      <a:pt x="717" y="467"/>
                    </a:cubicBezTo>
                    <a:cubicBezTo>
                      <a:pt x="718" y="466"/>
                      <a:pt x="719" y="466"/>
                      <a:pt x="719" y="466"/>
                    </a:cubicBezTo>
                    <a:cubicBezTo>
                      <a:pt x="720" y="466"/>
                      <a:pt x="720" y="466"/>
                      <a:pt x="720" y="467"/>
                    </a:cubicBezTo>
                    <a:cubicBezTo>
                      <a:pt x="720" y="468"/>
                      <a:pt x="719" y="469"/>
                      <a:pt x="718" y="470"/>
                    </a:cubicBezTo>
                    <a:cubicBezTo>
                      <a:pt x="717" y="470"/>
                      <a:pt x="713" y="475"/>
                      <a:pt x="711" y="478"/>
                    </a:cubicBezTo>
                    <a:cubicBezTo>
                      <a:pt x="710" y="479"/>
                      <a:pt x="710" y="480"/>
                      <a:pt x="710" y="481"/>
                    </a:cubicBezTo>
                    <a:cubicBezTo>
                      <a:pt x="710" y="483"/>
                      <a:pt x="711" y="485"/>
                      <a:pt x="711" y="486"/>
                    </a:cubicBezTo>
                    <a:cubicBezTo>
                      <a:pt x="711" y="487"/>
                      <a:pt x="711" y="487"/>
                      <a:pt x="711" y="488"/>
                    </a:cubicBezTo>
                    <a:cubicBezTo>
                      <a:pt x="709" y="489"/>
                      <a:pt x="707" y="491"/>
                      <a:pt x="707" y="493"/>
                    </a:cubicBezTo>
                    <a:cubicBezTo>
                      <a:pt x="707" y="494"/>
                      <a:pt x="708" y="495"/>
                      <a:pt x="708" y="495"/>
                    </a:cubicBezTo>
                    <a:cubicBezTo>
                      <a:pt x="709" y="496"/>
                      <a:pt x="709" y="496"/>
                      <a:pt x="710" y="496"/>
                    </a:cubicBezTo>
                    <a:cubicBezTo>
                      <a:pt x="712" y="496"/>
                      <a:pt x="715" y="493"/>
                      <a:pt x="718" y="490"/>
                    </a:cubicBezTo>
                    <a:cubicBezTo>
                      <a:pt x="720" y="489"/>
                      <a:pt x="721" y="488"/>
                      <a:pt x="723" y="488"/>
                    </a:cubicBezTo>
                    <a:cubicBezTo>
                      <a:pt x="724" y="488"/>
                      <a:pt x="726" y="489"/>
                      <a:pt x="728" y="489"/>
                    </a:cubicBezTo>
                    <a:cubicBezTo>
                      <a:pt x="731" y="489"/>
                      <a:pt x="730" y="484"/>
                      <a:pt x="731" y="483"/>
                    </a:cubicBezTo>
                    <a:cubicBezTo>
                      <a:pt x="732" y="483"/>
                      <a:pt x="733" y="482"/>
                      <a:pt x="733" y="481"/>
                    </a:cubicBezTo>
                    <a:cubicBezTo>
                      <a:pt x="733" y="480"/>
                      <a:pt x="732" y="479"/>
                      <a:pt x="732" y="477"/>
                    </a:cubicBezTo>
                    <a:cubicBezTo>
                      <a:pt x="730" y="474"/>
                      <a:pt x="729" y="472"/>
                      <a:pt x="729" y="472"/>
                    </a:cubicBezTo>
                    <a:cubicBezTo>
                      <a:pt x="729" y="470"/>
                      <a:pt x="727" y="468"/>
                      <a:pt x="726" y="466"/>
                    </a:cubicBezTo>
                    <a:cubicBezTo>
                      <a:pt x="725" y="466"/>
                      <a:pt x="725" y="466"/>
                      <a:pt x="725" y="466"/>
                    </a:cubicBezTo>
                    <a:cubicBezTo>
                      <a:pt x="726" y="466"/>
                      <a:pt x="726" y="466"/>
                      <a:pt x="726" y="466"/>
                    </a:cubicBezTo>
                    <a:cubicBezTo>
                      <a:pt x="728" y="466"/>
                      <a:pt x="730" y="466"/>
                      <a:pt x="731" y="466"/>
                    </a:cubicBezTo>
                    <a:cubicBezTo>
                      <a:pt x="732" y="466"/>
                      <a:pt x="733" y="466"/>
                      <a:pt x="733" y="466"/>
                    </a:cubicBezTo>
                    <a:cubicBezTo>
                      <a:pt x="734" y="465"/>
                      <a:pt x="734" y="465"/>
                      <a:pt x="734" y="464"/>
                    </a:cubicBezTo>
                    <a:cubicBezTo>
                      <a:pt x="734" y="462"/>
                      <a:pt x="734" y="460"/>
                      <a:pt x="733" y="459"/>
                    </a:cubicBezTo>
                    <a:cubicBezTo>
                      <a:pt x="733" y="459"/>
                      <a:pt x="733" y="458"/>
                      <a:pt x="733" y="458"/>
                    </a:cubicBezTo>
                    <a:cubicBezTo>
                      <a:pt x="733" y="458"/>
                      <a:pt x="734" y="458"/>
                      <a:pt x="735" y="458"/>
                    </a:cubicBezTo>
                    <a:cubicBezTo>
                      <a:pt x="736" y="458"/>
                      <a:pt x="738" y="459"/>
                      <a:pt x="738" y="460"/>
                    </a:cubicBezTo>
                    <a:cubicBezTo>
                      <a:pt x="738" y="464"/>
                      <a:pt x="741" y="465"/>
                      <a:pt x="740" y="467"/>
                    </a:cubicBezTo>
                    <a:cubicBezTo>
                      <a:pt x="740" y="468"/>
                      <a:pt x="740" y="469"/>
                      <a:pt x="739" y="469"/>
                    </a:cubicBezTo>
                    <a:cubicBezTo>
                      <a:pt x="738" y="469"/>
                      <a:pt x="738" y="469"/>
                      <a:pt x="736" y="468"/>
                    </a:cubicBezTo>
                    <a:cubicBezTo>
                      <a:pt x="736" y="468"/>
                      <a:pt x="736" y="468"/>
                      <a:pt x="735" y="468"/>
                    </a:cubicBezTo>
                    <a:cubicBezTo>
                      <a:pt x="733" y="468"/>
                      <a:pt x="731" y="471"/>
                      <a:pt x="731" y="473"/>
                    </a:cubicBezTo>
                    <a:cubicBezTo>
                      <a:pt x="731" y="474"/>
                      <a:pt x="731" y="475"/>
                      <a:pt x="732" y="475"/>
                    </a:cubicBezTo>
                    <a:cubicBezTo>
                      <a:pt x="734" y="477"/>
                      <a:pt x="733" y="482"/>
                      <a:pt x="735" y="483"/>
                    </a:cubicBezTo>
                    <a:cubicBezTo>
                      <a:pt x="735" y="484"/>
                      <a:pt x="737" y="484"/>
                      <a:pt x="740" y="484"/>
                    </a:cubicBezTo>
                    <a:cubicBezTo>
                      <a:pt x="744" y="484"/>
                      <a:pt x="749" y="484"/>
                      <a:pt x="752" y="482"/>
                    </a:cubicBezTo>
                    <a:cubicBezTo>
                      <a:pt x="756" y="480"/>
                      <a:pt x="762" y="481"/>
                      <a:pt x="763" y="476"/>
                    </a:cubicBezTo>
                    <a:cubicBezTo>
                      <a:pt x="763" y="474"/>
                      <a:pt x="763" y="474"/>
                      <a:pt x="764" y="474"/>
                    </a:cubicBezTo>
                    <a:cubicBezTo>
                      <a:pt x="764" y="474"/>
                      <a:pt x="765" y="474"/>
                      <a:pt x="765" y="475"/>
                    </a:cubicBezTo>
                    <a:cubicBezTo>
                      <a:pt x="767" y="476"/>
                      <a:pt x="771" y="474"/>
                      <a:pt x="772" y="477"/>
                    </a:cubicBezTo>
                    <a:cubicBezTo>
                      <a:pt x="772" y="478"/>
                      <a:pt x="772" y="478"/>
                      <a:pt x="772" y="478"/>
                    </a:cubicBezTo>
                    <a:cubicBezTo>
                      <a:pt x="772" y="479"/>
                      <a:pt x="771" y="480"/>
                      <a:pt x="770" y="481"/>
                    </a:cubicBezTo>
                    <a:cubicBezTo>
                      <a:pt x="768" y="481"/>
                      <a:pt x="767" y="482"/>
                      <a:pt x="767" y="483"/>
                    </a:cubicBezTo>
                    <a:cubicBezTo>
                      <a:pt x="767" y="483"/>
                      <a:pt x="767" y="484"/>
                      <a:pt x="768" y="484"/>
                    </a:cubicBezTo>
                    <a:cubicBezTo>
                      <a:pt x="769" y="484"/>
                      <a:pt x="772" y="483"/>
                      <a:pt x="775" y="483"/>
                    </a:cubicBezTo>
                    <a:cubicBezTo>
                      <a:pt x="781" y="483"/>
                      <a:pt x="785" y="480"/>
                      <a:pt x="790" y="478"/>
                    </a:cubicBezTo>
                    <a:cubicBezTo>
                      <a:pt x="791" y="477"/>
                      <a:pt x="792" y="476"/>
                      <a:pt x="793" y="476"/>
                    </a:cubicBezTo>
                    <a:cubicBezTo>
                      <a:pt x="794" y="476"/>
                      <a:pt x="795" y="477"/>
                      <a:pt x="795" y="479"/>
                    </a:cubicBezTo>
                    <a:cubicBezTo>
                      <a:pt x="796" y="481"/>
                      <a:pt x="800" y="482"/>
                      <a:pt x="805" y="482"/>
                    </a:cubicBezTo>
                    <a:cubicBezTo>
                      <a:pt x="809" y="482"/>
                      <a:pt x="810" y="485"/>
                      <a:pt x="810" y="487"/>
                    </a:cubicBezTo>
                    <a:cubicBezTo>
                      <a:pt x="810" y="487"/>
                      <a:pt x="810" y="487"/>
                      <a:pt x="809" y="487"/>
                    </a:cubicBezTo>
                    <a:cubicBezTo>
                      <a:pt x="807" y="487"/>
                      <a:pt x="805" y="486"/>
                      <a:pt x="803" y="486"/>
                    </a:cubicBezTo>
                    <a:cubicBezTo>
                      <a:pt x="798" y="484"/>
                      <a:pt x="799" y="483"/>
                      <a:pt x="794" y="483"/>
                    </a:cubicBezTo>
                    <a:cubicBezTo>
                      <a:pt x="788" y="483"/>
                      <a:pt x="789" y="490"/>
                      <a:pt x="785" y="489"/>
                    </a:cubicBezTo>
                    <a:cubicBezTo>
                      <a:pt x="781" y="490"/>
                      <a:pt x="781" y="495"/>
                      <a:pt x="776" y="495"/>
                    </a:cubicBezTo>
                    <a:cubicBezTo>
                      <a:pt x="776" y="495"/>
                      <a:pt x="776" y="495"/>
                      <a:pt x="776" y="495"/>
                    </a:cubicBezTo>
                    <a:cubicBezTo>
                      <a:pt x="775" y="495"/>
                      <a:pt x="775" y="495"/>
                      <a:pt x="775" y="495"/>
                    </a:cubicBezTo>
                    <a:cubicBezTo>
                      <a:pt x="769" y="495"/>
                      <a:pt x="767" y="498"/>
                      <a:pt x="763" y="500"/>
                    </a:cubicBezTo>
                    <a:cubicBezTo>
                      <a:pt x="762" y="501"/>
                      <a:pt x="761" y="501"/>
                      <a:pt x="760" y="501"/>
                    </a:cubicBezTo>
                    <a:cubicBezTo>
                      <a:pt x="759" y="501"/>
                      <a:pt x="758" y="499"/>
                      <a:pt x="758" y="497"/>
                    </a:cubicBezTo>
                    <a:cubicBezTo>
                      <a:pt x="758" y="493"/>
                      <a:pt x="751" y="491"/>
                      <a:pt x="747" y="490"/>
                    </a:cubicBezTo>
                    <a:cubicBezTo>
                      <a:pt x="746" y="490"/>
                      <a:pt x="745" y="490"/>
                      <a:pt x="744" y="490"/>
                    </a:cubicBezTo>
                    <a:cubicBezTo>
                      <a:pt x="739" y="490"/>
                      <a:pt x="730" y="492"/>
                      <a:pt x="728" y="495"/>
                    </a:cubicBezTo>
                    <a:cubicBezTo>
                      <a:pt x="726" y="498"/>
                      <a:pt x="723" y="495"/>
                      <a:pt x="720" y="498"/>
                    </a:cubicBezTo>
                    <a:cubicBezTo>
                      <a:pt x="720" y="498"/>
                      <a:pt x="719" y="499"/>
                      <a:pt x="719" y="500"/>
                    </a:cubicBezTo>
                    <a:cubicBezTo>
                      <a:pt x="720" y="502"/>
                      <a:pt x="721" y="505"/>
                      <a:pt x="723" y="505"/>
                    </a:cubicBezTo>
                    <a:cubicBezTo>
                      <a:pt x="724" y="505"/>
                      <a:pt x="727" y="505"/>
                      <a:pt x="730" y="509"/>
                    </a:cubicBezTo>
                    <a:cubicBezTo>
                      <a:pt x="733" y="513"/>
                      <a:pt x="741" y="512"/>
                      <a:pt x="741" y="519"/>
                    </a:cubicBezTo>
                    <a:cubicBezTo>
                      <a:pt x="741" y="526"/>
                      <a:pt x="749" y="530"/>
                      <a:pt x="750" y="532"/>
                    </a:cubicBezTo>
                    <a:cubicBezTo>
                      <a:pt x="750" y="532"/>
                      <a:pt x="750" y="533"/>
                      <a:pt x="750" y="533"/>
                    </a:cubicBezTo>
                    <a:cubicBezTo>
                      <a:pt x="750" y="534"/>
                      <a:pt x="749" y="534"/>
                      <a:pt x="748" y="534"/>
                    </a:cubicBezTo>
                    <a:cubicBezTo>
                      <a:pt x="748" y="534"/>
                      <a:pt x="747" y="534"/>
                      <a:pt x="747" y="534"/>
                    </a:cubicBezTo>
                    <a:cubicBezTo>
                      <a:pt x="746" y="533"/>
                      <a:pt x="746" y="533"/>
                      <a:pt x="746" y="533"/>
                    </a:cubicBezTo>
                    <a:cubicBezTo>
                      <a:pt x="746" y="532"/>
                      <a:pt x="744" y="530"/>
                      <a:pt x="743" y="528"/>
                    </a:cubicBezTo>
                    <a:cubicBezTo>
                      <a:pt x="741" y="527"/>
                      <a:pt x="740" y="523"/>
                      <a:pt x="740" y="520"/>
                    </a:cubicBezTo>
                    <a:cubicBezTo>
                      <a:pt x="740" y="518"/>
                      <a:pt x="734" y="514"/>
                      <a:pt x="731" y="512"/>
                    </a:cubicBezTo>
                    <a:cubicBezTo>
                      <a:pt x="728" y="509"/>
                      <a:pt x="722" y="506"/>
                      <a:pt x="719" y="505"/>
                    </a:cubicBezTo>
                    <a:cubicBezTo>
                      <a:pt x="718" y="505"/>
                      <a:pt x="718" y="505"/>
                      <a:pt x="717" y="505"/>
                    </a:cubicBezTo>
                    <a:cubicBezTo>
                      <a:pt x="714" y="505"/>
                      <a:pt x="711" y="507"/>
                      <a:pt x="711" y="510"/>
                    </a:cubicBezTo>
                    <a:cubicBezTo>
                      <a:pt x="711" y="513"/>
                      <a:pt x="715" y="513"/>
                      <a:pt x="719" y="516"/>
                    </a:cubicBezTo>
                    <a:cubicBezTo>
                      <a:pt x="721" y="517"/>
                      <a:pt x="721" y="518"/>
                      <a:pt x="721" y="518"/>
                    </a:cubicBezTo>
                    <a:cubicBezTo>
                      <a:pt x="721" y="519"/>
                      <a:pt x="720" y="519"/>
                      <a:pt x="719" y="520"/>
                    </a:cubicBezTo>
                    <a:cubicBezTo>
                      <a:pt x="717" y="520"/>
                      <a:pt x="714" y="520"/>
                      <a:pt x="714" y="523"/>
                    </a:cubicBezTo>
                    <a:cubicBezTo>
                      <a:pt x="714" y="523"/>
                      <a:pt x="714" y="523"/>
                      <a:pt x="714" y="524"/>
                    </a:cubicBezTo>
                    <a:cubicBezTo>
                      <a:pt x="714" y="525"/>
                      <a:pt x="716" y="526"/>
                      <a:pt x="718" y="526"/>
                    </a:cubicBezTo>
                    <a:cubicBezTo>
                      <a:pt x="722" y="526"/>
                      <a:pt x="727" y="524"/>
                      <a:pt x="729" y="522"/>
                    </a:cubicBezTo>
                    <a:cubicBezTo>
                      <a:pt x="730" y="522"/>
                      <a:pt x="731" y="521"/>
                      <a:pt x="731" y="521"/>
                    </a:cubicBezTo>
                    <a:cubicBezTo>
                      <a:pt x="731" y="521"/>
                      <a:pt x="732" y="521"/>
                      <a:pt x="732" y="522"/>
                    </a:cubicBezTo>
                    <a:cubicBezTo>
                      <a:pt x="732" y="523"/>
                      <a:pt x="732" y="524"/>
                      <a:pt x="732" y="525"/>
                    </a:cubicBezTo>
                    <a:cubicBezTo>
                      <a:pt x="732" y="527"/>
                      <a:pt x="734" y="528"/>
                      <a:pt x="735" y="528"/>
                    </a:cubicBezTo>
                    <a:cubicBezTo>
                      <a:pt x="736" y="529"/>
                      <a:pt x="738" y="530"/>
                      <a:pt x="738" y="530"/>
                    </a:cubicBezTo>
                    <a:cubicBezTo>
                      <a:pt x="738" y="530"/>
                      <a:pt x="738" y="530"/>
                      <a:pt x="738" y="530"/>
                    </a:cubicBezTo>
                    <a:cubicBezTo>
                      <a:pt x="738" y="531"/>
                      <a:pt x="737" y="531"/>
                      <a:pt x="737" y="531"/>
                    </a:cubicBezTo>
                    <a:cubicBezTo>
                      <a:pt x="736" y="531"/>
                      <a:pt x="734" y="529"/>
                      <a:pt x="733" y="528"/>
                    </a:cubicBezTo>
                    <a:cubicBezTo>
                      <a:pt x="733" y="528"/>
                      <a:pt x="732" y="527"/>
                      <a:pt x="732" y="527"/>
                    </a:cubicBezTo>
                    <a:cubicBezTo>
                      <a:pt x="731" y="527"/>
                      <a:pt x="731" y="528"/>
                      <a:pt x="731" y="530"/>
                    </a:cubicBezTo>
                    <a:cubicBezTo>
                      <a:pt x="731" y="531"/>
                      <a:pt x="730" y="532"/>
                      <a:pt x="729" y="533"/>
                    </a:cubicBezTo>
                    <a:cubicBezTo>
                      <a:pt x="727" y="534"/>
                      <a:pt x="725" y="534"/>
                      <a:pt x="724" y="534"/>
                    </a:cubicBezTo>
                    <a:cubicBezTo>
                      <a:pt x="721" y="534"/>
                      <a:pt x="718" y="536"/>
                      <a:pt x="718" y="538"/>
                    </a:cubicBezTo>
                    <a:cubicBezTo>
                      <a:pt x="718" y="538"/>
                      <a:pt x="718" y="538"/>
                      <a:pt x="718" y="538"/>
                    </a:cubicBezTo>
                    <a:cubicBezTo>
                      <a:pt x="720" y="538"/>
                      <a:pt x="722" y="542"/>
                      <a:pt x="723" y="544"/>
                    </a:cubicBezTo>
                    <a:cubicBezTo>
                      <a:pt x="724" y="545"/>
                      <a:pt x="724" y="545"/>
                      <a:pt x="725" y="545"/>
                    </a:cubicBezTo>
                    <a:cubicBezTo>
                      <a:pt x="726" y="545"/>
                      <a:pt x="727" y="544"/>
                      <a:pt x="729" y="541"/>
                    </a:cubicBezTo>
                    <a:cubicBezTo>
                      <a:pt x="730" y="539"/>
                      <a:pt x="731" y="539"/>
                      <a:pt x="731" y="539"/>
                    </a:cubicBezTo>
                    <a:cubicBezTo>
                      <a:pt x="733" y="539"/>
                      <a:pt x="735" y="541"/>
                      <a:pt x="737" y="543"/>
                    </a:cubicBezTo>
                    <a:cubicBezTo>
                      <a:pt x="740" y="545"/>
                      <a:pt x="741" y="546"/>
                      <a:pt x="741" y="546"/>
                    </a:cubicBezTo>
                    <a:cubicBezTo>
                      <a:pt x="741" y="546"/>
                      <a:pt x="741" y="546"/>
                      <a:pt x="740" y="547"/>
                    </a:cubicBezTo>
                    <a:cubicBezTo>
                      <a:pt x="739" y="547"/>
                      <a:pt x="739" y="547"/>
                      <a:pt x="739" y="547"/>
                    </a:cubicBezTo>
                    <a:cubicBezTo>
                      <a:pt x="737" y="547"/>
                      <a:pt x="734" y="543"/>
                      <a:pt x="733" y="541"/>
                    </a:cubicBezTo>
                    <a:cubicBezTo>
                      <a:pt x="733" y="541"/>
                      <a:pt x="732" y="541"/>
                      <a:pt x="732" y="541"/>
                    </a:cubicBezTo>
                    <a:cubicBezTo>
                      <a:pt x="730" y="541"/>
                      <a:pt x="727" y="546"/>
                      <a:pt x="726" y="550"/>
                    </a:cubicBezTo>
                    <a:cubicBezTo>
                      <a:pt x="725" y="551"/>
                      <a:pt x="725" y="552"/>
                      <a:pt x="725" y="552"/>
                    </a:cubicBezTo>
                    <a:cubicBezTo>
                      <a:pt x="725" y="554"/>
                      <a:pt x="726" y="555"/>
                      <a:pt x="728" y="555"/>
                    </a:cubicBezTo>
                    <a:cubicBezTo>
                      <a:pt x="729" y="555"/>
                      <a:pt x="729" y="555"/>
                      <a:pt x="729" y="555"/>
                    </a:cubicBezTo>
                    <a:cubicBezTo>
                      <a:pt x="730" y="555"/>
                      <a:pt x="730" y="555"/>
                      <a:pt x="731" y="555"/>
                    </a:cubicBezTo>
                    <a:cubicBezTo>
                      <a:pt x="733" y="555"/>
                      <a:pt x="733" y="556"/>
                      <a:pt x="733" y="556"/>
                    </a:cubicBezTo>
                    <a:cubicBezTo>
                      <a:pt x="733" y="557"/>
                      <a:pt x="733" y="557"/>
                      <a:pt x="733" y="558"/>
                    </a:cubicBezTo>
                    <a:cubicBezTo>
                      <a:pt x="732" y="559"/>
                      <a:pt x="731" y="559"/>
                      <a:pt x="731" y="560"/>
                    </a:cubicBezTo>
                    <a:cubicBezTo>
                      <a:pt x="731" y="561"/>
                      <a:pt x="732" y="562"/>
                      <a:pt x="733" y="563"/>
                    </a:cubicBezTo>
                    <a:cubicBezTo>
                      <a:pt x="734" y="564"/>
                      <a:pt x="734" y="565"/>
                      <a:pt x="734" y="565"/>
                    </a:cubicBezTo>
                    <a:cubicBezTo>
                      <a:pt x="734" y="565"/>
                      <a:pt x="734" y="565"/>
                      <a:pt x="734" y="565"/>
                    </a:cubicBezTo>
                    <a:cubicBezTo>
                      <a:pt x="734" y="565"/>
                      <a:pt x="733" y="565"/>
                      <a:pt x="732" y="565"/>
                    </a:cubicBezTo>
                    <a:cubicBezTo>
                      <a:pt x="729" y="563"/>
                      <a:pt x="729" y="559"/>
                      <a:pt x="728" y="558"/>
                    </a:cubicBezTo>
                    <a:cubicBezTo>
                      <a:pt x="727" y="558"/>
                      <a:pt x="727" y="558"/>
                      <a:pt x="727" y="558"/>
                    </a:cubicBezTo>
                    <a:cubicBezTo>
                      <a:pt x="725" y="558"/>
                      <a:pt x="724" y="559"/>
                      <a:pt x="724" y="562"/>
                    </a:cubicBezTo>
                    <a:cubicBezTo>
                      <a:pt x="724" y="566"/>
                      <a:pt x="731" y="569"/>
                      <a:pt x="731" y="570"/>
                    </a:cubicBezTo>
                    <a:cubicBezTo>
                      <a:pt x="731" y="572"/>
                      <a:pt x="730" y="573"/>
                      <a:pt x="729" y="573"/>
                    </a:cubicBezTo>
                    <a:cubicBezTo>
                      <a:pt x="729" y="573"/>
                      <a:pt x="729" y="573"/>
                      <a:pt x="728" y="573"/>
                    </a:cubicBezTo>
                    <a:cubicBezTo>
                      <a:pt x="728" y="572"/>
                      <a:pt x="727" y="568"/>
                      <a:pt x="725" y="566"/>
                    </a:cubicBezTo>
                    <a:cubicBezTo>
                      <a:pt x="723" y="565"/>
                      <a:pt x="723" y="562"/>
                      <a:pt x="721" y="558"/>
                    </a:cubicBezTo>
                    <a:cubicBezTo>
                      <a:pt x="721" y="556"/>
                      <a:pt x="720" y="555"/>
                      <a:pt x="718" y="555"/>
                    </a:cubicBezTo>
                    <a:cubicBezTo>
                      <a:pt x="717" y="555"/>
                      <a:pt x="716" y="556"/>
                      <a:pt x="716" y="557"/>
                    </a:cubicBezTo>
                    <a:cubicBezTo>
                      <a:pt x="716" y="557"/>
                      <a:pt x="716" y="557"/>
                      <a:pt x="716" y="557"/>
                    </a:cubicBezTo>
                    <a:cubicBezTo>
                      <a:pt x="716" y="559"/>
                      <a:pt x="719" y="562"/>
                      <a:pt x="720" y="565"/>
                    </a:cubicBezTo>
                    <a:cubicBezTo>
                      <a:pt x="720" y="566"/>
                      <a:pt x="720" y="566"/>
                      <a:pt x="720" y="567"/>
                    </a:cubicBezTo>
                    <a:cubicBezTo>
                      <a:pt x="720" y="570"/>
                      <a:pt x="717" y="572"/>
                      <a:pt x="716" y="575"/>
                    </a:cubicBezTo>
                    <a:cubicBezTo>
                      <a:pt x="716" y="575"/>
                      <a:pt x="716" y="576"/>
                      <a:pt x="716" y="576"/>
                    </a:cubicBezTo>
                    <a:cubicBezTo>
                      <a:pt x="716" y="579"/>
                      <a:pt x="723" y="579"/>
                      <a:pt x="728" y="582"/>
                    </a:cubicBezTo>
                    <a:cubicBezTo>
                      <a:pt x="731" y="584"/>
                      <a:pt x="732" y="586"/>
                      <a:pt x="732" y="587"/>
                    </a:cubicBezTo>
                    <a:cubicBezTo>
                      <a:pt x="732" y="588"/>
                      <a:pt x="731" y="589"/>
                      <a:pt x="731" y="590"/>
                    </a:cubicBezTo>
                    <a:cubicBezTo>
                      <a:pt x="730" y="590"/>
                      <a:pt x="721" y="582"/>
                      <a:pt x="719" y="580"/>
                    </a:cubicBezTo>
                    <a:cubicBezTo>
                      <a:pt x="717" y="578"/>
                      <a:pt x="715" y="579"/>
                      <a:pt x="715" y="575"/>
                    </a:cubicBezTo>
                    <a:cubicBezTo>
                      <a:pt x="715" y="575"/>
                      <a:pt x="715" y="574"/>
                      <a:pt x="715" y="574"/>
                    </a:cubicBezTo>
                    <a:cubicBezTo>
                      <a:pt x="715" y="572"/>
                      <a:pt x="716" y="571"/>
                      <a:pt x="716" y="568"/>
                    </a:cubicBezTo>
                    <a:cubicBezTo>
                      <a:pt x="716" y="567"/>
                      <a:pt x="716" y="566"/>
                      <a:pt x="715" y="565"/>
                    </a:cubicBezTo>
                    <a:cubicBezTo>
                      <a:pt x="715" y="558"/>
                      <a:pt x="712" y="556"/>
                      <a:pt x="708" y="554"/>
                    </a:cubicBezTo>
                    <a:cubicBezTo>
                      <a:pt x="707" y="553"/>
                      <a:pt x="707" y="553"/>
                      <a:pt x="707" y="551"/>
                    </a:cubicBezTo>
                    <a:cubicBezTo>
                      <a:pt x="707" y="548"/>
                      <a:pt x="709" y="544"/>
                      <a:pt x="709" y="541"/>
                    </a:cubicBezTo>
                    <a:cubicBezTo>
                      <a:pt x="710" y="539"/>
                      <a:pt x="710" y="537"/>
                      <a:pt x="710" y="534"/>
                    </a:cubicBezTo>
                    <a:cubicBezTo>
                      <a:pt x="710" y="532"/>
                      <a:pt x="710" y="529"/>
                      <a:pt x="708" y="528"/>
                    </a:cubicBezTo>
                    <a:cubicBezTo>
                      <a:pt x="707" y="528"/>
                      <a:pt x="707" y="526"/>
                      <a:pt x="707" y="524"/>
                    </a:cubicBezTo>
                    <a:cubicBezTo>
                      <a:pt x="707" y="523"/>
                      <a:pt x="707" y="521"/>
                      <a:pt x="707" y="520"/>
                    </a:cubicBezTo>
                    <a:cubicBezTo>
                      <a:pt x="707" y="516"/>
                      <a:pt x="703" y="515"/>
                      <a:pt x="700" y="515"/>
                    </a:cubicBezTo>
                    <a:cubicBezTo>
                      <a:pt x="700" y="515"/>
                      <a:pt x="699" y="515"/>
                      <a:pt x="699" y="515"/>
                    </a:cubicBezTo>
                    <a:cubicBezTo>
                      <a:pt x="698" y="516"/>
                      <a:pt x="697" y="516"/>
                      <a:pt x="697" y="517"/>
                    </a:cubicBezTo>
                    <a:cubicBezTo>
                      <a:pt x="697" y="519"/>
                      <a:pt x="698" y="522"/>
                      <a:pt x="698" y="525"/>
                    </a:cubicBezTo>
                    <a:cubicBezTo>
                      <a:pt x="698" y="527"/>
                      <a:pt x="697" y="527"/>
                      <a:pt x="696" y="527"/>
                    </a:cubicBezTo>
                    <a:cubicBezTo>
                      <a:pt x="695" y="528"/>
                      <a:pt x="693" y="527"/>
                      <a:pt x="693" y="528"/>
                    </a:cubicBezTo>
                    <a:cubicBezTo>
                      <a:pt x="693" y="529"/>
                      <a:pt x="694" y="531"/>
                      <a:pt x="696" y="532"/>
                    </a:cubicBezTo>
                    <a:cubicBezTo>
                      <a:pt x="696" y="532"/>
                      <a:pt x="696" y="533"/>
                      <a:pt x="696" y="533"/>
                    </a:cubicBezTo>
                    <a:cubicBezTo>
                      <a:pt x="696" y="535"/>
                      <a:pt x="695" y="537"/>
                      <a:pt x="692" y="540"/>
                    </a:cubicBezTo>
                    <a:cubicBezTo>
                      <a:pt x="689" y="543"/>
                      <a:pt x="685" y="541"/>
                      <a:pt x="684" y="544"/>
                    </a:cubicBezTo>
                    <a:cubicBezTo>
                      <a:pt x="684" y="545"/>
                      <a:pt x="684" y="545"/>
                      <a:pt x="683" y="545"/>
                    </a:cubicBezTo>
                    <a:cubicBezTo>
                      <a:pt x="681" y="545"/>
                      <a:pt x="680" y="544"/>
                      <a:pt x="680" y="544"/>
                    </a:cubicBezTo>
                    <a:cubicBezTo>
                      <a:pt x="680" y="543"/>
                      <a:pt x="681" y="543"/>
                      <a:pt x="681" y="543"/>
                    </a:cubicBezTo>
                    <a:cubicBezTo>
                      <a:pt x="683" y="541"/>
                      <a:pt x="684" y="539"/>
                      <a:pt x="684" y="536"/>
                    </a:cubicBezTo>
                    <a:cubicBezTo>
                      <a:pt x="684" y="535"/>
                      <a:pt x="684" y="534"/>
                      <a:pt x="683" y="533"/>
                    </a:cubicBezTo>
                    <a:cubicBezTo>
                      <a:pt x="682" y="531"/>
                      <a:pt x="681" y="530"/>
                      <a:pt x="681" y="530"/>
                    </a:cubicBezTo>
                    <a:cubicBezTo>
                      <a:pt x="679" y="530"/>
                      <a:pt x="678" y="531"/>
                      <a:pt x="678" y="533"/>
                    </a:cubicBezTo>
                    <a:cubicBezTo>
                      <a:pt x="678" y="535"/>
                      <a:pt x="677" y="539"/>
                      <a:pt x="673" y="541"/>
                    </a:cubicBezTo>
                    <a:cubicBezTo>
                      <a:pt x="672" y="541"/>
                      <a:pt x="672" y="541"/>
                      <a:pt x="671" y="541"/>
                    </a:cubicBezTo>
                    <a:cubicBezTo>
                      <a:pt x="671" y="541"/>
                      <a:pt x="671" y="541"/>
                      <a:pt x="671" y="540"/>
                    </a:cubicBezTo>
                    <a:cubicBezTo>
                      <a:pt x="671" y="539"/>
                      <a:pt x="671" y="539"/>
                      <a:pt x="671" y="538"/>
                    </a:cubicBezTo>
                    <a:cubicBezTo>
                      <a:pt x="671" y="537"/>
                      <a:pt x="670" y="536"/>
                      <a:pt x="669" y="535"/>
                    </a:cubicBezTo>
                    <a:cubicBezTo>
                      <a:pt x="669" y="535"/>
                      <a:pt x="668" y="535"/>
                      <a:pt x="668" y="535"/>
                    </a:cubicBezTo>
                    <a:cubicBezTo>
                      <a:pt x="665" y="535"/>
                      <a:pt x="663" y="538"/>
                      <a:pt x="663" y="541"/>
                    </a:cubicBezTo>
                    <a:cubicBezTo>
                      <a:pt x="663" y="545"/>
                      <a:pt x="661" y="547"/>
                      <a:pt x="658" y="550"/>
                    </a:cubicBezTo>
                    <a:cubicBezTo>
                      <a:pt x="657" y="551"/>
                      <a:pt x="657" y="552"/>
                      <a:pt x="657" y="552"/>
                    </a:cubicBezTo>
                    <a:cubicBezTo>
                      <a:pt x="657" y="555"/>
                      <a:pt x="659" y="556"/>
                      <a:pt x="660" y="557"/>
                    </a:cubicBezTo>
                    <a:cubicBezTo>
                      <a:pt x="662" y="559"/>
                      <a:pt x="663" y="560"/>
                      <a:pt x="664" y="560"/>
                    </a:cubicBezTo>
                    <a:cubicBezTo>
                      <a:pt x="665" y="560"/>
                      <a:pt x="665" y="559"/>
                      <a:pt x="665" y="559"/>
                    </a:cubicBezTo>
                    <a:cubicBezTo>
                      <a:pt x="666" y="556"/>
                      <a:pt x="666" y="554"/>
                      <a:pt x="668" y="553"/>
                    </a:cubicBezTo>
                    <a:cubicBezTo>
                      <a:pt x="670" y="553"/>
                      <a:pt x="672" y="552"/>
                      <a:pt x="673" y="548"/>
                    </a:cubicBezTo>
                    <a:cubicBezTo>
                      <a:pt x="673" y="547"/>
                      <a:pt x="673" y="546"/>
                      <a:pt x="674" y="546"/>
                    </a:cubicBezTo>
                    <a:cubicBezTo>
                      <a:pt x="674" y="546"/>
                      <a:pt x="674" y="547"/>
                      <a:pt x="674" y="547"/>
                    </a:cubicBezTo>
                    <a:cubicBezTo>
                      <a:pt x="675" y="548"/>
                      <a:pt x="675" y="549"/>
                      <a:pt x="675" y="550"/>
                    </a:cubicBezTo>
                    <a:cubicBezTo>
                      <a:pt x="675" y="551"/>
                      <a:pt x="675" y="552"/>
                      <a:pt x="676" y="553"/>
                    </a:cubicBezTo>
                    <a:cubicBezTo>
                      <a:pt x="676" y="553"/>
                      <a:pt x="677" y="553"/>
                      <a:pt x="678" y="553"/>
                    </a:cubicBezTo>
                    <a:cubicBezTo>
                      <a:pt x="679" y="553"/>
                      <a:pt x="680" y="553"/>
                      <a:pt x="682" y="553"/>
                    </a:cubicBezTo>
                    <a:cubicBezTo>
                      <a:pt x="683" y="553"/>
                      <a:pt x="684" y="553"/>
                      <a:pt x="685" y="553"/>
                    </a:cubicBezTo>
                    <a:cubicBezTo>
                      <a:pt x="686" y="554"/>
                      <a:pt x="686" y="554"/>
                      <a:pt x="686" y="554"/>
                    </a:cubicBezTo>
                    <a:cubicBezTo>
                      <a:pt x="686" y="554"/>
                      <a:pt x="685" y="555"/>
                      <a:pt x="684" y="555"/>
                    </a:cubicBezTo>
                    <a:cubicBezTo>
                      <a:pt x="680" y="555"/>
                      <a:pt x="668" y="555"/>
                      <a:pt x="668" y="559"/>
                    </a:cubicBezTo>
                    <a:cubicBezTo>
                      <a:pt x="668" y="561"/>
                      <a:pt x="674" y="562"/>
                      <a:pt x="678" y="562"/>
                    </a:cubicBezTo>
                    <a:cubicBezTo>
                      <a:pt x="680" y="562"/>
                      <a:pt x="681" y="562"/>
                      <a:pt x="682" y="562"/>
                    </a:cubicBezTo>
                    <a:cubicBezTo>
                      <a:pt x="684" y="561"/>
                      <a:pt x="685" y="560"/>
                      <a:pt x="686" y="560"/>
                    </a:cubicBezTo>
                    <a:cubicBezTo>
                      <a:pt x="686" y="560"/>
                      <a:pt x="687" y="560"/>
                      <a:pt x="688" y="561"/>
                    </a:cubicBezTo>
                    <a:cubicBezTo>
                      <a:pt x="689" y="562"/>
                      <a:pt x="692" y="563"/>
                      <a:pt x="694" y="564"/>
                    </a:cubicBezTo>
                    <a:cubicBezTo>
                      <a:pt x="695" y="564"/>
                      <a:pt x="696" y="563"/>
                      <a:pt x="697" y="562"/>
                    </a:cubicBezTo>
                    <a:cubicBezTo>
                      <a:pt x="697" y="561"/>
                      <a:pt x="697" y="561"/>
                      <a:pt x="697" y="561"/>
                    </a:cubicBezTo>
                    <a:cubicBezTo>
                      <a:pt x="697" y="559"/>
                      <a:pt x="695" y="557"/>
                      <a:pt x="693" y="556"/>
                    </a:cubicBezTo>
                    <a:cubicBezTo>
                      <a:pt x="691" y="555"/>
                      <a:pt x="689" y="553"/>
                      <a:pt x="689" y="553"/>
                    </a:cubicBezTo>
                    <a:cubicBezTo>
                      <a:pt x="689" y="553"/>
                      <a:pt x="689" y="553"/>
                      <a:pt x="689" y="553"/>
                    </a:cubicBezTo>
                    <a:cubicBezTo>
                      <a:pt x="689" y="553"/>
                      <a:pt x="690" y="552"/>
                      <a:pt x="690" y="552"/>
                    </a:cubicBezTo>
                    <a:cubicBezTo>
                      <a:pt x="692" y="552"/>
                      <a:pt x="694" y="554"/>
                      <a:pt x="696" y="555"/>
                    </a:cubicBezTo>
                    <a:cubicBezTo>
                      <a:pt x="698" y="557"/>
                      <a:pt x="699" y="559"/>
                      <a:pt x="699" y="561"/>
                    </a:cubicBezTo>
                    <a:cubicBezTo>
                      <a:pt x="699" y="565"/>
                      <a:pt x="696" y="569"/>
                      <a:pt x="694" y="571"/>
                    </a:cubicBezTo>
                    <a:cubicBezTo>
                      <a:pt x="693" y="571"/>
                      <a:pt x="693" y="571"/>
                      <a:pt x="692" y="571"/>
                    </a:cubicBezTo>
                    <a:cubicBezTo>
                      <a:pt x="691" y="571"/>
                      <a:pt x="690" y="568"/>
                      <a:pt x="689" y="567"/>
                    </a:cubicBezTo>
                    <a:cubicBezTo>
                      <a:pt x="688" y="566"/>
                      <a:pt x="688" y="566"/>
                      <a:pt x="687" y="566"/>
                    </a:cubicBezTo>
                    <a:cubicBezTo>
                      <a:pt x="684" y="566"/>
                      <a:pt x="679" y="568"/>
                      <a:pt x="675" y="570"/>
                    </a:cubicBezTo>
                    <a:cubicBezTo>
                      <a:pt x="671" y="573"/>
                      <a:pt x="663" y="573"/>
                      <a:pt x="660" y="576"/>
                    </a:cubicBezTo>
                    <a:cubicBezTo>
                      <a:pt x="658" y="578"/>
                      <a:pt x="656" y="578"/>
                      <a:pt x="652" y="578"/>
                    </a:cubicBezTo>
                    <a:cubicBezTo>
                      <a:pt x="649" y="578"/>
                      <a:pt x="646" y="578"/>
                      <a:pt x="642" y="577"/>
                    </a:cubicBezTo>
                    <a:cubicBezTo>
                      <a:pt x="641" y="577"/>
                      <a:pt x="641" y="577"/>
                      <a:pt x="641" y="577"/>
                    </a:cubicBezTo>
                    <a:cubicBezTo>
                      <a:pt x="634" y="577"/>
                      <a:pt x="630" y="581"/>
                      <a:pt x="630" y="584"/>
                    </a:cubicBezTo>
                    <a:cubicBezTo>
                      <a:pt x="630" y="584"/>
                      <a:pt x="630" y="584"/>
                      <a:pt x="631" y="585"/>
                    </a:cubicBezTo>
                    <a:cubicBezTo>
                      <a:pt x="631" y="585"/>
                      <a:pt x="631" y="585"/>
                      <a:pt x="632" y="585"/>
                    </a:cubicBezTo>
                    <a:cubicBezTo>
                      <a:pt x="634" y="585"/>
                      <a:pt x="641" y="582"/>
                      <a:pt x="644" y="582"/>
                    </a:cubicBezTo>
                    <a:cubicBezTo>
                      <a:pt x="645" y="582"/>
                      <a:pt x="645" y="582"/>
                      <a:pt x="645" y="582"/>
                    </a:cubicBezTo>
                    <a:cubicBezTo>
                      <a:pt x="645" y="582"/>
                      <a:pt x="645" y="582"/>
                      <a:pt x="645" y="582"/>
                    </a:cubicBezTo>
                    <a:cubicBezTo>
                      <a:pt x="644" y="585"/>
                      <a:pt x="630" y="587"/>
                      <a:pt x="628" y="587"/>
                    </a:cubicBezTo>
                    <a:cubicBezTo>
                      <a:pt x="625" y="587"/>
                      <a:pt x="620" y="590"/>
                      <a:pt x="619" y="591"/>
                    </a:cubicBezTo>
                    <a:cubicBezTo>
                      <a:pt x="618" y="591"/>
                      <a:pt x="618" y="592"/>
                      <a:pt x="618" y="592"/>
                    </a:cubicBezTo>
                    <a:cubicBezTo>
                      <a:pt x="618" y="593"/>
                      <a:pt x="619" y="593"/>
                      <a:pt x="620" y="593"/>
                    </a:cubicBezTo>
                    <a:cubicBezTo>
                      <a:pt x="620" y="593"/>
                      <a:pt x="621" y="593"/>
                      <a:pt x="622" y="592"/>
                    </a:cubicBezTo>
                    <a:cubicBezTo>
                      <a:pt x="623" y="591"/>
                      <a:pt x="624" y="591"/>
                      <a:pt x="624" y="590"/>
                    </a:cubicBezTo>
                    <a:cubicBezTo>
                      <a:pt x="624" y="590"/>
                      <a:pt x="625" y="590"/>
                      <a:pt x="625" y="590"/>
                    </a:cubicBezTo>
                    <a:cubicBezTo>
                      <a:pt x="624" y="590"/>
                      <a:pt x="624" y="591"/>
                      <a:pt x="624" y="591"/>
                    </a:cubicBezTo>
                    <a:cubicBezTo>
                      <a:pt x="624" y="592"/>
                      <a:pt x="624" y="592"/>
                      <a:pt x="624" y="592"/>
                    </a:cubicBezTo>
                    <a:cubicBezTo>
                      <a:pt x="624" y="594"/>
                      <a:pt x="625" y="594"/>
                      <a:pt x="627" y="594"/>
                    </a:cubicBezTo>
                    <a:cubicBezTo>
                      <a:pt x="627" y="594"/>
                      <a:pt x="628" y="594"/>
                      <a:pt x="629" y="594"/>
                    </a:cubicBezTo>
                    <a:cubicBezTo>
                      <a:pt x="629" y="594"/>
                      <a:pt x="630" y="594"/>
                      <a:pt x="630" y="594"/>
                    </a:cubicBezTo>
                    <a:cubicBezTo>
                      <a:pt x="630" y="594"/>
                      <a:pt x="630" y="594"/>
                      <a:pt x="630" y="594"/>
                    </a:cubicBezTo>
                    <a:cubicBezTo>
                      <a:pt x="630" y="595"/>
                      <a:pt x="630" y="596"/>
                      <a:pt x="629" y="596"/>
                    </a:cubicBezTo>
                    <a:cubicBezTo>
                      <a:pt x="629" y="597"/>
                      <a:pt x="629" y="597"/>
                      <a:pt x="629" y="598"/>
                    </a:cubicBezTo>
                    <a:cubicBezTo>
                      <a:pt x="629" y="598"/>
                      <a:pt x="629" y="598"/>
                      <a:pt x="630" y="598"/>
                    </a:cubicBezTo>
                    <a:cubicBezTo>
                      <a:pt x="631" y="598"/>
                      <a:pt x="632" y="598"/>
                      <a:pt x="633" y="598"/>
                    </a:cubicBezTo>
                    <a:cubicBezTo>
                      <a:pt x="634" y="597"/>
                      <a:pt x="637" y="596"/>
                      <a:pt x="640" y="596"/>
                    </a:cubicBezTo>
                    <a:cubicBezTo>
                      <a:pt x="641" y="596"/>
                      <a:pt x="642" y="596"/>
                      <a:pt x="642" y="597"/>
                    </a:cubicBezTo>
                    <a:cubicBezTo>
                      <a:pt x="642" y="600"/>
                      <a:pt x="645" y="600"/>
                      <a:pt x="645" y="601"/>
                    </a:cubicBezTo>
                    <a:cubicBezTo>
                      <a:pt x="645" y="602"/>
                      <a:pt x="644" y="603"/>
                      <a:pt x="642" y="603"/>
                    </a:cubicBezTo>
                    <a:cubicBezTo>
                      <a:pt x="641" y="604"/>
                      <a:pt x="639" y="604"/>
                      <a:pt x="638" y="604"/>
                    </a:cubicBezTo>
                    <a:cubicBezTo>
                      <a:pt x="636" y="604"/>
                      <a:pt x="634" y="604"/>
                      <a:pt x="633" y="604"/>
                    </a:cubicBezTo>
                    <a:cubicBezTo>
                      <a:pt x="630" y="604"/>
                      <a:pt x="627" y="604"/>
                      <a:pt x="626" y="605"/>
                    </a:cubicBezTo>
                    <a:cubicBezTo>
                      <a:pt x="626" y="605"/>
                      <a:pt x="626" y="605"/>
                      <a:pt x="626" y="605"/>
                    </a:cubicBezTo>
                    <a:cubicBezTo>
                      <a:pt x="626" y="606"/>
                      <a:pt x="628" y="606"/>
                      <a:pt x="629" y="607"/>
                    </a:cubicBezTo>
                    <a:cubicBezTo>
                      <a:pt x="631" y="607"/>
                      <a:pt x="632" y="608"/>
                      <a:pt x="632" y="609"/>
                    </a:cubicBezTo>
                    <a:cubicBezTo>
                      <a:pt x="632" y="610"/>
                      <a:pt x="630" y="611"/>
                      <a:pt x="628" y="612"/>
                    </a:cubicBezTo>
                    <a:cubicBezTo>
                      <a:pt x="626" y="613"/>
                      <a:pt x="623" y="613"/>
                      <a:pt x="623" y="615"/>
                    </a:cubicBezTo>
                    <a:cubicBezTo>
                      <a:pt x="623" y="617"/>
                      <a:pt x="627" y="618"/>
                      <a:pt x="631" y="618"/>
                    </a:cubicBezTo>
                    <a:cubicBezTo>
                      <a:pt x="635" y="618"/>
                      <a:pt x="644" y="611"/>
                      <a:pt x="647" y="608"/>
                    </a:cubicBezTo>
                    <a:cubicBezTo>
                      <a:pt x="650" y="605"/>
                      <a:pt x="652" y="605"/>
                      <a:pt x="653" y="601"/>
                    </a:cubicBezTo>
                    <a:cubicBezTo>
                      <a:pt x="654" y="598"/>
                      <a:pt x="658" y="596"/>
                      <a:pt x="662" y="594"/>
                    </a:cubicBezTo>
                    <a:cubicBezTo>
                      <a:pt x="664" y="593"/>
                      <a:pt x="664" y="592"/>
                      <a:pt x="664" y="590"/>
                    </a:cubicBezTo>
                    <a:cubicBezTo>
                      <a:pt x="664" y="587"/>
                      <a:pt x="663" y="584"/>
                      <a:pt x="663" y="583"/>
                    </a:cubicBezTo>
                    <a:cubicBezTo>
                      <a:pt x="663" y="583"/>
                      <a:pt x="663" y="583"/>
                      <a:pt x="663" y="583"/>
                    </a:cubicBezTo>
                    <a:cubicBezTo>
                      <a:pt x="663" y="583"/>
                      <a:pt x="664" y="583"/>
                      <a:pt x="664" y="584"/>
                    </a:cubicBezTo>
                    <a:cubicBezTo>
                      <a:pt x="665" y="585"/>
                      <a:pt x="666" y="589"/>
                      <a:pt x="667" y="592"/>
                    </a:cubicBezTo>
                    <a:cubicBezTo>
                      <a:pt x="669" y="595"/>
                      <a:pt x="675" y="595"/>
                      <a:pt x="678" y="598"/>
                    </a:cubicBezTo>
                    <a:cubicBezTo>
                      <a:pt x="681" y="601"/>
                      <a:pt x="687" y="600"/>
                      <a:pt x="687" y="603"/>
                    </a:cubicBezTo>
                    <a:cubicBezTo>
                      <a:pt x="687" y="606"/>
                      <a:pt x="691" y="609"/>
                      <a:pt x="691" y="610"/>
                    </a:cubicBezTo>
                    <a:cubicBezTo>
                      <a:pt x="691" y="610"/>
                      <a:pt x="691" y="610"/>
                      <a:pt x="691" y="610"/>
                    </a:cubicBezTo>
                    <a:cubicBezTo>
                      <a:pt x="691" y="610"/>
                      <a:pt x="690" y="610"/>
                      <a:pt x="690" y="610"/>
                    </a:cubicBezTo>
                    <a:cubicBezTo>
                      <a:pt x="689" y="611"/>
                      <a:pt x="682" y="603"/>
                      <a:pt x="678" y="600"/>
                    </a:cubicBezTo>
                    <a:cubicBezTo>
                      <a:pt x="677" y="599"/>
                      <a:pt x="674" y="599"/>
                      <a:pt x="672" y="599"/>
                    </a:cubicBezTo>
                    <a:cubicBezTo>
                      <a:pt x="669" y="599"/>
                      <a:pt x="666" y="599"/>
                      <a:pt x="665" y="601"/>
                    </a:cubicBezTo>
                    <a:cubicBezTo>
                      <a:pt x="665" y="601"/>
                      <a:pt x="665" y="601"/>
                      <a:pt x="665" y="602"/>
                    </a:cubicBezTo>
                    <a:cubicBezTo>
                      <a:pt x="665" y="604"/>
                      <a:pt x="667" y="608"/>
                      <a:pt x="671" y="608"/>
                    </a:cubicBezTo>
                    <a:cubicBezTo>
                      <a:pt x="672" y="608"/>
                      <a:pt x="672" y="608"/>
                      <a:pt x="673" y="607"/>
                    </a:cubicBezTo>
                    <a:cubicBezTo>
                      <a:pt x="673" y="607"/>
                      <a:pt x="674" y="607"/>
                      <a:pt x="674" y="607"/>
                    </a:cubicBezTo>
                    <a:cubicBezTo>
                      <a:pt x="675" y="607"/>
                      <a:pt x="676" y="608"/>
                      <a:pt x="676" y="609"/>
                    </a:cubicBezTo>
                    <a:cubicBezTo>
                      <a:pt x="676" y="609"/>
                      <a:pt x="676" y="609"/>
                      <a:pt x="675" y="609"/>
                    </a:cubicBezTo>
                    <a:cubicBezTo>
                      <a:pt x="675" y="609"/>
                      <a:pt x="675" y="609"/>
                      <a:pt x="675" y="609"/>
                    </a:cubicBezTo>
                    <a:cubicBezTo>
                      <a:pt x="675" y="609"/>
                      <a:pt x="674" y="609"/>
                      <a:pt x="674" y="609"/>
                    </a:cubicBezTo>
                    <a:cubicBezTo>
                      <a:pt x="673" y="609"/>
                      <a:pt x="672" y="611"/>
                      <a:pt x="671" y="611"/>
                    </a:cubicBezTo>
                    <a:cubicBezTo>
                      <a:pt x="669" y="611"/>
                      <a:pt x="664" y="608"/>
                      <a:pt x="662" y="605"/>
                    </a:cubicBezTo>
                    <a:cubicBezTo>
                      <a:pt x="661" y="605"/>
                      <a:pt x="660" y="604"/>
                      <a:pt x="659" y="604"/>
                    </a:cubicBezTo>
                    <a:cubicBezTo>
                      <a:pt x="657" y="604"/>
                      <a:pt x="656" y="606"/>
                      <a:pt x="655" y="608"/>
                    </a:cubicBezTo>
                    <a:cubicBezTo>
                      <a:pt x="655" y="608"/>
                      <a:pt x="655" y="609"/>
                      <a:pt x="655" y="609"/>
                    </a:cubicBezTo>
                    <a:cubicBezTo>
                      <a:pt x="655" y="610"/>
                      <a:pt x="656" y="611"/>
                      <a:pt x="657" y="611"/>
                    </a:cubicBezTo>
                    <a:cubicBezTo>
                      <a:pt x="658" y="611"/>
                      <a:pt x="659" y="611"/>
                      <a:pt x="659" y="612"/>
                    </a:cubicBezTo>
                    <a:cubicBezTo>
                      <a:pt x="659" y="612"/>
                      <a:pt x="659" y="612"/>
                      <a:pt x="659" y="612"/>
                    </a:cubicBezTo>
                    <a:cubicBezTo>
                      <a:pt x="659" y="613"/>
                      <a:pt x="654" y="613"/>
                      <a:pt x="652" y="615"/>
                    </a:cubicBezTo>
                    <a:cubicBezTo>
                      <a:pt x="651" y="616"/>
                      <a:pt x="651" y="618"/>
                      <a:pt x="651" y="619"/>
                    </a:cubicBezTo>
                    <a:cubicBezTo>
                      <a:pt x="651" y="620"/>
                      <a:pt x="651" y="621"/>
                      <a:pt x="652" y="621"/>
                    </a:cubicBezTo>
                    <a:cubicBezTo>
                      <a:pt x="652" y="621"/>
                      <a:pt x="653" y="621"/>
                      <a:pt x="653" y="621"/>
                    </a:cubicBezTo>
                    <a:cubicBezTo>
                      <a:pt x="654" y="621"/>
                      <a:pt x="655" y="621"/>
                      <a:pt x="656" y="621"/>
                    </a:cubicBezTo>
                    <a:cubicBezTo>
                      <a:pt x="657" y="621"/>
                      <a:pt x="658" y="621"/>
                      <a:pt x="659" y="622"/>
                    </a:cubicBezTo>
                    <a:cubicBezTo>
                      <a:pt x="660" y="623"/>
                      <a:pt x="660" y="623"/>
                      <a:pt x="660" y="623"/>
                    </a:cubicBezTo>
                    <a:cubicBezTo>
                      <a:pt x="660" y="623"/>
                      <a:pt x="659" y="624"/>
                      <a:pt x="659" y="624"/>
                    </a:cubicBezTo>
                    <a:cubicBezTo>
                      <a:pt x="659" y="624"/>
                      <a:pt x="658" y="624"/>
                      <a:pt x="658" y="624"/>
                    </a:cubicBezTo>
                    <a:cubicBezTo>
                      <a:pt x="657" y="624"/>
                      <a:pt x="657" y="624"/>
                      <a:pt x="657" y="624"/>
                    </a:cubicBezTo>
                    <a:cubicBezTo>
                      <a:pt x="655" y="624"/>
                      <a:pt x="653" y="627"/>
                      <a:pt x="653" y="631"/>
                    </a:cubicBezTo>
                    <a:cubicBezTo>
                      <a:pt x="653" y="632"/>
                      <a:pt x="653" y="632"/>
                      <a:pt x="654" y="633"/>
                    </a:cubicBezTo>
                    <a:cubicBezTo>
                      <a:pt x="654" y="638"/>
                      <a:pt x="658" y="638"/>
                      <a:pt x="663" y="638"/>
                    </a:cubicBezTo>
                    <a:cubicBezTo>
                      <a:pt x="664" y="638"/>
                      <a:pt x="664" y="638"/>
                      <a:pt x="665" y="638"/>
                    </a:cubicBezTo>
                    <a:cubicBezTo>
                      <a:pt x="668" y="638"/>
                      <a:pt x="670" y="639"/>
                      <a:pt x="671" y="639"/>
                    </a:cubicBezTo>
                    <a:cubicBezTo>
                      <a:pt x="673" y="639"/>
                      <a:pt x="674" y="639"/>
                      <a:pt x="676" y="637"/>
                    </a:cubicBezTo>
                    <a:cubicBezTo>
                      <a:pt x="679" y="634"/>
                      <a:pt x="681" y="635"/>
                      <a:pt x="685" y="632"/>
                    </a:cubicBezTo>
                    <a:cubicBezTo>
                      <a:pt x="687" y="630"/>
                      <a:pt x="689" y="629"/>
                      <a:pt x="690" y="629"/>
                    </a:cubicBezTo>
                    <a:cubicBezTo>
                      <a:pt x="691" y="629"/>
                      <a:pt x="692" y="630"/>
                      <a:pt x="692" y="630"/>
                    </a:cubicBezTo>
                    <a:cubicBezTo>
                      <a:pt x="692" y="632"/>
                      <a:pt x="688" y="633"/>
                      <a:pt x="683" y="634"/>
                    </a:cubicBezTo>
                    <a:cubicBezTo>
                      <a:pt x="679" y="635"/>
                      <a:pt x="674" y="639"/>
                      <a:pt x="674" y="643"/>
                    </a:cubicBezTo>
                    <a:cubicBezTo>
                      <a:pt x="674" y="643"/>
                      <a:pt x="674" y="644"/>
                      <a:pt x="675" y="644"/>
                    </a:cubicBezTo>
                    <a:cubicBezTo>
                      <a:pt x="675" y="645"/>
                      <a:pt x="675" y="646"/>
                      <a:pt x="675" y="646"/>
                    </a:cubicBezTo>
                    <a:cubicBezTo>
                      <a:pt x="675" y="648"/>
                      <a:pt x="674" y="649"/>
                      <a:pt x="673" y="651"/>
                    </a:cubicBezTo>
                    <a:cubicBezTo>
                      <a:pt x="673" y="652"/>
                      <a:pt x="673" y="652"/>
                      <a:pt x="673" y="653"/>
                    </a:cubicBezTo>
                    <a:cubicBezTo>
                      <a:pt x="673" y="655"/>
                      <a:pt x="674" y="656"/>
                      <a:pt x="677" y="658"/>
                    </a:cubicBezTo>
                    <a:cubicBezTo>
                      <a:pt x="679" y="659"/>
                      <a:pt x="679" y="660"/>
                      <a:pt x="679" y="661"/>
                    </a:cubicBezTo>
                    <a:cubicBezTo>
                      <a:pt x="679" y="662"/>
                      <a:pt x="679" y="662"/>
                      <a:pt x="679" y="664"/>
                    </a:cubicBezTo>
                    <a:cubicBezTo>
                      <a:pt x="678" y="666"/>
                      <a:pt x="676" y="666"/>
                      <a:pt x="675" y="666"/>
                    </a:cubicBezTo>
                    <a:cubicBezTo>
                      <a:pt x="674" y="666"/>
                      <a:pt x="674" y="666"/>
                      <a:pt x="674" y="666"/>
                    </a:cubicBezTo>
                    <a:cubicBezTo>
                      <a:pt x="673" y="666"/>
                      <a:pt x="673" y="665"/>
                      <a:pt x="673" y="664"/>
                    </a:cubicBezTo>
                    <a:cubicBezTo>
                      <a:pt x="673" y="663"/>
                      <a:pt x="673" y="662"/>
                      <a:pt x="673" y="661"/>
                    </a:cubicBezTo>
                    <a:cubicBezTo>
                      <a:pt x="673" y="660"/>
                      <a:pt x="673" y="659"/>
                      <a:pt x="673" y="658"/>
                    </a:cubicBezTo>
                    <a:cubicBezTo>
                      <a:pt x="673" y="656"/>
                      <a:pt x="670" y="654"/>
                      <a:pt x="670" y="650"/>
                    </a:cubicBezTo>
                    <a:cubicBezTo>
                      <a:pt x="669" y="646"/>
                      <a:pt x="662" y="642"/>
                      <a:pt x="659" y="642"/>
                    </a:cubicBezTo>
                    <a:cubicBezTo>
                      <a:pt x="655" y="642"/>
                      <a:pt x="655" y="643"/>
                      <a:pt x="653" y="647"/>
                    </a:cubicBezTo>
                    <a:cubicBezTo>
                      <a:pt x="652" y="648"/>
                      <a:pt x="651" y="648"/>
                      <a:pt x="651" y="648"/>
                    </a:cubicBezTo>
                    <a:cubicBezTo>
                      <a:pt x="650" y="648"/>
                      <a:pt x="650" y="647"/>
                      <a:pt x="650" y="647"/>
                    </a:cubicBezTo>
                    <a:cubicBezTo>
                      <a:pt x="650" y="646"/>
                      <a:pt x="649" y="645"/>
                      <a:pt x="649" y="645"/>
                    </a:cubicBezTo>
                    <a:cubicBezTo>
                      <a:pt x="649" y="645"/>
                      <a:pt x="649" y="644"/>
                      <a:pt x="650" y="644"/>
                    </a:cubicBezTo>
                    <a:cubicBezTo>
                      <a:pt x="651" y="643"/>
                      <a:pt x="651" y="642"/>
                      <a:pt x="651" y="641"/>
                    </a:cubicBezTo>
                    <a:cubicBezTo>
                      <a:pt x="651" y="640"/>
                      <a:pt x="651" y="640"/>
                      <a:pt x="651" y="639"/>
                    </a:cubicBezTo>
                    <a:cubicBezTo>
                      <a:pt x="651" y="639"/>
                      <a:pt x="650" y="639"/>
                      <a:pt x="650" y="639"/>
                    </a:cubicBezTo>
                    <a:cubicBezTo>
                      <a:pt x="649" y="639"/>
                      <a:pt x="647" y="640"/>
                      <a:pt x="646" y="641"/>
                    </a:cubicBezTo>
                    <a:cubicBezTo>
                      <a:pt x="645" y="642"/>
                      <a:pt x="643" y="643"/>
                      <a:pt x="641" y="643"/>
                    </a:cubicBezTo>
                    <a:cubicBezTo>
                      <a:pt x="640" y="643"/>
                      <a:pt x="640" y="643"/>
                      <a:pt x="640" y="642"/>
                    </a:cubicBezTo>
                    <a:cubicBezTo>
                      <a:pt x="640" y="642"/>
                      <a:pt x="640" y="642"/>
                      <a:pt x="640" y="642"/>
                    </a:cubicBezTo>
                    <a:cubicBezTo>
                      <a:pt x="640" y="641"/>
                      <a:pt x="642" y="641"/>
                      <a:pt x="643" y="639"/>
                    </a:cubicBezTo>
                    <a:cubicBezTo>
                      <a:pt x="643" y="639"/>
                      <a:pt x="643" y="638"/>
                      <a:pt x="643" y="638"/>
                    </a:cubicBezTo>
                    <a:cubicBezTo>
                      <a:pt x="643" y="637"/>
                      <a:pt x="640" y="637"/>
                      <a:pt x="640" y="634"/>
                    </a:cubicBezTo>
                    <a:cubicBezTo>
                      <a:pt x="641" y="633"/>
                      <a:pt x="641" y="633"/>
                      <a:pt x="641" y="633"/>
                    </a:cubicBezTo>
                    <a:cubicBezTo>
                      <a:pt x="642" y="633"/>
                      <a:pt x="645" y="636"/>
                      <a:pt x="647" y="636"/>
                    </a:cubicBezTo>
                    <a:cubicBezTo>
                      <a:pt x="647" y="636"/>
                      <a:pt x="647" y="636"/>
                      <a:pt x="648" y="635"/>
                    </a:cubicBezTo>
                    <a:cubicBezTo>
                      <a:pt x="648" y="635"/>
                      <a:pt x="649" y="634"/>
                      <a:pt x="649" y="633"/>
                    </a:cubicBezTo>
                    <a:cubicBezTo>
                      <a:pt x="649" y="631"/>
                      <a:pt x="647" y="629"/>
                      <a:pt x="643" y="628"/>
                    </a:cubicBezTo>
                    <a:cubicBezTo>
                      <a:pt x="643" y="628"/>
                      <a:pt x="643" y="628"/>
                      <a:pt x="643" y="628"/>
                    </a:cubicBezTo>
                    <a:cubicBezTo>
                      <a:pt x="637" y="628"/>
                      <a:pt x="620" y="645"/>
                      <a:pt x="619" y="649"/>
                    </a:cubicBezTo>
                    <a:cubicBezTo>
                      <a:pt x="619" y="649"/>
                      <a:pt x="619" y="649"/>
                      <a:pt x="620" y="649"/>
                    </a:cubicBezTo>
                    <a:cubicBezTo>
                      <a:pt x="620" y="651"/>
                      <a:pt x="621" y="651"/>
                      <a:pt x="623" y="651"/>
                    </a:cubicBezTo>
                    <a:cubicBezTo>
                      <a:pt x="626" y="651"/>
                      <a:pt x="629" y="650"/>
                      <a:pt x="631" y="650"/>
                    </a:cubicBezTo>
                    <a:cubicBezTo>
                      <a:pt x="631" y="650"/>
                      <a:pt x="632" y="650"/>
                      <a:pt x="632" y="650"/>
                    </a:cubicBezTo>
                    <a:cubicBezTo>
                      <a:pt x="635" y="652"/>
                      <a:pt x="640" y="651"/>
                      <a:pt x="640" y="653"/>
                    </a:cubicBezTo>
                    <a:cubicBezTo>
                      <a:pt x="640" y="654"/>
                      <a:pt x="639" y="654"/>
                      <a:pt x="638" y="654"/>
                    </a:cubicBezTo>
                    <a:cubicBezTo>
                      <a:pt x="637" y="654"/>
                      <a:pt x="636" y="654"/>
                      <a:pt x="635" y="653"/>
                    </a:cubicBezTo>
                    <a:cubicBezTo>
                      <a:pt x="634" y="653"/>
                      <a:pt x="634" y="653"/>
                      <a:pt x="634" y="653"/>
                    </a:cubicBezTo>
                    <a:cubicBezTo>
                      <a:pt x="633" y="653"/>
                      <a:pt x="632" y="656"/>
                      <a:pt x="632" y="657"/>
                    </a:cubicBezTo>
                    <a:cubicBezTo>
                      <a:pt x="631" y="659"/>
                      <a:pt x="631" y="661"/>
                      <a:pt x="630" y="661"/>
                    </a:cubicBezTo>
                    <a:cubicBezTo>
                      <a:pt x="629" y="661"/>
                      <a:pt x="629" y="661"/>
                      <a:pt x="629" y="661"/>
                    </a:cubicBezTo>
                    <a:cubicBezTo>
                      <a:pt x="629" y="660"/>
                      <a:pt x="630" y="659"/>
                      <a:pt x="630" y="656"/>
                    </a:cubicBezTo>
                    <a:cubicBezTo>
                      <a:pt x="630" y="653"/>
                      <a:pt x="628" y="653"/>
                      <a:pt x="625" y="652"/>
                    </a:cubicBezTo>
                    <a:cubicBezTo>
                      <a:pt x="625" y="652"/>
                      <a:pt x="624" y="652"/>
                      <a:pt x="623" y="652"/>
                    </a:cubicBezTo>
                    <a:cubicBezTo>
                      <a:pt x="620" y="652"/>
                      <a:pt x="615" y="654"/>
                      <a:pt x="614" y="656"/>
                    </a:cubicBezTo>
                    <a:cubicBezTo>
                      <a:pt x="614" y="657"/>
                      <a:pt x="614" y="657"/>
                      <a:pt x="614" y="658"/>
                    </a:cubicBezTo>
                    <a:cubicBezTo>
                      <a:pt x="614" y="659"/>
                      <a:pt x="615" y="661"/>
                      <a:pt x="615" y="662"/>
                    </a:cubicBezTo>
                    <a:cubicBezTo>
                      <a:pt x="615" y="662"/>
                      <a:pt x="615" y="663"/>
                      <a:pt x="614" y="663"/>
                    </a:cubicBezTo>
                    <a:cubicBezTo>
                      <a:pt x="610" y="663"/>
                      <a:pt x="602" y="669"/>
                      <a:pt x="602" y="672"/>
                    </a:cubicBezTo>
                    <a:cubicBezTo>
                      <a:pt x="602" y="672"/>
                      <a:pt x="602" y="673"/>
                      <a:pt x="603" y="673"/>
                    </a:cubicBezTo>
                    <a:cubicBezTo>
                      <a:pt x="603" y="673"/>
                      <a:pt x="603" y="674"/>
                      <a:pt x="603" y="674"/>
                    </a:cubicBezTo>
                    <a:cubicBezTo>
                      <a:pt x="603" y="675"/>
                      <a:pt x="601" y="677"/>
                      <a:pt x="601" y="680"/>
                    </a:cubicBezTo>
                    <a:cubicBezTo>
                      <a:pt x="601" y="680"/>
                      <a:pt x="601" y="680"/>
                      <a:pt x="601" y="680"/>
                    </a:cubicBezTo>
                    <a:cubicBezTo>
                      <a:pt x="601" y="681"/>
                      <a:pt x="601" y="682"/>
                      <a:pt x="603" y="682"/>
                    </a:cubicBezTo>
                    <a:cubicBezTo>
                      <a:pt x="605" y="682"/>
                      <a:pt x="608" y="680"/>
                      <a:pt x="609" y="680"/>
                    </a:cubicBezTo>
                    <a:cubicBezTo>
                      <a:pt x="610" y="680"/>
                      <a:pt x="611" y="681"/>
                      <a:pt x="613" y="681"/>
                    </a:cubicBezTo>
                    <a:cubicBezTo>
                      <a:pt x="615" y="681"/>
                      <a:pt x="617" y="680"/>
                      <a:pt x="619" y="678"/>
                    </a:cubicBezTo>
                    <a:cubicBezTo>
                      <a:pt x="619" y="677"/>
                      <a:pt x="620" y="677"/>
                      <a:pt x="620" y="677"/>
                    </a:cubicBezTo>
                    <a:cubicBezTo>
                      <a:pt x="620" y="677"/>
                      <a:pt x="620" y="677"/>
                      <a:pt x="620" y="678"/>
                    </a:cubicBezTo>
                    <a:cubicBezTo>
                      <a:pt x="621" y="678"/>
                      <a:pt x="621" y="679"/>
                      <a:pt x="621" y="680"/>
                    </a:cubicBezTo>
                    <a:cubicBezTo>
                      <a:pt x="621" y="681"/>
                      <a:pt x="621" y="683"/>
                      <a:pt x="620" y="684"/>
                    </a:cubicBezTo>
                    <a:cubicBezTo>
                      <a:pt x="620" y="684"/>
                      <a:pt x="620" y="684"/>
                      <a:pt x="620" y="684"/>
                    </a:cubicBezTo>
                    <a:cubicBezTo>
                      <a:pt x="620" y="685"/>
                      <a:pt x="621" y="686"/>
                      <a:pt x="621" y="686"/>
                    </a:cubicBezTo>
                    <a:cubicBezTo>
                      <a:pt x="622" y="686"/>
                      <a:pt x="624" y="685"/>
                      <a:pt x="625" y="683"/>
                    </a:cubicBezTo>
                    <a:cubicBezTo>
                      <a:pt x="627" y="681"/>
                      <a:pt x="629" y="682"/>
                      <a:pt x="629" y="678"/>
                    </a:cubicBezTo>
                    <a:cubicBezTo>
                      <a:pt x="629" y="677"/>
                      <a:pt x="629" y="677"/>
                      <a:pt x="630" y="677"/>
                    </a:cubicBezTo>
                    <a:cubicBezTo>
                      <a:pt x="631" y="677"/>
                      <a:pt x="633" y="678"/>
                      <a:pt x="636" y="678"/>
                    </a:cubicBezTo>
                    <a:cubicBezTo>
                      <a:pt x="637" y="678"/>
                      <a:pt x="639" y="677"/>
                      <a:pt x="640" y="676"/>
                    </a:cubicBezTo>
                    <a:cubicBezTo>
                      <a:pt x="642" y="673"/>
                      <a:pt x="645" y="672"/>
                      <a:pt x="647" y="672"/>
                    </a:cubicBezTo>
                    <a:cubicBezTo>
                      <a:pt x="648" y="672"/>
                      <a:pt x="649" y="672"/>
                      <a:pt x="650" y="673"/>
                    </a:cubicBezTo>
                    <a:cubicBezTo>
                      <a:pt x="650" y="674"/>
                      <a:pt x="650" y="674"/>
                      <a:pt x="650" y="674"/>
                    </a:cubicBezTo>
                    <a:cubicBezTo>
                      <a:pt x="650" y="676"/>
                      <a:pt x="645" y="677"/>
                      <a:pt x="645" y="680"/>
                    </a:cubicBezTo>
                    <a:cubicBezTo>
                      <a:pt x="645" y="680"/>
                      <a:pt x="645" y="680"/>
                      <a:pt x="645" y="680"/>
                    </a:cubicBezTo>
                    <a:cubicBezTo>
                      <a:pt x="646" y="683"/>
                      <a:pt x="648" y="683"/>
                      <a:pt x="650" y="683"/>
                    </a:cubicBezTo>
                    <a:cubicBezTo>
                      <a:pt x="652" y="683"/>
                      <a:pt x="654" y="683"/>
                      <a:pt x="655" y="683"/>
                    </a:cubicBezTo>
                    <a:cubicBezTo>
                      <a:pt x="656" y="683"/>
                      <a:pt x="657" y="683"/>
                      <a:pt x="659" y="683"/>
                    </a:cubicBezTo>
                    <a:cubicBezTo>
                      <a:pt x="662" y="683"/>
                      <a:pt x="664" y="683"/>
                      <a:pt x="664" y="685"/>
                    </a:cubicBezTo>
                    <a:cubicBezTo>
                      <a:pt x="664" y="685"/>
                      <a:pt x="664" y="686"/>
                      <a:pt x="664" y="686"/>
                    </a:cubicBezTo>
                    <a:cubicBezTo>
                      <a:pt x="664" y="687"/>
                      <a:pt x="664" y="687"/>
                      <a:pt x="664" y="688"/>
                    </a:cubicBezTo>
                    <a:cubicBezTo>
                      <a:pt x="664" y="690"/>
                      <a:pt x="666" y="691"/>
                      <a:pt x="668" y="693"/>
                    </a:cubicBezTo>
                    <a:cubicBezTo>
                      <a:pt x="670" y="694"/>
                      <a:pt x="671" y="695"/>
                      <a:pt x="671" y="696"/>
                    </a:cubicBezTo>
                    <a:cubicBezTo>
                      <a:pt x="671" y="697"/>
                      <a:pt x="670" y="698"/>
                      <a:pt x="669" y="699"/>
                    </a:cubicBezTo>
                    <a:cubicBezTo>
                      <a:pt x="668" y="703"/>
                      <a:pt x="669" y="705"/>
                      <a:pt x="668" y="708"/>
                    </a:cubicBezTo>
                    <a:cubicBezTo>
                      <a:pt x="667" y="709"/>
                      <a:pt x="667" y="709"/>
                      <a:pt x="667" y="709"/>
                    </a:cubicBezTo>
                    <a:cubicBezTo>
                      <a:pt x="666" y="709"/>
                      <a:pt x="666" y="708"/>
                      <a:pt x="665" y="706"/>
                    </a:cubicBezTo>
                    <a:cubicBezTo>
                      <a:pt x="665" y="705"/>
                      <a:pt x="664" y="705"/>
                      <a:pt x="664" y="705"/>
                    </a:cubicBezTo>
                    <a:cubicBezTo>
                      <a:pt x="664" y="703"/>
                      <a:pt x="666" y="702"/>
                      <a:pt x="667" y="700"/>
                    </a:cubicBezTo>
                    <a:cubicBezTo>
                      <a:pt x="667" y="699"/>
                      <a:pt x="667" y="699"/>
                      <a:pt x="667" y="699"/>
                    </a:cubicBezTo>
                    <a:cubicBezTo>
                      <a:pt x="667" y="696"/>
                      <a:pt x="663" y="696"/>
                      <a:pt x="661" y="693"/>
                    </a:cubicBezTo>
                    <a:cubicBezTo>
                      <a:pt x="658" y="690"/>
                      <a:pt x="654" y="690"/>
                      <a:pt x="649" y="690"/>
                    </a:cubicBezTo>
                    <a:cubicBezTo>
                      <a:pt x="644" y="690"/>
                      <a:pt x="646" y="687"/>
                      <a:pt x="643" y="687"/>
                    </a:cubicBezTo>
                    <a:cubicBezTo>
                      <a:pt x="643" y="687"/>
                      <a:pt x="642" y="687"/>
                      <a:pt x="642" y="687"/>
                    </a:cubicBezTo>
                    <a:cubicBezTo>
                      <a:pt x="639" y="687"/>
                      <a:pt x="636" y="694"/>
                      <a:pt x="636" y="697"/>
                    </a:cubicBezTo>
                    <a:cubicBezTo>
                      <a:pt x="635" y="697"/>
                      <a:pt x="635" y="698"/>
                      <a:pt x="635" y="698"/>
                    </a:cubicBezTo>
                    <a:cubicBezTo>
                      <a:pt x="635" y="701"/>
                      <a:pt x="639" y="702"/>
                      <a:pt x="639" y="703"/>
                    </a:cubicBezTo>
                    <a:cubicBezTo>
                      <a:pt x="639" y="704"/>
                      <a:pt x="639" y="705"/>
                      <a:pt x="638" y="705"/>
                    </a:cubicBezTo>
                    <a:cubicBezTo>
                      <a:pt x="638" y="705"/>
                      <a:pt x="637" y="704"/>
                      <a:pt x="637" y="703"/>
                    </a:cubicBezTo>
                    <a:cubicBezTo>
                      <a:pt x="636" y="701"/>
                      <a:pt x="633" y="701"/>
                      <a:pt x="633" y="700"/>
                    </a:cubicBezTo>
                    <a:cubicBezTo>
                      <a:pt x="633" y="700"/>
                      <a:pt x="633" y="699"/>
                      <a:pt x="634" y="699"/>
                    </a:cubicBezTo>
                    <a:cubicBezTo>
                      <a:pt x="635" y="696"/>
                      <a:pt x="636" y="693"/>
                      <a:pt x="637" y="691"/>
                    </a:cubicBezTo>
                    <a:cubicBezTo>
                      <a:pt x="637" y="690"/>
                      <a:pt x="637" y="690"/>
                      <a:pt x="637" y="690"/>
                    </a:cubicBezTo>
                    <a:cubicBezTo>
                      <a:pt x="637" y="688"/>
                      <a:pt x="631" y="686"/>
                      <a:pt x="627" y="686"/>
                    </a:cubicBezTo>
                    <a:cubicBezTo>
                      <a:pt x="627" y="686"/>
                      <a:pt x="626" y="686"/>
                      <a:pt x="626" y="686"/>
                    </a:cubicBezTo>
                    <a:cubicBezTo>
                      <a:pt x="624" y="686"/>
                      <a:pt x="624" y="687"/>
                      <a:pt x="624" y="688"/>
                    </a:cubicBezTo>
                    <a:cubicBezTo>
                      <a:pt x="624" y="688"/>
                      <a:pt x="624" y="689"/>
                      <a:pt x="624" y="690"/>
                    </a:cubicBezTo>
                    <a:cubicBezTo>
                      <a:pt x="624" y="690"/>
                      <a:pt x="624" y="690"/>
                      <a:pt x="623" y="691"/>
                    </a:cubicBezTo>
                    <a:cubicBezTo>
                      <a:pt x="623" y="691"/>
                      <a:pt x="623" y="691"/>
                      <a:pt x="623" y="691"/>
                    </a:cubicBezTo>
                    <a:cubicBezTo>
                      <a:pt x="621" y="691"/>
                      <a:pt x="621" y="689"/>
                      <a:pt x="620" y="687"/>
                    </a:cubicBezTo>
                    <a:cubicBezTo>
                      <a:pt x="620" y="686"/>
                      <a:pt x="619" y="686"/>
                      <a:pt x="619" y="686"/>
                    </a:cubicBezTo>
                    <a:cubicBezTo>
                      <a:pt x="618" y="686"/>
                      <a:pt x="617" y="686"/>
                      <a:pt x="617" y="686"/>
                    </a:cubicBezTo>
                    <a:cubicBezTo>
                      <a:pt x="616" y="686"/>
                      <a:pt x="616" y="686"/>
                      <a:pt x="616" y="686"/>
                    </a:cubicBezTo>
                    <a:cubicBezTo>
                      <a:pt x="614" y="686"/>
                      <a:pt x="610" y="686"/>
                      <a:pt x="607" y="686"/>
                    </a:cubicBezTo>
                    <a:cubicBezTo>
                      <a:pt x="604" y="686"/>
                      <a:pt x="602" y="689"/>
                      <a:pt x="601" y="691"/>
                    </a:cubicBezTo>
                    <a:cubicBezTo>
                      <a:pt x="601" y="692"/>
                      <a:pt x="601" y="692"/>
                      <a:pt x="601" y="692"/>
                    </a:cubicBezTo>
                    <a:cubicBezTo>
                      <a:pt x="601" y="694"/>
                      <a:pt x="602" y="694"/>
                      <a:pt x="603" y="695"/>
                    </a:cubicBezTo>
                    <a:cubicBezTo>
                      <a:pt x="603" y="695"/>
                      <a:pt x="603" y="695"/>
                      <a:pt x="603" y="695"/>
                    </a:cubicBezTo>
                    <a:cubicBezTo>
                      <a:pt x="603" y="696"/>
                      <a:pt x="600" y="698"/>
                      <a:pt x="599" y="700"/>
                    </a:cubicBezTo>
                    <a:cubicBezTo>
                      <a:pt x="599" y="700"/>
                      <a:pt x="600" y="700"/>
                      <a:pt x="600" y="700"/>
                    </a:cubicBezTo>
                    <a:cubicBezTo>
                      <a:pt x="600" y="701"/>
                      <a:pt x="600" y="701"/>
                      <a:pt x="600" y="701"/>
                    </a:cubicBezTo>
                    <a:cubicBezTo>
                      <a:pt x="600" y="703"/>
                      <a:pt x="595" y="706"/>
                      <a:pt x="595" y="710"/>
                    </a:cubicBezTo>
                    <a:cubicBezTo>
                      <a:pt x="595" y="713"/>
                      <a:pt x="594" y="712"/>
                      <a:pt x="594" y="715"/>
                    </a:cubicBezTo>
                    <a:cubicBezTo>
                      <a:pt x="594" y="717"/>
                      <a:pt x="594" y="718"/>
                      <a:pt x="594" y="719"/>
                    </a:cubicBezTo>
                    <a:cubicBezTo>
                      <a:pt x="594" y="720"/>
                      <a:pt x="594" y="721"/>
                      <a:pt x="594" y="721"/>
                    </a:cubicBezTo>
                    <a:cubicBezTo>
                      <a:pt x="594" y="721"/>
                      <a:pt x="593" y="720"/>
                      <a:pt x="593" y="719"/>
                    </a:cubicBezTo>
                    <a:cubicBezTo>
                      <a:pt x="593" y="718"/>
                      <a:pt x="593" y="716"/>
                      <a:pt x="593" y="715"/>
                    </a:cubicBezTo>
                    <a:cubicBezTo>
                      <a:pt x="593" y="715"/>
                      <a:pt x="593" y="714"/>
                      <a:pt x="593" y="714"/>
                    </a:cubicBezTo>
                    <a:cubicBezTo>
                      <a:pt x="593" y="712"/>
                      <a:pt x="593" y="707"/>
                      <a:pt x="596" y="701"/>
                    </a:cubicBezTo>
                    <a:cubicBezTo>
                      <a:pt x="597" y="698"/>
                      <a:pt x="597" y="697"/>
                      <a:pt x="597" y="696"/>
                    </a:cubicBezTo>
                    <a:cubicBezTo>
                      <a:pt x="597" y="694"/>
                      <a:pt x="596" y="695"/>
                      <a:pt x="594" y="695"/>
                    </a:cubicBezTo>
                    <a:cubicBezTo>
                      <a:pt x="594" y="695"/>
                      <a:pt x="594" y="695"/>
                      <a:pt x="594" y="695"/>
                    </a:cubicBezTo>
                    <a:cubicBezTo>
                      <a:pt x="591" y="695"/>
                      <a:pt x="591" y="703"/>
                      <a:pt x="589" y="704"/>
                    </a:cubicBezTo>
                    <a:cubicBezTo>
                      <a:pt x="589" y="704"/>
                      <a:pt x="589" y="704"/>
                      <a:pt x="588" y="704"/>
                    </a:cubicBezTo>
                    <a:cubicBezTo>
                      <a:pt x="587" y="704"/>
                      <a:pt x="586" y="700"/>
                      <a:pt x="584" y="700"/>
                    </a:cubicBezTo>
                    <a:cubicBezTo>
                      <a:pt x="581" y="700"/>
                      <a:pt x="581" y="704"/>
                      <a:pt x="581" y="705"/>
                    </a:cubicBezTo>
                    <a:cubicBezTo>
                      <a:pt x="580" y="706"/>
                      <a:pt x="580" y="708"/>
                      <a:pt x="580" y="710"/>
                    </a:cubicBezTo>
                    <a:cubicBezTo>
                      <a:pt x="580" y="711"/>
                      <a:pt x="580" y="712"/>
                      <a:pt x="582" y="712"/>
                    </a:cubicBezTo>
                    <a:cubicBezTo>
                      <a:pt x="584" y="712"/>
                      <a:pt x="585" y="715"/>
                      <a:pt x="586" y="719"/>
                    </a:cubicBezTo>
                    <a:cubicBezTo>
                      <a:pt x="587" y="722"/>
                      <a:pt x="588" y="723"/>
                      <a:pt x="590" y="724"/>
                    </a:cubicBezTo>
                    <a:cubicBezTo>
                      <a:pt x="591" y="724"/>
                      <a:pt x="591" y="724"/>
                      <a:pt x="591" y="725"/>
                    </a:cubicBezTo>
                    <a:cubicBezTo>
                      <a:pt x="591" y="725"/>
                      <a:pt x="590" y="726"/>
                      <a:pt x="588" y="726"/>
                    </a:cubicBezTo>
                    <a:cubicBezTo>
                      <a:pt x="586" y="726"/>
                      <a:pt x="586" y="724"/>
                      <a:pt x="585" y="719"/>
                    </a:cubicBezTo>
                    <a:cubicBezTo>
                      <a:pt x="585" y="716"/>
                      <a:pt x="583" y="715"/>
                      <a:pt x="582" y="715"/>
                    </a:cubicBezTo>
                    <a:cubicBezTo>
                      <a:pt x="581" y="715"/>
                      <a:pt x="581" y="715"/>
                      <a:pt x="580" y="716"/>
                    </a:cubicBezTo>
                    <a:cubicBezTo>
                      <a:pt x="580" y="716"/>
                      <a:pt x="580" y="718"/>
                      <a:pt x="580" y="719"/>
                    </a:cubicBezTo>
                    <a:cubicBezTo>
                      <a:pt x="580" y="721"/>
                      <a:pt x="580" y="724"/>
                      <a:pt x="581" y="726"/>
                    </a:cubicBezTo>
                    <a:cubicBezTo>
                      <a:pt x="581" y="726"/>
                      <a:pt x="581" y="726"/>
                      <a:pt x="581" y="727"/>
                    </a:cubicBezTo>
                    <a:cubicBezTo>
                      <a:pt x="581" y="729"/>
                      <a:pt x="579" y="730"/>
                      <a:pt x="576" y="731"/>
                    </a:cubicBezTo>
                    <a:cubicBezTo>
                      <a:pt x="575" y="732"/>
                      <a:pt x="575" y="732"/>
                      <a:pt x="574" y="732"/>
                    </a:cubicBezTo>
                    <a:cubicBezTo>
                      <a:pt x="574" y="732"/>
                      <a:pt x="573" y="732"/>
                      <a:pt x="573" y="731"/>
                    </a:cubicBezTo>
                    <a:cubicBezTo>
                      <a:pt x="573" y="731"/>
                      <a:pt x="574" y="730"/>
                      <a:pt x="575" y="729"/>
                    </a:cubicBezTo>
                    <a:cubicBezTo>
                      <a:pt x="577" y="729"/>
                      <a:pt x="578" y="727"/>
                      <a:pt x="578" y="726"/>
                    </a:cubicBezTo>
                    <a:cubicBezTo>
                      <a:pt x="578" y="725"/>
                      <a:pt x="577" y="724"/>
                      <a:pt x="577" y="724"/>
                    </a:cubicBezTo>
                    <a:cubicBezTo>
                      <a:pt x="576" y="723"/>
                      <a:pt x="575" y="720"/>
                      <a:pt x="574" y="719"/>
                    </a:cubicBezTo>
                    <a:cubicBezTo>
                      <a:pt x="574" y="719"/>
                      <a:pt x="574" y="718"/>
                      <a:pt x="574" y="718"/>
                    </a:cubicBezTo>
                    <a:cubicBezTo>
                      <a:pt x="573" y="719"/>
                      <a:pt x="573" y="721"/>
                      <a:pt x="573" y="722"/>
                    </a:cubicBezTo>
                    <a:cubicBezTo>
                      <a:pt x="573" y="723"/>
                      <a:pt x="572" y="725"/>
                      <a:pt x="572" y="727"/>
                    </a:cubicBezTo>
                    <a:cubicBezTo>
                      <a:pt x="571" y="728"/>
                      <a:pt x="569" y="728"/>
                      <a:pt x="568" y="729"/>
                    </a:cubicBezTo>
                    <a:cubicBezTo>
                      <a:pt x="566" y="729"/>
                      <a:pt x="564" y="728"/>
                      <a:pt x="564" y="729"/>
                    </a:cubicBezTo>
                    <a:cubicBezTo>
                      <a:pt x="564" y="730"/>
                      <a:pt x="564" y="730"/>
                      <a:pt x="564" y="730"/>
                    </a:cubicBezTo>
                    <a:cubicBezTo>
                      <a:pt x="564" y="730"/>
                      <a:pt x="564" y="730"/>
                      <a:pt x="564" y="730"/>
                    </a:cubicBezTo>
                    <a:cubicBezTo>
                      <a:pt x="564" y="731"/>
                      <a:pt x="563" y="732"/>
                      <a:pt x="561" y="732"/>
                    </a:cubicBezTo>
                    <a:cubicBezTo>
                      <a:pt x="560" y="732"/>
                      <a:pt x="560" y="732"/>
                      <a:pt x="560" y="732"/>
                    </a:cubicBezTo>
                    <a:cubicBezTo>
                      <a:pt x="558" y="732"/>
                      <a:pt x="555" y="732"/>
                      <a:pt x="553" y="732"/>
                    </a:cubicBezTo>
                    <a:cubicBezTo>
                      <a:pt x="549" y="732"/>
                      <a:pt x="546" y="732"/>
                      <a:pt x="546" y="734"/>
                    </a:cubicBezTo>
                    <a:cubicBezTo>
                      <a:pt x="546" y="737"/>
                      <a:pt x="550" y="740"/>
                      <a:pt x="551" y="741"/>
                    </a:cubicBezTo>
                    <a:cubicBezTo>
                      <a:pt x="553" y="742"/>
                      <a:pt x="558" y="742"/>
                      <a:pt x="558" y="746"/>
                    </a:cubicBezTo>
                    <a:cubicBezTo>
                      <a:pt x="559" y="750"/>
                      <a:pt x="562" y="751"/>
                      <a:pt x="564" y="754"/>
                    </a:cubicBezTo>
                    <a:cubicBezTo>
                      <a:pt x="564" y="756"/>
                      <a:pt x="567" y="756"/>
                      <a:pt x="569" y="757"/>
                    </a:cubicBezTo>
                    <a:cubicBezTo>
                      <a:pt x="570" y="757"/>
                      <a:pt x="571" y="757"/>
                      <a:pt x="572" y="757"/>
                    </a:cubicBezTo>
                    <a:cubicBezTo>
                      <a:pt x="573" y="757"/>
                      <a:pt x="573" y="757"/>
                      <a:pt x="573" y="757"/>
                    </a:cubicBezTo>
                    <a:cubicBezTo>
                      <a:pt x="573" y="757"/>
                      <a:pt x="573" y="757"/>
                      <a:pt x="572" y="757"/>
                    </a:cubicBezTo>
                    <a:cubicBezTo>
                      <a:pt x="572" y="757"/>
                      <a:pt x="571" y="757"/>
                      <a:pt x="570" y="757"/>
                    </a:cubicBezTo>
                    <a:cubicBezTo>
                      <a:pt x="567" y="757"/>
                      <a:pt x="562" y="757"/>
                      <a:pt x="560" y="756"/>
                    </a:cubicBezTo>
                    <a:cubicBezTo>
                      <a:pt x="558" y="755"/>
                      <a:pt x="556" y="755"/>
                      <a:pt x="555" y="755"/>
                    </a:cubicBezTo>
                    <a:cubicBezTo>
                      <a:pt x="552" y="755"/>
                      <a:pt x="549" y="756"/>
                      <a:pt x="548" y="758"/>
                    </a:cubicBezTo>
                    <a:cubicBezTo>
                      <a:pt x="548" y="758"/>
                      <a:pt x="548" y="759"/>
                      <a:pt x="548" y="759"/>
                    </a:cubicBezTo>
                    <a:cubicBezTo>
                      <a:pt x="548" y="762"/>
                      <a:pt x="550" y="762"/>
                      <a:pt x="555" y="763"/>
                    </a:cubicBezTo>
                    <a:cubicBezTo>
                      <a:pt x="557" y="763"/>
                      <a:pt x="558" y="763"/>
                      <a:pt x="559" y="763"/>
                    </a:cubicBezTo>
                    <a:cubicBezTo>
                      <a:pt x="559" y="764"/>
                      <a:pt x="560" y="764"/>
                      <a:pt x="560" y="764"/>
                    </a:cubicBezTo>
                    <a:cubicBezTo>
                      <a:pt x="560" y="764"/>
                      <a:pt x="560" y="764"/>
                      <a:pt x="559" y="764"/>
                    </a:cubicBezTo>
                    <a:cubicBezTo>
                      <a:pt x="559" y="764"/>
                      <a:pt x="558" y="764"/>
                      <a:pt x="558" y="764"/>
                    </a:cubicBezTo>
                    <a:cubicBezTo>
                      <a:pt x="554" y="764"/>
                      <a:pt x="550" y="765"/>
                      <a:pt x="549" y="767"/>
                    </a:cubicBezTo>
                    <a:cubicBezTo>
                      <a:pt x="549" y="767"/>
                      <a:pt x="549" y="768"/>
                      <a:pt x="549" y="768"/>
                    </a:cubicBezTo>
                    <a:cubicBezTo>
                      <a:pt x="549" y="769"/>
                      <a:pt x="552" y="771"/>
                      <a:pt x="556" y="771"/>
                    </a:cubicBezTo>
                    <a:cubicBezTo>
                      <a:pt x="557" y="771"/>
                      <a:pt x="558" y="771"/>
                      <a:pt x="559" y="770"/>
                    </a:cubicBezTo>
                    <a:cubicBezTo>
                      <a:pt x="561" y="769"/>
                      <a:pt x="564" y="768"/>
                      <a:pt x="567" y="768"/>
                    </a:cubicBezTo>
                    <a:cubicBezTo>
                      <a:pt x="569" y="768"/>
                      <a:pt x="571" y="769"/>
                      <a:pt x="571" y="769"/>
                    </a:cubicBezTo>
                    <a:cubicBezTo>
                      <a:pt x="571" y="769"/>
                      <a:pt x="571" y="769"/>
                      <a:pt x="571" y="769"/>
                    </a:cubicBezTo>
                    <a:cubicBezTo>
                      <a:pt x="571" y="769"/>
                      <a:pt x="571" y="769"/>
                      <a:pt x="571" y="769"/>
                    </a:cubicBezTo>
                    <a:cubicBezTo>
                      <a:pt x="569" y="770"/>
                      <a:pt x="561" y="769"/>
                      <a:pt x="561" y="771"/>
                    </a:cubicBezTo>
                    <a:cubicBezTo>
                      <a:pt x="560" y="773"/>
                      <a:pt x="559" y="773"/>
                      <a:pt x="557" y="773"/>
                    </a:cubicBezTo>
                    <a:cubicBezTo>
                      <a:pt x="557" y="773"/>
                      <a:pt x="556" y="773"/>
                      <a:pt x="555" y="773"/>
                    </a:cubicBezTo>
                    <a:cubicBezTo>
                      <a:pt x="553" y="773"/>
                      <a:pt x="549" y="773"/>
                      <a:pt x="549" y="771"/>
                    </a:cubicBezTo>
                    <a:cubicBezTo>
                      <a:pt x="548" y="769"/>
                      <a:pt x="539" y="769"/>
                      <a:pt x="536" y="768"/>
                    </a:cubicBezTo>
                    <a:cubicBezTo>
                      <a:pt x="535" y="768"/>
                      <a:pt x="534" y="768"/>
                      <a:pt x="534" y="768"/>
                    </a:cubicBezTo>
                    <a:cubicBezTo>
                      <a:pt x="532" y="768"/>
                      <a:pt x="530" y="769"/>
                      <a:pt x="530" y="770"/>
                    </a:cubicBezTo>
                    <a:cubicBezTo>
                      <a:pt x="530" y="770"/>
                      <a:pt x="530" y="770"/>
                      <a:pt x="530" y="771"/>
                    </a:cubicBezTo>
                    <a:cubicBezTo>
                      <a:pt x="530" y="772"/>
                      <a:pt x="534" y="772"/>
                      <a:pt x="534" y="773"/>
                    </a:cubicBezTo>
                    <a:cubicBezTo>
                      <a:pt x="535" y="775"/>
                      <a:pt x="537" y="775"/>
                      <a:pt x="539" y="775"/>
                    </a:cubicBezTo>
                    <a:cubicBezTo>
                      <a:pt x="542" y="775"/>
                      <a:pt x="544" y="776"/>
                      <a:pt x="544" y="776"/>
                    </a:cubicBezTo>
                    <a:cubicBezTo>
                      <a:pt x="545" y="777"/>
                      <a:pt x="546" y="778"/>
                      <a:pt x="547" y="778"/>
                    </a:cubicBezTo>
                    <a:cubicBezTo>
                      <a:pt x="548" y="778"/>
                      <a:pt x="549" y="779"/>
                      <a:pt x="549" y="779"/>
                    </a:cubicBezTo>
                    <a:cubicBezTo>
                      <a:pt x="549" y="779"/>
                      <a:pt x="550" y="779"/>
                      <a:pt x="550" y="779"/>
                    </a:cubicBezTo>
                    <a:cubicBezTo>
                      <a:pt x="550" y="779"/>
                      <a:pt x="550" y="779"/>
                      <a:pt x="549" y="779"/>
                    </a:cubicBezTo>
                    <a:cubicBezTo>
                      <a:pt x="549" y="780"/>
                      <a:pt x="548" y="780"/>
                      <a:pt x="547" y="780"/>
                    </a:cubicBezTo>
                    <a:cubicBezTo>
                      <a:pt x="545" y="780"/>
                      <a:pt x="543" y="779"/>
                      <a:pt x="539" y="779"/>
                    </a:cubicBezTo>
                    <a:cubicBezTo>
                      <a:pt x="537" y="778"/>
                      <a:pt x="535" y="778"/>
                      <a:pt x="533" y="778"/>
                    </a:cubicBezTo>
                    <a:cubicBezTo>
                      <a:pt x="530" y="778"/>
                      <a:pt x="527" y="779"/>
                      <a:pt x="527" y="782"/>
                    </a:cubicBezTo>
                    <a:cubicBezTo>
                      <a:pt x="527" y="782"/>
                      <a:pt x="527" y="782"/>
                      <a:pt x="527" y="782"/>
                    </a:cubicBezTo>
                    <a:cubicBezTo>
                      <a:pt x="528" y="784"/>
                      <a:pt x="529" y="784"/>
                      <a:pt x="530" y="784"/>
                    </a:cubicBezTo>
                    <a:cubicBezTo>
                      <a:pt x="532" y="784"/>
                      <a:pt x="535" y="782"/>
                      <a:pt x="536" y="782"/>
                    </a:cubicBezTo>
                    <a:cubicBezTo>
                      <a:pt x="536" y="782"/>
                      <a:pt x="536" y="782"/>
                      <a:pt x="536" y="782"/>
                    </a:cubicBezTo>
                    <a:cubicBezTo>
                      <a:pt x="536" y="784"/>
                      <a:pt x="532" y="784"/>
                      <a:pt x="532" y="786"/>
                    </a:cubicBezTo>
                    <a:cubicBezTo>
                      <a:pt x="532" y="786"/>
                      <a:pt x="528" y="792"/>
                      <a:pt x="528" y="795"/>
                    </a:cubicBezTo>
                    <a:cubicBezTo>
                      <a:pt x="528" y="796"/>
                      <a:pt x="530" y="797"/>
                      <a:pt x="532" y="797"/>
                    </a:cubicBezTo>
                    <a:cubicBezTo>
                      <a:pt x="535" y="797"/>
                      <a:pt x="538" y="796"/>
                      <a:pt x="541" y="796"/>
                    </a:cubicBezTo>
                    <a:cubicBezTo>
                      <a:pt x="546" y="795"/>
                      <a:pt x="545" y="793"/>
                      <a:pt x="549" y="789"/>
                    </a:cubicBezTo>
                    <a:cubicBezTo>
                      <a:pt x="550" y="787"/>
                      <a:pt x="553" y="787"/>
                      <a:pt x="555" y="787"/>
                    </a:cubicBezTo>
                    <a:cubicBezTo>
                      <a:pt x="556" y="787"/>
                      <a:pt x="557" y="787"/>
                      <a:pt x="558" y="787"/>
                    </a:cubicBezTo>
                    <a:cubicBezTo>
                      <a:pt x="559" y="788"/>
                      <a:pt x="559" y="788"/>
                      <a:pt x="559" y="788"/>
                    </a:cubicBezTo>
                    <a:cubicBezTo>
                      <a:pt x="559" y="788"/>
                      <a:pt x="558" y="789"/>
                      <a:pt x="557" y="789"/>
                    </a:cubicBezTo>
                    <a:cubicBezTo>
                      <a:pt x="556" y="789"/>
                      <a:pt x="554" y="790"/>
                      <a:pt x="553" y="790"/>
                    </a:cubicBezTo>
                    <a:cubicBezTo>
                      <a:pt x="550" y="790"/>
                      <a:pt x="546" y="793"/>
                      <a:pt x="546" y="794"/>
                    </a:cubicBezTo>
                    <a:cubicBezTo>
                      <a:pt x="546" y="796"/>
                      <a:pt x="547" y="796"/>
                      <a:pt x="550" y="796"/>
                    </a:cubicBezTo>
                    <a:cubicBezTo>
                      <a:pt x="552" y="796"/>
                      <a:pt x="553" y="797"/>
                      <a:pt x="554" y="798"/>
                    </a:cubicBezTo>
                    <a:cubicBezTo>
                      <a:pt x="556" y="799"/>
                      <a:pt x="556" y="800"/>
                      <a:pt x="556" y="800"/>
                    </a:cubicBezTo>
                    <a:cubicBezTo>
                      <a:pt x="556" y="801"/>
                      <a:pt x="556" y="801"/>
                      <a:pt x="556" y="801"/>
                    </a:cubicBezTo>
                    <a:cubicBezTo>
                      <a:pt x="556" y="801"/>
                      <a:pt x="556" y="801"/>
                      <a:pt x="556" y="801"/>
                    </a:cubicBezTo>
                    <a:cubicBezTo>
                      <a:pt x="555" y="801"/>
                      <a:pt x="554" y="799"/>
                      <a:pt x="552" y="798"/>
                    </a:cubicBezTo>
                    <a:cubicBezTo>
                      <a:pt x="551" y="797"/>
                      <a:pt x="550" y="797"/>
                      <a:pt x="548" y="797"/>
                    </a:cubicBezTo>
                    <a:cubicBezTo>
                      <a:pt x="545" y="797"/>
                      <a:pt x="542" y="797"/>
                      <a:pt x="539" y="798"/>
                    </a:cubicBezTo>
                    <a:cubicBezTo>
                      <a:pt x="535" y="798"/>
                      <a:pt x="533" y="800"/>
                      <a:pt x="533" y="801"/>
                    </a:cubicBezTo>
                    <a:cubicBezTo>
                      <a:pt x="533" y="802"/>
                      <a:pt x="533" y="802"/>
                      <a:pt x="533" y="803"/>
                    </a:cubicBezTo>
                    <a:cubicBezTo>
                      <a:pt x="534" y="803"/>
                      <a:pt x="534" y="803"/>
                      <a:pt x="534" y="804"/>
                    </a:cubicBezTo>
                    <a:cubicBezTo>
                      <a:pt x="534" y="805"/>
                      <a:pt x="532" y="806"/>
                      <a:pt x="532" y="809"/>
                    </a:cubicBezTo>
                    <a:cubicBezTo>
                      <a:pt x="532" y="810"/>
                      <a:pt x="533" y="810"/>
                      <a:pt x="534" y="810"/>
                    </a:cubicBezTo>
                    <a:cubicBezTo>
                      <a:pt x="535" y="810"/>
                      <a:pt x="536" y="810"/>
                      <a:pt x="536" y="810"/>
                    </a:cubicBezTo>
                    <a:cubicBezTo>
                      <a:pt x="537" y="810"/>
                      <a:pt x="537" y="810"/>
                      <a:pt x="537" y="810"/>
                    </a:cubicBezTo>
                    <a:cubicBezTo>
                      <a:pt x="537" y="811"/>
                      <a:pt x="536" y="811"/>
                      <a:pt x="535" y="812"/>
                    </a:cubicBezTo>
                    <a:cubicBezTo>
                      <a:pt x="534" y="812"/>
                      <a:pt x="533" y="812"/>
                      <a:pt x="532" y="812"/>
                    </a:cubicBezTo>
                    <a:cubicBezTo>
                      <a:pt x="531" y="812"/>
                      <a:pt x="531" y="812"/>
                      <a:pt x="531" y="812"/>
                    </a:cubicBezTo>
                    <a:cubicBezTo>
                      <a:pt x="531" y="812"/>
                      <a:pt x="530" y="812"/>
                      <a:pt x="530" y="811"/>
                    </a:cubicBezTo>
                    <a:cubicBezTo>
                      <a:pt x="530" y="810"/>
                      <a:pt x="531" y="809"/>
                      <a:pt x="531" y="807"/>
                    </a:cubicBezTo>
                    <a:cubicBezTo>
                      <a:pt x="531" y="807"/>
                      <a:pt x="531" y="807"/>
                      <a:pt x="531" y="807"/>
                    </a:cubicBezTo>
                    <a:cubicBezTo>
                      <a:pt x="531" y="804"/>
                      <a:pt x="528" y="802"/>
                      <a:pt x="525" y="799"/>
                    </a:cubicBezTo>
                    <a:cubicBezTo>
                      <a:pt x="525" y="798"/>
                      <a:pt x="523" y="798"/>
                      <a:pt x="522" y="798"/>
                    </a:cubicBezTo>
                    <a:cubicBezTo>
                      <a:pt x="518" y="798"/>
                      <a:pt x="514" y="799"/>
                      <a:pt x="514" y="800"/>
                    </a:cubicBezTo>
                    <a:cubicBezTo>
                      <a:pt x="514" y="801"/>
                      <a:pt x="517" y="803"/>
                      <a:pt x="520" y="804"/>
                    </a:cubicBezTo>
                    <a:cubicBezTo>
                      <a:pt x="522" y="806"/>
                      <a:pt x="525" y="808"/>
                      <a:pt x="525" y="809"/>
                    </a:cubicBezTo>
                    <a:cubicBezTo>
                      <a:pt x="525" y="809"/>
                      <a:pt x="525" y="810"/>
                      <a:pt x="525" y="810"/>
                    </a:cubicBezTo>
                    <a:cubicBezTo>
                      <a:pt x="525" y="811"/>
                      <a:pt x="525" y="811"/>
                      <a:pt x="524" y="811"/>
                    </a:cubicBezTo>
                    <a:cubicBezTo>
                      <a:pt x="523" y="811"/>
                      <a:pt x="523" y="811"/>
                      <a:pt x="522" y="811"/>
                    </a:cubicBezTo>
                    <a:cubicBezTo>
                      <a:pt x="522" y="811"/>
                      <a:pt x="522" y="811"/>
                      <a:pt x="522" y="812"/>
                    </a:cubicBezTo>
                    <a:cubicBezTo>
                      <a:pt x="522" y="814"/>
                      <a:pt x="524" y="816"/>
                      <a:pt x="524" y="818"/>
                    </a:cubicBezTo>
                    <a:cubicBezTo>
                      <a:pt x="524" y="818"/>
                      <a:pt x="524" y="818"/>
                      <a:pt x="524" y="819"/>
                    </a:cubicBezTo>
                    <a:cubicBezTo>
                      <a:pt x="524" y="819"/>
                      <a:pt x="523" y="820"/>
                      <a:pt x="523" y="820"/>
                    </a:cubicBezTo>
                    <a:cubicBezTo>
                      <a:pt x="523" y="820"/>
                      <a:pt x="522" y="818"/>
                      <a:pt x="521" y="817"/>
                    </a:cubicBezTo>
                    <a:cubicBezTo>
                      <a:pt x="520" y="816"/>
                      <a:pt x="520" y="816"/>
                      <a:pt x="519" y="816"/>
                    </a:cubicBezTo>
                    <a:cubicBezTo>
                      <a:pt x="518" y="816"/>
                      <a:pt x="516" y="818"/>
                      <a:pt x="516" y="820"/>
                    </a:cubicBezTo>
                    <a:cubicBezTo>
                      <a:pt x="516" y="822"/>
                      <a:pt x="518" y="822"/>
                      <a:pt x="519" y="822"/>
                    </a:cubicBezTo>
                    <a:cubicBezTo>
                      <a:pt x="520" y="822"/>
                      <a:pt x="520" y="822"/>
                      <a:pt x="521" y="822"/>
                    </a:cubicBezTo>
                    <a:cubicBezTo>
                      <a:pt x="521" y="822"/>
                      <a:pt x="522" y="822"/>
                      <a:pt x="522" y="823"/>
                    </a:cubicBezTo>
                    <a:cubicBezTo>
                      <a:pt x="522" y="824"/>
                      <a:pt x="516" y="825"/>
                      <a:pt x="516" y="830"/>
                    </a:cubicBezTo>
                    <a:cubicBezTo>
                      <a:pt x="516" y="833"/>
                      <a:pt x="522" y="834"/>
                      <a:pt x="528" y="835"/>
                    </a:cubicBezTo>
                    <a:cubicBezTo>
                      <a:pt x="531" y="835"/>
                      <a:pt x="535" y="834"/>
                      <a:pt x="537" y="833"/>
                    </a:cubicBezTo>
                    <a:cubicBezTo>
                      <a:pt x="538" y="832"/>
                      <a:pt x="540" y="832"/>
                      <a:pt x="541" y="832"/>
                    </a:cubicBezTo>
                    <a:cubicBezTo>
                      <a:pt x="544" y="832"/>
                      <a:pt x="547" y="835"/>
                      <a:pt x="547" y="836"/>
                    </a:cubicBezTo>
                    <a:cubicBezTo>
                      <a:pt x="547" y="836"/>
                      <a:pt x="546" y="836"/>
                      <a:pt x="545" y="836"/>
                    </a:cubicBezTo>
                    <a:cubicBezTo>
                      <a:pt x="543" y="836"/>
                      <a:pt x="540" y="835"/>
                      <a:pt x="537" y="835"/>
                    </a:cubicBezTo>
                    <a:cubicBezTo>
                      <a:pt x="536" y="835"/>
                      <a:pt x="536" y="835"/>
                      <a:pt x="535" y="835"/>
                    </a:cubicBezTo>
                    <a:cubicBezTo>
                      <a:pt x="533" y="836"/>
                      <a:pt x="529" y="836"/>
                      <a:pt x="525" y="836"/>
                    </a:cubicBezTo>
                    <a:cubicBezTo>
                      <a:pt x="522" y="836"/>
                      <a:pt x="519" y="836"/>
                      <a:pt x="517" y="836"/>
                    </a:cubicBezTo>
                    <a:cubicBezTo>
                      <a:pt x="513" y="836"/>
                      <a:pt x="510" y="837"/>
                      <a:pt x="507" y="837"/>
                    </a:cubicBezTo>
                    <a:cubicBezTo>
                      <a:pt x="506" y="837"/>
                      <a:pt x="505" y="836"/>
                      <a:pt x="504" y="836"/>
                    </a:cubicBezTo>
                    <a:cubicBezTo>
                      <a:pt x="504" y="836"/>
                      <a:pt x="504" y="836"/>
                      <a:pt x="503" y="836"/>
                    </a:cubicBezTo>
                    <a:cubicBezTo>
                      <a:pt x="499" y="836"/>
                      <a:pt x="497" y="841"/>
                      <a:pt x="496" y="844"/>
                    </a:cubicBezTo>
                    <a:cubicBezTo>
                      <a:pt x="496" y="844"/>
                      <a:pt x="496" y="844"/>
                      <a:pt x="496" y="845"/>
                    </a:cubicBezTo>
                    <a:cubicBezTo>
                      <a:pt x="496" y="847"/>
                      <a:pt x="500" y="846"/>
                      <a:pt x="503" y="847"/>
                    </a:cubicBezTo>
                    <a:cubicBezTo>
                      <a:pt x="504" y="848"/>
                      <a:pt x="505" y="848"/>
                      <a:pt x="505" y="848"/>
                    </a:cubicBezTo>
                    <a:cubicBezTo>
                      <a:pt x="508" y="848"/>
                      <a:pt x="509" y="846"/>
                      <a:pt x="512" y="845"/>
                    </a:cubicBezTo>
                    <a:cubicBezTo>
                      <a:pt x="513" y="845"/>
                      <a:pt x="515" y="844"/>
                      <a:pt x="516" y="844"/>
                    </a:cubicBezTo>
                    <a:cubicBezTo>
                      <a:pt x="518" y="844"/>
                      <a:pt x="520" y="845"/>
                      <a:pt x="520" y="847"/>
                    </a:cubicBezTo>
                    <a:cubicBezTo>
                      <a:pt x="520" y="850"/>
                      <a:pt x="515" y="851"/>
                      <a:pt x="511" y="851"/>
                    </a:cubicBezTo>
                    <a:cubicBezTo>
                      <a:pt x="508" y="852"/>
                      <a:pt x="506" y="853"/>
                      <a:pt x="506" y="856"/>
                    </a:cubicBezTo>
                    <a:cubicBezTo>
                      <a:pt x="506" y="856"/>
                      <a:pt x="506" y="857"/>
                      <a:pt x="506" y="857"/>
                    </a:cubicBezTo>
                    <a:cubicBezTo>
                      <a:pt x="507" y="858"/>
                      <a:pt x="507" y="858"/>
                      <a:pt x="508" y="858"/>
                    </a:cubicBezTo>
                    <a:cubicBezTo>
                      <a:pt x="510" y="858"/>
                      <a:pt x="514" y="856"/>
                      <a:pt x="516" y="855"/>
                    </a:cubicBezTo>
                    <a:cubicBezTo>
                      <a:pt x="519" y="853"/>
                      <a:pt x="524" y="854"/>
                      <a:pt x="527" y="851"/>
                    </a:cubicBezTo>
                    <a:cubicBezTo>
                      <a:pt x="530" y="849"/>
                      <a:pt x="534" y="846"/>
                      <a:pt x="538" y="846"/>
                    </a:cubicBezTo>
                    <a:cubicBezTo>
                      <a:pt x="538" y="846"/>
                      <a:pt x="538" y="846"/>
                      <a:pt x="539" y="846"/>
                    </a:cubicBezTo>
                    <a:cubicBezTo>
                      <a:pt x="539" y="846"/>
                      <a:pt x="539" y="846"/>
                      <a:pt x="540" y="846"/>
                    </a:cubicBezTo>
                    <a:cubicBezTo>
                      <a:pt x="543" y="846"/>
                      <a:pt x="545" y="844"/>
                      <a:pt x="549" y="841"/>
                    </a:cubicBezTo>
                    <a:cubicBezTo>
                      <a:pt x="551" y="840"/>
                      <a:pt x="552" y="839"/>
                      <a:pt x="553" y="840"/>
                    </a:cubicBezTo>
                    <a:cubicBezTo>
                      <a:pt x="553" y="840"/>
                      <a:pt x="553" y="840"/>
                      <a:pt x="553" y="841"/>
                    </a:cubicBezTo>
                    <a:cubicBezTo>
                      <a:pt x="553" y="841"/>
                      <a:pt x="553" y="841"/>
                      <a:pt x="553" y="842"/>
                    </a:cubicBezTo>
                    <a:cubicBezTo>
                      <a:pt x="553" y="842"/>
                      <a:pt x="553" y="842"/>
                      <a:pt x="553" y="842"/>
                    </a:cubicBezTo>
                    <a:cubicBezTo>
                      <a:pt x="553" y="844"/>
                      <a:pt x="554" y="845"/>
                      <a:pt x="556" y="845"/>
                    </a:cubicBezTo>
                    <a:cubicBezTo>
                      <a:pt x="557" y="845"/>
                      <a:pt x="558" y="845"/>
                      <a:pt x="558" y="844"/>
                    </a:cubicBezTo>
                    <a:cubicBezTo>
                      <a:pt x="560" y="842"/>
                      <a:pt x="562" y="842"/>
                      <a:pt x="567" y="841"/>
                    </a:cubicBezTo>
                    <a:cubicBezTo>
                      <a:pt x="572" y="841"/>
                      <a:pt x="572" y="840"/>
                      <a:pt x="580" y="835"/>
                    </a:cubicBezTo>
                    <a:cubicBezTo>
                      <a:pt x="584" y="832"/>
                      <a:pt x="586" y="831"/>
                      <a:pt x="587" y="831"/>
                    </a:cubicBezTo>
                    <a:cubicBezTo>
                      <a:pt x="587" y="831"/>
                      <a:pt x="587" y="831"/>
                      <a:pt x="587" y="832"/>
                    </a:cubicBezTo>
                    <a:cubicBezTo>
                      <a:pt x="587" y="832"/>
                      <a:pt x="587" y="832"/>
                      <a:pt x="587" y="833"/>
                    </a:cubicBezTo>
                    <a:cubicBezTo>
                      <a:pt x="588" y="834"/>
                      <a:pt x="585" y="835"/>
                      <a:pt x="582" y="838"/>
                    </a:cubicBezTo>
                    <a:cubicBezTo>
                      <a:pt x="579" y="841"/>
                      <a:pt x="570" y="848"/>
                      <a:pt x="568" y="848"/>
                    </a:cubicBezTo>
                    <a:cubicBezTo>
                      <a:pt x="568" y="848"/>
                      <a:pt x="568" y="848"/>
                      <a:pt x="568" y="847"/>
                    </a:cubicBezTo>
                    <a:cubicBezTo>
                      <a:pt x="567" y="846"/>
                      <a:pt x="565" y="845"/>
                      <a:pt x="563" y="845"/>
                    </a:cubicBezTo>
                    <a:cubicBezTo>
                      <a:pt x="562" y="845"/>
                      <a:pt x="560" y="845"/>
                      <a:pt x="558" y="846"/>
                    </a:cubicBezTo>
                    <a:cubicBezTo>
                      <a:pt x="557" y="847"/>
                      <a:pt x="556" y="848"/>
                      <a:pt x="556" y="849"/>
                    </a:cubicBezTo>
                    <a:cubicBezTo>
                      <a:pt x="556" y="852"/>
                      <a:pt x="558" y="854"/>
                      <a:pt x="560" y="854"/>
                    </a:cubicBezTo>
                    <a:cubicBezTo>
                      <a:pt x="563" y="854"/>
                      <a:pt x="564" y="855"/>
                      <a:pt x="566" y="857"/>
                    </a:cubicBezTo>
                    <a:cubicBezTo>
                      <a:pt x="567" y="857"/>
                      <a:pt x="567" y="858"/>
                      <a:pt x="567" y="859"/>
                    </a:cubicBezTo>
                    <a:cubicBezTo>
                      <a:pt x="567" y="859"/>
                      <a:pt x="567" y="860"/>
                      <a:pt x="567" y="860"/>
                    </a:cubicBezTo>
                    <a:cubicBezTo>
                      <a:pt x="567" y="860"/>
                      <a:pt x="567" y="860"/>
                      <a:pt x="566" y="859"/>
                    </a:cubicBezTo>
                    <a:cubicBezTo>
                      <a:pt x="565" y="858"/>
                      <a:pt x="564" y="856"/>
                      <a:pt x="560" y="856"/>
                    </a:cubicBezTo>
                    <a:cubicBezTo>
                      <a:pt x="559" y="856"/>
                      <a:pt x="559" y="856"/>
                      <a:pt x="559" y="856"/>
                    </a:cubicBezTo>
                    <a:cubicBezTo>
                      <a:pt x="554" y="857"/>
                      <a:pt x="553" y="863"/>
                      <a:pt x="551" y="863"/>
                    </a:cubicBezTo>
                    <a:cubicBezTo>
                      <a:pt x="551" y="863"/>
                      <a:pt x="551" y="862"/>
                      <a:pt x="551" y="862"/>
                    </a:cubicBezTo>
                    <a:cubicBezTo>
                      <a:pt x="550" y="862"/>
                      <a:pt x="550" y="862"/>
                      <a:pt x="550" y="861"/>
                    </a:cubicBezTo>
                    <a:cubicBezTo>
                      <a:pt x="550" y="859"/>
                      <a:pt x="552" y="856"/>
                      <a:pt x="553" y="854"/>
                    </a:cubicBezTo>
                    <a:cubicBezTo>
                      <a:pt x="553" y="854"/>
                      <a:pt x="553" y="853"/>
                      <a:pt x="553" y="852"/>
                    </a:cubicBezTo>
                    <a:cubicBezTo>
                      <a:pt x="553" y="850"/>
                      <a:pt x="552" y="847"/>
                      <a:pt x="550" y="846"/>
                    </a:cubicBezTo>
                    <a:cubicBezTo>
                      <a:pt x="550" y="846"/>
                      <a:pt x="549" y="846"/>
                      <a:pt x="548" y="846"/>
                    </a:cubicBezTo>
                    <a:cubicBezTo>
                      <a:pt x="545" y="846"/>
                      <a:pt x="541" y="847"/>
                      <a:pt x="539" y="847"/>
                    </a:cubicBezTo>
                    <a:cubicBezTo>
                      <a:pt x="537" y="847"/>
                      <a:pt x="532" y="850"/>
                      <a:pt x="527" y="855"/>
                    </a:cubicBezTo>
                    <a:cubicBezTo>
                      <a:pt x="522" y="859"/>
                      <a:pt x="511" y="859"/>
                      <a:pt x="510" y="861"/>
                    </a:cubicBezTo>
                    <a:cubicBezTo>
                      <a:pt x="509" y="862"/>
                      <a:pt x="500" y="865"/>
                      <a:pt x="498" y="869"/>
                    </a:cubicBezTo>
                    <a:cubicBezTo>
                      <a:pt x="498" y="869"/>
                      <a:pt x="497" y="870"/>
                      <a:pt x="497" y="870"/>
                    </a:cubicBezTo>
                    <a:cubicBezTo>
                      <a:pt x="498" y="873"/>
                      <a:pt x="502" y="874"/>
                      <a:pt x="507" y="875"/>
                    </a:cubicBezTo>
                    <a:cubicBezTo>
                      <a:pt x="510" y="875"/>
                      <a:pt x="513" y="873"/>
                      <a:pt x="514" y="873"/>
                    </a:cubicBezTo>
                    <a:cubicBezTo>
                      <a:pt x="515" y="873"/>
                      <a:pt x="515" y="873"/>
                      <a:pt x="515" y="874"/>
                    </a:cubicBezTo>
                    <a:cubicBezTo>
                      <a:pt x="515" y="874"/>
                      <a:pt x="515" y="874"/>
                      <a:pt x="515" y="874"/>
                    </a:cubicBezTo>
                    <a:cubicBezTo>
                      <a:pt x="515" y="876"/>
                      <a:pt x="512" y="878"/>
                      <a:pt x="512" y="880"/>
                    </a:cubicBezTo>
                    <a:cubicBezTo>
                      <a:pt x="512" y="880"/>
                      <a:pt x="512" y="880"/>
                      <a:pt x="512" y="880"/>
                    </a:cubicBezTo>
                    <a:cubicBezTo>
                      <a:pt x="512" y="880"/>
                      <a:pt x="512" y="881"/>
                      <a:pt x="512" y="881"/>
                    </a:cubicBezTo>
                    <a:cubicBezTo>
                      <a:pt x="512" y="883"/>
                      <a:pt x="510" y="884"/>
                      <a:pt x="509" y="885"/>
                    </a:cubicBezTo>
                    <a:cubicBezTo>
                      <a:pt x="509" y="885"/>
                      <a:pt x="509" y="886"/>
                      <a:pt x="509" y="886"/>
                    </a:cubicBezTo>
                    <a:cubicBezTo>
                      <a:pt x="509" y="887"/>
                      <a:pt x="511" y="888"/>
                      <a:pt x="513" y="890"/>
                    </a:cubicBezTo>
                    <a:cubicBezTo>
                      <a:pt x="515" y="891"/>
                      <a:pt x="519" y="892"/>
                      <a:pt x="519" y="893"/>
                    </a:cubicBezTo>
                    <a:cubicBezTo>
                      <a:pt x="519" y="893"/>
                      <a:pt x="519" y="893"/>
                      <a:pt x="518" y="894"/>
                    </a:cubicBezTo>
                    <a:cubicBezTo>
                      <a:pt x="518" y="894"/>
                      <a:pt x="518" y="894"/>
                      <a:pt x="517" y="894"/>
                    </a:cubicBezTo>
                    <a:cubicBezTo>
                      <a:pt x="515" y="894"/>
                      <a:pt x="513" y="889"/>
                      <a:pt x="511" y="889"/>
                    </a:cubicBezTo>
                    <a:cubicBezTo>
                      <a:pt x="511" y="889"/>
                      <a:pt x="511" y="889"/>
                      <a:pt x="511" y="890"/>
                    </a:cubicBezTo>
                    <a:cubicBezTo>
                      <a:pt x="511" y="890"/>
                      <a:pt x="511" y="890"/>
                      <a:pt x="511" y="890"/>
                    </a:cubicBezTo>
                    <a:cubicBezTo>
                      <a:pt x="509" y="890"/>
                      <a:pt x="507" y="887"/>
                      <a:pt x="505" y="887"/>
                    </a:cubicBezTo>
                    <a:cubicBezTo>
                      <a:pt x="505" y="887"/>
                      <a:pt x="505" y="887"/>
                      <a:pt x="504" y="887"/>
                    </a:cubicBezTo>
                    <a:cubicBezTo>
                      <a:pt x="502" y="887"/>
                      <a:pt x="495" y="894"/>
                      <a:pt x="493" y="896"/>
                    </a:cubicBezTo>
                    <a:cubicBezTo>
                      <a:pt x="492" y="898"/>
                      <a:pt x="491" y="902"/>
                      <a:pt x="491" y="905"/>
                    </a:cubicBezTo>
                    <a:cubicBezTo>
                      <a:pt x="491" y="907"/>
                      <a:pt x="491" y="908"/>
                      <a:pt x="491" y="909"/>
                    </a:cubicBezTo>
                    <a:cubicBezTo>
                      <a:pt x="492" y="910"/>
                      <a:pt x="492" y="911"/>
                      <a:pt x="493" y="911"/>
                    </a:cubicBezTo>
                    <a:cubicBezTo>
                      <a:pt x="494" y="910"/>
                      <a:pt x="494" y="909"/>
                      <a:pt x="495" y="908"/>
                    </a:cubicBezTo>
                    <a:cubicBezTo>
                      <a:pt x="496" y="908"/>
                      <a:pt x="496" y="908"/>
                      <a:pt x="496" y="908"/>
                    </a:cubicBezTo>
                    <a:cubicBezTo>
                      <a:pt x="496" y="908"/>
                      <a:pt x="497" y="908"/>
                      <a:pt x="497" y="909"/>
                    </a:cubicBezTo>
                    <a:cubicBezTo>
                      <a:pt x="497" y="909"/>
                      <a:pt x="497" y="910"/>
                      <a:pt x="497" y="911"/>
                    </a:cubicBezTo>
                    <a:cubicBezTo>
                      <a:pt x="497" y="912"/>
                      <a:pt x="497" y="913"/>
                      <a:pt x="497" y="913"/>
                    </a:cubicBezTo>
                    <a:cubicBezTo>
                      <a:pt x="495" y="913"/>
                      <a:pt x="496" y="912"/>
                      <a:pt x="494" y="912"/>
                    </a:cubicBezTo>
                    <a:cubicBezTo>
                      <a:pt x="494" y="912"/>
                      <a:pt x="494" y="912"/>
                      <a:pt x="494" y="912"/>
                    </a:cubicBezTo>
                    <a:cubicBezTo>
                      <a:pt x="492" y="912"/>
                      <a:pt x="487" y="919"/>
                      <a:pt x="487" y="921"/>
                    </a:cubicBezTo>
                    <a:cubicBezTo>
                      <a:pt x="487" y="923"/>
                      <a:pt x="490" y="925"/>
                      <a:pt x="492" y="927"/>
                    </a:cubicBezTo>
                    <a:cubicBezTo>
                      <a:pt x="494" y="929"/>
                      <a:pt x="495" y="929"/>
                      <a:pt x="495" y="930"/>
                    </a:cubicBezTo>
                    <a:cubicBezTo>
                      <a:pt x="495" y="931"/>
                      <a:pt x="495" y="931"/>
                      <a:pt x="495" y="931"/>
                    </a:cubicBezTo>
                    <a:cubicBezTo>
                      <a:pt x="495" y="932"/>
                      <a:pt x="494" y="933"/>
                      <a:pt x="494" y="933"/>
                    </a:cubicBezTo>
                    <a:cubicBezTo>
                      <a:pt x="494" y="933"/>
                      <a:pt x="493" y="932"/>
                      <a:pt x="493" y="931"/>
                    </a:cubicBezTo>
                    <a:cubicBezTo>
                      <a:pt x="492" y="929"/>
                      <a:pt x="489" y="924"/>
                      <a:pt x="486" y="924"/>
                    </a:cubicBezTo>
                    <a:cubicBezTo>
                      <a:pt x="486" y="924"/>
                      <a:pt x="486" y="924"/>
                      <a:pt x="486" y="924"/>
                    </a:cubicBezTo>
                    <a:cubicBezTo>
                      <a:pt x="484" y="924"/>
                      <a:pt x="481" y="927"/>
                      <a:pt x="480" y="927"/>
                    </a:cubicBezTo>
                    <a:cubicBezTo>
                      <a:pt x="480" y="927"/>
                      <a:pt x="480" y="927"/>
                      <a:pt x="480" y="926"/>
                    </a:cubicBezTo>
                    <a:cubicBezTo>
                      <a:pt x="480" y="926"/>
                      <a:pt x="480" y="926"/>
                      <a:pt x="480" y="926"/>
                    </a:cubicBezTo>
                    <a:cubicBezTo>
                      <a:pt x="478" y="927"/>
                      <a:pt x="474" y="931"/>
                      <a:pt x="473" y="932"/>
                    </a:cubicBezTo>
                    <a:cubicBezTo>
                      <a:pt x="473" y="933"/>
                      <a:pt x="474" y="933"/>
                      <a:pt x="474" y="933"/>
                    </a:cubicBezTo>
                    <a:cubicBezTo>
                      <a:pt x="475" y="933"/>
                      <a:pt x="476" y="933"/>
                      <a:pt x="476" y="934"/>
                    </a:cubicBezTo>
                    <a:cubicBezTo>
                      <a:pt x="477" y="934"/>
                      <a:pt x="477" y="934"/>
                      <a:pt x="477" y="934"/>
                    </a:cubicBezTo>
                    <a:cubicBezTo>
                      <a:pt x="477" y="934"/>
                      <a:pt x="477" y="935"/>
                      <a:pt x="476" y="935"/>
                    </a:cubicBezTo>
                    <a:cubicBezTo>
                      <a:pt x="476" y="937"/>
                      <a:pt x="476" y="938"/>
                      <a:pt x="476" y="940"/>
                    </a:cubicBezTo>
                    <a:cubicBezTo>
                      <a:pt x="476" y="943"/>
                      <a:pt x="476" y="945"/>
                      <a:pt x="476" y="947"/>
                    </a:cubicBezTo>
                    <a:cubicBezTo>
                      <a:pt x="476" y="947"/>
                      <a:pt x="476" y="947"/>
                      <a:pt x="476" y="947"/>
                    </a:cubicBezTo>
                    <a:cubicBezTo>
                      <a:pt x="476" y="948"/>
                      <a:pt x="476" y="948"/>
                      <a:pt x="475" y="948"/>
                    </a:cubicBezTo>
                    <a:cubicBezTo>
                      <a:pt x="473" y="948"/>
                      <a:pt x="471" y="948"/>
                      <a:pt x="470" y="948"/>
                    </a:cubicBezTo>
                    <a:cubicBezTo>
                      <a:pt x="468" y="948"/>
                      <a:pt x="469" y="953"/>
                      <a:pt x="468" y="957"/>
                    </a:cubicBezTo>
                    <a:cubicBezTo>
                      <a:pt x="468" y="959"/>
                      <a:pt x="466" y="960"/>
                      <a:pt x="464" y="960"/>
                    </a:cubicBezTo>
                    <a:cubicBezTo>
                      <a:pt x="463" y="960"/>
                      <a:pt x="462" y="960"/>
                      <a:pt x="462" y="959"/>
                    </a:cubicBezTo>
                    <a:cubicBezTo>
                      <a:pt x="462" y="959"/>
                      <a:pt x="461" y="959"/>
                      <a:pt x="461" y="959"/>
                    </a:cubicBezTo>
                    <a:cubicBezTo>
                      <a:pt x="459" y="959"/>
                      <a:pt x="458" y="962"/>
                      <a:pt x="457" y="964"/>
                    </a:cubicBezTo>
                    <a:cubicBezTo>
                      <a:pt x="457" y="965"/>
                      <a:pt x="458" y="965"/>
                      <a:pt x="458" y="966"/>
                    </a:cubicBezTo>
                    <a:cubicBezTo>
                      <a:pt x="458" y="966"/>
                      <a:pt x="458" y="966"/>
                      <a:pt x="458" y="967"/>
                    </a:cubicBezTo>
                    <a:cubicBezTo>
                      <a:pt x="458" y="968"/>
                      <a:pt x="455" y="970"/>
                      <a:pt x="455" y="971"/>
                    </a:cubicBezTo>
                    <a:cubicBezTo>
                      <a:pt x="455" y="971"/>
                      <a:pt x="455" y="972"/>
                      <a:pt x="456" y="972"/>
                    </a:cubicBezTo>
                    <a:cubicBezTo>
                      <a:pt x="456" y="972"/>
                      <a:pt x="456" y="972"/>
                      <a:pt x="457" y="972"/>
                    </a:cubicBezTo>
                    <a:cubicBezTo>
                      <a:pt x="459" y="972"/>
                      <a:pt x="460" y="971"/>
                      <a:pt x="462" y="968"/>
                    </a:cubicBezTo>
                    <a:cubicBezTo>
                      <a:pt x="464" y="965"/>
                      <a:pt x="464" y="967"/>
                      <a:pt x="468" y="964"/>
                    </a:cubicBezTo>
                    <a:cubicBezTo>
                      <a:pt x="469" y="963"/>
                      <a:pt x="470" y="963"/>
                      <a:pt x="471" y="963"/>
                    </a:cubicBezTo>
                    <a:cubicBezTo>
                      <a:pt x="472" y="963"/>
                      <a:pt x="473" y="963"/>
                      <a:pt x="473" y="964"/>
                    </a:cubicBezTo>
                    <a:cubicBezTo>
                      <a:pt x="473" y="964"/>
                      <a:pt x="473" y="965"/>
                      <a:pt x="473" y="965"/>
                    </a:cubicBezTo>
                    <a:cubicBezTo>
                      <a:pt x="470" y="967"/>
                      <a:pt x="464" y="971"/>
                      <a:pt x="464" y="976"/>
                    </a:cubicBezTo>
                    <a:cubicBezTo>
                      <a:pt x="464" y="980"/>
                      <a:pt x="459" y="982"/>
                      <a:pt x="459" y="985"/>
                    </a:cubicBezTo>
                    <a:cubicBezTo>
                      <a:pt x="459" y="988"/>
                      <a:pt x="461" y="988"/>
                      <a:pt x="461" y="989"/>
                    </a:cubicBezTo>
                    <a:cubicBezTo>
                      <a:pt x="461" y="990"/>
                      <a:pt x="461" y="990"/>
                      <a:pt x="461" y="990"/>
                    </a:cubicBezTo>
                    <a:cubicBezTo>
                      <a:pt x="461" y="991"/>
                      <a:pt x="459" y="993"/>
                      <a:pt x="459" y="996"/>
                    </a:cubicBezTo>
                    <a:cubicBezTo>
                      <a:pt x="458" y="998"/>
                      <a:pt x="457" y="1000"/>
                      <a:pt x="456" y="1000"/>
                    </a:cubicBezTo>
                    <a:cubicBezTo>
                      <a:pt x="455" y="1000"/>
                      <a:pt x="455" y="999"/>
                      <a:pt x="455" y="999"/>
                    </a:cubicBezTo>
                    <a:cubicBezTo>
                      <a:pt x="455" y="999"/>
                      <a:pt x="454" y="999"/>
                      <a:pt x="454" y="999"/>
                    </a:cubicBezTo>
                    <a:cubicBezTo>
                      <a:pt x="453" y="999"/>
                      <a:pt x="452" y="1000"/>
                      <a:pt x="452" y="1001"/>
                    </a:cubicBezTo>
                    <a:cubicBezTo>
                      <a:pt x="452" y="1001"/>
                      <a:pt x="452" y="1002"/>
                      <a:pt x="452" y="1002"/>
                    </a:cubicBezTo>
                    <a:cubicBezTo>
                      <a:pt x="452" y="1003"/>
                      <a:pt x="453" y="1003"/>
                      <a:pt x="454" y="1003"/>
                    </a:cubicBezTo>
                    <a:cubicBezTo>
                      <a:pt x="456" y="1003"/>
                      <a:pt x="459" y="1002"/>
                      <a:pt x="463" y="1000"/>
                    </a:cubicBezTo>
                    <a:cubicBezTo>
                      <a:pt x="468" y="997"/>
                      <a:pt x="468" y="991"/>
                      <a:pt x="469" y="987"/>
                    </a:cubicBezTo>
                    <a:cubicBezTo>
                      <a:pt x="470" y="985"/>
                      <a:pt x="470" y="985"/>
                      <a:pt x="470" y="985"/>
                    </a:cubicBezTo>
                    <a:cubicBezTo>
                      <a:pt x="471" y="985"/>
                      <a:pt x="472" y="985"/>
                      <a:pt x="473" y="985"/>
                    </a:cubicBezTo>
                    <a:cubicBezTo>
                      <a:pt x="473" y="985"/>
                      <a:pt x="474" y="985"/>
                      <a:pt x="474" y="984"/>
                    </a:cubicBezTo>
                    <a:cubicBezTo>
                      <a:pt x="475" y="982"/>
                      <a:pt x="477" y="981"/>
                      <a:pt x="478" y="981"/>
                    </a:cubicBezTo>
                    <a:cubicBezTo>
                      <a:pt x="479" y="981"/>
                      <a:pt x="479" y="981"/>
                      <a:pt x="480" y="982"/>
                    </a:cubicBezTo>
                    <a:cubicBezTo>
                      <a:pt x="480" y="982"/>
                      <a:pt x="480" y="983"/>
                      <a:pt x="480" y="983"/>
                    </a:cubicBezTo>
                    <a:cubicBezTo>
                      <a:pt x="480" y="985"/>
                      <a:pt x="475" y="989"/>
                      <a:pt x="474" y="992"/>
                    </a:cubicBezTo>
                    <a:cubicBezTo>
                      <a:pt x="474" y="992"/>
                      <a:pt x="473" y="993"/>
                      <a:pt x="473" y="993"/>
                    </a:cubicBezTo>
                    <a:cubicBezTo>
                      <a:pt x="473" y="994"/>
                      <a:pt x="474" y="994"/>
                      <a:pt x="475" y="995"/>
                    </a:cubicBezTo>
                    <a:cubicBezTo>
                      <a:pt x="476" y="995"/>
                      <a:pt x="476" y="995"/>
                      <a:pt x="476" y="995"/>
                    </a:cubicBezTo>
                    <a:cubicBezTo>
                      <a:pt x="476" y="996"/>
                      <a:pt x="476" y="996"/>
                      <a:pt x="476" y="996"/>
                    </a:cubicBezTo>
                    <a:cubicBezTo>
                      <a:pt x="476" y="997"/>
                      <a:pt x="476" y="997"/>
                      <a:pt x="476" y="998"/>
                    </a:cubicBezTo>
                    <a:cubicBezTo>
                      <a:pt x="476" y="999"/>
                      <a:pt x="476" y="999"/>
                      <a:pt x="478" y="1000"/>
                    </a:cubicBezTo>
                    <a:cubicBezTo>
                      <a:pt x="481" y="1001"/>
                      <a:pt x="483" y="1000"/>
                      <a:pt x="483" y="1003"/>
                    </a:cubicBezTo>
                    <a:cubicBezTo>
                      <a:pt x="483" y="1004"/>
                      <a:pt x="482" y="1005"/>
                      <a:pt x="480" y="1005"/>
                    </a:cubicBezTo>
                    <a:cubicBezTo>
                      <a:pt x="478" y="1006"/>
                      <a:pt x="476" y="1006"/>
                      <a:pt x="475" y="1009"/>
                    </a:cubicBezTo>
                    <a:cubicBezTo>
                      <a:pt x="475" y="1009"/>
                      <a:pt x="475" y="1009"/>
                      <a:pt x="475" y="1010"/>
                    </a:cubicBezTo>
                    <a:cubicBezTo>
                      <a:pt x="475" y="1011"/>
                      <a:pt x="477" y="1012"/>
                      <a:pt x="478" y="1012"/>
                    </a:cubicBezTo>
                    <a:cubicBezTo>
                      <a:pt x="479" y="1013"/>
                      <a:pt x="479" y="1013"/>
                      <a:pt x="480" y="1013"/>
                    </a:cubicBezTo>
                    <a:cubicBezTo>
                      <a:pt x="480" y="1013"/>
                      <a:pt x="480" y="1013"/>
                      <a:pt x="480" y="1013"/>
                    </a:cubicBezTo>
                    <a:cubicBezTo>
                      <a:pt x="480" y="1013"/>
                      <a:pt x="480" y="1013"/>
                      <a:pt x="480" y="1013"/>
                    </a:cubicBezTo>
                    <a:cubicBezTo>
                      <a:pt x="479" y="1013"/>
                      <a:pt x="476" y="1013"/>
                      <a:pt x="475" y="1013"/>
                    </a:cubicBezTo>
                    <a:cubicBezTo>
                      <a:pt x="474" y="1013"/>
                      <a:pt x="473" y="1013"/>
                      <a:pt x="473" y="1013"/>
                    </a:cubicBezTo>
                    <a:cubicBezTo>
                      <a:pt x="473" y="1013"/>
                      <a:pt x="473" y="1014"/>
                      <a:pt x="473" y="1014"/>
                    </a:cubicBezTo>
                    <a:cubicBezTo>
                      <a:pt x="473" y="1015"/>
                      <a:pt x="476" y="1017"/>
                      <a:pt x="478" y="1017"/>
                    </a:cubicBezTo>
                    <a:cubicBezTo>
                      <a:pt x="480" y="1017"/>
                      <a:pt x="482" y="1015"/>
                      <a:pt x="485" y="1013"/>
                    </a:cubicBezTo>
                    <a:cubicBezTo>
                      <a:pt x="488" y="1011"/>
                      <a:pt x="495" y="1006"/>
                      <a:pt x="500" y="1000"/>
                    </a:cubicBezTo>
                    <a:cubicBezTo>
                      <a:pt x="505" y="994"/>
                      <a:pt x="511" y="986"/>
                      <a:pt x="512" y="986"/>
                    </a:cubicBezTo>
                    <a:cubicBezTo>
                      <a:pt x="512" y="986"/>
                      <a:pt x="512" y="986"/>
                      <a:pt x="512" y="986"/>
                    </a:cubicBezTo>
                    <a:cubicBezTo>
                      <a:pt x="512" y="987"/>
                      <a:pt x="504" y="998"/>
                      <a:pt x="502" y="1001"/>
                    </a:cubicBezTo>
                    <a:cubicBezTo>
                      <a:pt x="501" y="1005"/>
                      <a:pt x="498" y="1004"/>
                      <a:pt x="496" y="1006"/>
                    </a:cubicBezTo>
                    <a:cubicBezTo>
                      <a:pt x="495" y="1007"/>
                      <a:pt x="488" y="1015"/>
                      <a:pt x="483" y="1016"/>
                    </a:cubicBezTo>
                    <a:cubicBezTo>
                      <a:pt x="479" y="1018"/>
                      <a:pt x="478" y="1020"/>
                      <a:pt x="477" y="1020"/>
                    </a:cubicBezTo>
                    <a:cubicBezTo>
                      <a:pt x="476" y="1020"/>
                      <a:pt x="470" y="1022"/>
                      <a:pt x="468" y="1024"/>
                    </a:cubicBezTo>
                    <a:cubicBezTo>
                      <a:pt x="468" y="1025"/>
                      <a:pt x="466" y="1026"/>
                      <a:pt x="464" y="1026"/>
                    </a:cubicBezTo>
                    <a:cubicBezTo>
                      <a:pt x="463" y="1026"/>
                      <a:pt x="463" y="1026"/>
                      <a:pt x="463" y="1025"/>
                    </a:cubicBezTo>
                    <a:cubicBezTo>
                      <a:pt x="462" y="1025"/>
                      <a:pt x="462" y="1025"/>
                      <a:pt x="462" y="1025"/>
                    </a:cubicBezTo>
                    <a:cubicBezTo>
                      <a:pt x="462" y="1025"/>
                      <a:pt x="462" y="1025"/>
                      <a:pt x="462" y="1025"/>
                    </a:cubicBezTo>
                    <a:cubicBezTo>
                      <a:pt x="462" y="1025"/>
                      <a:pt x="463" y="1025"/>
                      <a:pt x="463" y="1024"/>
                    </a:cubicBezTo>
                    <a:cubicBezTo>
                      <a:pt x="464" y="1024"/>
                      <a:pt x="465" y="1024"/>
                      <a:pt x="467" y="1024"/>
                    </a:cubicBezTo>
                    <a:cubicBezTo>
                      <a:pt x="469" y="1024"/>
                      <a:pt x="471" y="1021"/>
                      <a:pt x="472" y="1018"/>
                    </a:cubicBezTo>
                    <a:cubicBezTo>
                      <a:pt x="472" y="1018"/>
                      <a:pt x="472" y="1018"/>
                      <a:pt x="472" y="1018"/>
                    </a:cubicBezTo>
                    <a:cubicBezTo>
                      <a:pt x="472" y="1016"/>
                      <a:pt x="469" y="1016"/>
                      <a:pt x="469" y="1015"/>
                    </a:cubicBezTo>
                    <a:cubicBezTo>
                      <a:pt x="469" y="1015"/>
                      <a:pt x="469" y="1015"/>
                      <a:pt x="470" y="1014"/>
                    </a:cubicBezTo>
                    <a:cubicBezTo>
                      <a:pt x="471" y="1013"/>
                      <a:pt x="472" y="1011"/>
                      <a:pt x="472" y="1009"/>
                    </a:cubicBezTo>
                    <a:cubicBezTo>
                      <a:pt x="472" y="1009"/>
                      <a:pt x="472" y="1008"/>
                      <a:pt x="471" y="1008"/>
                    </a:cubicBezTo>
                    <a:cubicBezTo>
                      <a:pt x="469" y="1007"/>
                      <a:pt x="470" y="1003"/>
                      <a:pt x="466" y="1003"/>
                    </a:cubicBezTo>
                    <a:cubicBezTo>
                      <a:pt x="462" y="1003"/>
                      <a:pt x="459" y="1009"/>
                      <a:pt x="459" y="1013"/>
                    </a:cubicBezTo>
                    <a:cubicBezTo>
                      <a:pt x="459" y="1013"/>
                      <a:pt x="459" y="1013"/>
                      <a:pt x="459" y="1014"/>
                    </a:cubicBezTo>
                    <a:cubicBezTo>
                      <a:pt x="459" y="1014"/>
                      <a:pt x="459" y="1014"/>
                      <a:pt x="459" y="1015"/>
                    </a:cubicBezTo>
                    <a:cubicBezTo>
                      <a:pt x="459" y="1017"/>
                      <a:pt x="458" y="1017"/>
                      <a:pt x="457" y="1019"/>
                    </a:cubicBezTo>
                    <a:cubicBezTo>
                      <a:pt x="457" y="1020"/>
                      <a:pt x="456" y="1020"/>
                      <a:pt x="456" y="1020"/>
                    </a:cubicBezTo>
                    <a:cubicBezTo>
                      <a:pt x="455" y="1020"/>
                      <a:pt x="454" y="1020"/>
                      <a:pt x="454" y="1020"/>
                    </a:cubicBezTo>
                    <a:cubicBezTo>
                      <a:pt x="453" y="1020"/>
                      <a:pt x="452" y="1019"/>
                      <a:pt x="452" y="1018"/>
                    </a:cubicBezTo>
                    <a:cubicBezTo>
                      <a:pt x="452" y="1017"/>
                      <a:pt x="453" y="1017"/>
                      <a:pt x="453" y="1016"/>
                    </a:cubicBezTo>
                    <a:cubicBezTo>
                      <a:pt x="453" y="1015"/>
                      <a:pt x="454" y="1014"/>
                      <a:pt x="454" y="1013"/>
                    </a:cubicBezTo>
                    <a:cubicBezTo>
                      <a:pt x="454" y="1012"/>
                      <a:pt x="453" y="1011"/>
                      <a:pt x="451" y="1011"/>
                    </a:cubicBezTo>
                    <a:cubicBezTo>
                      <a:pt x="447" y="1011"/>
                      <a:pt x="439" y="1027"/>
                      <a:pt x="439" y="1030"/>
                    </a:cubicBezTo>
                    <a:cubicBezTo>
                      <a:pt x="439" y="1030"/>
                      <a:pt x="439" y="1030"/>
                      <a:pt x="439" y="1030"/>
                    </a:cubicBezTo>
                    <a:cubicBezTo>
                      <a:pt x="439" y="1030"/>
                      <a:pt x="439" y="1030"/>
                      <a:pt x="439" y="1030"/>
                    </a:cubicBezTo>
                    <a:cubicBezTo>
                      <a:pt x="441" y="1030"/>
                      <a:pt x="447" y="1024"/>
                      <a:pt x="448" y="1024"/>
                    </a:cubicBezTo>
                    <a:cubicBezTo>
                      <a:pt x="448" y="1024"/>
                      <a:pt x="448" y="1024"/>
                      <a:pt x="448" y="1024"/>
                    </a:cubicBezTo>
                    <a:cubicBezTo>
                      <a:pt x="448" y="1025"/>
                      <a:pt x="448" y="1025"/>
                      <a:pt x="448" y="1025"/>
                    </a:cubicBezTo>
                    <a:cubicBezTo>
                      <a:pt x="448" y="1025"/>
                      <a:pt x="445" y="1027"/>
                      <a:pt x="443" y="1031"/>
                    </a:cubicBezTo>
                    <a:cubicBezTo>
                      <a:pt x="441" y="1033"/>
                      <a:pt x="441" y="1033"/>
                      <a:pt x="440" y="1033"/>
                    </a:cubicBezTo>
                    <a:cubicBezTo>
                      <a:pt x="439" y="1033"/>
                      <a:pt x="438" y="1033"/>
                      <a:pt x="436" y="1033"/>
                    </a:cubicBezTo>
                    <a:cubicBezTo>
                      <a:pt x="436" y="1033"/>
                      <a:pt x="435" y="1033"/>
                      <a:pt x="434" y="1033"/>
                    </a:cubicBezTo>
                    <a:cubicBezTo>
                      <a:pt x="432" y="1033"/>
                      <a:pt x="429" y="1033"/>
                      <a:pt x="429" y="1035"/>
                    </a:cubicBezTo>
                    <a:cubicBezTo>
                      <a:pt x="429" y="1036"/>
                      <a:pt x="431" y="1036"/>
                      <a:pt x="433" y="1036"/>
                    </a:cubicBezTo>
                    <a:cubicBezTo>
                      <a:pt x="433" y="1036"/>
                      <a:pt x="434" y="1036"/>
                      <a:pt x="435" y="1036"/>
                    </a:cubicBezTo>
                    <a:cubicBezTo>
                      <a:pt x="437" y="1036"/>
                      <a:pt x="438" y="1036"/>
                      <a:pt x="438" y="1036"/>
                    </a:cubicBezTo>
                    <a:cubicBezTo>
                      <a:pt x="438" y="1037"/>
                      <a:pt x="438" y="1037"/>
                      <a:pt x="438" y="1037"/>
                    </a:cubicBezTo>
                    <a:cubicBezTo>
                      <a:pt x="439" y="1038"/>
                      <a:pt x="436" y="1039"/>
                      <a:pt x="434" y="1040"/>
                    </a:cubicBezTo>
                    <a:cubicBezTo>
                      <a:pt x="433" y="1042"/>
                      <a:pt x="432" y="1042"/>
                      <a:pt x="431" y="1042"/>
                    </a:cubicBezTo>
                    <a:cubicBezTo>
                      <a:pt x="431" y="1042"/>
                      <a:pt x="430" y="1042"/>
                      <a:pt x="430" y="1041"/>
                    </a:cubicBezTo>
                    <a:cubicBezTo>
                      <a:pt x="428" y="1040"/>
                      <a:pt x="428" y="1040"/>
                      <a:pt x="427" y="1040"/>
                    </a:cubicBezTo>
                    <a:cubicBezTo>
                      <a:pt x="426" y="1040"/>
                      <a:pt x="425" y="1040"/>
                      <a:pt x="425" y="1040"/>
                    </a:cubicBezTo>
                    <a:cubicBezTo>
                      <a:pt x="421" y="1040"/>
                      <a:pt x="422" y="1044"/>
                      <a:pt x="419" y="1044"/>
                    </a:cubicBezTo>
                    <a:cubicBezTo>
                      <a:pt x="419" y="1044"/>
                      <a:pt x="419" y="1044"/>
                      <a:pt x="419" y="1044"/>
                    </a:cubicBezTo>
                    <a:cubicBezTo>
                      <a:pt x="419" y="1044"/>
                      <a:pt x="418" y="1044"/>
                      <a:pt x="418" y="1044"/>
                    </a:cubicBezTo>
                    <a:cubicBezTo>
                      <a:pt x="415" y="1044"/>
                      <a:pt x="410" y="1049"/>
                      <a:pt x="410" y="1052"/>
                    </a:cubicBezTo>
                    <a:cubicBezTo>
                      <a:pt x="410" y="1054"/>
                      <a:pt x="407" y="1059"/>
                      <a:pt x="407" y="1061"/>
                    </a:cubicBezTo>
                    <a:cubicBezTo>
                      <a:pt x="407" y="1063"/>
                      <a:pt x="409" y="1063"/>
                      <a:pt x="411" y="1063"/>
                    </a:cubicBezTo>
                    <a:cubicBezTo>
                      <a:pt x="412" y="1063"/>
                      <a:pt x="413" y="1062"/>
                      <a:pt x="414" y="1062"/>
                    </a:cubicBezTo>
                    <a:cubicBezTo>
                      <a:pt x="414" y="1062"/>
                      <a:pt x="415" y="1063"/>
                      <a:pt x="415" y="1063"/>
                    </a:cubicBezTo>
                    <a:cubicBezTo>
                      <a:pt x="415" y="1063"/>
                      <a:pt x="415" y="1063"/>
                      <a:pt x="415" y="1063"/>
                    </a:cubicBezTo>
                    <a:cubicBezTo>
                      <a:pt x="415" y="1063"/>
                      <a:pt x="415" y="1063"/>
                      <a:pt x="415" y="1063"/>
                    </a:cubicBezTo>
                    <a:cubicBezTo>
                      <a:pt x="415" y="1063"/>
                      <a:pt x="414" y="1064"/>
                      <a:pt x="413" y="1066"/>
                    </a:cubicBezTo>
                    <a:cubicBezTo>
                      <a:pt x="412" y="1068"/>
                      <a:pt x="409" y="1070"/>
                      <a:pt x="405" y="1070"/>
                    </a:cubicBezTo>
                    <a:cubicBezTo>
                      <a:pt x="404" y="1070"/>
                      <a:pt x="403" y="1071"/>
                      <a:pt x="403" y="1072"/>
                    </a:cubicBezTo>
                    <a:cubicBezTo>
                      <a:pt x="403" y="1073"/>
                      <a:pt x="404" y="1073"/>
                      <a:pt x="404" y="1074"/>
                    </a:cubicBezTo>
                    <a:cubicBezTo>
                      <a:pt x="404" y="1074"/>
                      <a:pt x="404" y="1074"/>
                      <a:pt x="405" y="1074"/>
                    </a:cubicBezTo>
                    <a:cubicBezTo>
                      <a:pt x="406" y="1074"/>
                      <a:pt x="408" y="1072"/>
                      <a:pt x="409" y="1072"/>
                    </a:cubicBezTo>
                    <a:cubicBezTo>
                      <a:pt x="410" y="1072"/>
                      <a:pt x="418" y="1068"/>
                      <a:pt x="420" y="1064"/>
                    </a:cubicBezTo>
                    <a:cubicBezTo>
                      <a:pt x="421" y="1061"/>
                      <a:pt x="423" y="1062"/>
                      <a:pt x="427" y="1060"/>
                    </a:cubicBezTo>
                    <a:cubicBezTo>
                      <a:pt x="430" y="1059"/>
                      <a:pt x="430" y="1058"/>
                      <a:pt x="430" y="1057"/>
                    </a:cubicBezTo>
                    <a:cubicBezTo>
                      <a:pt x="430" y="1056"/>
                      <a:pt x="430" y="1055"/>
                      <a:pt x="430" y="1054"/>
                    </a:cubicBezTo>
                    <a:cubicBezTo>
                      <a:pt x="430" y="1052"/>
                      <a:pt x="432" y="1052"/>
                      <a:pt x="434" y="1052"/>
                    </a:cubicBezTo>
                    <a:cubicBezTo>
                      <a:pt x="434" y="1052"/>
                      <a:pt x="435" y="1051"/>
                      <a:pt x="437" y="1050"/>
                    </a:cubicBezTo>
                    <a:cubicBezTo>
                      <a:pt x="435" y="1051"/>
                      <a:pt x="434" y="1052"/>
                      <a:pt x="434" y="1052"/>
                    </a:cubicBezTo>
                    <a:cubicBezTo>
                      <a:pt x="432" y="1054"/>
                      <a:pt x="432" y="1056"/>
                      <a:pt x="432" y="1058"/>
                    </a:cubicBezTo>
                    <a:cubicBezTo>
                      <a:pt x="432" y="1059"/>
                      <a:pt x="432" y="1059"/>
                      <a:pt x="432" y="1060"/>
                    </a:cubicBezTo>
                    <a:cubicBezTo>
                      <a:pt x="432" y="1061"/>
                      <a:pt x="435" y="1061"/>
                      <a:pt x="438" y="1062"/>
                    </a:cubicBezTo>
                    <a:cubicBezTo>
                      <a:pt x="440" y="1063"/>
                      <a:pt x="443" y="1064"/>
                      <a:pt x="443" y="1065"/>
                    </a:cubicBezTo>
                    <a:cubicBezTo>
                      <a:pt x="443" y="1065"/>
                      <a:pt x="443" y="1065"/>
                      <a:pt x="443" y="1065"/>
                    </a:cubicBezTo>
                    <a:cubicBezTo>
                      <a:pt x="443" y="1065"/>
                      <a:pt x="443" y="1066"/>
                      <a:pt x="442" y="1066"/>
                    </a:cubicBezTo>
                    <a:cubicBezTo>
                      <a:pt x="442" y="1066"/>
                      <a:pt x="441" y="1066"/>
                      <a:pt x="440" y="1066"/>
                    </a:cubicBezTo>
                    <a:cubicBezTo>
                      <a:pt x="438" y="1066"/>
                      <a:pt x="437" y="1066"/>
                      <a:pt x="436" y="1066"/>
                    </a:cubicBezTo>
                    <a:cubicBezTo>
                      <a:pt x="435" y="1066"/>
                      <a:pt x="434" y="1065"/>
                      <a:pt x="434" y="1065"/>
                    </a:cubicBezTo>
                    <a:cubicBezTo>
                      <a:pt x="433" y="1065"/>
                      <a:pt x="432" y="1066"/>
                      <a:pt x="432" y="1067"/>
                    </a:cubicBezTo>
                    <a:cubicBezTo>
                      <a:pt x="433" y="1068"/>
                      <a:pt x="430" y="1068"/>
                      <a:pt x="428" y="1069"/>
                    </a:cubicBezTo>
                    <a:cubicBezTo>
                      <a:pt x="426" y="1070"/>
                      <a:pt x="424" y="1071"/>
                      <a:pt x="423" y="1072"/>
                    </a:cubicBezTo>
                    <a:cubicBezTo>
                      <a:pt x="423" y="1074"/>
                      <a:pt x="415" y="1074"/>
                      <a:pt x="415" y="1079"/>
                    </a:cubicBezTo>
                    <a:cubicBezTo>
                      <a:pt x="415" y="1080"/>
                      <a:pt x="415" y="1080"/>
                      <a:pt x="415" y="1081"/>
                    </a:cubicBezTo>
                    <a:cubicBezTo>
                      <a:pt x="415" y="1084"/>
                      <a:pt x="416" y="1086"/>
                      <a:pt x="416" y="1089"/>
                    </a:cubicBezTo>
                    <a:cubicBezTo>
                      <a:pt x="416" y="1092"/>
                      <a:pt x="413" y="1091"/>
                      <a:pt x="413" y="1095"/>
                    </a:cubicBezTo>
                    <a:cubicBezTo>
                      <a:pt x="413" y="1096"/>
                      <a:pt x="413" y="1097"/>
                      <a:pt x="413" y="1097"/>
                    </a:cubicBezTo>
                    <a:cubicBezTo>
                      <a:pt x="413" y="1098"/>
                      <a:pt x="413" y="1098"/>
                      <a:pt x="412" y="1098"/>
                    </a:cubicBezTo>
                    <a:cubicBezTo>
                      <a:pt x="412" y="1098"/>
                      <a:pt x="411" y="1098"/>
                      <a:pt x="411" y="1098"/>
                    </a:cubicBezTo>
                    <a:cubicBezTo>
                      <a:pt x="410" y="1098"/>
                      <a:pt x="409" y="1098"/>
                      <a:pt x="408" y="1098"/>
                    </a:cubicBezTo>
                    <a:cubicBezTo>
                      <a:pt x="407" y="1098"/>
                      <a:pt x="408" y="1098"/>
                      <a:pt x="408" y="1097"/>
                    </a:cubicBezTo>
                    <a:cubicBezTo>
                      <a:pt x="408" y="1096"/>
                      <a:pt x="408" y="1096"/>
                      <a:pt x="408" y="1096"/>
                    </a:cubicBezTo>
                    <a:cubicBezTo>
                      <a:pt x="408" y="1092"/>
                      <a:pt x="405" y="1091"/>
                      <a:pt x="404" y="1091"/>
                    </a:cubicBezTo>
                    <a:cubicBezTo>
                      <a:pt x="402" y="1091"/>
                      <a:pt x="400" y="1089"/>
                      <a:pt x="399" y="1087"/>
                    </a:cubicBezTo>
                    <a:cubicBezTo>
                      <a:pt x="398" y="1086"/>
                      <a:pt x="398" y="1085"/>
                      <a:pt x="397" y="1085"/>
                    </a:cubicBezTo>
                    <a:cubicBezTo>
                      <a:pt x="395" y="1085"/>
                      <a:pt x="393" y="1087"/>
                      <a:pt x="392" y="1089"/>
                    </a:cubicBezTo>
                    <a:cubicBezTo>
                      <a:pt x="392" y="1089"/>
                      <a:pt x="392" y="1090"/>
                      <a:pt x="392" y="1090"/>
                    </a:cubicBezTo>
                    <a:cubicBezTo>
                      <a:pt x="392" y="1092"/>
                      <a:pt x="394" y="1093"/>
                      <a:pt x="394" y="1094"/>
                    </a:cubicBezTo>
                    <a:cubicBezTo>
                      <a:pt x="394" y="1094"/>
                      <a:pt x="394" y="1094"/>
                      <a:pt x="394" y="1094"/>
                    </a:cubicBezTo>
                    <a:cubicBezTo>
                      <a:pt x="393" y="1095"/>
                      <a:pt x="393" y="1095"/>
                      <a:pt x="393" y="1095"/>
                    </a:cubicBezTo>
                    <a:cubicBezTo>
                      <a:pt x="392" y="1095"/>
                      <a:pt x="390" y="1093"/>
                      <a:pt x="389" y="1092"/>
                    </a:cubicBezTo>
                    <a:cubicBezTo>
                      <a:pt x="389" y="1092"/>
                      <a:pt x="388" y="1092"/>
                      <a:pt x="388" y="1092"/>
                    </a:cubicBezTo>
                    <a:cubicBezTo>
                      <a:pt x="387" y="1092"/>
                      <a:pt x="385" y="1094"/>
                      <a:pt x="385" y="1097"/>
                    </a:cubicBezTo>
                    <a:cubicBezTo>
                      <a:pt x="385" y="1098"/>
                      <a:pt x="385" y="1098"/>
                      <a:pt x="386" y="1099"/>
                    </a:cubicBezTo>
                    <a:cubicBezTo>
                      <a:pt x="388" y="1100"/>
                      <a:pt x="388" y="1102"/>
                      <a:pt x="388" y="1103"/>
                    </a:cubicBezTo>
                    <a:cubicBezTo>
                      <a:pt x="388" y="1104"/>
                      <a:pt x="388" y="1105"/>
                      <a:pt x="388" y="1106"/>
                    </a:cubicBezTo>
                    <a:cubicBezTo>
                      <a:pt x="388" y="1106"/>
                      <a:pt x="387" y="1107"/>
                      <a:pt x="387" y="1107"/>
                    </a:cubicBezTo>
                    <a:cubicBezTo>
                      <a:pt x="386" y="1107"/>
                      <a:pt x="385" y="1106"/>
                      <a:pt x="385" y="1106"/>
                    </a:cubicBezTo>
                    <a:cubicBezTo>
                      <a:pt x="384" y="1106"/>
                      <a:pt x="384" y="1107"/>
                      <a:pt x="383" y="1107"/>
                    </a:cubicBezTo>
                    <a:cubicBezTo>
                      <a:pt x="383" y="1107"/>
                      <a:pt x="383" y="1107"/>
                      <a:pt x="383" y="1107"/>
                    </a:cubicBezTo>
                    <a:cubicBezTo>
                      <a:pt x="382" y="1107"/>
                      <a:pt x="381" y="1107"/>
                      <a:pt x="380" y="1107"/>
                    </a:cubicBezTo>
                    <a:cubicBezTo>
                      <a:pt x="379" y="1107"/>
                      <a:pt x="379" y="1106"/>
                      <a:pt x="379" y="1106"/>
                    </a:cubicBezTo>
                    <a:cubicBezTo>
                      <a:pt x="379" y="1105"/>
                      <a:pt x="379" y="1104"/>
                      <a:pt x="379" y="1104"/>
                    </a:cubicBezTo>
                    <a:cubicBezTo>
                      <a:pt x="379" y="1103"/>
                      <a:pt x="379" y="1103"/>
                      <a:pt x="379" y="1102"/>
                    </a:cubicBezTo>
                    <a:cubicBezTo>
                      <a:pt x="379" y="1102"/>
                      <a:pt x="379" y="1101"/>
                      <a:pt x="377" y="1101"/>
                    </a:cubicBezTo>
                    <a:cubicBezTo>
                      <a:pt x="377" y="1101"/>
                      <a:pt x="377" y="1102"/>
                      <a:pt x="377" y="1102"/>
                    </a:cubicBezTo>
                    <a:cubicBezTo>
                      <a:pt x="377" y="1104"/>
                      <a:pt x="377" y="1105"/>
                      <a:pt x="377" y="1106"/>
                    </a:cubicBezTo>
                    <a:cubicBezTo>
                      <a:pt x="377" y="1106"/>
                      <a:pt x="377" y="1106"/>
                      <a:pt x="377" y="1107"/>
                    </a:cubicBezTo>
                    <a:cubicBezTo>
                      <a:pt x="376" y="1107"/>
                      <a:pt x="374" y="1107"/>
                      <a:pt x="374" y="1109"/>
                    </a:cubicBezTo>
                    <a:cubicBezTo>
                      <a:pt x="374" y="1110"/>
                      <a:pt x="374" y="1110"/>
                      <a:pt x="374" y="1110"/>
                    </a:cubicBezTo>
                    <a:cubicBezTo>
                      <a:pt x="374" y="1112"/>
                      <a:pt x="374" y="1112"/>
                      <a:pt x="373" y="1112"/>
                    </a:cubicBezTo>
                    <a:cubicBezTo>
                      <a:pt x="373" y="1112"/>
                      <a:pt x="373" y="1112"/>
                      <a:pt x="373" y="1111"/>
                    </a:cubicBezTo>
                    <a:cubicBezTo>
                      <a:pt x="373" y="1110"/>
                      <a:pt x="373" y="1109"/>
                      <a:pt x="371" y="1109"/>
                    </a:cubicBezTo>
                    <a:cubicBezTo>
                      <a:pt x="371" y="1109"/>
                      <a:pt x="370" y="1109"/>
                      <a:pt x="370" y="1109"/>
                    </a:cubicBezTo>
                    <a:cubicBezTo>
                      <a:pt x="370" y="1109"/>
                      <a:pt x="369" y="1109"/>
                      <a:pt x="369" y="1109"/>
                    </a:cubicBezTo>
                    <a:cubicBezTo>
                      <a:pt x="369" y="1110"/>
                      <a:pt x="369" y="1110"/>
                      <a:pt x="369" y="1111"/>
                    </a:cubicBezTo>
                    <a:cubicBezTo>
                      <a:pt x="369" y="1111"/>
                      <a:pt x="369" y="1112"/>
                      <a:pt x="369" y="1113"/>
                    </a:cubicBezTo>
                    <a:cubicBezTo>
                      <a:pt x="369" y="1114"/>
                      <a:pt x="369" y="1115"/>
                      <a:pt x="369" y="1115"/>
                    </a:cubicBezTo>
                    <a:cubicBezTo>
                      <a:pt x="369" y="1115"/>
                      <a:pt x="369" y="1115"/>
                      <a:pt x="369" y="1115"/>
                    </a:cubicBezTo>
                    <a:cubicBezTo>
                      <a:pt x="369" y="1115"/>
                      <a:pt x="369" y="1115"/>
                      <a:pt x="369" y="1115"/>
                    </a:cubicBezTo>
                    <a:cubicBezTo>
                      <a:pt x="368" y="1115"/>
                      <a:pt x="368" y="1115"/>
                      <a:pt x="368" y="1115"/>
                    </a:cubicBezTo>
                    <a:cubicBezTo>
                      <a:pt x="368" y="1115"/>
                      <a:pt x="368" y="1114"/>
                      <a:pt x="368" y="1114"/>
                    </a:cubicBezTo>
                    <a:cubicBezTo>
                      <a:pt x="367" y="1113"/>
                      <a:pt x="367" y="1113"/>
                      <a:pt x="366" y="1113"/>
                    </a:cubicBezTo>
                    <a:cubicBezTo>
                      <a:pt x="366" y="1113"/>
                      <a:pt x="365" y="1114"/>
                      <a:pt x="363" y="1115"/>
                    </a:cubicBezTo>
                    <a:cubicBezTo>
                      <a:pt x="362" y="1117"/>
                      <a:pt x="356" y="1119"/>
                      <a:pt x="356" y="1121"/>
                    </a:cubicBezTo>
                    <a:cubicBezTo>
                      <a:pt x="356" y="1123"/>
                      <a:pt x="360" y="1122"/>
                      <a:pt x="364" y="1122"/>
                    </a:cubicBezTo>
                    <a:cubicBezTo>
                      <a:pt x="367" y="1123"/>
                      <a:pt x="368" y="1124"/>
                      <a:pt x="368" y="1125"/>
                    </a:cubicBezTo>
                    <a:cubicBezTo>
                      <a:pt x="368" y="1126"/>
                      <a:pt x="368" y="1126"/>
                      <a:pt x="367" y="1127"/>
                    </a:cubicBezTo>
                    <a:cubicBezTo>
                      <a:pt x="367" y="1128"/>
                      <a:pt x="366" y="1129"/>
                      <a:pt x="366" y="1129"/>
                    </a:cubicBezTo>
                    <a:cubicBezTo>
                      <a:pt x="365" y="1129"/>
                      <a:pt x="365" y="1129"/>
                      <a:pt x="364" y="1127"/>
                    </a:cubicBezTo>
                    <a:cubicBezTo>
                      <a:pt x="364" y="1126"/>
                      <a:pt x="363" y="1125"/>
                      <a:pt x="362" y="1125"/>
                    </a:cubicBezTo>
                    <a:cubicBezTo>
                      <a:pt x="361" y="1125"/>
                      <a:pt x="360" y="1126"/>
                      <a:pt x="360" y="1127"/>
                    </a:cubicBezTo>
                    <a:cubicBezTo>
                      <a:pt x="360" y="1127"/>
                      <a:pt x="360" y="1127"/>
                      <a:pt x="360" y="1127"/>
                    </a:cubicBezTo>
                    <a:cubicBezTo>
                      <a:pt x="360" y="1127"/>
                      <a:pt x="361" y="1129"/>
                      <a:pt x="361" y="1129"/>
                    </a:cubicBezTo>
                    <a:cubicBezTo>
                      <a:pt x="361" y="1129"/>
                      <a:pt x="361" y="1128"/>
                      <a:pt x="359" y="1128"/>
                    </a:cubicBezTo>
                    <a:cubicBezTo>
                      <a:pt x="358" y="1127"/>
                      <a:pt x="358" y="1127"/>
                      <a:pt x="357" y="1127"/>
                    </a:cubicBezTo>
                    <a:cubicBezTo>
                      <a:pt x="356" y="1127"/>
                      <a:pt x="355" y="1128"/>
                      <a:pt x="355" y="1129"/>
                    </a:cubicBezTo>
                    <a:cubicBezTo>
                      <a:pt x="355" y="1129"/>
                      <a:pt x="355" y="1130"/>
                      <a:pt x="355" y="1130"/>
                    </a:cubicBezTo>
                    <a:cubicBezTo>
                      <a:pt x="355" y="1132"/>
                      <a:pt x="357" y="1133"/>
                      <a:pt x="357" y="1134"/>
                    </a:cubicBezTo>
                    <a:cubicBezTo>
                      <a:pt x="356" y="1136"/>
                      <a:pt x="357" y="1136"/>
                      <a:pt x="358" y="1136"/>
                    </a:cubicBezTo>
                    <a:cubicBezTo>
                      <a:pt x="359" y="1136"/>
                      <a:pt x="359" y="1136"/>
                      <a:pt x="359" y="1137"/>
                    </a:cubicBezTo>
                    <a:cubicBezTo>
                      <a:pt x="359" y="1137"/>
                      <a:pt x="358" y="1137"/>
                      <a:pt x="357" y="1137"/>
                    </a:cubicBezTo>
                    <a:cubicBezTo>
                      <a:pt x="356" y="1137"/>
                      <a:pt x="354" y="1137"/>
                      <a:pt x="353" y="1137"/>
                    </a:cubicBezTo>
                    <a:cubicBezTo>
                      <a:pt x="350" y="1137"/>
                      <a:pt x="347" y="1141"/>
                      <a:pt x="345" y="1144"/>
                    </a:cubicBezTo>
                    <a:cubicBezTo>
                      <a:pt x="345" y="1144"/>
                      <a:pt x="345" y="1145"/>
                      <a:pt x="345" y="1145"/>
                    </a:cubicBezTo>
                    <a:cubicBezTo>
                      <a:pt x="345" y="1147"/>
                      <a:pt x="347" y="1149"/>
                      <a:pt x="349" y="1149"/>
                    </a:cubicBezTo>
                    <a:cubicBezTo>
                      <a:pt x="351" y="1149"/>
                      <a:pt x="352" y="1150"/>
                      <a:pt x="352" y="1151"/>
                    </a:cubicBezTo>
                    <a:cubicBezTo>
                      <a:pt x="352" y="1152"/>
                      <a:pt x="352" y="1152"/>
                      <a:pt x="351" y="1152"/>
                    </a:cubicBezTo>
                    <a:cubicBezTo>
                      <a:pt x="349" y="1152"/>
                      <a:pt x="349" y="1152"/>
                      <a:pt x="349" y="1151"/>
                    </a:cubicBezTo>
                    <a:cubicBezTo>
                      <a:pt x="349" y="1151"/>
                      <a:pt x="349" y="1150"/>
                      <a:pt x="348" y="1150"/>
                    </a:cubicBezTo>
                    <a:cubicBezTo>
                      <a:pt x="346" y="1150"/>
                      <a:pt x="342" y="1152"/>
                      <a:pt x="342" y="1155"/>
                    </a:cubicBezTo>
                    <a:cubicBezTo>
                      <a:pt x="341" y="1159"/>
                      <a:pt x="336" y="1157"/>
                      <a:pt x="335" y="1161"/>
                    </a:cubicBezTo>
                    <a:cubicBezTo>
                      <a:pt x="335" y="1162"/>
                      <a:pt x="335" y="1162"/>
                      <a:pt x="335" y="1162"/>
                    </a:cubicBezTo>
                    <a:cubicBezTo>
                      <a:pt x="336" y="1164"/>
                      <a:pt x="337" y="1164"/>
                      <a:pt x="338" y="1164"/>
                    </a:cubicBezTo>
                    <a:cubicBezTo>
                      <a:pt x="340" y="1164"/>
                      <a:pt x="342" y="1163"/>
                      <a:pt x="343" y="1163"/>
                    </a:cubicBezTo>
                    <a:cubicBezTo>
                      <a:pt x="343" y="1163"/>
                      <a:pt x="343" y="1163"/>
                      <a:pt x="343" y="1164"/>
                    </a:cubicBezTo>
                    <a:cubicBezTo>
                      <a:pt x="343" y="1164"/>
                      <a:pt x="343" y="1165"/>
                      <a:pt x="341" y="1166"/>
                    </a:cubicBezTo>
                    <a:cubicBezTo>
                      <a:pt x="340" y="1167"/>
                      <a:pt x="339" y="1167"/>
                      <a:pt x="337" y="1167"/>
                    </a:cubicBezTo>
                    <a:cubicBezTo>
                      <a:pt x="336" y="1167"/>
                      <a:pt x="335" y="1167"/>
                      <a:pt x="335" y="1166"/>
                    </a:cubicBezTo>
                    <a:cubicBezTo>
                      <a:pt x="334" y="1165"/>
                      <a:pt x="333" y="1165"/>
                      <a:pt x="332" y="1165"/>
                    </a:cubicBezTo>
                    <a:cubicBezTo>
                      <a:pt x="331" y="1165"/>
                      <a:pt x="330" y="1166"/>
                      <a:pt x="329" y="1167"/>
                    </a:cubicBezTo>
                    <a:cubicBezTo>
                      <a:pt x="329" y="1168"/>
                      <a:pt x="329" y="1168"/>
                      <a:pt x="328" y="1168"/>
                    </a:cubicBezTo>
                    <a:cubicBezTo>
                      <a:pt x="328" y="1168"/>
                      <a:pt x="327" y="1168"/>
                      <a:pt x="326" y="1168"/>
                    </a:cubicBezTo>
                    <a:cubicBezTo>
                      <a:pt x="325" y="1168"/>
                      <a:pt x="324" y="1168"/>
                      <a:pt x="324" y="1171"/>
                    </a:cubicBezTo>
                    <a:cubicBezTo>
                      <a:pt x="324" y="1173"/>
                      <a:pt x="325" y="1174"/>
                      <a:pt x="326" y="1174"/>
                    </a:cubicBezTo>
                    <a:cubicBezTo>
                      <a:pt x="328" y="1174"/>
                      <a:pt x="329" y="1173"/>
                      <a:pt x="330" y="1173"/>
                    </a:cubicBezTo>
                    <a:cubicBezTo>
                      <a:pt x="331" y="1173"/>
                      <a:pt x="331" y="1173"/>
                      <a:pt x="331" y="1173"/>
                    </a:cubicBezTo>
                    <a:cubicBezTo>
                      <a:pt x="331" y="1173"/>
                      <a:pt x="331" y="1174"/>
                      <a:pt x="331" y="1174"/>
                    </a:cubicBezTo>
                    <a:cubicBezTo>
                      <a:pt x="331" y="1175"/>
                      <a:pt x="329" y="1176"/>
                      <a:pt x="329" y="1178"/>
                    </a:cubicBezTo>
                    <a:cubicBezTo>
                      <a:pt x="329" y="1178"/>
                      <a:pt x="329" y="1178"/>
                      <a:pt x="329" y="1179"/>
                    </a:cubicBezTo>
                    <a:cubicBezTo>
                      <a:pt x="329" y="1179"/>
                      <a:pt x="329" y="1179"/>
                      <a:pt x="329" y="1179"/>
                    </a:cubicBezTo>
                    <a:cubicBezTo>
                      <a:pt x="329" y="1180"/>
                      <a:pt x="326" y="1182"/>
                      <a:pt x="326" y="1183"/>
                    </a:cubicBezTo>
                    <a:cubicBezTo>
                      <a:pt x="326" y="1184"/>
                      <a:pt x="327" y="1184"/>
                      <a:pt x="327" y="1184"/>
                    </a:cubicBezTo>
                    <a:cubicBezTo>
                      <a:pt x="328" y="1184"/>
                      <a:pt x="330" y="1183"/>
                      <a:pt x="331" y="1183"/>
                    </a:cubicBezTo>
                    <a:cubicBezTo>
                      <a:pt x="332" y="1183"/>
                      <a:pt x="332" y="1183"/>
                      <a:pt x="333" y="1184"/>
                    </a:cubicBezTo>
                    <a:cubicBezTo>
                      <a:pt x="333" y="1184"/>
                      <a:pt x="333" y="1184"/>
                      <a:pt x="333" y="1184"/>
                    </a:cubicBezTo>
                    <a:cubicBezTo>
                      <a:pt x="333" y="1185"/>
                      <a:pt x="332" y="1187"/>
                      <a:pt x="332" y="1188"/>
                    </a:cubicBezTo>
                    <a:cubicBezTo>
                      <a:pt x="332" y="1188"/>
                      <a:pt x="332" y="1188"/>
                      <a:pt x="333" y="1188"/>
                    </a:cubicBezTo>
                    <a:cubicBezTo>
                      <a:pt x="333" y="1188"/>
                      <a:pt x="334" y="1188"/>
                      <a:pt x="335" y="1187"/>
                    </a:cubicBezTo>
                    <a:cubicBezTo>
                      <a:pt x="337" y="1186"/>
                      <a:pt x="338" y="1186"/>
                      <a:pt x="339" y="1186"/>
                    </a:cubicBezTo>
                    <a:cubicBezTo>
                      <a:pt x="341" y="1186"/>
                      <a:pt x="342" y="1187"/>
                      <a:pt x="342" y="1188"/>
                    </a:cubicBezTo>
                    <a:cubicBezTo>
                      <a:pt x="341" y="1188"/>
                      <a:pt x="341" y="1188"/>
                      <a:pt x="341" y="1188"/>
                    </a:cubicBezTo>
                    <a:cubicBezTo>
                      <a:pt x="338" y="1188"/>
                      <a:pt x="335" y="1190"/>
                      <a:pt x="332" y="1191"/>
                    </a:cubicBezTo>
                    <a:cubicBezTo>
                      <a:pt x="329" y="1192"/>
                      <a:pt x="328" y="1195"/>
                      <a:pt x="325" y="1195"/>
                    </a:cubicBezTo>
                    <a:cubicBezTo>
                      <a:pt x="325" y="1195"/>
                      <a:pt x="325" y="1195"/>
                      <a:pt x="325" y="1195"/>
                    </a:cubicBezTo>
                    <a:cubicBezTo>
                      <a:pt x="324" y="1195"/>
                      <a:pt x="323" y="1195"/>
                      <a:pt x="322" y="1195"/>
                    </a:cubicBezTo>
                    <a:cubicBezTo>
                      <a:pt x="321" y="1194"/>
                      <a:pt x="320" y="1195"/>
                      <a:pt x="319" y="1197"/>
                    </a:cubicBezTo>
                    <a:cubicBezTo>
                      <a:pt x="318" y="1199"/>
                      <a:pt x="317" y="1200"/>
                      <a:pt x="316" y="1200"/>
                    </a:cubicBezTo>
                    <a:cubicBezTo>
                      <a:pt x="315" y="1200"/>
                      <a:pt x="314" y="1200"/>
                      <a:pt x="313" y="1200"/>
                    </a:cubicBezTo>
                    <a:cubicBezTo>
                      <a:pt x="313" y="1200"/>
                      <a:pt x="312" y="1199"/>
                      <a:pt x="312" y="1199"/>
                    </a:cubicBezTo>
                    <a:cubicBezTo>
                      <a:pt x="307" y="1200"/>
                      <a:pt x="301" y="1208"/>
                      <a:pt x="300" y="1211"/>
                    </a:cubicBezTo>
                    <a:cubicBezTo>
                      <a:pt x="300" y="1212"/>
                      <a:pt x="300" y="1212"/>
                      <a:pt x="300" y="1212"/>
                    </a:cubicBezTo>
                    <a:cubicBezTo>
                      <a:pt x="300" y="1213"/>
                      <a:pt x="302" y="1214"/>
                      <a:pt x="303" y="1214"/>
                    </a:cubicBezTo>
                    <a:cubicBezTo>
                      <a:pt x="306" y="1214"/>
                      <a:pt x="308" y="1213"/>
                      <a:pt x="310" y="1213"/>
                    </a:cubicBezTo>
                    <a:cubicBezTo>
                      <a:pt x="310" y="1213"/>
                      <a:pt x="310" y="1213"/>
                      <a:pt x="310" y="1213"/>
                    </a:cubicBezTo>
                    <a:cubicBezTo>
                      <a:pt x="310" y="1213"/>
                      <a:pt x="310" y="1213"/>
                      <a:pt x="310" y="1213"/>
                    </a:cubicBezTo>
                    <a:cubicBezTo>
                      <a:pt x="310" y="1214"/>
                      <a:pt x="307" y="1217"/>
                      <a:pt x="304" y="1217"/>
                    </a:cubicBezTo>
                    <a:cubicBezTo>
                      <a:pt x="301" y="1218"/>
                      <a:pt x="300" y="1218"/>
                      <a:pt x="300" y="1219"/>
                    </a:cubicBezTo>
                    <a:cubicBezTo>
                      <a:pt x="300" y="1220"/>
                      <a:pt x="300" y="1220"/>
                      <a:pt x="301" y="1221"/>
                    </a:cubicBezTo>
                    <a:cubicBezTo>
                      <a:pt x="301" y="1221"/>
                      <a:pt x="301" y="1221"/>
                      <a:pt x="301" y="1222"/>
                    </a:cubicBezTo>
                    <a:cubicBezTo>
                      <a:pt x="301" y="1224"/>
                      <a:pt x="301" y="1226"/>
                      <a:pt x="301" y="1227"/>
                    </a:cubicBezTo>
                    <a:cubicBezTo>
                      <a:pt x="301" y="1227"/>
                      <a:pt x="301" y="1227"/>
                      <a:pt x="301" y="1227"/>
                    </a:cubicBezTo>
                    <a:cubicBezTo>
                      <a:pt x="301" y="1227"/>
                      <a:pt x="301" y="1228"/>
                      <a:pt x="301" y="1228"/>
                    </a:cubicBezTo>
                    <a:cubicBezTo>
                      <a:pt x="302" y="1227"/>
                      <a:pt x="303" y="1226"/>
                      <a:pt x="305" y="1225"/>
                    </a:cubicBezTo>
                    <a:cubicBezTo>
                      <a:pt x="307" y="1224"/>
                      <a:pt x="308" y="1226"/>
                      <a:pt x="310" y="1223"/>
                    </a:cubicBezTo>
                    <a:cubicBezTo>
                      <a:pt x="313" y="1221"/>
                      <a:pt x="317" y="1220"/>
                      <a:pt x="321" y="1217"/>
                    </a:cubicBezTo>
                    <a:cubicBezTo>
                      <a:pt x="323" y="1215"/>
                      <a:pt x="326" y="1213"/>
                      <a:pt x="328" y="1213"/>
                    </a:cubicBezTo>
                    <a:cubicBezTo>
                      <a:pt x="328" y="1213"/>
                      <a:pt x="329" y="1213"/>
                      <a:pt x="329" y="1213"/>
                    </a:cubicBezTo>
                    <a:cubicBezTo>
                      <a:pt x="329" y="1214"/>
                      <a:pt x="329" y="1214"/>
                      <a:pt x="330" y="1214"/>
                    </a:cubicBezTo>
                    <a:cubicBezTo>
                      <a:pt x="330" y="1214"/>
                      <a:pt x="331" y="1214"/>
                      <a:pt x="332" y="1214"/>
                    </a:cubicBezTo>
                    <a:cubicBezTo>
                      <a:pt x="333" y="1214"/>
                      <a:pt x="333" y="1214"/>
                      <a:pt x="334" y="1215"/>
                    </a:cubicBezTo>
                    <a:cubicBezTo>
                      <a:pt x="334" y="1215"/>
                      <a:pt x="334" y="1215"/>
                      <a:pt x="334" y="1215"/>
                    </a:cubicBezTo>
                    <a:cubicBezTo>
                      <a:pt x="334" y="1216"/>
                      <a:pt x="332" y="1218"/>
                      <a:pt x="330" y="1219"/>
                    </a:cubicBezTo>
                    <a:cubicBezTo>
                      <a:pt x="328" y="1221"/>
                      <a:pt x="325" y="1222"/>
                      <a:pt x="324" y="1222"/>
                    </a:cubicBezTo>
                    <a:cubicBezTo>
                      <a:pt x="322" y="1222"/>
                      <a:pt x="317" y="1224"/>
                      <a:pt x="317" y="1226"/>
                    </a:cubicBezTo>
                    <a:cubicBezTo>
                      <a:pt x="317" y="1226"/>
                      <a:pt x="317" y="1227"/>
                      <a:pt x="317" y="1227"/>
                    </a:cubicBezTo>
                    <a:cubicBezTo>
                      <a:pt x="317" y="1230"/>
                      <a:pt x="317" y="1236"/>
                      <a:pt x="320" y="1237"/>
                    </a:cubicBezTo>
                    <a:cubicBezTo>
                      <a:pt x="321" y="1237"/>
                      <a:pt x="322" y="1238"/>
                      <a:pt x="322" y="1239"/>
                    </a:cubicBezTo>
                    <a:cubicBezTo>
                      <a:pt x="322" y="1240"/>
                      <a:pt x="321" y="1242"/>
                      <a:pt x="321" y="1244"/>
                    </a:cubicBezTo>
                    <a:cubicBezTo>
                      <a:pt x="321" y="1244"/>
                      <a:pt x="321" y="1244"/>
                      <a:pt x="321" y="1245"/>
                    </a:cubicBezTo>
                    <a:cubicBezTo>
                      <a:pt x="321" y="1249"/>
                      <a:pt x="326" y="1251"/>
                      <a:pt x="328" y="1252"/>
                    </a:cubicBezTo>
                    <a:cubicBezTo>
                      <a:pt x="328" y="1252"/>
                      <a:pt x="329" y="1252"/>
                      <a:pt x="329" y="1252"/>
                    </a:cubicBezTo>
                    <a:cubicBezTo>
                      <a:pt x="331" y="1252"/>
                      <a:pt x="337" y="1248"/>
                      <a:pt x="341" y="1244"/>
                    </a:cubicBezTo>
                    <a:cubicBezTo>
                      <a:pt x="345" y="1240"/>
                      <a:pt x="352" y="1240"/>
                      <a:pt x="356" y="1236"/>
                    </a:cubicBezTo>
                    <a:cubicBezTo>
                      <a:pt x="360" y="1233"/>
                      <a:pt x="375" y="1221"/>
                      <a:pt x="380" y="1219"/>
                    </a:cubicBezTo>
                    <a:cubicBezTo>
                      <a:pt x="384" y="1216"/>
                      <a:pt x="388" y="1215"/>
                      <a:pt x="390" y="1210"/>
                    </a:cubicBezTo>
                    <a:cubicBezTo>
                      <a:pt x="390" y="1210"/>
                      <a:pt x="390" y="1209"/>
                      <a:pt x="390" y="1209"/>
                    </a:cubicBezTo>
                    <a:cubicBezTo>
                      <a:pt x="390" y="1209"/>
                      <a:pt x="390" y="1209"/>
                      <a:pt x="390" y="1209"/>
                    </a:cubicBezTo>
                    <a:cubicBezTo>
                      <a:pt x="390" y="1209"/>
                      <a:pt x="390" y="1209"/>
                      <a:pt x="390" y="1209"/>
                    </a:cubicBezTo>
                    <a:cubicBezTo>
                      <a:pt x="391" y="1210"/>
                      <a:pt x="392" y="1213"/>
                      <a:pt x="394" y="1214"/>
                    </a:cubicBezTo>
                    <a:cubicBezTo>
                      <a:pt x="394" y="1214"/>
                      <a:pt x="394" y="1214"/>
                      <a:pt x="394" y="1214"/>
                    </a:cubicBezTo>
                    <a:cubicBezTo>
                      <a:pt x="398" y="1214"/>
                      <a:pt x="403" y="1204"/>
                      <a:pt x="405" y="1200"/>
                    </a:cubicBezTo>
                    <a:cubicBezTo>
                      <a:pt x="405" y="1199"/>
                      <a:pt x="406" y="1198"/>
                      <a:pt x="407" y="1198"/>
                    </a:cubicBezTo>
                    <a:cubicBezTo>
                      <a:pt x="409" y="1198"/>
                      <a:pt x="412" y="1203"/>
                      <a:pt x="414" y="1203"/>
                    </a:cubicBezTo>
                    <a:cubicBezTo>
                      <a:pt x="414" y="1203"/>
                      <a:pt x="416" y="1207"/>
                      <a:pt x="416" y="1209"/>
                    </a:cubicBezTo>
                    <a:cubicBezTo>
                      <a:pt x="416" y="1209"/>
                      <a:pt x="416" y="1209"/>
                      <a:pt x="416" y="1210"/>
                    </a:cubicBezTo>
                    <a:cubicBezTo>
                      <a:pt x="415" y="1211"/>
                      <a:pt x="410" y="1212"/>
                      <a:pt x="410" y="1212"/>
                    </a:cubicBezTo>
                    <a:cubicBezTo>
                      <a:pt x="410" y="1212"/>
                      <a:pt x="409" y="1212"/>
                      <a:pt x="409" y="1212"/>
                    </a:cubicBezTo>
                    <a:cubicBezTo>
                      <a:pt x="407" y="1212"/>
                      <a:pt x="403" y="1212"/>
                      <a:pt x="403" y="1215"/>
                    </a:cubicBezTo>
                    <a:cubicBezTo>
                      <a:pt x="403" y="1218"/>
                      <a:pt x="402" y="1220"/>
                      <a:pt x="397" y="1220"/>
                    </a:cubicBezTo>
                    <a:cubicBezTo>
                      <a:pt x="391" y="1220"/>
                      <a:pt x="385" y="1224"/>
                      <a:pt x="381" y="1228"/>
                    </a:cubicBezTo>
                    <a:cubicBezTo>
                      <a:pt x="378" y="1231"/>
                      <a:pt x="370" y="1236"/>
                      <a:pt x="370" y="1240"/>
                    </a:cubicBezTo>
                    <a:cubicBezTo>
                      <a:pt x="370" y="1244"/>
                      <a:pt x="375" y="1247"/>
                      <a:pt x="377" y="1249"/>
                    </a:cubicBezTo>
                    <a:cubicBezTo>
                      <a:pt x="378" y="1250"/>
                      <a:pt x="382" y="1252"/>
                      <a:pt x="382" y="1255"/>
                    </a:cubicBezTo>
                    <a:cubicBezTo>
                      <a:pt x="382" y="1256"/>
                      <a:pt x="382" y="1256"/>
                      <a:pt x="382" y="1256"/>
                    </a:cubicBezTo>
                    <a:cubicBezTo>
                      <a:pt x="381" y="1259"/>
                      <a:pt x="378" y="1260"/>
                      <a:pt x="377" y="1260"/>
                    </a:cubicBezTo>
                    <a:cubicBezTo>
                      <a:pt x="377" y="1260"/>
                      <a:pt x="377" y="1260"/>
                      <a:pt x="377" y="1260"/>
                    </a:cubicBezTo>
                    <a:cubicBezTo>
                      <a:pt x="376" y="1259"/>
                      <a:pt x="374" y="1258"/>
                      <a:pt x="371" y="1258"/>
                    </a:cubicBezTo>
                    <a:cubicBezTo>
                      <a:pt x="370" y="1258"/>
                      <a:pt x="370" y="1258"/>
                      <a:pt x="369" y="1258"/>
                    </a:cubicBezTo>
                    <a:cubicBezTo>
                      <a:pt x="368" y="1258"/>
                      <a:pt x="366" y="1258"/>
                      <a:pt x="365" y="1258"/>
                    </a:cubicBezTo>
                    <a:cubicBezTo>
                      <a:pt x="363" y="1258"/>
                      <a:pt x="361" y="1258"/>
                      <a:pt x="359" y="1257"/>
                    </a:cubicBezTo>
                    <a:cubicBezTo>
                      <a:pt x="357" y="1256"/>
                      <a:pt x="355" y="1255"/>
                      <a:pt x="353" y="1255"/>
                    </a:cubicBezTo>
                    <a:cubicBezTo>
                      <a:pt x="350" y="1255"/>
                      <a:pt x="348" y="1256"/>
                      <a:pt x="344" y="1256"/>
                    </a:cubicBezTo>
                    <a:cubicBezTo>
                      <a:pt x="339" y="1257"/>
                      <a:pt x="332" y="1258"/>
                      <a:pt x="332" y="1264"/>
                    </a:cubicBezTo>
                    <a:cubicBezTo>
                      <a:pt x="332" y="1265"/>
                      <a:pt x="332" y="1265"/>
                      <a:pt x="332" y="1266"/>
                    </a:cubicBezTo>
                    <a:cubicBezTo>
                      <a:pt x="333" y="1270"/>
                      <a:pt x="335" y="1271"/>
                      <a:pt x="337" y="1272"/>
                    </a:cubicBezTo>
                    <a:cubicBezTo>
                      <a:pt x="338" y="1272"/>
                      <a:pt x="339" y="1272"/>
                      <a:pt x="340" y="1272"/>
                    </a:cubicBezTo>
                    <a:cubicBezTo>
                      <a:pt x="340" y="1272"/>
                      <a:pt x="341" y="1272"/>
                      <a:pt x="341" y="1273"/>
                    </a:cubicBezTo>
                    <a:cubicBezTo>
                      <a:pt x="341" y="1273"/>
                      <a:pt x="341" y="1273"/>
                      <a:pt x="340" y="1273"/>
                    </a:cubicBezTo>
                    <a:cubicBezTo>
                      <a:pt x="340" y="1274"/>
                      <a:pt x="339" y="1274"/>
                      <a:pt x="338" y="1274"/>
                    </a:cubicBezTo>
                    <a:cubicBezTo>
                      <a:pt x="336" y="1274"/>
                      <a:pt x="334" y="1274"/>
                      <a:pt x="331" y="1272"/>
                    </a:cubicBezTo>
                    <a:cubicBezTo>
                      <a:pt x="329" y="1271"/>
                      <a:pt x="327" y="1271"/>
                      <a:pt x="324" y="1271"/>
                    </a:cubicBezTo>
                    <a:cubicBezTo>
                      <a:pt x="322" y="1271"/>
                      <a:pt x="321" y="1271"/>
                      <a:pt x="320" y="1272"/>
                    </a:cubicBezTo>
                    <a:cubicBezTo>
                      <a:pt x="319" y="1273"/>
                      <a:pt x="318" y="1274"/>
                      <a:pt x="317" y="1274"/>
                    </a:cubicBezTo>
                    <a:cubicBezTo>
                      <a:pt x="317" y="1274"/>
                      <a:pt x="317" y="1274"/>
                      <a:pt x="317" y="1274"/>
                    </a:cubicBezTo>
                    <a:cubicBezTo>
                      <a:pt x="317" y="1272"/>
                      <a:pt x="318" y="1272"/>
                      <a:pt x="321" y="1269"/>
                    </a:cubicBezTo>
                    <a:cubicBezTo>
                      <a:pt x="325" y="1267"/>
                      <a:pt x="326" y="1265"/>
                      <a:pt x="326" y="1261"/>
                    </a:cubicBezTo>
                    <a:cubicBezTo>
                      <a:pt x="326" y="1257"/>
                      <a:pt x="318" y="1249"/>
                      <a:pt x="317" y="1245"/>
                    </a:cubicBezTo>
                    <a:cubicBezTo>
                      <a:pt x="315" y="1242"/>
                      <a:pt x="312" y="1231"/>
                      <a:pt x="311" y="1230"/>
                    </a:cubicBezTo>
                    <a:cubicBezTo>
                      <a:pt x="311" y="1230"/>
                      <a:pt x="310" y="1230"/>
                      <a:pt x="310" y="1230"/>
                    </a:cubicBezTo>
                    <a:cubicBezTo>
                      <a:pt x="307" y="1230"/>
                      <a:pt x="299" y="1234"/>
                      <a:pt x="298" y="1237"/>
                    </a:cubicBezTo>
                    <a:cubicBezTo>
                      <a:pt x="298" y="1237"/>
                      <a:pt x="298" y="1237"/>
                      <a:pt x="299" y="1237"/>
                    </a:cubicBezTo>
                    <a:cubicBezTo>
                      <a:pt x="299" y="1237"/>
                      <a:pt x="299" y="1238"/>
                      <a:pt x="299" y="1238"/>
                    </a:cubicBezTo>
                    <a:cubicBezTo>
                      <a:pt x="299" y="1239"/>
                      <a:pt x="294" y="1241"/>
                      <a:pt x="292" y="1244"/>
                    </a:cubicBezTo>
                    <a:cubicBezTo>
                      <a:pt x="292" y="1245"/>
                      <a:pt x="291" y="1246"/>
                      <a:pt x="291" y="1245"/>
                    </a:cubicBezTo>
                    <a:cubicBezTo>
                      <a:pt x="291" y="1246"/>
                      <a:pt x="290" y="1245"/>
                      <a:pt x="289" y="1244"/>
                    </a:cubicBezTo>
                    <a:cubicBezTo>
                      <a:pt x="289" y="1243"/>
                      <a:pt x="288" y="1243"/>
                      <a:pt x="288" y="1243"/>
                    </a:cubicBezTo>
                    <a:cubicBezTo>
                      <a:pt x="286" y="1243"/>
                      <a:pt x="285" y="1245"/>
                      <a:pt x="284" y="1248"/>
                    </a:cubicBezTo>
                    <a:cubicBezTo>
                      <a:pt x="284" y="1249"/>
                      <a:pt x="283" y="1249"/>
                      <a:pt x="283" y="1249"/>
                    </a:cubicBezTo>
                    <a:cubicBezTo>
                      <a:pt x="282" y="1249"/>
                      <a:pt x="280" y="1248"/>
                      <a:pt x="279" y="1248"/>
                    </a:cubicBezTo>
                    <a:cubicBezTo>
                      <a:pt x="278" y="1248"/>
                      <a:pt x="277" y="1248"/>
                      <a:pt x="277" y="1249"/>
                    </a:cubicBezTo>
                    <a:cubicBezTo>
                      <a:pt x="277" y="1250"/>
                      <a:pt x="276" y="1251"/>
                      <a:pt x="276" y="1252"/>
                    </a:cubicBezTo>
                    <a:cubicBezTo>
                      <a:pt x="276" y="1254"/>
                      <a:pt x="278" y="1256"/>
                      <a:pt x="280" y="1256"/>
                    </a:cubicBezTo>
                    <a:cubicBezTo>
                      <a:pt x="281" y="1256"/>
                      <a:pt x="283" y="1255"/>
                      <a:pt x="285" y="1255"/>
                    </a:cubicBezTo>
                    <a:cubicBezTo>
                      <a:pt x="286" y="1255"/>
                      <a:pt x="288" y="1256"/>
                      <a:pt x="288" y="1257"/>
                    </a:cubicBezTo>
                    <a:cubicBezTo>
                      <a:pt x="288" y="1257"/>
                      <a:pt x="286" y="1258"/>
                      <a:pt x="284" y="1258"/>
                    </a:cubicBezTo>
                    <a:cubicBezTo>
                      <a:pt x="283" y="1259"/>
                      <a:pt x="280" y="1259"/>
                      <a:pt x="279" y="1259"/>
                    </a:cubicBezTo>
                    <a:cubicBezTo>
                      <a:pt x="277" y="1259"/>
                      <a:pt x="276" y="1260"/>
                      <a:pt x="276" y="1261"/>
                    </a:cubicBezTo>
                    <a:cubicBezTo>
                      <a:pt x="276" y="1263"/>
                      <a:pt x="276" y="1264"/>
                      <a:pt x="278" y="1266"/>
                    </a:cubicBezTo>
                    <a:cubicBezTo>
                      <a:pt x="279" y="1267"/>
                      <a:pt x="281" y="1268"/>
                      <a:pt x="282" y="1268"/>
                    </a:cubicBezTo>
                    <a:cubicBezTo>
                      <a:pt x="284" y="1268"/>
                      <a:pt x="286" y="1267"/>
                      <a:pt x="287" y="1267"/>
                    </a:cubicBezTo>
                    <a:cubicBezTo>
                      <a:pt x="287" y="1267"/>
                      <a:pt x="287" y="1267"/>
                      <a:pt x="287" y="1268"/>
                    </a:cubicBezTo>
                    <a:cubicBezTo>
                      <a:pt x="287" y="1268"/>
                      <a:pt x="287" y="1268"/>
                      <a:pt x="287" y="1268"/>
                    </a:cubicBezTo>
                    <a:cubicBezTo>
                      <a:pt x="286" y="1268"/>
                      <a:pt x="285" y="1268"/>
                      <a:pt x="284" y="1269"/>
                    </a:cubicBezTo>
                    <a:cubicBezTo>
                      <a:pt x="282" y="1271"/>
                      <a:pt x="274" y="1278"/>
                      <a:pt x="272" y="1278"/>
                    </a:cubicBezTo>
                    <a:cubicBezTo>
                      <a:pt x="272" y="1278"/>
                      <a:pt x="272" y="1278"/>
                      <a:pt x="272" y="1278"/>
                    </a:cubicBezTo>
                    <a:cubicBezTo>
                      <a:pt x="272" y="1278"/>
                      <a:pt x="272" y="1277"/>
                      <a:pt x="272" y="1277"/>
                    </a:cubicBezTo>
                    <a:cubicBezTo>
                      <a:pt x="272" y="1275"/>
                      <a:pt x="274" y="1269"/>
                      <a:pt x="274" y="1264"/>
                    </a:cubicBezTo>
                    <a:cubicBezTo>
                      <a:pt x="274" y="1260"/>
                      <a:pt x="269" y="1256"/>
                      <a:pt x="267" y="1256"/>
                    </a:cubicBezTo>
                    <a:cubicBezTo>
                      <a:pt x="266" y="1256"/>
                      <a:pt x="266" y="1256"/>
                      <a:pt x="266" y="1256"/>
                    </a:cubicBezTo>
                    <a:cubicBezTo>
                      <a:pt x="265" y="1257"/>
                      <a:pt x="265" y="1257"/>
                      <a:pt x="265" y="1257"/>
                    </a:cubicBezTo>
                    <a:cubicBezTo>
                      <a:pt x="265" y="1258"/>
                      <a:pt x="265" y="1258"/>
                      <a:pt x="265" y="1259"/>
                    </a:cubicBezTo>
                    <a:cubicBezTo>
                      <a:pt x="265" y="1259"/>
                      <a:pt x="265" y="1260"/>
                      <a:pt x="265" y="1261"/>
                    </a:cubicBezTo>
                    <a:cubicBezTo>
                      <a:pt x="265" y="1261"/>
                      <a:pt x="264" y="1262"/>
                      <a:pt x="263" y="1262"/>
                    </a:cubicBezTo>
                    <a:cubicBezTo>
                      <a:pt x="259" y="1262"/>
                      <a:pt x="255" y="1260"/>
                      <a:pt x="253" y="1259"/>
                    </a:cubicBezTo>
                    <a:cubicBezTo>
                      <a:pt x="252" y="1259"/>
                      <a:pt x="251" y="1259"/>
                      <a:pt x="250" y="1259"/>
                    </a:cubicBezTo>
                    <a:cubicBezTo>
                      <a:pt x="247" y="1259"/>
                      <a:pt x="244" y="1259"/>
                      <a:pt x="243" y="1262"/>
                    </a:cubicBezTo>
                    <a:cubicBezTo>
                      <a:pt x="243" y="1262"/>
                      <a:pt x="243" y="1262"/>
                      <a:pt x="243" y="1262"/>
                    </a:cubicBezTo>
                    <a:cubicBezTo>
                      <a:pt x="243" y="1265"/>
                      <a:pt x="247" y="1269"/>
                      <a:pt x="247" y="1270"/>
                    </a:cubicBezTo>
                    <a:cubicBezTo>
                      <a:pt x="247" y="1270"/>
                      <a:pt x="247" y="1270"/>
                      <a:pt x="247" y="1270"/>
                    </a:cubicBezTo>
                    <a:cubicBezTo>
                      <a:pt x="247" y="1270"/>
                      <a:pt x="247" y="1270"/>
                      <a:pt x="246" y="1270"/>
                    </a:cubicBezTo>
                    <a:cubicBezTo>
                      <a:pt x="244" y="1270"/>
                      <a:pt x="241" y="1266"/>
                      <a:pt x="241" y="1265"/>
                    </a:cubicBezTo>
                    <a:cubicBezTo>
                      <a:pt x="240" y="1264"/>
                      <a:pt x="239" y="1264"/>
                      <a:pt x="238" y="1264"/>
                    </a:cubicBezTo>
                    <a:cubicBezTo>
                      <a:pt x="236" y="1264"/>
                      <a:pt x="234" y="1265"/>
                      <a:pt x="233" y="1267"/>
                    </a:cubicBezTo>
                    <a:cubicBezTo>
                      <a:pt x="233" y="1270"/>
                      <a:pt x="232" y="1269"/>
                      <a:pt x="230" y="1270"/>
                    </a:cubicBezTo>
                    <a:cubicBezTo>
                      <a:pt x="228" y="1271"/>
                      <a:pt x="225" y="1273"/>
                      <a:pt x="225" y="1275"/>
                    </a:cubicBezTo>
                    <a:cubicBezTo>
                      <a:pt x="225" y="1275"/>
                      <a:pt x="225" y="1275"/>
                      <a:pt x="225" y="1276"/>
                    </a:cubicBezTo>
                    <a:cubicBezTo>
                      <a:pt x="226" y="1276"/>
                      <a:pt x="226" y="1277"/>
                      <a:pt x="227" y="1277"/>
                    </a:cubicBezTo>
                    <a:cubicBezTo>
                      <a:pt x="229" y="1277"/>
                      <a:pt x="232" y="1275"/>
                      <a:pt x="234" y="1273"/>
                    </a:cubicBezTo>
                    <a:cubicBezTo>
                      <a:pt x="235" y="1271"/>
                      <a:pt x="236" y="1271"/>
                      <a:pt x="236" y="1271"/>
                    </a:cubicBezTo>
                    <a:cubicBezTo>
                      <a:pt x="237" y="1271"/>
                      <a:pt x="238" y="1272"/>
                      <a:pt x="238" y="1273"/>
                    </a:cubicBezTo>
                    <a:cubicBezTo>
                      <a:pt x="238" y="1273"/>
                      <a:pt x="238" y="1273"/>
                      <a:pt x="238" y="1273"/>
                    </a:cubicBezTo>
                    <a:cubicBezTo>
                      <a:pt x="238" y="1274"/>
                      <a:pt x="234" y="1276"/>
                      <a:pt x="233" y="1278"/>
                    </a:cubicBezTo>
                    <a:cubicBezTo>
                      <a:pt x="233" y="1279"/>
                      <a:pt x="233" y="1279"/>
                      <a:pt x="233" y="1279"/>
                    </a:cubicBezTo>
                    <a:cubicBezTo>
                      <a:pt x="233" y="1281"/>
                      <a:pt x="236" y="1285"/>
                      <a:pt x="237" y="1288"/>
                    </a:cubicBezTo>
                    <a:cubicBezTo>
                      <a:pt x="239" y="1291"/>
                      <a:pt x="242" y="1291"/>
                      <a:pt x="241" y="1292"/>
                    </a:cubicBezTo>
                    <a:cubicBezTo>
                      <a:pt x="241" y="1293"/>
                      <a:pt x="241" y="1293"/>
                      <a:pt x="240" y="1293"/>
                    </a:cubicBezTo>
                    <a:cubicBezTo>
                      <a:pt x="239" y="1293"/>
                      <a:pt x="238" y="1292"/>
                      <a:pt x="237" y="1292"/>
                    </a:cubicBezTo>
                    <a:cubicBezTo>
                      <a:pt x="235" y="1292"/>
                      <a:pt x="234" y="1287"/>
                      <a:pt x="232" y="1284"/>
                    </a:cubicBezTo>
                    <a:cubicBezTo>
                      <a:pt x="231" y="1282"/>
                      <a:pt x="230" y="1280"/>
                      <a:pt x="229" y="1280"/>
                    </a:cubicBezTo>
                    <a:cubicBezTo>
                      <a:pt x="228" y="1280"/>
                      <a:pt x="228" y="1280"/>
                      <a:pt x="228" y="1280"/>
                    </a:cubicBezTo>
                    <a:cubicBezTo>
                      <a:pt x="228" y="1280"/>
                      <a:pt x="227" y="1281"/>
                      <a:pt x="226" y="1281"/>
                    </a:cubicBezTo>
                    <a:cubicBezTo>
                      <a:pt x="225" y="1281"/>
                      <a:pt x="224" y="1281"/>
                      <a:pt x="223" y="1281"/>
                    </a:cubicBezTo>
                    <a:cubicBezTo>
                      <a:pt x="221" y="1281"/>
                      <a:pt x="219" y="1281"/>
                      <a:pt x="218" y="1283"/>
                    </a:cubicBezTo>
                    <a:cubicBezTo>
                      <a:pt x="218" y="1284"/>
                      <a:pt x="217" y="1285"/>
                      <a:pt x="217" y="1286"/>
                    </a:cubicBezTo>
                    <a:cubicBezTo>
                      <a:pt x="217" y="1290"/>
                      <a:pt x="219" y="1295"/>
                      <a:pt x="220" y="1296"/>
                    </a:cubicBezTo>
                    <a:cubicBezTo>
                      <a:pt x="221" y="1297"/>
                      <a:pt x="221" y="1297"/>
                      <a:pt x="221" y="1297"/>
                    </a:cubicBezTo>
                    <a:cubicBezTo>
                      <a:pt x="221" y="1298"/>
                      <a:pt x="219" y="1299"/>
                      <a:pt x="218" y="1300"/>
                    </a:cubicBezTo>
                    <a:cubicBezTo>
                      <a:pt x="218" y="1300"/>
                      <a:pt x="218" y="1300"/>
                      <a:pt x="217" y="1300"/>
                    </a:cubicBezTo>
                    <a:cubicBezTo>
                      <a:pt x="217" y="1300"/>
                      <a:pt x="215" y="1299"/>
                      <a:pt x="214" y="1299"/>
                    </a:cubicBezTo>
                    <a:cubicBezTo>
                      <a:pt x="213" y="1299"/>
                      <a:pt x="212" y="1299"/>
                      <a:pt x="212" y="1300"/>
                    </a:cubicBezTo>
                    <a:cubicBezTo>
                      <a:pt x="212" y="1301"/>
                      <a:pt x="212" y="1301"/>
                      <a:pt x="212" y="1301"/>
                    </a:cubicBezTo>
                    <a:cubicBezTo>
                      <a:pt x="212" y="1304"/>
                      <a:pt x="216" y="1315"/>
                      <a:pt x="220" y="1316"/>
                    </a:cubicBezTo>
                    <a:cubicBezTo>
                      <a:pt x="224" y="1316"/>
                      <a:pt x="222" y="1318"/>
                      <a:pt x="224" y="1321"/>
                    </a:cubicBezTo>
                    <a:cubicBezTo>
                      <a:pt x="224" y="1321"/>
                      <a:pt x="225" y="1321"/>
                      <a:pt x="226" y="1321"/>
                    </a:cubicBezTo>
                    <a:cubicBezTo>
                      <a:pt x="227" y="1321"/>
                      <a:pt x="229" y="1320"/>
                      <a:pt x="231" y="1320"/>
                    </a:cubicBezTo>
                    <a:cubicBezTo>
                      <a:pt x="231" y="1320"/>
                      <a:pt x="231" y="1320"/>
                      <a:pt x="232" y="1320"/>
                    </a:cubicBezTo>
                    <a:cubicBezTo>
                      <a:pt x="232" y="1321"/>
                      <a:pt x="234" y="1321"/>
                      <a:pt x="235" y="1321"/>
                    </a:cubicBezTo>
                    <a:cubicBezTo>
                      <a:pt x="236" y="1321"/>
                      <a:pt x="237" y="1321"/>
                      <a:pt x="238" y="1321"/>
                    </a:cubicBezTo>
                    <a:cubicBezTo>
                      <a:pt x="240" y="1321"/>
                      <a:pt x="241" y="1321"/>
                      <a:pt x="241" y="1322"/>
                    </a:cubicBezTo>
                    <a:cubicBezTo>
                      <a:pt x="241" y="1322"/>
                      <a:pt x="240" y="1323"/>
                      <a:pt x="239" y="1323"/>
                    </a:cubicBezTo>
                    <a:cubicBezTo>
                      <a:pt x="235" y="1323"/>
                      <a:pt x="228" y="1322"/>
                      <a:pt x="228" y="1326"/>
                    </a:cubicBezTo>
                    <a:cubicBezTo>
                      <a:pt x="228" y="1326"/>
                      <a:pt x="228" y="1326"/>
                      <a:pt x="228" y="1326"/>
                    </a:cubicBezTo>
                    <a:cubicBezTo>
                      <a:pt x="228" y="1328"/>
                      <a:pt x="231" y="1330"/>
                      <a:pt x="234" y="1332"/>
                    </a:cubicBezTo>
                    <a:cubicBezTo>
                      <a:pt x="237" y="1334"/>
                      <a:pt x="239" y="1335"/>
                      <a:pt x="239" y="1336"/>
                    </a:cubicBezTo>
                    <a:cubicBezTo>
                      <a:pt x="239" y="1336"/>
                      <a:pt x="239" y="1336"/>
                      <a:pt x="239" y="1336"/>
                    </a:cubicBezTo>
                    <a:cubicBezTo>
                      <a:pt x="239" y="1336"/>
                      <a:pt x="238" y="1336"/>
                      <a:pt x="238" y="1336"/>
                    </a:cubicBezTo>
                    <a:cubicBezTo>
                      <a:pt x="236" y="1336"/>
                      <a:pt x="231" y="1333"/>
                      <a:pt x="230" y="1333"/>
                    </a:cubicBezTo>
                    <a:cubicBezTo>
                      <a:pt x="230" y="1333"/>
                      <a:pt x="229" y="1333"/>
                      <a:pt x="229" y="1333"/>
                    </a:cubicBezTo>
                    <a:cubicBezTo>
                      <a:pt x="229" y="1333"/>
                      <a:pt x="229" y="1333"/>
                      <a:pt x="229" y="1333"/>
                    </a:cubicBezTo>
                    <a:cubicBezTo>
                      <a:pt x="229" y="1335"/>
                      <a:pt x="233" y="1337"/>
                      <a:pt x="233" y="1338"/>
                    </a:cubicBezTo>
                    <a:cubicBezTo>
                      <a:pt x="233" y="1338"/>
                      <a:pt x="233" y="1338"/>
                      <a:pt x="232" y="1338"/>
                    </a:cubicBezTo>
                    <a:cubicBezTo>
                      <a:pt x="232" y="1338"/>
                      <a:pt x="231" y="1338"/>
                      <a:pt x="231" y="1338"/>
                    </a:cubicBezTo>
                    <a:cubicBezTo>
                      <a:pt x="228" y="1338"/>
                      <a:pt x="229" y="1334"/>
                      <a:pt x="225" y="1333"/>
                    </a:cubicBezTo>
                    <a:cubicBezTo>
                      <a:pt x="221" y="1333"/>
                      <a:pt x="221" y="1331"/>
                      <a:pt x="221" y="1328"/>
                    </a:cubicBezTo>
                    <a:cubicBezTo>
                      <a:pt x="221" y="1327"/>
                      <a:pt x="221" y="1327"/>
                      <a:pt x="221" y="1326"/>
                    </a:cubicBezTo>
                    <a:cubicBezTo>
                      <a:pt x="221" y="1322"/>
                      <a:pt x="214" y="1315"/>
                      <a:pt x="211" y="1314"/>
                    </a:cubicBezTo>
                    <a:cubicBezTo>
                      <a:pt x="209" y="1313"/>
                      <a:pt x="208" y="1309"/>
                      <a:pt x="208" y="1305"/>
                    </a:cubicBezTo>
                    <a:cubicBezTo>
                      <a:pt x="208" y="1304"/>
                      <a:pt x="207" y="1304"/>
                      <a:pt x="206" y="1304"/>
                    </a:cubicBezTo>
                    <a:cubicBezTo>
                      <a:pt x="204" y="1304"/>
                      <a:pt x="200" y="1305"/>
                      <a:pt x="200" y="1307"/>
                    </a:cubicBezTo>
                    <a:cubicBezTo>
                      <a:pt x="200" y="1310"/>
                      <a:pt x="195" y="1311"/>
                      <a:pt x="195" y="1315"/>
                    </a:cubicBezTo>
                    <a:cubicBezTo>
                      <a:pt x="195" y="1317"/>
                      <a:pt x="196" y="1319"/>
                      <a:pt x="198" y="1319"/>
                    </a:cubicBezTo>
                    <a:cubicBezTo>
                      <a:pt x="199" y="1319"/>
                      <a:pt x="199" y="1318"/>
                      <a:pt x="200" y="1318"/>
                    </a:cubicBezTo>
                    <a:cubicBezTo>
                      <a:pt x="200" y="1318"/>
                      <a:pt x="200" y="1318"/>
                      <a:pt x="200" y="1318"/>
                    </a:cubicBezTo>
                    <a:cubicBezTo>
                      <a:pt x="202" y="1318"/>
                      <a:pt x="207" y="1322"/>
                      <a:pt x="209" y="1325"/>
                    </a:cubicBezTo>
                    <a:cubicBezTo>
                      <a:pt x="210" y="1328"/>
                      <a:pt x="212" y="1329"/>
                      <a:pt x="212" y="1333"/>
                    </a:cubicBezTo>
                    <a:cubicBezTo>
                      <a:pt x="212" y="1333"/>
                      <a:pt x="212" y="1334"/>
                      <a:pt x="212" y="1335"/>
                    </a:cubicBezTo>
                    <a:cubicBezTo>
                      <a:pt x="212" y="1336"/>
                      <a:pt x="212" y="1337"/>
                      <a:pt x="212" y="1338"/>
                    </a:cubicBezTo>
                    <a:cubicBezTo>
                      <a:pt x="212" y="1342"/>
                      <a:pt x="215" y="1343"/>
                      <a:pt x="219" y="1345"/>
                    </a:cubicBezTo>
                    <a:cubicBezTo>
                      <a:pt x="224" y="1346"/>
                      <a:pt x="229" y="1349"/>
                      <a:pt x="232" y="1352"/>
                    </a:cubicBezTo>
                    <a:cubicBezTo>
                      <a:pt x="234" y="1354"/>
                      <a:pt x="236" y="1357"/>
                      <a:pt x="236" y="1359"/>
                    </a:cubicBezTo>
                    <a:cubicBezTo>
                      <a:pt x="236" y="1360"/>
                      <a:pt x="235" y="1360"/>
                      <a:pt x="235" y="1360"/>
                    </a:cubicBezTo>
                    <a:cubicBezTo>
                      <a:pt x="233" y="1360"/>
                      <a:pt x="230" y="1356"/>
                      <a:pt x="227" y="1353"/>
                    </a:cubicBezTo>
                    <a:cubicBezTo>
                      <a:pt x="225" y="1351"/>
                      <a:pt x="213" y="1345"/>
                      <a:pt x="210" y="1342"/>
                    </a:cubicBezTo>
                    <a:cubicBezTo>
                      <a:pt x="208" y="1341"/>
                      <a:pt x="207" y="1339"/>
                      <a:pt x="207" y="1336"/>
                    </a:cubicBezTo>
                    <a:cubicBezTo>
                      <a:pt x="207" y="1334"/>
                      <a:pt x="207" y="1332"/>
                      <a:pt x="207" y="1330"/>
                    </a:cubicBezTo>
                    <a:cubicBezTo>
                      <a:pt x="207" y="1325"/>
                      <a:pt x="205" y="1323"/>
                      <a:pt x="200" y="1323"/>
                    </a:cubicBezTo>
                    <a:cubicBezTo>
                      <a:pt x="200" y="1323"/>
                      <a:pt x="199" y="1323"/>
                      <a:pt x="199" y="1323"/>
                    </a:cubicBezTo>
                    <a:cubicBezTo>
                      <a:pt x="194" y="1323"/>
                      <a:pt x="190" y="1327"/>
                      <a:pt x="187" y="1327"/>
                    </a:cubicBezTo>
                    <a:cubicBezTo>
                      <a:pt x="187" y="1327"/>
                      <a:pt x="187" y="1327"/>
                      <a:pt x="187" y="1327"/>
                    </a:cubicBezTo>
                    <a:cubicBezTo>
                      <a:pt x="186" y="1327"/>
                      <a:pt x="186" y="1327"/>
                      <a:pt x="186" y="1327"/>
                    </a:cubicBezTo>
                    <a:cubicBezTo>
                      <a:pt x="186" y="1326"/>
                      <a:pt x="187" y="1325"/>
                      <a:pt x="187" y="1324"/>
                    </a:cubicBezTo>
                    <a:cubicBezTo>
                      <a:pt x="187" y="1323"/>
                      <a:pt x="186" y="1323"/>
                      <a:pt x="186" y="1323"/>
                    </a:cubicBezTo>
                    <a:cubicBezTo>
                      <a:pt x="185" y="1322"/>
                      <a:pt x="185" y="1322"/>
                      <a:pt x="184" y="1322"/>
                    </a:cubicBezTo>
                    <a:cubicBezTo>
                      <a:pt x="183" y="1322"/>
                      <a:pt x="182" y="1323"/>
                      <a:pt x="181" y="1323"/>
                    </a:cubicBezTo>
                    <a:cubicBezTo>
                      <a:pt x="178" y="1324"/>
                      <a:pt x="172" y="1329"/>
                      <a:pt x="170" y="1329"/>
                    </a:cubicBezTo>
                    <a:cubicBezTo>
                      <a:pt x="170" y="1329"/>
                      <a:pt x="170" y="1329"/>
                      <a:pt x="170" y="1329"/>
                    </a:cubicBezTo>
                    <a:cubicBezTo>
                      <a:pt x="168" y="1329"/>
                      <a:pt x="166" y="1324"/>
                      <a:pt x="162" y="1322"/>
                    </a:cubicBezTo>
                    <a:cubicBezTo>
                      <a:pt x="158" y="1321"/>
                      <a:pt x="161" y="1320"/>
                      <a:pt x="157" y="1317"/>
                    </a:cubicBezTo>
                    <a:cubicBezTo>
                      <a:pt x="157" y="1317"/>
                      <a:pt x="156" y="1317"/>
                      <a:pt x="156" y="1317"/>
                    </a:cubicBezTo>
                    <a:cubicBezTo>
                      <a:pt x="150" y="1317"/>
                      <a:pt x="135" y="1327"/>
                      <a:pt x="133" y="1329"/>
                    </a:cubicBezTo>
                    <a:cubicBezTo>
                      <a:pt x="133" y="1330"/>
                      <a:pt x="132" y="1330"/>
                      <a:pt x="132" y="1331"/>
                    </a:cubicBezTo>
                    <a:cubicBezTo>
                      <a:pt x="132" y="1332"/>
                      <a:pt x="134" y="1332"/>
                      <a:pt x="136" y="1334"/>
                    </a:cubicBezTo>
                    <a:cubicBezTo>
                      <a:pt x="137" y="1334"/>
                      <a:pt x="137" y="1335"/>
                      <a:pt x="137" y="1336"/>
                    </a:cubicBezTo>
                    <a:cubicBezTo>
                      <a:pt x="137" y="1336"/>
                      <a:pt x="137" y="1336"/>
                      <a:pt x="137" y="1336"/>
                    </a:cubicBezTo>
                    <a:cubicBezTo>
                      <a:pt x="136" y="1336"/>
                      <a:pt x="136" y="1336"/>
                      <a:pt x="136" y="1336"/>
                    </a:cubicBezTo>
                    <a:cubicBezTo>
                      <a:pt x="134" y="1335"/>
                      <a:pt x="132" y="1335"/>
                      <a:pt x="131" y="1335"/>
                    </a:cubicBezTo>
                    <a:cubicBezTo>
                      <a:pt x="130" y="1335"/>
                      <a:pt x="130" y="1335"/>
                      <a:pt x="130" y="1336"/>
                    </a:cubicBezTo>
                    <a:cubicBezTo>
                      <a:pt x="130" y="1336"/>
                      <a:pt x="130" y="1336"/>
                      <a:pt x="130" y="1336"/>
                    </a:cubicBezTo>
                    <a:cubicBezTo>
                      <a:pt x="130" y="1336"/>
                      <a:pt x="130" y="1337"/>
                      <a:pt x="130" y="1337"/>
                    </a:cubicBezTo>
                    <a:cubicBezTo>
                      <a:pt x="130" y="1338"/>
                      <a:pt x="126" y="1337"/>
                      <a:pt x="125" y="1341"/>
                    </a:cubicBezTo>
                    <a:cubicBezTo>
                      <a:pt x="125" y="1341"/>
                      <a:pt x="125" y="1341"/>
                      <a:pt x="125" y="1342"/>
                    </a:cubicBezTo>
                    <a:cubicBezTo>
                      <a:pt x="125" y="1345"/>
                      <a:pt x="131" y="1348"/>
                      <a:pt x="134" y="1349"/>
                    </a:cubicBezTo>
                    <a:cubicBezTo>
                      <a:pt x="137" y="1349"/>
                      <a:pt x="139" y="1349"/>
                      <a:pt x="139" y="1350"/>
                    </a:cubicBezTo>
                    <a:cubicBezTo>
                      <a:pt x="139" y="1350"/>
                      <a:pt x="139" y="1351"/>
                      <a:pt x="138" y="1351"/>
                    </a:cubicBezTo>
                    <a:cubicBezTo>
                      <a:pt x="138" y="1352"/>
                      <a:pt x="138" y="1352"/>
                      <a:pt x="138" y="1353"/>
                    </a:cubicBezTo>
                    <a:cubicBezTo>
                      <a:pt x="138" y="1355"/>
                      <a:pt x="140" y="1355"/>
                      <a:pt x="143" y="1355"/>
                    </a:cubicBezTo>
                    <a:cubicBezTo>
                      <a:pt x="143" y="1355"/>
                      <a:pt x="143" y="1355"/>
                      <a:pt x="143" y="1355"/>
                    </a:cubicBezTo>
                    <a:cubicBezTo>
                      <a:pt x="146" y="1355"/>
                      <a:pt x="153" y="1355"/>
                      <a:pt x="154" y="1356"/>
                    </a:cubicBezTo>
                    <a:cubicBezTo>
                      <a:pt x="154" y="1356"/>
                      <a:pt x="155" y="1356"/>
                      <a:pt x="155" y="1356"/>
                    </a:cubicBezTo>
                    <a:cubicBezTo>
                      <a:pt x="156" y="1356"/>
                      <a:pt x="158" y="1355"/>
                      <a:pt x="158" y="1354"/>
                    </a:cubicBezTo>
                    <a:cubicBezTo>
                      <a:pt x="158" y="1353"/>
                      <a:pt x="158" y="1353"/>
                      <a:pt x="159" y="1353"/>
                    </a:cubicBezTo>
                    <a:cubicBezTo>
                      <a:pt x="159" y="1353"/>
                      <a:pt x="159" y="1353"/>
                      <a:pt x="160" y="1353"/>
                    </a:cubicBezTo>
                    <a:cubicBezTo>
                      <a:pt x="161" y="1353"/>
                      <a:pt x="163" y="1353"/>
                      <a:pt x="167" y="1350"/>
                    </a:cubicBezTo>
                    <a:cubicBezTo>
                      <a:pt x="170" y="1348"/>
                      <a:pt x="174" y="1347"/>
                      <a:pt x="176" y="1347"/>
                    </a:cubicBezTo>
                    <a:cubicBezTo>
                      <a:pt x="177" y="1347"/>
                      <a:pt x="178" y="1347"/>
                      <a:pt x="179" y="1347"/>
                    </a:cubicBezTo>
                    <a:cubicBezTo>
                      <a:pt x="179" y="1348"/>
                      <a:pt x="179" y="1348"/>
                      <a:pt x="179" y="1348"/>
                    </a:cubicBezTo>
                    <a:cubicBezTo>
                      <a:pt x="179" y="1348"/>
                      <a:pt x="179" y="1348"/>
                      <a:pt x="180" y="1348"/>
                    </a:cubicBezTo>
                    <a:cubicBezTo>
                      <a:pt x="179" y="1348"/>
                      <a:pt x="179" y="1348"/>
                      <a:pt x="179" y="1348"/>
                    </a:cubicBezTo>
                    <a:cubicBezTo>
                      <a:pt x="179" y="1348"/>
                      <a:pt x="178" y="1348"/>
                      <a:pt x="178" y="1348"/>
                    </a:cubicBezTo>
                    <a:cubicBezTo>
                      <a:pt x="178" y="1348"/>
                      <a:pt x="178" y="1348"/>
                      <a:pt x="177" y="1348"/>
                    </a:cubicBezTo>
                    <a:cubicBezTo>
                      <a:pt x="172" y="1348"/>
                      <a:pt x="164" y="1353"/>
                      <a:pt x="163" y="1355"/>
                    </a:cubicBezTo>
                    <a:cubicBezTo>
                      <a:pt x="163" y="1357"/>
                      <a:pt x="166" y="1360"/>
                      <a:pt x="169" y="1360"/>
                    </a:cubicBezTo>
                    <a:cubicBezTo>
                      <a:pt x="169" y="1360"/>
                      <a:pt x="170" y="1360"/>
                      <a:pt x="170" y="1360"/>
                    </a:cubicBezTo>
                    <a:cubicBezTo>
                      <a:pt x="174" y="1359"/>
                      <a:pt x="188" y="1354"/>
                      <a:pt x="194" y="1350"/>
                    </a:cubicBezTo>
                    <a:cubicBezTo>
                      <a:pt x="195" y="1349"/>
                      <a:pt x="197" y="1349"/>
                      <a:pt x="198" y="1349"/>
                    </a:cubicBezTo>
                    <a:cubicBezTo>
                      <a:pt x="200" y="1349"/>
                      <a:pt x="201" y="1351"/>
                      <a:pt x="204" y="1352"/>
                    </a:cubicBezTo>
                    <a:cubicBezTo>
                      <a:pt x="206" y="1353"/>
                      <a:pt x="209" y="1357"/>
                      <a:pt x="209" y="1358"/>
                    </a:cubicBezTo>
                    <a:cubicBezTo>
                      <a:pt x="209" y="1359"/>
                      <a:pt x="209" y="1359"/>
                      <a:pt x="208" y="1359"/>
                    </a:cubicBezTo>
                    <a:cubicBezTo>
                      <a:pt x="206" y="1359"/>
                      <a:pt x="204" y="1356"/>
                      <a:pt x="203" y="1354"/>
                    </a:cubicBezTo>
                    <a:cubicBezTo>
                      <a:pt x="202" y="1354"/>
                      <a:pt x="202" y="1353"/>
                      <a:pt x="201" y="1353"/>
                    </a:cubicBezTo>
                    <a:cubicBezTo>
                      <a:pt x="199" y="1353"/>
                      <a:pt x="196" y="1355"/>
                      <a:pt x="194" y="1355"/>
                    </a:cubicBezTo>
                    <a:cubicBezTo>
                      <a:pt x="192" y="1355"/>
                      <a:pt x="173" y="1361"/>
                      <a:pt x="170" y="1364"/>
                    </a:cubicBezTo>
                    <a:cubicBezTo>
                      <a:pt x="169" y="1365"/>
                      <a:pt x="169" y="1365"/>
                      <a:pt x="169" y="1366"/>
                    </a:cubicBezTo>
                    <a:cubicBezTo>
                      <a:pt x="169" y="1368"/>
                      <a:pt x="171" y="1370"/>
                      <a:pt x="171" y="1372"/>
                    </a:cubicBezTo>
                    <a:cubicBezTo>
                      <a:pt x="171" y="1372"/>
                      <a:pt x="171" y="1372"/>
                      <a:pt x="171" y="1373"/>
                    </a:cubicBezTo>
                    <a:cubicBezTo>
                      <a:pt x="171" y="1373"/>
                      <a:pt x="170" y="1373"/>
                      <a:pt x="170" y="1373"/>
                    </a:cubicBezTo>
                    <a:cubicBezTo>
                      <a:pt x="169" y="1373"/>
                      <a:pt x="168" y="1368"/>
                      <a:pt x="166" y="1368"/>
                    </a:cubicBezTo>
                    <a:cubicBezTo>
                      <a:pt x="166" y="1368"/>
                      <a:pt x="166" y="1368"/>
                      <a:pt x="165" y="1369"/>
                    </a:cubicBezTo>
                    <a:cubicBezTo>
                      <a:pt x="165" y="1369"/>
                      <a:pt x="164" y="1370"/>
                      <a:pt x="164" y="1371"/>
                    </a:cubicBezTo>
                    <a:cubicBezTo>
                      <a:pt x="164" y="1372"/>
                      <a:pt x="166" y="1374"/>
                      <a:pt x="167" y="1376"/>
                    </a:cubicBezTo>
                    <a:cubicBezTo>
                      <a:pt x="168" y="1378"/>
                      <a:pt x="170" y="1378"/>
                      <a:pt x="172" y="1378"/>
                    </a:cubicBezTo>
                    <a:cubicBezTo>
                      <a:pt x="174" y="1378"/>
                      <a:pt x="177" y="1377"/>
                      <a:pt x="179" y="1377"/>
                    </a:cubicBezTo>
                    <a:cubicBezTo>
                      <a:pt x="180" y="1377"/>
                      <a:pt x="180" y="1378"/>
                      <a:pt x="180" y="1378"/>
                    </a:cubicBezTo>
                    <a:cubicBezTo>
                      <a:pt x="181" y="1378"/>
                      <a:pt x="181" y="1378"/>
                      <a:pt x="181" y="1378"/>
                    </a:cubicBezTo>
                    <a:cubicBezTo>
                      <a:pt x="181" y="1380"/>
                      <a:pt x="177" y="1379"/>
                      <a:pt x="176" y="1381"/>
                    </a:cubicBezTo>
                    <a:cubicBezTo>
                      <a:pt x="176" y="1382"/>
                      <a:pt x="174" y="1383"/>
                      <a:pt x="173" y="1383"/>
                    </a:cubicBezTo>
                    <a:cubicBezTo>
                      <a:pt x="172" y="1383"/>
                      <a:pt x="172" y="1383"/>
                      <a:pt x="172" y="1382"/>
                    </a:cubicBezTo>
                    <a:cubicBezTo>
                      <a:pt x="171" y="1380"/>
                      <a:pt x="169" y="1382"/>
                      <a:pt x="166" y="1379"/>
                    </a:cubicBezTo>
                    <a:cubicBezTo>
                      <a:pt x="163" y="1376"/>
                      <a:pt x="162" y="1375"/>
                      <a:pt x="158" y="1371"/>
                    </a:cubicBezTo>
                    <a:cubicBezTo>
                      <a:pt x="156" y="1369"/>
                      <a:pt x="153" y="1368"/>
                      <a:pt x="151" y="1368"/>
                    </a:cubicBezTo>
                    <a:cubicBezTo>
                      <a:pt x="150" y="1368"/>
                      <a:pt x="148" y="1368"/>
                      <a:pt x="147" y="1368"/>
                    </a:cubicBezTo>
                    <a:cubicBezTo>
                      <a:pt x="146" y="1369"/>
                      <a:pt x="145" y="1368"/>
                      <a:pt x="144" y="1368"/>
                    </a:cubicBezTo>
                    <a:cubicBezTo>
                      <a:pt x="144" y="1366"/>
                      <a:pt x="142" y="1366"/>
                      <a:pt x="140" y="1366"/>
                    </a:cubicBezTo>
                    <a:cubicBezTo>
                      <a:pt x="139" y="1366"/>
                      <a:pt x="137" y="1366"/>
                      <a:pt x="135" y="1366"/>
                    </a:cubicBezTo>
                    <a:cubicBezTo>
                      <a:pt x="133" y="1367"/>
                      <a:pt x="132" y="1368"/>
                      <a:pt x="132" y="1369"/>
                    </a:cubicBezTo>
                    <a:cubicBezTo>
                      <a:pt x="132" y="1370"/>
                      <a:pt x="133" y="1371"/>
                      <a:pt x="133" y="1371"/>
                    </a:cubicBezTo>
                    <a:cubicBezTo>
                      <a:pt x="133" y="1372"/>
                      <a:pt x="133" y="1372"/>
                      <a:pt x="132" y="1372"/>
                    </a:cubicBezTo>
                    <a:cubicBezTo>
                      <a:pt x="132" y="1372"/>
                      <a:pt x="132" y="1372"/>
                      <a:pt x="132" y="1372"/>
                    </a:cubicBezTo>
                    <a:cubicBezTo>
                      <a:pt x="129" y="1372"/>
                      <a:pt x="127" y="1367"/>
                      <a:pt x="125" y="1366"/>
                    </a:cubicBezTo>
                    <a:cubicBezTo>
                      <a:pt x="125" y="1366"/>
                      <a:pt x="125" y="1366"/>
                      <a:pt x="125" y="1366"/>
                    </a:cubicBezTo>
                    <a:cubicBezTo>
                      <a:pt x="123" y="1366"/>
                      <a:pt x="116" y="1370"/>
                      <a:pt x="114" y="1370"/>
                    </a:cubicBezTo>
                    <a:cubicBezTo>
                      <a:pt x="114" y="1370"/>
                      <a:pt x="113" y="1370"/>
                      <a:pt x="113" y="1370"/>
                    </a:cubicBezTo>
                    <a:cubicBezTo>
                      <a:pt x="113" y="1370"/>
                      <a:pt x="112" y="1370"/>
                      <a:pt x="112" y="1370"/>
                    </a:cubicBezTo>
                    <a:cubicBezTo>
                      <a:pt x="110" y="1370"/>
                      <a:pt x="107" y="1371"/>
                      <a:pt x="104" y="1371"/>
                    </a:cubicBezTo>
                    <a:cubicBezTo>
                      <a:pt x="104" y="1371"/>
                      <a:pt x="103" y="1371"/>
                      <a:pt x="103" y="1371"/>
                    </a:cubicBezTo>
                    <a:cubicBezTo>
                      <a:pt x="102" y="1371"/>
                      <a:pt x="102" y="1371"/>
                      <a:pt x="101" y="1371"/>
                    </a:cubicBezTo>
                    <a:cubicBezTo>
                      <a:pt x="98" y="1371"/>
                      <a:pt x="93" y="1373"/>
                      <a:pt x="92" y="1376"/>
                    </a:cubicBezTo>
                    <a:cubicBezTo>
                      <a:pt x="91" y="1378"/>
                      <a:pt x="91" y="1380"/>
                      <a:pt x="91" y="1381"/>
                    </a:cubicBezTo>
                    <a:cubicBezTo>
                      <a:pt x="91" y="1383"/>
                      <a:pt x="91" y="1385"/>
                      <a:pt x="92" y="1386"/>
                    </a:cubicBezTo>
                    <a:cubicBezTo>
                      <a:pt x="92" y="1387"/>
                      <a:pt x="93" y="1387"/>
                      <a:pt x="94" y="1387"/>
                    </a:cubicBezTo>
                    <a:cubicBezTo>
                      <a:pt x="97" y="1387"/>
                      <a:pt x="102" y="1385"/>
                      <a:pt x="104" y="1385"/>
                    </a:cubicBezTo>
                    <a:cubicBezTo>
                      <a:pt x="105" y="1385"/>
                      <a:pt x="109" y="1385"/>
                      <a:pt x="111" y="1385"/>
                    </a:cubicBezTo>
                    <a:cubicBezTo>
                      <a:pt x="113" y="1385"/>
                      <a:pt x="113" y="1385"/>
                      <a:pt x="113" y="1385"/>
                    </a:cubicBezTo>
                    <a:cubicBezTo>
                      <a:pt x="113" y="1386"/>
                      <a:pt x="112" y="1387"/>
                      <a:pt x="110" y="1387"/>
                    </a:cubicBezTo>
                    <a:cubicBezTo>
                      <a:pt x="108" y="1387"/>
                      <a:pt x="105" y="1387"/>
                      <a:pt x="103" y="1387"/>
                    </a:cubicBezTo>
                    <a:cubicBezTo>
                      <a:pt x="103" y="1387"/>
                      <a:pt x="102" y="1387"/>
                      <a:pt x="102" y="1387"/>
                    </a:cubicBezTo>
                    <a:cubicBezTo>
                      <a:pt x="100" y="1387"/>
                      <a:pt x="97" y="1390"/>
                      <a:pt x="96" y="1394"/>
                    </a:cubicBezTo>
                    <a:cubicBezTo>
                      <a:pt x="96" y="1395"/>
                      <a:pt x="95" y="1395"/>
                      <a:pt x="95" y="1395"/>
                    </a:cubicBezTo>
                    <a:cubicBezTo>
                      <a:pt x="93" y="1395"/>
                      <a:pt x="90" y="1391"/>
                      <a:pt x="88" y="1391"/>
                    </a:cubicBezTo>
                    <a:cubicBezTo>
                      <a:pt x="88" y="1391"/>
                      <a:pt x="88" y="1391"/>
                      <a:pt x="88" y="1391"/>
                    </a:cubicBezTo>
                    <a:cubicBezTo>
                      <a:pt x="88" y="1392"/>
                      <a:pt x="86" y="1393"/>
                      <a:pt x="85" y="1393"/>
                    </a:cubicBezTo>
                    <a:cubicBezTo>
                      <a:pt x="83" y="1393"/>
                      <a:pt x="81" y="1393"/>
                      <a:pt x="80" y="1394"/>
                    </a:cubicBezTo>
                    <a:cubicBezTo>
                      <a:pt x="80" y="1395"/>
                      <a:pt x="80" y="1395"/>
                      <a:pt x="80" y="1396"/>
                    </a:cubicBezTo>
                    <a:cubicBezTo>
                      <a:pt x="80" y="1397"/>
                      <a:pt x="82" y="1398"/>
                      <a:pt x="84" y="1400"/>
                    </a:cubicBezTo>
                    <a:cubicBezTo>
                      <a:pt x="84" y="1400"/>
                      <a:pt x="86" y="1401"/>
                      <a:pt x="87" y="1401"/>
                    </a:cubicBezTo>
                    <a:cubicBezTo>
                      <a:pt x="91" y="1401"/>
                      <a:pt x="96" y="1399"/>
                      <a:pt x="97" y="1398"/>
                    </a:cubicBezTo>
                    <a:cubicBezTo>
                      <a:pt x="99" y="1396"/>
                      <a:pt x="103" y="1396"/>
                      <a:pt x="108" y="1395"/>
                    </a:cubicBezTo>
                    <a:cubicBezTo>
                      <a:pt x="114" y="1393"/>
                      <a:pt x="114" y="1392"/>
                      <a:pt x="120" y="1390"/>
                    </a:cubicBezTo>
                    <a:cubicBezTo>
                      <a:pt x="121" y="1389"/>
                      <a:pt x="122" y="1389"/>
                      <a:pt x="124" y="1389"/>
                    </a:cubicBezTo>
                    <a:cubicBezTo>
                      <a:pt x="127" y="1389"/>
                      <a:pt x="130" y="1391"/>
                      <a:pt x="134" y="1394"/>
                    </a:cubicBezTo>
                    <a:cubicBezTo>
                      <a:pt x="136" y="1396"/>
                      <a:pt x="136" y="1398"/>
                      <a:pt x="136" y="1399"/>
                    </a:cubicBezTo>
                    <a:cubicBezTo>
                      <a:pt x="136" y="1401"/>
                      <a:pt x="136" y="1402"/>
                      <a:pt x="136" y="1404"/>
                    </a:cubicBezTo>
                    <a:cubicBezTo>
                      <a:pt x="136" y="1405"/>
                      <a:pt x="136" y="1406"/>
                      <a:pt x="136" y="1406"/>
                    </a:cubicBezTo>
                    <a:cubicBezTo>
                      <a:pt x="137" y="1413"/>
                      <a:pt x="149" y="1414"/>
                      <a:pt x="152" y="1414"/>
                    </a:cubicBezTo>
                    <a:cubicBezTo>
                      <a:pt x="153" y="1414"/>
                      <a:pt x="155" y="1415"/>
                      <a:pt x="157" y="1415"/>
                    </a:cubicBezTo>
                    <a:cubicBezTo>
                      <a:pt x="159" y="1415"/>
                      <a:pt x="161" y="1416"/>
                      <a:pt x="161" y="1416"/>
                    </a:cubicBezTo>
                    <a:cubicBezTo>
                      <a:pt x="161" y="1416"/>
                      <a:pt x="161" y="1417"/>
                      <a:pt x="161" y="1417"/>
                    </a:cubicBezTo>
                    <a:cubicBezTo>
                      <a:pt x="160" y="1417"/>
                      <a:pt x="160" y="1417"/>
                      <a:pt x="160" y="1417"/>
                    </a:cubicBezTo>
                    <a:cubicBezTo>
                      <a:pt x="159" y="1417"/>
                      <a:pt x="156" y="1415"/>
                      <a:pt x="155" y="1415"/>
                    </a:cubicBezTo>
                    <a:cubicBezTo>
                      <a:pt x="155" y="1415"/>
                      <a:pt x="155" y="1416"/>
                      <a:pt x="154" y="1416"/>
                    </a:cubicBezTo>
                    <a:cubicBezTo>
                      <a:pt x="154" y="1417"/>
                      <a:pt x="152" y="1417"/>
                      <a:pt x="150" y="1417"/>
                    </a:cubicBezTo>
                    <a:cubicBezTo>
                      <a:pt x="149" y="1417"/>
                      <a:pt x="148" y="1417"/>
                      <a:pt x="148" y="1417"/>
                    </a:cubicBezTo>
                    <a:cubicBezTo>
                      <a:pt x="147" y="1417"/>
                      <a:pt x="146" y="1416"/>
                      <a:pt x="144" y="1416"/>
                    </a:cubicBezTo>
                    <a:cubicBezTo>
                      <a:pt x="143" y="1416"/>
                      <a:pt x="141" y="1417"/>
                      <a:pt x="141" y="1419"/>
                    </a:cubicBezTo>
                    <a:cubicBezTo>
                      <a:pt x="141" y="1420"/>
                      <a:pt x="141" y="1420"/>
                      <a:pt x="141" y="1421"/>
                    </a:cubicBezTo>
                    <a:cubicBezTo>
                      <a:pt x="141" y="1422"/>
                      <a:pt x="141" y="1423"/>
                      <a:pt x="141" y="1423"/>
                    </a:cubicBezTo>
                    <a:cubicBezTo>
                      <a:pt x="141" y="1428"/>
                      <a:pt x="138" y="1434"/>
                      <a:pt x="137" y="1437"/>
                    </a:cubicBezTo>
                    <a:cubicBezTo>
                      <a:pt x="137" y="1437"/>
                      <a:pt x="137" y="1437"/>
                      <a:pt x="137" y="1437"/>
                    </a:cubicBezTo>
                    <a:cubicBezTo>
                      <a:pt x="137" y="1439"/>
                      <a:pt x="139" y="1439"/>
                      <a:pt x="141" y="1439"/>
                    </a:cubicBezTo>
                    <a:cubicBezTo>
                      <a:pt x="142" y="1439"/>
                      <a:pt x="143" y="1439"/>
                      <a:pt x="143" y="1439"/>
                    </a:cubicBezTo>
                    <a:cubicBezTo>
                      <a:pt x="144" y="1439"/>
                      <a:pt x="144" y="1439"/>
                      <a:pt x="145" y="1439"/>
                    </a:cubicBezTo>
                    <a:cubicBezTo>
                      <a:pt x="145" y="1439"/>
                      <a:pt x="145" y="1439"/>
                      <a:pt x="145" y="1440"/>
                    </a:cubicBezTo>
                    <a:cubicBezTo>
                      <a:pt x="145" y="1440"/>
                      <a:pt x="145" y="1440"/>
                      <a:pt x="145" y="1440"/>
                    </a:cubicBezTo>
                    <a:cubicBezTo>
                      <a:pt x="145" y="1442"/>
                      <a:pt x="143" y="1441"/>
                      <a:pt x="140" y="1442"/>
                    </a:cubicBezTo>
                    <a:cubicBezTo>
                      <a:pt x="140" y="1442"/>
                      <a:pt x="139" y="1442"/>
                      <a:pt x="139" y="1442"/>
                    </a:cubicBezTo>
                    <a:cubicBezTo>
                      <a:pt x="137" y="1442"/>
                      <a:pt x="137" y="1440"/>
                      <a:pt x="135" y="1440"/>
                    </a:cubicBezTo>
                    <a:cubicBezTo>
                      <a:pt x="135" y="1440"/>
                      <a:pt x="135" y="1440"/>
                      <a:pt x="135" y="1440"/>
                    </a:cubicBezTo>
                    <a:cubicBezTo>
                      <a:pt x="134" y="1441"/>
                      <a:pt x="133" y="1441"/>
                      <a:pt x="133" y="1441"/>
                    </a:cubicBezTo>
                    <a:cubicBezTo>
                      <a:pt x="132" y="1441"/>
                      <a:pt x="132" y="1440"/>
                      <a:pt x="132" y="1440"/>
                    </a:cubicBezTo>
                    <a:cubicBezTo>
                      <a:pt x="132" y="1440"/>
                      <a:pt x="132" y="1440"/>
                      <a:pt x="133" y="1439"/>
                    </a:cubicBezTo>
                    <a:cubicBezTo>
                      <a:pt x="134" y="1437"/>
                      <a:pt x="139" y="1433"/>
                      <a:pt x="139" y="1427"/>
                    </a:cubicBezTo>
                    <a:cubicBezTo>
                      <a:pt x="139" y="1427"/>
                      <a:pt x="139" y="1427"/>
                      <a:pt x="139" y="1427"/>
                    </a:cubicBezTo>
                    <a:cubicBezTo>
                      <a:pt x="139" y="1421"/>
                      <a:pt x="137" y="1415"/>
                      <a:pt x="135" y="1410"/>
                    </a:cubicBezTo>
                    <a:cubicBezTo>
                      <a:pt x="132" y="1407"/>
                      <a:pt x="133" y="1404"/>
                      <a:pt x="131" y="1399"/>
                    </a:cubicBezTo>
                    <a:cubicBezTo>
                      <a:pt x="129" y="1394"/>
                      <a:pt x="124" y="1393"/>
                      <a:pt x="119" y="1393"/>
                    </a:cubicBezTo>
                    <a:cubicBezTo>
                      <a:pt x="115" y="1393"/>
                      <a:pt x="113" y="1402"/>
                      <a:pt x="110" y="1402"/>
                    </a:cubicBezTo>
                    <a:cubicBezTo>
                      <a:pt x="110" y="1402"/>
                      <a:pt x="110" y="1402"/>
                      <a:pt x="109" y="1402"/>
                    </a:cubicBezTo>
                    <a:cubicBezTo>
                      <a:pt x="108" y="1401"/>
                      <a:pt x="107" y="1401"/>
                      <a:pt x="106" y="1401"/>
                    </a:cubicBezTo>
                    <a:cubicBezTo>
                      <a:pt x="104" y="1401"/>
                      <a:pt x="102" y="1402"/>
                      <a:pt x="102" y="1405"/>
                    </a:cubicBezTo>
                    <a:cubicBezTo>
                      <a:pt x="102" y="1405"/>
                      <a:pt x="102" y="1405"/>
                      <a:pt x="102" y="1406"/>
                    </a:cubicBezTo>
                    <a:cubicBezTo>
                      <a:pt x="102" y="1410"/>
                      <a:pt x="106" y="1418"/>
                      <a:pt x="108" y="1420"/>
                    </a:cubicBezTo>
                    <a:cubicBezTo>
                      <a:pt x="109" y="1423"/>
                      <a:pt x="111" y="1424"/>
                      <a:pt x="112" y="1428"/>
                    </a:cubicBezTo>
                    <a:cubicBezTo>
                      <a:pt x="112" y="1430"/>
                      <a:pt x="113" y="1432"/>
                      <a:pt x="113" y="1433"/>
                    </a:cubicBezTo>
                    <a:cubicBezTo>
                      <a:pt x="113" y="1434"/>
                      <a:pt x="113" y="1435"/>
                      <a:pt x="112" y="1435"/>
                    </a:cubicBezTo>
                    <a:cubicBezTo>
                      <a:pt x="112" y="1435"/>
                      <a:pt x="112" y="1432"/>
                      <a:pt x="109" y="1428"/>
                    </a:cubicBezTo>
                    <a:cubicBezTo>
                      <a:pt x="107" y="1425"/>
                      <a:pt x="105" y="1420"/>
                      <a:pt x="103" y="1416"/>
                    </a:cubicBezTo>
                    <a:cubicBezTo>
                      <a:pt x="101" y="1412"/>
                      <a:pt x="99" y="1404"/>
                      <a:pt x="96" y="1403"/>
                    </a:cubicBezTo>
                    <a:cubicBezTo>
                      <a:pt x="96" y="1403"/>
                      <a:pt x="96" y="1403"/>
                      <a:pt x="96" y="1403"/>
                    </a:cubicBezTo>
                    <a:cubicBezTo>
                      <a:pt x="93" y="1403"/>
                      <a:pt x="76" y="1413"/>
                      <a:pt x="74" y="1418"/>
                    </a:cubicBezTo>
                    <a:cubicBezTo>
                      <a:pt x="74" y="1418"/>
                      <a:pt x="74" y="1419"/>
                      <a:pt x="74" y="1420"/>
                    </a:cubicBezTo>
                    <a:cubicBezTo>
                      <a:pt x="74" y="1423"/>
                      <a:pt x="78" y="1425"/>
                      <a:pt x="79" y="1425"/>
                    </a:cubicBezTo>
                    <a:cubicBezTo>
                      <a:pt x="79" y="1426"/>
                      <a:pt x="79" y="1426"/>
                      <a:pt x="78" y="1426"/>
                    </a:cubicBezTo>
                    <a:cubicBezTo>
                      <a:pt x="77" y="1426"/>
                      <a:pt x="76" y="1425"/>
                      <a:pt x="75" y="1425"/>
                    </a:cubicBezTo>
                    <a:cubicBezTo>
                      <a:pt x="75" y="1425"/>
                      <a:pt x="74" y="1426"/>
                      <a:pt x="74" y="1426"/>
                    </a:cubicBezTo>
                    <a:cubicBezTo>
                      <a:pt x="74" y="1429"/>
                      <a:pt x="83" y="1438"/>
                      <a:pt x="85" y="1440"/>
                    </a:cubicBezTo>
                    <a:cubicBezTo>
                      <a:pt x="86" y="1441"/>
                      <a:pt x="88" y="1442"/>
                      <a:pt x="90" y="1443"/>
                    </a:cubicBezTo>
                    <a:cubicBezTo>
                      <a:pt x="92" y="1444"/>
                      <a:pt x="94" y="1445"/>
                      <a:pt x="94" y="1445"/>
                    </a:cubicBezTo>
                    <a:cubicBezTo>
                      <a:pt x="94" y="1445"/>
                      <a:pt x="94" y="1446"/>
                      <a:pt x="94" y="1446"/>
                    </a:cubicBezTo>
                    <a:cubicBezTo>
                      <a:pt x="94" y="1446"/>
                      <a:pt x="94" y="1446"/>
                      <a:pt x="94" y="1446"/>
                    </a:cubicBezTo>
                    <a:cubicBezTo>
                      <a:pt x="92" y="1446"/>
                      <a:pt x="88" y="1443"/>
                      <a:pt x="86" y="1443"/>
                    </a:cubicBezTo>
                    <a:cubicBezTo>
                      <a:pt x="85" y="1443"/>
                      <a:pt x="85" y="1443"/>
                      <a:pt x="85" y="1443"/>
                    </a:cubicBezTo>
                    <a:cubicBezTo>
                      <a:pt x="84" y="1444"/>
                      <a:pt x="84" y="1444"/>
                      <a:pt x="83" y="1444"/>
                    </a:cubicBezTo>
                    <a:cubicBezTo>
                      <a:pt x="82" y="1444"/>
                      <a:pt x="81" y="1443"/>
                      <a:pt x="80" y="1440"/>
                    </a:cubicBezTo>
                    <a:cubicBezTo>
                      <a:pt x="80" y="1438"/>
                      <a:pt x="78" y="1436"/>
                      <a:pt x="76" y="1436"/>
                    </a:cubicBezTo>
                    <a:cubicBezTo>
                      <a:pt x="75" y="1436"/>
                      <a:pt x="74" y="1436"/>
                      <a:pt x="73" y="1438"/>
                    </a:cubicBezTo>
                    <a:cubicBezTo>
                      <a:pt x="71" y="1443"/>
                      <a:pt x="67" y="1451"/>
                      <a:pt x="66" y="1451"/>
                    </a:cubicBezTo>
                    <a:cubicBezTo>
                      <a:pt x="66" y="1450"/>
                      <a:pt x="66" y="1450"/>
                      <a:pt x="66" y="1450"/>
                    </a:cubicBezTo>
                    <a:cubicBezTo>
                      <a:pt x="66" y="1449"/>
                      <a:pt x="70" y="1443"/>
                      <a:pt x="71" y="1440"/>
                    </a:cubicBezTo>
                    <a:cubicBezTo>
                      <a:pt x="72" y="1438"/>
                      <a:pt x="73" y="1435"/>
                      <a:pt x="73" y="1432"/>
                    </a:cubicBezTo>
                    <a:cubicBezTo>
                      <a:pt x="73" y="1432"/>
                      <a:pt x="73" y="1431"/>
                      <a:pt x="73" y="1431"/>
                    </a:cubicBezTo>
                    <a:cubicBezTo>
                      <a:pt x="72" y="1429"/>
                      <a:pt x="70" y="1427"/>
                      <a:pt x="68" y="1427"/>
                    </a:cubicBezTo>
                    <a:cubicBezTo>
                      <a:pt x="68" y="1427"/>
                      <a:pt x="67" y="1427"/>
                      <a:pt x="67" y="1427"/>
                    </a:cubicBezTo>
                    <a:cubicBezTo>
                      <a:pt x="64" y="1428"/>
                      <a:pt x="56" y="1429"/>
                      <a:pt x="53" y="1430"/>
                    </a:cubicBezTo>
                    <a:cubicBezTo>
                      <a:pt x="52" y="1430"/>
                      <a:pt x="51" y="1430"/>
                      <a:pt x="51" y="1430"/>
                    </a:cubicBezTo>
                    <a:cubicBezTo>
                      <a:pt x="49" y="1430"/>
                      <a:pt x="48" y="1429"/>
                      <a:pt x="46" y="1428"/>
                    </a:cubicBezTo>
                    <a:cubicBezTo>
                      <a:pt x="45" y="1427"/>
                      <a:pt x="44" y="1427"/>
                      <a:pt x="44" y="1427"/>
                    </a:cubicBezTo>
                    <a:cubicBezTo>
                      <a:pt x="41" y="1427"/>
                      <a:pt x="39" y="1431"/>
                      <a:pt x="38" y="1433"/>
                    </a:cubicBezTo>
                    <a:cubicBezTo>
                      <a:pt x="38" y="1436"/>
                      <a:pt x="39" y="1439"/>
                      <a:pt x="43" y="1439"/>
                    </a:cubicBezTo>
                    <a:cubicBezTo>
                      <a:pt x="47" y="1440"/>
                      <a:pt x="50" y="1442"/>
                      <a:pt x="50" y="1443"/>
                    </a:cubicBezTo>
                    <a:cubicBezTo>
                      <a:pt x="50" y="1444"/>
                      <a:pt x="50" y="1444"/>
                      <a:pt x="49" y="1444"/>
                    </a:cubicBezTo>
                    <a:cubicBezTo>
                      <a:pt x="49" y="1444"/>
                      <a:pt x="48" y="1444"/>
                      <a:pt x="47" y="1444"/>
                    </a:cubicBezTo>
                    <a:cubicBezTo>
                      <a:pt x="46" y="1444"/>
                      <a:pt x="45" y="1446"/>
                      <a:pt x="45" y="1448"/>
                    </a:cubicBezTo>
                    <a:cubicBezTo>
                      <a:pt x="44" y="1449"/>
                      <a:pt x="44" y="1450"/>
                      <a:pt x="44" y="1451"/>
                    </a:cubicBezTo>
                    <a:cubicBezTo>
                      <a:pt x="44" y="1451"/>
                      <a:pt x="44" y="1452"/>
                      <a:pt x="44" y="1452"/>
                    </a:cubicBezTo>
                    <a:cubicBezTo>
                      <a:pt x="44" y="1452"/>
                      <a:pt x="44" y="1452"/>
                      <a:pt x="44" y="1452"/>
                    </a:cubicBezTo>
                    <a:cubicBezTo>
                      <a:pt x="44" y="1452"/>
                      <a:pt x="43" y="1452"/>
                      <a:pt x="43" y="1451"/>
                    </a:cubicBezTo>
                    <a:cubicBezTo>
                      <a:pt x="43" y="1450"/>
                      <a:pt x="43" y="1449"/>
                      <a:pt x="43" y="1448"/>
                    </a:cubicBezTo>
                    <a:cubicBezTo>
                      <a:pt x="42" y="1445"/>
                      <a:pt x="40" y="1444"/>
                      <a:pt x="38" y="1441"/>
                    </a:cubicBezTo>
                    <a:cubicBezTo>
                      <a:pt x="36" y="1439"/>
                      <a:pt x="33" y="1436"/>
                      <a:pt x="33" y="1433"/>
                    </a:cubicBezTo>
                    <a:cubicBezTo>
                      <a:pt x="33" y="1430"/>
                      <a:pt x="31" y="1431"/>
                      <a:pt x="29" y="1428"/>
                    </a:cubicBezTo>
                    <a:cubicBezTo>
                      <a:pt x="28" y="1427"/>
                      <a:pt x="27" y="1426"/>
                      <a:pt x="25" y="1426"/>
                    </a:cubicBezTo>
                    <a:cubicBezTo>
                      <a:pt x="24" y="1426"/>
                      <a:pt x="22" y="1427"/>
                      <a:pt x="21" y="1429"/>
                    </a:cubicBezTo>
                    <a:cubicBezTo>
                      <a:pt x="20" y="1429"/>
                      <a:pt x="20" y="1430"/>
                      <a:pt x="20" y="1430"/>
                    </a:cubicBezTo>
                    <a:cubicBezTo>
                      <a:pt x="20" y="1432"/>
                      <a:pt x="22" y="1434"/>
                      <a:pt x="22" y="1436"/>
                    </a:cubicBezTo>
                    <a:cubicBezTo>
                      <a:pt x="22" y="1436"/>
                      <a:pt x="22" y="1437"/>
                      <a:pt x="22" y="1437"/>
                    </a:cubicBezTo>
                    <a:cubicBezTo>
                      <a:pt x="21" y="1438"/>
                      <a:pt x="21" y="1438"/>
                      <a:pt x="21" y="1439"/>
                    </a:cubicBezTo>
                    <a:cubicBezTo>
                      <a:pt x="21" y="1440"/>
                      <a:pt x="22" y="1440"/>
                      <a:pt x="23" y="1440"/>
                    </a:cubicBezTo>
                    <a:cubicBezTo>
                      <a:pt x="24" y="1440"/>
                      <a:pt x="25" y="1440"/>
                      <a:pt x="27" y="1440"/>
                    </a:cubicBezTo>
                    <a:cubicBezTo>
                      <a:pt x="31" y="1440"/>
                      <a:pt x="34" y="1442"/>
                      <a:pt x="34" y="1445"/>
                    </a:cubicBezTo>
                    <a:cubicBezTo>
                      <a:pt x="34" y="1446"/>
                      <a:pt x="35" y="1448"/>
                      <a:pt x="35" y="1449"/>
                    </a:cubicBezTo>
                    <a:cubicBezTo>
                      <a:pt x="35" y="1452"/>
                      <a:pt x="34" y="1454"/>
                      <a:pt x="33" y="1456"/>
                    </a:cubicBezTo>
                    <a:cubicBezTo>
                      <a:pt x="32" y="1456"/>
                      <a:pt x="31" y="1456"/>
                      <a:pt x="30" y="1456"/>
                    </a:cubicBezTo>
                    <a:cubicBezTo>
                      <a:pt x="29" y="1456"/>
                      <a:pt x="27" y="1456"/>
                      <a:pt x="25" y="1455"/>
                    </a:cubicBezTo>
                    <a:cubicBezTo>
                      <a:pt x="23" y="1454"/>
                      <a:pt x="22" y="1452"/>
                      <a:pt x="22" y="1452"/>
                    </a:cubicBezTo>
                    <a:cubicBezTo>
                      <a:pt x="22" y="1451"/>
                      <a:pt x="22" y="1451"/>
                      <a:pt x="22" y="1451"/>
                    </a:cubicBezTo>
                    <a:cubicBezTo>
                      <a:pt x="21" y="1451"/>
                      <a:pt x="20" y="1452"/>
                      <a:pt x="18" y="1452"/>
                    </a:cubicBezTo>
                    <a:cubicBezTo>
                      <a:pt x="18" y="1452"/>
                      <a:pt x="18" y="1452"/>
                      <a:pt x="17" y="1452"/>
                    </a:cubicBezTo>
                    <a:cubicBezTo>
                      <a:pt x="16" y="1451"/>
                      <a:pt x="15" y="1450"/>
                      <a:pt x="14" y="1450"/>
                    </a:cubicBezTo>
                    <a:cubicBezTo>
                      <a:pt x="14" y="1450"/>
                      <a:pt x="13" y="1451"/>
                      <a:pt x="13" y="1453"/>
                    </a:cubicBezTo>
                    <a:cubicBezTo>
                      <a:pt x="13" y="1453"/>
                      <a:pt x="13" y="1453"/>
                      <a:pt x="13" y="1454"/>
                    </a:cubicBezTo>
                    <a:cubicBezTo>
                      <a:pt x="13" y="1458"/>
                      <a:pt x="17" y="1457"/>
                      <a:pt x="17" y="1458"/>
                    </a:cubicBezTo>
                    <a:cubicBezTo>
                      <a:pt x="17" y="1458"/>
                      <a:pt x="17" y="1458"/>
                      <a:pt x="17" y="1458"/>
                    </a:cubicBezTo>
                    <a:cubicBezTo>
                      <a:pt x="16" y="1459"/>
                      <a:pt x="16" y="1460"/>
                      <a:pt x="16" y="1461"/>
                    </a:cubicBezTo>
                    <a:cubicBezTo>
                      <a:pt x="16" y="1462"/>
                      <a:pt x="17" y="1463"/>
                      <a:pt x="19" y="1463"/>
                    </a:cubicBezTo>
                    <a:cubicBezTo>
                      <a:pt x="22" y="1464"/>
                      <a:pt x="23" y="1466"/>
                      <a:pt x="25" y="1466"/>
                    </a:cubicBezTo>
                    <a:cubicBezTo>
                      <a:pt x="25" y="1466"/>
                      <a:pt x="26" y="1466"/>
                      <a:pt x="26" y="1466"/>
                    </a:cubicBezTo>
                    <a:cubicBezTo>
                      <a:pt x="29" y="1466"/>
                      <a:pt x="35" y="1463"/>
                      <a:pt x="42" y="1463"/>
                    </a:cubicBezTo>
                    <a:cubicBezTo>
                      <a:pt x="43" y="1463"/>
                      <a:pt x="43" y="1463"/>
                      <a:pt x="43" y="1463"/>
                    </a:cubicBezTo>
                    <a:cubicBezTo>
                      <a:pt x="49" y="1463"/>
                      <a:pt x="53" y="1465"/>
                      <a:pt x="59" y="1465"/>
                    </a:cubicBezTo>
                    <a:cubicBezTo>
                      <a:pt x="60" y="1465"/>
                      <a:pt x="60" y="1465"/>
                      <a:pt x="61" y="1465"/>
                    </a:cubicBezTo>
                    <a:cubicBezTo>
                      <a:pt x="64" y="1465"/>
                      <a:pt x="66" y="1465"/>
                      <a:pt x="67" y="1465"/>
                    </a:cubicBezTo>
                    <a:cubicBezTo>
                      <a:pt x="70" y="1465"/>
                      <a:pt x="71" y="1465"/>
                      <a:pt x="71" y="1466"/>
                    </a:cubicBezTo>
                    <a:cubicBezTo>
                      <a:pt x="71" y="1466"/>
                      <a:pt x="71" y="1467"/>
                      <a:pt x="70" y="1467"/>
                    </a:cubicBezTo>
                    <a:cubicBezTo>
                      <a:pt x="68" y="1467"/>
                      <a:pt x="66" y="1467"/>
                      <a:pt x="64" y="1467"/>
                    </a:cubicBezTo>
                    <a:cubicBezTo>
                      <a:pt x="62" y="1467"/>
                      <a:pt x="60" y="1467"/>
                      <a:pt x="60" y="1468"/>
                    </a:cubicBezTo>
                    <a:cubicBezTo>
                      <a:pt x="60" y="1470"/>
                      <a:pt x="64" y="1470"/>
                      <a:pt x="67" y="1470"/>
                    </a:cubicBezTo>
                    <a:cubicBezTo>
                      <a:pt x="68" y="1470"/>
                      <a:pt x="69" y="1470"/>
                      <a:pt x="70" y="1470"/>
                    </a:cubicBezTo>
                    <a:cubicBezTo>
                      <a:pt x="73" y="1470"/>
                      <a:pt x="77" y="1470"/>
                      <a:pt x="80" y="1472"/>
                    </a:cubicBezTo>
                    <a:cubicBezTo>
                      <a:pt x="81" y="1473"/>
                      <a:pt x="83" y="1473"/>
                      <a:pt x="84" y="1473"/>
                    </a:cubicBezTo>
                    <a:cubicBezTo>
                      <a:pt x="86" y="1473"/>
                      <a:pt x="88" y="1473"/>
                      <a:pt x="91" y="1472"/>
                    </a:cubicBezTo>
                    <a:cubicBezTo>
                      <a:pt x="91" y="1472"/>
                      <a:pt x="92" y="1472"/>
                      <a:pt x="92" y="1472"/>
                    </a:cubicBezTo>
                    <a:cubicBezTo>
                      <a:pt x="96" y="1472"/>
                      <a:pt x="98" y="1475"/>
                      <a:pt x="101" y="1476"/>
                    </a:cubicBezTo>
                    <a:cubicBezTo>
                      <a:pt x="102" y="1476"/>
                      <a:pt x="103" y="1476"/>
                      <a:pt x="103" y="1476"/>
                    </a:cubicBezTo>
                    <a:cubicBezTo>
                      <a:pt x="106" y="1476"/>
                      <a:pt x="109" y="1474"/>
                      <a:pt x="111" y="1471"/>
                    </a:cubicBezTo>
                    <a:cubicBezTo>
                      <a:pt x="112" y="1469"/>
                      <a:pt x="113" y="1468"/>
                      <a:pt x="115" y="1468"/>
                    </a:cubicBezTo>
                    <a:cubicBezTo>
                      <a:pt x="116" y="1468"/>
                      <a:pt x="117" y="1468"/>
                      <a:pt x="118" y="1468"/>
                    </a:cubicBezTo>
                    <a:cubicBezTo>
                      <a:pt x="120" y="1468"/>
                      <a:pt x="122" y="1469"/>
                      <a:pt x="124" y="1469"/>
                    </a:cubicBezTo>
                    <a:cubicBezTo>
                      <a:pt x="125" y="1470"/>
                      <a:pt x="126" y="1471"/>
                      <a:pt x="126" y="1472"/>
                    </a:cubicBezTo>
                    <a:cubicBezTo>
                      <a:pt x="126" y="1472"/>
                      <a:pt x="126" y="1473"/>
                      <a:pt x="125" y="1473"/>
                    </a:cubicBezTo>
                    <a:cubicBezTo>
                      <a:pt x="124" y="1473"/>
                      <a:pt x="123" y="1472"/>
                      <a:pt x="121" y="1471"/>
                    </a:cubicBezTo>
                    <a:cubicBezTo>
                      <a:pt x="121" y="1471"/>
                      <a:pt x="120" y="1470"/>
                      <a:pt x="120" y="1470"/>
                    </a:cubicBezTo>
                    <a:cubicBezTo>
                      <a:pt x="119" y="1470"/>
                      <a:pt x="118" y="1471"/>
                      <a:pt x="116" y="1472"/>
                    </a:cubicBezTo>
                    <a:cubicBezTo>
                      <a:pt x="112" y="1472"/>
                      <a:pt x="111" y="1476"/>
                      <a:pt x="109" y="1478"/>
                    </a:cubicBezTo>
                    <a:cubicBezTo>
                      <a:pt x="108" y="1479"/>
                      <a:pt x="107" y="1479"/>
                      <a:pt x="105" y="1479"/>
                    </a:cubicBezTo>
                    <a:cubicBezTo>
                      <a:pt x="103" y="1479"/>
                      <a:pt x="100" y="1478"/>
                      <a:pt x="98" y="1476"/>
                    </a:cubicBezTo>
                    <a:cubicBezTo>
                      <a:pt x="96" y="1474"/>
                      <a:pt x="94" y="1473"/>
                      <a:pt x="93" y="1473"/>
                    </a:cubicBezTo>
                    <a:cubicBezTo>
                      <a:pt x="92" y="1473"/>
                      <a:pt x="92" y="1474"/>
                      <a:pt x="91" y="1474"/>
                    </a:cubicBezTo>
                    <a:cubicBezTo>
                      <a:pt x="91" y="1475"/>
                      <a:pt x="89" y="1475"/>
                      <a:pt x="88" y="1475"/>
                    </a:cubicBezTo>
                    <a:cubicBezTo>
                      <a:pt x="86" y="1475"/>
                      <a:pt x="85" y="1475"/>
                      <a:pt x="84" y="1475"/>
                    </a:cubicBezTo>
                    <a:cubicBezTo>
                      <a:pt x="82" y="1475"/>
                      <a:pt x="81" y="1475"/>
                      <a:pt x="81" y="1476"/>
                    </a:cubicBezTo>
                    <a:cubicBezTo>
                      <a:pt x="81" y="1477"/>
                      <a:pt x="83" y="1478"/>
                      <a:pt x="85" y="1479"/>
                    </a:cubicBezTo>
                    <a:cubicBezTo>
                      <a:pt x="88" y="1481"/>
                      <a:pt x="90" y="1483"/>
                      <a:pt x="90" y="1483"/>
                    </a:cubicBezTo>
                    <a:cubicBezTo>
                      <a:pt x="90" y="1483"/>
                      <a:pt x="90" y="1483"/>
                      <a:pt x="90" y="1483"/>
                    </a:cubicBezTo>
                    <a:cubicBezTo>
                      <a:pt x="90" y="1483"/>
                      <a:pt x="90" y="1483"/>
                      <a:pt x="89" y="1483"/>
                    </a:cubicBezTo>
                    <a:cubicBezTo>
                      <a:pt x="88" y="1483"/>
                      <a:pt x="80" y="1478"/>
                      <a:pt x="77" y="1475"/>
                    </a:cubicBezTo>
                    <a:cubicBezTo>
                      <a:pt x="74" y="1473"/>
                      <a:pt x="72" y="1472"/>
                      <a:pt x="70" y="1472"/>
                    </a:cubicBezTo>
                    <a:cubicBezTo>
                      <a:pt x="69" y="1472"/>
                      <a:pt x="68" y="1472"/>
                      <a:pt x="68" y="1472"/>
                    </a:cubicBezTo>
                    <a:cubicBezTo>
                      <a:pt x="68" y="1472"/>
                      <a:pt x="68" y="1472"/>
                      <a:pt x="67" y="1472"/>
                    </a:cubicBezTo>
                    <a:cubicBezTo>
                      <a:pt x="65" y="1472"/>
                      <a:pt x="60" y="1471"/>
                      <a:pt x="58" y="1469"/>
                    </a:cubicBezTo>
                    <a:cubicBezTo>
                      <a:pt x="57" y="1468"/>
                      <a:pt x="56" y="1468"/>
                      <a:pt x="55" y="1468"/>
                    </a:cubicBezTo>
                    <a:cubicBezTo>
                      <a:pt x="54" y="1468"/>
                      <a:pt x="53" y="1468"/>
                      <a:pt x="52" y="1468"/>
                    </a:cubicBezTo>
                    <a:cubicBezTo>
                      <a:pt x="51" y="1468"/>
                      <a:pt x="49" y="1468"/>
                      <a:pt x="48" y="1467"/>
                    </a:cubicBezTo>
                    <a:cubicBezTo>
                      <a:pt x="46" y="1466"/>
                      <a:pt x="44" y="1466"/>
                      <a:pt x="42" y="1466"/>
                    </a:cubicBezTo>
                    <a:cubicBezTo>
                      <a:pt x="39" y="1466"/>
                      <a:pt x="36" y="1467"/>
                      <a:pt x="36" y="1467"/>
                    </a:cubicBezTo>
                    <a:cubicBezTo>
                      <a:pt x="35" y="1468"/>
                      <a:pt x="27" y="1469"/>
                      <a:pt x="22" y="1470"/>
                    </a:cubicBezTo>
                    <a:cubicBezTo>
                      <a:pt x="21" y="1470"/>
                      <a:pt x="21" y="1470"/>
                      <a:pt x="20" y="1470"/>
                    </a:cubicBezTo>
                    <a:cubicBezTo>
                      <a:pt x="16" y="1470"/>
                      <a:pt x="14" y="1466"/>
                      <a:pt x="10" y="1466"/>
                    </a:cubicBezTo>
                    <a:cubicBezTo>
                      <a:pt x="10" y="1466"/>
                      <a:pt x="10" y="1466"/>
                      <a:pt x="10" y="1466"/>
                    </a:cubicBezTo>
                    <a:cubicBezTo>
                      <a:pt x="6" y="1466"/>
                      <a:pt x="2" y="1471"/>
                      <a:pt x="2" y="1473"/>
                    </a:cubicBezTo>
                    <a:cubicBezTo>
                      <a:pt x="2" y="1475"/>
                      <a:pt x="5" y="1475"/>
                      <a:pt x="8" y="1476"/>
                    </a:cubicBezTo>
                    <a:cubicBezTo>
                      <a:pt x="9" y="1476"/>
                      <a:pt x="9" y="1477"/>
                      <a:pt x="9" y="1477"/>
                    </a:cubicBezTo>
                    <a:cubicBezTo>
                      <a:pt x="9" y="1478"/>
                      <a:pt x="9" y="1479"/>
                      <a:pt x="9" y="1480"/>
                    </a:cubicBezTo>
                    <a:cubicBezTo>
                      <a:pt x="9" y="1481"/>
                      <a:pt x="9" y="1481"/>
                      <a:pt x="9" y="1482"/>
                    </a:cubicBezTo>
                    <a:cubicBezTo>
                      <a:pt x="10" y="1483"/>
                      <a:pt x="10" y="1483"/>
                      <a:pt x="11" y="1483"/>
                    </a:cubicBezTo>
                    <a:cubicBezTo>
                      <a:pt x="14" y="1483"/>
                      <a:pt x="16" y="1481"/>
                      <a:pt x="18" y="1479"/>
                    </a:cubicBezTo>
                    <a:cubicBezTo>
                      <a:pt x="20" y="1476"/>
                      <a:pt x="21" y="1476"/>
                      <a:pt x="24" y="1476"/>
                    </a:cubicBezTo>
                    <a:cubicBezTo>
                      <a:pt x="24" y="1476"/>
                      <a:pt x="25" y="1476"/>
                      <a:pt x="27" y="1476"/>
                    </a:cubicBezTo>
                    <a:cubicBezTo>
                      <a:pt x="31" y="1476"/>
                      <a:pt x="29" y="1472"/>
                      <a:pt x="31" y="1471"/>
                    </a:cubicBezTo>
                    <a:cubicBezTo>
                      <a:pt x="31" y="1471"/>
                      <a:pt x="31" y="1471"/>
                      <a:pt x="32" y="1471"/>
                    </a:cubicBezTo>
                    <a:cubicBezTo>
                      <a:pt x="33" y="1471"/>
                      <a:pt x="33" y="1472"/>
                      <a:pt x="33" y="1473"/>
                    </a:cubicBezTo>
                    <a:cubicBezTo>
                      <a:pt x="33" y="1474"/>
                      <a:pt x="33" y="1474"/>
                      <a:pt x="33" y="1475"/>
                    </a:cubicBezTo>
                    <a:cubicBezTo>
                      <a:pt x="32" y="1477"/>
                      <a:pt x="29" y="1477"/>
                      <a:pt x="26" y="1477"/>
                    </a:cubicBezTo>
                    <a:cubicBezTo>
                      <a:pt x="24" y="1478"/>
                      <a:pt x="21" y="1479"/>
                      <a:pt x="21" y="1482"/>
                    </a:cubicBezTo>
                    <a:cubicBezTo>
                      <a:pt x="21" y="1483"/>
                      <a:pt x="21" y="1483"/>
                      <a:pt x="21" y="1484"/>
                    </a:cubicBezTo>
                    <a:cubicBezTo>
                      <a:pt x="21" y="1484"/>
                      <a:pt x="21" y="1484"/>
                      <a:pt x="22" y="1484"/>
                    </a:cubicBezTo>
                    <a:cubicBezTo>
                      <a:pt x="22" y="1484"/>
                      <a:pt x="23" y="1484"/>
                      <a:pt x="25" y="1483"/>
                    </a:cubicBezTo>
                    <a:cubicBezTo>
                      <a:pt x="26" y="1483"/>
                      <a:pt x="26" y="1483"/>
                      <a:pt x="27" y="1483"/>
                    </a:cubicBezTo>
                    <a:cubicBezTo>
                      <a:pt x="28" y="1483"/>
                      <a:pt x="28" y="1483"/>
                      <a:pt x="28" y="1484"/>
                    </a:cubicBezTo>
                    <a:cubicBezTo>
                      <a:pt x="28" y="1484"/>
                      <a:pt x="27" y="1485"/>
                      <a:pt x="27" y="1485"/>
                    </a:cubicBezTo>
                    <a:cubicBezTo>
                      <a:pt x="27" y="1485"/>
                      <a:pt x="27" y="1485"/>
                      <a:pt x="27" y="1485"/>
                    </a:cubicBezTo>
                    <a:cubicBezTo>
                      <a:pt x="26" y="1485"/>
                      <a:pt x="26" y="1484"/>
                      <a:pt x="26" y="1484"/>
                    </a:cubicBezTo>
                    <a:cubicBezTo>
                      <a:pt x="24" y="1484"/>
                      <a:pt x="22" y="1486"/>
                      <a:pt x="22" y="1488"/>
                    </a:cubicBezTo>
                    <a:cubicBezTo>
                      <a:pt x="22" y="1489"/>
                      <a:pt x="21" y="1489"/>
                      <a:pt x="21" y="1489"/>
                    </a:cubicBezTo>
                    <a:cubicBezTo>
                      <a:pt x="21" y="1489"/>
                      <a:pt x="20" y="1489"/>
                      <a:pt x="19" y="1487"/>
                    </a:cubicBezTo>
                    <a:cubicBezTo>
                      <a:pt x="19" y="1486"/>
                      <a:pt x="18" y="1486"/>
                      <a:pt x="17" y="1486"/>
                    </a:cubicBezTo>
                    <a:cubicBezTo>
                      <a:pt x="16" y="1486"/>
                      <a:pt x="14" y="1487"/>
                      <a:pt x="13" y="1489"/>
                    </a:cubicBezTo>
                    <a:cubicBezTo>
                      <a:pt x="12" y="1491"/>
                      <a:pt x="12" y="1493"/>
                      <a:pt x="12" y="1494"/>
                    </a:cubicBezTo>
                    <a:cubicBezTo>
                      <a:pt x="12" y="1497"/>
                      <a:pt x="13" y="1500"/>
                      <a:pt x="14" y="1501"/>
                    </a:cubicBezTo>
                    <a:cubicBezTo>
                      <a:pt x="14" y="1502"/>
                      <a:pt x="15" y="1503"/>
                      <a:pt x="16" y="1503"/>
                    </a:cubicBezTo>
                    <a:cubicBezTo>
                      <a:pt x="17" y="1503"/>
                      <a:pt x="19" y="1503"/>
                      <a:pt x="20" y="1502"/>
                    </a:cubicBezTo>
                    <a:cubicBezTo>
                      <a:pt x="21" y="1502"/>
                      <a:pt x="22" y="1502"/>
                      <a:pt x="23" y="1502"/>
                    </a:cubicBezTo>
                    <a:cubicBezTo>
                      <a:pt x="26" y="1502"/>
                      <a:pt x="28" y="1503"/>
                      <a:pt x="28" y="1504"/>
                    </a:cubicBezTo>
                    <a:cubicBezTo>
                      <a:pt x="28" y="1505"/>
                      <a:pt x="27" y="1505"/>
                      <a:pt x="26" y="1505"/>
                    </a:cubicBezTo>
                    <a:cubicBezTo>
                      <a:pt x="24" y="1505"/>
                      <a:pt x="21" y="1505"/>
                      <a:pt x="20" y="1504"/>
                    </a:cubicBezTo>
                    <a:cubicBezTo>
                      <a:pt x="19" y="1504"/>
                      <a:pt x="19" y="1504"/>
                      <a:pt x="19" y="1504"/>
                    </a:cubicBezTo>
                    <a:cubicBezTo>
                      <a:pt x="17" y="1504"/>
                      <a:pt x="16" y="1505"/>
                      <a:pt x="16" y="1506"/>
                    </a:cubicBezTo>
                    <a:cubicBezTo>
                      <a:pt x="16" y="1507"/>
                      <a:pt x="17" y="1508"/>
                      <a:pt x="18" y="1508"/>
                    </a:cubicBezTo>
                    <a:cubicBezTo>
                      <a:pt x="19" y="1508"/>
                      <a:pt x="20" y="1508"/>
                      <a:pt x="21" y="1507"/>
                    </a:cubicBezTo>
                    <a:cubicBezTo>
                      <a:pt x="21" y="1507"/>
                      <a:pt x="22" y="1507"/>
                      <a:pt x="22" y="1507"/>
                    </a:cubicBezTo>
                    <a:cubicBezTo>
                      <a:pt x="25" y="1507"/>
                      <a:pt x="29" y="1511"/>
                      <a:pt x="32" y="1511"/>
                    </a:cubicBezTo>
                    <a:cubicBezTo>
                      <a:pt x="33" y="1511"/>
                      <a:pt x="33" y="1511"/>
                      <a:pt x="33" y="1512"/>
                    </a:cubicBezTo>
                    <a:cubicBezTo>
                      <a:pt x="33" y="1512"/>
                      <a:pt x="32" y="1513"/>
                      <a:pt x="31" y="1513"/>
                    </a:cubicBezTo>
                    <a:cubicBezTo>
                      <a:pt x="30" y="1513"/>
                      <a:pt x="30" y="1513"/>
                      <a:pt x="30" y="1513"/>
                    </a:cubicBezTo>
                    <a:cubicBezTo>
                      <a:pt x="27" y="1513"/>
                      <a:pt x="22" y="1510"/>
                      <a:pt x="20" y="1510"/>
                    </a:cubicBezTo>
                    <a:cubicBezTo>
                      <a:pt x="19" y="1510"/>
                      <a:pt x="19" y="1510"/>
                      <a:pt x="19" y="1511"/>
                    </a:cubicBezTo>
                    <a:cubicBezTo>
                      <a:pt x="18" y="1511"/>
                      <a:pt x="18" y="1511"/>
                      <a:pt x="18" y="1511"/>
                    </a:cubicBezTo>
                    <a:cubicBezTo>
                      <a:pt x="19" y="1513"/>
                      <a:pt x="23" y="1516"/>
                      <a:pt x="25" y="1518"/>
                    </a:cubicBezTo>
                    <a:cubicBezTo>
                      <a:pt x="27" y="1520"/>
                      <a:pt x="32" y="1521"/>
                      <a:pt x="37" y="1521"/>
                    </a:cubicBezTo>
                    <a:cubicBezTo>
                      <a:pt x="38" y="1521"/>
                      <a:pt x="40" y="1521"/>
                      <a:pt x="41" y="1521"/>
                    </a:cubicBezTo>
                    <a:cubicBezTo>
                      <a:pt x="42" y="1521"/>
                      <a:pt x="42" y="1521"/>
                      <a:pt x="43" y="1521"/>
                    </a:cubicBezTo>
                    <a:cubicBezTo>
                      <a:pt x="44" y="1521"/>
                      <a:pt x="44" y="1521"/>
                      <a:pt x="44" y="1521"/>
                    </a:cubicBezTo>
                    <a:cubicBezTo>
                      <a:pt x="44" y="1522"/>
                      <a:pt x="44" y="1522"/>
                      <a:pt x="44" y="1523"/>
                    </a:cubicBezTo>
                    <a:cubicBezTo>
                      <a:pt x="44" y="1524"/>
                      <a:pt x="44" y="1524"/>
                      <a:pt x="46" y="1525"/>
                    </a:cubicBezTo>
                    <a:cubicBezTo>
                      <a:pt x="46" y="1525"/>
                      <a:pt x="47" y="1525"/>
                      <a:pt x="47" y="1525"/>
                    </a:cubicBezTo>
                    <a:cubicBezTo>
                      <a:pt x="50" y="1525"/>
                      <a:pt x="53" y="1522"/>
                      <a:pt x="56" y="1520"/>
                    </a:cubicBezTo>
                    <a:cubicBezTo>
                      <a:pt x="56" y="1519"/>
                      <a:pt x="57" y="1519"/>
                      <a:pt x="58" y="1519"/>
                    </a:cubicBezTo>
                    <a:cubicBezTo>
                      <a:pt x="59" y="1519"/>
                      <a:pt x="61" y="1519"/>
                      <a:pt x="62" y="1520"/>
                    </a:cubicBezTo>
                    <a:cubicBezTo>
                      <a:pt x="63" y="1521"/>
                      <a:pt x="63" y="1521"/>
                      <a:pt x="63" y="1522"/>
                    </a:cubicBezTo>
                    <a:cubicBezTo>
                      <a:pt x="63" y="1522"/>
                      <a:pt x="63" y="1522"/>
                      <a:pt x="63" y="1522"/>
                    </a:cubicBezTo>
                    <a:cubicBezTo>
                      <a:pt x="63" y="1523"/>
                      <a:pt x="63" y="1523"/>
                      <a:pt x="62" y="1523"/>
                    </a:cubicBezTo>
                    <a:cubicBezTo>
                      <a:pt x="61" y="1523"/>
                      <a:pt x="59" y="1521"/>
                      <a:pt x="58" y="1521"/>
                    </a:cubicBezTo>
                    <a:cubicBezTo>
                      <a:pt x="58" y="1521"/>
                      <a:pt x="58" y="1521"/>
                      <a:pt x="57" y="1521"/>
                    </a:cubicBezTo>
                    <a:cubicBezTo>
                      <a:pt x="56" y="1521"/>
                      <a:pt x="54" y="1523"/>
                      <a:pt x="51" y="1525"/>
                    </a:cubicBezTo>
                    <a:cubicBezTo>
                      <a:pt x="51" y="1526"/>
                      <a:pt x="50" y="1526"/>
                      <a:pt x="48" y="1526"/>
                    </a:cubicBezTo>
                    <a:cubicBezTo>
                      <a:pt x="45" y="1526"/>
                      <a:pt x="41" y="1524"/>
                      <a:pt x="40" y="1523"/>
                    </a:cubicBezTo>
                    <a:cubicBezTo>
                      <a:pt x="40" y="1523"/>
                      <a:pt x="39" y="1523"/>
                      <a:pt x="38" y="1523"/>
                    </a:cubicBezTo>
                    <a:cubicBezTo>
                      <a:pt x="36" y="1523"/>
                      <a:pt x="32" y="1524"/>
                      <a:pt x="31" y="1524"/>
                    </a:cubicBezTo>
                    <a:cubicBezTo>
                      <a:pt x="30" y="1524"/>
                      <a:pt x="30" y="1524"/>
                      <a:pt x="30" y="1524"/>
                    </a:cubicBezTo>
                    <a:cubicBezTo>
                      <a:pt x="29" y="1523"/>
                      <a:pt x="29" y="1523"/>
                      <a:pt x="28" y="1523"/>
                    </a:cubicBezTo>
                    <a:cubicBezTo>
                      <a:pt x="25" y="1523"/>
                      <a:pt x="23" y="1524"/>
                      <a:pt x="21" y="1526"/>
                    </a:cubicBezTo>
                    <a:cubicBezTo>
                      <a:pt x="19" y="1528"/>
                      <a:pt x="12" y="1529"/>
                      <a:pt x="12" y="1532"/>
                    </a:cubicBezTo>
                    <a:cubicBezTo>
                      <a:pt x="12" y="1532"/>
                      <a:pt x="12" y="1533"/>
                      <a:pt x="13" y="1533"/>
                    </a:cubicBezTo>
                    <a:cubicBezTo>
                      <a:pt x="14" y="1532"/>
                      <a:pt x="17" y="1531"/>
                      <a:pt x="18" y="1531"/>
                    </a:cubicBezTo>
                    <a:cubicBezTo>
                      <a:pt x="18" y="1531"/>
                      <a:pt x="19" y="1531"/>
                      <a:pt x="19" y="1531"/>
                    </a:cubicBezTo>
                    <a:cubicBezTo>
                      <a:pt x="19" y="1531"/>
                      <a:pt x="19" y="1532"/>
                      <a:pt x="19" y="1532"/>
                    </a:cubicBezTo>
                    <a:cubicBezTo>
                      <a:pt x="19" y="1532"/>
                      <a:pt x="18" y="1533"/>
                      <a:pt x="17" y="1533"/>
                    </a:cubicBezTo>
                    <a:cubicBezTo>
                      <a:pt x="17" y="1533"/>
                      <a:pt x="16" y="1533"/>
                      <a:pt x="16" y="1533"/>
                    </a:cubicBezTo>
                    <a:cubicBezTo>
                      <a:pt x="15" y="1533"/>
                      <a:pt x="15" y="1533"/>
                      <a:pt x="15" y="1533"/>
                    </a:cubicBezTo>
                    <a:cubicBezTo>
                      <a:pt x="15" y="1534"/>
                      <a:pt x="17" y="1539"/>
                      <a:pt x="17" y="1540"/>
                    </a:cubicBezTo>
                    <a:cubicBezTo>
                      <a:pt x="17" y="1541"/>
                      <a:pt x="18" y="1542"/>
                      <a:pt x="20" y="1542"/>
                    </a:cubicBezTo>
                    <a:cubicBezTo>
                      <a:pt x="22" y="1542"/>
                      <a:pt x="24" y="1541"/>
                      <a:pt x="26" y="1540"/>
                    </a:cubicBezTo>
                    <a:cubicBezTo>
                      <a:pt x="27" y="1538"/>
                      <a:pt x="30" y="1538"/>
                      <a:pt x="32" y="1538"/>
                    </a:cubicBezTo>
                    <a:cubicBezTo>
                      <a:pt x="34" y="1538"/>
                      <a:pt x="35" y="1538"/>
                      <a:pt x="35" y="1539"/>
                    </a:cubicBezTo>
                    <a:cubicBezTo>
                      <a:pt x="35" y="1539"/>
                      <a:pt x="35" y="1539"/>
                      <a:pt x="35" y="1539"/>
                    </a:cubicBezTo>
                    <a:cubicBezTo>
                      <a:pt x="35" y="1540"/>
                      <a:pt x="34" y="1540"/>
                      <a:pt x="33" y="1540"/>
                    </a:cubicBezTo>
                    <a:cubicBezTo>
                      <a:pt x="32" y="1540"/>
                      <a:pt x="31" y="1540"/>
                      <a:pt x="30" y="1540"/>
                    </a:cubicBezTo>
                    <a:cubicBezTo>
                      <a:pt x="29" y="1540"/>
                      <a:pt x="29" y="1540"/>
                      <a:pt x="29" y="1540"/>
                    </a:cubicBezTo>
                    <a:cubicBezTo>
                      <a:pt x="27" y="1542"/>
                      <a:pt x="23" y="1545"/>
                      <a:pt x="20" y="1545"/>
                    </a:cubicBezTo>
                    <a:cubicBezTo>
                      <a:pt x="17" y="1546"/>
                      <a:pt x="13" y="1546"/>
                      <a:pt x="13" y="1549"/>
                    </a:cubicBezTo>
                    <a:cubicBezTo>
                      <a:pt x="13" y="1550"/>
                      <a:pt x="13" y="1550"/>
                      <a:pt x="13" y="1551"/>
                    </a:cubicBezTo>
                    <a:cubicBezTo>
                      <a:pt x="14" y="1556"/>
                      <a:pt x="19" y="1556"/>
                      <a:pt x="22" y="1556"/>
                    </a:cubicBezTo>
                    <a:cubicBezTo>
                      <a:pt x="24" y="1556"/>
                      <a:pt x="26" y="1557"/>
                      <a:pt x="28" y="1558"/>
                    </a:cubicBezTo>
                    <a:cubicBezTo>
                      <a:pt x="30" y="1559"/>
                      <a:pt x="31" y="1561"/>
                      <a:pt x="31" y="1561"/>
                    </a:cubicBezTo>
                    <a:cubicBezTo>
                      <a:pt x="31" y="1561"/>
                      <a:pt x="31" y="1561"/>
                      <a:pt x="31" y="1561"/>
                    </a:cubicBezTo>
                    <a:cubicBezTo>
                      <a:pt x="31" y="1561"/>
                      <a:pt x="30" y="1561"/>
                      <a:pt x="30" y="1561"/>
                    </a:cubicBezTo>
                    <a:cubicBezTo>
                      <a:pt x="29" y="1561"/>
                      <a:pt x="25" y="1560"/>
                      <a:pt x="24" y="1559"/>
                    </a:cubicBezTo>
                    <a:cubicBezTo>
                      <a:pt x="24" y="1558"/>
                      <a:pt x="23" y="1558"/>
                      <a:pt x="22" y="1558"/>
                    </a:cubicBezTo>
                    <a:cubicBezTo>
                      <a:pt x="21" y="1558"/>
                      <a:pt x="20" y="1558"/>
                      <a:pt x="19" y="1560"/>
                    </a:cubicBezTo>
                    <a:cubicBezTo>
                      <a:pt x="19" y="1560"/>
                      <a:pt x="19" y="1560"/>
                      <a:pt x="19" y="1561"/>
                    </a:cubicBezTo>
                    <a:cubicBezTo>
                      <a:pt x="19" y="1564"/>
                      <a:pt x="26" y="1568"/>
                      <a:pt x="29" y="1570"/>
                    </a:cubicBezTo>
                    <a:cubicBezTo>
                      <a:pt x="30" y="1570"/>
                      <a:pt x="31" y="1571"/>
                      <a:pt x="31" y="1571"/>
                    </a:cubicBezTo>
                    <a:cubicBezTo>
                      <a:pt x="33" y="1571"/>
                      <a:pt x="34" y="1570"/>
                      <a:pt x="35" y="1570"/>
                    </a:cubicBezTo>
                    <a:cubicBezTo>
                      <a:pt x="36" y="1570"/>
                      <a:pt x="36" y="1570"/>
                      <a:pt x="36" y="1570"/>
                    </a:cubicBezTo>
                    <a:cubicBezTo>
                      <a:pt x="38" y="1572"/>
                      <a:pt x="38" y="1574"/>
                      <a:pt x="41" y="1574"/>
                    </a:cubicBezTo>
                    <a:cubicBezTo>
                      <a:pt x="42" y="1574"/>
                      <a:pt x="42" y="1574"/>
                      <a:pt x="42" y="1574"/>
                    </a:cubicBezTo>
                    <a:cubicBezTo>
                      <a:pt x="46" y="1574"/>
                      <a:pt x="53" y="1568"/>
                      <a:pt x="57" y="1565"/>
                    </a:cubicBezTo>
                    <a:cubicBezTo>
                      <a:pt x="58" y="1564"/>
                      <a:pt x="60" y="1563"/>
                      <a:pt x="62" y="1563"/>
                    </a:cubicBezTo>
                    <a:cubicBezTo>
                      <a:pt x="63" y="1563"/>
                      <a:pt x="64" y="1563"/>
                      <a:pt x="65" y="1563"/>
                    </a:cubicBezTo>
                    <a:cubicBezTo>
                      <a:pt x="66" y="1563"/>
                      <a:pt x="67" y="1563"/>
                      <a:pt x="68" y="1563"/>
                    </a:cubicBezTo>
                    <a:cubicBezTo>
                      <a:pt x="70" y="1562"/>
                      <a:pt x="71" y="1562"/>
                      <a:pt x="72" y="1562"/>
                    </a:cubicBezTo>
                    <a:cubicBezTo>
                      <a:pt x="75" y="1562"/>
                      <a:pt x="78" y="1563"/>
                      <a:pt x="80" y="1564"/>
                    </a:cubicBezTo>
                    <a:cubicBezTo>
                      <a:pt x="81" y="1565"/>
                      <a:pt x="81" y="1565"/>
                      <a:pt x="82" y="1565"/>
                    </a:cubicBezTo>
                    <a:cubicBezTo>
                      <a:pt x="85" y="1565"/>
                      <a:pt x="87" y="1562"/>
                      <a:pt x="88" y="1562"/>
                    </a:cubicBezTo>
                    <a:cubicBezTo>
                      <a:pt x="88" y="1562"/>
                      <a:pt x="89" y="1562"/>
                      <a:pt x="89" y="1563"/>
                    </a:cubicBezTo>
                    <a:cubicBezTo>
                      <a:pt x="90" y="1566"/>
                      <a:pt x="93" y="1566"/>
                      <a:pt x="97" y="1569"/>
                    </a:cubicBezTo>
                    <a:cubicBezTo>
                      <a:pt x="98" y="1570"/>
                      <a:pt x="99" y="1570"/>
                      <a:pt x="101" y="1570"/>
                    </a:cubicBezTo>
                    <a:cubicBezTo>
                      <a:pt x="104" y="1570"/>
                      <a:pt x="107" y="1569"/>
                      <a:pt x="109" y="1568"/>
                    </a:cubicBezTo>
                    <a:cubicBezTo>
                      <a:pt x="110" y="1567"/>
                      <a:pt x="111" y="1566"/>
                      <a:pt x="111" y="1565"/>
                    </a:cubicBezTo>
                    <a:cubicBezTo>
                      <a:pt x="111" y="1564"/>
                      <a:pt x="110" y="1562"/>
                      <a:pt x="110" y="1561"/>
                    </a:cubicBezTo>
                    <a:cubicBezTo>
                      <a:pt x="110" y="1560"/>
                      <a:pt x="110" y="1559"/>
                      <a:pt x="111" y="1558"/>
                    </a:cubicBezTo>
                    <a:cubicBezTo>
                      <a:pt x="111" y="1557"/>
                      <a:pt x="111" y="1556"/>
                      <a:pt x="111" y="1555"/>
                    </a:cubicBezTo>
                    <a:cubicBezTo>
                      <a:pt x="111" y="1554"/>
                      <a:pt x="111" y="1553"/>
                      <a:pt x="111" y="1551"/>
                    </a:cubicBezTo>
                    <a:cubicBezTo>
                      <a:pt x="111" y="1551"/>
                      <a:pt x="111" y="1551"/>
                      <a:pt x="111" y="1550"/>
                    </a:cubicBezTo>
                    <a:cubicBezTo>
                      <a:pt x="111" y="1550"/>
                      <a:pt x="111" y="1550"/>
                      <a:pt x="111" y="1550"/>
                    </a:cubicBezTo>
                    <a:cubicBezTo>
                      <a:pt x="111" y="1550"/>
                      <a:pt x="111" y="1550"/>
                      <a:pt x="112" y="1550"/>
                    </a:cubicBezTo>
                    <a:cubicBezTo>
                      <a:pt x="113" y="1550"/>
                      <a:pt x="114" y="1550"/>
                      <a:pt x="115" y="1549"/>
                    </a:cubicBezTo>
                    <a:cubicBezTo>
                      <a:pt x="118" y="1547"/>
                      <a:pt x="121" y="1541"/>
                      <a:pt x="122" y="1538"/>
                    </a:cubicBezTo>
                    <a:cubicBezTo>
                      <a:pt x="121" y="1547"/>
                      <a:pt x="114" y="1551"/>
                      <a:pt x="114" y="1554"/>
                    </a:cubicBezTo>
                    <a:cubicBezTo>
                      <a:pt x="114" y="1555"/>
                      <a:pt x="114" y="1555"/>
                      <a:pt x="114" y="1555"/>
                    </a:cubicBezTo>
                    <a:cubicBezTo>
                      <a:pt x="114" y="1559"/>
                      <a:pt x="123" y="1562"/>
                      <a:pt x="129" y="1562"/>
                    </a:cubicBezTo>
                    <a:cubicBezTo>
                      <a:pt x="134" y="1562"/>
                      <a:pt x="135" y="1563"/>
                      <a:pt x="135" y="1564"/>
                    </a:cubicBezTo>
                    <a:cubicBezTo>
                      <a:pt x="135" y="1565"/>
                      <a:pt x="135" y="1565"/>
                      <a:pt x="135" y="1566"/>
                    </a:cubicBezTo>
                    <a:cubicBezTo>
                      <a:pt x="135" y="1566"/>
                      <a:pt x="135" y="1567"/>
                      <a:pt x="135" y="1567"/>
                    </a:cubicBezTo>
                    <a:cubicBezTo>
                      <a:pt x="135" y="1569"/>
                      <a:pt x="136" y="1570"/>
                      <a:pt x="137" y="1570"/>
                    </a:cubicBezTo>
                    <a:cubicBezTo>
                      <a:pt x="138" y="1570"/>
                      <a:pt x="138" y="1570"/>
                      <a:pt x="139" y="1569"/>
                    </a:cubicBezTo>
                    <a:cubicBezTo>
                      <a:pt x="140" y="1568"/>
                      <a:pt x="141" y="1567"/>
                      <a:pt x="145" y="1567"/>
                    </a:cubicBezTo>
                    <a:cubicBezTo>
                      <a:pt x="150" y="1566"/>
                      <a:pt x="150" y="1565"/>
                      <a:pt x="152" y="1562"/>
                    </a:cubicBezTo>
                    <a:cubicBezTo>
                      <a:pt x="152" y="1561"/>
                      <a:pt x="153" y="1561"/>
                      <a:pt x="154" y="1561"/>
                    </a:cubicBezTo>
                    <a:cubicBezTo>
                      <a:pt x="156" y="1561"/>
                      <a:pt x="158" y="1563"/>
                      <a:pt x="159" y="1563"/>
                    </a:cubicBezTo>
                    <a:cubicBezTo>
                      <a:pt x="160" y="1563"/>
                      <a:pt x="160" y="1563"/>
                      <a:pt x="160" y="1563"/>
                    </a:cubicBezTo>
                    <a:cubicBezTo>
                      <a:pt x="161" y="1562"/>
                      <a:pt x="161" y="1562"/>
                      <a:pt x="161" y="1561"/>
                    </a:cubicBezTo>
                    <a:cubicBezTo>
                      <a:pt x="161" y="1560"/>
                      <a:pt x="160" y="1558"/>
                      <a:pt x="160" y="1556"/>
                    </a:cubicBezTo>
                    <a:cubicBezTo>
                      <a:pt x="160" y="1556"/>
                      <a:pt x="160" y="1556"/>
                      <a:pt x="160" y="1556"/>
                    </a:cubicBezTo>
                    <a:cubicBezTo>
                      <a:pt x="160" y="1555"/>
                      <a:pt x="160" y="1555"/>
                      <a:pt x="160" y="1554"/>
                    </a:cubicBezTo>
                    <a:cubicBezTo>
                      <a:pt x="160" y="1552"/>
                      <a:pt x="158" y="1551"/>
                      <a:pt x="157" y="1549"/>
                    </a:cubicBezTo>
                    <a:cubicBezTo>
                      <a:pt x="156" y="1548"/>
                      <a:pt x="155" y="1547"/>
                      <a:pt x="155" y="1546"/>
                    </a:cubicBezTo>
                    <a:cubicBezTo>
                      <a:pt x="155" y="1545"/>
                      <a:pt x="156" y="1544"/>
                      <a:pt x="157" y="1543"/>
                    </a:cubicBezTo>
                    <a:cubicBezTo>
                      <a:pt x="159" y="1542"/>
                      <a:pt x="160" y="1541"/>
                      <a:pt x="160" y="1539"/>
                    </a:cubicBezTo>
                    <a:cubicBezTo>
                      <a:pt x="160" y="1539"/>
                      <a:pt x="160" y="1538"/>
                      <a:pt x="159" y="1536"/>
                    </a:cubicBezTo>
                    <a:cubicBezTo>
                      <a:pt x="159" y="1536"/>
                      <a:pt x="159" y="1536"/>
                      <a:pt x="159" y="1536"/>
                    </a:cubicBezTo>
                    <a:cubicBezTo>
                      <a:pt x="159" y="1534"/>
                      <a:pt x="163" y="1534"/>
                      <a:pt x="166" y="1531"/>
                    </a:cubicBezTo>
                    <a:cubicBezTo>
                      <a:pt x="168" y="1529"/>
                      <a:pt x="174" y="1523"/>
                      <a:pt x="175" y="1523"/>
                    </a:cubicBezTo>
                    <a:cubicBezTo>
                      <a:pt x="175" y="1523"/>
                      <a:pt x="175" y="1523"/>
                      <a:pt x="175" y="1523"/>
                    </a:cubicBezTo>
                    <a:cubicBezTo>
                      <a:pt x="175" y="1523"/>
                      <a:pt x="175" y="1523"/>
                      <a:pt x="175" y="1523"/>
                    </a:cubicBezTo>
                    <a:cubicBezTo>
                      <a:pt x="175" y="1523"/>
                      <a:pt x="173" y="1525"/>
                      <a:pt x="170" y="1528"/>
                    </a:cubicBezTo>
                    <a:cubicBezTo>
                      <a:pt x="168" y="1530"/>
                      <a:pt x="165" y="1533"/>
                      <a:pt x="164" y="1536"/>
                    </a:cubicBezTo>
                    <a:cubicBezTo>
                      <a:pt x="163" y="1540"/>
                      <a:pt x="160" y="1540"/>
                      <a:pt x="160" y="1544"/>
                    </a:cubicBezTo>
                    <a:cubicBezTo>
                      <a:pt x="160" y="1544"/>
                      <a:pt x="160" y="1544"/>
                      <a:pt x="160" y="1544"/>
                    </a:cubicBezTo>
                    <a:cubicBezTo>
                      <a:pt x="160" y="1547"/>
                      <a:pt x="161" y="1551"/>
                      <a:pt x="162" y="1555"/>
                    </a:cubicBezTo>
                    <a:cubicBezTo>
                      <a:pt x="163" y="1557"/>
                      <a:pt x="164" y="1558"/>
                      <a:pt x="166" y="1558"/>
                    </a:cubicBezTo>
                    <a:cubicBezTo>
                      <a:pt x="168" y="1558"/>
                      <a:pt x="170" y="1558"/>
                      <a:pt x="172" y="1558"/>
                    </a:cubicBezTo>
                    <a:cubicBezTo>
                      <a:pt x="177" y="1558"/>
                      <a:pt x="180" y="1554"/>
                      <a:pt x="181" y="1554"/>
                    </a:cubicBezTo>
                    <a:cubicBezTo>
                      <a:pt x="181" y="1554"/>
                      <a:pt x="181" y="1554"/>
                      <a:pt x="181" y="1554"/>
                    </a:cubicBezTo>
                    <a:cubicBezTo>
                      <a:pt x="181" y="1555"/>
                      <a:pt x="181" y="1555"/>
                      <a:pt x="181" y="1555"/>
                    </a:cubicBezTo>
                    <a:cubicBezTo>
                      <a:pt x="181" y="1557"/>
                      <a:pt x="177" y="1559"/>
                      <a:pt x="173" y="1560"/>
                    </a:cubicBezTo>
                    <a:cubicBezTo>
                      <a:pt x="169" y="1561"/>
                      <a:pt x="165" y="1562"/>
                      <a:pt x="164" y="1564"/>
                    </a:cubicBezTo>
                    <a:cubicBezTo>
                      <a:pt x="164" y="1564"/>
                      <a:pt x="164" y="1564"/>
                      <a:pt x="164" y="1565"/>
                    </a:cubicBezTo>
                    <a:cubicBezTo>
                      <a:pt x="164" y="1567"/>
                      <a:pt x="167" y="1570"/>
                      <a:pt x="167" y="1571"/>
                    </a:cubicBezTo>
                    <a:cubicBezTo>
                      <a:pt x="167" y="1571"/>
                      <a:pt x="167" y="1572"/>
                      <a:pt x="166" y="1572"/>
                    </a:cubicBezTo>
                    <a:cubicBezTo>
                      <a:pt x="165" y="1572"/>
                      <a:pt x="163" y="1571"/>
                      <a:pt x="162" y="1570"/>
                    </a:cubicBezTo>
                    <a:cubicBezTo>
                      <a:pt x="161" y="1568"/>
                      <a:pt x="157" y="1566"/>
                      <a:pt x="155" y="1566"/>
                    </a:cubicBezTo>
                    <a:cubicBezTo>
                      <a:pt x="154" y="1566"/>
                      <a:pt x="153" y="1566"/>
                      <a:pt x="153" y="1567"/>
                    </a:cubicBezTo>
                    <a:cubicBezTo>
                      <a:pt x="152" y="1570"/>
                      <a:pt x="140" y="1568"/>
                      <a:pt x="140" y="1573"/>
                    </a:cubicBezTo>
                    <a:cubicBezTo>
                      <a:pt x="140" y="1573"/>
                      <a:pt x="140" y="1573"/>
                      <a:pt x="140" y="1573"/>
                    </a:cubicBezTo>
                    <a:cubicBezTo>
                      <a:pt x="140" y="1578"/>
                      <a:pt x="143" y="1580"/>
                      <a:pt x="144" y="1585"/>
                    </a:cubicBezTo>
                    <a:cubicBezTo>
                      <a:pt x="144" y="1591"/>
                      <a:pt x="148" y="1591"/>
                      <a:pt x="150" y="1594"/>
                    </a:cubicBezTo>
                    <a:cubicBezTo>
                      <a:pt x="150" y="1594"/>
                      <a:pt x="150" y="1595"/>
                      <a:pt x="150" y="1595"/>
                    </a:cubicBezTo>
                    <a:cubicBezTo>
                      <a:pt x="150" y="1597"/>
                      <a:pt x="149" y="1598"/>
                      <a:pt x="148" y="1599"/>
                    </a:cubicBezTo>
                    <a:cubicBezTo>
                      <a:pt x="148" y="1600"/>
                      <a:pt x="147" y="1601"/>
                      <a:pt x="146" y="1601"/>
                    </a:cubicBezTo>
                    <a:cubicBezTo>
                      <a:pt x="146" y="1601"/>
                      <a:pt x="146" y="1601"/>
                      <a:pt x="146" y="1600"/>
                    </a:cubicBezTo>
                    <a:cubicBezTo>
                      <a:pt x="146" y="1600"/>
                      <a:pt x="146" y="1599"/>
                      <a:pt x="146" y="1598"/>
                    </a:cubicBezTo>
                    <a:cubicBezTo>
                      <a:pt x="146" y="1597"/>
                      <a:pt x="146" y="1596"/>
                      <a:pt x="146" y="1594"/>
                    </a:cubicBezTo>
                    <a:cubicBezTo>
                      <a:pt x="146" y="1594"/>
                      <a:pt x="146" y="1593"/>
                      <a:pt x="146" y="1593"/>
                    </a:cubicBezTo>
                    <a:cubicBezTo>
                      <a:pt x="146" y="1590"/>
                      <a:pt x="144" y="1588"/>
                      <a:pt x="142" y="1587"/>
                    </a:cubicBezTo>
                    <a:cubicBezTo>
                      <a:pt x="140" y="1587"/>
                      <a:pt x="139" y="1579"/>
                      <a:pt x="138" y="1576"/>
                    </a:cubicBezTo>
                    <a:cubicBezTo>
                      <a:pt x="137" y="1574"/>
                      <a:pt x="130" y="1572"/>
                      <a:pt x="130" y="1569"/>
                    </a:cubicBezTo>
                    <a:cubicBezTo>
                      <a:pt x="130" y="1566"/>
                      <a:pt x="128" y="1565"/>
                      <a:pt x="126" y="1565"/>
                    </a:cubicBezTo>
                    <a:cubicBezTo>
                      <a:pt x="125" y="1565"/>
                      <a:pt x="124" y="1565"/>
                      <a:pt x="124" y="1566"/>
                    </a:cubicBezTo>
                    <a:cubicBezTo>
                      <a:pt x="123" y="1566"/>
                      <a:pt x="123" y="1566"/>
                      <a:pt x="123" y="1566"/>
                    </a:cubicBezTo>
                    <a:cubicBezTo>
                      <a:pt x="120" y="1566"/>
                      <a:pt x="117" y="1562"/>
                      <a:pt x="115" y="1562"/>
                    </a:cubicBezTo>
                    <a:cubicBezTo>
                      <a:pt x="115" y="1562"/>
                      <a:pt x="115" y="1562"/>
                      <a:pt x="115" y="1562"/>
                    </a:cubicBezTo>
                    <a:cubicBezTo>
                      <a:pt x="113" y="1563"/>
                      <a:pt x="113" y="1565"/>
                      <a:pt x="113" y="1568"/>
                    </a:cubicBezTo>
                    <a:cubicBezTo>
                      <a:pt x="113" y="1570"/>
                      <a:pt x="112" y="1572"/>
                      <a:pt x="111" y="1572"/>
                    </a:cubicBezTo>
                    <a:cubicBezTo>
                      <a:pt x="111" y="1572"/>
                      <a:pt x="111" y="1572"/>
                      <a:pt x="111" y="1572"/>
                    </a:cubicBezTo>
                    <a:cubicBezTo>
                      <a:pt x="110" y="1572"/>
                      <a:pt x="109" y="1572"/>
                      <a:pt x="108" y="1572"/>
                    </a:cubicBezTo>
                    <a:cubicBezTo>
                      <a:pt x="106" y="1572"/>
                      <a:pt x="105" y="1572"/>
                      <a:pt x="105" y="1574"/>
                    </a:cubicBezTo>
                    <a:cubicBezTo>
                      <a:pt x="105" y="1576"/>
                      <a:pt x="103" y="1578"/>
                      <a:pt x="102" y="1578"/>
                    </a:cubicBezTo>
                    <a:cubicBezTo>
                      <a:pt x="101" y="1578"/>
                      <a:pt x="101" y="1577"/>
                      <a:pt x="100" y="1577"/>
                    </a:cubicBezTo>
                    <a:cubicBezTo>
                      <a:pt x="99" y="1574"/>
                      <a:pt x="96" y="1575"/>
                      <a:pt x="95" y="1573"/>
                    </a:cubicBezTo>
                    <a:cubicBezTo>
                      <a:pt x="95" y="1571"/>
                      <a:pt x="90" y="1570"/>
                      <a:pt x="85" y="1570"/>
                    </a:cubicBezTo>
                    <a:cubicBezTo>
                      <a:pt x="85" y="1570"/>
                      <a:pt x="84" y="1570"/>
                      <a:pt x="83" y="1570"/>
                    </a:cubicBezTo>
                    <a:cubicBezTo>
                      <a:pt x="82" y="1570"/>
                      <a:pt x="81" y="1570"/>
                      <a:pt x="81" y="1570"/>
                    </a:cubicBezTo>
                    <a:cubicBezTo>
                      <a:pt x="77" y="1570"/>
                      <a:pt x="77" y="1568"/>
                      <a:pt x="72" y="1568"/>
                    </a:cubicBezTo>
                    <a:cubicBezTo>
                      <a:pt x="72" y="1568"/>
                      <a:pt x="72" y="1568"/>
                      <a:pt x="71" y="1568"/>
                    </a:cubicBezTo>
                    <a:cubicBezTo>
                      <a:pt x="69" y="1568"/>
                      <a:pt x="69" y="1569"/>
                      <a:pt x="69" y="1570"/>
                    </a:cubicBezTo>
                    <a:cubicBezTo>
                      <a:pt x="69" y="1571"/>
                      <a:pt x="69" y="1572"/>
                      <a:pt x="69" y="1572"/>
                    </a:cubicBezTo>
                    <a:cubicBezTo>
                      <a:pt x="69" y="1573"/>
                      <a:pt x="69" y="1573"/>
                      <a:pt x="68" y="1573"/>
                    </a:cubicBezTo>
                    <a:cubicBezTo>
                      <a:pt x="68" y="1574"/>
                      <a:pt x="68" y="1574"/>
                      <a:pt x="68" y="1574"/>
                    </a:cubicBezTo>
                    <a:cubicBezTo>
                      <a:pt x="66" y="1574"/>
                      <a:pt x="65" y="1571"/>
                      <a:pt x="63" y="1570"/>
                    </a:cubicBezTo>
                    <a:cubicBezTo>
                      <a:pt x="63" y="1570"/>
                      <a:pt x="62" y="1570"/>
                      <a:pt x="62" y="1570"/>
                    </a:cubicBezTo>
                    <a:cubicBezTo>
                      <a:pt x="58" y="1570"/>
                      <a:pt x="51" y="1575"/>
                      <a:pt x="48" y="1576"/>
                    </a:cubicBezTo>
                    <a:cubicBezTo>
                      <a:pt x="45" y="1577"/>
                      <a:pt x="42" y="1580"/>
                      <a:pt x="39" y="1580"/>
                    </a:cubicBezTo>
                    <a:cubicBezTo>
                      <a:pt x="35" y="1580"/>
                      <a:pt x="33" y="1578"/>
                      <a:pt x="31" y="1575"/>
                    </a:cubicBezTo>
                    <a:cubicBezTo>
                      <a:pt x="30" y="1575"/>
                      <a:pt x="29" y="1575"/>
                      <a:pt x="28" y="1575"/>
                    </a:cubicBezTo>
                    <a:cubicBezTo>
                      <a:pt x="24" y="1575"/>
                      <a:pt x="15" y="1578"/>
                      <a:pt x="14" y="1581"/>
                    </a:cubicBezTo>
                    <a:cubicBezTo>
                      <a:pt x="13" y="1584"/>
                      <a:pt x="10" y="1581"/>
                      <a:pt x="10" y="1584"/>
                    </a:cubicBezTo>
                    <a:cubicBezTo>
                      <a:pt x="10" y="1584"/>
                      <a:pt x="10" y="1585"/>
                      <a:pt x="10" y="1585"/>
                    </a:cubicBezTo>
                    <a:cubicBezTo>
                      <a:pt x="10" y="1587"/>
                      <a:pt x="11" y="1588"/>
                      <a:pt x="13" y="1588"/>
                    </a:cubicBezTo>
                    <a:cubicBezTo>
                      <a:pt x="13" y="1588"/>
                      <a:pt x="14" y="1588"/>
                      <a:pt x="14" y="1588"/>
                    </a:cubicBezTo>
                    <a:cubicBezTo>
                      <a:pt x="15" y="1588"/>
                      <a:pt x="16" y="1587"/>
                      <a:pt x="17" y="1587"/>
                    </a:cubicBezTo>
                    <a:cubicBezTo>
                      <a:pt x="18" y="1587"/>
                      <a:pt x="20" y="1588"/>
                      <a:pt x="20" y="1589"/>
                    </a:cubicBezTo>
                    <a:cubicBezTo>
                      <a:pt x="20" y="1589"/>
                      <a:pt x="20" y="1589"/>
                      <a:pt x="19" y="1589"/>
                    </a:cubicBezTo>
                    <a:cubicBezTo>
                      <a:pt x="19" y="1589"/>
                      <a:pt x="19" y="1589"/>
                      <a:pt x="18" y="1589"/>
                    </a:cubicBezTo>
                    <a:cubicBezTo>
                      <a:pt x="18" y="1589"/>
                      <a:pt x="17" y="1589"/>
                      <a:pt x="17" y="1589"/>
                    </a:cubicBezTo>
                    <a:cubicBezTo>
                      <a:pt x="16" y="1589"/>
                      <a:pt x="14" y="1589"/>
                      <a:pt x="14" y="1591"/>
                    </a:cubicBezTo>
                    <a:cubicBezTo>
                      <a:pt x="14" y="1591"/>
                      <a:pt x="13" y="1592"/>
                      <a:pt x="11" y="1592"/>
                    </a:cubicBezTo>
                    <a:cubicBezTo>
                      <a:pt x="10" y="1593"/>
                      <a:pt x="8" y="1593"/>
                      <a:pt x="8" y="1594"/>
                    </a:cubicBezTo>
                    <a:cubicBezTo>
                      <a:pt x="8" y="1595"/>
                      <a:pt x="8" y="1595"/>
                      <a:pt x="7" y="1595"/>
                    </a:cubicBezTo>
                    <a:cubicBezTo>
                      <a:pt x="7" y="1595"/>
                      <a:pt x="6" y="1595"/>
                      <a:pt x="5" y="1594"/>
                    </a:cubicBezTo>
                    <a:cubicBezTo>
                      <a:pt x="4" y="1593"/>
                      <a:pt x="3" y="1593"/>
                      <a:pt x="1" y="1593"/>
                    </a:cubicBezTo>
                    <a:cubicBezTo>
                      <a:pt x="1" y="1593"/>
                      <a:pt x="0" y="1593"/>
                      <a:pt x="0" y="1594"/>
                    </a:cubicBezTo>
                    <a:cubicBezTo>
                      <a:pt x="0" y="1594"/>
                      <a:pt x="0" y="1594"/>
                      <a:pt x="0" y="1595"/>
                    </a:cubicBezTo>
                    <a:cubicBezTo>
                      <a:pt x="1" y="1596"/>
                      <a:pt x="5" y="1598"/>
                      <a:pt x="7" y="1598"/>
                    </a:cubicBezTo>
                    <a:cubicBezTo>
                      <a:pt x="8" y="1598"/>
                      <a:pt x="9" y="1598"/>
                      <a:pt x="10" y="1597"/>
                    </a:cubicBezTo>
                    <a:cubicBezTo>
                      <a:pt x="10" y="1597"/>
                      <a:pt x="10" y="1597"/>
                      <a:pt x="10" y="1597"/>
                    </a:cubicBezTo>
                    <a:cubicBezTo>
                      <a:pt x="10" y="1597"/>
                      <a:pt x="10" y="1597"/>
                      <a:pt x="10" y="1596"/>
                    </a:cubicBezTo>
                    <a:cubicBezTo>
                      <a:pt x="10" y="1597"/>
                      <a:pt x="10" y="1597"/>
                      <a:pt x="10" y="1597"/>
                    </a:cubicBezTo>
                    <a:cubicBezTo>
                      <a:pt x="10" y="1597"/>
                      <a:pt x="10" y="1598"/>
                      <a:pt x="10" y="1598"/>
                    </a:cubicBezTo>
                    <a:cubicBezTo>
                      <a:pt x="10" y="1599"/>
                      <a:pt x="10" y="1600"/>
                      <a:pt x="10" y="1600"/>
                    </a:cubicBezTo>
                    <a:cubicBezTo>
                      <a:pt x="11" y="1603"/>
                      <a:pt x="18" y="1604"/>
                      <a:pt x="24" y="1607"/>
                    </a:cubicBezTo>
                    <a:cubicBezTo>
                      <a:pt x="25" y="1608"/>
                      <a:pt x="26" y="1608"/>
                      <a:pt x="27" y="1608"/>
                    </a:cubicBezTo>
                    <a:cubicBezTo>
                      <a:pt x="31" y="1608"/>
                      <a:pt x="34" y="1606"/>
                      <a:pt x="36" y="1606"/>
                    </a:cubicBezTo>
                    <a:cubicBezTo>
                      <a:pt x="36" y="1606"/>
                      <a:pt x="36" y="1606"/>
                      <a:pt x="36" y="1606"/>
                    </a:cubicBezTo>
                    <a:cubicBezTo>
                      <a:pt x="36" y="1606"/>
                      <a:pt x="36" y="1606"/>
                      <a:pt x="36" y="1606"/>
                    </a:cubicBezTo>
                    <a:cubicBezTo>
                      <a:pt x="36" y="1608"/>
                      <a:pt x="32" y="1612"/>
                      <a:pt x="31" y="1614"/>
                    </a:cubicBezTo>
                    <a:cubicBezTo>
                      <a:pt x="31" y="1614"/>
                      <a:pt x="31" y="1614"/>
                      <a:pt x="31" y="1614"/>
                    </a:cubicBezTo>
                    <a:cubicBezTo>
                      <a:pt x="31" y="1615"/>
                      <a:pt x="33" y="1617"/>
                      <a:pt x="35" y="1619"/>
                    </a:cubicBezTo>
                    <a:cubicBezTo>
                      <a:pt x="37" y="1621"/>
                      <a:pt x="39" y="1623"/>
                      <a:pt x="39" y="1623"/>
                    </a:cubicBezTo>
                    <a:cubicBezTo>
                      <a:pt x="39" y="1624"/>
                      <a:pt x="39" y="1624"/>
                      <a:pt x="39" y="1624"/>
                    </a:cubicBezTo>
                    <a:cubicBezTo>
                      <a:pt x="38" y="1624"/>
                      <a:pt x="38" y="1624"/>
                      <a:pt x="38" y="1625"/>
                    </a:cubicBezTo>
                    <a:cubicBezTo>
                      <a:pt x="38" y="1625"/>
                      <a:pt x="38" y="1626"/>
                      <a:pt x="38" y="1627"/>
                    </a:cubicBezTo>
                    <a:cubicBezTo>
                      <a:pt x="38" y="1627"/>
                      <a:pt x="38" y="1628"/>
                      <a:pt x="38" y="1628"/>
                    </a:cubicBezTo>
                    <a:cubicBezTo>
                      <a:pt x="38" y="1628"/>
                      <a:pt x="37" y="1628"/>
                      <a:pt x="37" y="1628"/>
                    </a:cubicBezTo>
                    <a:cubicBezTo>
                      <a:pt x="36" y="1628"/>
                      <a:pt x="35" y="1626"/>
                      <a:pt x="35" y="1625"/>
                    </a:cubicBezTo>
                    <a:cubicBezTo>
                      <a:pt x="34" y="1623"/>
                      <a:pt x="31" y="1619"/>
                      <a:pt x="27" y="1616"/>
                    </a:cubicBezTo>
                    <a:cubicBezTo>
                      <a:pt x="22" y="1613"/>
                      <a:pt x="19" y="1612"/>
                      <a:pt x="17" y="1610"/>
                    </a:cubicBezTo>
                    <a:cubicBezTo>
                      <a:pt x="16" y="1609"/>
                      <a:pt x="14" y="1609"/>
                      <a:pt x="12" y="1609"/>
                    </a:cubicBezTo>
                    <a:cubicBezTo>
                      <a:pt x="9" y="1609"/>
                      <a:pt x="5" y="1610"/>
                      <a:pt x="4" y="1612"/>
                    </a:cubicBezTo>
                    <a:cubicBezTo>
                      <a:pt x="4" y="1613"/>
                      <a:pt x="4" y="1613"/>
                      <a:pt x="4" y="1613"/>
                    </a:cubicBezTo>
                    <a:cubicBezTo>
                      <a:pt x="4" y="1616"/>
                      <a:pt x="8" y="1617"/>
                      <a:pt x="10" y="1617"/>
                    </a:cubicBezTo>
                    <a:cubicBezTo>
                      <a:pt x="12" y="1617"/>
                      <a:pt x="13" y="1617"/>
                      <a:pt x="14" y="1616"/>
                    </a:cubicBezTo>
                    <a:cubicBezTo>
                      <a:pt x="14" y="1616"/>
                      <a:pt x="15" y="1616"/>
                      <a:pt x="15" y="1616"/>
                    </a:cubicBezTo>
                    <a:cubicBezTo>
                      <a:pt x="16" y="1615"/>
                      <a:pt x="16" y="1618"/>
                      <a:pt x="17" y="1620"/>
                    </a:cubicBezTo>
                    <a:cubicBezTo>
                      <a:pt x="19" y="1623"/>
                      <a:pt x="28" y="1626"/>
                      <a:pt x="28" y="1629"/>
                    </a:cubicBezTo>
                    <a:cubicBezTo>
                      <a:pt x="28" y="1629"/>
                      <a:pt x="28" y="1629"/>
                      <a:pt x="28" y="1629"/>
                    </a:cubicBezTo>
                    <a:cubicBezTo>
                      <a:pt x="28" y="1629"/>
                      <a:pt x="28" y="1629"/>
                      <a:pt x="28" y="1629"/>
                    </a:cubicBezTo>
                    <a:cubicBezTo>
                      <a:pt x="25" y="1629"/>
                      <a:pt x="15" y="1622"/>
                      <a:pt x="14" y="1620"/>
                    </a:cubicBezTo>
                    <a:cubicBezTo>
                      <a:pt x="13" y="1619"/>
                      <a:pt x="11" y="1618"/>
                      <a:pt x="9" y="1618"/>
                    </a:cubicBezTo>
                    <a:cubicBezTo>
                      <a:pt x="8" y="1618"/>
                      <a:pt x="7" y="1619"/>
                      <a:pt x="6" y="1620"/>
                    </a:cubicBezTo>
                    <a:cubicBezTo>
                      <a:pt x="6" y="1620"/>
                      <a:pt x="6" y="1620"/>
                      <a:pt x="6" y="1620"/>
                    </a:cubicBezTo>
                    <a:cubicBezTo>
                      <a:pt x="7" y="1622"/>
                      <a:pt x="11" y="1626"/>
                      <a:pt x="16" y="1631"/>
                    </a:cubicBezTo>
                    <a:cubicBezTo>
                      <a:pt x="21" y="1635"/>
                      <a:pt x="25" y="1639"/>
                      <a:pt x="26" y="1639"/>
                    </a:cubicBezTo>
                    <a:cubicBezTo>
                      <a:pt x="26" y="1639"/>
                      <a:pt x="26" y="1639"/>
                      <a:pt x="26" y="1639"/>
                    </a:cubicBezTo>
                    <a:cubicBezTo>
                      <a:pt x="26" y="1639"/>
                      <a:pt x="26" y="1639"/>
                      <a:pt x="26" y="1639"/>
                    </a:cubicBezTo>
                    <a:cubicBezTo>
                      <a:pt x="24" y="1639"/>
                      <a:pt x="15" y="1634"/>
                      <a:pt x="12" y="1634"/>
                    </a:cubicBezTo>
                    <a:cubicBezTo>
                      <a:pt x="11" y="1634"/>
                      <a:pt x="11" y="1634"/>
                      <a:pt x="11" y="1635"/>
                    </a:cubicBezTo>
                    <a:cubicBezTo>
                      <a:pt x="10" y="1635"/>
                      <a:pt x="10" y="1635"/>
                      <a:pt x="10" y="1636"/>
                    </a:cubicBezTo>
                    <a:cubicBezTo>
                      <a:pt x="10" y="1638"/>
                      <a:pt x="15" y="1640"/>
                      <a:pt x="15" y="1644"/>
                    </a:cubicBezTo>
                    <a:cubicBezTo>
                      <a:pt x="15" y="1645"/>
                      <a:pt x="14" y="1645"/>
                      <a:pt x="14" y="1646"/>
                    </a:cubicBezTo>
                    <a:cubicBezTo>
                      <a:pt x="14" y="1646"/>
                      <a:pt x="14" y="1647"/>
                      <a:pt x="14" y="1647"/>
                    </a:cubicBezTo>
                    <a:cubicBezTo>
                      <a:pt x="14" y="1652"/>
                      <a:pt x="20" y="1656"/>
                      <a:pt x="23" y="1660"/>
                    </a:cubicBezTo>
                    <a:cubicBezTo>
                      <a:pt x="24" y="1661"/>
                      <a:pt x="25" y="1661"/>
                      <a:pt x="26" y="1661"/>
                    </a:cubicBezTo>
                    <a:cubicBezTo>
                      <a:pt x="27" y="1661"/>
                      <a:pt x="28" y="1658"/>
                      <a:pt x="28" y="1657"/>
                    </a:cubicBezTo>
                    <a:cubicBezTo>
                      <a:pt x="28" y="1655"/>
                      <a:pt x="29" y="1655"/>
                      <a:pt x="31" y="1655"/>
                    </a:cubicBezTo>
                    <a:cubicBezTo>
                      <a:pt x="32" y="1655"/>
                      <a:pt x="32" y="1655"/>
                      <a:pt x="32" y="1656"/>
                    </a:cubicBezTo>
                    <a:cubicBezTo>
                      <a:pt x="32" y="1657"/>
                      <a:pt x="32" y="1657"/>
                      <a:pt x="32" y="1657"/>
                    </a:cubicBezTo>
                    <a:cubicBezTo>
                      <a:pt x="32" y="1661"/>
                      <a:pt x="26" y="1663"/>
                      <a:pt x="24" y="1663"/>
                    </a:cubicBezTo>
                    <a:cubicBezTo>
                      <a:pt x="23" y="1663"/>
                      <a:pt x="22" y="1663"/>
                      <a:pt x="20" y="1664"/>
                    </a:cubicBezTo>
                    <a:cubicBezTo>
                      <a:pt x="19" y="1664"/>
                      <a:pt x="19" y="1664"/>
                      <a:pt x="19" y="1664"/>
                    </a:cubicBezTo>
                    <a:cubicBezTo>
                      <a:pt x="17" y="1664"/>
                      <a:pt x="14" y="1657"/>
                      <a:pt x="13" y="1655"/>
                    </a:cubicBezTo>
                    <a:cubicBezTo>
                      <a:pt x="12" y="1651"/>
                      <a:pt x="8" y="1638"/>
                      <a:pt x="6" y="1635"/>
                    </a:cubicBezTo>
                    <a:cubicBezTo>
                      <a:pt x="4" y="1632"/>
                      <a:pt x="4" y="1630"/>
                      <a:pt x="2" y="1630"/>
                    </a:cubicBezTo>
                    <a:cubicBezTo>
                      <a:pt x="2" y="1630"/>
                      <a:pt x="2" y="1630"/>
                      <a:pt x="1" y="1630"/>
                    </a:cubicBezTo>
                    <a:cubicBezTo>
                      <a:pt x="1" y="1630"/>
                      <a:pt x="1" y="1631"/>
                      <a:pt x="1" y="1631"/>
                    </a:cubicBezTo>
                    <a:cubicBezTo>
                      <a:pt x="1" y="1635"/>
                      <a:pt x="9" y="1652"/>
                      <a:pt x="10" y="1654"/>
                    </a:cubicBezTo>
                    <a:cubicBezTo>
                      <a:pt x="10" y="1657"/>
                      <a:pt x="10" y="1668"/>
                      <a:pt x="12" y="1670"/>
                    </a:cubicBezTo>
                    <a:cubicBezTo>
                      <a:pt x="13" y="1671"/>
                      <a:pt x="13" y="1672"/>
                      <a:pt x="13" y="1673"/>
                    </a:cubicBezTo>
                    <a:cubicBezTo>
                      <a:pt x="13" y="1675"/>
                      <a:pt x="12" y="1675"/>
                      <a:pt x="11" y="1675"/>
                    </a:cubicBezTo>
                    <a:cubicBezTo>
                      <a:pt x="10" y="1675"/>
                      <a:pt x="10" y="1676"/>
                      <a:pt x="10" y="1677"/>
                    </a:cubicBezTo>
                    <a:cubicBezTo>
                      <a:pt x="10" y="1680"/>
                      <a:pt x="12" y="1686"/>
                      <a:pt x="14" y="1689"/>
                    </a:cubicBezTo>
                    <a:cubicBezTo>
                      <a:pt x="14" y="1690"/>
                      <a:pt x="15" y="1691"/>
                      <a:pt x="15" y="1691"/>
                    </a:cubicBezTo>
                    <a:cubicBezTo>
                      <a:pt x="17" y="1691"/>
                      <a:pt x="17" y="1688"/>
                      <a:pt x="18" y="1688"/>
                    </a:cubicBezTo>
                    <a:cubicBezTo>
                      <a:pt x="18" y="1688"/>
                      <a:pt x="18" y="1688"/>
                      <a:pt x="18" y="1688"/>
                    </a:cubicBezTo>
                    <a:cubicBezTo>
                      <a:pt x="18" y="1689"/>
                      <a:pt x="19" y="1689"/>
                      <a:pt x="19" y="1689"/>
                    </a:cubicBezTo>
                    <a:cubicBezTo>
                      <a:pt x="21" y="1689"/>
                      <a:pt x="22" y="1688"/>
                      <a:pt x="23" y="1687"/>
                    </a:cubicBezTo>
                    <a:cubicBezTo>
                      <a:pt x="24" y="1687"/>
                      <a:pt x="24" y="1686"/>
                      <a:pt x="24" y="1686"/>
                    </a:cubicBezTo>
                    <a:cubicBezTo>
                      <a:pt x="24" y="1684"/>
                      <a:pt x="21" y="1679"/>
                      <a:pt x="21" y="1678"/>
                    </a:cubicBezTo>
                    <a:cubicBezTo>
                      <a:pt x="21" y="1678"/>
                      <a:pt x="21" y="1678"/>
                      <a:pt x="21" y="1678"/>
                    </a:cubicBezTo>
                    <a:cubicBezTo>
                      <a:pt x="22" y="1678"/>
                      <a:pt x="22" y="1676"/>
                      <a:pt x="22" y="1674"/>
                    </a:cubicBezTo>
                    <a:cubicBezTo>
                      <a:pt x="22" y="1674"/>
                      <a:pt x="22" y="1674"/>
                      <a:pt x="22" y="1673"/>
                    </a:cubicBezTo>
                    <a:cubicBezTo>
                      <a:pt x="22" y="1672"/>
                      <a:pt x="22" y="1671"/>
                      <a:pt x="23" y="1670"/>
                    </a:cubicBezTo>
                    <a:cubicBezTo>
                      <a:pt x="23" y="1666"/>
                      <a:pt x="23" y="1667"/>
                      <a:pt x="26" y="1667"/>
                    </a:cubicBezTo>
                    <a:cubicBezTo>
                      <a:pt x="26" y="1667"/>
                      <a:pt x="26" y="1667"/>
                      <a:pt x="26" y="1667"/>
                    </a:cubicBezTo>
                    <a:cubicBezTo>
                      <a:pt x="27" y="1667"/>
                      <a:pt x="27" y="1668"/>
                      <a:pt x="27" y="1669"/>
                    </a:cubicBezTo>
                    <a:cubicBezTo>
                      <a:pt x="27" y="1670"/>
                      <a:pt x="27" y="1671"/>
                      <a:pt x="27" y="1672"/>
                    </a:cubicBezTo>
                    <a:cubicBezTo>
                      <a:pt x="27" y="1673"/>
                      <a:pt x="27" y="1674"/>
                      <a:pt x="27" y="1675"/>
                    </a:cubicBezTo>
                    <a:cubicBezTo>
                      <a:pt x="27" y="1677"/>
                      <a:pt x="27" y="1678"/>
                      <a:pt x="28" y="1680"/>
                    </a:cubicBezTo>
                    <a:cubicBezTo>
                      <a:pt x="28" y="1682"/>
                      <a:pt x="34" y="1682"/>
                      <a:pt x="36" y="1683"/>
                    </a:cubicBezTo>
                    <a:cubicBezTo>
                      <a:pt x="38" y="1684"/>
                      <a:pt x="35" y="1691"/>
                      <a:pt x="39" y="1693"/>
                    </a:cubicBezTo>
                    <a:cubicBezTo>
                      <a:pt x="39" y="1693"/>
                      <a:pt x="39" y="1693"/>
                      <a:pt x="40" y="1693"/>
                    </a:cubicBezTo>
                    <a:cubicBezTo>
                      <a:pt x="43" y="1693"/>
                      <a:pt x="48" y="1685"/>
                      <a:pt x="50" y="1683"/>
                    </a:cubicBezTo>
                    <a:cubicBezTo>
                      <a:pt x="51" y="1682"/>
                      <a:pt x="52" y="1681"/>
                      <a:pt x="53" y="1681"/>
                    </a:cubicBezTo>
                    <a:cubicBezTo>
                      <a:pt x="54" y="1681"/>
                      <a:pt x="55" y="1681"/>
                      <a:pt x="56" y="1682"/>
                    </a:cubicBezTo>
                    <a:cubicBezTo>
                      <a:pt x="56" y="1682"/>
                      <a:pt x="57" y="1682"/>
                      <a:pt x="57" y="1682"/>
                    </a:cubicBezTo>
                    <a:cubicBezTo>
                      <a:pt x="57" y="1683"/>
                      <a:pt x="54" y="1683"/>
                      <a:pt x="52" y="1685"/>
                    </a:cubicBezTo>
                    <a:cubicBezTo>
                      <a:pt x="51" y="1686"/>
                      <a:pt x="51" y="1688"/>
                      <a:pt x="51" y="1689"/>
                    </a:cubicBezTo>
                    <a:cubicBezTo>
                      <a:pt x="51" y="1690"/>
                      <a:pt x="51" y="1692"/>
                      <a:pt x="53" y="1692"/>
                    </a:cubicBezTo>
                    <a:cubicBezTo>
                      <a:pt x="53" y="1692"/>
                      <a:pt x="53" y="1692"/>
                      <a:pt x="53" y="1692"/>
                    </a:cubicBezTo>
                    <a:cubicBezTo>
                      <a:pt x="55" y="1692"/>
                      <a:pt x="57" y="1689"/>
                      <a:pt x="57" y="1688"/>
                    </a:cubicBezTo>
                    <a:cubicBezTo>
                      <a:pt x="57" y="1688"/>
                      <a:pt x="57" y="1688"/>
                      <a:pt x="58" y="1688"/>
                    </a:cubicBezTo>
                    <a:cubicBezTo>
                      <a:pt x="60" y="1688"/>
                      <a:pt x="60" y="1699"/>
                      <a:pt x="60" y="1701"/>
                    </a:cubicBezTo>
                    <a:cubicBezTo>
                      <a:pt x="61" y="1702"/>
                      <a:pt x="61" y="1702"/>
                      <a:pt x="61" y="1702"/>
                    </a:cubicBezTo>
                    <a:cubicBezTo>
                      <a:pt x="61" y="1703"/>
                      <a:pt x="60" y="1703"/>
                      <a:pt x="60" y="1703"/>
                    </a:cubicBezTo>
                    <a:cubicBezTo>
                      <a:pt x="58" y="1703"/>
                      <a:pt x="56" y="1703"/>
                      <a:pt x="53" y="1703"/>
                    </a:cubicBezTo>
                    <a:cubicBezTo>
                      <a:pt x="45" y="1703"/>
                      <a:pt x="45" y="1710"/>
                      <a:pt x="42" y="1710"/>
                    </a:cubicBezTo>
                    <a:cubicBezTo>
                      <a:pt x="41" y="1710"/>
                      <a:pt x="41" y="1709"/>
                      <a:pt x="41" y="1707"/>
                    </a:cubicBezTo>
                    <a:cubicBezTo>
                      <a:pt x="41" y="1707"/>
                      <a:pt x="41" y="1706"/>
                      <a:pt x="41" y="1705"/>
                    </a:cubicBezTo>
                    <a:cubicBezTo>
                      <a:pt x="41" y="1704"/>
                      <a:pt x="40" y="1702"/>
                      <a:pt x="39" y="1702"/>
                    </a:cubicBezTo>
                    <a:cubicBezTo>
                      <a:pt x="35" y="1702"/>
                      <a:pt x="36" y="1705"/>
                      <a:pt x="36" y="1708"/>
                    </a:cubicBezTo>
                    <a:cubicBezTo>
                      <a:pt x="36" y="1708"/>
                      <a:pt x="36" y="1708"/>
                      <a:pt x="36" y="1708"/>
                    </a:cubicBezTo>
                    <a:cubicBezTo>
                      <a:pt x="36" y="1711"/>
                      <a:pt x="41" y="1716"/>
                      <a:pt x="41" y="1717"/>
                    </a:cubicBezTo>
                    <a:cubicBezTo>
                      <a:pt x="41" y="1717"/>
                      <a:pt x="40" y="1717"/>
                      <a:pt x="40" y="1717"/>
                    </a:cubicBezTo>
                    <a:cubicBezTo>
                      <a:pt x="40" y="1718"/>
                      <a:pt x="40" y="1718"/>
                      <a:pt x="40" y="1718"/>
                    </a:cubicBezTo>
                    <a:cubicBezTo>
                      <a:pt x="38" y="1718"/>
                      <a:pt x="35" y="1714"/>
                      <a:pt x="33" y="1714"/>
                    </a:cubicBezTo>
                    <a:cubicBezTo>
                      <a:pt x="33" y="1714"/>
                      <a:pt x="33" y="1714"/>
                      <a:pt x="33" y="1714"/>
                    </a:cubicBezTo>
                    <a:cubicBezTo>
                      <a:pt x="32" y="1715"/>
                      <a:pt x="32" y="1715"/>
                      <a:pt x="32" y="1715"/>
                    </a:cubicBezTo>
                    <a:cubicBezTo>
                      <a:pt x="32" y="1716"/>
                      <a:pt x="33" y="1717"/>
                      <a:pt x="33" y="1718"/>
                    </a:cubicBezTo>
                    <a:cubicBezTo>
                      <a:pt x="33" y="1718"/>
                      <a:pt x="33" y="1718"/>
                      <a:pt x="33" y="1719"/>
                    </a:cubicBezTo>
                    <a:cubicBezTo>
                      <a:pt x="33" y="1721"/>
                      <a:pt x="31" y="1720"/>
                      <a:pt x="27" y="1722"/>
                    </a:cubicBezTo>
                    <a:cubicBezTo>
                      <a:pt x="23" y="1725"/>
                      <a:pt x="18" y="1725"/>
                      <a:pt x="17" y="1729"/>
                    </a:cubicBezTo>
                    <a:cubicBezTo>
                      <a:pt x="17" y="1729"/>
                      <a:pt x="17" y="1729"/>
                      <a:pt x="17" y="1729"/>
                    </a:cubicBezTo>
                    <a:cubicBezTo>
                      <a:pt x="17" y="1732"/>
                      <a:pt x="20" y="1735"/>
                      <a:pt x="20" y="1739"/>
                    </a:cubicBezTo>
                    <a:cubicBezTo>
                      <a:pt x="20" y="1741"/>
                      <a:pt x="21" y="1742"/>
                      <a:pt x="21" y="1742"/>
                    </a:cubicBezTo>
                    <a:cubicBezTo>
                      <a:pt x="22" y="1743"/>
                      <a:pt x="23" y="1743"/>
                      <a:pt x="24" y="1743"/>
                    </a:cubicBezTo>
                    <a:cubicBezTo>
                      <a:pt x="24" y="1743"/>
                      <a:pt x="25" y="1743"/>
                      <a:pt x="25" y="1743"/>
                    </a:cubicBezTo>
                    <a:cubicBezTo>
                      <a:pt x="27" y="1743"/>
                      <a:pt x="27" y="1743"/>
                      <a:pt x="27" y="1744"/>
                    </a:cubicBezTo>
                    <a:cubicBezTo>
                      <a:pt x="27" y="1744"/>
                      <a:pt x="26" y="1746"/>
                      <a:pt x="24" y="1749"/>
                    </a:cubicBezTo>
                    <a:cubicBezTo>
                      <a:pt x="23" y="1750"/>
                      <a:pt x="23" y="1752"/>
                      <a:pt x="23" y="1754"/>
                    </a:cubicBezTo>
                    <a:cubicBezTo>
                      <a:pt x="23" y="1759"/>
                      <a:pt x="24" y="1764"/>
                      <a:pt x="26" y="1765"/>
                    </a:cubicBezTo>
                    <a:cubicBezTo>
                      <a:pt x="26" y="1765"/>
                      <a:pt x="26" y="1765"/>
                      <a:pt x="26" y="1765"/>
                    </a:cubicBezTo>
                    <a:cubicBezTo>
                      <a:pt x="28" y="1765"/>
                      <a:pt x="28" y="1763"/>
                      <a:pt x="28" y="1760"/>
                    </a:cubicBezTo>
                    <a:cubicBezTo>
                      <a:pt x="28" y="1759"/>
                      <a:pt x="28" y="1756"/>
                      <a:pt x="27" y="1755"/>
                    </a:cubicBezTo>
                    <a:cubicBezTo>
                      <a:pt x="27" y="1755"/>
                      <a:pt x="27" y="1754"/>
                      <a:pt x="27" y="1754"/>
                    </a:cubicBezTo>
                    <a:cubicBezTo>
                      <a:pt x="27" y="1752"/>
                      <a:pt x="29" y="1751"/>
                      <a:pt x="29" y="1748"/>
                    </a:cubicBezTo>
                    <a:cubicBezTo>
                      <a:pt x="29" y="1746"/>
                      <a:pt x="30" y="1745"/>
                      <a:pt x="31" y="1745"/>
                    </a:cubicBezTo>
                    <a:cubicBezTo>
                      <a:pt x="33" y="1745"/>
                      <a:pt x="34" y="1746"/>
                      <a:pt x="34" y="1747"/>
                    </a:cubicBezTo>
                    <a:cubicBezTo>
                      <a:pt x="34" y="1747"/>
                      <a:pt x="34" y="1747"/>
                      <a:pt x="34" y="1747"/>
                    </a:cubicBezTo>
                    <a:cubicBezTo>
                      <a:pt x="34" y="1748"/>
                      <a:pt x="34" y="1748"/>
                      <a:pt x="34" y="1748"/>
                    </a:cubicBezTo>
                    <a:cubicBezTo>
                      <a:pt x="34" y="1750"/>
                      <a:pt x="35" y="1751"/>
                      <a:pt x="36" y="1751"/>
                    </a:cubicBezTo>
                    <a:cubicBezTo>
                      <a:pt x="37" y="1751"/>
                      <a:pt x="37" y="1751"/>
                      <a:pt x="37" y="1750"/>
                    </a:cubicBezTo>
                    <a:cubicBezTo>
                      <a:pt x="38" y="1750"/>
                      <a:pt x="38" y="1749"/>
                      <a:pt x="38" y="1748"/>
                    </a:cubicBezTo>
                    <a:cubicBezTo>
                      <a:pt x="38" y="1747"/>
                      <a:pt x="38" y="1746"/>
                      <a:pt x="36" y="1744"/>
                    </a:cubicBezTo>
                    <a:cubicBezTo>
                      <a:pt x="34" y="1740"/>
                      <a:pt x="32" y="1739"/>
                      <a:pt x="32" y="1736"/>
                    </a:cubicBezTo>
                    <a:cubicBezTo>
                      <a:pt x="32" y="1732"/>
                      <a:pt x="27" y="1730"/>
                      <a:pt x="26" y="1728"/>
                    </a:cubicBezTo>
                    <a:cubicBezTo>
                      <a:pt x="26" y="1728"/>
                      <a:pt x="26" y="1728"/>
                      <a:pt x="26" y="1728"/>
                    </a:cubicBezTo>
                    <a:cubicBezTo>
                      <a:pt x="26" y="1726"/>
                      <a:pt x="29" y="1727"/>
                      <a:pt x="30" y="1725"/>
                    </a:cubicBezTo>
                    <a:cubicBezTo>
                      <a:pt x="30" y="1725"/>
                      <a:pt x="30" y="1725"/>
                      <a:pt x="31" y="1725"/>
                    </a:cubicBezTo>
                    <a:cubicBezTo>
                      <a:pt x="31" y="1725"/>
                      <a:pt x="32" y="1726"/>
                      <a:pt x="32" y="1728"/>
                    </a:cubicBezTo>
                    <a:cubicBezTo>
                      <a:pt x="32" y="1728"/>
                      <a:pt x="32" y="1728"/>
                      <a:pt x="32" y="1728"/>
                    </a:cubicBezTo>
                    <a:cubicBezTo>
                      <a:pt x="32" y="1729"/>
                      <a:pt x="32" y="1729"/>
                      <a:pt x="32" y="1729"/>
                    </a:cubicBezTo>
                    <a:cubicBezTo>
                      <a:pt x="32" y="1731"/>
                      <a:pt x="35" y="1732"/>
                      <a:pt x="35" y="1733"/>
                    </a:cubicBezTo>
                    <a:cubicBezTo>
                      <a:pt x="35" y="1733"/>
                      <a:pt x="35" y="1733"/>
                      <a:pt x="35" y="1734"/>
                    </a:cubicBezTo>
                    <a:cubicBezTo>
                      <a:pt x="34" y="1734"/>
                      <a:pt x="34" y="1735"/>
                      <a:pt x="34" y="1735"/>
                    </a:cubicBezTo>
                    <a:cubicBezTo>
                      <a:pt x="34" y="1737"/>
                      <a:pt x="36" y="1738"/>
                      <a:pt x="37" y="1740"/>
                    </a:cubicBezTo>
                    <a:cubicBezTo>
                      <a:pt x="39" y="1741"/>
                      <a:pt x="40" y="1742"/>
                      <a:pt x="41" y="1742"/>
                    </a:cubicBezTo>
                    <a:cubicBezTo>
                      <a:pt x="42" y="1742"/>
                      <a:pt x="43" y="1742"/>
                      <a:pt x="44" y="1742"/>
                    </a:cubicBezTo>
                    <a:cubicBezTo>
                      <a:pt x="47" y="1740"/>
                      <a:pt x="47" y="1732"/>
                      <a:pt x="47" y="1729"/>
                    </a:cubicBezTo>
                    <a:cubicBezTo>
                      <a:pt x="48" y="1726"/>
                      <a:pt x="48" y="1724"/>
                      <a:pt x="51" y="1724"/>
                    </a:cubicBezTo>
                    <a:cubicBezTo>
                      <a:pt x="53" y="1723"/>
                      <a:pt x="56" y="1714"/>
                      <a:pt x="56" y="1711"/>
                    </a:cubicBezTo>
                    <a:cubicBezTo>
                      <a:pt x="56" y="1710"/>
                      <a:pt x="57" y="1710"/>
                      <a:pt x="57" y="1710"/>
                    </a:cubicBezTo>
                    <a:cubicBezTo>
                      <a:pt x="58" y="1710"/>
                      <a:pt x="60" y="1711"/>
                      <a:pt x="62" y="1712"/>
                    </a:cubicBezTo>
                    <a:cubicBezTo>
                      <a:pt x="63" y="1712"/>
                      <a:pt x="64" y="1712"/>
                      <a:pt x="65" y="1712"/>
                    </a:cubicBezTo>
                    <a:cubicBezTo>
                      <a:pt x="68" y="1712"/>
                      <a:pt x="69" y="1709"/>
                      <a:pt x="70" y="1706"/>
                    </a:cubicBezTo>
                    <a:cubicBezTo>
                      <a:pt x="71" y="1704"/>
                      <a:pt x="71" y="1702"/>
                      <a:pt x="71" y="1701"/>
                    </a:cubicBezTo>
                    <a:cubicBezTo>
                      <a:pt x="71" y="1698"/>
                      <a:pt x="71" y="1696"/>
                      <a:pt x="71" y="1695"/>
                    </a:cubicBezTo>
                    <a:cubicBezTo>
                      <a:pt x="71" y="1693"/>
                      <a:pt x="75" y="1685"/>
                      <a:pt x="76" y="1681"/>
                    </a:cubicBezTo>
                    <a:cubicBezTo>
                      <a:pt x="76" y="1679"/>
                      <a:pt x="79" y="1679"/>
                      <a:pt x="81" y="1679"/>
                    </a:cubicBezTo>
                    <a:cubicBezTo>
                      <a:pt x="82" y="1679"/>
                      <a:pt x="83" y="1679"/>
                      <a:pt x="84" y="1679"/>
                    </a:cubicBezTo>
                    <a:cubicBezTo>
                      <a:pt x="86" y="1679"/>
                      <a:pt x="87" y="1674"/>
                      <a:pt x="88" y="1672"/>
                    </a:cubicBezTo>
                    <a:cubicBezTo>
                      <a:pt x="89" y="1670"/>
                      <a:pt x="89" y="1669"/>
                      <a:pt x="89" y="1667"/>
                    </a:cubicBezTo>
                    <a:cubicBezTo>
                      <a:pt x="89" y="1667"/>
                      <a:pt x="89" y="1666"/>
                      <a:pt x="89" y="1666"/>
                    </a:cubicBezTo>
                    <a:cubicBezTo>
                      <a:pt x="89" y="1663"/>
                      <a:pt x="98" y="1660"/>
                      <a:pt x="105" y="1657"/>
                    </a:cubicBezTo>
                    <a:cubicBezTo>
                      <a:pt x="109" y="1655"/>
                      <a:pt x="110" y="1655"/>
                      <a:pt x="112" y="1655"/>
                    </a:cubicBezTo>
                    <a:cubicBezTo>
                      <a:pt x="113" y="1655"/>
                      <a:pt x="114" y="1655"/>
                      <a:pt x="115" y="1656"/>
                    </a:cubicBezTo>
                    <a:cubicBezTo>
                      <a:pt x="116" y="1656"/>
                      <a:pt x="116" y="1656"/>
                      <a:pt x="117" y="1656"/>
                    </a:cubicBezTo>
                    <a:cubicBezTo>
                      <a:pt x="120" y="1656"/>
                      <a:pt x="125" y="1652"/>
                      <a:pt x="129" y="1650"/>
                    </a:cubicBezTo>
                    <a:cubicBezTo>
                      <a:pt x="134" y="1648"/>
                      <a:pt x="131" y="1648"/>
                      <a:pt x="133" y="1644"/>
                    </a:cubicBezTo>
                    <a:cubicBezTo>
                      <a:pt x="134" y="1643"/>
                      <a:pt x="134" y="1643"/>
                      <a:pt x="135" y="1643"/>
                    </a:cubicBezTo>
                    <a:cubicBezTo>
                      <a:pt x="135" y="1643"/>
                      <a:pt x="136" y="1644"/>
                      <a:pt x="136" y="1645"/>
                    </a:cubicBezTo>
                    <a:cubicBezTo>
                      <a:pt x="136" y="1645"/>
                      <a:pt x="135" y="1646"/>
                      <a:pt x="135" y="1646"/>
                    </a:cubicBezTo>
                    <a:cubicBezTo>
                      <a:pt x="135" y="1646"/>
                      <a:pt x="134" y="1647"/>
                      <a:pt x="134" y="1648"/>
                    </a:cubicBezTo>
                    <a:cubicBezTo>
                      <a:pt x="134" y="1649"/>
                      <a:pt x="135" y="1649"/>
                      <a:pt x="137" y="1649"/>
                    </a:cubicBezTo>
                    <a:cubicBezTo>
                      <a:pt x="138" y="1649"/>
                      <a:pt x="139" y="1649"/>
                      <a:pt x="140" y="1649"/>
                    </a:cubicBezTo>
                    <a:cubicBezTo>
                      <a:pt x="141" y="1649"/>
                      <a:pt x="142" y="1649"/>
                      <a:pt x="143" y="1650"/>
                    </a:cubicBezTo>
                    <a:cubicBezTo>
                      <a:pt x="144" y="1650"/>
                      <a:pt x="144" y="1650"/>
                      <a:pt x="144" y="1650"/>
                    </a:cubicBezTo>
                    <a:cubicBezTo>
                      <a:pt x="144" y="1651"/>
                      <a:pt x="144" y="1651"/>
                      <a:pt x="144" y="1651"/>
                    </a:cubicBezTo>
                    <a:cubicBezTo>
                      <a:pt x="144" y="1651"/>
                      <a:pt x="143" y="1652"/>
                      <a:pt x="141" y="1652"/>
                    </a:cubicBezTo>
                    <a:cubicBezTo>
                      <a:pt x="140" y="1652"/>
                      <a:pt x="138" y="1652"/>
                      <a:pt x="135" y="1651"/>
                    </a:cubicBezTo>
                    <a:cubicBezTo>
                      <a:pt x="135" y="1651"/>
                      <a:pt x="134" y="1651"/>
                      <a:pt x="133" y="1651"/>
                    </a:cubicBezTo>
                    <a:cubicBezTo>
                      <a:pt x="127" y="1651"/>
                      <a:pt x="122" y="1659"/>
                      <a:pt x="118" y="1665"/>
                    </a:cubicBezTo>
                    <a:cubicBezTo>
                      <a:pt x="116" y="1668"/>
                      <a:pt x="115" y="1675"/>
                      <a:pt x="114" y="1681"/>
                    </a:cubicBezTo>
                    <a:cubicBezTo>
                      <a:pt x="113" y="1684"/>
                      <a:pt x="113" y="1687"/>
                      <a:pt x="112" y="1689"/>
                    </a:cubicBezTo>
                    <a:cubicBezTo>
                      <a:pt x="112" y="1691"/>
                      <a:pt x="111" y="1693"/>
                      <a:pt x="111" y="1693"/>
                    </a:cubicBezTo>
                    <a:cubicBezTo>
                      <a:pt x="111" y="1693"/>
                      <a:pt x="111" y="1693"/>
                      <a:pt x="111" y="1692"/>
                    </a:cubicBezTo>
                    <a:cubicBezTo>
                      <a:pt x="110" y="1692"/>
                      <a:pt x="110" y="1692"/>
                      <a:pt x="110" y="1691"/>
                    </a:cubicBezTo>
                    <a:cubicBezTo>
                      <a:pt x="110" y="1686"/>
                      <a:pt x="115" y="1673"/>
                      <a:pt x="115" y="1670"/>
                    </a:cubicBezTo>
                    <a:cubicBezTo>
                      <a:pt x="116" y="1667"/>
                      <a:pt x="116" y="1665"/>
                      <a:pt x="116" y="1663"/>
                    </a:cubicBezTo>
                    <a:cubicBezTo>
                      <a:pt x="116" y="1661"/>
                      <a:pt x="116" y="1659"/>
                      <a:pt x="114" y="1658"/>
                    </a:cubicBezTo>
                    <a:cubicBezTo>
                      <a:pt x="114" y="1658"/>
                      <a:pt x="113" y="1658"/>
                      <a:pt x="113" y="1658"/>
                    </a:cubicBezTo>
                    <a:cubicBezTo>
                      <a:pt x="110" y="1658"/>
                      <a:pt x="108" y="1661"/>
                      <a:pt x="104" y="1663"/>
                    </a:cubicBezTo>
                    <a:cubicBezTo>
                      <a:pt x="100" y="1667"/>
                      <a:pt x="86" y="1681"/>
                      <a:pt x="83" y="1685"/>
                    </a:cubicBezTo>
                    <a:cubicBezTo>
                      <a:pt x="82" y="1686"/>
                      <a:pt x="82" y="1688"/>
                      <a:pt x="82" y="1689"/>
                    </a:cubicBezTo>
                    <a:cubicBezTo>
                      <a:pt x="82" y="1691"/>
                      <a:pt x="84" y="1693"/>
                      <a:pt x="86" y="1696"/>
                    </a:cubicBezTo>
                    <a:cubicBezTo>
                      <a:pt x="87" y="1696"/>
                      <a:pt x="88" y="1696"/>
                      <a:pt x="88" y="1696"/>
                    </a:cubicBezTo>
                    <a:cubicBezTo>
                      <a:pt x="91" y="1696"/>
                      <a:pt x="94" y="1693"/>
                      <a:pt x="95" y="1693"/>
                    </a:cubicBezTo>
                    <a:cubicBezTo>
                      <a:pt x="95" y="1693"/>
                      <a:pt x="95" y="1693"/>
                      <a:pt x="95" y="1693"/>
                    </a:cubicBezTo>
                    <a:cubicBezTo>
                      <a:pt x="96" y="1696"/>
                      <a:pt x="82" y="1701"/>
                      <a:pt x="79" y="1703"/>
                    </a:cubicBezTo>
                    <a:cubicBezTo>
                      <a:pt x="75" y="1706"/>
                      <a:pt x="76" y="1714"/>
                      <a:pt x="76" y="1716"/>
                    </a:cubicBezTo>
                    <a:cubicBezTo>
                      <a:pt x="75" y="1717"/>
                      <a:pt x="72" y="1718"/>
                      <a:pt x="68" y="1719"/>
                    </a:cubicBezTo>
                    <a:cubicBezTo>
                      <a:pt x="65" y="1720"/>
                      <a:pt x="61" y="1721"/>
                      <a:pt x="61" y="1724"/>
                    </a:cubicBezTo>
                    <a:cubicBezTo>
                      <a:pt x="61" y="1724"/>
                      <a:pt x="61" y="1724"/>
                      <a:pt x="61" y="1725"/>
                    </a:cubicBezTo>
                    <a:cubicBezTo>
                      <a:pt x="61" y="1725"/>
                      <a:pt x="61" y="1726"/>
                      <a:pt x="61" y="1726"/>
                    </a:cubicBezTo>
                    <a:cubicBezTo>
                      <a:pt x="61" y="1728"/>
                      <a:pt x="61" y="1728"/>
                      <a:pt x="60" y="1728"/>
                    </a:cubicBezTo>
                    <a:cubicBezTo>
                      <a:pt x="59" y="1729"/>
                      <a:pt x="58" y="1729"/>
                      <a:pt x="58" y="1730"/>
                    </a:cubicBezTo>
                    <a:cubicBezTo>
                      <a:pt x="58" y="1733"/>
                      <a:pt x="62" y="1733"/>
                      <a:pt x="64" y="1736"/>
                    </a:cubicBezTo>
                    <a:cubicBezTo>
                      <a:pt x="64" y="1738"/>
                      <a:pt x="66" y="1739"/>
                      <a:pt x="67" y="1739"/>
                    </a:cubicBezTo>
                    <a:cubicBezTo>
                      <a:pt x="69" y="1739"/>
                      <a:pt x="70" y="1738"/>
                      <a:pt x="72" y="1737"/>
                    </a:cubicBezTo>
                    <a:cubicBezTo>
                      <a:pt x="72" y="1736"/>
                      <a:pt x="73" y="1736"/>
                      <a:pt x="73" y="1736"/>
                    </a:cubicBezTo>
                    <a:cubicBezTo>
                      <a:pt x="74" y="1736"/>
                      <a:pt x="74" y="1738"/>
                      <a:pt x="76" y="1740"/>
                    </a:cubicBezTo>
                    <a:cubicBezTo>
                      <a:pt x="76" y="1741"/>
                      <a:pt x="77" y="1741"/>
                      <a:pt x="78" y="1741"/>
                    </a:cubicBezTo>
                    <a:cubicBezTo>
                      <a:pt x="80" y="1741"/>
                      <a:pt x="82" y="1739"/>
                      <a:pt x="84" y="1737"/>
                    </a:cubicBezTo>
                    <a:cubicBezTo>
                      <a:pt x="86" y="1736"/>
                      <a:pt x="88" y="1734"/>
                      <a:pt x="88" y="1735"/>
                    </a:cubicBezTo>
                    <a:cubicBezTo>
                      <a:pt x="88" y="1735"/>
                      <a:pt x="88" y="1735"/>
                      <a:pt x="88" y="1735"/>
                    </a:cubicBezTo>
                    <a:cubicBezTo>
                      <a:pt x="88" y="1735"/>
                      <a:pt x="88" y="1735"/>
                      <a:pt x="87" y="1736"/>
                    </a:cubicBezTo>
                    <a:cubicBezTo>
                      <a:pt x="85" y="1740"/>
                      <a:pt x="81" y="1743"/>
                      <a:pt x="78" y="1743"/>
                    </a:cubicBezTo>
                    <a:cubicBezTo>
                      <a:pt x="78" y="1743"/>
                      <a:pt x="78" y="1743"/>
                      <a:pt x="77" y="1743"/>
                    </a:cubicBezTo>
                    <a:cubicBezTo>
                      <a:pt x="76" y="1743"/>
                      <a:pt x="76" y="1743"/>
                      <a:pt x="75" y="1743"/>
                    </a:cubicBezTo>
                    <a:cubicBezTo>
                      <a:pt x="72" y="1743"/>
                      <a:pt x="69" y="1744"/>
                      <a:pt x="66" y="1748"/>
                    </a:cubicBezTo>
                    <a:cubicBezTo>
                      <a:pt x="64" y="1751"/>
                      <a:pt x="64" y="1753"/>
                      <a:pt x="64" y="1754"/>
                    </a:cubicBezTo>
                    <a:cubicBezTo>
                      <a:pt x="64" y="1755"/>
                      <a:pt x="64" y="1755"/>
                      <a:pt x="65" y="1755"/>
                    </a:cubicBezTo>
                    <a:cubicBezTo>
                      <a:pt x="65" y="1755"/>
                      <a:pt x="66" y="1755"/>
                      <a:pt x="66" y="1755"/>
                    </a:cubicBezTo>
                    <a:cubicBezTo>
                      <a:pt x="67" y="1754"/>
                      <a:pt x="68" y="1753"/>
                      <a:pt x="69" y="1753"/>
                    </a:cubicBezTo>
                    <a:cubicBezTo>
                      <a:pt x="70" y="1753"/>
                      <a:pt x="71" y="1754"/>
                      <a:pt x="71" y="1755"/>
                    </a:cubicBezTo>
                    <a:cubicBezTo>
                      <a:pt x="71" y="1756"/>
                      <a:pt x="70" y="1756"/>
                      <a:pt x="69" y="1757"/>
                    </a:cubicBezTo>
                    <a:cubicBezTo>
                      <a:pt x="68" y="1757"/>
                      <a:pt x="67" y="1757"/>
                      <a:pt x="65" y="1757"/>
                    </a:cubicBezTo>
                    <a:cubicBezTo>
                      <a:pt x="63" y="1757"/>
                      <a:pt x="62" y="1757"/>
                      <a:pt x="61" y="1757"/>
                    </a:cubicBezTo>
                    <a:cubicBezTo>
                      <a:pt x="59" y="1756"/>
                      <a:pt x="56" y="1752"/>
                      <a:pt x="52" y="1752"/>
                    </a:cubicBezTo>
                    <a:cubicBezTo>
                      <a:pt x="51" y="1752"/>
                      <a:pt x="51" y="1752"/>
                      <a:pt x="51" y="1752"/>
                    </a:cubicBezTo>
                    <a:cubicBezTo>
                      <a:pt x="49" y="1753"/>
                      <a:pt x="48" y="1754"/>
                      <a:pt x="48" y="1756"/>
                    </a:cubicBezTo>
                    <a:cubicBezTo>
                      <a:pt x="48" y="1757"/>
                      <a:pt x="49" y="1760"/>
                      <a:pt x="49" y="1761"/>
                    </a:cubicBezTo>
                    <a:cubicBezTo>
                      <a:pt x="49" y="1762"/>
                      <a:pt x="48" y="1764"/>
                      <a:pt x="48" y="1765"/>
                    </a:cubicBezTo>
                    <a:cubicBezTo>
                      <a:pt x="48" y="1766"/>
                      <a:pt x="48" y="1767"/>
                      <a:pt x="47" y="1767"/>
                    </a:cubicBezTo>
                    <a:cubicBezTo>
                      <a:pt x="47" y="1768"/>
                      <a:pt x="47" y="1768"/>
                      <a:pt x="47" y="1768"/>
                    </a:cubicBezTo>
                    <a:cubicBezTo>
                      <a:pt x="47" y="1768"/>
                      <a:pt x="47" y="1768"/>
                      <a:pt x="47" y="1768"/>
                    </a:cubicBezTo>
                    <a:cubicBezTo>
                      <a:pt x="47" y="1768"/>
                      <a:pt x="46" y="1765"/>
                      <a:pt x="46" y="1761"/>
                    </a:cubicBezTo>
                    <a:cubicBezTo>
                      <a:pt x="46" y="1758"/>
                      <a:pt x="47" y="1754"/>
                      <a:pt x="47" y="1753"/>
                    </a:cubicBezTo>
                    <a:cubicBezTo>
                      <a:pt x="47" y="1752"/>
                      <a:pt x="47" y="1751"/>
                      <a:pt x="47" y="1751"/>
                    </a:cubicBezTo>
                    <a:cubicBezTo>
                      <a:pt x="47" y="1749"/>
                      <a:pt x="46" y="1748"/>
                      <a:pt x="45" y="1748"/>
                    </a:cubicBezTo>
                    <a:cubicBezTo>
                      <a:pt x="45" y="1748"/>
                      <a:pt x="44" y="1748"/>
                      <a:pt x="44" y="1748"/>
                    </a:cubicBezTo>
                    <a:cubicBezTo>
                      <a:pt x="41" y="1749"/>
                      <a:pt x="42" y="1755"/>
                      <a:pt x="42" y="1757"/>
                    </a:cubicBezTo>
                    <a:cubicBezTo>
                      <a:pt x="41" y="1757"/>
                      <a:pt x="41" y="1757"/>
                      <a:pt x="41" y="1757"/>
                    </a:cubicBezTo>
                    <a:cubicBezTo>
                      <a:pt x="41" y="1757"/>
                      <a:pt x="40" y="1756"/>
                      <a:pt x="38" y="1755"/>
                    </a:cubicBezTo>
                    <a:cubicBezTo>
                      <a:pt x="38" y="1755"/>
                      <a:pt x="38" y="1755"/>
                      <a:pt x="38" y="1755"/>
                    </a:cubicBezTo>
                    <a:cubicBezTo>
                      <a:pt x="35" y="1755"/>
                      <a:pt x="33" y="1761"/>
                      <a:pt x="30" y="1764"/>
                    </a:cubicBezTo>
                    <a:cubicBezTo>
                      <a:pt x="28" y="1766"/>
                      <a:pt x="27" y="1774"/>
                      <a:pt x="27" y="1781"/>
                    </a:cubicBezTo>
                    <a:cubicBezTo>
                      <a:pt x="27" y="1783"/>
                      <a:pt x="27" y="1785"/>
                      <a:pt x="27" y="1787"/>
                    </a:cubicBezTo>
                    <a:cubicBezTo>
                      <a:pt x="27" y="1788"/>
                      <a:pt x="27" y="1789"/>
                      <a:pt x="27" y="1790"/>
                    </a:cubicBezTo>
                    <a:cubicBezTo>
                      <a:pt x="27" y="1795"/>
                      <a:pt x="25" y="1798"/>
                      <a:pt x="25" y="1804"/>
                    </a:cubicBezTo>
                    <a:cubicBezTo>
                      <a:pt x="25" y="1804"/>
                      <a:pt x="25" y="1804"/>
                      <a:pt x="25" y="1804"/>
                    </a:cubicBezTo>
                    <a:cubicBezTo>
                      <a:pt x="25" y="1811"/>
                      <a:pt x="25" y="1817"/>
                      <a:pt x="28" y="1817"/>
                    </a:cubicBezTo>
                    <a:cubicBezTo>
                      <a:pt x="28" y="1817"/>
                      <a:pt x="28" y="1817"/>
                      <a:pt x="28" y="1817"/>
                    </a:cubicBezTo>
                    <a:cubicBezTo>
                      <a:pt x="31" y="1817"/>
                      <a:pt x="33" y="1814"/>
                      <a:pt x="34" y="1811"/>
                    </a:cubicBezTo>
                    <a:cubicBezTo>
                      <a:pt x="35" y="1807"/>
                      <a:pt x="35" y="1799"/>
                      <a:pt x="36" y="1798"/>
                    </a:cubicBezTo>
                    <a:cubicBezTo>
                      <a:pt x="37" y="1797"/>
                      <a:pt x="37" y="1797"/>
                      <a:pt x="37" y="1797"/>
                    </a:cubicBezTo>
                    <a:cubicBezTo>
                      <a:pt x="38" y="1797"/>
                      <a:pt x="41" y="1800"/>
                      <a:pt x="42" y="1803"/>
                    </a:cubicBezTo>
                    <a:cubicBezTo>
                      <a:pt x="42" y="1804"/>
                      <a:pt x="42" y="1804"/>
                      <a:pt x="42" y="1804"/>
                    </a:cubicBezTo>
                    <a:cubicBezTo>
                      <a:pt x="42" y="1806"/>
                      <a:pt x="40" y="1806"/>
                      <a:pt x="38" y="1808"/>
                    </a:cubicBezTo>
                    <a:cubicBezTo>
                      <a:pt x="37" y="1809"/>
                      <a:pt x="37" y="1810"/>
                      <a:pt x="37" y="1810"/>
                    </a:cubicBezTo>
                    <a:cubicBezTo>
                      <a:pt x="37" y="1813"/>
                      <a:pt x="40" y="1814"/>
                      <a:pt x="42" y="1814"/>
                    </a:cubicBezTo>
                    <a:cubicBezTo>
                      <a:pt x="43" y="1814"/>
                      <a:pt x="43" y="1810"/>
                      <a:pt x="44" y="1807"/>
                    </a:cubicBezTo>
                    <a:cubicBezTo>
                      <a:pt x="44" y="1804"/>
                      <a:pt x="44" y="1803"/>
                      <a:pt x="45" y="1803"/>
                    </a:cubicBezTo>
                    <a:cubicBezTo>
                      <a:pt x="47" y="1803"/>
                      <a:pt x="50" y="1800"/>
                      <a:pt x="51" y="1795"/>
                    </a:cubicBezTo>
                    <a:cubicBezTo>
                      <a:pt x="51" y="1793"/>
                      <a:pt x="52" y="1793"/>
                      <a:pt x="53" y="1793"/>
                    </a:cubicBezTo>
                    <a:cubicBezTo>
                      <a:pt x="53" y="1793"/>
                      <a:pt x="54" y="1793"/>
                      <a:pt x="54" y="1794"/>
                    </a:cubicBezTo>
                    <a:cubicBezTo>
                      <a:pt x="55" y="1794"/>
                      <a:pt x="55" y="1795"/>
                      <a:pt x="55" y="1795"/>
                    </a:cubicBezTo>
                    <a:cubicBezTo>
                      <a:pt x="55" y="1795"/>
                      <a:pt x="55" y="1797"/>
                      <a:pt x="56" y="1797"/>
                    </a:cubicBezTo>
                    <a:cubicBezTo>
                      <a:pt x="57" y="1797"/>
                      <a:pt x="58" y="1797"/>
                      <a:pt x="59" y="1795"/>
                    </a:cubicBezTo>
                    <a:cubicBezTo>
                      <a:pt x="60" y="1793"/>
                      <a:pt x="61" y="1793"/>
                      <a:pt x="62" y="1793"/>
                    </a:cubicBezTo>
                    <a:cubicBezTo>
                      <a:pt x="64" y="1793"/>
                      <a:pt x="66" y="1795"/>
                      <a:pt x="68" y="1795"/>
                    </a:cubicBezTo>
                    <a:cubicBezTo>
                      <a:pt x="69" y="1795"/>
                      <a:pt x="69" y="1794"/>
                      <a:pt x="70" y="1794"/>
                    </a:cubicBezTo>
                    <a:cubicBezTo>
                      <a:pt x="70" y="1794"/>
                      <a:pt x="70" y="1793"/>
                      <a:pt x="70" y="1792"/>
                    </a:cubicBezTo>
                    <a:cubicBezTo>
                      <a:pt x="70" y="1789"/>
                      <a:pt x="68" y="1784"/>
                      <a:pt x="67" y="1783"/>
                    </a:cubicBezTo>
                    <a:cubicBezTo>
                      <a:pt x="66" y="1782"/>
                      <a:pt x="66" y="1782"/>
                      <a:pt x="65" y="1782"/>
                    </a:cubicBezTo>
                    <a:cubicBezTo>
                      <a:pt x="63" y="1782"/>
                      <a:pt x="58" y="1785"/>
                      <a:pt x="57" y="1785"/>
                    </a:cubicBezTo>
                    <a:cubicBezTo>
                      <a:pt x="57" y="1785"/>
                      <a:pt x="57" y="1785"/>
                      <a:pt x="57" y="1785"/>
                    </a:cubicBezTo>
                    <a:cubicBezTo>
                      <a:pt x="56" y="1785"/>
                      <a:pt x="56" y="1785"/>
                      <a:pt x="56" y="1785"/>
                    </a:cubicBezTo>
                    <a:cubicBezTo>
                      <a:pt x="56" y="1784"/>
                      <a:pt x="58" y="1783"/>
                      <a:pt x="59" y="1780"/>
                    </a:cubicBezTo>
                    <a:cubicBezTo>
                      <a:pt x="59" y="1779"/>
                      <a:pt x="61" y="1779"/>
                      <a:pt x="64" y="1779"/>
                    </a:cubicBezTo>
                    <a:cubicBezTo>
                      <a:pt x="64" y="1779"/>
                      <a:pt x="65" y="1779"/>
                      <a:pt x="66" y="1779"/>
                    </a:cubicBezTo>
                    <a:cubicBezTo>
                      <a:pt x="68" y="1779"/>
                      <a:pt x="69" y="1779"/>
                      <a:pt x="70" y="1778"/>
                    </a:cubicBezTo>
                    <a:cubicBezTo>
                      <a:pt x="71" y="1776"/>
                      <a:pt x="77" y="1775"/>
                      <a:pt x="81" y="1775"/>
                    </a:cubicBezTo>
                    <a:cubicBezTo>
                      <a:pt x="83" y="1775"/>
                      <a:pt x="86" y="1776"/>
                      <a:pt x="86" y="1776"/>
                    </a:cubicBezTo>
                    <a:cubicBezTo>
                      <a:pt x="86" y="1776"/>
                      <a:pt x="86" y="1776"/>
                      <a:pt x="86" y="1776"/>
                    </a:cubicBezTo>
                    <a:cubicBezTo>
                      <a:pt x="86" y="1776"/>
                      <a:pt x="85" y="1777"/>
                      <a:pt x="84" y="1777"/>
                    </a:cubicBezTo>
                    <a:cubicBezTo>
                      <a:pt x="80" y="1778"/>
                      <a:pt x="72" y="1779"/>
                      <a:pt x="71" y="1780"/>
                    </a:cubicBezTo>
                    <a:cubicBezTo>
                      <a:pt x="70" y="1781"/>
                      <a:pt x="70" y="1781"/>
                      <a:pt x="70" y="1782"/>
                    </a:cubicBezTo>
                    <a:cubicBezTo>
                      <a:pt x="70" y="1784"/>
                      <a:pt x="71" y="1786"/>
                      <a:pt x="71" y="1787"/>
                    </a:cubicBezTo>
                    <a:cubicBezTo>
                      <a:pt x="72" y="1788"/>
                      <a:pt x="73" y="1789"/>
                      <a:pt x="74" y="1789"/>
                    </a:cubicBezTo>
                    <a:cubicBezTo>
                      <a:pt x="74" y="1789"/>
                      <a:pt x="75" y="1789"/>
                      <a:pt x="77" y="1788"/>
                    </a:cubicBezTo>
                    <a:cubicBezTo>
                      <a:pt x="77" y="1788"/>
                      <a:pt x="77" y="1788"/>
                      <a:pt x="78" y="1788"/>
                    </a:cubicBezTo>
                    <a:cubicBezTo>
                      <a:pt x="79" y="1788"/>
                      <a:pt x="79" y="1791"/>
                      <a:pt x="79" y="1793"/>
                    </a:cubicBezTo>
                    <a:cubicBezTo>
                      <a:pt x="79" y="1795"/>
                      <a:pt x="81" y="1796"/>
                      <a:pt x="83" y="1796"/>
                    </a:cubicBezTo>
                    <a:cubicBezTo>
                      <a:pt x="85" y="1796"/>
                      <a:pt x="87" y="1795"/>
                      <a:pt x="88" y="1794"/>
                    </a:cubicBezTo>
                    <a:cubicBezTo>
                      <a:pt x="89" y="1793"/>
                      <a:pt x="90" y="1793"/>
                      <a:pt x="91" y="1793"/>
                    </a:cubicBezTo>
                    <a:cubicBezTo>
                      <a:pt x="91" y="1793"/>
                      <a:pt x="92" y="1794"/>
                      <a:pt x="92" y="1795"/>
                    </a:cubicBezTo>
                    <a:cubicBezTo>
                      <a:pt x="92" y="1796"/>
                      <a:pt x="92" y="1796"/>
                      <a:pt x="92" y="1796"/>
                    </a:cubicBezTo>
                    <a:cubicBezTo>
                      <a:pt x="92" y="1797"/>
                      <a:pt x="92" y="1798"/>
                      <a:pt x="90" y="1798"/>
                    </a:cubicBezTo>
                    <a:cubicBezTo>
                      <a:pt x="89" y="1799"/>
                      <a:pt x="88" y="1799"/>
                      <a:pt x="87" y="1799"/>
                    </a:cubicBezTo>
                    <a:cubicBezTo>
                      <a:pt x="85" y="1799"/>
                      <a:pt x="85" y="1800"/>
                      <a:pt x="85" y="1801"/>
                    </a:cubicBezTo>
                    <a:cubicBezTo>
                      <a:pt x="85" y="1801"/>
                      <a:pt x="85" y="1802"/>
                      <a:pt x="85" y="1803"/>
                    </a:cubicBezTo>
                    <a:cubicBezTo>
                      <a:pt x="86" y="1803"/>
                      <a:pt x="86" y="1803"/>
                      <a:pt x="86" y="1803"/>
                    </a:cubicBezTo>
                    <a:cubicBezTo>
                      <a:pt x="88" y="1803"/>
                      <a:pt x="92" y="1801"/>
                      <a:pt x="96" y="1799"/>
                    </a:cubicBezTo>
                    <a:cubicBezTo>
                      <a:pt x="100" y="1797"/>
                      <a:pt x="102" y="1795"/>
                      <a:pt x="103" y="1795"/>
                    </a:cubicBezTo>
                    <a:cubicBezTo>
                      <a:pt x="103" y="1795"/>
                      <a:pt x="103" y="1796"/>
                      <a:pt x="103" y="1796"/>
                    </a:cubicBezTo>
                    <a:cubicBezTo>
                      <a:pt x="104" y="1796"/>
                      <a:pt x="104" y="1796"/>
                      <a:pt x="104" y="1796"/>
                    </a:cubicBezTo>
                    <a:cubicBezTo>
                      <a:pt x="104" y="1798"/>
                      <a:pt x="100" y="1798"/>
                      <a:pt x="99" y="1799"/>
                    </a:cubicBezTo>
                    <a:cubicBezTo>
                      <a:pt x="99" y="1799"/>
                      <a:pt x="95" y="1801"/>
                      <a:pt x="91" y="1802"/>
                    </a:cubicBezTo>
                    <a:cubicBezTo>
                      <a:pt x="88" y="1803"/>
                      <a:pt x="84" y="1804"/>
                      <a:pt x="84" y="1806"/>
                    </a:cubicBezTo>
                    <a:cubicBezTo>
                      <a:pt x="84" y="1807"/>
                      <a:pt x="83" y="1808"/>
                      <a:pt x="81" y="1808"/>
                    </a:cubicBezTo>
                    <a:cubicBezTo>
                      <a:pt x="79" y="1809"/>
                      <a:pt x="77" y="1809"/>
                      <a:pt x="77" y="1810"/>
                    </a:cubicBezTo>
                    <a:cubicBezTo>
                      <a:pt x="77" y="1812"/>
                      <a:pt x="80" y="1811"/>
                      <a:pt x="80" y="1812"/>
                    </a:cubicBezTo>
                    <a:cubicBezTo>
                      <a:pt x="81" y="1812"/>
                      <a:pt x="81" y="1812"/>
                      <a:pt x="81" y="1812"/>
                    </a:cubicBezTo>
                    <a:cubicBezTo>
                      <a:pt x="81" y="1813"/>
                      <a:pt x="79" y="1815"/>
                      <a:pt x="79" y="1817"/>
                    </a:cubicBezTo>
                    <a:cubicBezTo>
                      <a:pt x="79" y="1817"/>
                      <a:pt x="79" y="1818"/>
                      <a:pt x="79" y="1818"/>
                    </a:cubicBezTo>
                    <a:cubicBezTo>
                      <a:pt x="79" y="1818"/>
                      <a:pt x="79" y="1818"/>
                      <a:pt x="79" y="1818"/>
                    </a:cubicBezTo>
                    <a:cubicBezTo>
                      <a:pt x="79" y="1819"/>
                      <a:pt x="77" y="1820"/>
                      <a:pt x="76" y="1820"/>
                    </a:cubicBezTo>
                    <a:cubicBezTo>
                      <a:pt x="74" y="1821"/>
                      <a:pt x="72" y="1822"/>
                      <a:pt x="71" y="1825"/>
                    </a:cubicBezTo>
                    <a:cubicBezTo>
                      <a:pt x="71" y="1825"/>
                      <a:pt x="71" y="1826"/>
                      <a:pt x="71" y="1826"/>
                    </a:cubicBezTo>
                    <a:cubicBezTo>
                      <a:pt x="71" y="1832"/>
                      <a:pt x="76" y="1835"/>
                      <a:pt x="76" y="1838"/>
                    </a:cubicBezTo>
                    <a:cubicBezTo>
                      <a:pt x="76" y="1843"/>
                      <a:pt x="77" y="1844"/>
                      <a:pt x="81" y="1845"/>
                    </a:cubicBezTo>
                    <a:cubicBezTo>
                      <a:pt x="85" y="1847"/>
                      <a:pt x="85" y="1850"/>
                      <a:pt x="86" y="1851"/>
                    </a:cubicBezTo>
                    <a:cubicBezTo>
                      <a:pt x="87" y="1852"/>
                      <a:pt x="89" y="1854"/>
                      <a:pt x="89" y="1855"/>
                    </a:cubicBezTo>
                    <a:cubicBezTo>
                      <a:pt x="89" y="1855"/>
                      <a:pt x="89" y="1855"/>
                      <a:pt x="89" y="1855"/>
                    </a:cubicBezTo>
                    <a:cubicBezTo>
                      <a:pt x="88" y="1855"/>
                      <a:pt x="86" y="1853"/>
                      <a:pt x="83" y="1850"/>
                    </a:cubicBezTo>
                    <a:cubicBezTo>
                      <a:pt x="80" y="1847"/>
                      <a:pt x="73" y="1845"/>
                      <a:pt x="71" y="1843"/>
                    </a:cubicBezTo>
                    <a:cubicBezTo>
                      <a:pt x="68" y="1841"/>
                      <a:pt x="65" y="1842"/>
                      <a:pt x="63" y="1841"/>
                    </a:cubicBezTo>
                    <a:cubicBezTo>
                      <a:pt x="61" y="1841"/>
                      <a:pt x="56" y="1837"/>
                      <a:pt x="55" y="1832"/>
                    </a:cubicBezTo>
                    <a:cubicBezTo>
                      <a:pt x="55" y="1832"/>
                      <a:pt x="55" y="1832"/>
                      <a:pt x="55" y="1832"/>
                    </a:cubicBezTo>
                    <a:cubicBezTo>
                      <a:pt x="55" y="1828"/>
                      <a:pt x="61" y="1826"/>
                      <a:pt x="61" y="1823"/>
                    </a:cubicBezTo>
                    <a:cubicBezTo>
                      <a:pt x="61" y="1821"/>
                      <a:pt x="57" y="1819"/>
                      <a:pt x="55" y="1819"/>
                    </a:cubicBezTo>
                    <a:cubicBezTo>
                      <a:pt x="53" y="1819"/>
                      <a:pt x="52" y="1820"/>
                      <a:pt x="52" y="1821"/>
                    </a:cubicBezTo>
                    <a:cubicBezTo>
                      <a:pt x="52" y="1821"/>
                      <a:pt x="52" y="1821"/>
                      <a:pt x="52" y="1821"/>
                    </a:cubicBezTo>
                    <a:cubicBezTo>
                      <a:pt x="52" y="1821"/>
                      <a:pt x="52" y="1822"/>
                      <a:pt x="52" y="1823"/>
                    </a:cubicBezTo>
                    <a:cubicBezTo>
                      <a:pt x="52" y="1825"/>
                      <a:pt x="51" y="1829"/>
                      <a:pt x="49" y="1833"/>
                    </a:cubicBezTo>
                    <a:cubicBezTo>
                      <a:pt x="48" y="1834"/>
                      <a:pt x="48" y="1835"/>
                      <a:pt x="48" y="1836"/>
                    </a:cubicBezTo>
                    <a:cubicBezTo>
                      <a:pt x="48" y="1840"/>
                      <a:pt x="50" y="1844"/>
                      <a:pt x="50" y="1847"/>
                    </a:cubicBezTo>
                    <a:cubicBezTo>
                      <a:pt x="50" y="1848"/>
                      <a:pt x="50" y="1849"/>
                      <a:pt x="49" y="1849"/>
                    </a:cubicBezTo>
                    <a:cubicBezTo>
                      <a:pt x="47" y="1852"/>
                      <a:pt x="47" y="1860"/>
                      <a:pt x="45" y="1864"/>
                    </a:cubicBezTo>
                    <a:cubicBezTo>
                      <a:pt x="45" y="1865"/>
                      <a:pt x="45" y="1865"/>
                      <a:pt x="45" y="1866"/>
                    </a:cubicBezTo>
                    <a:cubicBezTo>
                      <a:pt x="45" y="1871"/>
                      <a:pt x="49" y="1879"/>
                      <a:pt x="53" y="1885"/>
                    </a:cubicBezTo>
                    <a:cubicBezTo>
                      <a:pt x="57" y="1892"/>
                      <a:pt x="63" y="1896"/>
                      <a:pt x="65" y="1898"/>
                    </a:cubicBezTo>
                    <a:cubicBezTo>
                      <a:pt x="67" y="1900"/>
                      <a:pt x="73" y="1905"/>
                      <a:pt x="78" y="1910"/>
                    </a:cubicBezTo>
                    <a:cubicBezTo>
                      <a:pt x="82" y="1916"/>
                      <a:pt x="91" y="1913"/>
                      <a:pt x="94" y="1918"/>
                    </a:cubicBezTo>
                    <a:cubicBezTo>
                      <a:pt x="97" y="1923"/>
                      <a:pt x="107" y="1925"/>
                      <a:pt x="110" y="1928"/>
                    </a:cubicBezTo>
                    <a:cubicBezTo>
                      <a:pt x="111" y="1929"/>
                      <a:pt x="112" y="1930"/>
                      <a:pt x="113" y="1930"/>
                    </a:cubicBezTo>
                    <a:cubicBezTo>
                      <a:pt x="114" y="1930"/>
                      <a:pt x="115" y="1929"/>
                      <a:pt x="115" y="1928"/>
                    </a:cubicBezTo>
                    <a:cubicBezTo>
                      <a:pt x="116" y="1927"/>
                      <a:pt x="119" y="1926"/>
                      <a:pt x="122" y="1926"/>
                    </a:cubicBezTo>
                    <a:cubicBezTo>
                      <a:pt x="123" y="1926"/>
                      <a:pt x="124" y="1926"/>
                      <a:pt x="124" y="1927"/>
                    </a:cubicBezTo>
                    <a:cubicBezTo>
                      <a:pt x="124" y="1930"/>
                      <a:pt x="116" y="1931"/>
                      <a:pt x="114" y="1934"/>
                    </a:cubicBezTo>
                    <a:cubicBezTo>
                      <a:pt x="113" y="1935"/>
                      <a:pt x="112" y="1937"/>
                      <a:pt x="112" y="1939"/>
                    </a:cubicBezTo>
                    <a:cubicBezTo>
                      <a:pt x="112" y="1941"/>
                      <a:pt x="112" y="1942"/>
                      <a:pt x="113" y="1944"/>
                    </a:cubicBezTo>
                    <a:cubicBezTo>
                      <a:pt x="114" y="1946"/>
                      <a:pt x="117" y="1947"/>
                      <a:pt x="120" y="1947"/>
                    </a:cubicBezTo>
                    <a:cubicBezTo>
                      <a:pt x="124" y="1947"/>
                      <a:pt x="127" y="1946"/>
                      <a:pt x="129" y="1945"/>
                    </a:cubicBezTo>
                    <a:cubicBezTo>
                      <a:pt x="130" y="1945"/>
                      <a:pt x="131" y="1945"/>
                      <a:pt x="132" y="1945"/>
                    </a:cubicBezTo>
                    <a:cubicBezTo>
                      <a:pt x="135" y="1945"/>
                      <a:pt x="137" y="1948"/>
                      <a:pt x="140" y="1949"/>
                    </a:cubicBezTo>
                    <a:cubicBezTo>
                      <a:pt x="141" y="1950"/>
                      <a:pt x="141" y="1950"/>
                      <a:pt x="141" y="1951"/>
                    </a:cubicBezTo>
                    <a:cubicBezTo>
                      <a:pt x="141" y="1952"/>
                      <a:pt x="140" y="1954"/>
                      <a:pt x="140" y="1955"/>
                    </a:cubicBezTo>
                    <a:cubicBezTo>
                      <a:pt x="140" y="1956"/>
                      <a:pt x="140" y="1956"/>
                      <a:pt x="140" y="1956"/>
                    </a:cubicBezTo>
                    <a:cubicBezTo>
                      <a:pt x="140" y="1957"/>
                      <a:pt x="141" y="1957"/>
                      <a:pt x="141" y="1957"/>
                    </a:cubicBezTo>
                    <a:cubicBezTo>
                      <a:pt x="141" y="1957"/>
                      <a:pt x="141" y="1957"/>
                      <a:pt x="141" y="1957"/>
                    </a:cubicBezTo>
                    <a:cubicBezTo>
                      <a:pt x="143" y="1957"/>
                      <a:pt x="144" y="1954"/>
                      <a:pt x="147" y="1951"/>
                    </a:cubicBezTo>
                    <a:cubicBezTo>
                      <a:pt x="148" y="1950"/>
                      <a:pt x="149" y="1950"/>
                      <a:pt x="150" y="1950"/>
                    </a:cubicBezTo>
                    <a:cubicBezTo>
                      <a:pt x="153" y="1950"/>
                      <a:pt x="156" y="1952"/>
                      <a:pt x="159" y="1953"/>
                    </a:cubicBezTo>
                    <a:cubicBezTo>
                      <a:pt x="161" y="1954"/>
                      <a:pt x="165" y="1954"/>
                      <a:pt x="169" y="1955"/>
                    </a:cubicBezTo>
                    <a:cubicBezTo>
                      <a:pt x="171" y="1954"/>
                      <a:pt x="172" y="1954"/>
                      <a:pt x="174" y="1954"/>
                    </a:cubicBezTo>
                    <a:cubicBezTo>
                      <a:pt x="179" y="1953"/>
                      <a:pt x="188" y="1946"/>
                      <a:pt x="192" y="1946"/>
                    </a:cubicBezTo>
                    <a:cubicBezTo>
                      <a:pt x="196" y="1946"/>
                      <a:pt x="198" y="1946"/>
                      <a:pt x="200" y="1942"/>
                    </a:cubicBezTo>
                    <a:cubicBezTo>
                      <a:pt x="201" y="1940"/>
                      <a:pt x="202" y="1939"/>
                      <a:pt x="203" y="1939"/>
                    </a:cubicBezTo>
                    <a:cubicBezTo>
                      <a:pt x="205" y="1939"/>
                      <a:pt x="207" y="1940"/>
                      <a:pt x="209" y="1942"/>
                    </a:cubicBezTo>
                    <a:cubicBezTo>
                      <a:pt x="210" y="1943"/>
                      <a:pt x="211" y="1943"/>
                      <a:pt x="212" y="1943"/>
                    </a:cubicBezTo>
                    <a:cubicBezTo>
                      <a:pt x="216" y="1943"/>
                      <a:pt x="220" y="1938"/>
                      <a:pt x="223" y="1935"/>
                    </a:cubicBezTo>
                    <a:cubicBezTo>
                      <a:pt x="227" y="1931"/>
                      <a:pt x="227" y="1927"/>
                      <a:pt x="234" y="1922"/>
                    </a:cubicBezTo>
                    <a:cubicBezTo>
                      <a:pt x="241" y="1917"/>
                      <a:pt x="250" y="1906"/>
                      <a:pt x="256" y="1902"/>
                    </a:cubicBezTo>
                    <a:cubicBezTo>
                      <a:pt x="262" y="1898"/>
                      <a:pt x="260" y="1896"/>
                      <a:pt x="263" y="1891"/>
                    </a:cubicBezTo>
                    <a:cubicBezTo>
                      <a:pt x="265" y="1887"/>
                      <a:pt x="274" y="1881"/>
                      <a:pt x="278" y="1875"/>
                    </a:cubicBezTo>
                    <a:cubicBezTo>
                      <a:pt x="280" y="1874"/>
                      <a:pt x="280" y="1873"/>
                      <a:pt x="280" y="1872"/>
                    </a:cubicBezTo>
                    <a:cubicBezTo>
                      <a:pt x="280" y="1870"/>
                      <a:pt x="279" y="1869"/>
                      <a:pt x="279" y="1869"/>
                    </a:cubicBezTo>
                    <a:cubicBezTo>
                      <a:pt x="279" y="1868"/>
                      <a:pt x="279" y="1868"/>
                      <a:pt x="280" y="1868"/>
                    </a:cubicBezTo>
                    <a:cubicBezTo>
                      <a:pt x="280" y="1868"/>
                      <a:pt x="281" y="1868"/>
                      <a:pt x="281" y="1868"/>
                    </a:cubicBezTo>
                    <a:cubicBezTo>
                      <a:pt x="282" y="1869"/>
                      <a:pt x="282" y="1869"/>
                      <a:pt x="282" y="1869"/>
                    </a:cubicBezTo>
                    <a:cubicBezTo>
                      <a:pt x="288" y="1869"/>
                      <a:pt x="293" y="1862"/>
                      <a:pt x="293" y="1858"/>
                    </a:cubicBezTo>
                    <a:cubicBezTo>
                      <a:pt x="293" y="1857"/>
                      <a:pt x="291" y="1856"/>
                      <a:pt x="290" y="1855"/>
                    </a:cubicBezTo>
                    <a:cubicBezTo>
                      <a:pt x="289" y="1855"/>
                      <a:pt x="288" y="1855"/>
                      <a:pt x="288" y="1854"/>
                    </a:cubicBezTo>
                    <a:cubicBezTo>
                      <a:pt x="287" y="1854"/>
                      <a:pt x="287" y="1854"/>
                      <a:pt x="287" y="1854"/>
                    </a:cubicBezTo>
                    <a:cubicBezTo>
                      <a:pt x="287" y="1854"/>
                      <a:pt x="287" y="1854"/>
                      <a:pt x="288" y="1853"/>
                    </a:cubicBezTo>
                    <a:cubicBezTo>
                      <a:pt x="289" y="1853"/>
                      <a:pt x="289" y="1853"/>
                      <a:pt x="290" y="1853"/>
                    </a:cubicBezTo>
                    <a:cubicBezTo>
                      <a:pt x="292" y="1853"/>
                      <a:pt x="294" y="1854"/>
                      <a:pt x="296" y="1854"/>
                    </a:cubicBezTo>
                    <a:cubicBezTo>
                      <a:pt x="297" y="1854"/>
                      <a:pt x="298" y="1853"/>
                      <a:pt x="298" y="1852"/>
                    </a:cubicBezTo>
                    <a:cubicBezTo>
                      <a:pt x="298" y="1851"/>
                      <a:pt x="298" y="1851"/>
                      <a:pt x="298" y="1851"/>
                    </a:cubicBezTo>
                    <a:cubicBezTo>
                      <a:pt x="298" y="1851"/>
                      <a:pt x="298" y="1850"/>
                      <a:pt x="298" y="1850"/>
                    </a:cubicBezTo>
                    <a:cubicBezTo>
                      <a:pt x="298" y="1849"/>
                      <a:pt x="299" y="1849"/>
                      <a:pt x="299" y="1849"/>
                    </a:cubicBezTo>
                    <a:cubicBezTo>
                      <a:pt x="299" y="1849"/>
                      <a:pt x="300" y="1849"/>
                      <a:pt x="300" y="1849"/>
                    </a:cubicBezTo>
                    <a:cubicBezTo>
                      <a:pt x="300" y="1849"/>
                      <a:pt x="300" y="1849"/>
                      <a:pt x="301" y="1848"/>
                    </a:cubicBezTo>
                    <a:cubicBezTo>
                      <a:pt x="301" y="1848"/>
                      <a:pt x="301" y="1848"/>
                      <a:pt x="301" y="1847"/>
                    </a:cubicBezTo>
                    <a:cubicBezTo>
                      <a:pt x="301" y="1843"/>
                      <a:pt x="305" y="1845"/>
                      <a:pt x="306" y="1841"/>
                    </a:cubicBezTo>
                    <a:cubicBezTo>
                      <a:pt x="306" y="1837"/>
                      <a:pt x="308" y="1838"/>
                      <a:pt x="310" y="1836"/>
                    </a:cubicBezTo>
                    <a:cubicBezTo>
                      <a:pt x="310" y="1834"/>
                      <a:pt x="310" y="1833"/>
                      <a:pt x="310" y="1832"/>
                    </a:cubicBezTo>
                    <a:cubicBezTo>
                      <a:pt x="310" y="1830"/>
                      <a:pt x="310" y="1828"/>
                      <a:pt x="310" y="1827"/>
                    </a:cubicBezTo>
                    <a:cubicBezTo>
                      <a:pt x="310" y="1827"/>
                      <a:pt x="310" y="1827"/>
                      <a:pt x="311" y="1827"/>
                    </a:cubicBezTo>
                    <a:cubicBezTo>
                      <a:pt x="312" y="1827"/>
                      <a:pt x="314" y="1828"/>
                      <a:pt x="315" y="1830"/>
                    </a:cubicBezTo>
                    <a:cubicBezTo>
                      <a:pt x="317" y="1831"/>
                      <a:pt x="318" y="1832"/>
                      <a:pt x="318" y="1834"/>
                    </a:cubicBezTo>
                    <a:cubicBezTo>
                      <a:pt x="318" y="1835"/>
                      <a:pt x="318" y="1836"/>
                      <a:pt x="318" y="1837"/>
                    </a:cubicBezTo>
                    <a:cubicBezTo>
                      <a:pt x="318" y="1837"/>
                      <a:pt x="318" y="1837"/>
                      <a:pt x="318" y="1838"/>
                    </a:cubicBezTo>
                    <a:cubicBezTo>
                      <a:pt x="318" y="1840"/>
                      <a:pt x="320" y="1841"/>
                      <a:pt x="322" y="1841"/>
                    </a:cubicBezTo>
                    <a:cubicBezTo>
                      <a:pt x="324" y="1841"/>
                      <a:pt x="327" y="1841"/>
                      <a:pt x="328" y="1839"/>
                    </a:cubicBezTo>
                    <a:cubicBezTo>
                      <a:pt x="330" y="1838"/>
                      <a:pt x="330" y="1837"/>
                      <a:pt x="330" y="1836"/>
                    </a:cubicBezTo>
                    <a:cubicBezTo>
                      <a:pt x="330" y="1835"/>
                      <a:pt x="329" y="1835"/>
                      <a:pt x="329" y="1834"/>
                    </a:cubicBezTo>
                    <a:cubicBezTo>
                      <a:pt x="329" y="1834"/>
                      <a:pt x="329" y="1833"/>
                      <a:pt x="329" y="1833"/>
                    </a:cubicBezTo>
                    <a:cubicBezTo>
                      <a:pt x="330" y="1833"/>
                      <a:pt x="330" y="1832"/>
                      <a:pt x="330" y="1832"/>
                    </a:cubicBezTo>
                    <a:cubicBezTo>
                      <a:pt x="331" y="1832"/>
                      <a:pt x="333" y="1834"/>
                      <a:pt x="336" y="1834"/>
                    </a:cubicBezTo>
                    <a:cubicBezTo>
                      <a:pt x="336" y="1834"/>
                      <a:pt x="337" y="1834"/>
                      <a:pt x="338" y="1834"/>
                    </a:cubicBezTo>
                    <a:cubicBezTo>
                      <a:pt x="343" y="1831"/>
                      <a:pt x="343" y="1829"/>
                      <a:pt x="343" y="1827"/>
                    </a:cubicBezTo>
                    <a:cubicBezTo>
                      <a:pt x="343" y="1826"/>
                      <a:pt x="343" y="1826"/>
                      <a:pt x="344" y="1826"/>
                    </a:cubicBezTo>
                    <a:cubicBezTo>
                      <a:pt x="344" y="1826"/>
                      <a:pt x="345" y="1828"/>
                      <a:pt x="346" y="1828"/>
                    </a:cubicBezTo>
                    <a:cubicBezTo>
                      <a:pt x="346" y="1828"/>
                      <a:pt x="346" y="1827"/>
                      <a:pt x="347" y="1827"/>
                    </a:cubicBezTo>
                    <a:cubicBezTo>
                      <a:pt x="347" y="1826"/>
                      <a:pt x="347" y="1826"/>
                      <a:pt x="347" y="1825"/>
                    </a:cubicBezTo>
                    <a:cubicBezTo>
                      <a:pt x="347" y="1824"/>
                      <a:pt x="347" y="1824"/>
                      <a:pt x="347" y="1823"/>
                    </a:cubicBezTo>
                    <a:cubicBezTo>
                      <a:pt x="347" y="1822"/>
                      <a:pt x="347" y="1821"/>
                      <a:pt x="348" y="1821"/>
                    </a:cubicBezTo>
                    <a:cubicBezTo>
                      <a:pt x="349" y="1820"/>
                      <a:pt x="349" y="1819"/>
                      <a:pt x="349" y="1818"/>
                    </a:cubicBezTo>
                    <a:cubicBezTo>
                      <a:pt x="349" y="1817"/>
                      <a:pt x="348" y="1815"/>
                      <a:pt x="348" y="1814"/>
                    </a:cubicBezTo>
                    <a:cubicBezTo>
                      <a:pt x="348" y="1813"/>
                      <a:pt x="349" y="1813"/>
                      <a:pt x="349" y="1813"/>
                    </a:cubicBezTo>
                    <a:cubicBezTo>
                      <a:pt x="349" y="1813"/>
                      <a:pt x="349" y="1813"/>
                      <a:pt x="350" y="1813"/>
                    </a:cubicBezTo>
                    <a:cubicBezTo>
                      <a:pt x="351" y="1813"/>
                      <a:pt x="351" y="1816"/>
                      <a:pt x="351" y="1819"/>
                    </a:cubicBezTo>
                    <a:cubicBezTo>
                      <a:pt x="352" y="1823"/>
                      <a:pt x="352" y="1826"/>
                      <a:pt x="352" y="1827"/>
                    </a:cubicBezTo>
                    <a:cubicBezTo>
                      <a:pt x="353" y="1828"/>
                      <a:pt x="353" y="1828"/>
                      <a:pt x="353" y="1828"/>
                    </a:cubicBezTo>
                    <a:cubicBezTo>
                      <a:pt x="355" y="1828"/>
                      <a:pt x="355" y="1826"/>
                      <a:pt x="355" y="1824"/>
                    </a:cubicBezTo>
                    <a:cubicBezTo>
                      <a:pt x="355" y="1823"/>
                      <a:pt x="355" y="1822"/>
                      <a:pt x="355" y="1821"/>
                    </a:cubicBezTo>
                    <a:cubicBezTo>
                      <a:pt x="355" y="1821"/>
                      <a:pt x="354" y="1821"/>
                      <a:pt x="354" y="1820"/>
                    </a:cubicBezTo>
                    <a:cubicBezTo>
                      <a:pt x="354" y="1818"/>
                      <a:pt x="357" y="1817"/>
                      <a:pt x="357" y="1813"/>
                    </a:cubicBezTo>
                    <a:cubicBezTo>
                      <a:pt x="357" y="1809"/>
                      <a:pt x="358" y="1808"/>
                      <a:pt x="358" y="1804"/>
                    </a:cubicBezTo>
                    <a:cubicBezTo>
                      <a:pt x="358" y="1803"/>
                      <a:pt x="358" y="1802"/>
                      <a:pt x="358" y="1801"/>
                    </a:cubicBezTo>
                    <a:cubicBezTo>
                      <a:pt x="358" y="1800"/>
                      <a:pt x="358" y="1799"/>
                      <a:pt x="358" y="1797"/>
                    </a:cubicBezTo>
                    <a:cubicBezTo>
                      <a:pt x="358" y="1794"/>
                      <a:pt x="358" y="1791"/>
                      <a:pt x="358" y="1788"/>
                    </a:cubicBezTo>
                    <a:cubicBezTo>
                      <a:pt x="358" y="1787"/>
                      <a:pt x="358" y="1786"/>
                      <a:pt x="358" y="1784"/>
                    </a:cubicBezTo>
                    <a:cubicBezTo>
                      <a:pt x="356" y="1780"/>
                      <a:pt x="352" y="1783"/>
                      <a:pt x="351" y="1779"/>
                    </a:cubicBezTo>
                    <a:cubicBezTo>
                      <a:pt x="350" y="1776"/>
                      <a:pt x="343" y="1774"/>
                      <a:pt x="343" y="1772"/>
                    </a:cubicBezTo>
                    <a:cubicBezTo>
                      <a:pt x="343" y="1772"/>
                      <a:pt x="343" y="1772"/>
                      <a:pt x="343" y="1772"/>
                    </a:cubicBezTo>
                    <a:cubicBezTo>
                      <a:pt x="343" y="1770"/>
                      <a:pt x="344" y="1769"/>
                      <a:pt x="344" y="1769"/>
                    </a:cubicBezTo>
                    <a:cubicBezTo>
                      <a:pt x="345" y="1769"/>
                      <a:pt x="345" y="1769"/>
                      <a:pt x="345" y="1770"/>
                    </a:cubicBezTo>
                    <a:cubicBezTo>
                      <a:pt x="345" y="1770"/>
                      <a:pt x="346" y="1770"/>
                      <a:pt x="347" y="1770"/>
                    </a:cubicBezTo>
                    <a:cubicBezTo>
                      <a:pt x="348" y="1770"/>
                      <a:pt x="350" y="1770"/>
                      <a:pt x="351" y="1770"/>
                    </a:cubicBezTo>
                    <a:cubicBezTo>
                      <a:pt x="353" y="1770"/>
                      <a:pt x="354" y="1770"/>
                      <a:pt x="354" y="1771"/>
                    </a:cubicBezTo>
                    <a:cubicBezTo>
                      <a:pt x="355" y="1772"/>
                      <a:pt x="356" y="1773"/>
                      <a:pt x="357" y="1773"/>
                    </a:cubicBezTo>
                    <a:cubicBezTo>
                      <a:pt x="360" y="1773"/>
                      <a:pt x="364" y="1771"/>
                      <a:pt x="366" y="1767"/>
                    </a:cubicBezTo>
                    <a:cubicBezTo>
                      <a:pt x="367" y="1766"/>
                      <a:pt x="367" y="1766"/>
                      <a:pt x="367" y="1766"/>
                    </a:cubicBezTo>
                    <a:cubicBezTo>
                      <a:pt x="368" y="1765"/>
                      <a:pt x="368" y="1769"/>
                      <a:pt x="369" y="1770"/>
                    </a:cubicBezTo>
                    <a:cubicBezTo>
                      <a:pt x="370" y="1771"/>
                      <a:pt x="371" y="1772"/>
                      <a:pt x="371" y="1773"/>
                    </a:cubicBezTo>
                    <a:cubicBezTo>
                      <a:pt x="371" y="1774"/>
                      <a:pt x="370" y="1775"/>
                      <a:pt x="369" y="1776"/>
                    </a:cubicBezTo>
                    <a:cubicBezTo>
                      <a:pt x="368" y="1776"/>
                      <a:pt x="367" y="1777"/>
                      <a:pt x="367" y="1777"/>
                    </a:cubicBezTo>
                    <a:cubicBezTo>
                      <a:pt x="367" y="1778"/>
                      <a:pt x="368" y="1778"/>
                      <a:pt x="368" y="1779"/>
                    </a:cubicBezTo>
                    <a:cubicBezTo>
                      <a:pt x="368" y="1779"/>
                      <a:pt x="367" y="1780"/>
                      <a:pt x="366" y="1781"/>
                    </a:cubicBezTo>
                    <a:cubicBezTo>
                      <a:pt x="365" y="1782"/>
                      <a:pt x="365" y="1783"/>
                      <a:pt x="365" y="1784"/>
                    </a:cubicBezTo>
                    <a:cubicBezTo>
                      <a:pt x="365" y="1784"/>
                      <a:pt x="366" y="1785"/>
                      <a:pt x="367" y="1785"/>
                    </a:cubicBezTo>
                    <a:cubicBezTo>
                      <a:pt x="367" y="1785"/>
                      <a:pt x="367" y="1785"/>
                      <a:pt x="368" y="1785"/>
                    </a:cubicBezTo>
                    <a:cubicBezTo>
                      <a:pt x="367" y="1785"/>
                      <a:pt x="367" y="1786"/>
                      <a:pt x="367" y="1787"/>
                    </a:cubicBezTo>
                    <a:cubicBezTo>
                      <a:pt x="368" y="1793"/>
                      <a:pt x="368" y="1800"/>
                      <a:pt x="371" y="1801"/>
                    </a:cubicBezTo>
                    <a:cubicBezTo>
                      <a:pt x="373" y="1802"/>
                      <a:pt x="374" y="1808"/>
                      <a:pt x="378" y="1811"/>
                    </a:cubicBezTo>
                    <a:cubicBezTo>
                      <a:pt x="382" y="1815"/>
                      <a:pt x="384" y="1814"/>
                      <a:pt x="384" y="1816"/>
                    </a:cubicBezTo>
                    <a:cubicBezTo>
                      <a:pt x="384" y="1817"/>
                      <a:pt x="384" y="1818"/>
                      <a:pt x="385" y="1818"/>
                    </a:cubicBezTo>
                    <a:cubicBezTo>
                      <a:pt x="386" y="1818"/>
                      <a:pt x="387" y="1817"/>
                      <a:pt x="388" y="1815"/>
                    </a:cubicBezTo>
                    <a:cubicBezTo>
                      <a:pt x="389" y="1814"/>
                      <a:pt x="389" y="1814"/>
                      <a:pt x="389" y="1814"/>
                    </a:cubicBezTo>
                    <a:cubicBezTo>
                      <a:pt x="390" y="1814"/>
                      <a:pt x="392" y="1817"/>
                      <a:pt x="394" y="1819"/>
                    </a:cubicBezTo>
                    <a:cubicBezTo>
                      <a:pt x="395" y="1820"/>
                      <a:pt x="396" y="1820"/>
                      <a:pt x="396" y="1820"/>
                    </a:cubicBezTo>
                    <a:cubicBezTo>
                      <a:pt x="398" y="1820"/>
                      <a:pt x="398" y="1816"/>
                      <a:pt x="398" y="1815"/>
                    </a:cubicBezTo>
                    <a:cubicBezTo>
                      <a:pt x="398" y="1814"/>
                      <a:pt x="398" y="1814"/>
                      <a:pt x="399" y="1814"/>
                    </a:cubicBezTo>
                    <a:cubicBezTo>
                      <a:pt x="400" y="1814"/>
                      <a:pt x="403" y="1817"/>
                      <a:pt x="404" y="1819"/>
                    </a:cubicBezTo>
                    <a:cubicBezTo>
                      <a:pt x="404" y="1820"/>
                      <a:pt x="404" y="1820"/>
                      <a:pt x="404" y="1821"/>
                    </a:cubicBezTo>
                    <a:cubicBezTo>
                      <a:pt x="404" y="1822"/>
                      <a:pt x="403" y="1824"/>
                      <a:pt x="403" y="1827"/>
                    </a:cubicBezTo>
                    <a:cubicBezTo>
                      <a:pt x="403" y="1827"/>
                      <a:pt x="403" y="1827"/>
                      <a:pt x="403" y="1827"/>
                    </a:cubicBezTo>
                    <a:cubicBezTo>
                      <a:pt x="403" y="1827"/>
                      <a:pt x="403" y="1827"/>
                      <a:pt x="403" y="1827"/>
                    </a:cubicBezTo>
                    <a:cubicBezTo>
                      <a:pt x="404" y="1827"/>
                      <a:pt x="405" y="1826"/>
                      <a:pt x="406" y="1825"/>
                    </a:cubicBezTo>
                    <a:cubicBezTo>
                      <a:pt x="408" y="1824"/>
                      <a:pt x="410" y="1823"/>
                      <a:pt x="412" y="1823"/>
                    </a:cubicBezTo>
                    <a:cubicBezTo>
                      <a:pt x="414" y="1823"/>
                      <a:pt x="415" y="1825"/>
                      <a:pt x="416" y="1827"/>
                    </a:cubicBezTo>
                    <a:cubicBezTo>
                      <a:pt x="417" y="1832"/>
                      <a:pt x="420" y="1835"/>
                      <a:pt x="420" y="1839"/>
                    </a:cubicBezTo>
                    <a:cubicBezTo>
                      <a:pt x="420" y="1839"/>
                      <a:pt x="420" y="1839"/>
                      <a:pt x="420" y="1840"/>
                    </a:cubicBezTo>
                    <a:cubicBezTo>
                      <a:pt x="419" y="1842"/>
                      <a:pt x="419" y="1844"/>
                      <a:pt x="419" y="1847"/>
                    </a:cubicBezTo>
                    <a:cubicBezTo>
                      <a:pt x="419" y="1849"/>
                      <a:pt x="420" y="1851"/>
                      <a:pt x="423" y="1851"/>
                    </a:cubicBezTo>
                    <a:cubicBezTo>
                      <a:pt x="430" y="1851"/>
                      <a:pt x="431" y="1848"/>
                      <a:pt x="432" y="1842"/>
                    </a:cubicBezTo>
                    <a:cubicBezTo>
                      <a:pt x="433" y="1836"/>
                      <a:pt x="438" y="1833"/>
                      <a:pt x="439" y="1827"/>
                    </a:cubicBezTo>
                    <a:cubicBezTo>
                      <a:pt x="439" y="1826"/>
                      <a:pt x="439" y="1824"/>
                      <a:pt x="439" y="1822"/>
                    </a:cubicBezTo>
                    <a:cubicBezTo>
                      <a:pt x="439" y="1821"/>
                      <a:pt x="439" y="1820"/>
                      <a:pt x="439" y="1819"/>
                    </a:cubicBezTo>
                    <a:cubicBezTo>
                      <a:pt x="439" y="1815"/>
                      <a:pt x="440" y="1811"/>
                      <a:pt x="442" y="1809"/>
                    </a:cubicBezTo>
                    <a:cubicBezTo>
                      <a:pt x="443" y="1808"/>
                      <a:pt x="443" y="1806"/>
                      <a:pt x="443" y="1803"/>
                    </a:cubicBezTo>
                    <a:cubicBezTo>
                      <a:pt x="443" y="1799"/>
                      <a:pt x="442" y="1793"/>
                      <a:pt x="441" y="1788"/>
                    </a:cubicBezTo>
                    <a:cubicBezTo>
                      <a:pt x="439" y="1782"/>
                      <a:pt x="435" y="1768"/>
                      <a:pt x="435" y="1763"/>
                    </a:cubicBezTo>
                    <a:cubicBezTo>
                      <a:pt x="435" y="1763"/>
                      <a:pt x="435" y="1762"/>
                      <a:pt x="435" y="1762"/>
                    </a:cubicBezTo>
                    <a:cubicBezTo>
                      <a:pt x="436" y="1759"/>
                      <a:pt x="445" y="1760"/>
                      <a:pt x="446" y="1755"/>
                    </a:cubicBezTo>
                    <a:cubicBezTo>
                      <a:pt x="446" y="1754"/>
                      <a:pt x="446" y="1753"/>
                      <a:pt x="448" y="1752"/>
                    </a:cubicBezTo>
                    <a:cubicBezTo>
                      <a:pt x="449" y="1752"/>
                      <a:pt x="450" y="1751"/>
                      <a:pt x="450" y="1748"/>
                    </a:cubicBezTo>
                    <a:cubicBezTo>
                      <a:pt x="450" y="1746"/>
                      <a:pt x="450" y="1744"/>
                      <a:pt x="450" y="1743"/>
                    </a:cubicBezTo>
                    <a:cubicBezTo>
                      <a:pt x="450" y="1740"/>
                      <a:pt x="449" y="1739"/>
                      <a:pt x="446" y="1736"/>
                    </a:cubicBezTo>
                    <a:cubicBezTo>
                      <a:pt x="445" y="1735"/>
                      <a:pt x="444" y="1734"/>
                      <a:pt x="444" y="1733"/>
                    </a:cubicBezTo>
                    <a:cubicBezTo>
                      <a:pt x="444" y="1729"/>
                      <a:pt x="449" y="1726"/>
                      <a:pt x="456" y="1726"/>
                    </a:cubicBezTo>
                    <a:cubicBezTo>
                      <a:pt x="456" y="1726"/>
                      <a:pt x="457" y="1726"/>
                      <a:pt x="457" y="1726"/>
                    </a:cubicBezTo>
                    <a:cubicBezTo>
                      <a:pt x="466" y="1726"/>
                      <a:pt x="468" y="1725"/>
                      <a:pt x="473" y="1718"/>
                    </a:cubicBezTo>
                    <a:cubicBezTo>
                      <a:pt x="479" y="1711"/>
                      <a:pt x="486" y="1700"/>
                      <a:pt x="486" y="1690"/>
                    </a:cubicBezTo>
                    <a:cubicBezTo>
                      <a:pt x="486" y="1682"/>
                      <a:pt x="485" y="1677"/>
                      <a:pt x="485" y="1673"/>
                    </a:cubicBezTo>
                    <a:cubicBezTo>
                      <a:pt x="485" y="1672"/>
                      <a:pt x="485" y="1671"/>
                      <a:pt x="485" y="1671"/>
                    </a:cubicBezTo>
                    <a:cubicBezTo>
                      <a:pt x="486" y="1667"/>
                      <a:pt x="491" y="1667"/>
                      <a:pt x="492" y="1659"/>
                    </a:cubicBezTo>
                    <a:cubicBezTo>
                      <a:pt x="492" y="1658"/>
                      <a:pt x="492" y="1657"/>
                      <a:pt x="492" y="1657"/>
                    </a:cubicBezTo>
                    <a:cubicBezTo>
                      <a:pt x="492" y="1649"/>
                      <a:pt x="486" y="1643"/>
                      <a:pt x="486" y="1637"/>
                    </a:cubicBezTo>
                    <a:cubicBezTo>
                      <a:pt x="486" y="1630"/>
                      <a:pt x="483" y="1630"/>
                      <a:pt x="479" y="1622"/>
                    </a:cubicBezTo>
                    <a:cubicBezTo>
                      <a:pt x="476" y="1614"/>
                      <a:pt x="476" y="1600"/>
                      <a:pt x="472" y="1595"/>
                    </a:cubicBezTo>
                    <a:cubicBezTo>
                      <a:pt x="469" y="1591"/>
                      <a:pt x="467" y="1586"/>
                      <a:pt x="467" y="1584"/>
                    </a:cubicBezTo>
                    <a:cubicBezTo>
                      <a:pt x="467" y="1584"/>
                      <a:pt x="467" y="1584"/>
                      <a:pt x="467" y="1584"/>
                    </a:cubicBezTo>
                    <a:cubicBezTo>
                      <a:pt x="467" y="1584"/>
                      <a:pt x="468" y="1583"/>
                      <a:pt x="469" y="1583"/>
                    </a:cubicBezTo>
                    <a:cubicBezTo>
                      <a:pt x="471" y="1583"/>
                      <a:pt x="478" y="1582"/>
                      <a:pt x="484" y="1581"/>
                    </a:cubicBezTo>
                    <a:cubicBezTo>
                      <a:pt x="491" y="1580"/>
                      <a:pt x="496" y="1579"/>
                      <a:pt x="496" y="1577"/>
                    </a:cubicBezTo>
                    <a:cubicBezTo>
                      <a:pt x="497" y="1573"/>
                      <a:pt x="497" y="1572"/>
                      <a:pt x="499" y="1567"/>
                    </a:cubicBezTo>
                    <a:cubicBezTo>
                      <a:pt x="501" y="1562"/>
                      <a:pt x="508" y="1544"/>
                      <a:pt x="508" y="1540"/>
                    </a:cubicBezTo>
                    <a:cubicBezTo>
                      <a:pt x="508" y="1536"/>
                      <a:pt x="492" y="1513"/>
                      <a:pt x="488" y="1512"/>
                    </a:cubicBezTo>
                    <a:cubicBezTo>
                      <a:pt x="488" y="1512"/>
                      <a:pt x="487" y="1512"/>
                      <a:pt x="487" y="1512"/>
                    </a:cubicBezTo>
                    <a:cubicBezTo>
                      <a:pt x="485" y="1512"/>
                      <a:pt x="484" y="1512"/>
                      <a:pt x="482" y="1512"/>
                    </a:cubicBezTo>
                    <a:cubicBezTo>
                      <a:pt x="481" y="1512"/>
                      <a:pt x="480" y="1512"/>
                      <a:pt x="479" y="1510"/>
                    </a:cubicBezTo>
                    <a:cubicBezTo>
                      <a:pt x="478" y="1508"/>
                      <a:pt x="474" y="1504"/>
                      <a:pt x="470" y="1500"/>
                    </a:cubicBezTo>
                    <a:cubicBezTo>
                      <a:pt x="466" y="1496"/>
                      <a:pt x="462" y="1492"/>
                      <a:pt x="462" y="1491"/>
                    </a:cubicBezTo>
                    <a:cubicBezTo>
                      <a:pt x="462" y="1489"/>
                      <a:pt x="472" y="1427"/>
                      <a:pt x="472" y="1418"/>
                    </a:cubicBezTo>
                    <a:cubicBezTo>
                      <a:pt x="472" y="1417"/>
                      <a:pt x="472" y="1417"/>
                      <a:pt x="472" y="1417"/>
                    </a:cubicBezTo>
                    <a:cubicBezTo>
                      <a:pt x="471" y="1413"/>
                      <a:pt x="457" y="1373"/>
                      <a:pt x="457" y="1370"/>
                    </a:cubicBezTo>
                    <a:cubicBezTo>
                      <a:pt x="457" y="1368"/>
                      <a:pt x="461" y="1361"/>
                      <a:pt x="461" y="1353"/>
                    </a:cubicBezTo>
                    <a:cubicBezTo>
                      <a:pt x="461" y="1351"/>
                      <a:pt x="461" y="1349"/>
                      <a:pt x="461" y="1347"/>
                    </a:cubicBezTo>
                    <a:cubicBezTo>
                      <a:pt x="459" y="1342"/>
                      <a:pt x="459" y="1338"/>
                      <a:pt x="459" y="1335"/>
                    </a:cubicBezTo>
                    <a:cubicBezTo>
                      <a:pt x="459" y="1333"/>
                      <a:pt x="459" y="1331"/>
                      <a:pt x="460" y="1329"/>
                    </a:cubicBezTo>
                    <a:cubicBezTo>
                      <a:pt x="461" y="1326"/>
                      <a:pt x="467" y="1321"/>
                      <a:pt x="467" y="1318"/>
                    </a:cubicBezTo>
                    <a:cubicBezTo>
                      <a:pt x="467" y="1317"/>
                      <a:pt x="467" y="1317"/>
                      <a:pt x="467" y="1316"/>
                    </a:cubicBezTo>
                    <a:cubicBezTo>
                      <a:pt x="465" y="1313"/>
                      <a:pt x="452" y="1284"/>
                      <a:pt x="452" y="1282"/>
                    </a:cubicBezTo>
                    <a:cubicBezTo>
                      <a:pt x="453" y="1280"/>
                      <a:pt x="466" y="1258"/>
                      <a:pt x="466" y="1251"/>
                    </a:cubicBezTo>
                    <a:cubicBezTo>
                      <a:pt x="466" y="1251"/>
                      <a:pt x="466" y="1250"/>
                      <a:pt x="466" y="1250"/>
                    </a:cubicBezTo>
                    <a:cubicBezTo>
                      <a:pt x="465" y="1245"/>
                      <a:pt x="462" y="1240"/>
                      <a:pt x="462" y="1237"/>
                    </a:cubicBezTo>
                    <a:cubicBezTo>
                      <a:pt x="462" y="1237"/>
                      <a:pt x="462" y="1236"/>
                      <a:pt x="463" y="1235"/>
                    </a:cubicBezTo>
                    <a:cubicBezTo>
                      <a:pt x="466" y="1233"/>
                      <a:pt x="478" y="1218"/>
                      <a:pt x="480" y="1212"/>
                    </a:cubicBezTo>
                    <a:cubicBezTo>
                      <a:pt x="482" y="1206"/>
                      <a:pt x="492" y="1189"/>
                      <a:pt x="496" y="1184"/>
                    </a:cubicBezTo>
                    <a:cubicBezTo>
                      <a:pt x="501" y="1178"/>
                      <a:pt x="516" y="1166"/>
                      <a:pt x="529" y="1166"/>
                    </a:cubicBezTo>
                    <a:cubicBezTo>
                      <a:pt x="530" y="1166"/>
                      <a:pt x="530" y="1166"/>
                      <a:pt x="531" y="1166"/>
                    </a:cubicBezTo>
                    <a:cubicBezTo>
                      <a:pt x="544" y="1167"/>
                      <a:pt x="569" y="1177"/>
                      <a:pt x="575" y="1177"/>
                    </a:cubicBezTo>
                    <a:cubicBezTo>
                      <a:pt x="576" y="1177"/>
                      <a:pt x="576" y="1177"/>
                      <a:pt x="577" y="1177"/>
                    </a:cubicBezTo>
                    <a:cubicBezTo>
                      <a:pt x="579" y="1175"/>
                      <a:pt x="588" y="1153"/>
                      <a:pt x="588" y="1147"/>
                    </a:cubicBezTo>
                    <a:cubicBezTo>
                      <a:pt x="588" y="1147"/>
                      <a:pt x="588" y="1147"/>
                      <a:pt x="588" y="1146"/>
                    </a:cubicBezTo>
                    <a:cubicBezTo>
                      <a:pt x="588" y="1141"/>
                      <a:pt x="586" y="1123"/>
                      <a:pt x="585" y="1119"/>
                    </a:cubicBezTo>
                    <a:cubicBezTo>
                      <a:pt x="585" y="1119"/>
                      <a:pt x="585" y="1118"/>
                      <a:pt x="585" y="1118"/>
                    </a:cubicBezTo>
                    <a:cubicBezTo>
                      <a:pt x="585" y="1117"/>
                      <a:pt x="586" y="1115"/>
                      <a:pt x="586" y="1114"/>
                    </a:cubicBezTo>
                    <a:cubicBezTo>
                      <a:pt x="586" y="1111"/>
                      <a:pt x="585" y="1109"/>
                      <a:pt x="580" y="1108"/>
                    </a:cubicBezTo>
                    <a:cubicBezTo>
                      <a:pt x="572" y="1106"/>
                      <a:pt x="558" y="1098"/>
                      <a:pt x="558" y="1095"/>
                    </a:cubicBezTo>
                    <a:cubicBezTo>
                      <a:pt x="558" y="1095"/>
                      <a:pt x="558" y="1095"/>
                      <a:pt x="558" y="1095"/>
                    </a:cubicBezTo>
                    <a:cubicBezTo>
                      <a:pt x="558" y="1090"/>
                      <a:pt x="576" y="1058"/>
                      <a:pt x="581" y="1049"/>
                    </a:cubicBezTo>
                    <a:cubicBezTo>
                      <a:pt x="586" y="1040"/>
                      <a:pt x="600" y="1016"/>
                      <a:pt x="600" y="1012"/>
                    </a:cubicBezTo>
                    <a:cubicBezTo>
                      <a:pt x="600" y="1009"/>
                      <a:pt x="601" y="999"/>
                      <a:pt x="604" y="994"/>
                    </a:cubicBezTo>
                    <a:cubicBezTo>
                      <a:pt x="608" y="989"/>
                      <a:pt x="610" y="989"/>
                      <a:pt x="610" y="982"/>
                    </a:cubicBezTo>
                    <a:cubicBezTo>
                      <a:pt x="610" y="980"/>
                      <a:pt x="610" y="974"/>
                      <a:pt x="610" y="967"/>
                    </a:cubicBezTo>
                    <a:cubicBezTo>
                      <a:pt x="610" y="956"/>
                      <a:pt x="611" y="941"/>
                      <a:pt x="612" y="934"/>
                    </a:cubicBezTo>
                    <a:cubicBezTo>
                      <a:pt x="613" y="924"/>
                      <a:pt x="617" y="915"/>
                      <a:pt x="617" y="907"/>
                    </a:cubicBezTo>
                    <a:cubicBezTo>
                      <a:pt x="617" y="906"/>
                      <a:pt x="617" y="905"/>
                      <a:pt x="617" y="904"/>
                    </a:cubicBezTo>
                    <a:cubicBezTo>
                      <a:pt x="616" y="896"/>
                      <a:pt x="610" y="866"/>
                      <a:pt x="610" y="862"/>
                    </a:cubicBezTo>
                    <a:cubicBezTo>
                      <a:pt x="610" y="862"/>
                      <a:pt x="610" y="862"/>
                      <a:pt x="610" y="862"/>
                    </a:cubicBezTo>
                    <a:cubicBezTo>
                      <a:pt x="610" y="862"/>
                      <a:pt x="611" y="862"/>
                      <a:pt x="612" y="862"/>
                    </a:cubicBezTo>
                    <a:cubicBezTo>
                      <a:pt x="613" y="861"/>
                      <a:pt x="615" y="861"/>
                      <a:pt x="616" y="861"/>
                    </a:cubicBezTo>
                    <a:cubicBezTo>
                      <a:pt x="619" y="861"/>
                      <a:pt x="621" y="861"/>
                      <a:pt x="623" y="861"/>
                    </a:cubicBezTo>
                    <a:cubicBezTo>
                      <a:pt x="626" y="861"/>
                      <a:pt x="629" y="861"/>
                      <a:pt x="631" y="861"/>
                    </a:cubicBezTo>
                    <a:cubicBezTo>
                      <a:pt x="636" y="860"/>
                      <a:pt x="644" y="860"/>
                      <a:pt x="650" y="855"/>
                    </a:cubicBezTo>
                    <a:cubicBezTo>
                      <a:pt x="655" y="850"/>
                      <a:pt x="671" y="842"/>
                      <a:pt x="671" y="836"/>
                    </a:cubicBezTo>
                    <a:cubicBezTo>
                      <a:pt x="671" y="835"/>
                      <a:pt x="671" y="835"/>
                      <a:pt x="671" y="835"/>
                    </a:cubicBezTo>
                    <a:cubicBezTo>
                      <a:pt x="670" y="829"/>
                      <a:pt x="665" y="812"/>
                      <a:pt x="665" y="808"/>
                    </a:cubicBezTo>
                    <a:cubicBezTo>
                      <a:pt x="665" y="807"/>
                      <a:pt x="665" y="807"/>
                      <a:pt x="665" y="807"/>
                    </a:cubicBezTo>
                    <a:cubicBezTo>
                      <a:pt x="665" y="804"/>
                      <a:pt x="674" y="800"/>
                      <a:pt x="679" y="790"/>
                    </a:cubicBezTo>
                    <a:cubicBezTo>
                      <a:pt x="685" y="781"/>
                      <a:pt x="704" y="744"/>
                      <a:pt x="707" y="739"/>
                    </a:cubicBezTo>
                    <a:cubicBezTo>
                      <a:pt x="709" y="734"/>
                      <a:pt x="726" y="723"/>
                      <a:pt x="727" y="715"/>
                    </a:cubicBezTo>
                    <a:cubicBezTo>
                      <a:pt x="728" y="710"/>
                      <a:pt x="729" y="704"/>
                      <a:pt x="729" y="699"/>
                    </a:cubicBezTo>
                    <a:cubicBezTo>
                      <a:pt x="729" y="695"/>
                      <a:pt x="728" y="691"/>
                      <a:pt x="727" y="689"/>
                    </a:cubicBezTo>
                    <a:cubicBezTo>
                      <a:pt x="724" y="683"/>
                      <a:pt x="708" y="659"/>
                      <a:pt x="708" y="652"/>
                    </a:cubicBezTo>
                    <a:cubicBezTo>
                      <a:pt x="708" y="652"/>
                      <a:pt x="708" y="652"/>
                      <a:pt x="708" y="652"/>
                    </a:cubicBezTo>
                    <a:cubicBezTo>
                      <a:pt x="709" y="646"/>
                      <a:pt x="710" y="641"/>
                      <a:pt x="717" y="640"/>
                    </a:cubicBezTo>
                    <a:cubicBezTo>
                      <a:pt x="725" y="639"/>
                      <a:pt x="728" y="639"/>
                      <a:pt x="731" y="632"/>
                    </a:cubicBezTo>
                    <a:cubicBezTo>
                      <a:pt x="734" y="624"/>
                      <a:pt x="743" y="597"/>
                      <a:pt x="745" y="589"/>
                    </a:cubicBezTo>
                    <a:cubicBezTo>
                      <a:pt x="747" y="581"/>
                      <a:pt x="746" y="578"/>
                      <a:pt x="751" y="573"/>
                    </a:cubicBezTo>
                    <a:cubicBezTo>
                      <a:pt x="755" y="568"/>
                      <a:pt x="777" y="552"/>
                      <a:pt x="779" y="547"/>
                    </a:cubicBezTo>
                    <a:cubicBezTo>
                      <a:pt x="780" y="544"/>
                      <a:pt x="780" y="542"/>
                      <a:pt x="782" y="542"/>
                    </a:cubicBezTo>
                    <a:cubicBezTo>
                      <a:pt x="784" y="542"/>
                      <a:pt x="785" y="543"/>
                      <a:pt x="788" y="544"/>
                    </a:cubicBezTo>
                    <a:cubicBezTo>
                      <a:pt x="796" y="547"/>
                      <a:pt x="811" y="556"/>
                      <a:pt x="816" y="561"/>
                    </a:cubicBezTo>
                    <a:cubicBezTo>
                      <a:pt x="818" y="563"/>
                      <a:pt x="819" y="564"/>
                      <a:pt x="821" y="564"/>
                    </a:cubicBezTo>
                    <a:cubicBezTo>
                      <a:pt x="823" y="564"/>
                      <a:pt x="825" y="561"/>
                      <a:pt x="826" y="556"/>
                    </a:cubicBezTo>
                    <a:cubicBezTo>
                      <a:pt x="827" y="548"/>
                      <a:pt x="836" y="531"/>
                      <a:pt x="836" y="524"/>
                    </a:cubicBezTo>
                    <a:cubicBezTo>
                      <a:pt x="836" y="524"/>
                      <a:pt x="836" y="523"/>
                      <a:pt x="836" y="523"/>
                    </a:cubicBezTo>
                    <a:cubicBezTo>
                      <a:pt x="835" y="519"/>
                      <a:pt x="834" y="505"/>
                      <a:pt x="834" y="495"/>
                    </a:cubicBezTo>
                    <a:cubicBezTo>
                      <a:pt x="834" y="492"/>
                      <a:pt x="834" y="489"/>
                      <a:pt x="834" y="487"/>
                    </a:cubicBezTo>
                    <a:cubicBezTo>
                      <a:pt x="835" y="484"/>
                      <a:pt x="835" y="482"/>
                      <a:pt x="835" y="479"/>
                    </a:cubicBezTo>
                    <a:cubicBezTo>
                      <a:pt x="835" y="476"/>
                      <a:pt x="835" y="474"/>
                      <a:pt x="835" y="472"/>
                    </a:cubicBezTo>
                    <a:cubicBezTo>
                      <a:pt x="835" y="471"/>
                      <a:pt x="835" y="471"/>
                      <a:pt x="835" y="470"/>
                    </a:cubicBezTo>
                    <a:cubicBezTo>
                      <a:pt x="835" y="469"/>
                      <a:pt x="840" y="467"/>
                      <a:pt x="844" y="465"/>
                    </a:cubicBezTo>
                    <a:cubicBezTo>
                      <a:pt x="849" y="464"/>
                      <a:pt x="853" y="463"/>
                      <a:pt x="853" y="462"/>
                    </a:cubicBezTo>
                    <a:cubicBezTo>
                      <a:pt x="854" y="464"/>
                      <a:pt x="864" y="475"/>
                      <a:pt x="868" y="475"/>
                    </a:cubicBezTo>
                    <a:cubicBezTo>
                      <a:pt x="870" y="475"/>
                      <a:pt x="876" y="474"/>
                      <a:pt x="883" y="474"/>
                    </a:cubicBezTo>
                    <a:cubicBezTo>
                      <a:pt x="887" y="474"/>
                      <a:pt x="891" y="474"/>
                      <a:pt x="894" y="476"/>
                    </a:cubicBezTo>
                    <a:cubicBezTo>
                      <a:pt x="904" y="479"/>
                      <a:pt x="943" y="498"/>
                      <a:pt x="946" y="500"/>
                    </a:cubicBezTo>
                    <a:cubicBezTo>
                      <a:pt x="946" y="500"/>
                      <a:pt x="947" y="500"/>
                      <a:pt x="947" y="500"/>
                    </a:cubicBezTo>
                    <a:cubicBezTo>
                      <a:pt x="951" y="499"/>
                      <a:pt x="966" y="480"/>
                      <a:pt x="966" y="478"/>
                    </a:cubicBezTo>
                    <a:cubicBezTo>
                      <a:pt x="966" y="477"/>
                      <a:pt x="962" y="474"/>
                      <a:pt x="957" y="471"/>
                    </a:cubicBezTo>
                    <a:cubicBezTo>
                      <a:pt x="953" y="469"/>
                      <a:pt x="948" y="465"/>
                      <a:pt x="949" y="465"/>
                    </a:cubicBezTo>
                    <a:cubicBezTo>
                      <a:pt x="948" y="465"/>
                      <a:pt x="952" y="462"/>
                      <a:pt x="956" y="458"/>
                    </a:cubicBezTo>
                    <a:cubicBezTo>
                      <a:pt x="960" y="455"/>
                      <a:pt x="964" y="450"/>
                      <a:pt x="966" y="446"/>
                    </a:cubicBezTo>
                    <a:cubicBezTo>
                      <a:pt x="968" y="438"/>
                      <a:pt x="973" y="429"/>
                      <a:pt x="973" y="422"/>
                    </a:cubicBezTo>
                    <a:cubicBezTo>
                      <a:pt x="973" y="422"/>
                      <a:pt x="973" y="421"/>
                      <a:pt x="973" y="420"/>
                    </a:cubicBezTo>
                    <a:cubicBezTo>
                      <a:pt x="972" y="413"/>
                      <a:pt x="973" y="404"/>
                      <a:pt x="972" y="401"/>
                    </a:cubicBezTo>
                    <a:cubicBezTo>
                      <a:pt x="971" y="399"/>
                      <a:pt x="957" y="387"/>
                      <a:pt x="957" y="383"/>
                    </a:cubicBezTo>
                    <a:cubicBezTo>
                      <a:pt x="957" y="382"/>
                      <a:pt x="957" y="382"/>
                      <a:pt x="957" y="382"/>
                    </a:cubicBezTo>
                    <a:cubicBezTo>
                      <a:pt x="957" y="381"/>
                      <a:pt x="961" y="381"/>
                      <a:pt x="965" y="381"/>
                    </a:cubicBezTo>
                    <a:cubicBezTo>
                      <a:pt x="969" y="381"/>
                      <a:pt x="974" y="381"/>
                      <a:pt x="978" y="381"/>
                    </a:cubicBezTo>
                    <a:cubicBezTo>
                      <a:pt x="982" y="381"/>
                      <a:pt x="985" y="381"/>
                      <a:pt x="986" y="380"/>
                    </a:cubicBezTo>
                    <a:cubicBezTo>
                      <a:pt x="989" y="377"/>
                      <a:pt x="994" y="368"/>
                      <a:pt x="998" y="369"/>
                    </a:cubicBezTo>
                    <a:cubicBezTo>
                      <a:pt x="999" y="369"/>
                      <a:pt x="1000" y="369"/>
                      <a:pt x="1000" y="369"/>
                    </a:cubicBezTo>
                    <a:cubicBezTo>
                      <a:pt x="1005" y="373"/>
                      <a:pt x="1014" y="381"/>
                      <a:pt x="1015" y="381"/>
                    </a:cubicBezTo>
                    <a:cubicBezTo>
                      <a:pt x="1016" y="381"/>
                      <a:pt x="1022" y="377"/>
                      <a:pt x="1022" y="373"/>
                    </a:cubicBezTo>
                    <a:cubicBezTo>
                      <a:pt x="1022" y="371"/>
                      <a:pt x="1022" y="370"/>
                      <a:pt x="1021" y="369"/>
                    </a:cubicBezTo>
                    <a:cubicBezTo>
                      <a:pt x="1018" y="365"/>
                      <a:pt x="1015" y="360"/>
                      <a:pt x="1015" y="355"/>
                    </a:cubicBezTo>
                    <a:cubicBezTo>
                      <a:pt x="1015" y="352"/>
                      <a:pt x="1016" y="350"/>
                      <a:pt x="1017" y="348"/>
                    </a:cubicBezTo>
                    <a:cubicBezTo>
                      <a:pt x="1023" y="341"/>
                      <a:pt x="1029" y="335"/>
                      <a:pt x="1036" y="335"/>
                    </a:cubicBezTo>
                    <a:cubicBezTo>
                      <a:pt x="1036" y="335"/>
                      <a:pt x="1037" y="335"/>
                      <a:pt x="1037" y="335"/>
                    </a:cubicBezTo>
                    <a:cubicBezTo>
                      <a:pt x="1045" y="336"/>
                      <a:pt x="1055" y="339"/>
                      <a:pt x="1057" y="345"/>
                    </a:cubicBezTo>
                    <a:cubicBezTo>
                      <a:pt x="1059" y="350"/>
                      <a:pt x="1084" y="386"/>
                      <a:pt x="1087" y="394"/>
                    </a:cubicBezTo>
                    <a:cubicBezTo>
                      <a:pt x="1091" y="403"/>
                      <a:pt x="1097" y="416"/>
                      <a:pt x="1098" y="422"/>
                    </a:cubicBezTo>
                    <a:cubicBezTo>
                      <a:pt x="1099" y="424"/>
                      <a:pt x="1099" y="426"/>
                      <a:pt x="1099" y="428"/>
                    </a:cubicBezTo>
                    <a:cubicBezTo>
                      <a:pt x="1099" y="429"/>
                      <a:pt x="1099" y="431"/>
                      <a:pt x="1099" y="432"/>
                    </a:cubicBezTo>
                    <a:cubicBezTo>
                      <a:pt x="1099" y="435"/>
                      <a:pt x="1099" y="438"/>
                      <a:pt x="1101" y="439"/>
                    </a:cubicBezTo>
                    <a:cubicBezTo>
                      <a:pt x="1101" y="439"/>
                      <a:pt x="1102" y="439"/>
                      <a:pt x="1102" y="439"/>
                    </a:cubicBezTo>
                    <a:cubicBezTo>
                      <a:pt x="1105" y="439"/>
                      <a:pt x="1109" y="435"/>
                      <a:pt x="1111" y="435"/>
                    </a:cubicBezTo>
                    <a:cubicBezTo>
                      <a:pt x="1111" y="435"/>
                      <a:pt x="1112" y="435"/>
                      <a:pt x="1112" y="435"/>
                    </a:cubicBezTo>
                    <a:cubicBezTo>
                      <a:pt x="1114" y="436"/>
                      <a:pt x="1126" y="444"/>
                      <a:pt x="1136" y="444"/>
                    </a:cubicBezTo>
                    <a:cubicBezTo>
                      <a:pt x="1137" y="444"/>
                      <a:pt x="1138" y="444"/>
                      <a:pt x="1140" y="443"/>
                    </a:cubicBezTo>
                    <a:cubicBezTo>
                      <a:pt x="1140" y="443"/>
                      <a:pt x="1141" y="443"/>
                      <a:pt x="1142" y="443"/>
                    </a:cubicBezTo>
                    <a:cubicBezTo>
                      <a:pt x="1147" y="443"/>
                      <a:pt x="1146" y="452"/>
                      <a:pt x="1151" y="452"/>
                    </a:cubicBezTo>
                    <a:cubicBezTo>
                      <a:pt x="1151" y="452"/>
                      <a:pt x="1152" y="452"/>
                      <a:pt x="1153" y="452"/>
                    </a:cubicBezTo>
                    <a:cubicBezTo>
                      <a:pt x="1160" y="449"/>
                      <a:pt x="1167" y="442"/>
                      <a:pt x="1171" y="442"/>
                    </a:cubicBezTo>
                    <a:cubicBezTo>
                      <a:pt x="1173" y="442"/>
                      <a:pt x="1174" y="442"/>
                      <a:pt x="1176" y="442"/>
                    </a:cubicBezTo>
                    <a:cubicBezTo>
                      <a:pt x="1179" y="442"/>
                      <a:pt x="1183" y="441"/>
                      <a:pt x="1183" y="437"/>
                    </a:cubicBezTo>
                    <a:cubicBezTo>
                      <a:pt x="1185" y="430"/>
                      <a:pt x="1187" y="418"/>
                      <a:pt x="1195" y="418"/>
                    </a:cubicBezTo>
                    <a:cubicBezTo>
                      <a:pt x="1203" y="418"/>
                      <a:pt x="1202" y="423"/>
                      <a:pt x="1206" y="426"/>
                    </a:cubicBezTo>
                    <a:cubicBezTo>
                      <a:pt x="1207" y="426"/>
                      <a:pt x="1208" y="427"/>
                      <a:pt x="1208" y="427"/>
                    </a:cubicBezTo>
                    <a:cubicBezTo>
                      <a:pt x="1210" y="427"/>
                      <a:pt x="1211" y="426"/>
                      <a:pt x="1211" y="426"/>
                    </a:cubicBezTo>
                    <a:cubicBezTo>
                      <a:pt x="1212" y="426"/>
                      <a:pt x="1212" y="427"/>
                      <a:pt x="1212" y="430"/>
                    </a:cubicBezTo>
                    <a:cubicBezTo>
                      <a:pt x="1212" y="437"/>
                      <a:pt x="1219" y="436"/>
                      <a:pt x="1223" y="438"/>
                    </a:cubicBezTo>
                    <a:cubicBezTo>
                      <a:pt x="1227" y="440"/>
                      <a:pt x="1250" y="447"/>
                      <a:pt x="1251" y="453"/>
                    </a:cubicBezTo>
                    <a:cubicBezTo>
                      <a:pt x="1253" y="457"/>
                      <a:pt x="1254" y="459"/>
                      <a:pt x="1256" y="459"/>
                    </a:cubicBezTo>
                    <a:cubicBezTo>
                      <a:pt x="1257" y="459"/>
                      <a:pt x="1258" y="459"/>
                      <a:pt x="1260" y="458"/>
                    </a:cubicBezTo>
                    <a:cubicBezTo>
                      <a:pt x="1265" y="455"/>
                      <a:pt x="1271" y="457"/>
                      <a:pt x="1272" y="450"/>
                    </a:cubicBezTo>
                    <a:cubicBezTo>
                      <a:pt x="1273" y="443"/>
                      <a:pt x="1274" y="428"/>
                      <a:pt x="1276" y="423"/>
                    </a:cubicBezTo>
                    <a:cubicBezTo>
                      <a:pt x="1277" y="419"/>
                      <a:pt x="1291" y="407"/>
                      <a:pt x="1295" y="407"/>
                    </a:cubicBezTo>
                    <a:cubicBezTo>
                      <a:pt x="1295" y="407"/>
                      <a:pt x="1295" y="407"/>
                      <a:pt x="1295" y="407"/>
                    </a:cubicBezTo>
                    <a:cubicBezTo>
                      <a:pt x="1297" y="408"/>
                      <a:pt x="1299" y="409"/>
                      <a:pt x="1301" y="409"/>
                    </a:cubicBezTo>
                    <a:cubicBezTo>
                      <a:pt x="1303" y="409"/>
                      <a:pt x="1305" y="407"/>
                      <a:pt x="1306" y="403"/>
                    </a:cubicBezTo>
                    <a:cubicBezTo>
                      <a:pt x="1308" y="397"/>
                      <a:pt x="1314" y="392"/>
                      <a:pt x="1314" y="387"/>
                    </a:cubicBezTo>
                    <a:cubicBezTo>
                      <a:pt x="1314" y="386"/>
                      <a:pt x="1314" y="385"/>
                      <a:pt x="1313" y="384"/>
                    </a:cubicBezTo>
                    <a:cubicBezTo>
                      <a:pt x="1311" y="380"/>
                      <a:pt x="1310" y="376"/>
                      <a:pt x="1310" y="372"/>
                    </a:cubicBezTo>
                    <a:cubicBezTo>
                      <a:pt x="1310" y="370"/>
                      <a:pt x="1310" y="368"/>
                      <a:pt x="1311" y="367"/>
                    </a:cubicBezTo>
                    <a:cubicBezTo>
                      <a:pt x="1312" y="366"/>
                      <a:pt x="1312" y="365"/>
                      <a:pt x="1312" y="364"/>
                    </a:cubicBezTo>
                    <a:cubicBezTo>
                      <a:pt x="1312" y="361"/>
                      <a:pt x="1309" y="359"/>
                      <a:pt x="1309" y="353"/>
                    </a:cubicBezTo>
                    <a:cubicBezTo>
                      <a:pt x="1309" y="352"/>
                      <a:pt x="1309" y="351"/>
                      <a:pt x="1309" y="351"/>
                    </a:cubicBezTo>
                    <a:cubicBezTo>
                      <a:pt x="1310" y="341"/>
                      <a:pt x="1311" y="330"/>
                      <a:pt x="1315" y="326"/>
                    </a:cubicBezTo>
                    <a:cubicBezTo>
                      <a:pt x="1318" y="323"/>
                      <a:pt x="1319" y="322"/>
                      <a:pt x="1319" y="320"/>
                    </a:cubicBezTo>
                    <a:cubicBezTo>
                      <a:pt x="1319" y="319"/>
                      <a:pt x="1318" y="318"/>
                      <a:pt x="1317" y="317"/>
                    </a:cubicBezTo>
                    <a:cubicBezTo>
                      <a:pt x="1316" y="316"/>
                      <a:pt x="1316" y="316"/>
                      <a:pt x="1316" y="315"/>
                    </a:cubicBezTo>
                    <a:cubicBezTo>
                      <a:pt x="1316" y="312"/>
                      <a:pt x="1321" y="306"/>
                      <a:pt x="1321" y="301"/>
                    </a:cubicBezTo>
                    <a:cubicBezTo>
                      <a:pt x="1321" y="301"/>
                      <a:pt x="1321" y="300"/>
                      <a:pt x="1320" y="299"/>
                    </a:cubicBezTo>
                    <a:cubicBezTo>
                      <a:pt x="1319" y="296"/>
                      <a:pt x="1318" y="295"/>
                      <a:pt x="1318" y="294"/>
                    </a:cubicBezTo>
                    <a:cubicBezTo>
                      <a:pt x="1318" y="293"/>
                      <a:pt x="1319" y="292"/>
                      <a:pt x="1320" y="291"/>
                    </a:cubicBezTo>
                    <a:cubicBezTo>
                      <a:pt x="1321" y="290"/>
                      <a:pt x="1327" y="286"/>
                      <a:pt x="1327" y="280"/>
                    </a:cubicBezTo>
                    <a:cubicBezTo>
                      <a:pt x="1327" y="275"/>
                      <a:pt x="1322" y="273"/>
                      <a:pt x="1322" y="271"/>
                    </a:cubicBezTo>
                    <a:cubicBezTo>
                      <a:pt x="1322" y="270"/>
                      <a:pt x="1322" y="270"/>
                      <a:pt x="1322" y="270"/>
                    </a:cubicBezTo>
                    <a:cubicBezTo>
                      <a:pt x="1322" y="267"/>
                      <a:pt x="1325" y="261"/>
                      <a:pt x="1331" y="261"/>
                    </a:cubicBezTo>
                    <a:cubicBezTo>
                      <a:pt x="1337" y="260"/>
                      <a:pt x="1343" y="251"/>
                      <a:pt x="1343" y="245"/>
                    </a:cubicBezTo>
                    <a:cubicBezTo>
                      <a:pt x="1343" y="240"/>
                      <a:pt x="1352" y="241"/>
                      <a:pt x="1353" y="235"/>
                    </a:cubicBezTo>
                    <a:cubicBezTo>
                      <a:pt x="1353" y="229"/>
                      <a:pt x="1357" y="220"/>
                      <a:pt x="1360" y="220"/>
                    </a:cubicBezTo>
                    <a:cubicBezTo>
                      <a:pt x="1363" y="220"/>
                      <a:pt x="1367" y="217"/>
                      <a:pt x="1370" y="217"/>
                    </a:cubicBezTo>
                    <a:cubicBezTo>
                      <a:pt x="1371" y="217"/>
                      <a:pt x="1371" y="218"/>
                      <a:pt x="1372" y="218"/>
                    </a:cubicBezTo>
                    <a:cubicBezTo>
                      <a:pt x="1373" y="219"/>
                      <a:pt x="1374" y="220"/>
                      <a:pt x="1375" y="220"/>
                    </a:cubicBezTo>
                    <a:cubicBezTo>
                      <a:pt x="1377" y="220"/>
                      <a:pt x="1379" y="219"/>
                      <a:pt x="1380" y="219"/>
                    </a:cubicBezTo>
                    <a:cubicBezTo>
                      <a:pt x="1381" y="219"/>
                      <a:pt x="1381" y="219"/>
                      <a:pt x="1381" y="219"/>
                    </a:cubicBezTo>
                    <a:cubicBezTo>
                      <a:pt x="1383" y="222"/>
                      <a:pt x="1388" y="220"/>
                      <a:pt x="1389" y="223"/>
                    </a:cubicBezTo>
                    <a:cubicBezTo>
                      <a:pt x="1391" y="225"/>
                      <a:pt x="1393" y="226"/>
                      <a:pt x="1395" y="226"/>
                    </a:cubicBezTo>
                    <a:cubicBezTo>
                      <a:pt x="1396" y="226"/>
                      <a:pt x="1397" y="226"/>
                      <a:pt x="1398" y="225"/>
                    </a:cubicBezTo>
                    <a:cubicBezTo>
                      <a:pt x="1401" y="223"/>
                      <a:pt x="1407" y="223"/>
                      <a:pt x="1408" y="218"/>
                    </a:cubicBezTo>
                    <a:cubicBezTo>
                      <a:pt x="1408" y="214"/>
                      <a:pt x="1414" y="209"/>
                      <a:pt x="1417" y="208"/>
                    </a:cubicBezTo>
                    <a:cubicBezTo>
                      <a:pt x="1421" y="207"/>
                      <a:pt x="1424" y="205"/>
                      <a:pt x="1425" y="202"/>
                    </a:cubicBezTo>
                    <a:cubicBezTo>
                      <a:pt x="1425" y="200"/>
                      <a:pt x="1428" y="197"/>
                      <a:pt x="1431" y="197"/>
                    </a:cubicBezTo>
                    <a:cubicBezTo>
                      <a:pt x="1433" y="197"/>
                      <a:pt x="1434" y="197"/>
                      <a:pt x="1435" y="198"/>
                    </a:cubicBezTo>
                    <a:cubicBezTo>
                      <a:pt x="1436" y="198"/>
                      <a:pt x="1437" y="198"/>
                      <a:pt x="1438" y="198"/>
                    </a:cubicBezTo>
                    <a:cubicBezTo>
                      <a:pt x="1442" y="198"/>
                      <a:pt x="1447" y="195"/>
                      <a:pt x="1450" y="195"/>
                    </a:cubicBezTo>
                    <a:cubicBezTo>
                      <a:pt x="1451" y="195"/>
                      <a:pt x="1451" y="195"/>
                      <a:pt x="1452" y="196"/>
                    </a:cubicBezTo>
                    <a:cubicBezTo>
                      <a:pt x="1453" y="202"/>
                      <a:pt x="1451" y="207"/>
                      <a:pt x="1455" y="213"/>
                    </a:cubicBezTo>
                    <a:cubicBezTo>
                      <a:pt x="1459" y="218"/>
                      <a:pt x="1466" y="228"/>
                      <a:pt x="1471" y="230"/>
                    </a:cubicBezTo>
                    <a:cubicBezTo>
                      <a:pt x="1475" y="232"/>
                      <a:pt x="1474" y="230"/>
                      <a:pt x="1474" y="237"/>
                    </a:cubicBezTo>
                    <a:cubicBezTo>
                      <a:pt x="1475" y="243"/>
                      <a:pt x="1481" y="244"/>
                      <a:pt x="1491" y="249"/>
                    </a:cubicBezTo>
                    <a:cubicBezTo>
                      <a:pt x="1502" y="255"/>
                      <a:pt x="1522" y="261"/>
                      <a:pt x="1525" y="271"/>
                    </a:cubicBezTo>
                    <a:cubicBezTo>
                      <a:pt x="1528" y="280"/>
                      <a:pt x="1536" y="295"/>
                      <a:pt x="1536" y="304"/>
                    </a:cubicBezTo>
                    <a:cubicBezTo>
                      <a:pt x="1536" y="305"/>
                      <a:pt x="1536" y="305"/>
                      <a:pt x="1536" y="306"/>
                    </a:cubicBezTo>
                    <a:cubicBezTo>
                      <a:pt x="1534" y="314"/>
                      <a:pt x="1524" y="328"/>
                      <a:pt x="1517" y="335"/>
                    </a:cubicBezTo>
                    <a:cubicBezTo>
                      <a:pt x="1511" y="341"/>
                      <a:pt x="1504" y="350"/>
                      <a:pt x="1504" y="357"/>
                    </a:cubicBezTo>
                    <a:cubicBezTo>
                      <a:pt x="1504" y="361"/>
                      <a:pt x="1503" y="363"/>
                      <a:pt x="1503" y="366"/>
                    </a:cubicBezTo>
                    <a:cubicBezTo>
                      <a:pt x="1503" y="368"/>
                      <a:pt x="1504" y="369"/>
                      <a:pt x="1505" y="371"/>
                    </a:cubicBezTo>
                    <a:cubicBezTo>
                      <a:pt x="1508" y="375"/>
                      <a:pt x="1511" y="381"/>
                      <a:pt x="1511" y="381"/>
                    </a:cubicBezTo>
                    <a:cubicBezTo>
                      <a:pt x="1511" y="381"/>
                      <a:pt x="1515" y="387"/>
                      <a:pt x="1518" y="387"/>
                    </a:cubicBezTo>
                    <a:cubicBezTo>
                      <a:pt x="1518" y="387"/>
                      <a:pt x="1518" y="387"/>
                      <a:pt x="1519" y="387"/>
                    </a:cubicBezTo>
                    <a:cubicBezTo>
                      <a:pt x="1521" y="385"/>
                      <a:pt x="1532" y="373"/>
                      <a:pt x="1533" y="362"/>
                    </a:cubicBezTo>
                    <a:cubicBezTo>
                      <a:pt x="1534" y="355"/>
                      <a:pt x="1535" y="353"/>
                      <a:pt x="1535" y="351"/>
                    </a:cubicBezTo>
                    <a:cubicBezTo>
                      <a:pt x="1535" y="349"/>
                      <a:pt x="1535" y="348"/>
                      <a:pt x="1534" y="345"/>
                    </a:cubicBezTo>
                    <a:cubicBezTo>
                      <a:pt x="1533" y="344"/>
                      <a:pt x="1533" y="343"/>
                      <a:pt x="1533" y="342"/>
                    </a:cubicBezTo>
                    <a:cubicBezTo>
                      <a:pt x="1533" y="336"/>
                      <a:pt x="1539" y="332"/>
                      <a:pt x="1543" y="332"/>
                    </a:cubicBezTo>
                    <a:cubicBezTo>
                      <a:pt x="1545" y="332"/>
                      <a:pt x="1548" y="334"/>
                      <a:pt x="1550" y="334"/>
                    </a:cubicBezTo>
                    <a:cubicBezTo>
                      <a:pt x="1551" y="334"/>
                      <a:pt x="1552" y="333"/>
                      <a:pt x="1553" y="332"/>
                    </a:cubicBezTo>
                    <a:cubicBezTo>
                      <a:pt x="1557" y="329"/>
                      <a:pt x="1566" y="316"/>
                      <a:pt x="1570" y="316"/>
                    </a:cubicBezTo>
                    <a:cubicBezTo>
                      <a:pt x="1570" y="316"/>
                      <a:pt x="1570" y="316"/>
                      <a:pt x="1570" y="316"/>
                    </a:cubicBezTo>
                    <a:cubicBezTo>
                      <a:pt x="1573" y="317"/>
                      <a:pt x="1575" y="319"/>
                      <a:pt x="1577" y="319"/>
                    </a:cubicBezTo>
                    <a:cubicBezTo>
                      <a:pt x="1578" y="319"/>
                      <a:pt x="1580" y="318"/>
                      <a:pt x="1581" y="315"/>
                    </a:cubicBezTo>
                    <a:cubicBezTo>
                      <a:pt x="1585" y="309"/>
                      <a:pt x="1586" y="304"/>
                      <a:pt x="1586" y="300"/>
                    </a:cubicBezTo>
                    <a:cubicBezTo>
                      <a:pt x="1586" y="296"/>
                      <a:pt x="1590" y="295"/>
                      <a:pt x="1590" y="290"/>
                    </a:cubicBezTo>
                    <a:cubicBezTo>
                      <a:pt x="1590" y="289"/>
                      <a:pt x="1590" y="289"/>
                      <a:pt x="1590" y="289"/>
                    </a:cubicBezTo>
                    <a:cubicBezTo>
                      <a:pt x="1589" y="283"/>
                      <a:pt x="1588" y="276"/>
                      <a:pt x="1586" y="275"/>
                    </a:cubicBezTo>
                    <a:cubicBezTo>
                      <a:pt x="1586" y="274"/>
                      <a:pt x="1586" y="274"/>
                      <a:pt x="1586" y="273"/>
                    </a:cubicBezTo>
                    <a:cubicBezTo>
                      <a:pt x="1586" y="272"/>
                      <a:pt x="1587" y="271"/>
                      <a:pt x="1588" y="271"/>
                    </a:cubicBezTo>
                    <a:cubicBezTo>
                      <a:pt x="1589" y="271"/>
                      <a:pt x="1590" y="271"/>
                      <a:pt x="1592" y="273"/>
                    </a:cubicBezTo>
                    <a:cubicBezTo>
                      <a:pt x="1598" y="279"/>
                      <a:pt x="1607" y="290"/>
                      <a:pt x="1610" y="293"/>
                    </a:cubicBezTo>
                    <a:cubicBezTo>
                      <a:pt x="1612" y="295"/>
                      <a:pt x="1618" y="296"/>
                      <a:pt x="1624" y="296"/>
                    </a:cubicBezTo>
                    <a:cubicBezTo>
                      <a:pt x="1627" y="296"/>
                      <a:pt x="1631" y="296"/>
                      <a:pt x="1633" y="294"/>
                    </a:cubicBezTo>
                    <a:cubicBezTo>
                      <a:pt x="1637" y="291"/>
                      <a:pt x="1638" y="287"/>
                      <a:pt x="1638" y="283"/>
                    </a:cubicBezTo>
                    <a:cubicBezTo>
                      <a:pt x="1638" y="282"/>
                      <a:pt x="1638" y="280"/>
                      <a:pt x="1638" y="278"/>
                    </a:cubicBezTo>
                    <a:cubicBezTo>
                      <a:pt x="1638" y="275"/>
                      <a:pt x="1638" y="272"/>
                      <a:pt x="1638" y="271"/>
                    </a:cubicBezTo>
                    <a:cubicBezTo>
                      <a:pt x="1638" y="269"/>
                      <a:pt x="1638" y="267"/>
                      <a:pt x="1636" y="266"/>
                    </a:cubicBezTo>
                    <a:cubicBezTo>
                      <a:pt x="1634" y="264"/>
                      <a:pt x="1634" y="253"/>
                      <a:pt x="1630" y="249"/>
                    </a:cubicBezTo>
                    <a:cubicBezTo>
                      <a:pt x="1630" y="249"/>
                      <a:pt x="1630" y="249"/>
                      <a:pt x="1630" y="249"/>
                    </a:cubicBezTo>
                    <a:cubicBezTo>
                      <a:pt x="1628" y="250"/>
                      <a:pt x="1626" y="253"/>
                      <a:pt x="1625" y="253"/>
                    </a:cubicBezTo>
                    <a:cubicBezTo>
                      <a:pt x="1625" y="253"/>
                      <a:pt x="1624" y="253"/>
                      <a:pt x="1624" y="252"/>
                    </a:cubicBezTo>
                    <a:cubicBezTo>
                      <a:pt x="1622" y="251"/>
                      <a:pt x="1622" y="249"/>
                      <a:pt x="1620" y="247"/>
                    </a:cubicBezTo>
                    <a:cubicBezTo>
                      <a:pt x="1619" y="245"/>
                      <a:pt x="1615" y="243"/>
                      <a:pt x="1612" y="243"/>
                    </a:cubicBezTo>
                    <a:cubicBezTo>
                      <a:pt x="1611" y="243"/>
                      <a:pt x="1610" y="243"/>
                      <a:pt x="1609" y="244"/>
                    </a:cubicBezTo>
                    <a:cubicBezTo>
                      <a:pt x="1608" y="245"/>
                      <a:pt x="1607" y="245"/>
                      <a:pt x="1606" y="245"/>
                    </a:cubicBezTo>
                    <a:cubicBezTo>
                      <a:pt x="1604" y="245"/>
                      <a:pt x="1603" y="244"/>
                      <a:pt x="1602" y="243"/>
                    </a:cubicBezTo>
                    <a:cubicBezTo>
                      <a:pt x="1601" y="241"/>
                      <a:pt x="1595" y="240"/>
                      <a:pt x="1595" y="239"/>
                    </a:cubicBezTo>
                    <a:cubicBezTo>
                      <a:pt x="1595" y="238"/>
                      <a:pt x="1595" y="238"/>
                      <a:pt x="1596" y="237"/>
                    </a:cubicBezTo>
                    <a:cubicBezTo>
                      <a:pt x="1597" y="237"/>
                      <a:pt x="1598" y="237"/>
                      <a:pt x="1598" y="236"/>
                    </a:cubicBezTo>
                    <a:cubicBezTo>
                      <a:pt x="1598" y="235"/>
                      <a:pt x="1598" y="235"/>
                      <a:pt x="1598" y="235"/>
                    </a:cubicBezTo>
                    <a:cubicBezTo>
                      <a:pt x="1597" y="233"/>
                      <a:pt x="1595" y="232"/>
                      <a:pt x="1593" y="232"/>
                    </a:cubicBezTo>
                    <a:cubicBezTo>
                      <a:pt x="1591" y="232"/>
                      <a:pt x="1589" y="232"/>
                      <a:pt x="1588" y="233"/>
                    </a:cubicBezTo>
                    <a:cubicBezTo>
                      <a:pt x="1587" y="234"/>
                      <a:pt x="1587" y="235"/>
                      <a:pt x="1587" y="237"/>
                    </a:cubicBezTo>
                    <a:cubicBezTo>
                      <a:pt x="1587" y="240"/>
                      <a:pt x="1587" y="242"/>
                      <a:pt x="1587" y="244"/>
                    </a:cubicBezTo>
                    <a:cubicBezTo>
                      <a:pt x="1588" y="246"/>
                      <a:pt x="1589" y="249"/>
                      <a:pt x="1589" y="251"/>
                    </a:cubicBezTo>
                    <a:cubicBezTo>
                      <a:pt x="1589" y="254"/>
                      <a:pt x="1586" y="255"/>
                      <a:pt x="1586" y="256"/>
                    </a:cubicBezTo>
                    <a:cubicBezTo>
                      <a:pt x="1585" y="256"/>
                      <a:pt x="1585" y="256"/>
                      <a:pt x="1585" y="257"/>
                    </a:cubicBezTo>
                    <a:cubicBezTo>
                      <a:pt x="1585" y="257"/>
                      <a:pt x="1586" y="259"/>
                      <a:pt x="1586" y="261"/>
                    </a:cubicBezTo>
                    <a:cubicBezTo>
                      <a:pt x="1586" y="261"/>
                      <a:pt x="1586" y="262"/>
                      <a:pt x="1586" y="263"/>
                    </a:cubicBezTo>
                    <a:cubicBezTo>
                      <a:pt x="1585" y="264"/>
                      <a:pt x="1585" y="265"/>
                      <a:pt x="1585" y="265"/>
                    </a:cubicBezTo>
                    <a:cubicBezTo>
                      <a:pt x="1584" y="265"/>
                      <a:pt x="1584" y="264"/>
                      <a:pt x="1584" y="264"/>
                    </a:cubicBezTo>
                    <a:cubicBezTo>
                      <a:pt x="1583" y="263"/>
                      <a:pt x="1582" y="263"/>
                      <a:pt x="1581" y="263"/>
                    </a:cubicBezTo>
                    <a:cubicBezTo>
                      <a:pt x="1580" y="263"/>
                      <a:pt x="1579" y="263"/>
                      <a:pt x="1579" y="261"/>
                    </a:cubicBezTo>
                    <a:cubicBezTo>
                      <a:pt x="1579" y="259"/>
                      <a:pt x="1585" y="253"/>
                      <a:pt x="1586" y="251"/>
                    </a:cubicBezTo>
                    <a:cubicBezTo>
                      <a:pt x="1586" y="250"/>
                      <a:pt x="1586" y="250"/>
                      <a:pt x="1586" y="250"/>
                    </a:cubicBezTo>
                    <a:cubicBezTo>
                      <a:pt x="1586" y="248"/>
                      <a:pt x="1584" y="246"/>
                      <a:pt x="1584" y="244"/>
                    </a:cubicBezTo>
                    <a:cubicBezTo>
                      <a:pt x="1584" y="243"/>
                      <a:pt x="1584" y="242"/>
                      <a:pt x="1582" y="242"/>
                    </a:cubicBezTo>
                    <a:cubicBezTo>
                      <a:pt x="1582" y="242"/>
                      <a:pt x="1582" y="242"/>
                      <a:pt x="1582" y="242"/>
                    </a:cubicBezTo>
                    <a:cubicBezTo>
                      <a:pt x="1581" y="242"/>
                      <a:pt x="1581" y="242"/>
                      <a:pt x="1581" y="242"/>
                    </a:cubicBezTo>
                    <a:cubicBezTo>
                      <a:pt x="1580" y="242"/>
                      <a:pt x="1579" y="242"/>
                      <a:pt x="1579" y="241"/>
                    </a:cubicBezTo>
                    <a:cubicBezTo>
                      <a:pt x="1579" y="240"/>
                      <a:pt x="1580" y="240"/>
                      <a:pt x="1580" y="240"/>
                    </a:cubicBezTo>
                    <a:cubicBezTo>
                      <a:pt x="1580" y="239"/>
                      <a:pt x="1580" y="239"/>
                      <a:pt x="1580" y="239"/>
                    </a:cubicBezTo>
                    <a:cubicBezTo>
                      <a:pt x="1580" y="237"/>
                      <a:pt x="1577" y="236"/>
                      <a:pt x="1577" y="232"/>
                    </a:cubicBezTo>
                    <a:cubicBezTo>
                      <a:pt x="1576" y="229"/>
                      <a:pt x="1570" y="227"/>
                      <a:pt x="1567" y="227"/>
                    </a:cubicBezTo>
                    <a:cubicBezTo>
                      <a:pt x="1567" y="227"/>
                      <a:pt x="1566" y="227"/>
                      <a:pt x="1566" y="228"/>
                    </a:cubicBezTo>
                    <a:cubicBezTo>
                      <a:pt x="1566" y="228"/>
                      <a:pt x="1566" y="228"/>
                      <a:pt x="1566" y="228"/>
                    </a:cubicBezTo>
                    <a:cubicBezTo>
                      <a:pt x="1566" y="229"/>
                      <a:pt x="1566" y="230"/>
                      <a:pt x="1566" y="231"/>
                    </a:cubicBezTo>
                    <a:cubicBezTo>
                      <a:pt x="1566" y="234"/>
                      <a:pt x="1566" y="238"/>
                      <a:pt x="1565" y="241"/>
                    </a:cubicBezTo>
                    <a:cubicBezTo>
                      <a:pt x="1564" y="245"/>
                      <a:pt x="1559" y="253"/>
                      <a:pt x="1559" y="254"/>
                    </a:cubicBezTo>
                    <a:cubicBezTo>
                      <a:pt x="1560" y="255"/>
                      <a:pt x="1562" y="255"/>
                      <a:pt x="1564" y="255"/>
                    </a:cubicBezTo>
                    <a:cubicBezTo>
                      <a:pt x="1566" y="255"/>
                      <a:pt x="1568" y="255"/>
                      <a:pt x="1570" y="254"/>
                    </a:cubicBezTo>
                    <a:cubicBezTo>
                      <a:pt x="1572" y="253"/>
                      <a:pt x="1573" y="253"/>
                      <a:pt x="1574" y="253"/>
                    </a:cubicBezTo>
                    <a:cubicBezTo>
                      <a:pt x="1575" y="253"/>
                      <a:pt x="1575" y="254"/>
                      <a:pt x="1575" y="254"/>
                    </a:cubicBezTo>
                    <a:cubicBezTo>
                      <a:pt x="1575" y="254"/>
                      <a:pt x="1575" y="255"/>
                      <a:pt x="1575" y="255"/>
                    </a:cubicBezTo>
                    <a:cubicBezTo>
                      <a:pt x="1575" y="257"/>
                      <a:pt x="1572" y="259"/>
                      <a:pt x="1569" y="259"/>
                    </a:cubicBezTo>
                    <a:cubicBezTo>
                      <a:pt x="1569" y="259"/>
                      <a:pt x="1569" y="259"/>
                      <a:pt x="1569" y="259"/>
                    </a:cubicBezTo>
                    <a:cubicBezTo>
                      <a:pt x="1566" y="258"/>
                      <a:pt x="1566" y="256"/>
                      <a:pt x="1563" y="256"/>
                    </a:cubicBezTo>
                    <a:cubicBezTo>
                      <a:pt x="1559" y="256"/>
                      <a:pt x="1556" y="260"/>
                      <a:pt x="1553" y="264"/>
                    </a:cubicBezTo>
                    <a:cubicBezTo>
                      <a:pt x="1551" y="269"/>
                      <a:pt x="1549" y="272"/>
                      <a:pt x="1547" y="272"/>
                    </a:cubicBezTo>
                    <a:cubicBezTo>
                      <a:pt x="1547" y="272"/>
                      <a:pt x="1547" y="272"/>
                      <a:pt x="1547" y="272"/>
                    </a:cubicBezTo>
                    <a:cubicBezTo>
                      <a:pt x="1547" y="271"/>
                      <a:pt x="1549" y="269"/>
                      <a:pt x="1549" y="267"/>
                    </a:cubicBezTo>
                    <a:cubicBezTo>
                      <a:pt x="1549" y="267"/>
                      <a:pt x="1549" y="267"/>
                      <a:pt x="1549" y="266"/>
                    </a:cubicBezTo>
                    <a:cubicBezTo>
                      <a:pt x="1548" y="266"/>
                      <a:pt x="1548" y="265"/>
                      <a:pt x="1547" y="265"/>
                    </a:cubicBezTo>
                    <a:cubicBezTo>
                      <a:pt x="1547" y="265"/>
                      <a:pt x="1548" y="265"/>
                      <a:pt x="1548" y="265"/>
                    </a:cubicBezTo>
                    <a:cubicBezTo>
                      <a:pt x="1551" y="265"/>
                      <a:pt x="1553" y="263"/>
                      <a:pt x="1555" y="259"/>
                    </a:cubicBezTo>
                    <a:cubicBezTo>
                      <a:pt x="1557" y="256"/>
                      <a:pt x="1561" y="248"/>
                      <a:pt x="1563" y="244"/>
                    </a:cubicBezTo>
                    <a:cubicBezTo>
                      <a:pt x="1564" y="243"/>
                      <a:pt x="1564" y="241"/>
                      <a:pt x="1564" y="240"/>
                    </a:cubicBezTo>
                    <a:cubicBezTo>
                      <a:pt x="1564" y="237"/>
                      <a:pt x="1563" y="234"/>
                      <a:pt x="1563" y="232"/>
                    </a:cubicBezTo>
                    <a:cubicBezTo>
                      <a:pt x="1563" y="230"/>
                      <a:pt x="1562" y="228"/>
                      <a:pt x="1557" y="227"/>
                    </a:cubicBezTo>
                    <a:cubicBezTo>
                      <a:pt x="1556" y="227"/>
                      <a:pt x="1554" y="226"/>
                      <a:pt x="1553" y="226"/>
                    </a:cubicBezTo>
                    <a:cubicBezTo>
                      <a:pt x="1550" y="226"/>
                      <a:pt x="1547" y="227"/>
                      <a:pt x="1546" y="229"/>
                    </a:cubicBezTo>
                    <a:cubicBezTo>
                      <a:pt x="1545" y="232"/>
                      <a:pt x="1543" y="235"/>
                      <a:pt x="1542" y="235"/>
                    </a:cubicBezTo>
                    <a:cubicBezTo>
                      <a:pt x="1541" y="234"/>
                      <a:pt x="1541" y="234"/>
                      <a:pt x="1541" y="234"/>
                    </a:cubicBezTo>
                    <a:cubicBezTo>
                      <a:pt x="1541" y="234"/>
                      <a:pt x="1541" y="234"/>
                      <a:pt x="1541" y="233"/>
                    </a:cubicBezTo>
                    <a:cubicBezTo>
                      <a:pt x="1540" y="231"/>
                      <a:pt x="1546" y="227"/>
                      <a:pt x="1547" y="225"/>
                    </a:cubicBezTo>
                    <a:cubicBezTo>
                      <a:pt x="1547" y="222"/>
                      <a:pt x="1556" y="220"/>
                      <a:pt x="1557" y="217"/>
                    </a:cubicBezTo>
                    <a:cubicBezTo>
                      <a:pt x="1557" y="217"/>
                      <a:pt x="1557" y="217"/>
                      <a:pt x="1557" y="217"/>
                    </a:cubicBezTo>
                    <a:cubicBezTo>
                      <a:pt x="1556" y="215"/>
                      <a:pt x="1550" y="213"/>
                      <a:pt x="1548" y="212"/>
                    </a:cubicBezTo>
                    <a:cubicBezTo>
                      <a:pt x="1546" y="210"/>
                      <a:pt x="1540" y="207"/>
                      <a:pt x="1536" y="207"/>
                    </a:cubicBezTo>
                    <a:cubicBezTo>
                      <a:pt x="1536" y="207"/>
                      <a:pt x="1536" y="207"/>
                      <a:pt x="1535" y="207"/>
                    </a:cubicBezTo>
                    <a:cubicBezTo>
                      <a:pt x="1534" y="208"/>
                      <a:pt x="1533" y="208"/>
                      <a:pt x="1532" y="208"/>
                    </a:cubicBezTo>
                    <a:cubicBezTo>
                      <a:pt x="1529" y="208"/>
                      <a:pt x="1526" y="207"/>
                      <a:pt x="1525" y="204"/>
                    </a:cubicBezTo>
                    <a:cubicBezTo>
                      <a:pt x="1524" y="201"/>
                      <a:pt x="1519" y="200"/>
                      <a:pt x="1515" y="199"/>
                    </a:cubicBezTo>
                    <a:cubicBezTo>
                      <a:pt x="1510" y="198"/>
                      <a:pt x="1504" y="197"/>
                      <a:pt x="1503" y="196"/>
                    </a:cubicBezTo>
                    <a:cubicBezTo>
                      <a:pt x="1503" y="195"/>
                      <a:pt x="1503" y="194"/>
                      <a:pt x="1503" y="194"/>
                    </a:cubicBezTo>
                    <a:cubicBezTo>
                      <a:pt x="1503" y="194"/>
                      <a:pt x="1503" y="194"/>
                      <a:pt x="1504" y="194"/>
                    </a:cubicBezTo>
                    <a:cubicBezTo>
                      <a:pt x="1505" y="194"/>
                      <a:pt x="1506" y="194"/>
                      <a:pt x="1506" y="193"/>
                    </a:cubicBezTo>
                    <a:cubicBezTo>
                      <a:pt x="1506" y="192"/>
                      <a:pt x="1504" y="191"/>
                      <a:pt x="1503" y="191"/>
                    </a:cubicBezTo>
                    <a:cubicBezTo>
                      <a:pt x="1502" y="191"/>
                      <a:pt x="1500" y="191"/>
                      <a:pt x="1498" y="192"/>
                    </a:cubicBezTo>
                    <a:cubicBezTo>
                      <a:pt x="1497" y="192"/>
                      <a:pt x="1497" y="192"/>
                      <a:pt x="1496" y="192"/>
                    </a:cubicBezTo>
                    <a:cubicBezTo>
                      <a:pt x="1493" y="192"/>
                      <a:pt x="1490" y="190"/>
                      <a:pt x="1490" y="189"/>
                    </a:cubicBezTo>
                    <a:cubicBezTo>
                      <a:pt x="1490" y="189"/>
                      <a:pt x="1490" y="189"/>
                      <a:pt x="1490" y="189"/>
                    </a:cubicBezTo>
                    <a:cubicBezTo>
                      <a:pt x="1490" y="187"/>
                      <a:pt x="1497" y="185"/>
                      <a:pt x="1500" y="183"/>
                    </a:cubicBezTo>
                    <a:close/>
                    <a:moveTo>
                      <a:pt x="450" y="1042"/>
                    </a:moveTo>
                    <a:cubicBezTo>
                      <a:pt x="453" y="1040"/>
                      <a:pt x="457" y="1039"/>
                      <a:pt x="460" y="1039"/>
                    </a:cubicBezTo>
                    <a:cubicBezTo>
                      <a:pt x="460" y="1039"/>
                      <a:pt x="460" y="1039"/>
                      <a:pt x="460" y="1039"/>
                    </a:cubicBezTo>
                    <a:cubicBezTo>
                      <a:pt x="460" y="1039"/>
                      <a:pt x="461" y="1039"/>
                      <a:pt x="461" y="1039"/>
                    </a:cubicBezTo>
                    <a:cubicBezTo>
                      <a:pt x="461" y="1039"/>
                      <a:pt x="461" y="1039"/>
                      <a:pt x="461" y="1039"/>
                    </a:cubicBezTo>
                    <a:cubicBezTo>
                      <a:pt x="461" y="1040"/>
                      <a:pt x="460" y="1040"/>
                      <a:pt x="459" y="1040"/>
                    </a:cubicBezTo>
                    <a:cubicBezTo>
                      <a:pt x="458" y="1041"/>
                      <a:pt x="452" y="1043"/>
                      <a:pt x="450" y="1043"/>
                    </a:cubicBezTo>
                    <a:cubicBezTo>
                      <a:pt x="448" y="1043"/>
                      <a:pt x="444" y="1046"/>
                      <a:pt x="440" y="1048"/>
                    </a:cubicBezTo>
                    <a:cubicBezTo>
                      <a:pt x="443" y="1046"/>
                      <a:pt x="448" y="1043"/>
                      <a:pt x="450" y="104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0" name="Freeform 274">
                <a:extLst>
                  <a:ext uri="{FF2B5EF4-FFF2-40B4-BE49-F238E27FC236}">
                    <a16:creationId xmlns:a16="http://schemas.microsoft.com/office/drawing/2014/main" id="{E5D91356-FC5D-133D-9476-AEED5D90F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517"/>
                <a:ext cx="11" cy="12"/>
              </a:xfrm>
              <a:custGeom>
                <a:avLst/>
                <a:gdLst>
                  <a:gd name="T0" fmla="*/ 1 w 10"/>
                  <a:gd name="T1" fmla="*/ 9 h 10"/>
                  <a:gd name="T2" fmla="*/ 6 w 10"/>
                  <a:gd name="T3" fmla="*/ 1 h 10"/>
                  <a:gd name="T4" fmla="*/ 1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2" y="10"/>
                      <a:pt x="10" y="3"/>
                      <a:pt x="6" y="1"/>
                    </a:cubicBezTo>
                    <a:cubicBezTo>
                      <a:pt x="3" y="0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275">
                <a:extLst>
                  <a:ext uri="{FF2B5EF4-FFF2-40B4-BE49-F238E27FC236}">
                    <a16:creationId xmlns:a16="http://schemas.microsoft.com/office/drawing/2014/main" id="{F05F71A3-5CD6-2D5F-3941-09B3166B4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606"/>
                <a:ext cx="11" cy="15"/>
              </a:xfrm>
              <a:custGeom>
                <a:avLst/>
                <a:gdLst>
                  <a:gd name="T0" fmla="*/ 2 w 9"/>
                  <a:gd name="T1" fmla="*/ 12 h 13"/>
                  <a:gd name="T2" fmla="*/ 8 w 9"/>
                  <a:gd name="T3" fmla="*/ 4 h 13"/>
                  <a:gd name="T4" fmla="*/ 2 w 9"/>
                  <a:gd name="T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2" y="12"/>
                    </a:moveTo>
                    <a:cubicBezTo>
                      <a:pt x="3" y="13"/>
                      <a:pt x="9" y="7"/>
                      <a:pt x="8" y="4"/>
                    </a:cubicBezTo>
                    <a:cubicBezTo>
                      <a:pt x="7" y="0"/>
                      <a:pt x="0" y="7"/>
                      <a:pt x="2" y="1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276">
                <a:extLst>
                  <a:ext uri="{FF2B5EF4-FFF2-40B4-BE49-F238E27FC236}">
                    <a16:creationId xmlns:a16="http://schemas.microsoft.com/office/drawing/2014/main" id="{19C3E469-3AAB-C21C-3A67-D6C4917DD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413"/>
                <a:ext cx="72" cy="57"/>
              </a:xfrm>
              <a:custGeom>
                <a:avLst/>
                <a:gdLst>
                  <a:gd name="T0" fmla="*/ 8 w 63"/>
                  <a:gd name="T1" fmla="*/ 31 h 49"/>
                  <a:gd name="T2" fmla="*/ 17 w 63"/>
                  <a:gd name="T3" fmla="*/ 30 h 49"/>
                  <a:gd name="T4" fmla="*/ 11 w 63"/>
                  <a:gd name="T5" fmla="*/ 37 h 49"/>
                  <a:gd name="T6" fmla="*/ 17 w 63"/>
                  <a:gd name="T7" fmla="*/ 44 h 49"/>
                  <a:gd name="T8" fmla="*/ 27 w 63"/>
                  <a:gd name="T9" fmla="*/ 48 h 49"/>
                  <a:gd name="T10" fmla="*/ 32 w 63"/>
                  <a:gd name="T11" fmla="*/ 40 h 49"/>
                  <a:gd name="T12" fmla="*/ 48 w 63"/>
                  <a:gd name="T13" fmla="*/ 39 h 49"/>
                  <a:gd name="T14" fmla="*/ 62 w 63"/>
                  <a:gd name="T15" fmla="*/ 25 h 49"/>
                  <a:gd name="T16" fmla="*/ 53 w 63"/>
                  <a:gd name="T17" fmla="*/ 31 h 49"/>
                  <a:gd name="T18" fmla="*/ 43 w 63"/>
                  <a:gd name="T19" fmla="*/ 30 h 49"/>
                  <a:gd name="T20" fmla="*/ 39 w 63"/>
                  <a:gd name="T21" fmla="*/ 22 h 49"/>
                  <a:gd name="T22" fmla="*/ 49 w 63"/>
                  <a:gd name="T23" fmla="*/ 15 h 49"/>
                  <a:gd name="T24" fmla="*/ 43 w 63"/>
                  <a:gd name="T25" fmla="*/ 10 h 49"/>
                  <a:gd name="T26" fmla="*/ 35 w 63"/>
                  <a:gd name="T27" fmla="*/ 8 h 49"/>
                  <a:gd name="T28" fmla="*/ 33 w 63"/>
                  <a:gd name="T29" fmla="*/ 2 h 49"/>
                  <a:gd name="T30" fmla="*/ 21 w 63"/>
                  <a:gd name="T31" fmla="*/ 4 h 49"/>
                  <a:gd name="T32" fmla="*/ 27 w 63"/>
                  <a:gd name="T33" fmla="*/ 14 h 49"/>
                  <a:gd name="T34" fmla="*/ 30 w 63"/>
                  <a:gd name="T35" fmla="*/ 21 h 49"/>
                  <a:gd name="T36" fmla="*/ 23 w 63"/>
                  <a:gd name="T37" fmla="*/ 16 h 49"/>
                  <a:gd name="T38" fmla="*/ 13 w 63"/>
                  <a:gd name="T39" fmla="*/ 15 h 49"/>
                  <a:gd name="T40" fmla="*/ 8 w 63"/>
                  <a:gd name="T41" fmla="*/ 16 h 49"/>
                  <a:gd name="T42" fmla="*/ 3 w 63"/>
                  <a:gd name="T43" fmla="*/ 21 h 49"/>
                  <a:gd name="T44" fmla="*/ 2 w 63"/>
                  <a:gd name="T45" fmla="*/ 28 h 49"/>
                  <a:gd name="T46" fmla="*/ 8 w 63"/>
                  <a:gd name="T4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49">
                    <a:moveTo>
                      <a:pt x="8" y="31"/>
                    </a:moveTo>
                    <a:cubicBezTo>
                      <a:pt x="11" y="28"/>
                      <a:pt x="17" y="28"/>
                      <a:pt x="17" y="30"/>
                    </a:cubicBezTo>
                    <a:cubicBezTo>
                      <a:pt x="17" y="33"/>
                      <a:pt x="11" y="35"/>
                      <a:pt x="11" y="37"/>
                    </a:cubicBezTo>
                    <a:cubicBezTo>
                      <a:pt x="11" y="41"/>
                      <a:pt x="16" y="39"/>
                      <a:pt x="17" y="44"/>
                    </a:cubicBezTo>
                    <a:cubicBezTo>
                      <a:pt x="17" y="49"/>
                      <a:pt x="23" y="48"/>
                      <a:pt x="27" y="48"/>
                    </a:cubicBezTo>
                    <a:cubicBezTo>
                      <a:pt x="32" y="48"/>
                      <a:pt x="30" y="41"/>
                      <a:pt x="32" y="40"/>
                    </a:cubicBezTo>
                    <a:cubicBezTo>
                      <a:pt x="33" y="38"/>
                      <a:pt x="43" y="39"/>
                      <a:pt x="48" y="39"/>
                    </a:cubicBezTo>
                    <a:cubicBezTo>
                      <a:pt x="54" y="40"/>
                      <a:pt x="63" y="28"/>
                      <a:pt x="62" y="25"/>
                    </a:cubicBezTo>
                    <a:cubicBezTo>
                      <a:pt x="60" y="22"/>
                      <a:pt x="56" y="25"/>
                      <a:pt x="53" y="31"/>
                    </a:cubicBezTo>
                    <a:cubicBezTo>
                      <a:pt x="50" y="37"/>
                      <a:pt x="41" y="33"/>
                      <a:pt x="43" y="30"/>
                    </a:cubicBezTo>
                    <a:cubicBezTo>
                      <a:pt x="45" y="27"/>
                      <a:pt x="39" y="26"/>
                      <a:pt x="39" y="22"/>
                    </a:cubicBezTo>
                    <a:cubicBezTo>
                      <a:pt x="39" y="18"/>
                      <a:pt x="47" y="19"/>
                      <a:pt x="49" y="15"/>
                    </a:cubicBezTo>
                    <a:cubicBezTo>
                      <a:pt x="50" y="10"/>
                      <a:pt x="46" y="8"/>
                      <a:pt x="43" y="10"/>
                    </a:cubicBezTo>
                    <a:cubicBezTo>
                      <a:pt x="41" y="13"/>
                      <a:pt x="32" y="12"/>
                      <a:pt x="35" y="8"/>
                    </a:cubicBezTo>
                    <a:cubicBezTo>
                      <a:pt x="38" y="3"/>
                      <a:pt x="35" y="0"/>
                      <a:pt x="33" y="2"/>
                    </a:cubicBezTo>
                    <a:cubicBezTo>
                      <a:pt x="30" y="5"/>
                      <a:pt x="24" y="1"/>
                      <a:pt x="21" y="4"/>
                    </a:cubicBezTo>
                    <a:cubicBezTo>
                      <a:pt x="18" y="7"/>
                      <a:pt x="21" y="11"/>
                      <a:pt x="27" y="14"/>
                    </a:cubicBezTo>
                    <a:cubicBezTo>
                      <a:pt x="34" y="17"/>
                      <a:pt x="32" y="23"/>
                      <a:pt x="30" y="21"/>
                    </a:cubicBezTo>
                    <a:cubicBezTo>
                      <a:pt x="28" y="19"/>
                      <a:pt x="25" y="18"/>
                      <a:pt x="23" y="16"/>
                    </a:cubicBezTo>
                    <a:cubicBezTo>
                      <a:pt x="20" y="13"/>
                      <a:pt x="14" y="12"/>
                      <a:pt x="13" y="15"/>
                    </a:cubicBezTo>
                    <a:cubicBezTo>
                      <a:pt x="12" y="18"/>
                      <a:pt x="11" y="17"/>
                      <a:pt x="8" y="16"/>
                    </a:cubicBezTo>
                    <a:cubicBezTo>
                      <a:pt x="4" y="15"/>
                      <a:pt x="1" y="20"/>
                      <a:pt x="3" y="21"/>
                    </a:cubicBezTo>
                    <a:cubicBezTo>
                      <a:pt x="5" y="21"/>
                      <a:pt x="3" y="24"/>
                      <a:pt x="2" y="28"/>
                    </a:cubicBezTo>
                    <a:cubicBezTo>
                      <a:pt x="0" y="32"/>
                      <a:pt x="5" y="34"/>
                      <a:pt x="8" y="3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277">
                <a:extLst>
                  <a:ext uri="{FF2B5EF4-FFF2-40B4-BE49-F238E27FC236}">
                    <a16:creationId xmlns:a16="http://schemas.microsoft.com/office/drawing/2014/main" id="{D865B420-180F-4BA8-A253-B1EE4C182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442"/>
                <a:ext cx="12" cy="12"/>
              </a:xfrm>
              <a:custGeom>
                <a:avLst/>
                <a:gdLst>
                  <a:gd name="T0" fmla="*/ 7 w 10"/>
                  <a:gd name="T1" fmla="*/ 9 h 10"/>
                  <a:gd name="T2" fmla="*/ 4 w 10"/>
                  <a:gd name="T3" fmla="*/ 2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7" y="0"/>
                      <a:pt x="4" y="2"/>
                    </a:cubicBezTo>
                    <a:cubicBezTo>
                      <a:pt x="0" y="4"/>
                      <a:pt x="4" y="10"/>
                      <a:pt x="7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" name="Freeform 278">
                <a:extLst>
                  <a:ext uri="{FF2B5EF4-FFF2-40B4-BE49-F238E27FC236}">
                    <a16:creationId xmlns:a16="http://schemas.microsoft.com/office/drawing/2014/main" id="{5A04EFF0-4AB9-1D71-DDC6-E18DE530A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427"/>
                <a:ext cx="19" cy="24"/>
              </a:xfrm>
              <a:custGeom>
                <a:avLst/>
                <a:gdLst>
                  <a:gd name="T0" fmla="*/ 10 w 16"/>
                  <a:gd name="T1" fmla="*/ 17 h 21"/>
                  <a:gd name="T2" fmla="*/ 13 w 16"/>
                  <a:gd name="T3" fmla="*/ 8 h 21"/>
                  <a:gd name="T4" fmla="*/ 15 w 16"/>
                  <a:gd name="T5" fmla="*/ 4 h 21"/>
                  <a:gd name="T6" fmla="*/ 7 w 16"/>
                  <a:gd name="T7" fmla="*/ 4 h 21"/>
                  <a:gd name="T8" fmla="*/ 2 w 16"/>
                  <a:gd name="T9" fmla="*/ 9 h 21"/>
                  <a:gd name="T10" fmla="*/ 10 w 16"/>
                  <a:gd name="T1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0" y="17"/>
                    </a:moveTo>
                    <a:cubicBezTo>
                      <a:pt x="12" y="13"/>
                      <a:pt x="11" y="9"/>
                      <a:pt x="13" y="8"/>
                    </a:cubicBezTo>
                    <a:cubicBezTo>
                      <a:pt x="15" y="6"/>
                      <a:pt x="16" y="7"/>
                      <a:pt x="15" y="4"/>
                    </a:cubicBezTo>
                    <a:cubicBezTo>
                      <a:pt x="15" y="1"/>
                      <a:pt x="7" y="0"/>
                      <a:pt x="7" y="4"/>
                    </a:cubicBezTo>
                    <a:cubicBezTo>
                      <a:pt x="7" y="7"/>
                      <a:pt x="5" y="6"/>
                      <a:pt x="2" y="9"/>
                    </a:cubicBezTo>
                    <a:cubicBezTo>
                      <a:pt x="0" y="13"/>
                      <a:pt x="8" y="21"/>
                      <a:pt x="10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" name="Freeform 279">
                <a:extLst>
                  <a:ext uri="{FF2B5EF4-FFF2-40B4-BE49-F238E27FC236}">
                    <a16:creationId xmlns:a16="http://schemas.microsoft.com/office/drawing/2014/main" id="{ADF9B139-6955-C472-03B7-F3E77DD5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435"/>
                <a:ext cx="12" cy="12"/>
              </a:xfrm>
              <a:custGeom>
                <a:avLst/>
                <a:gdLst>
                  <a:gd name="T0" fmla="*/ 8 w 10"/>
                  <a:gd name="T1" fmla="*/ 7 h 10"/>
                  <a:gd name="T2" fmla="*/ 6 w 10"/>
                  <a:gd name="T3" fmla="*/ 0 h 10"/>
                  <a:gd name="T4" fmla="*/ 1 w 10"/>
                  <a:gd name="T5" fmla="*/ 7 h 10"/>
                  <a:gd name="T6" fmla="*/ 8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8" y="7"/>
                    </a:moveTo>
                    <a:cubicBezTo>
                      <a:pt x="10" y="4"/>
                      <a:pt x="8" y="0"/>
                      <a:pt x="6" y="0"/>
                    </a:cubicBezTo>
                    <a:cubicBezTo>
                      <a:pt x="3" y="0"/>
                      <a:pt x="0" y="3"/>
                      <a:pt x="1" y="7"/>
                    </a:cubicBezTo>
                    <a:cubicBezTo>
                      <a:pt x="3" y="10"/>
                      <a:pt x="7" y="10"/>
                      <a:pt x="8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" name="Freeform 280">
                <a:extLst>
                  <a:ext uri="{FF2B5EF4-FFF2-40B4-BE49-F238E27FC236}">
                    <a16:creationId xmlns:a16="http://schemas.microsoft.com/office/drawing/2014/main" id="{91CE530F-4154-B609-0277-4257707A8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445"/>
                <a:ext cx="27" cy="29"/>
              </a:xfrm>
              <a:custGeom>
                <a:avLst/>
                <a:gdLst>
                  <a:gd name="T0" fmla="*/ 10 w 23"/>
                  <a:gd name="T1" fmla="*/ 10 h 25"/>
                  <a:gd name="T2" fmla="*/ 5 w 23"/>
                  <a:gd name="T3" fmla="*/ 14 h 25"/>
                  <a:gd name="T4" fmla="*/ 7 w 23"/>
                  <a:gd name="T5" fmla="*/ 18 h 25"/>
                  <a:gd name="T6" fmla="*/ 15 w 23"/>
                  <a:gd name="T7" fmla="*/ 23 h 25"/>
                  <a:gd name="T8" fmla="*/ 23 w 23"/>
                  <a:gd name="T9" fmla="*/ 15 h 25"/>
                  <a:gd name="T10" fmla="*/ 16 w 23"/>
                  <a:gd name="T11" fmla="*/ 11 h 25"/>
                  <a:gd name="T12" fmla="*/ 20 w 23"/>
                  <a:gd name="T13" fmla="*/ 8 h 25"/>
                  <a:gd name="T14" fmla="*/ 13 w 23"/>
                  <a:gd name="T15" fmla="*/ 6 h 25"/>
                  <a:gd name="T16" fmla="*/ 15 w 23"/>
                  <a:gd name="T17" fmla="*/ 3 h 25"/>
                  <a:gd name="T18" fmla="*/ 4 w 23"/>
                  <a:gd name="T19" fmla="*/ 3 h 25"/>
                  <a:gd name="T20" fmla="*/ 2 w 23"/>
                  <a:gd name="T21" fmla="*/ 9 h 25"/>
                  <a:gd name="T22" fmla="*/ 10 w 23"/>
                  <a:gd name="T23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0" y="10"/>
                    </a:moveTo>
                    <a:cubicBezTo>
                      <a:pt x="10" y="12"/>
                      <a:pt x="4" y="11"/>
                      <a:pt x="5" y="14"/>
                    </a:cubicBezTo>
                    <a:cubicBezTo>
                      <a:pt x="6" y="17"/>
                      <a:pt x="7" y="15"/>
                      <a:pt x="7" y="18"/>
                    </a:cubicBezTo>
                    <a:cubicBezTo>
                      <a:pt x="7" y="21"/>
                      <a:pt x="10" y="25"/>
                      <a:pt x="15" y="23"/>
                    </a:cubicBezTo>
                    <a:cubicBezTo>
                      <a:pt x="19" y="21"/>
                      <a:pt x="23" y="18"/>
                      <a:pt x="23" y="15"/>
                    </a:cubicBezTo>
                    <a:cubicBezTo>
                      <a:pt x="22" y="13"/>
                      <a:pt x="14" y="13"/>
                      <a:pt x="16" y="11"/>
                    </a:cubicBezTo>
                    <a:cubicBezTo>
                      <a:pt x="17" y="10"/>
                      <a:pt x="20" y="10"/>
                      <a:pt x="20" y="8"/>
                    </a:cubicBezTo>
                    <a:cubicBezTo>
                      <a:pt x="20" y="5"/>
                      <a:pt x="13" y="8"/>
                      <a:pt x="13" y="6"/>
                    </a:cubicBezTo>
                    <a:cubicBezTo>
                      <a:pt x="13" y="4"/>
                      <a:pt x="16" y="5"/>
                      <a:pt x="15" y="3"/>
                    </a:cubicBezTo>
                    <a:cubicBezTo>
                      <a:pt x="13" y="1"/>
                      <a:pt x="7" y="0"/>
                      <a:pt x="4" y="3"/>
                    </a:cubicBezTo>
                    <a:cubicBezTo>
                      <a:pt x="2" y="7"/>
                      <a:pt x="0" y="7"/>
                      <a:pt x="2" y="9"/>
                    </a:cubicBezTo>
                    <a:cubicBezTo>
                      <a:pt x="3" y="12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Freeform 281">
                <a:extLst>
                  <a:ext uri="{FF2B5EF4-FFF2-40B4-BE49-F238E27FC236}">
                    <a16:creationId xmlns:a16="http://schemas.microsoft.com/office/drawing/2014/main" id="{EE387580-B136-84A0-7F27-D51AB1DA5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481"/>
                <a:ext cx="112" cy="87"/>
              </a:xfrm>
              <a:custGeom>
                <a:avLst/>
                <a:gdLst>
                  <a:gd name="T0" fmla="*/ 6 w 97"/>
                  <a:gd name="T1" fmla="*/ 48 h 75"/>
                  <a:gd name="T2" fmla="*/ 6 w 97"/>
                  <a:gd name="T3" fmla="*/ 54 h 75"/>
                  <a:gd name="T4" fmla="*/ 10 w 97"/>
                  <a:gd name="T5" fmla="*/ 53 h 75"/>
                  <a:gd name="T6" fmla="*/ 22 w 97"/>
                  <a:gd name="T7" fmla="*/ 53 h 75"/>
                  <a:gd name="T8" fmla="*/ 20 w 97"/>
                  <a:gd name="T9" fmla="*/ 60 h 75"/>
                  <a:gd name="T10" fmla="*/ 12 w 97"/>
                  <a:gd name="T11" fmla="*/ 70 h 75"/>
                  <a:gd name="T12" fmla="*/ 14 w 97"/>
                  <a:gd name="T13" fmla="*/ 75 h 75"/>
                  <a:gd name="T14" fmla="*/ 21 w 97"/>
                  <a:gd name="T15" fmla="*/ 72 h 75"/>
                  <a:gd name="T16" fmla="*/ 26 w 97"/>
                  <a:gd name="T17" fmla="*/ 72 h 75"/>
                  <a:gd name="T18" fmla="*/ 31 w 97"/>
                  <a:gd name="T19" fmla="*/ 71 h 75"/>
                  <a:gd name="T20" fmla="*/ 43 w 97"/>
                  <a:gd name="T21" fmla="*/ 69 h 75"/>
                  <a:gd name="T22" fmla="*/ 46 w 97"/>
                  <a:gd name="T23" fmla="*/ 62 h 75"/>
                  <a:gd name="T24" fmla="*/ 48 w 97"/>
                  <a:gd name="T25" fmla="*/ 69 h 75"/>
                  <a:gd name="T26" fmla="*/ 51 w 97"/>
                  <a:gd name="T27" fmla="*/ 62 h 75"/>
                  <a:gd name="T28" fmla="*/ 53 w 97"/>
                  <a:gd name="T29" fmla="*/ 69 h 75"/>
                  <a:gd name="T30" fmla="*/ 62 w 97"/>
                  <a:gd name="T31" fmla="*/ 63 h 75"/>
                  <a:gd name="T32" fmla="*/ 67 w 97"/>
                  <a:gd name="T33" fmla="*/ 58 h 75"/>
                  <a:gd name="T34" fmla="*/ 72 w 97"/>
                  <a:gd name="T35" fmla="*/ 54 h 75"/>
                  <a:gd name="T36" fmla="*/ 77 w 97"/>
                  <a:gd name="T37" fmla="*/ 39 h 75"/>
                  <a:gd name="T38" fmla="*/ 86 w 97"/>
                  <a:gd name="T39" fmla="*/ 32 h 75"/>
                  <a:gd name="T40" fmla="*/ 92 w 97"/>
                  <a:gd name="T41" fmla="*/ 25 h 75"/>
                  <a:gd name="T42" fmla="*/ 96 w 97"/>
                  <a:gd name="T43" fmla="*/ 15 h 75"/>
                  <a:gd name="T44" fmla="*/ 92 w 97"/>
                  <a:gd name="T45" fmla="*/ 8 h 75"/>
                  <a:gd name="T46" fmla="*/ 87 w 97"/>
                  <a:gd name="T47" fmla="*/ 3 h 75"/>
                  <a:gd name="T48" fmla="*/ 87 w 97"/>
                  <a:gd name="T49" fmla="*/ 14 h 75"/>
                  <a:gd name="T50" fmla="*/ 83 w 97"/>
                  <a:gd name="T51" fmla="*/ 16 h 75"/>
                  <a:gd name="T52" fmla="*/ 79 w 97"/>
                  <a:gd name="T53" fmla="*/ 13 h 75"/>
                  <a:gd name="T54" fmla="*/ 74 w 97"/>
                  <a:gd name="T55" fmla="*/ 12 h 75"/>
                  <a:gd name="T56" fmla="*/ 70 w 97"/>
                  <a:gd name="T57" fmla="*/ 14 h 75"/>
                  <a:gd name="T58" fmla="*/ 74 w 97"/>
                  <a:gd name="T59" fmla="*/ 25 h 75"/>
                  <a:gd name="T60" fmla="*/ 68 w 97"/>
                  <a:gd name="T61" fmla="*/ 34 h 75"/>
                  <a:gd name="T62" fmla="*/ 64 w 97"/>
                  <a:gd name="T63" fmla="*/ 40 h 75"/>
                  <a:gd name="T64" fmla="*/ 62 w 97"/>
                  <a:gd name="T65" fmla="*/ 32 h 75"/>
                  <a:gd name="T66" fmla="*/ 61 w 97"/>
                  <a:gd name="T67" fmla="*/ 29 h 75"/>
                  <a:gd name="T68" fmla="*/ 54 w 97"/>
                  <a:gd name="T69" fmla="*/ 22 h 75"/>
                  <a:gd name="T70" fmla="*/ 49 w 97"/>
                  <a:gd name="T71" fmla="*/ 25 h 75"/>
                  <a:gd name="T72" fmla="*/ 51 w 97"/>
                  <a:gd name="T73" fmla="*/ 33 h 75"/>
                  <a:gd name="T74" fmla="*/ 53 w 97"/>
                  <a:gd name="T75" fmla="*/ 43 h 75"/>
                  <a:gd name="T76" fmla="*/ 45 w 97"/>
                  <a:gd name="T77" fmla="*/ 43 h 75"/>
                  <a:gd name="T78" fmla="*/ 41 w 97"/>
                  <a:gd name="T79" fmla="*/ 42 h 75"/>
                  <a:gd name="T80" fmla="*/ 44 w 97"/>
                  <a:gd name="T81" fmla="*/ 35 h 75"/>
                  <a:gd name="T82" fmla="*/ 36 w 97"/>
                  <a:gd name="T83" fmla="*/ 33 h 75"/>
                  <a:gd name="T84" fmla="*/ 27 w 97"/>
                  <a:gd name="T85" fmla="*/ 34 h 75"/>
                  <a:gd name="T86" fmla="*/ 29 w 97"/>
                  <a:gd name="T87" fmla="*/ 42 h 75"/>
                  <a:gd name="T88" fmla="*/ 29 w 97"/>
                  <a:gd name="T89" fmla="*/ 47 h 75"/>
                  <a:gd name="T90" fmla="*/ 20 w 97"/>
                  <a:gd name="T91" fmla="*/ 40 h 75"/>
                  <a:gd name="T92" fmla="*/ 18 w 97"/>
                  <a:gd name="T93" fmla="*/ 45 h 75"/>
                  <a:gd name="T94" fmla="*/ 14 w 97"/>
                  <a:gd name="T95" fmla="*/ 45 h 75"/>
                  <a:gd name="T96" fmla="*/ 9 w 97"/>
                  <a:gd name="T97" fmla="*/ 43 h 75"/>
                  <a:gd name="T98" fmla="*/ 2 w 97"/>
                  <a:gd name="T99" fmla="*/ 42 h 75"/>
                  <a:gd name="T100" fmla="*/ 6 w 97"/>
                  <a:gd name="T101" fmla="*/ 4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" h="75">
                    <a:moveTo>
                      <a:pt x="6" y="48"/>
                    </a:moveTo>
                    <a:cubicBezTo>
                      <a:pt x="3" y="50"/>
                      <a:pt x="3" y="54"/>
                      <a:pt x="6" y="54"/>
                    </a:cubicBezTo>
                    <a:cubicBezTo>
                      <a:pt x="10" y="54"/>
                      <a:pt x="9" y="55"/>
                      <a:pt x="10" y="53"/>
                    </a:cubicBezTo>
                    <a:cubicBezTo>
                      <a:pt x="11" y="50"/>
                      <a:pt x="20" y="52"/>
                      <a:pt x="22" y="53"/>
                    </a:cubicBezTo>
                    <a:cubicBezTo>
                      <a:pt x="23" y="54"/>
                      <a:pt x="19" y="56"/>
                      <a:pt x="20" y="60"/>
                    </a:cubicBezTo>
                    <a:cubicBezTo>
                      <a:pt x="21" y="63"/>
                      <a:pt x="12" y="66"/>
                      <a:pt x="12" y="70"/>
                    </a:cubicBezTo>
                    <a:cubicBezTo>
                      <a:pt x="12" y="74"/>
                      <a:pt x="8" y="75"/>
                      <a:pt x="14" y="75"/>
                    </a:cubicBezTo>
                    <a:cubicBezTo>
                      <a:pt x="19" y="75"/>
                      <a:pt x="21" y="75"/>
                      <a:pt x="21" y="72"/>
                    </a:cubicBezTo>
                    <a:cubicBezTo>
                      <a:pt x="22" y="69"/>
                      <a:pt x="25" y="74"/>
                      <a:pt x="26" y="72"/>
                    </a:cubicBezTo>
                    <a:cubicBezTo>
                      <a:pt x="27" y="70"/>
                      <a:pt x="29" y="73"/>
                      <a:pt x="31" y="71"/>
                    </a:cubicBezTo>
                    <a:cubicBezTo>
                      <a:pt x="34" y="68"/>
                      <a:pt x="42" y="73"/>
                      <a:pt x="43" y="69"/>
                    </a:cubicBezTo>
                    <a:cubicBezTo>
                      <a:pt x="44" y="66"/>
                      <a:pt x="43" y="61"/>
                      <a:pt x="46" y="62"/>
                    </a:cubicBezTo>
                    <a:cubicBezTo>
                      <a:pt x="49" y="63"/>
                      <a:pt x="46" y="68"/>
                      <a:pt x="48" y="69"/>
                    </a:cubicBezTo>
                    <a:cubicBezTo>
                      <a:pt x="50" y="70"/>
                      <a:pt x="47" y="61"/>
                      <a:pt x="51" y="62"/>
                    </a:cubicBezTo>
                    <a:cubicBezTo>
                      <a:pt x="54" y="62"/>
                      <a:pt x="48" y="69"/>
                      <a:pt x="53" y="69"/>
                    </a:cubicBezTo>
                    <a:cubicBezTo>
                      <a:pt x="58" y="69"/>
                      <a:pt x="63" y="68"/>
                      <a:pt x="62" y="63"/>
                    </a:cubicBezTo>
                    <a:cubicBezTo>
                      <a:pt x="61" y="58"/>
                      <a:pt x="67" y="62"/>
                      <a:pt x="67" y="58"/>
                    </a:cubicBezTo>
                    <a:cubicBezTo>
                      <a:pt x="67" y="54"/>
                      <a:pt x="70" y="59"/>
                      <a:pt x="72" y="54"/>
                    </a:cubicBezTo>
                    <a:cubicBezTo>
                      <a:pt x="74" y="50"/>
                      <a:pt x="79" y="43"/>
                      <a:pt x="77" y="39"/>
                    </a:cubicBezTo>
                    <a:cubicBezTo>
                      <a:pt x="75" y="35"/>
                      <a:pt x="85" y="35"/>
                      <a:pt x="86" y="32"/>
                    </a:cubicBezTo>
                    <a:cubicBezTo>
                      <a:pt x="87" y="28"/>
                      <a:pt x="91" y="29"/>
                      <a:pt x="92" y="25"/>
                    </a:cubicBezTo>
                    <a:cubicBezTo>
                      <a:pt x="93" y="22"/>
                      <a:pt x="97" y="20"/>
                      <a:pt x="96" y="15"/>
                    </a:cubicBezTo>
                    <a:cubicBezTo>
                      <a:pt x="95" y="10"/>
                      <a:pt x="92" y="11"/>
                      <a:pt x="92" y="8"/>
                    </a:cubicBezTo>
                    <a:cubicBezTo>
                      <a:pt x="91" y="5"/>
                      <a:pt x="90" y="0"/>
                      <a:pt x="87" y="3"/>
                    </a:cubicBezTo>
                    <a:cubicBezTo>
                      <a:pt x="85" y="5"/>
                      <a:pt x="88" y="11"/>
                      <a:pt x="87" y="14"/>
                    </a:cubicBezTo>
                    <a:cubicBezTo>
                      <a:pt x="86" y="18"/>
                      <a:pt x="84" y="20"/>
                      <a:pt x="83" y="16"/>
                    </a:cubicBezTo>
                    <a:cubicBezTo>
                      <a:pt x="83" y="12"/>
                      <a:pt x="81" y="11"/>
                      <a:pt x="79" y="13"/>
                    </a:cubicBezTo>
                    <a:cubicBezTo>
                      <a:pt x="77" y="15"/>
                      <a:pt x="75" y="15"/>
                      <a:pt x="74" y="12"/>
                    </a:cubicBezTo>
                    <a:cubicBezTo>
                      <a:pt x="73" y="10"/>
                      <a:pt x="70" y="11"/>
                      <a:pt x="70" y="14"/>
                    </a:cubicBezTo>
                    <a:cubicBezTo>
                      <a:pt x="69" y="17"/>
                      <a:pt x="75" y="21"/>
                      <a:pt x="74" y="25"/>
                    </a:cubicBezTo>
                    <a:cubicBezTo>
                      <a:pt x="74" y="29"/>
                      <a:pt x="70" y="28"/>
                      <a:pt x="68" y="34"/>
                    </a:cubicBezTo>
                    <a:cubicBezTo>
                      <a:pt x="67" y="39"/>
                      <a:pt x="66" y="43"/>
                      <a:pt x="64" y="40"/>
                    </a:cubicBezTo>
                    <a:cubicBezTo>
                      <a:pt x="63" y="36"/>
                      <a:pt x="59" y="35"/>
                      <a:pt x="62" y="32"/>
                    </a:cubicBezTo>
                    <a:cubicBezTo>
                      <a:pt x="65" y="29"/>
                      <a:pt x="65" y="29"/>
                      <a:pt x="61" y="29"/>
                    </a:cubicBezTo>
                    <a:cubicBezTo>
                      <a:pt x="56" y="29"/>
                      <a:pt x="57" y="23"/>
                      <a:pt x="54" y="22"/>
                    </a:cubicBezTo>
                    <a:cubicBezTo>
                      <a:pt x="51" y="21"/>
                      <a:pt x="49" y="21"/>
                      <a:pt x="49" y="25"/>
                    </a:cubicBezTo>
                    <a:cubicBezTo>
                      <a:pt x="49" y="29"/>
                      <a:pt x="51" y="30"/>
                      <a:pt x="51" y="33"/>
                    </a:cubicBezTo>
                    <a:cubicBezTo>
                      <a:pt x="51" y="37"/>
                      <a:pt x="56" y="42"/>
                      <a:pt x="53" y="43"/>
                    </a:cubicBezTo>
                    <a:cubicBezTo>
                      <a:pt x="50" y="44"/>
                      <a:pt x="48" y="41"/>
                      <a:pt x="45" y="43"/>
                    </a:cubicBezTo>
                    <a:cubicBezTo>
                      <a:pt x="42" y="45"/>
                      <a:pt x="41" y="44"/>
                      <a:pt x="41" y="42"/>
                    </a:cubicBezTo>
                    <a:cubicBezTo>
                      <a:pt x="41" y="39"/>
                      <a:pt x="46" y="39"/>
                      <a:pt x="44" y="35"/>
                    </a:cubicBezTo>
                    <a:cubicBezTo>
                      <a:pt x="41" y="32"/>
                      <a:pt x="36" y="31"/>
                      <a:pt x="36" y="33"/>
                    </a:cubicBezTo>
                    <a:cubicBezTo>
                      <a:pt x="36" y="36"/>
                      <a:pt x="28" y="31"/>
                      <a:pt x="27" y="34"/>
                    </a:cubicBezTo>
                    <a:cubicBezTo>
                      <a:pt x="27" y="37"/>
                      <a:pt x="29" y="40"/>
                      <a:pt x="29" y="42"/>
                    </a:cubicBezTo>
                    <a:cubicBezTo>
                      <a:pt x="29" y="44"/>
                      <a:pt x="31" y="45"/>
                      <a:pt x="29" y="47"/>
                    </a:cubicBezTo>
                    <a:cubicBezTo>
                      <a:pt x="27" y="48"/>
                      <a:pt x="21" y="37"/>
                      <a:pt x="20" y="40"/>
                    </a:cubicBezTo>
                    <a:cubicBezTo>
                      <a:pt x="18" y="43"/>
                      <a:pt x="20" y="45"/>
                      <a:pt x="18" y="45"/>
                    </a:cubicBezTo>
                    <a:cubicBezTo>
                      <a:pt x="16" y="45"/>
                      <a:pt x="14" y="44"/>
                      <a:pt x="14" y="45"/>
                    </a:cubicBezTo>
                    <a:cubicBezTo>
                      <a:pt x="14" y="46"/>
                      <a:pt x="13" y="42"/>
                      <a:pt x="9" y="43"/>
                    </a:cubicBezTo>
                    <a:cubicBezTo>
                      <a:pt x="5" y="44"/>
                      <a:pt x="5" y="40"/>
                      <a:pt x="2" y="42"/>
                    </a:cubicBezTo>
                    <a:cubicBezTo>
                      <a:pt x="0" y="44"/>
                      <a:pt x="8" y="46"/>
                      <a:pt x="6" y="48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282">
                <a:extLst>
                  <a:ext uri="{FF2B5EF4-FFF2-40B4-BE49-F238E27FC236}">
                    <a16:creationId xmlns:a16="http://schemas.microsoft.com/office/drawing/2014/main" id="{80782E01-66DD-254C-20EE-A2CF7D2D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507"/>
                <a:ext cx="38" cy="59"/>
              </a:xfrm>
              <a:custGeom>
                <a:avLst/>
                <a:gdLst>
                  <a:gd name="T0" fmla="*/ 5 w 33"/>
                  <a:gd name="T1" fmla="*/ 23 h 51"/>
                  <a:gd name="T2" fmla="*/ 5 w 33"/>
                  <a:gd name="T3" fmla="*/ 32 h 51"/>
                  <a:gd name="T4" fmla="*/ 20 w 33"/>
                  <a:gd name="T5" fmla="*/ 47 h 51"/>
                  <a:gd name="T6" fmla="*/ 26 w 33"/>
                  <a:gd name="T7" fmla="*/ 43 h 51"/>
                  <a:gd name="T8" fmla="*/ 33 w 33"/>
                  <a:gd name="T9" fmla="*/ 29 h 51"/>
                  <a:gd name="T10" fmla="*/ 24 w 33"/>
                  <a:gd name="T11" fmla="*/ 10 h 51"/>
                  <a:gd name="T12" fmla="*/ 3 w 33"/>
                  <a:gd name="T13" fmla="*/ 7 h 51"/>
                  <a:gd name="T14" fmla="*/ 5 w 33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1">
                    <a:moveTo>
                      <a:pt x="5" y="23"/>
                    </a:moveTo>
                    <a:cubicBezTo>
                      <a:pt x="2" y="28"/>
                      <a:pt x="2" y="32"/>
                      <a:pt x="5" y="32"/>
                    </a:cubicBezTo>
                    <a:cubicBezTo>
                      <a:pt x="8" y="32"/>
                      <a:pt x="7" y="51"/>
                      <a:pt x="20" y="47"/>
                    </a:cubicBezTo>
                    <a:cubicBezTo>
                      <a:pt x="24" y="46"/>
                      <a:pt x="26" y="47"/>
                      <a:pt x="26" y="43"/>
                    </a:cubicBezTo>
                    <a:cubicBezTo>
                      <a:pt x="26" y="38"/>
                      <a:pt x="33" y="36"/>
                      <a:pt x="33" y="29"/>
                    </a:cubicBezTo>
                    <a:cubicBezTo>
                      <a:pt x="33" y="22"/>
                      <a:pt x="29" y="10"/>
                      <a:pt x="24" y="10"/>
                    </a:cubicBezTo>
                    <a:cubicBezTo>
                      <a:pt x="19" y="10"/>
                      <a:pt x="7" y="0"/>
                      <a:pt x="3" y="7"/>
                    </a:cubicBezTo>
                    <a:cubicBezTo>
                      <a:pt x="0" y="14"/>
                      <a:pt x="8" y="18"/>
                      <a:pt x="5" y="2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283">
                <a:extLst>
                  <a:ext uri="{FF2B5EF4-FFF2-40B4-BE49-F238E27FC236}">
                    <a16:creationId xmlns:a16="http://schemas.microsoft.com/office/drawing/2014/main" id="{AF62BB40-4D33-1F19-5C1B-603BBD02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536"/>
                <a:ext cx="60" cy="78"/>
              </a:xfrm>
              <a:custGeom>
                <a:avLst/>
                <a:gdLst>
                  <a:gd name="T0" fmla="*/ 36 w 52"/>
                  <a:gd name="T1" fmla="*/ 4 h 68"/>
                  <a:gd name="T2" fmla="*/ 38 w 52"/>
                  <a:gd name="T3" fmla="*/ 9 h 68"/>
                  <a:gd name="T4" fmla="*/ 43 w 52"/>
                  <a:gd name="T5" fmla="*/ 15 h 68"/>
                  <a:gd name="T6" fmla="*/ 38 w 52"/>
                  <a:gd name="T7" fmla="*/ 13 h 68"/>
                  <a:gd name="T8" fmla="*/ 35 w 52"/>
                  <a:gd name="T9" fmla="*/ 16 h 68"/>
                  <a:gd name="T10" fmla="*/ 28 w 52"/>
                  <a:gd name="T11" fmla="*/ 15 h 68"/>
                  <a:gd name="T12" fmla="*/ 28 w 52"/>
                  <a:gd name="T13" fmla="*/ 28 h 68"/>
                  <a:gd name="T14" fmla="*/ 26 w 52"/>
                  <a:gd name="T15" fmla="*/ 21 h 68"/>
                  <a:gd name="T16" fmla="*/ 18 w 52"/>
                  <a:gd name="T17" fmla="*/ 17 h 68"/>
                  <a:gd name="T18" fmla="*/ 21 w 52"/>
                  <a:gd name="T19" fmla="*/ 26 h 68"/>
                  <a:gd name="T20" fmla="*/ 18 w 52"/>
                  <a:gd name="T21" fmla="*/ 21 h 68"/>
                  <a:gd name="T22" fmla="*/ 4 w 52"/>
                  <a:gd name="T23" fmla="*/ 33 h 68"/>
                  <a:gd name="T24" fmla="*/ 5 w 52"/>
                  <a:gd name="T25" fmla="*/ 40 h 68"/>
                  <a:gd name="T26" fmla="*/ 0 w 52"/>
                  <a:gd name="T27" fmla="*/ 40 h 68"/>
                  <a:gd name="T28" fmla="*/ 4 w 52"/>
                  <a:gd name="T29" fmla="*/ 48 h 68"/>
                  <a:gd name="T30" fmla="*/ 10 w 52"/>
                  <a:gd name="T31" fmla="*/ 54 h 68"/>
                  <a:gd name="T32" fmla="*/ 17 w 52"/>
                  <a:gd name="T33" fmla="*/ 52 h 68"/>
                  <a:gd name="T34" fmla="*/ 15 w 52"/>
                  <a:gd name="T35" fmla="*/ 61 h 68"/>
                  <a:gd name="T36" fmla="*/ 26 w 52"/>
                  <a:gd name="T37" fmla="*/ 65 h 68"/>
                  <a:gd name="T38" fmla="*/ 31 w 52"/>
                  <a:gd name="T39" fmla="*/ 55 h 68"/>
                  <a:gd name="T40" fmla="*/ 49 w 52"/>
                  <a:gd name="T41" fmla="*/ 40 h 68"/>
                  <a:gd name="T42" fmla="*/ 50 w 52"/>
                  <a:gd name="T43" fmla="*/ 27 h 68"/>
                  <a:gd name="T44" fmla="*/ 45 w 52"/>
                  <a:gd name="T45" fmla="*/ 19 h 68"/>
                  <a:gd name="T46" fmla="*/ 47 w 52"/>
                  <a:gd name="T47" fmla="*/ 13 h 68"/>
                  <a:gd name="T48" fmla="*/ 44 w 52"/>
                  <a:gd name="T49" fmla="*/ 2 h 68"/>
                  <a:gd name="T50" fmla="*/ 36 w 52"/>
                  <a:gd name="T5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68">
                    <a:moveTo>
                      <a:pt x="36" y="4"/>
                    </a:moveTo>
                    <a:cubicBezTo>
                      <a:pt x="36" y="4"/>
                      <a:pt x="38" y="6"/>
                      <a:pt x="38" y="9"/>
                    </a:cubicBezTo>
                    <a:cubicBezTo>
                      <a:pt x="38" y="12"/>
                      <a:pt x="44" y="13"/>
                      <a:pt x="43" y="15"/>
                    </a:cubicBezTo>
                    <a:cubicBezTo>
                      <a:pt x="43" y="17"/>
                      <a:pt x="40" y="16"/>
                      <a:pt x="38" y="13"/>
                    </a:cubicBezTo>
                    <a:cubicBezTo>
                      <a:pt x="36" y="11"/>
                      <a:pt x="35" y="12"/>
                      <a:pt x="35" y="16"/>
                    </a:cubicBezTo>
                    <a:cubicBezTo>
                      <a:pt x="34" y="19"/>
                      <a:pt x="33" y="16"/>
                      <a:pt x="28" y="15"/>
                    </a:cubicBezTo>
                    <a:cubicBezTo>
                      <a:pt x="24" y="14"/>
                      <a:pt x="30" y="28"/>
                      <a:pt x="28" y="28"/>
                    </a:cubicBezTo>
                    <a:cubicBezTo>
                      <a:pt x="27" y="28"/>
                      <a:pt x="26" y="27"/>
                      <a:pt x="26" y="21"/>
                    </a:cubicBezTo>
                    <a:cubicBezTo>
                      <a:pt x="26" y="14"/>
                      <a:pt x="14" y="13"/>
                      <a:pt x="18" y="17"/>
                    </a:cubicBezTo>
                    <a:cubicBezTo>
                      <a:pt x="22" y="21"/>
                      <a:pt x="22" y="26"/>
                      <a:pt x="21" y="26"/>
                    </a:cubicBezTo>
                    <a:cubicBezTo>
                      <a:pt x="19" y="26"/>
                      <a:pt x="20" y="23"/>
                      <a:pt x="18" y="21"/>
                    </a:cubicBezTo>
                    <a:cubicBezTo>
                      <a:pt x="16" y="19"/>
                      <a:pt x="5" y="30"/>
                      <a:pt x="4" y="33"/>
                    </a:cubicBezTo>
                    <a:cubicBezTo>
                      <a:pt x="3" y="36"/>
                      <a:pt x="5" y="38"/>
                      <a:pt x="5" y="40"/>
                    </a:cubicBezTo>
                    <a:cubicBezTo>
                      <a:pt x="5" y="42"/>
                      <a:pt x="1" y="38"/>
                      <a:pt x="0" y="40"/>
                    </a:cubicBezTo>
                    <a:cubicBezTo>
                      <a:pt x="0" y="43"/>
                      <a:pt x="4" y="45"/>
                      <a:pt x="4" y="48"/>
                    </a:cubicBezTo>
                    <a:cubicBezTo>
                      <a:pt x="4" y="51"/>
                      <a:pt x="7" y="51"/>
                      <a:pt x="10" y="54"/>
                    </a:cubicBezTo>
                    <a:cubicBezTo>
                      <a:pt x="12" y="56"/>
                      <a:pt x="15" y="49"/>
                      <a:pt x="17" y="52"/>
                    </a:cubicBezTo>
                    <a:cubicBezTo>
                      <a:pt x="19" y="55"/>
                      <a:pt x="14" y="57"/>
                      <a:pt x="15" y="61"/>
                    </a:cubicBezTo>
                    <a:cubicBezTo>
                      <a:pt x="15" y="66"/>
                      <a:pt x="21" y="68"/>
                      <a:pt x="26" y="65"/>
                    </a:cubicBezTo>
                    <a:cubicBezTo>
                      <a:pt x="31" y="61"/>
                      <a:pt x="31" y="58"/>
                      <a:pt x="31" y="55"/>
                    </a:cubicBezTo>
                    <a:cubicBezTo>
                      <a:pt x="31" y="52"/>
                      <a:pt x="45" y="43"/>
                      <a:pt x="49" y="40"/>
                    </a:cubicBezTo>
                    <a:cubicBezTo>
                      <a:pt x="52" y="36"/>
                      <a:pt x="51" y="31"/>
                      <a:pt x="50" y="27"/>
                    </a:cubicBezTo>
                    <a:cubicBezTo>
                      <a:pt x="49" y="22"/>
                      <a:pt x="47" y="23"/>
                      <a:pt x="45" y="19"/>
                    </a:cubicBezTo>
                    <a:cubicBezTo>
                      <a:pt x="43" y="15"/>
                      <a:pt x="46" y="16"/>
                      <a:pt x="47" y="13"/>
                    </a:cubicBezTo>
                    <a:cubicBezTo>
                      <a:pt x="48" y="11"/>
                      <a:pt x="46" y="5"/>
                      <a:pt x="44" y="2"/>
                    </a:cubicBezTo>
                    <a:cubicBezTo>
                      <a:pt x="43" y="0"/>
                      <a:pt x="36" y="0"/>
                      <a:pt x="36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" name="Freeform 284">
                <a:extLst>
                  <a:ext uri="{FF2B5EF4-FFF2-40B4-BE49-F238E27FC236}">
                    <a16:creationId xmlns:a16="http://schemas.microsoft.com/office/drawing/2014/main" id="{9363DDFD-504F-CDA1-BAD0-5CE94C87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587"/>
                <a:ext cx="50" cy="34"/>
              </a:xfrm>
              <a:custGeom>
                <a:avLst/>
                <a:gdLst>
                  <a:gd name="T0" fmla="*/ 22 w 43"/>
                  <a:gd name="T1" fmla="*/ 2 h 30"/>
                  <a:gd name="T2" fmla="*/ 13 w 43"/>
                  <a:gd name="T3" fmla="*/ 4 h 30"/>
                  <a:gd name="T4" fmla="*/ 7 w 43"/>
                  <a:gd name="T5" fmla="*/ 7 h 30"/>
                  <a:gd name="T6" fmla="*/ 0 w 43"/>
                  <a:gd name="T7" fmla="*/ 9 h 30"/>
                  <a:gd name="T8" fmla="*/ 4 w 43"/>
                  <a:gd name="T9" fmla="*/ 14 h 30"/>
                  <a:gd name="T10" fmla="*/ 11 w 43"/>
                  <a:gd name="T11" fmla="*/ 23 h 30"/>
                  <a:gd name="T12" fmla="*/ 26 w 43"/>
                  <a:gd name="T13" fmla="*/ 27 h 30"/>
                  <a:gd name="T14" fmla="*/ 38 w 43"/>
                  <a:gd name="T15" fmla="*/ 28 h 30"/>
                  <a:gd name="T16" fmla="*/ 40 w 43"/>
                  <a:gd name="T17" fmla="*/ 19 h 30"/>
                  <a:gd name="T18" fmla="*/ 35 w 43"/>
                  <a:gd name="T19" fmla="*/ 15 h 30"/>
                  <a:gd name="T20" fmla="*/ 32 w 43"/>
                  <a:gd name="T21" fmla="*/ 11 h 30"/>
                  <a:gd name="T22" fmla="*/ 27 w 43"/>
                  <a:gd name="T23" fmla="*/ 2 h 30"/>
                  <a:gd name="T24" fmla="*/ 24 w 43"/>
                  <a:gd name="T25" fmla="*/ 8 h 30"/>
                  <a:gd name="T26" fmla="*/ 22 w 43"/>
                  <a:gd name="T2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30">
                    <a:moveTo>
                      <a:pt x="22" y="2"/>
                    </a:moveTo>
                    <a:cubicBezTo>
                      <a:pt x="21" y="0"/>
                      <a:pt x="14" y="1"/>
                      <a:pt x="13" y="4"/>
                    </a:cubicBezTo>
                    <a:cubicBezTo>
                      <a:pt x="12" y="7"/>
                      <a:pt x="9" y="4"/>
                      <a:pt x="7" y="7"/>
                    </a:cubicBezTo>
                    <a:cubicBezTo>
                      <a:pt x="4" y="9"/>
                      <a:pt x="1" y="7"/>
                      <a:pt x="0" y="9"/>
                    </a:cubicBezTo>
                    <a:cubicBezTo>
                      <a:pt x="0" y="11"/>
                      <a:pt x="4" y="10"/>
                      <a:pt x="4" y="14"/>
                    </a:cubicBezTo>
                    <a:cubicBezTo>
                      <a:pt x="4" y="18"/>
                      <a:pt x="8" y="19"/>
                      <a:pt x="11" y="23"/>
                    </a:cubicBezTo>
                    <a:cubicBezTo>
                      <a:pt x="15" y="26"/>
                      <a:pt x="22" y="24"/>
                      <a:pt x="26" y="27"/>
                    </a:cubicBezTo>
                    <a:cubicBezTo>
                      <a:pt x="30" y="30"/>
                      <a:pt x="35" y="30"/>
                      <a:pt x="38" y="28"/>
                    </a:cubicBezTo>
                    <a:cubicBezTo>
                      <a:pt x="42" y="25"/>
                      <a:pt x="43" y="20"/>
                      <a:pt x="40" y="19"/>
                    </a:cubicBezTo>
                    <a:cubicBezTo>
                      <a:pt x="39" y="19"/>
                      <a:pt x="33" y="19"/>
                      <a:pt x="35" y="15"/>
                    </a:cubicBezTo>
                    <a:cubicBezTo>
                      <a:pt x="36" y="11"/>
                      <a:pt x="35" y="12"/>
                      <a:pt x="32" y="11"/>
                    </a:cubicBezTo>
                    <a:cubicBezTo>
                      <a:pt x="29" y="10"/>
                      <a:pt x="31" y="3"/>
                      <a:pt x="27" y="2"/>
                    </a:cubicBezTo>
                    <a:cubicBezTo>
                      <a:pt x="24" y="1"/>
                      <a:pt x="27" y="8"/>
                      <a:pt x="24" y="8"/>
                    </a:cubicBezTo>
                    <a:cubicBezTo>
                      <a:pt x="22" y="7"/>
                      <a:pt x="24" y="4"/>
                      <a:pt x="2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" name="Freeform 285">
                <a:extLst>
                  <a:ext uri="{FF2B5EF4-FFF2-40B4-BE49-F238E27FC236}">
                    <a16:creationId xmlns:a16="http://schemas.microsoft.com/office/drawing/2014/main" id="{865AA09E-C3D0-D700-162D-D63F2C645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639"/>
                <a:ext cx="6" cy="8"/>
              </a:xfrm>
              <a:custGeom>
                <a:avLst/>
                <a:gdLst>
                  <a:gd name="T0" fmla="*/ 6 w 6"/>
                  <a:gd name="T1" fmla="*/ 2 h 7"/>
                  <a:gd name="T2" fmla="*/ 0 w 6"/>
                  <a:gd name="T3" fmla="*/ 2 h 7"/>
                  <a:gd name="T4" fmla="*/ 6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6" y="7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" name="Freeform 286">
                <a:extLst>
                  <a:ext uri="{FF2B5EF4-FFF2-40B4-BE49-F238E27FC236}">
                    <a16:creationId xmlns:a16="http://schemas.microsoft.com/office/drawing/2014/main" id="{301DA0E0-92B6-CA7F-8CCF-4D1E2048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589"/>
                <a:ext cx="9" cy="25"/>
              </a:xfrm>
              <a:custGeom>
                <a:avLst/>
                <a:gdLst>
                  <a:gd name="T0" fmla="*/ 2 w 8"/>
                  <a:gd name="T1" fmla="*/ 22 h 22"/>
                  <a:gd name="T2" fmla="*/ 8 w 8"/>
                  <a:gd name="T3" fmla="*/ 10 h 22"/>
                  <a:gd name="T4" fmla="*/ 3 w 8"/>
                  <a:gd name="T5" fmla="*/ 2 h 22"/>
                  <a:gd name="T6" fmla="*/ 2 w 8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2">
                    <a:moveTo>
                      <a:pt x="2" y="22"/>
                    </a:moveTo>
                    <a:cubicBezTo>
                      <a:pt x="5" y="22"/>
                      <a:pt x="8" y="15"/>
                      <a:pt x="8" y="10"/>
                    </a:cubicBezTo>
                    <a:cubicBezTo>
                      <a:pt x="8" y="6"/>
                      <a:pt x="5" y="0"/>
                      <a:pt x="3" y="2"/>
                    </a:cubicBezTo>
                    <a:cubicBezTo>
                      <a:pt x="0" y="4"/>
                      <a:pt x="0" y="21"/>
                      <a:pt x="2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287">
                <a:extLst>
                  <a:ext uri="{FF2B5EF4-FFF2-40B4-BE49-F238E27FC236}">
                    <a16:creationId xmlns:a16="http://schemas.microsoft.com/office/drawing/2014/main" id="{67F120C6-3BEB-0DAB-B3AA-B4A4A1604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594"/>
                <a:ext cx="9" cy="8"/>
              </a:xfrm>
              <a:custGeom>
                <a:avLst/>
                <a:gdLst>
                  <a:gd name="T0" fmla="*/ 2 w 8"/>
                  <a:gd name="T1" fmla="*/ 6 h 7"/>
                  <a:gd name="T2" fmla="*/ 4 w 8"/>
                  <a:gd name="T3" fmla="*/ 0 h 7"/>
                  <a:gd name="T4" fmla="*/ 2 w 8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5" y="7"/>
                      <a:pt x="8" y="0"/>
                      <a:pt x="4" y="0"/>
                    </a:cubicBezTo>
                    <a:cubicBezTo>
                      <a:pt x="1" y="0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Freeform 288">
                <a:extLst>
                  <a:ext uri="{FF2B5EF4-FFF2-40B4-BE49-F238E27FC236}">
                    <a16:creationId xmlns:a16="http://schemas.microsoft.com/office/drawing/2014/main" id="{7FC94A2D-FA83-0FAC-BB12-968564682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683"/>
                <a:ext cx="8" cy="8"/>
              </a:xfrm>
              <a:custGeom>
                <a:avLst/>
                <a:gdLst>
                  <a:gd name="T0" fmla="*/ 2 w 7"/>
                  <a:gd name="T1" fmla="*/ 2 h 7"/>
                  <a:gd name="T2" fmla="*/ 6 w 7"/>
                  <a:gd name="T3" fmla="*/ 4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0" y="4"/>
                      <a:pt x="4" y="7"/>
                      <a:pt x="6" y="4"/>
                    </a:cubicBezTo>
                    <a:cubicBezTo>
                      <a:pt x="7" y="3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289">
                <a:extLst>
                  <a:ext uri="{FF2B5EF4-FFF2-40B4-BE49-F238E27FC236}">
                    <a16:creationId xmlns:a16="http://schemas.microsoft.com/office/drawing/2014/main" id="{701309F7-1D51-DA80-83B4-27CDB2CFC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661"/>
                <a:ext cx="14" cy="12"/>
              </a:xfrm>
              <a:custGeom>
                <a:avLst/>
                <a:gdLst>
                  <a:gd name="T0" fmla="*/ 3 w 12"/>
                  <a:gd name="T1" fmla="*/ 2 h 11"/>
                  <a:gd name="T2" fmla="*/ 4 w 12"/>
                  <a:gd name="T3" fmla="*/ 8 h 11"/>
                  <a:gd name="T4" fmla="*/ 12 w 12"/>
                  <a:gd name="T5" fmla="*/ 7 h 11"/>
                  <a:gd name="T6" fmla="*/ 3 w 12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3" y="2"/>
                    </a:moveTo>
                    <a:cubicBezTo>
                      <a:pt x="0" y="4"/>
                      <a:pt x="0" y="7"/>
                      <a:pt x="4" y="8"/>
                    </a:cubicBezTo>
                    <a:cubicBezTo>
                      <a:pt x="7" y="9"/>
                      <a:pt x="12" y="11"/>
                      <a:pt x="12" y="7"/>
                    </a:cubicBezTo>
                    <a:cubicBezTo>
                      <a:pt x="12" y="3"/>
                      <a:pt x="7" y="0"/>
                      <a:pt x="3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" name="Freeform 290">
                <a:extLst>
                  <a:ext uri="{FF2B5EF4-FFF2-40B4-BE49-F238E27FC236}">
                    <a16:creationId xmlns:a16="http://schemas.microsoft.com/office/drawing/2014/main" id="{C49C58D9-4C90-DD48-7633-BDB51E660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660"/>
                <a:ext cx="5" cy="5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3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0"/>
                      <a:pt x="0" y="1"/>
                      <a:pt x="0" y="3"/>
                    </a:cubicBezTo>
                    <a:cubicBezTo>
                      <a:pt x="0" y="4"/>
                      <a:pt x="4" y="5"/>
                      <a:pt x="4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Freeform 291">
                <a:extLst>
                  <a:ext uri="{FF2B5EF4-FFF2-40B4-BE49-F238E27FC236}">
                    <a16:creationId xmlns:a16="http://schemas.microsoft.com/office/drawing/2014/main" id="{4E035A1B-4F47-3863-7405-9BECCAEC1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663"/>
                <a:ext cx="25" cy="24"/>
              </a:xfrm>
              <a:custGeom>
                <a:avLst/>
                <a:gdLst>
                  <a:gd name="T0" fmla="*/ 5 w 21"/>
                  <a:gd name="T1" fmla="*/ 2 h 21"/>
                  <a:gd name="T2" fmla="*/ 2 w 21"/>
                  <a:gd name="T3" fmla="*/ 12 h 21"/>
                  <a:gd name="T4" fmla="*/ 10 w 21"/>
                  <a:gd name="T5" fmla="*/ 20 h 21"/>
                  <a:gd name="T6" fmla="*/ 15 w 21"/>
                  <a:gd name="T7" fmla="*/ 13 h 21"/>
                  <a:gd name="T8" fmla="*/ 21 w 21"/>
                  <a:gd name="T9" fmla="*/ 8 h 21"/>
                  <a:gd name="T10" fmla="*/ 13 w 21"/>
                  <a:gd name="T11" fmla="*/ 8 h 21"/>
                  <a:gd name="T12" fmla="*/ 5 w 21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5" y="2"/>
                    </a:moveTo>
                    <a:cubicBezTo>
                      <a:pt x="0" y="4"/>
                      <a:pt x="1" y="9"/>
                      <a:pt x="2" y="12"/>
                    </a:cubicBezTo>
                    <a:cubicBezTo>
                      <a:pt x="3" y="15"/>
                      <a:pt x="7" y="21"/>
                      <a:pt x="10" y="20"/>
                    </a:cubicBezTo>
                    <a:cubicBezTo>
                      <a:pt x="14" y="19"/>
                      <a:pt x="15" y="16"/>
                      <a:pt x="15" y="13"/>
                    </a:cubicBezTo>
                    <a:cubicBezTo>
                      <a:pt x="14" y="10"/>
                      <a:pt x="21" y="11"/>
                      <a:pt x="21" y="8"/>
                    </a:cubicBezTo>
                    <a:cubicBezTo>
                      <a:pt x="21" y="3"/>
                      <a:pt x="15" y="11"/>
                      <a:pt x="13" y="8"/>
                    </a:cubicBezTo>
                    <a:cubicBezTo>
                      <a:pt x="12" y="5"/>
                      <a:pt x="9" y="0"/>
                      <a:pt x="5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" name="Freeform 292">
                <a:extLst>
                  <a:ext uri="{FF2B5EF4-FFF2-40B4-BE49-F238E27FC236}">
                    <a16:creationId xmlns:a16="http://schemas.microsoft.com/office/drawing/2014/main" id="{79B7BFAF-AA78-7C79-4461-493A28F7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657"/>
                <a:ext cx="9" cy="9"/>
              </a:xfrm>
              <a:custGeom>
                <a:avLst/>
                <a:gdLst>
                  <a:gd name="T0" fmla="*/ 3 w 7"/>
                  <a:gd name="T1" fmla="*/ 7 h 8"/>
                  <a:gd name="T2" fmla="*/ 6 w 7"/>
                  <a:gd name="T3" fmla="*/ 2 h 8"/>
                  <a:gd name="T4" fmla="*/ 3 w 7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6" y="8"/>
                      <a:pt x="7" y="3"/>
                      <a:pt x="6" y="2"/>
                    </a:cubicBezTo>
                    <a:cubicBezTo>
                      <a:pt x="4" y="0"/>
                      <a:pt x="0" y="6"/>
                      <a:pt x="3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" name="Freeform 293">
                <a:extLst>
                  <a:ext uri="{FF2B5EF4-FFF2-40B4-BE49-F238E27FC236}">
                    <a16:creationId xmlns:a16="http://schemas.microsoft.com/office/drawing/2014/main" id="{D11D2E9F-CF8C-DF31-42E1-9F96A277F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672"/>
                <a:ext cx="7" cy="11"/>
              </a:xfrm>
              <a:custGeom>
                <a:avLst/>
                <a:gdLst>
                  <a:gd name="T0" fmla="*/ 1 w 6"/>
                  <a:gd name="T1" fmla="*/ 2 h 9"/>
                  <a:gd name="T2" fmla="*/ 3 w 6"/>
                  <a:gd name="T3" fmla="*/ 9 h 9"/>
                  <a:gd name="T4" fmla="*/ 1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0" y="2"/>
                      <a:pt x="0" y="9"/>
                      <a:pt x="3" y="9"/>
                    </a:cubicBezTo>
                    <a:cubicBezTo>
                      <a:pt x="6" y="8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" name="Freeform 294">
                <a:extLst>
                  <a:ext uri="{FF2B5EF4-FFF2-40B4-BE49-F238E27FC236}">
                    <a16:creationId xmlns:a16="http://schemas.microsoft.com/office/drawing/2014/main" id="{1BB5D02C-2E6F-0D17-9C1A-C62F8C0D2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620"/>
                <a:ext cx="41" cy="44"/>
              </a:xfrm>
              <a:custGeom>
                <a:avLst/>
                <a:gdLst>
                  <a:gd name="T0" fmla="*/ 14 w 36"/>
                  <a:gd name="T1" fmla="*/ 30 h 38"/>
                  <a:gd name="T2" fmla="*/ 15 w 36"/>
                  <a:gd name="T3" fmla="*/ 35 h 38"/>
                  <a:gd name="T4" fmla="*/ 26 w 36"/>
                  <a:gd name="T5" fmla="*/ 35 h 38"/>
                  <a:gd name="T6" fmla="*/ 33 w 36"/>
                  <a:gd name="T7" fmla="*/ 33 h 38"/>
                  <a:gd name="T8" fmla="*/ 32 w 36"/>
                  <a:gd name="T9" fmla="*/ 17 h 38"/>
                  <a:gd name="T10" fmla="*/ 29 w 36"/>
                  <a:gd name="T11" fmla="*/ 20 h 38"/>
                  <a:gd name="T12" fmla="*/ 29 w 36"/>
                  <a:gd name="T13" fmla="*/ 11 h 38"/>
                  <a:gd name="T14" fmla="*/ 20 w 36"/>
                  <a:gd name="T15" fmla="*/ 0 h 38"/>
                  <a:gd name="T16" fmla="*/ 6 w 36"/>
                  <a:gd name="T17" fmla="*/ 12 h 38"/>
                  <a:gd name="T18" fmla="*/ 5 w 36"/>
                  <a:gd name="T19" fmla="*/ 35 h 38"/>
                  <a:gd name="T20" fmla="*/ 14 w 36"/>
                  <a:gd name="T2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8">
                    <a:moveTo>
                      <a:pt x="14" y="30"/>
                    </a:moveTo>
                    <a:cubicBezTo>
                      <a:pt x="17" y="32"/>
                      <a:pt x="13" y="33"/>
                      <a:pt x="15" y="35"/>
                    </a:cubicBezTo>
                    <a:cubicBezTo>
                      <a:pt x="16" y="37"/>
                      <a:pt x="23" y="38"/>
                      <a:pt x="26" y="35"/>
                    </a:cubicBezTo>
                    <a:cubicBezTo>
                      <a:pt x="29" y="33"/>
                      <a:pt x="30" y="37"/>
                      <a:pt x="33" y="33"/>
                    </a:cubicBezTo>
                    <a:cubicBezTo>
                      <a:pt x="36" y="29"/>
                      <a:pt x="35" y="18"/>
                      <a:pt x="32" y="17"/>
                    </a:cubicBezTo>
                    <a:cubicBezTo>
                      <a:pt x="28" y="17"/>
                      <a:pt x="30" y="22"/>
                      <a:pt x="29" y="20"/>
                    </a:cubicBezTo>
                    <a:cubicBezTo>
                      <a:pt x="27" y="19"/>
                      <a:pt x="28" y="16"/>
                      <a:pt x="29" y="11"/>
                    </a:cubicBezTo>
                    <a:cubicBezTo>
                      <a:pt x="30" y="6"/>
                      <a:pt x="28" y="0"/>
                      <a:pt x="20" y="0"/>
                    </a:cubicBezTo>
                    <a:cubicBezTo>
                      <a:pt x="11" y="0"/>
                      <a:pt x="11" y="10"/>
                      <a:pt x="6" y="12"/>
                    </a:cubicBezTo>
                    <a:cubicBezTo>
                      <a:pt x="0" y="13"/>
                      <a:pt x="3" y="33"/>
                      <a:pt x="5" y="35"/>
                    </a:cubicBezTo>
                    <a:cubicBezTo>
                      <a:pt x="7" y="37"/>
                      <a:pt x="12" y="28"/>
                      <a:pt x="14" y="3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" name="Freeform 295">
                <a:extLst>
                  <a:ext uri="{FF2B5EF4-FFF2-40B4-BE49-F238E27FC236}">
                    <a16:creationId xmlns:a16="http://schemas.microsoft.com/office/drawing/2014/main" id="{E468E705-3D30-4F76-5855-DE3E38040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603"/>
                <a:ext cx="10" cy="22"/>
              </a:xfrm>
              <a:custGeom>
                <a:avLst/>
                <a:gdLst>
                  <a:gd name="T0" fmla="*/ 5 w 8"/>
                  <a:gd name="T1" fmla="*/ 17 h 19"/>
                  <a:gd name="T2" fmla="*/ 6 w 8"/>
                  <a:gd name="T3" fmla="*/ 9 h 19"/>
                  <a:gd name="T4" fmla="*/ 0 w 8"/>
                  <a:gd name="T5" fmla="*/ 4 h 19"/>
                  <a:gd name="T6" fmla="*/ 5 w 8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5" y="17"/>
                    </a:moveTo>
                    <a:cubicBezTo>
                      <a:pt x="6" y="14"/>
                      <a:pt x="8" y="11"/>
                      <a:pt x="6" y="9"/>
                    </a:cubicBezTo>
                    <a:cubicBezTo>
                      <a:pt x="4" y="7"/>
                      <a:pt x="2" y="0"/>
                      <a:pt x="0" y="4"/>
                    </a:cubicBezTo>
                    <a:cubicBezTo>
                      <a:pt x="0" y="6"/>
                      <a:pt x="3" y="19"/>
                      <a:pt x="5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" name="Freeform 296">
                <a:extLst>
                  <a:ext uri="{FF2B5EF4-FFF2-40B4-BE49-F238E27FC236}">
                    <a16:creationId xmlns:a16="http://schemas.microsoft.com/office/drawing/2014/main" id="{E50E8DE6-C72F-D16C-5AF8-24D7BD252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633"/>
                <a:ext cx="9" cy="7"/>
              </a:xfrm>
              <a:custGeom>
                <a:avLst/>
                <a:gdLst>
                  <a:gd name="T0" fmla="*/ 7 w 8"/>
                  <a:gd name="T1" fmla="*/ 5 h 6"/>
                  <a:gd name="T2" fmla="*/ 2 w 8"/>
                  <a:gd name="T3" fmla="*/ 2 h 6"/>
                  <a:gd name="T4" fmla="*/ 7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4" y="0"/>
                      <a:pt x="2" y="2"/>
                    </a:cubicBezTo>
                    <a:cubicBezTo>
                      <a:pt x="0" y="4"/>
                      <a:pt x="5" y="6"/>
                      <a:pt x="7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" name="Freeform 297">
                <a:extLst>
                  <a:ext uri="{FF2B5EF4-FFF2-40B4-BE49-F238E27FC236}">
                    <a16:creationId xmlns:a16="http://schemas.microsoft.com/office/drawing/2014/main" id="{4A8F2D37-0D3E-8E05-CC9B-9F177A31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611"/>
                <a:ext cx="42" cy="49"/>
              </a:xfrm>
              <a:custGeom>
                <a:avLst/>
                <a:gdLst>
                  <a:gd name="T0" fmla="*/ 6 w 37"/>
                  <a:gd name="T1" fmla="*/ 15 h 42"/>
                  <a:gd name="T2" fmla="*/ 14 w 37"/>
                  <a:gd name="T3" fmla="*/ 32 h 42"/>
                  <a:gd name="T4" fmla="*/ 20 w 37"/>
                  <a:gd name="T5" fmla="*/ 41 h 42"/>
                  <a:gd name="T6" fmla="*/ 31 w 37"/>
                  <a:gd name="T7" fmla="*/ 40 h 42"/>
                  <a:gd name="T8" fmla="*/ 37 w 37"/>
                  <a:gd name="T9" fmla="*/ 34 h 42"/>
                  <a:gd name="T10" fmla="*/ 27 w 37"/>
                  <a:gd name="T11" fmla="*/ 23 h 42"/>
                  <a:gd name="T12" fmla="*/ 23 w 37"/>
                  <a:gd name="T13" fmla="*/ 15 h 42"/>
                  <a:gd name="T14" fmla="*/ 20 w 37"/>
                  <a:gd name="T15" fmla="*/ 22 h 42"/>
                  <a:gd name="T16" fmla="*/ 15 w 37"/>
                  <a:gd name="T17" fmla="*/ 14 h 42"/>
                  <a:gd name="T18" fmla="*/ 17 w 37"/>
                  <a:gd name="T19" fmla="*/ 5 h 42"/>
                  <a:gd name="T20" fmla="*/ 13 w 37"/>
                  <a:gd name="T21" fmla="*/ 9 h 42"/>
                  <a:gd name="T22" fmla="*/ 8 w 37"/>
                  <a:gd name="T23" fmla="*/ 0 h 42"/>
                  <a:gd name="T24" fmla="*/ 4 w 37"/>
                  <a:gd name="T25" fmla="*/ 6 h 42"/>
                  <a:gd name="T26" fmla="*/ 6 w 37"/>
                  <a:gd name="T2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42">
                    <a:moveTo>
                      <a:pt x="6" y="15"/>
                    </a:moveTo>
                    <a:cubicBezTo>
                      <a:pt x="10" y="18"/>
                      <a:pt x="14" y="28"/>
                      <a:pt x="14" y="32"/>
                    </a:cubicBezTo>
                    <a:cubicBezTo>
                      <a:pt x="14" y="36"/>
                      <a:pt x="16" y="41"/>
                      <a:pt x="20" y="41"/>
                    </a:cubicBezTo>
                    <a:cubicBezTo>
                      <a:pt x="24" y="41"/>
                      <a:pt x="30" y="42"/>
                      <a:pt x="31" y="40"/>
                    </a:cubicBezTo>
                    <a:cubicBezTo>
                      <a:pt x="31" y="37"/>
                      <a:pt x="37" y="36"/>
                      <a:pt x="37" y="34"/>
                    </a:cubicBezTo>
                    <a:cubicBezTo>
                      <a:pt x="37" y="32"/>
                      <a:pt x="29" y="29"/>
                      <a:pt x="27" y="23"/>
                    </a:cubicBezTo>
                    <a:cubicBezTo>
                      <a:pt x="25" y="18"/>
                      <a:pt x="25" y="15"/>
                      <a:pt x="23" y="15"/>
                    </a:cubicBezTo>
                    <a:cubicBezTo>
                      <a:pt x="21" y="15"/>
                      <a:pt x="23" y="22"/>
                      <a:pt x="20" y="22"/>
                    </a:cubicBezTo>
                    <a:cubicBezTo>
                      <a:pt x="16" y="21"/>
                      <a:pt x="15" y="17"/>
                      <a:pt x="15" y="14"/>
                    </a:cubicBezTo>
                    <a:cubicBezTo>
                      <a:pt x="16" y="10"/>
                      <a:pt x="20" y="5"/>
                      <a:pt x="17" y="5"/>
                    </a:cubicBezTo>
                    <a:cubicBezTo>
                      <a:pt x="15" y="4"/>
                      <a:pt x="16" y="10"/>
                      <a:pt x="13" y="9"/>
                    </a:cubicBezTo>
                    <a:cubicBezTo>
                      <a:pt x="11" y="7"/>
                      <a:pt x="11" y="0"/>
                      <a:pt x="8" y="0"/>
                    </a:cubicBezTo>
                    <a:cubicBezTo>
                      <a:pt x="5" y="0"/>
                      <a:pt x="7" y="4"/>
                      <a:pt x="4" y="6"/>
                    </a:cubicBezTo>
                    <a:cubicBezTo>
                      <a:pt x="0" y="8"/>
                      <a:pt x="2" y="13"/>
                      <a:pt x="6" y="1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4" name="Freeform 298">
                <a:extLst>
                  <a:ext uri="{FF2B5EF4-FFF2-40B4-BE49-F238E27FC236}">
                    <a16:creationId xmlns:a16="http://schemas.microsoft.com/office/drawing/2014/main" id="{E2B01043-2968-0256-BDDC-1E653064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668"/>
                <a:ext cx="7" cy="8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4 h 7"/>
                  <a:gd name="T4" fmla="*/ 0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1"/>
                      <a:pt x="5" y="7"/>
                      <a:pt x="6" y="4"/>
                    </a:cubicBezTo>
                    <a:cubicBezTo>
                      <a:pt x="6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5" name="Freeform 299">
                <a:extLst>
                  <a:ext uri="{FF2B5EF4-FFF2-40B4-BE49-F238E27FC236}">
                    <a16:creationId xmlns:a16="http://schemas.microsoft.com/office/drawing/2014/main" id="{88B8E6CD-1B09-311C-175F-D2513AA84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670"/>
                <a:ext cx="37" cy="36"/>
              </a:xfrm>
              <a:custGeom>
                <a:avLst/>
                <a:gdLst>
                  <a:gd name="T0" fmla="*/ 25 w 32"/>
                  <a:gd name="T1" fmla="*/ 0 h 31"/>
                  <a:gd name="T2" fmla="*/ 17 w 32"/>
                  <a:gd name="T3" fmla="*/ 11 h 31"/>
                  <a:gd name="T4" fmla="*/ 8 w 32"/>
                  <a:gd name="T5" fmla="*/ 17 h 31"/>
                  <a:gd name="T6" fmla="*/ 3 w 32"/>
                  <a:gd name="T7" fmla="*/ 29 h 31"/>
                  <a:gd name="T8" fmla="*/ 12 w 32"/>
                  <a:gd name="T9" fmla="*/ 29 h 31"/>
                  <a:gd name="T10" fmla="*/ 24 w 32"/>
                  <a:gd name="T11" fmla="*/ 20 h 31"/>
                  <a:gd name="T12" fmla="*/ 29 w 32"/>
                  <a:gd name="T13" fmla="*/ 5 h 31"/>
                  <a:gd name="T14" fmla="*/ 25 w 3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5" y="0"/>
                    </a:moveTo>
                    <a:cubicBezTo>
                      <a:pt x="23" y="0"/>
                      <a:pt x="19" y="8"/>
                      <a:pt x="17" y="11"/>
                    </a:cubicBezTo>
                    <a:cubicBezTo>
                      <a:pt x="15" y="13"/>
                      <a:pt x="10" y="15"/>
                      <a:pt x="8" y="17"/>
                    </a:cubicBezTo>
                    <a:cubicBezTo>
                      <a:pt x="5" y="20"/>
                      <a:pt x="0" y="28"/>
                      <a:pt x="3" y="29"/>
                    </a:cubicBezTo>
                    <a:cubicBezTo>
                      <a:pt x="6" y="31"/>
                      <a:pt x="8" y="29"/>
                      <a:pt x="12" y="29"/>
                    </a:cubicBezTo>
                    <a:cubicBezTo>
                      <a:pt x="16" y="29"/>
                      <a:pt x="24" y="27"/>
                      <a:pt x="24" y="20"/>
                    </a:cubicBezTo>
                    <a:cubicBezTo>
                      <a:pt x="24" y="13"/>
                      <a:pt x="32" y="8"/>
                      <a:pt x="29" y="5"/>
                    </a:cubicBezTo>
                    <a:cubicBezTo>
                      <a:pt x="27" y="3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" name="Freeform 300">
                <a:extLst>
                  <a:ext uri="{FF2B5EF4-FFF2-40B4-BE49-F238E27FC236}">
                    <a16:creationId xmlns:a16="http://schemas.microsoft.com/office/drawing/2014/main" id="{56E05DBC-1A56-0873-564E-C25A68982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653"/>
                <a:ext cx="75" cy="62"/>
              </a:xfrm>
              <a:custGeom>
                <a:avLst/>
                <a:gdLst>
                  <a:gd name="T0" fmla="*/ 9 w 65"/>
                  <a:gd name="T1" fmla="*/ 19 h 54"/>
                  <a:gd name="T2" fmla="*/ 12 w 65"/>
                  <a:gd name="T3" fmla="*/ 26 h 54"/>
                  <a:gd name="T4" fmla="*/ 3 w 65"/>
                  <a:gd name="T5" fmla="*/ 26 h 54"/>
                  <a:gd name="T6" fmla="*/ 10 w 65"/>
                  <a:gd name="T7" fmla="*/ 36 h 54"/>
                  <a:gd name="T8" fmla="*/ 25 w 65"/>
                  <a:gd name="T9" fmla="*/ 52 h 54"/>
                  <a:gd name="T10" fmla="*/ 42 w 65"/>
                  <a:gd name="T11" fmla="*/ 46 h 54"/>
                  <a:gd name="T12" fmla="*/ 49 w 65"/>
                  <a:gd name="T13" fmla="*/ 30 h 54"/>
                  <a:gd name="T14" fmla="*/ 57 w 65"/>
                  <a:gd name="T15" fmla="*/ 23 h 54"/>
                  <a:gd name="T16" fmla="*/ 61 w 65"/>
                  <a:gd name="T17" fmla="*/ 14 h 54"/>
                  <a:gd name="T18" fmla="*/ 54 w 65"/>
                  <a:gd name="T19" fmla="*/ 16 h 54"/>
                  <a:gd name="T20" fmla="*/ 54 w 65"/>
                  <a:gd name="T21" fmla="*/ 9 h 54"/>
                  <a:gd name="T22" fmla="*/ 46 w 65"/>
                  <a:gd name="T23" fmla="*/ 10 h 54"/>
                  <a:gd name="T24" fmla="*/ 40 w 65"/>
                  <a:gd name="T25" fmla="*/ 15 h 54"/>
                  <a:gd name="T26" fmla="*/ 37 w 65"/>
                  <a:gd name="T27" fmla="*/ 4 h 54"/>
                  <a:gd name="T28" fmla="*/ 36 w 65"/>
                  <a:gd name="T29" fmla="*/ 3 h 54"/>
                  <a:gd name="T30" fmla="*/ 29 w 65"/>
                  <a:gd name="T31" fmla="*/ 2 h 54"/>
                  <a:gd name="T32" fmla="*/ 22 w 65"/>
                  <a:gd name="T33" fmla="*/ 7 h 54"/>
                  <a:gd name="T34" fmla="*/ 25 w 65"/>
                  <a:gd name="T35" fmla="*/ 11 h 54"/>
                  <a:gd name="T36" fmla="*/ 22 w 65"/>
                  <a:gd name="T37" fmla="*/ 12 h 54"/>
                  <a:gd name="T38" fmla="*/ 12 w 65"/>
                  <a:gd name="T39" fmla="*/ 11 h 54"/>
                  <a:gd name="T40" fmla="*/ 9 w 65"/>
                  <a:gd name="T41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4">
                    <a:moveTo>
                      <a:pt x="9" y="19"/>
                    </a:moveTo>
                    <a:cubicBezTo>
                      <a:pt x="11" y="22"/>
                      <a:pt x="14" y="24"/>
                      <a:pt x="12" y="26"/>
                    </a:cubicBezTo>
                    <a:cubicBezTo>
                      <a:pt x="10" y="28"/>
                      <a:pt x="6" y="23"/>
                      <a:pt x="3" y="26"/>
                    </a:cubicBezTo>
                    <a:cubicBezTo>
                      <a:pt x="0" y="29"/>
                      <a:pt x="6" y="34"/>
                      <a:pt x="10" y="36"/>
                    </a:cubicBezTo>
                    <a:cubicBezTo>
                      <a:pt x="13" y="38"/>
                      <a:pt x="21" y="50"/>
                      <a:pt x="25" y="52"/>
                    </a:cubicBezTo>
                    <a:cubicBezTo>
                      <a:pt x="29" y="54"/>
                      <a:pt x="40" y="52"/>
                      <a:pt x="42" y="46"/>
                    </a:cubicBezTo>
                    <a:cubicBezTo>
                      <a:pt x="44" y="39"/>
                      <a:pt x="50" y="36"/>
                      <a:pt x="49" y="30"/>
                    </a:cubicBezTo>
                    <a:cubicBezTo>
                      <a:pt x="48" y="24"/>
                      <a:pt x="54" y="25"/>
                      <a:pt x="57" y="23"/>
                    </a:cubicBezTo>
                    <a:cubicBezTo>
                      <a:pt x="61" y="20"/>
                      <a:pt x="65" y="18"/>
                      <a:pt x="61" y="14"/>
                    </a:cubicBezTo>
                    <a:cubicBezTo>
                      <a:pt x="57" y="10"/>
                      <a:pt x="55" y="17"/>
                      <a:pt x="54" y="16"/>
                    </a:cubicBezTo>
                    <a:cubicBezTo>
                      <a:pt x="52" y="14"/>
                      <a:pt x="55" y="10"/>
                      <a:pt x="54" y="9"/>
                    </a:cubicBezTo>
                    <a:cubicBezTo>
                      <a:pt x="52" y="7"/>
                      <a:pt x="48" y="5"/>
                      <a:pt x="46" y="10"/>
                    </a:cubicBezTo>
                    <a:cubicBezTo>
                      <a:pt x="44" y="14"/>
                      <a:pt x="44" y="19"/>
                      <a:pt x="40" y="15"/>
                    </a:cubicBezTo>
                    <a:cubicBezTo>
                      <a:pt x="37" y="10"/>
                      <a:pt x="37" y="7"/>
                      <a:pt x="37" y="4"/>
                    </a:cubicBezTo>
                    <a:cubicBezTo>
                      <a:pt x="37" y="1"/>
                      <a:pt x="37" y="0"/>
                      <a:pt x="36" y="3"/>
                    </a:cubicBezTo>
                    <a:cubicBezTo>
                      <a:pt x="34" y="6"/>
                      <a:pt x="34" y="0"/>
                      <a:pt x="29" y="2"/>
                    </a:cubicBezTo>
                    <a:cubicBezTo>
                      <a:pt x="24" y="3"/>
                      <a:pt x="22" y="4"/>
                      <a:pt x="22" y="7"/>
                    </a:cubicBezTo>
                    <a:cubicBezTo>
                      <a:pt x="23" y="9"/>
                      <a:pt x="25" y="11"/>
                      <a:pt x="25" y="11"/>
                    </a:cubicBezTo>
                    <a:cubicBezTo>
                      <a:pt x="25" y="11"/>
                      <a:pt x="23" y="15"/>
                      <a:pt x="22" y="12"/>
                    </a:cubicBezTo>
                    <a:cubicBezTo>
                      <a:pt x="22" y="9"/>
                      <a:pt x="16" y="8"/>
                      <a:pt x="12" y="11"/>
                    </a:cubicBezTo>
                    <a:cubicBezTo>
                      <a:pt x="7" y="15"/>
                      <a:pt x="8" y="17"/>
                      <a:pt x="9" y="1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" name="Freeform 301">
                <a:extLst>
                  <a:ext uri="{FF2B5EF4-FFF2-40B4-BE49-F238E27FC236}">
                    <a16:creationId xmlns:a16="http://schemas.microsoft.com/office/drawing/2014/main" id="{533BA89C-14BB-C3D2-66D5-579683750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655"/>
                <a:ext cx="8" cy="5"/>
              </a:xfrm>
              <a:custGeom>
                <a:avLst/>
                <a:gdLst>
                  <a:gd name="T0" fmla="*/ 4 w 7"/>
                  <a:gd name="T1" fmla="*/ 3 h 4"/>
                  <a:gd name="T2" fmla="*/ 5 w 7"/>
                  <a:gd name="T3" fmla="*/ 0 h 4"/>
                  <a:gd name="T4" fmla="*/ 4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7" y="4"/>
                      <a:pt x="6" y="1"/>
                      <a:pt x="5" y="0"/>
                    </a:cubicBezTo>
                    <a:cubicBezTo>
                      <a:pt x="5" y="0"/>
                      <a:pt x="0" y="1"/>
                      <a:pt x="4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" name="Freeform 302">
                <a:extLst>
                  <a:ext uri="{FF2B5EF4-FFF2-40B4-BE49-F238E27FC236}">
                    <a16:creationId xmlns:a16="http://schemas.microsoft.com/office/drawing/2014/main" id="{1DECF836-DE3A-AB70-E1C4-6944D4DB5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633"/>
                <a:ext cx="17" cy="20"/>
              </a:xfrm>
              <a:custGeom>
                <a:avLst/>
                <a:gdLst>
                  <a:gd name="T0" fmla="*/ 4 w 15"/>
                  <a:gd name="T1" fmla="*/ 14 h 17"/>
                  <a:gd name="T2" fmla="*/ 15 w 15"/>
                  <a:gd name="T3" fmla="*/ 13 h 17"/>
                  <a:gd name="T4" fmla="*/ 11 w 15"/>
                  <a:gd name="T5" fmla="*/ 8 h 17"/>
                  <a:gd name="T6" fmla="*/ 3 w 15"/>
                  <a:gd name="T7" fmla="*/ 4 h 17"/>
                  <a:gd name="T8" fmla="*/ 4 w 15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4" y="14"/>
                    </a:moveTo>
                    <a:cubicBezTo>
                      <a:pt x="8" y="16"/>
                      <a:pt x="15" y="17"/>
                      <a:pt x="15" y="13"/>
                    </a:cubicBezTo>
                    <a:cubicBezTo>
                      <a:pt x="15" y="10"/>
                      <a:pt x="14" y="10"/>
                      <a:pt x="11" y="8"/>
                    </a:cubicBezTo>
                    <a:cubicBezTo>
                      <a:pt x="8" y="6"/>
                      <a:pt x="6" y="0"/>
                      <a:pt x="3" y="4"/>
                    </a:cubicBezTo>
                    <a:cubicBezTo>
                      <a:pt x="0" y="7"/>
                      <a:pt x="0" y="12"/>
                      <a:pt x="4" y="1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" name="Freeform 303">
                <a:extLst>
                  <a:ext uri="{FF2B5EF4-FFF2-40B4-BE49-F238E27FC236}">
                    <a16:creationId xmlns:a16="http://schemas.microsoft.com/office/drawing/2014/main" id="{5E1E064E-EB8F-41B6-066A-4E442A255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618"/>
                <a:ext cx="22" cy="31"/>
              </a:xfrm>
              <a:custGeom>
                <a:avLst/>
                <a:gdLst>
                  <a:gd name="T0" fmla="*/ 15 w 19"/>
                  <a:gd name="T1" fmla="*/ 22 h 27"/>
                  <a:gd name="T2" fmla="*/ 15 w 19"/>
                  <a:gd name="T3" fmla="*/ 3 h 27"/>
                  <a:gd name="T4" fmla="*/ 8 w 19"/>
                  <a:gd name="T5" fmla="*/ 3 h 27"/>
                  <a:gd name="T6" fmla="*/ 11 w 19"/>
                  <a:gd name="T7" fmla="*/ 9 h 27"/>
                  <a:gd name="T8" fmla="*/ 8 w 19"/>
                  <a:gd name="T9" fmla="*/ 14 h 27"/>
                  <a:gd name="T10" fmla="*/ 0 w 19"/>
                  <a:gd name="T11" fmla="*/ 18 h 27"/>
                  <a:gd name="T12" fmla="*/ 15 w 19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15" y="22"/>
                    </a:moveTo>
                    <a:cubicBezTo>
                      <a:pt x="18" y="16"/>
                      <a:pt x="19" y="7"/>
                      <a:pt x="15" y="3"/>
                    </a:cubicBezTo>
                    <a:cubicBezTo>
                      <a:pt x="14" y="1"/>
                      <a:pt x="8" y="0"/>
                      <a:pt x="8" y="3"/>
                    </a:cubicBezTo>
                    <a:cubicBezTo>
                      <a:pt x="8" y="7"/>
                      <a:pt x="14" y="7"/>
                      <a:pt x="11" y="9"/>
                    </a:cubicBezTo>
                    <a:cubicBezTo>
                      <a:pt x="8" y="12"/>
                      <a:pt x="7" y="12"/>
                      <a:pt x="8" y="14"/>
                    </a:cubicBezTo>
                    <a:cubicBezTo>
                      <a:pt x="8" y="16"/>
                      <a:pt x="0" y="14"/>
                      <a:pt x="0" y="18"/>
                    </a:cubicBezTo>
                    <a:cubicBezTo>
                      <a:pt x="0" y="23"/>
                      <a:pt x="12" y="27"/>
                      <a:pt x="15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" name="Freeform 304">
                <a:extLst>
                  <a:ext uri="{FF2B5EF4-FFF2-40B4-BE49-F238E27FC236}">
                    <a16:creationId xmlns:a16="http://schemas.microsoft.com/office/drawing/2014/main" id="{1B8183E6-31BA-6913-941A-A40872265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629"/>
                <a:ext cx="11" cy="13"/>
              </a:xfrm>
              <a:custGeom>
                <a:avLst/>
                <a:gdLst>
                  <a:gd name="T0" fmla="*/ 8 w 10"/>
                  <a:gd name="T1" fmla="*/ 1 h 11"/>
                  <a:gd name="T2" fmla="*/ 3 w 10"/>
                  <a:gd name="T3" fmla="*/ 8 h 11"/>
                  <a:gd name="T4" fmla="*/ 8 w 10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8" y="1"/>
                    </a:moveTo>
                    <a:cubicBezTo>
                      <a:pt x="7" y="0"/>
                      <a:pt x="0" y="4"/>
                      <a:pt x="3" y="8"/>
                    </a:cubicBezTo>
                    <a:cubicBezTo>
                      <a:pt x="6" y="11"/>
                      <a:pt x="10" y="7"/>
                      <a:pt x="8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" name="Freeform 305">
                <a:extLst>
                  <a:ext uri="{FF2B5EF4-FFF2-40B4-BE49-F238E27FC236}">
                    <a16:creationId xmlns:a16="http://schemas.microsoft.com/office/drawing/2014/main" id="{D7320150-7242-7E15-C23C-FD0EBA78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646"/>
                <a:ext cx="7" cy="8"/>
              </a:xfrm>
              <a:custGeom>
                <a:avLst/>
                <a:gdLst>
                  <a:gd name="T0" fmla="*/ 5 w 6"/>
                  <a:gd name="T1" fmla="*/ 5 h 7"/>
                  <a:gd name="T2" fmla="*/ 3 w 6"/>
                  <a:gd name="T3" fmla="*/ 0 h 7"/>
                  <a:gd name="T4" fmla="*/ 5 w 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6" y="3"/>
                      <a:pt x="5" y="0"/>
                      <a:pt x="3" y="0"/>
                    </a:cubicBezTo>
                    <a:cubicBezTo>
                      <a:pt x="0" y="0"/>
                      <a:pt x="3" y="7"/>
                      <a:pt x="5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" name="Freeform 306">
                <a:extLst>
                  <a:ext uri="{FF2B5EF4-FFF2-40B4-BE49-F238E27FC236}">
                    <a16:creationId xmlns:a16="http://schemas.microsoft.com/office/drawing/2014/main" id="{7F39BE62-6ED2-D7FA-A8AD-05AF6790D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642"/>
                <a:ext cx="26" cy="31"/>
              </a:xfrm>
              <a:custGeom>
                <a:avLst/>
                <a:gdLst>
                  <a:gd name="T0" fmla="*/ 2 w 22"/>
                  <a:gd name="T1" fmla="*/ 25 h 27"/>
                  <a:gd name="T2" fmla="*/ 11 w 22"/>
                  <a:gd name="T3" fmla="*/ 18 h 27"/>
                  <a:gd name="T4" fmla="*/ 17 w 22"/>
                  <a:gd name="T5" fmla="*/ 16 h 27"/>
                  <a:gd name="T6" fmla="*/ 15 w 22"/>
                  <a:gd name="T7" fmla="*/ 7 h 27"/>
                  <a:gd name="T8" fmla="*/ 14 w 22"/>
                  <a:gd name="T9" fmla="*/ 3 h 27"/>
                  <a:gd name="T10" fmla="*/ 11 w 22"/>
                  <a:gd name="T11" fmla="*/ 2 h 27"/>
                  <a:gd name="T12" fmla="*/ 11 w 22"/>
                  <a:gd name="T13" fmla="*/ 13 h 27"/>
                  <a:gd name="T14" fmla="*/ 6 w 22"/>
                  <a:gd name="T15" fmla="*/ 4 h 27"/>
                  <a:gd name="T16" fmla="*/ 3 w 22"/>
                  <a:gd name="T17" fmla="*/ 13 h 27"/>
                  <a:gd name="T18" fmla="*/ 2 w 22"/>
                  <a:gd name="T19" fmla="*/ 19 h 27"/>
                  <a:gd name="T20" fmla="*/ 2 w 22"/>
                  <a:gd name="T2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7">
                    <a:moveTo>
                      <a:pt x="2" y="25"/>
                    </a:moveTo>
                    <a:cubicBezTo>
                      <a:pt x="5" y="27"/>
                      <a:pt x="11" y="22"/>
                      <a:pt x="11" y="18"/>
                    </a:cubicBezTo>
                    <a:cubicBezTo>
                      <a:pt x="11" y="15"/>
                      <a:pt x="15" y="20"/>
                      <a:pt x="17" y="16"/>
                    </a:cubicBezTo>
                    <a:cubicBezTo>
                      <a:pt x="20" y="12"/>
                      <a:pt x="22" y="9"/>
                      <a:pt x="15" y="7"/>
                    </a:cubicBezTo>
                    <a:cubicBezTo>
                      <a:pt x="14" y="6"/>
                      <a:pt x="14" y="5"/>
                      <a:pt x="14" y="3"/>
                    </a:cubicBezTo>
                    <a:cubicBezTo>
                      <a:pt x="14" y="2"/>
                      <a:pt x="12" y="0"/>
                      <a:pt x="11" y="2"/>
                    </a:cubicBezTo>
                    <a:cubicBezTo>
                      <a:pt x="11" y="4"/>
                      <a:pt x="12" y="12"/>
                      <a:pt x="11" y="13"/>
                    </a:cubicBezTo>
                    <a:cubicBezTo>
                      <a:pt x="10" y="14"/>
                      <a:pt x="9" y="1"/>
                      <a:pt x="6" y="4"/>
                    </a:cubicBezTo>
                    <a:cubicBezTo>
                      <a:pt x="2" y="8"/>
                      <a:pt x="4" y="10"/>
                      <a:pt x="3" y="13"/>
                    </a:cubicBezTo>
                    <a:cubicBezTo>
                      <a:pt x="2" y="15"/>
                      <a:pt x="1" y="17"/>
                      <a:pt x="2" y="19"/>
                    </a:cubicBezTo>
                    <a:cubicBezTo>
                      <a:pt x="3" y="20"/>
                      <a:pt x="0" y="23"/>
                      <a:pt x="2" y="2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" name="Freeform 307">
                <a:extLst>
                  <a:ext uri="{FF2B5EF4-FFF2-40B4-BE49-F238E27FC236}">
                    <a16:creationId xmlns:a16="http://schemas.microsoft.com/office/drawing/2014/main" id="{23C872ED-6E82-AC85-9979-912653446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700"/>
                <a:ext cx="9" cy="9"/>
              </a:xfrm>
              <a:custGeom>
                <a:avLst/>
                <a:gdLst>
                  <a:gd name="T0" fmla="*/ 4 w 8"/>
                  <a:gd name="T1" fmla="*/ 6 h 8"/>
                  <a:gd name="T2" fmla="*/ 8 w 8"/>
                  <a:gd name="T3" fmla="*/ 4 h 8"/>
                  <a:gd name="T4" fmla="*/ 0 w 8"/>
                  <a:gd name="T5" fmla="*/ 5 h 8"/>
                  <a:gd name="T6" fmla="*/ 4 w 8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4" y="6"/>
                    </a:moveTo>
                    <a:cubicBezTo>
                      <a:pt x="5" y="5"/>
                      <a:pt x="8" y="8"/>
                      <a:pt x="8" y="4"/>
                    </a:cubicBezTo>
                    <a:cubicBezTo>
                      <a:pt x="8" y="0"/>
                      <a:pt x="0" y="1"/>
                      <a:pt x="0" y="5"/>
                    </a:cubicBezTo>
                    <a:cubicBezTo>
                      <a:pt x="0" y="8"/>
                      <a:pt x="2" y="8"/>
                      <a:pt x="4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" name="Freeform 308">
                <a:extLst>
                  <a:ext uri="{FF2B5EF4-FFF2-40B4-BE49-F238E27FC236}">
                    <a16:creationId xmlns:a16="http://schemas.microsoft.com/office/drawing/2014/main" id="{2746FD0A-7B5C-C75A-E4EA-49C5C3DF0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722"/>
                <a:ext cx="3" cy="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5"/>
                      <a:pt x="3" y="0"/>
                      <a:pt x="1" y="0"/>
                    </a:cubicBezTo>
                    <a:cubicBezTo>
                      <a:pt x="0" y="0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" name="Freeform 309">
                <a:extLst>
                  <a:ext uri="{FF2B5EF4-FFF2-40B4-BE49-F238E27FC236}">
                    <a16:creationId xmlns:a16="http://schemas.microsoft.com/office/drawing/2014/main" id="{FC2343BF-DF25-6F88-40DA-3D0F392EA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739"/>
                <a:ext cx="9" cy="7"/>
              </a:xfrm>
              <a:custGeom>
                <a:avLst/>
                <a:gdLst>
                  <a:gd name="T0" fmla="*/ 6 w 8"/>
                  <a:gd name="T1" fmla="*/ 2 h 6"/>
                  <a:gd name="T2" fmla="*/ 2 w 8"/>
                  <a:gd name="T3" fmla="*/ 5 h 6"/>
                  <a:gd name="T4" fmla="*/ 6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4" y="0"/>
                      <a:pt x="0" y="3"/>
                      <a:pt x="2" y="5"/>
                    </a:cubicBezTo>
                    <a:cubicBezTo>
                      <a:pt x="3" y="6"/>
                      <a:pt x="8" y="3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6" name="Freeform 310">
                <a:extLst>
                  <a:ext uri="{FF2B5EF4-FFF2-40B4-BE49-F238E27FC236}">
                    <a16:creationId xmlns:a16="http://schemas.microsoft.com/office/drawing/2014/main" id="{63F089B2-4819-CBC2-9DEE-0F21E6E4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857"/>
                <a:ext cx="16" cy="27"/>
              </a:xfrm>
              <a:custGeom>
                <a:avLst/>
                <a:gdLst>
                  <a:gd name="T0" fmla="*/ 5 w 14"/>
                  <a:gd name="T1" fmla="*/ 17 h 23"/>
                  <a:gd name="T2" fmla="*/ 13 w 14"/>
                  <a:gd name="T3" fmla="*/ 2 h 23"/>
                  <a:gd name="T4" fmla="*/ 0 w 14"/>
                  <a:gd name="T5" fmla="*/ 10 h 23"/>
                  <a:gd name="T6" fmla="*/ 5 w 14"/>
                  <a:gd name="T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5" y="17"/>
                    </a:moveTo>
                    <a:cubicBezTo>
                      <a:pt x="8" y="11"/>
                      <a:pt x="14" y="5"/>
                      <a:pt x="13" y="2"/>
                    </a:cubicBezTo>
                    <a:cubicBezTo>
                      <a:pt x="13" y="0"/>
                      <a:pt x="0" y="3"/>
                      <a:pt x="0" y="10"/>
                    </a:cubicBezTo>
                    <a:cubicBezTo>
                      <a:pt x="0" y="16"/>
                      <a:pt x="2" y="23"/>
                      <a:pt x="5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7" name="Freeform 311">
                <a:extLst>
                  <a:ext uri="{FF2B5EF4-FFF2-40B4-BE49-F238E27FC236}">
                    <a16:creationId xmlns:a16="http://schemas.microsoft.com/office/drawing/2014/main" id="{D88EE4CA-433B-5472-1B63-D74ADA4B8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891"/>
                <a:ext cx="28" cy="27"/>
              </a:xfrm>
              <a:custGeom>
                <a:avLst/>
                <a:gdLst>
                  <a:gd name="T0" fmla="*/ 5 w 25"/>
                  <a:gd name="T1" fmla="*/ 3 h 23"/>
                  <a:gd name="T2" fmla="*/ 0 w 25"/>
                  <a:gd name="T3" fmla="*/ 5 h 23"/>
                  <a:gd name="T4" fmla="*/ 5 w 25"/>
                  <a:gd name="T5" fmla="*/ 17 h 23"/>
                  <a:gd name="T6" fmla="*/ 12 w 25"/>
                  <a:gd name="T7" fmla="*/ 20 h 23"/>
                  <a:gd name="T8" fmla="*/ 21 w 25"/>
                  <a:gd name="T9" fmla="*/ 11 h 23"/>
                  <a:gd name="T10" fmla="*/ 13 w 25"/>
                  <a:gd name="T11" fmla="*/ 1 h 23"/>
                  <a:gd name="T12" fmla="*/ 5 w 2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">
                    <a:moveTo>
                      <a:pt x="5" y="3"/>
                    </a:moveTo>
                    <a:cubicBezTo>
                      <a:pt x="4" y="5"/>
                      <a:pt x="1" y="1"/>
                      <a:pt x="0" y="5"/>
                    </a:cubicBezTo>
                    <a:cubicBezTo>
                      <a:pt x="0" y="8"/>
                      <a:pt x="5" y="15"/>
                      <a:pt x="5" y="17"/>
                    </a:cubicBezTo>
                    <a:cubicBezTo>
                      <a:pt x="5" y="20"/>
                      <a:pt x="8" y="23"/>
                      <a:pt x="12" y="20"/>
                    </a:cubicBezTo>
                    <a:cubicBezTo>
                      <a:pt x="17" y="18"/>
                      <a:pt x="25" y="14"/>
                      <a:pt x="21" y="11"/>
                    </a:cubicBezTo>
                    <a:cubicBezTo>
                      <a:pt x="18" y="7"/>
                      <a:pt x="18" y="1"/>
                      <a:pt x="13" y="1"/>
                    </a:cubicBezTo>
                    <a:cubicBezTo>
                      <a:pt x="8" y="1"/>
                      <a:pt x="7" y="0"/>
                      <a:pt x="5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8" name="Freeform 312">
                <a:extLst>
                  <a:ext uri="{FF2B5EF4-FFF2-40B4-BE49-F238E27FC236}">
                    <a16:creationId xmlns:a16="http://schemas.microsoft.com/office/drawing/2014/main" id="{ACA4D794-EEE7-8F36-26EC-084598831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908"/>
                <a:ext cx="23" cy="25"/>
              </a:xfrm>
              <a:custGeom>
                <a:avLst/>
                <a:gdLst>
                  <a:gd name="T0" fmla="*/ 10 w 20"/>
                  <a:gd name="T1" fmla="*/ 2 h 21"/>
                  <a:gd name="T2" fmla="*/ 6 w 20"/>
                  <a:gd name="T3" fmla="*/ 10 h 21"/>
                  <a:gd name="T4" fmla="*/ 0 w 20"/>
                  <a:gd name="T5" fmla="*/ 16 h 21"/>
                  <a:gd name="T6" fmla="*/ 7 w 20"/>
                  <a:gd name="T7" fmla="*/ 19 h 21"/>
                  <a:gd name="T8" fmla="*/ 20 w 20"/>
                  <a:gd name="T9" fmla="*/ 13 h 21"/>
                  <a:gd name="T10" fmla="*/ 10 w 20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10" y="2"/>
                    </a:moveTo>
                    <a:cubicBezTo>
                      <a:pt x="6" y="5"/>
                      <a:pt x="7" y="8"/>
                      <a:pt x="6" y="10"/>
                    </a:cubicBezTo>
                    <a:cubicBezTo>
                      <a:pt x="4" y="13"/>
                      <a:pt x="0" y="13"/>
                      <a:pt x="0" y="16"/>
                    </a:cubicBezTo>
                    <a:cubicBezTo>
                      <a:pt x="0" y="20"/>
                      <a:pt x="1" y="21"/>
                      <a:pt x="7" y="19"/>
                    </a:cubicBezTo>
                    <a:cubicBezTo>
                      <a:pt x="12" y="16"/>
                      <a:pt x="20" y="18"/>
                      <a:pt x="20" y="13"/>
                    </a:cubicBezTo>
                    <a:cubicBezTo>
                      <a:pt x="20" y="10"/>
                      <a:pt x="14" y="0"/>
                      <a:pt x="10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9" name="Freeform 313">
                <a:extLst>
                  <a:ext uri="{FF2B5EF4-FFF2-40B4-BE49-F238E27FC236}">
                    <a16:creationId xmlns:a16="http://schemas.microsoft.com/office/drawing/2014/main" id="{546A0E81-3499-9092-EF0A-6ED2E485B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882"/>
                <a:ext cx="12" cy="9"/>
              </a:xfrm>
              <a:custGeom>
                <a:avLst/>
                <a:gdLst>
                  <a:gd name="T0" fmla="*/ 6 w 10"/>
                  <a:gd name="T1" fmla="*/ 8 h 8"/>
                  <a:gd name="T2" fmla="*/ 8 w 10"/>
                  <a:gd name="T3" fmla="*/ 2 h 8"/>
                  <a:gd name="T4" fmla="*/ 6 w 1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6" y="8"/>
                      <a:pt x="10" y="5"/>
                      <a:pt x="8" y="2"/>
                    </a:cubicBezTo>
                    <a:cubicBezTo>
                      <a:pt x="7" y="0"/>
                      <a:pt x="0" y="4"/>
                      <a:pt x="6" y="8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0" name="Freeform 314">
                <a:extLst>
                  <a:ext uri="{FF2B5EF4-FFF2-40B4-BE49-F238E27FC236}">
                    <a16:creationId xmlns:a16="http://schemas.microsoft.com/office/drawing/2014/main" id="{296AA539-0104-EB4D-CF72-D00A30E26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870"/>
                <a:ext cx="10" cy="13"/>
              </a:xfrm>
              <a:custGeom>
                <a:avLst/>
                <a:gdLst>
                  <a:gd name="T0" fmla="*/ 8 w 9"/>
                  <a:gd name="T1" fmla="*/ 7 h 11"/>
                  <a:gd name="T2" fmla="*/ 5 w 9"/>
                  <a:gd name="T3" fmla="*/ 2 h 11"/>
                  <a:gd name="T4" fmla="*/ 3 w 9"/>
                  <a:gd name="T5" fmla="*/ 9 h 11"/>
                  <a:gd name="T6" fmla="*/ 8 w 9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8" y="7"/>
                    </a:moveTo>
                    <a:cubicBezTo>
                      <a:pt x="7" y="4"/>
                      <a:pt x="7" y="0"/>
                      <a:pt x="5" y="2"/>
                    </a:cubicBezTo>
                    <a:cubicBezTo>
                      <a:pt x="5" y="2"/>
                      <a:pt x="0" y="6"/>
                      <a:pt x="3" y="9"/>
                    </a:cubicBezTo>
                    <a:cubicBezTo>
                      <a:pt x="5" y="11"/>
                      <a:pt x="9" y="10"/>
                      <a:pt x="8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1" name="Freeform 315">
                <a:extLst>
                  <a:ext uri="{FF2B5EF4-FFF2-40B4-BE49-F238E27FC236}">
                    <a16:creationId xmlns:a16="http://schemas.microsoft.com/office/drawing/2014/main" id="{A0E1FF6D-40B5-924E-2D89-9225667C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890"/>
                <a:ext cx="16" cy="15"/>
              </a:xfrm>
              <a:custGeom>
                <a:avLst/>
                <a:gdLst>
                  <a:gd name="T0" fmla="*/ 12 w 14"/>
                  <a:gd name="T1" fmla="*/ 6 h 13"/>
                  <a:gd name="T2" fmla="*/ 4 w 14"/>
                  <a:gd name="T3" fmla="*/ 10 h 13"/>
                  <a:gd name="T4" fmla="*/ 12 w 14"/>
                  <a:gd name="T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12" y="6"/>
                    </a:moveTo>
                    <a:cubicBezTo>
                      <a:pt x="11" y="1"/>
                      <a:pt x="0" y="0"/>
                      <a:pt x="4" y="10"/>
                    </a:cubicBezTo>
                    <a:cubicBezTo>
                      <a:pt x="6" y="13"/>
                      <a:pt x="14" y="11"/>
                      <a:pt x="12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2" name="Freeform 316">
                <a:extLst>
                  <a:ext uri="{FF2B5EF4-FFF2-40B4-BE49-F238E27FC236}">
                    <a16:creationId xmlns:a16="http://schemas.microsoft.com/office/drawing/2014/main" id="{683ACE58-049D-A3DD-BC6B-EA6535A7F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032"/>
                <a:ext cx="9" cy="9"/>
              </a:xfrm>
              <a:custGeom>
                <a:avLst/>
                <a:gdLst>
                  <a:gd name="T0" fmla="*/ 6 w 8"/>
                  <a:gd name="T1" fmla="*/ 2 h 8"/>
                  <a:gd name="T2" fmla="*/ 2 w 8"/>
                  <a:gd name="T3" fmla="*/ 5 h 8"/>
                  <a:gd name="T4" fmla="*/ 6 w 8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4" y="0"/>
                      <a:pt x="0" y="1"/>
                      <a:pt x="2" y="5"/>
                    </a:cubicBezTo>
                    <a:cubicBezTo>
                      <a:pt x="4" y="8"/>
                      <a:pt x="8" y="4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3" name="Freeform 317">
                <a:extLst>
                  <a:ext uri="{FF2B5EF4-FFF2-40B4-BE49-F238E27FC236}">
                    <a16:creationId xmlns:a16="http://schemas.microsoft.com/office/drawing/2014/main" id="{2DE71208-054E-88D0-FFFE-30B0898C7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134"/>
                <a:ext cx="12" cy="10"/>
              </a:xfrm>
              <a:custGeom>
                <a:avLst/>
                <a:gdLst>
                  <a:gd name="T0" fmla="*/ 9 w 10"/>
                  <a:gd name="T1" fmla="*/ 7 h 9"/>
                  <a:gd name="T2" fmla="*/ 8 w 10"/>
                  <a:gd name="T3" fmla="*/ 1 h 9"/>
                  <a:gd name="T4" fmla="*/ 2 w 10"/>
                  <a:gd name="T5" fmla="*/ 5 h 9"/>
                  <a:gd name="T6" fmla="*/ 9 w 10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7"/>
                    </a:moveTo>
                    <a:cubicBezTo>
                      <a:pt x="10" y="6"/>
                      <a:pt x="10" y="1"/>
                      <a:pt x="8" y="1"/>
                    </a:cubicBezTo>
                    <a:cubicBezTo>
                      <a:pt x="6" y="0"/>
                      <a:pt x="0" y="2"/>
                      <a:pt x="2" y="5"/>
                    </a:cubicBezTo>
                    <a:cubicBezTo>
                      <a:pt x="3" y="7"/>
                      <a:pt x="7" y="9"/>
                      <a:pt x="9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4" name="Freeform 318">
                <a:extLst>
                  <a:ext uri="{FF2B5EF4-FFF2-40B4-BE49-F238E27FC236}">
                    <a16:creationId xmlns:a16="http://schemas.microsoft.com/office/drawing/2014/main" id="{16B3C6C8-9786-7851-1562-D0C354976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005"/>
                <a:ext cx="10" cy="7"/>
              </a:xfrm>
              <a:custGeom>
                <a:avLst/>
                <a:gdLst>
                  <a:gd name="T0" fmla="*/ 7 w 9"/>
                  <a:gd name="T1" fmla="*/ 2 h 6"/>
                  <a:gd name="T2" fmla="*/ 1 w 9"/>
                  <a:gd name="T3" fmla="*/ 3 h 6"/>
                  <a:gd name="T4" fmla="*/ 7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1"/>
                      <a:pt x="0" y="0"/>
                      <a:pt x="1" y="3"/>
                    </a:cubicBezTo>
                    <a:cubicBezTo>
                      <a:pt x="2" y="6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5" name="Freeform 319">
                <a:extLst>
                  <a:ext uri="{FF2B5EF4-FFF2-40B4-BE49-F238E27FC236}">
                    <a16:creationId xmlns:a16="http://schemas.microsoft.com/office/drawing/2014/main" id="{6BADD2C2-199A-4AA9-4D57-7F9BB948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055"/>
                <a:ext cx="14" cy="13"/>
              </a:xfrm>
              <a:custGeom>
                <a:avLst/>
                <a:gdLst>
                  <a:gd name="T0" fmla="*/ 9 w 12"/>
                  <a:gd name="T1" fmla="*/ 9 h 11"/>
                  <a:gd name="T2" fmla="*/ 3 w 12"/>
                  <a:gd name="T3" fmla="*/ 3 h 11"/>
                  <a:gd name="T4" fmla="*/ 9 w 12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2" y="8"/>
                      <a:pt x="7" y="0"/>
                      <a:pt x="3" y="3"/>
                    </a:cubicBezTo>
                    <a:cubicBezTo>
                      <a:pt x="0" y="6"/>
                      <a:pt x="2" y="11"/>
                      <a:pt x="9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6" name="Freeform 320">
                <a:extLst>
                  <a:ext uri="{FF2B5EF4-FFF2-40B4-BE49-F238E27FC236}">
                    <a16:creationId xmlns:a16="http://schemas.microsoft.com/office/drawing/2014/main" id="{7493B0A4-B117-491E-01D3-B07E7E4E2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045"/>
                <a:ext cx="8" cy="7"/>
              </a:xfrm>
              <a:custGeom>
                <a:avLst/>
                <a:gdLst>
                  <a:gd name="T0" fmla="*/ 4 w 7"/>
                  <a:gd name="T1" fmla="*/ 5 h 6"/>
                  <a:gd name="T2" fmla="*/ 3 w 7"/>
                  <a:gd name="T3" fmla="*/ 0 h 6"/>
                  <a:gd name="T4" fmla="*/ 4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7" y="4"/>
                      <a:pt x="5" y="0"/>
                      <a:pt x="3" y="0"/>
                    </a:cubicBezTo>
                    <a:cubicBezTo>
                      <a:pt x="2" y="0"/>
                      <a:pt x="0" y="6"/>
                      <a:pt x="4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7" name="Freeform 321">
                <a:extLst>
                  <a:ext uri="{FF2B5EF4-FFF2-40B4-BE49-F238E27FC236}">
                    <a16:creationId xmlns:a16="http://schemas.microsoft.com/office/drawing/2014/main" id="{E305F63E-078C-C914-DAAE-35EC1DD0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068"/>
                <a:ext cx="11" cy="15"/>
              </a:xfrm>
              <a:custGeom>
                <a:avLst/>
                <a:gdLst>
                  <a:gd name="T0" fmla="*/ 8 w 9"/>
                  <a:gd name="T1" fmla="*/ 10 h 13"/>
                  <a:gd name="T2" fmla="*/ 2 w 9"/>
                  <a:gd name="T3" fmla="*/ 4 h 13"/>
                  <a:gd name="T4" fmla="*/ 8 w 9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8" y="10"/>
                    </a:moveTo>
                    <a:cubicBezTo>
                      <a:pt x="9" y="8"/>
                      <a:pt x="5" y="0"/>
                      <a:pt x="2" y="4"/>
                    </a:cubicBezTo>
                    <a:cubicBezTo>
                      <a:pt x="0" y="8"/>
                      <a:pt x="6" y="13"/>
                      <a:pt x="8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8" name="Freeform 322">
                <a:extLst>
                  <a:ext uri="{FF2B5EF4-FFF2-40B4-BE49-F238E27FC236}">
                    <a16:creationId xmlns:a16="http://schemas.microsoft.com/office/drawing/2014/main" id="{1B5E7189-0282-A1E7-5BC8-ABA4C894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" y="1076"/>
                <a:ext cx="26" cy="19"/>
              </a:xfrm>
              <a:custGeom>
                <a:avLst/>
                <a:gdLst>
                  <a:gd name="T0" fmla="*/ 10 w 22"/>
                  <a:gd name="T1" fmla="*/ 0 h 16"/>
                  <a:gd name="T2" fmla="*/ 7 w 22"/>
                  <a:gd name="T3" fmla="*/ 5 h 16"/>
                  <a:gd name="T4" fmla="*/ 2 w 22"/>
                  <a:gd name="T5" fmla="*/ 7 h 16"/>
                  <a:gd name="T6" fmla="*/ 5 w 22"/>
                  <a:gd name="T7" fmla="*/ 14 h 16"/>
                  <a:gd name="T8" fmla="*/ 18 w 22"/>
                  <a:gd name="T9" fmla="*/ 14 h 16"/>
                  <a:gd name="T10" fmla="*/ 16 w 22"/>
                  <a:gd name="T11" fmla="*/ 9 h 16"/>
                  <a:gd name="T12" fmla="*/ 11 w 22"/>
                  <a:gd name="T13" fmla="*/ 4 h 16"/>
                  <a:gd name="T14" fmla="*/ 10 w 2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0" y="0"/>
                    </a:moveTo>
                    <a:cubicBezTo>
                      <a:pt x="8" y="0"/>
                      <a:pt x="10" y="4"/>
                      <a:pt x="7" y="5"/>
                    </a:cubicBezTo>
                    <a:cubicBezTo>
                      <a:pt x="4" y="5"/>
                      <a:pt x="3" y="4"/>
                      <a:pt x="2" y="7"/>
                    </a:cubicBezTo>
                    <a:cubicBezTo>
                      <a:pt x="1" y="11"/>
                      <a:pt x="0" y="16"/>
                      <a:pt x="5" y="14"/>
                    </a:cubicBezTo>
                    <a:cubicBezTo>
                      <a:pt x="9" y="12"/>
                      <a:pt x="16" y="16"/>
                      <a:pt x="18" y="14"/>
                    </a:cubicBezTo>
                    <a:cubicBezTo>
                      <a:pt x="21" y="11"/>
                      <a:pt x="22" y="8"/>
                      <a:pt x="16" y="9"/>
                    </a:cubicBezTo>
                    <a:cubicBezTo>
                      <a:pt x="10" y="10"/>
                      <a:pt x="11" y="7"/>
                      <a:pt x="11" y="4"/>
                    </a:cubicBezTo>
                    <a:cubicBezTo>
                      <a:pt x="11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9" name="Freeform 323">
                <a:extLst>
                  <a:ext uri="{FF2B5EF4-FFF2-40B4-BE49-F238E27FC236}">
                    <a16:creationId xmlns:a16="http://schemas.microsoft.com/office/drawing/2014/main" id="{38221FAD-33C5-A227-43D1-35F6EA50D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1139"/>
                <a:ext cx="9" cy="6"/>
              </a:xfrm>
              <a:custGeom>
                <a:avLst/>
                <a:gdLst>
                  <a:gd name="T0" fmla="*/ 7 w 8"/>
                  <a:gd name="T1" fmla="*/ 2 h 6"/>
                  <a:gd name="T2" fmla="*/ 1 w 8"/>
                  <a:gd name="T3" fmla="*/ 4 h 6"/>
                  <a:gd name="T4" fmla="*/ 7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2"/>
                    </a:moveTo>
                    <a:cubicBezTo>
                      <a:pt x="6" y="0"/>
                      <a:pt x="0" y="3"/>
                      <a:pt x="1" y="4"/>
                    </a:cubicBezTo>
                    <a:cubicBezTo>
                      <a:pt x="3" y="6"/>
                      <a:pt x="8" y="4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0" name="Freeform 324">
                <a:extLst>
                  <a:ext uri="{FF2B5EF4-FFF2-40B4-BE49-F238E27FC236}">
                    <a16:creationId xmlns:a16="http://schemas.microsoft.com/office/drawing/2014/main" id="{7DCCAF47-4A44-4488-1444-E94B01FA7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181"/>
                <a:ext cx="23" cy="21"/>
              </a:xfrm>
              <a:custGeom>
                <a:avLst/>
                <a:gdLst>
                  <a:gd name="T0" fmla="*/ 15 w 20"/>
                  <a:gd name="T1" fmla="*/ 2 h 18"/>
                  <a:gd name="T2" fmla="*/ 4 w 20"/>
                  <a:gd name="T3" fmla="*/ 14 h 18"/>
                  <a:gd name="T4" fmla="*/ 15 w 20"/>
                  <a:gd name="T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5" y="2"/>
                    </a:moveTo>
                    <a:cubicBezTo>
                      <a:pt x="13" y="0"/>
                      <a:pt x="0" y="10"/>
                      <a:pt x="4" y="14"/>
                    </a:cubicBezTo>
                    <a:cubicBezTo>
                      <a:pt x="8" y="18"/>
                      <a:pt x="20" y="6"/>
                      <a:pt x="15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1" name="Freeform 325">
                <a:extLst>
                  <a:ext uri="{FF2B5EF4-FFF2-40B4-BE49-F238E27FC236}">
                    <a16:creationId xmlns:a16="http://schemas.microsoft.com/office/drawing/2014/main" id="{CA06792A-2575-0B12-DBE0-A818B898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248"/>
                <a:ext cx="10" cy="11"/>
              </a:xfrm>
              <a:custGeom>
                <a:avLst/>
                <a:gdLst>
                  <a:gd name="T0" fmla="*/ 7 w 9"/>
                  <a:gd name="T1" fmla="*/ 2 h 9"/>
                  <a:gd name="T2" fmla="*/ 2 w 9"/>
                  <a:gd name="T3" fmla="*/ 7 h 9"/>
                  <a:gd name="T4" fmla="*/ 7 w 9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6" y="0"/>
                      <a:pt x="0" y="5"/>
                      <a:pt x="2" y="7"/>
                    </a:cubicBezTo>
                    <a:cubicBezTo>
                      <a:pt x="4" y="9"/>
                      <a:pt x="9" y="6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2" name="Freeform 326">
                <a:extLst>
                  <a:ext uri="{FF2B5EF4-FFF2-40B4-BE49-F238E27FC236}">
                    <a16:creationId xmlns:a16="http://schemas.microsoft.com/office/drawing/2014/main" id="{89557BF4-1B5F-2D0C-6150-B447E277D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241"/>
                <a:ext cx="6" cy="9"/>
              </a:xfrm>
              <a:custGeom>
                <a:avLst/>
                <a:gdLst>
                  <a:gd name="T0" fmla="*/ 3 w 5"/>
                  <a:gd name="T1" fmla="*/ 6 h 7"/>
                  <a:gd name="T2" fmla="*/ 1 w 5"/>
                  <a:gd name="T3" fmla="*/ 3 h 7"/>
                  <a:gd name="T4" fmla="*/ 3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5" y="4"/>
                      <a:pt x="3" y="0"/>
                      <a:pt x="1" y="3"/>
                    </a:cubicBezTo>
                    <a:cubicBezTo>
                      <a:pt x="0" y="4"/>
                      <a:pt x="1" y="7"/>
                      <a:pt x="3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3" name="Freeform 327">
                <a:extLst>
                  <a:ext uri="{FF2B5EF4-FFF2-40B4-BE49-F238E27FC236}">
                    <a16:creationId xmlns:a16="http://schemas.microsoft.com/office/drawing/2014/main" id="{C74D6796-81A3-713D-0622-507BC79DA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291"/>
                <a:ext cx="23" cy="11"/>
              </a:xfrm>
              <a:custGeom>
                <a:avLst/>
                <a:gdLst>
                  <a:gd name="T0" fmla="*/ 6 w 20"/>
                  <a:gd name="T1" fmla="*/ 6 h 9"/>
                  <a:gd name="T2" fmla="*/ 19 w 20"/>
                  <a:gd name="T3" fmla="*/ 2 h 9"/>
                  <a:gd name="T4" fmla="*/ 11 w 20"/>
                  <a:gd name="T5" fmla="*/ 4 h 9"/>
                  <a:gd name="T6" fmla="*/ 0 w 20"/>
                  <a:gd name="T7" fmla="*/ 6 h 9"/>
                  <a:gd name="T8" fmla="*/ 6 w 2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6" y="6"/>
                    </a:moveTo>
                    <a:cubicBezTo>
                      <a:pt x="7" y="5"/>
                      <a:pt x="20" y="5"/>
                      <a:pt x="19" y="2"/>
                    </a:cubicBezTo>
                    <a:cubicBezTo>
                      <a:pt x="19" y="0"/>
                      <a:pt x="17" y="4"/>
                      <a:pt x="11" y="4"/>
                    </a:cubicBezTo>
                    <a:cubicBezTo>
                      <a:pt x="5" y="4"/>
                      <a:pt x="0" y="4"/>
                      <a:pt x="0" y="6"/>
                    </a:cubicBezTo>
                    <a:cubicBezTo>
                      <a:pt x="0" y="9"/>
                      <a:pt x="4" y="8"/>
                      <a:pt x="6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4" name="Freeform 328">
                <a:extLst>
                  <a:ext uri="{FF2B5EF4-FFF2-40B4-BE49-F238E27FC236}">
                    <a16:creationId xmlns:a16="http://schemas.microsoft.com/office/drawing/2014/main" id="{C8460B6A-1BB9-FB28-B2A2-E9CEB6008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306"/>
                <a:ext cx="14" cy="8"/>
              </a:xfrm>
              <a:custGeom>
                <a:avLst/>
                <a:gdLst>
                  <a:gd name="T0" fmla="*/ 12 w 12"/>
                  <a:gd name="T1" fmla="*/ 2 h 7"/>
                  <a:gd name="T2" fmla="*/ 1 w 12"/>
                  <a:gd name="T3" fmla="*/ 4 h 7"/>
                  <a:gd name="T4" fmla="*/ 12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cubicBezTo>
                      <a:pt x="12" y="0"/>
                      <a:pt x="1" y="2"/>
                      <a:pt x="1" y="4"/>
                    </a:cubicBezTo>
                    <a:cubicBezTo>
                      <a:pt x="0" y="5"/>
                      <a:pt x="9" y="7"/>
                      <a:pt x="1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5" name="Freeform 329">
                <a:extLst>
                  <a:ext uri="{FF2B5EF4-FFF2-40B4-BE49-F238E27FC236}">
                    <a16:creationId xmlns:a16="http://schemas.microsoft.com/office/drawing/2014/main" id="{F2CC4391-C2FB-C1DF-C9F7-028DA7930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321"/>
                <a:ext cx="7" cy="8"/>
              </a:xfrm>
              <a:custGeom>
                <a:avLst/>
                <a:gdLst>
                  <a:gd name="T0" fmla="*/ 3 w 6"/>
                  <a:gd name="T1" fmla="*/ 1 h 7"/>
                  <a:gd name="T2" fmla="*/ 3 w 6"/>
                  <a:gd name="T3" fmla="*/ 5 h 7"/>
                  <a:gd name="T4" fmla="*/ 3 w 6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4" y="7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6" name="Freeform 330">
                <a:extLst>
                  <a:ext uri="{FF2B5EF4-FFF2-40B4-BE49-F238E27FC236}">
                    <a16:creationId xmlns:a16="http://schemas.microsoft.com/office/drawing/2014/main" id="{C87F843F-ABA9-AB91-7754-13BA37FE7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332"/>
                <a:ext cx="11" cy="16"/>
              </a:xfrm>
              <a:custGeom>
                <a:avLst/>
                <a:gdLst>
                  <a:gd name="T0" fmla="*/ 4 w 9"/>
                  <a:gd name="T1" fmla="*/ 1 h 14"/>
                  <a:gd name="T2" fmla="*/ 2 w 9"/>
                  <a:gd name="T3" fmla="*/ 7 h 14"/>
                  <a:gd name="T4" fmla="*/ 3 w 9"/>
                  <a:gd name="T5" fmla="*/ 14 h 14"/>
                  <a:gd name="T6" fmla="*/ 4 w 9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4" y="1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4" y="9"/>
                      <a:pt x="0" y="13"/>
                      <a:pt x="3" y="14"/>
                    </a:cubicBezTo>
                    <a:cubicBezTo>
                      <a:pt x="6" y="14"/>
                      <a:pt x="9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7" name="Freeform 331">
                <a:extLst>
                  <a:ext uri="{FF2B5EF4-FFF2-40B4-BE49-F238E27FC236}">
                    <a16:creationId xmlns:a16="http://schemas.microsoft.com/office/drawing/2014/main" id="{9921BEAF-8FE4-AB42-57A3-F5F7F737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347"/>
                <a:ext cx="10" cy="8"/>
              </a:xfrm>
              <a:custGeom>
                <a:avLst/>
                <a:gdLst>
                  <a:gd name="T0" fmla="*/ 3 w 8"/>
                  <a:gd name="T1" fmla="*/ 6 h 7"/>
                  <a:gd name="T2" fmla="*/ 7 w 8"/>
                  <a:gd name="T3" fmla="*/ 2 h 7"/>
                  <a:gd name="T4" fmla="*/ 3 w 8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6"/>
                    </a:moveTo>
                    <a:cubicBezTo>
                      <a:pt x="5" y="7"/>
                      <a:pt x="8" y="4"/>
                      <a:pt x="7" y="2"/>
                    </a:cubicBezTo>
                    <a:cubicBezTo>
                      <a:pt x="6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8" name="Freeform 332">
                <a:extLst>
                  <a:ext uri="{FF2B5EF4-FFF2-40B4-BE49-F238E27FC236}">
                    <a16:creationId xmlns:a16="http://schemas.microsoft.com/office/drawing/2014/main" id="{7B7805E7-AE03-5EA3-A6C9-32E25A96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338"/>
                <a:ext cx="7" cy="12"/>
              </a:xfrm>
              <a:custGeom>
                <a:avLst/>
                <a:gdLst>
                  <a:gd name="T0" fmla="*/ 3 w 6"/>
                  <a:gd name="T1" fmla="*/ 3 h 11"/>
                  <a:gd name="T2" fmla="*/ 3 w 6"/>
                  <a:gd name="T3" fmla="*/ 10 h 11"/>
                  <a:gd name="T4" fmla="*/ 3 w 6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cubicBezTo>
                      <a:pt x="2" y="4"/>
                      <a:pt x="0" y="11"/>
                      <a:pt x="3" y="10"/>
                    </a:cubicBezTo>
                    <a:cubicBezTo>
                      <a:pt x="6" y="9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9" name="Freeform 333">
                <a:extLst>
                  <a:ext uri="{FF2B5EF4-FFF2-40B4-BE49-F238E27FC236}">
                    <a16:creationId xmlns:a16="http://schemas.microsoft.com/office/drawing/2014/main" id="{90150781-ECCC-BEA9-0443-1CAA35725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363"/>
                <a:ext cx="12" cy="18"/>
              </a:xfrm>
              <a:custGeom>
                <a:avLst/>
                <a:gdLst>
                  <a:gd name="T0" fmla="*/ 10 w 11"/>
                  <a:gd name="T1" fmla="*/ 9 h 16"/>
                  <a:gd name="T2" fmla="*/ 10 w 11"/>
                  <a:gd name="T3" fmla="*/ 3 h 16"/>
                  <a:gd name="T4" fmla="*/ 2 w 11"/>
                  <a:gd name="T5" fmla="*/ 14 h 16"/>
                  <a:gd name="T6" fmla="*/ 6 w 11"/>
                  <a:gd name="T7" fmla="*/ 13 h 16"/>
                  <a:gd name="T8" fmla="*/ 10 w 11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9"/>
                    </a:moveTo>
                    <a:cubicBezTo>
                      <a:pt x="11" y="6"/>
                      <a:pt x="11" y="4"/>
                      <a:pt x="10" y="3"/>
                    </a:cubicBezTo>
                    <a:cubicBezTo>
                      <a:pt x="7" y="0"/>
                      <a:pt x="0" y="12"/>
                      <a:pt x="2" y="14"/>
                    </a:cubicBezTo>
                    <a:cubicBezTo>
                      <a:pt x="3" y="16"/>
                      <a:pt x="7" y="16"/>
                      <a:pt x="6" y="13"/>
                    </a:cubicBezTo>
                    <a:cubicBezTo>
                      <a:pt x="5" y="9"/>
                      <a:pt x="9" y="12"/>
                      <a:pt x="10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0" name="Freeform 334">
                <a:extLst>
                  <a:ext uri="{FF2B5EF4-FFF2-40B4-BE49-F238E27FC236}">
                    <a16:creationId xmlns:a16="http://schemas.microsoft.com/office/drawing/2014/main" id="{8FE2FEA7-DC6B-BF21-9D6E-97BC8328D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376"/>
                <a:ext cx="10" cy="15"/>
              </a:xfrm>
              <a:custGeom>
                <a:avLst/>
                <a:gdLst>
                  <a:gd name="T0" fmla="*/ 9 w 9"/>
                  <a:gd name="T1" fmla="*/ 9 h 13"/>
                  <a:gd name="T2" fmla="*/ 4 w 9"/>
                  <a:gd name="T3" fmla="*/ 5 h 13"/>
                  <a:gd name="T4" fmla="*/ 1 w 9"/>
                  <a:gd name="T5" fmla="*/ 3 h 13"/>
                  <a:gd name="T6" fmla="*/ 3 w 9"/>
                  <a:gd name="T7" fmla="*/ 11 h 13"/>
                  <a:gd name="T8" fmla="*/ 9 w 9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9"/>
                    </a:moveTo>
                    <a:cubicBezTo>
                      <a:pt x="9" y="5"/>
                      <a:pt x="4" y="8"/>
                      <a:pt x="4" y="5"/>
                    </a:cubicBezTo>
                    <a:cubicBezTo>
                      <a:pt x="4" y="3"/>
                      <a:pt x="2" y="0"/>
                      <a:pt x="1" y="3"/>
                    </a:cubicBezTo>
                    <a:cubicBezTo>
                      <a:pt x="0" y="5"/>
                      <a:pt x="3" y="10"/>
                      <a:pt x="3" y="11"/>
                    </a:cubicBezTo>
                    <a:cubicBezTo>
                      <a:pt x="3" y="13"/>
                      <a:pt x="9" y="12"/>
                      <a:pt x="9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1" name="Freeform 335">
                <a:extLst>
                  <a:ext uri="{FF2B5EF4-FFF2-40B4-BE49-F238E27FC236}">
                    <a16:creationId xmlns:a16="http://schemas.microsoft.com/office/drawing/2014/main" id="{476C4DBD-D0E0-1A37-D28A-0EB44220F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414"/>
                <a:ext cx="12" cy="13"/>
              </a:xfrm>
              <a:custGeom>
                <a:avLst/>
                <a:gdLst>
                  <a:gd name="T0" fmla="*/ 9 w 10"/>
                  <a:gd name="T1" fmla="*/ 6 h 11"/>
                  <a:gd name="T2" fmla="*/ 2 w 10"/>
                  <a:gd name="T3" fmla="*/ 1 h 11"/>
                  <a:gd name="T4" fmla="*/ 9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10" y="4"/>
                      <a:pt x="4" y="0"/>
                      <a:pt x="2" y="1"/>
                    </a:cubicBezTo>
                    <a:cubicBezTo>
                      <a:pt x="0" y="3"/>
                      <a:pt x="7" y="11"/>
                      <a:pt x="9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2" name="Freeform 336">
                <a:extLst>
                  <a:ext uri="{FF2B5EF4-FFF2-40B4-BE49-F238E27FC236}">
                    <a16:creationId xmlns:a16="http://schemas.microsoft.com/office/drawing/2014/main" id="{7DAFFB17-7F51-07E5-E687-544FE0C1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410"/>
                <a:ext cx="25" cy="36"/>
              </a:xfrm>
              <a:custGeom>
                <a:avLst/>
                <a:gdLst>
                  <a:gd name="T0" fmla="*/ 5 w 22"/>
                  <a:gd name="T1" fmla="*/ 29 h 31"/>
                  <a:gd name="T2" fmla="*/ 20 w 22"/>
                  <a:gd name="T3" fmla="*/ 16 h 31"/>
                  <a:gd name="T4" fmla="*/ 19 w 22"/>
                  <a:gd name="T5" fmla="*/ 0 h 31"/>
                  <a:gd name="T6" fmla="*/ 8 w 22"/>
                  <a:gd name="T7" fmla="*/ 7 h 31"/>
                  <a:gd name="T8" fmla="*/ 14 w 22"/>
                  <a:gd name="T9" fmla="*/ 10 h 31"/>
                  <a:gd name="T10" fmla="*/ 10 w 22"/>
                  <a:gd name="T11" fmla="*/ 14 h 31"/>
                  <a:gd name="T12" fmla="*/ 2 w 22"/>
                  <a:gd name="T13" fmla="*/ 10 h 31"/>
                  <a:gd name="T14" fmla="*/ 3 w 22"/>
                  <a:gd name="T15" fmla="*/ 22 h 31"/>
                  <a:gd name="T16" fmla="*/ 5 w 22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5" y="29"/>
                    </a:moveTo>
                    <a:cubicBezTo>
                      <a:pt x="11" y="27"/>
                      <a:pt x="19" y="24"/>
                      <a:pt x="20" y="16"/>
                    </a:cubicBezTo>
                    <a:cubicBezTo>
                      <a:pt x="21" y="9"/>
                      <a:pt x="22" y="1"/>
                      <a:pt x="19" y="0"/>
                    </a:cubicBezTo>
                    <a:cubicBezTo>
                      <a:pt x="16" y="0"/>
                      <a:pt x="6" y="4"/>
                      <a:pt x="8" y="7"/>
                    </a:cubicBezTo>
                    <a:cubicBezTo>
                      <a:pt x="11" y="9"/>
                      <a:pt x="14" y="4"/>
                      <a:pt x="14" y="10"/>
                    </a:cubicBezTo>
                    <a:cubicBezTo>
                      <a:pt x="13" y="15"/>
                      <a:pt x="12" y="16"/>
                      <a:pt x="10" y="14"/>
                    </a:cubicBezTo>
                    <a:cubicBezTo>
                      <a:pt x="8" y="12"/>
                      <a:pt x="3" y="7"/>
                      <a:pt x="2" y="10"/>
                    </a:cubicBezTo>
                    <a:cubicBezTo>
                      <a:pt x="0" y="12"/>
                      <a:pt x="7" y="19"/>
                      <a:pt x="3" y="22"/>
                    </a:cubicBezTo>
                    <a:cubicBezTo>
                      <a:pt x="0" y="25"/>
                      <a:pt x="0" y="31"/>
                      <a:pt x="5" y="2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3" name="Freeform 337">
                <a:extLst>
                  <a:ext uri="{FF2B5EF4-FFF2-40B4-BE49-F238E27FC236}">
                    <a16:creationId xmlns:a16="http://schemas.microsoft.com/office/drawing/2014/main" id="{EC29ADB7-CBE9-76BA-0F74-DC7EE3930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1440"/>
                <a:ext cx="41" cy="40"/>
              </a:xfrm>
              <a:custGeom>
                <a:avLst/>
                <a:gdLst>
                  <a:gd name="T0" fmla="*/ 22 w 35"/>
                  <a:gd name="T1" fmla="*/ 2 h 34"/>
                  <a:gd name="T2" fmla="*/ 10 w 35"/>
                  <a:gd name="T3" fmla="*/ 9 h 34"/>
                  <a:gd name="T4" fmla="*/ 2 w 35"/>
                  <a:gd name="T5" fmla="*/ 20 h 34"/>
                  <a:gd name="T6" fmla="*/ 8 w 35"/>
                  <a:gd name="T7" fmla="*/ 23 h 34"/>
                  <a:gd name="T8" fmla="*/ 1 w 35"/>
                  <a:gd name="T9" fmla="*/ 33 h 34"/>
                  <a:gd name="T10" fmla="*/ 9 w 35"/>
                  <a:gd name="T11" fmla="*/ 28 h 34"/>
                  <a:gd name="T12" fmla="*/ 21 w 35"/>
                  <a:gd name="T13" fmla="*/ 12 h 34"/>
                  <a:gd name="T14" fmla="*/ 35 w 35"/>
                  <a:gd name="T15" fmla="*/ 3 h 34"/>
                  <a:gd name="T16" fmla="*/ 23 w 35"/>
                  <a:gd name="T17" fmla="*/ 4 h 34"/>
                  <a:gd name="T18" fmla="*/ 17 w 35"/>
                  <a:gd name="T19" fmla="*/ 7 h 34"/>
                  <a:gd name="T20" fmla="*/ 22 w 3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4">
                    <a:moveTo>
                      <a:pt x="22" y="2"/>
                    </a:moveTo>
                    <a:cubicBezTo>
                      <a:pt x="22" y="0"/>
                      <a:pt x="12" y="5"/>
                      <a:pt x="10" y="9"/>
                    </a:cubicBezTo>
                    <a:cubicBezTo>
                      <a:pt x="9" y="13"/>
                      <a:pt x="1" y="17"/>
                      <a:pt x="2" y="20"/>
                    </a:cubicBezTo>
                    <a:cubicBezTo>
                      <a:pt x="3" y="23"/>
                      <a:pt x="9" y="22"/>
                      <a:pt x="8" y="23"/>
                    </a:cubicBezTo>
                    <a:cubicBezTo>
                      <a:pt x="6" y="24"/>
                      <a:pt x="0" y="32"/>
                      <a:pt x="1" y="33"/>
                    </a:cubicBezTo>
                    <a:cubicBezTo>
                      <a:pt x="3" y="34"/>
                      <a:pt x="9" y="31"/>
                      <a:pt x="9" y="28"/>
                    </a:cubicBezTo>
                    <a:cubicBezTo>
                      <a:pt x="9" y="24"/>
                      <a:pt x="17" y="13"/>
                      <a:pt x="21" y="12"/>
                    </a:cubicBezTo>
                    <a:cubicBezTo>
                      <a:pt x="25" y="10"/>
                      <a:pt x="35" y="7"/>
                      <a:pt x="35" y="3"/>
                    </a:cubicBezTo>
                    <a:cubicBezTo>
                      <a:pt x="35" y="0"/>
                      <a:pt x="26" y="1"/>
                      <a:pt x="23" y="4"/>
                    </a:cubicBezTo>
                    <a:cubicBezTo>
                      <a:pt x="21" y="7"/>
                      <a:pt x="17" y="9"/>
                      <a:pt x="17" y="7"/>
                    </a:cubicBezTo>
                    <a:cubicBezTo>
                      <a:pt x="17" y="6"/>
                      <a:pt x="22" y="4"/>
                      <a:pt x="2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4" name="Freeform 338">
                <a:extLst>
                  <a:ext uri="{FF2B5EF4-FFF2-40B4-BE49-F238E27FC236}">
                    <a16:creationId xmlns:a16="http://schemas.microsoft.com/office/drawing/2014/main" id="{8F3C009A-2F03-0CBC-533A-BD9E16AAC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445"/>
                <a:ext cx="10" cy="9"/>
              </a:xfrm>
              <a:custGeom>
                <a:avLst/>
                <a:gdLst>
                  <a:gd name="T0" fmla="*/ 8 w 9"/>
                  <a:gd name="T1" fmla="*/ 2 h 8"/>
                  <a:gd name="T2" fmla="*/ 2 w 9"/>
                  <a:gd name="T3" fmla="*/ 7 h 8"/>
                  <a:gd name="T4" fmla="*/ 8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8" y="2"/>
                    </a:moveTo>
                    <a:cubicBezTo>
                      <a:pt x="7" y="0"/>
                      <a:pt x="0" y="5"/>
                      <a:pt x="2" y="7"/>
                    </a:cubicBezTo>
                    <a:cubicBezTo>
                      <a:pt x="3" y="8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5" name="Freeform 339">
                <a:extLst>
                  <a:ext uri="{FF2B5EF4-FFF2-40B4-BE49-F238E27FC236}">
                    <a16:creationId xmlns:a16="http://schemas.microsoft.com/office/drawing/2014/main" id="{AF5DC429-104A-648A-5EB4-3CE2B458F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1459"/>
                <a:ext cx="10" cy="8"/>
              </a:xfrm>
              <a:custGeom>
                <a:avLst/>
                <a:gdLst>
                  <a:gd name="T0" fmla="*/ 8 w 8"/>
                  <a:gd name="T1" fmla="*/ 2 h 7"/>
                  <a:gd name="T2" fmla="*/ 3 w 8"/>
                  <a:gd name="T3" fmla="*/ 5 h 7"/>
                  <a:gd name="T4" fmla="*/ 8 w 8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2"/>
                    </a:moveTo>
                    <a:cubicBezTo>
                      <a:pt x="8" y="0"/>
                      <a:pt x="0" y="2"/>
                      <a:pt x="3" y="5"/>
                    </a:cubicBezTo>
                    <a:cubicBezTo>
                      <a:pt x="5" y="7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6" name="Freeform 340">
                <a:extLst>
                  <a:ext uri="{FF2B5EF4-FFF2-40B4-BE49-F238E27FC236}">
                    <a16:creationId xmlns:a16="http://schemas.microsoft.com/office/drawing/2014/main" id="{A127F864-A3FD-4FF6-FA7D-26FE87293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471"/>
                <a:ext cx="7" cy="8"/>
              </a:xfrm>
              <a:custGeom>
                <a:avLst/>
                <a:gdLst>
                  <a:gd name="T0" fmla="*/ 4 w 6"/>
                  <a:gd name="T1" fmla="*/ 0 h 7"/>
                  <a:gd name="T2" fmla="*/ 1 w 6"/>
                  <a:gd name="T3" fmla="*/ 6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2" y="0"/>
                      <a:pt x="0" y="4"/>
                      <a:pt x="1" y="6"/>
                    </a:cubicBezTo>
                    <a:cubicBezTo>
                      <a:pt x="2" y="7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7" name="Freeform 341">
                <a:extLst>
                  <a:ext uri="{FF2B5EF4-FFF2-40B4-BE49-F238E27FC236}">
                    <a16:creationId xmlns:a16="http://schemas.microsoft.com/office/drawing/2014/main" id="{4A47FBDE-3000-C6A3-7F4F-26495D53D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1481"/>
                <a:ext cx="12" cy="12"/>
              </a:xfrm>
              <a:custGeom>
                <a:avLst/>
                <a:gdLst>
                  <a:gd name="T0" fmla="*/ 2 w 10"/>
                  <a:gd name="T1" fmla="*/ 9 h 10"/>
                  <a:gd name="T2" fmla="*/ 9 w 10"/>
                  <a:gd name="T3" fmla="*/ 2 h 10"/>
                  <a:gd name="T4" fmla="*/ 2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9"/>
                    </a:moveTo>
                    <a:cubicBezTo>
                      <a:pt x="3" y="10"/>
                      <a:pt x="10" y="4"/>
                      <a:pt x="9" y="2"/>
                    </a:cubicBezTo>
                    <a:cubicBezTo>
                      <a:pt x="6" y="0"/>
                      <a:pt x="0" y="7"/>
                      <a:pt x="2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8" name="Freeform 342">
                <a:extLst>
                  <a:ext uri="{FF2B5EF4-FFF2-40B4-BE49-F238E27FC236}">
                    <a16:creationId xmlns:a16="http://schemas.microsoft.com/office/drawing/2014/main" id="{3564BA74-ABAA-31C8-01E8-9DC1BDE8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497"/>
                <a:ext cx="24" cy="24"/>
              </a:xfrm>
              <a:custGeom>
                <a:avLst/>
                <a:gdLst>
                  <a:gd name="T0" fmla="*/ 3 w 21"/>
                  <a:gd name="T1" fmla="*/ 17 h 21"/>
                  <a:gd name="T2" fmla="*/ 10 w 21"/>
                  <a:gd name="T3" fmla="*/ 18 h 21"/>
                  <a:gd name="T4" fmla="*/ 17 w 21"/>
                  <a:gd name="T5" fmla="*/ 9 h 21"/>
                  <a:gd name="T6" fmla="*/ 21 w 21"/>
                  <a:gd name="T7" fmla="*/ 6 h 21"/>
                  <a:gd name="T8" fmla="*/ 17 w 21"/>
                  <a:gd name="T9" fmla="*/ 4 h 21"/>
                  <a:gd name="T10" fmla="*/ 4 w 21"/>
                  <a:gd name="T11" fmla="*/ 5 h 21"/>
                  <a:gd name="T12" fmla="*/ 3 w 2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3" y="17"/>
                    </a:moveTo>
                    <a:cubicBezTo>
                      <a:pt x="5" y="17"/>
                      <a:pt x="7" y="21"/>
                      <a:pt x="10" y="18"/>
                    </a:cubicBezTo>
                    <a:cubicBezTo>
                      <a:pt x="13" y="15"/>
                      <a:pt x="15" y="10"/>
                      <a:pt x="17" y="9"/>
                    </a:cubicBezTo>
                    <a:cubicBezTo>
                      <a:pt x="20" y="9"/>
                      <a:pt x="21" y="6"/>
                      <a:pt x="21" y="6"/>
                    </a:cubicBezTo>
                    <a:cubicBezTo>
                      <a:pt x="20" y="4"/>
                      <a:pt x="18" y="8"/>
                      <a:pt x="17" y="4"/>
                    </a:cubicBezTo>
                    <a:cubicBezTo>
                      <a:pt x="16" y="1"/>
                      <a:pt x="8" y="0"/>
                      <a:pt x="4" y="5"/>
                    </a:cubicBezTo>
                    <a:cubicBezTo>
                      <a:pt x="0" y="11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9" name="Freeform 343">
                <a:extLst>
                  <a:ext uri="{FF2B5EF4-FFF2-40B4-BE49-F238E27FC236}">
                    <a16:creationId xmlns:a16="http://schemas.microsoft.com/office/drawing/2014/main" id="{3F5325E9-F1AA-8774-BD04-35A79EA86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601"/>
                <a:ext cx="20" cy="17"/>
              </a:xfrm>
              <a:custGeom>
                <a:avLst/>
                <a:gdLst>
                  <a:gd name="T0" fmla="*/ 8 w 17"/>
                  <a:gd name="T1" fmla="*/ 9 h 14"/>
                  <a:gd name="T2" fmla="*/ 15 w 17"/>
                  <a:gd name="T3" fmla="*/ 2 h 14"/>
                  <a:gd name="T4" fmla="*/ 1 w 17"/>
                  <a:gd name="T5" fmla="*/ 7 h 14"/>
                  <a:gd name="T6" fmla="*/ 8 w 17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8" y="9"/>
                    </a:moveTo>
                    <a:cubicBezTo>
                      <a:pt x="11" y="5"/>
                      <a:pt x="17" y="5"/>
                      <a:pt x="15" y="2"/>
                    </a:cubicBezTo>
                    <a:cubicBezTo>
                      <a:pt x="14" y="0"/>
                      <a:pt x="2" y="0"/>
                      <a:pt x="1" y="7"/>
                    </a:cubicBezTo>
                    <a:cubicBezTo>
                      <a:pt x="0" y="14"/>
                      <a:pt x="6" y="13"/>
                      <a:pt x="8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0" name="Freeform 344">
                <a:extLst>
                  <a:ext uri="{FF2B5EF4-FFF2-40B4-BE49-F238E27FC236}">
                    <a16:creationId xmlns:a16="http://schemas.microsoft.com/office/drawing/2014/main" id="{9291104B-7E14-A81E-0C7E-72BA2C71C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622"/>
                <a:ext cx="51" cy="30"/>
              </a:xfrm>
              <a:custGeom>
                <a:avLst/>
                <a:gdLst>
                  <a:gd name="T0" fmla="*/ 7 w 44"/>
                  <a:gd name="T1" fmla="*/ 23 h 26"/>
                  <a:gd name="T2" fmla="*/ 15 w 44"/>
                  <a:gd name="T3" fmla="*/ 22 h 26"/>
                  <a:gd name="T4" fmla="*/ 25 w 44"/>
                  <a:gd name="T5" fmla="*/ 17 h 26"/>
                  <a:gd name="T6" fmla="*/ 25 w 44"/>
                  <a:gd name="T7" fmla="*/ 24 h 26"/>
                  <a:gd name="T8" fmla="*/ 41 w 44"/>
                  <a:gd name="T9" fmla="*/ 10 h 26"/>
                  <a:gd name="T10" fmla="*/ 34 w 44"/>
                  <a:gd name="T11" fmla="*/ 12 h 26"/>
                  <a:gd name="T12" fmla="*/ 23 w 44"/>
                  <a:gd name="T13" fmla="*/ 3 h 26"/>
                  <a:gd name="T14" fmla="*/ 4 w 44"/>
                  <a:gd name="T15" fmla="*/ 17 h 26"/>
                  <a:gd name="T16" fmla="*/ 0 w 44"/>
                  <a:gd name="T17" fmla="*/ 20 h 26"/>
                  <a:gd name="T18" fmla="*/ 7 w 44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7" y="23"/>
                    </a:moveTo>
                    <a:cubicBezTo>
                      <a:pt x="9" y="21"/>
                      <a:pt x="11" y="24"/>
                      <a:pt x="15" y="22"/>
                    </a:cubicBezTo>
                    <a:cubicBezTo>
                      <a:pt x="19" y="19"/>
                      <a:pt x="24" y="16"/>
                      <a:pt x="25" y="17"/>
                    </a:cubicBezTo>
                    <a:cubicBezTo>
                      <a:pt x="26" y="19"/>
                      <a:pt x="22" y="22"/>
                      <a:pt x="25" y="24"/>
                    </a:cubicBezTo>
                    <a:cubicBezTo>
                      <a:pt x="29" y="26"/>
                      <a:pt x="44" y="16"/>
                      <a:pt x="41" y="10"/>
                    </a:cubicBezTo>
                    <a:cubicBezTo>
                      <a:pt x="41" y="10"/>
                      <a:pt x="36" y="13"/>
                      <a:pt x="34" y="12"/>
                    </a:cubicBezTo>
                    <a:cubicBezTo>
                      <a:pt x="33" y="10"/>
                      <a:pt x="27" y="0"/>
                      <a:pt x="23" y="3"/>
                    </a:cubicBezTo>
                    <a:cubicBezTo>
                      <a:pt x="20" y="5"/>
                      <a:pt x="4" y="14"/>
                      <a:pt x="4" y="17"/>
                    </a:cubicBezTo>
                    <a:cubicBezTo>
                      <a:pt x="4" y="21"/>
                      <a:pt x="0" y="17"/>
                      <a:pt x="0" y="20"/>
                    </a:cubicBezTo>
                    <a:cubicBezTo>
                      <a:pt x="0" y="22"/>
                      <a:pt x="4" y="25"/>
                      <a:pt x="7" y="2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1" name="Freeform 345">
                <a:extLst>
                  <a:ext uri="{FF2B5EF4-FFF2-40B4-BE49-F238E27FC236}">
                    <a16:creationId xmlns:a16="http://schemas.microsoft.com/office/drawing/2014/main" id="{B22645F8-6FC0-7B15-EDD0-4D2E11423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623"/>
                <a:ext cx="9" cy="12"/>
              </a:xfrm>
              <a:custGeom>
                <a:avLst/>
                <a:gdLst>
                  <a:gd name="T0" fmla="*/ 8 w 8"/>
                  <a:gd name="T1" fmla="*/ 3 h 10"/>
                  <a:gd name="T2" fmla="*/ 0 w 8"/>
                  <a:gd name="T3" fmla="*/ 3 h 10"/>
                  <a:gd name="T4" fmla="*/ 8 w 8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3"/>
                    </a:moveTo>
                    <a:cubicBezTo>
                      <a:pt x="8" y="0"/>
                      <a:pt x="1" y="1"/>
                      <a:pt x="0" y="3"/>
                    </a:cubicBezTo>
                    <a:cubicBezTo>
                      <a:pt x="0" y="6"/>
                      <a:pt x="7" y="10"/>
                      <a:pt x="8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2" name="Freeform 346">
                <a:extLst>
                  <a:ext uri="{FF2B5EF4-FFF2-40B4-BE49-F238E27FC236}">
                    <a16:creationId xmlns:a16="http://schemas.microsoft.com/office/drawing/2014/main" id="{2BF8DAF1-3747-3C7F-F0D3-6E112CA04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1677"/>
                <a:ext cx="18" cy="12"/>
              </a:xfrm>
              <a:custGeom>
                <a:avLst/>
                <a:gdLst>
                  <a:gd name="T0" fmla="*/ 9 w 15"/>
                  <a:gd name="T1" fmla="*/ 1 h 11"/>
                  <a:gd name="T2" fmla="*/ 2 w 15"/>
                  <a:gd name="T3" fmla="*/ 6 h 11"/>
                  <a:gd name="T4" fmla="*/ 8 w 15"/>
                  <a:gd name="T5" fmla="*/ 9 h 11"/>
                  <a:gd name="T6" fmla="*/ 10 w 15"/>
                  <a:gd name="T7" fmla="*/ 11 h 11"/>
                  <a:gd name="T8" fmla="*/ 12 w 15"/>
                  <a:gd name="T9" fmla="*/ 6 h 11"/>
                  <a:gd name="T10" fmla="*/ 9 w 15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9" y="1"/>
                    </a:moveTo>
                    <a:cubicBezTo>
                      <a:pt x="4" y="0"/>
                      <a:pt x="0" y="4"/>
                      <a:pt x="2" y="6"/>
                    </a:cubicBezTo>
                    <a:cubicBezTo>
                      <a:pt x="3" y="8"/>
                      <a:pt x="7" y="7"/>
                      <a:pt x="8" y="9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2" y="11"/>
                      <a:pt x="15" y="7"/>
                      <a:pt x="12" y="6"/>
                    </a:cubicBezTo>
                    <a:cubicBezTo>
                      <a:pt x="9" y="4"/>
                      <a:pt x="14" y="2"/>
                      <a:pt x="9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3" name="Freeform 347">
                <a:extLst>
                  <a:ext uri="{FF2B5EF4-FFF2-40B4-BE49-F238E27FC236}">
                    <a16:creationId xmlns:a16="http://schemas.microsoft.com/office/drawing/2014/main" id="{4FDEAA20-8761-57DF-798E-D936AADF7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2"/>
                <a:ext cx="12" cy="9"/>
              </a:xfrm>
              <a:custGeom>
                <a:avLst/>
                <a:gdLst>
                  <a:gd name="T0" fmla="*/ 7 w 11"/>
                  <a:gd name="T1" fmla="*/ 7 h 8"/>
                  <a:gd name="T2" fmla="*/ 3 w 11"/>
                  <a:gd name="T3" fmla="*/ 4 h 8"/>
                  <a:gd name="T4" fmla="*/ 7 w 11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7" y="7"/>
                    </a:moveTo>
                    <a:cubicBezTo>
                      <a:pt x="11" y="5"/>
                      <a:pt x="5" y="0"/>
                      <a:pt x="3" y="4"/>
                    </a:cubicBezTo>
                    <a:cubicBezTo>
                      <a:pt x="0" y="8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4" name="Freeform 348">
                <a:extLst>
                  <a:ext uri="{FF2B5EF4-FFF2-40B4-BE49-F238E27FC236}">
                    <a16:creationId xmlns:a16="http://schemas.microsoft.com/office/drawing/2014/main" id="{44AB1DDB-9583-3408-65A0-1B046EA98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1843"/>
                <a:ext cx="10" cy="12"/>
              </a:xfrm>
              <a:custGeom>
                <a:avLst/>
                <a:gdLst>
                  <a:gd name="T0" fmla="*/ 2 w 9"/>
                  <a:gd name="T1" fmla="*/ 10 h 10"/>
                  <a:gd name="T2" fmla="*/ 9 w 9"/>
                  <a:gd name="T3" fmla="*/ 6 h 10"/>
                  <a:gd name="T4" fmla="*/ 4 w 9"/>
                  <a:gd name="T5" fmla="*/ 1 h 10"/>
                  <a:gd name="T6" fmla="*/ 2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cubicBezTo>
                      <a:pt x="2" y="10"/>
                      <a:pt x="9" y="10"/>
                      <a:pt x="9" y="6"/>
                    </a:cubicBezTo>
                    <a:cubicBezTo>
                      <a:pt x="9" y="2"/>
                      <a:pt x="6" y="0"/>
                      <a:pt x="4" y="1"/>
                    </a:cubicBezTo>
                    <a:cubicBezTo>
                      <a:pt x="3" y="3"/>
                      <a:pt x="0" y="8"/>
                      <a:pt x="2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5" name="Freeform 349">
                <a:extLst>
                  <a:ext uri="{FF2B5EF4-FFF2-40B4-BE49-F238E27FC236}">
                    <a16:creationId xmlns:a16="http://schemas.microsoft.com/office/drawing/2014/main" id="{9F64510F-2F98-8A52-D734-889A9FBD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873"/>
                <a:ext cx="34" cy="29"/>
              </a:xfrm>
              <a:custGeom>
                <a:avLst/>
                <a:gdLst>
                  <a:gd name="T0" fmla="*/ 12 w 29"/>
                  <a:gd name="T1" fmla="*/ 22 h 25"/>
                  <a:gd name="T2" fmla="*/ 27 w 29"/>
                  <a:gd name="T3" fmla="*/ 19 h 25"/>
                  <a:gd name="T4" fmla="*/ 25 w 29"/>
                  <a:gd name="T5" fmla="*/ 6 h 25"/>
                  <a:gd name="T6" fmla="*/ 14 w 29"/>
                  <a:gd name="T7" fmla="*/ 4 h 25"/>
                  <a:gd name="T8" fmla="*/ 1 w 29"/>
                  <a:gd name="T9" fmla="*/ 14 h 25"/>
                  <a:gd name="T10" fmla="*/ 12 w 29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12" y="22"/>
                    </a:moveTo>
                    <a:cubicBezTo>
                      <a:pt x="14" y="25"/>
                      <a:pt x="24" y="25"/>
                      <a:pt x="27" y="19"/>
                    </a:cubicBezTo>
                    <a:cubicBezTo>
                      <a:pt x="29" y="13"/>
                      <a:pt x="27" y="11"/>
                      <a:pt x="25" y="6"/>
                    </a:cubicBezTo>
                    <a:cubicBezTo>
                      <a:pt x="23" y="2"/>
                      <a:pt x="20" y="0"/>
                      <a:pt x="14" y="4"/>
                    </a:cubicBezTo>
                    <a:cubicBezTo>
                      <a:pt x="9" y="8"/>
                      <a:pt x="2" y="7"/>
                      <a:pt x="1" y="14"/>
                    </a:cubicBezTo>
                    <a:cubicBezTo>
                      <a:pt x="0" y="18"/>
                      <a:pt x="10" y="18"/>
                      <a:pt x="12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6" name="Freeform 350">
                <a:extLst>
                  <a:ext uri="{FF2B5EF4-FFF2-40B4-BE49-F238E27FC236}">
                    <a16:creationId xmlns:a16="http://schemas.microsoft.com/office/drawing/2014/main" id="{D5EE18C2-18A2-3884-F640-A61B9BD0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930"/>
                <a:ext cx="15" cy="17"/>
              </a:xfrm>
              <a:custGeom>
                <a:avLst/>
                <a:gdLst>
                  <a:gd name="T0" fmla="*/ 8 w 13"/>
                  <a:gd name="T1" fmla="*/ 15 h 15"/>
                  <a:gd name="T2" fmla="*/ 13 w 13"/>
                  <a:gd name="T3" fmla="*/ 8 h 15"/>
                  <a:gd name="T4" fmla="*/ 3 w 13"/>
                  <a:gd name="T5" fmla="*/ 1 h 15"/>
                  <a:gd name="T6" fmla="*/ 1 w 13"/>
                  <a:gd name="T7" fmla="*/ 10 h 15"/>
                  <a:gd name="T8" fmla="*/ 8 w 13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8" y="15"/>
                    </a:moveTo>
                    <a:cubicBezTo>
                      <a:pt x="12" y="14"/>
                      <a:pt x="13" y="11"/>
                      <a:pt x="13" y="8"/>
                    </a:cubicBezTo>
                    <a:cubicBezTo>
                      <a:pt x="13" y="5"/>
                      <a:pt x="6" y="0"/>
                      <a:pt x="3" y="1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1" y="12"/>
                      <a:pt x="5" y="15"/>
                      <a:pt x="8" y="1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7" name="Freeform 351">
                <a:extLst>
                  <a:ext uri="{FF2B5EF4-FFF2-40B4-BE49-F238E27FC236}">
                    <a16:creationId xmlns:a16="http://schemas.microsoft.com/office/drawing/2014/main" id="{F538B607-C1DC-E55D-6710-DAD242AFC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1931"/>
                <a:ext cx="28" cy="31"/>
              </a:xfrm>
              <a:custGeom>
                <a:avLst/>
                <a:gdLst>
                  <a:gd name="T0" fmla="*/ 3 w 24"/>
                  <a:gd name="T1" fmla="*/ 20 h 27"/>
                  <a:gd name="T2" fmla="*/ 13 w 24"/>
                  <a:gd name="T3" fmla="*/ 25 h 27"/>
                  <a:gd name="T4" fmla="*/ 22 w 24"/>
                  <a:gd name="T5" fmla="*/ 15 h 27"/>
                  <a:gd name="T6" fmla="*/ 19 w 24"/>
                  <a:gd name="T7" fmla="*/ 2 h 27"/>
                  <a:gd name="T8" fmla="*/ 14 w 24"/>
                  <a:gd name="T9" fmla="*/ 6 h 27"/>
                  <a:gd name="T10" fmla="*/ 8 w 24"/>
                  <a:gd name="T11" fmla="*/ 9 h 27"/>
                  <a:gd name="T12" fmla="*/ 3 w 24"/>
                  <a:gd name="T13" fmla="*/ 12 h 27"/>
                  <a:gd name="T14" fmla="*/ 3 w 24"/>
                  <a:gd name="T15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7">
                    <a:moveTo>
                      <a:pt x="3" y="20"/>
                    </a:moveTo>
                    <a:cubicBezTo>
                      <a:pt x="6" y="23"/>
                      <a:pt x="10" y="27"/>
                      <a:pt x="13" y="25"/>
                    </a:cubicBezTo>
                    <a:cubicBezTo>
                      <a:pt x="15" y="22"/>
                      <a:pt x="24" y="21"/>
                      <a:pt x="22" y="15"/>
                    </a:cubicBezTo>
                    <a:cubicBezTo>
                      <a:pt x="19" y="10"/>
                      <a:pt x="21" y="4"/>
                      <a:pt x="19" y="2"/>
                    </a:cubicBezTo>
                    <a:cubicBezTo>
                      <a:pt x="17" y="0"/>
                      <a:pt x="13" y="3"/>
                      <a:pt x="14" y="6"/>
                    </a:cubicBezTo>
                    <a:cubicBezTo>
                      <a:pt x="15" y="10"/>
                      <a:pt x="10" y="13"/>
                      <a:pt x="8" y="9"/>
                    </a:cubicBezTo>
                    <a:cubicBezTo>
                      <a:pt x="7" y="6"/>
                      <a:pt x="2" y="8"/>
                      <a:pt x="3" y="12"/>
                    </a:cubicBezTo>
                    <a:cubicBezTo>
                      <a:pt x="5" y="17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8" name="Freeform 352">
                <a:extLst>
                  <a:ext uri="{FF2B5EF4-FFF2-40B4-BE49-F238E27FC236}">
                    <a16:creationId xmlns:a16="http://schemas.microsoft.com/office/drawing/2014/main" id="{07B021D4-BAE6-5955-0CCF-F29172D42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1991"/>
                <a:ext cx="26" cy="18"/>
              </a:xfrm>
              <a:custGeom>
                <a:avLst/>
                <a:gdLst>
                  <a:gd name="T0" fmla="*/ 9 w 23"/>
                  <a:gd name="T1" fmla="*/ 11 h 15"/>
                  <a:gd name="T2" fmla="*/ 22 w 23"/>
                  <a:gd name="T3" fmla="*/ 3 h 15"/>
                  <a:gd name="T4" fmla="*/ 14 w 23"/>
                  <a:gd name="T5" fmla="*/ 3 h 15"/>
                  <a:gd name="T6" fmla="*/ 8 w 23"/>
                  <a:gd name="T7" fmla="*/ 4 h 15"/>
                  <a:gd name="T8" fmla="*/ 0 w 23"/>
                  <a:gd name="T9" fmla="*/ 12 h 15"/>
                  <a:gd name="T10" fmla="*/ 9 w 23"/>
                  <a:gd name="T1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5">
                    <a:moveTo>
                      <a:pt x="9" y="11"/>
                    </a:moveTo>
                    <a:cubicBezTo>
                      <a:pt x="11" y="8"/>
                      <a:pt x="23" y="9"/>
                      <a:pt x="22" y="3"/>
                    </a:cubicBezTo>
                    <a:cubicBezTo>
                      <a:pt x="21" y="1"/>
                      <a:pt x="17" y="1"/>
                      <a:pt x="14" y="3"/>
                    </a:cubicBezTo>
                    <a:cubicBezTo>
                      <a:pt x="10" y="5"/>
                      <a:pt x="9" y="0"/>
                      <a:pt x="8" y="4"/>
                    </a:cubicBezTo>
                    <a:cubicBezTo>
                      <a:pt x="6" y="8"/>
                      <a:pt x="0" y="8"/>
                      <a:pt x="0" y="12"/>
                    </a:cubicBezTo>
                    <a:cubicBezTo>
                      <a:pt x="0" y="15"/>
                      <a:pt x="7" y="13"/>
                      <a:pt x="9" y="1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9" name="Freeform 353">
                <a:extLst>
                  <a:ext uri="{FF2B5EF4-FFF2-40B4-BE49-F238E27FC236}">
                    <a16:creationId xmlns:a16="http://schemas.microsoft.com/office/drawing/2014/main" id="{30AC570C-48B7-BBB4-D806-A134C0CEE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984"/>
                <a:ext cx="6" cy="11"/>
              </a:xfrm>
              <a:custGeom>
                <a:avLst/>
                <a:gdLst>
                  <a:gd name="T0" fmla="*/ 3 w 5"/>
                  <a:gd name="T1" fmla="*/ 9 h 9"/>
                  <a:gd name="T2" fmla="*/ 2 w 5"/>
                  <a:gd name="T3" fmla="*/ 2 h 9"/>
                  <a:gd name="T4" fmla="*/ 3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5" y="9"/>
                      <a:pt x="4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0" name="Freeform 354">
                <a:extLst>
                  <a:ext uri="{FF2B5EF4-FFF2-40B4-BE49-F238E27FC236}">
                    <a16:creationId xmlns:a16="http://schemas.microsoft.com/office/drawing/2014/main" id="{A79509A7-56BF-EF3F-E167-450684B7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996"/>
                <a:ext cx="6" cy="8"/>
              </a:xfrm>
              <a:custGeom>
                <a:avLst/>
                <a:gdLst>
                  <a:gd name="T0" fmla="*/ 5 w 5"/>
                  <a:gd name="T1" fmla="*/ 3 h 7"/>
                  <a:gd name="T2" fmla="*/ 0 w 5"/>
                  <a:gd name="T3" fmla="*/ 2 h 7"/>
                  <a:gd name="T4" fmla="*/ 5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5" y="7"/>
                      <a:pt x="5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1" name="Freeform 355">
                <a:extLst>
                  <a:ext uri="{FF2B5EF4-FFF2-40B4-BE49-F238E27FC236}">
                    <a16:creationId xmlns:a16="http://schemas.microsoft.com/office/drawing/2014/main" id="{33923253-38A5-2C9C-D70E-FA5FBBCEA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999"/>
                <a:ext cx="5" cy="8"/>
              </a:xfrm>
              <a:custGeom>
                <a:avLst/>
                <a:gdLst>
                  <a:gd name="T0" fmla="*/ 4 w 5"/>
                  <a:gd name="T1" fmla="*/ 6 h 7"/>
                  <a:gd name="T2" fmla="*/ 1 w 5"/>
                  <a:gd name="T3" fmla="*/ 3 h 7"/>
                  <a:gd name="T4" fmla="*/ 4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6"/>
                    </a:moveTo>
                    <a:cubicBezTo>
                      <a:pt x="5" y="4"/>
                      <a:pt x="3" y="0"/>
                      <a:pt x="1" y="3"/>
                    </a:cubicBezTo>
                    <a:cubicBezTo>
                      <a:pt x="0" y="6"/>
                      <a:pt x="4" y="7"/>
                      <a:pt x="4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2" name="Freeform 356">
                <a:extLst>
                  <a:ext uri="{FF2B5EF4-FFF2-40B4-BE49-F238E27FC236}">
                    <a16:creationId xmlns:a16="http://schemas.microsoft.com/office/drawing/2014/main" id="{B9B19143-2B6F-3C10-1D5F-334BDCEB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003"/>
                <a:ext cx="8" cy="8"/>
              </a:xfrm>
              <a:custGeom>
                <a:avLst/>
                <a:gdLst>
                  <a:gd name="T0" fmla="*/ 7 w 7"/>
                  <a:gd name="T1" fmla="*/ 5 h 7"/>
                  <a:gd name="T2" fmla="*/ 2 w 7"/>
                  <a:gd name="T3" fmla="*/ 2 h 7"/>
                  <a:gd name="T4" fmla="*/ 7 w 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7" y="3"/>
                      <a:pt x="3" y="0"/>
                      <a:pt x="2" y="2"/>
                    </a:cubicBezTo>
                    <a:cubicBezTo>
                      <a:pt x="0" y="3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3" name="Freeform 357">
                <a:extLst>
                  <a:ext uri="{FF2B5EF4-FFF2-40B4-BE49-F238E27FC236}">
                    <a16:creationId xmlns:a16="http://schemas.microsoft.com/office/drawing/2014/main" id="{987BCB1D-1281-0FA1-F79D-6893ADD1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009"/>
                <a:ext cx="8" cy="8"/>
              </a:xfrm>
              <a:custGeom>
                <a:avLst/>
                <a:gdLst>
                  <a:gd name="T0" fmla="*/ 5 w 7"/>
                  <a:gd name="T1" fmla="*/ 6 h 7"/>
                  <a:gd name="T2" fmla="*/ 2 w 7"/>
                  <a:gd name="T3" fmla="*/ 2 h 7"/>
                  <a:gd name="T4" fmla="*/ 5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7" y="4"/>
                      <a:pt x="4" y="0"/>
                      <a:pt x="2" y="2"/>
                    </a:cubicBezTo>
                    <a:cubicBezTo>
                      <a:pt x="0" y="4"/>
                      <a:pt x="4" y="7"/>
                      <a:pt x="5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4" name="Freeform 358">
                <a:extLst>
                  <a:ext uri="{FF2B5EF4-FFF2-40B4-BE49-F238E27FC236}">
                    <a16:creationId xmlns:a16="http://schemas.microsoft.com/office/drawing/2014/main" id="{5DD075C8-180F-F59F-7FE7-B54D319E4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2000"/>
                <a:ext cx="9" cy="9"/>
              </a:xfrm>
              <a:custGeom>
                <a:avLst/>
                <a:gdLst>
                  <a:gd name="T0" fmla="*/ 8 w 8"/>
                  <a:gd name="T1" fmla="*/ 5 h 7"/>
                  <a:gd name="T2" fmla="*/ 1 w 8"/>
                  <a:gd name="T3" fmla="*/ 4 h 7"/>
                  <a:gd name="T4" fmla="*/ 8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cubicBezTo>
                      <a:pt x="8" y="2"/>
                      <a:pt x="2" y="0"/>
                      <a:pt x="1" y="4"/>
                    </a:cubicBezTo>
                    <a:cubicBezTo>
                      <a:pt x="0" y="7"/>
                      <a:pt x="8" y="6"/>
                      <a:pt x="8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5" name="Freeform 359">
                <a:extLst>
                  <a:ext uri="{FF2B5EF4-FFF2-40B4-BE49-F238E27FC236}">
                    <a16:creationId xmlns:a16="http://schemas.microsoft.com/office/drawing/2014/main" id="{0B07008C-755A-504E-583C-D227EB096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042"/>
                <a:ext cx="22" cy="26"/>
              </a:xfrm>
              <a:custGeom>
                <a:avLst/>
                <a:gdLst>
                  <a:gd name="T0" fmla="*/ 2 w 19"/>
                  <a:gd name="T1" fmla="*/ 20 h 22"/>
                  <a:gd name="T2" fmla="*/ 4 w 19"/>
                  <a:gd name="T3" fmla="*/ 22 h 22"/>
                  <a:gd name="T4" fmla="*/ 18 w 19"/>
                  <a:gd name="T5" fmla="*/ 12 h 22"/>
                  <a:gd name="T6" fmla="*/ 13 w 19"/>
                  <a:gd name="T7" fmla="*/ 3 h 22"/>
                  <a:gd name="T8" fmla="*/ 1 w 19"/>
                  <a:gd name="T9" fmla="*/ 4 h 22"/>
                  <a:gd name="T10" fmla="*/ 2 w 19"/>
                  <a:gd name="T11" fmla="*/ 13 h 22"/>
                  <a:gd name="T12" fmla="*/ 0 w 19"/>
                  <a:gd name="T13" fmla="*/ 15 h 22"/>
                  <a:gd name="T14" fmla="*/ 2 w 19"/>
                  <a:gd name="T1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2" y="20"/>
                    </a:moveTo>
                    <a:cubicBezTo>
                      <a:pt x="3" y="22"/>
                      <a:pt x="4" y="22"/>
                      <a:pt x="4" y="22"/>
                    </a:cubicBezTo>
                    <a:cubicBezTo>
                      <a:pt x="6" y="22"/>
                      <a:pt x="19" y="14"/>
                      <a:pt x="18" y="12"/>
                    </a:cubicBezTo>
                    <a:cubicBezTo>
                      <a:pt x="17" y="9"/>
                      <a:pt x="13" y="6"/>
                      <a:pt x="13" y="3"/>
                    </a:cubicBezTo>
                    <a:cubicBezTo>
                      <a:pt x="13" y="0"/>
                      <a:pt x="3" y="0"/>
                      <a:pt x="1" y="4"/>
                    </a:cubicBezTo>
                    <a:cubicBezTo>
                      <a:pt x="0" y="9"/>
                      <a:pt x="3" y="12"/>
                      <a:pt x="2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7"/>
                      <a:pt x="2" y="17"/>
                      <a:pt x="2" y="2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6" name="Freeform 360">
                <a:extLst>
                  <a:ext uri="{FF2B5EF4-FFF2-40B4-BE49-F238E27FC236}">
                    <a16:creationId xmlns:a16="http://schemas.microsoft.com/office/drawing/2014/main" id="{243D7B0F-910F-CBC9-444F-4EF81AF2E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033"/>
                <a:ext cx="7" cy="5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1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1"/>
                      <a:pt x="0" y="0"/>
                      <a:pt x="0" y="1"/>
                    </a:cubicBezTo>
                    <a:cubicBezTo>
                      <a:pt x="0" y="3"/>
                      <a:pt x="6" y="4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7" name="Freeform 361">
                <a:extLst>
                  <a:ext uri="{FF2B5EF4-FFF2-40B4-BE49-F238E27FC236}">
                    <a16:creationId xmlns:a16="http://schemas.microsoft.com/office/drawing/2014/main" id="{823E0DA6-CA5C-B6CF-B3E6-BAC84A58D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062"/>
                <a:ext cx="20" cy="17"/>
              </a:xfrm>
              <a:custGeom>
                <a:avLst/>
                <a:gdLst>
                  <a:gd name="T0" fmla="*/ 1 w 18"/>
                  <a:gd name="T1" fmla="*/ 3 h 15"/>
                  <a:gd name="T2" fmla="*/ 1 w 18"/>
                  <a:gd name="T3" fmla="*/ 9 h 15"/>
                  <a:gd name="T4" fmla="*/ 5 w 18"/>
                  <a:gd name="T5" fmla="*/ 15 h 15"/>
                  <a:gd name="T6" fmla="*/ 17 w 18"/>
                  <a:gd name="T7" fmla="*/ 5 h 15"/>
                  <a:gd name="T8" fmla="*/ 11 w 18"/>
                  <a:gd name="T9" fmla="*/ 0 h 15"/>
                  <a:gd name="T10" fmla="*/ 1 w 18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" y="3"/>
                    </a:moveTo>
                    <a:cubicBezTo>
                      <a:pt x="1" y="6"/>
                      <a:pt x="3" y="6"/>
                      <a:pt x="1" y="9"/>
                    </a:cubicBezTo>
                    <a:cubicBezTo>
                      <a:pt x="0" y="11"/>
                      <a:pt x="2" y="15"/>
                      <a:pt x="5" y="15"/>
                    </a:cubicBezTo>
                    <a:cubicBezTo>
                      <a:pt x="9" y="15"/>
                      <a:pt x="18" y="14"/>
                      <a:pt x="17" y="5"/>
                    </a:cubicBezTo>
                    <a:cubicBezTo>
                      <a:pt x="17" y="2"/>
                      <a:pt x="13" y="0"/>
                      <a:pt x="11" y="0"/>
                    </a:cubicBezTo>
                    <a:cubicBezTo>
                      <a:pt x="9" y="0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8" name="Freeform 362">
                <a:extLst>
                  <a:ext uri="{FF2B5EF4-FFF2-40B4-BE49-F238E27FC236}">
                    <a16:creationId xmlns:a16="http://schemas.microsoft.com/office/drawing/2014/main" id="{D5970F21-03FA-39B0-7F66-B3D47AF9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2049"/>
                <a:ext cx="6" cy="10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7 h 9"/>
                  <a:gd name="T4" fmla="*/ 6 w 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6" y="0"/>
                      <a:pt x="0" y="5"/>
                      <a:pt x="2" y="7"/>
                    </a:cubicBezTo>
                    <a:cubicBezTo>
                      <a:pt x="4" y="9"/>
                      <a:pt x="6" y="7"/>
                      <a:pt x="6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9" name="Freeform 363">
                <a:extLst>
                  <a:ext uri="{FF2B5EF4-FFF2-40B4-BE49-F238E27FC236}">
                    <a16:creationId xmlns:a16="http://schemas.microsoft.com/office/drawing/2014/main" id="{9349401E-D0DC-9B84-748E-744E392B5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051"/>
                <a:ext cx="7" cy="11"/>
              </a:xfrm>
              <a:custGeom>
                <a:avLst/>
                <a:gdLst>
                  <a:gd name="T0" fmla="*/ 5 w 6"/>
                  <a:gd name="T1" fmla="*/ 3 h 9"/>
                  <a:gd name="T2" fmla="*/ 2 w 6"/>
                  <a:gd name="T3" fmla="*/ 1 h 9"/>
                  <a:gd name="T4" fmla="*/ 0 w 6"/>
                  <a:gd name="T5" fmla="*/ 2 h 9"/>
                  <a:gd name="T6" fmla="*/ 5 w 6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3"/>
                    </a:moveTo>
                    <a:cubicBezTo>
                      <a:pt x="6" y="1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3"/>
                      <a:pt x="2" y="9"/>
                      <a:pt x="5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0" name="Freeform 364">
                <a:extLst>
                  <a:ext uri="{FF2B5EF4-FFF2-40B4-BE49-F238E27FC236}">
                    <a16:creationId xmlns:a16="http://schemas.microsoft.com/office/drawing/2014/main" id="{8333787C-13CF-85BD-3AAC-F58E663AD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2135"/>
                <a:ext cx="9" cy="10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9 h 9"/>
                  <a:gd name="T4" fmla="*/ 2 w 7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cubicBezTo>
                      <a:pt x="0" y="4"/>
                      <a:pt x="2" y="9"/>
                      <a:pt x="4" y="9"/>
                    </a:cubicBezTo>
                    <a:cubicBezTo>
                      <a:pt x="7" y="9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1" name="Freeform 365">
                <a:extLst>
                  <a:ext uri="{FF2B5EF4-FFF2-40B4-BE49-F238E27FC236}">
                    <a16:creationId xmlns:a16="http://schemas.microsoft.com/office/drawing/2014/main" id="{C71AEBE3-146D-6B33-2E49-07A6DC61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51"/>
                <a:ext cx="8" cy="9"/>
              </a:xfrm>
              <a:custGeom>
                <a:avLst/>
                <a:gdLst>
                  <a:gd name="T0" fmla="*/ 2 w 7"/>
                  <a:gd name="T1" fmla="*/ 2 h 8"/>
                  <a:gd name="T2" fmla="*/ 3 w 7"/>
                  <a:gd name="T3" fmla="*/ 8 h 8"/>
                  <a:gd name="T4" fmla="*/ 2 w 7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1" y="3"/>
                      <a:pt x="0" y="8"/>
                      <a:pt x="3" y="8"/>
                    </a:cubicBezTo>
                    <a:cubicBezTo>
                      <a:pt x="7" y="8"/>
                      <a:pt x="6" y="0"/>
                      <a:pt x="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2" name="Freeform 366">
                <a:extLst>
                  <a:ext uri="{FF2B5EF4-FFF2-40B4-BE49-F238E27FC236}">
                    <a16:creationId xmlns:a16="http://schemas.microsoft.com/office/drawing/2014/main" id="{57FD7E42-0876-A187-B0CB-0D0A1D2D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2169"/>
                <a:ext cx="5" cy="6"/>
              </a:xfrm>
              <a:custGeom>
                <a:avLst/>
                <a:gdLst>
                  <a:gd name="T0" fmla="*/ 4 w 5"/>
                  <a:gd name="T1" fmla="*/ 2 h 5"/>
                  <a:gd name="T2" fmla="*/ 0 w 5"/>
                  <a:gd name="T3" fmla="*/ 1 h 5"/>
                  <a:gd name="T4" fmla="*/ 4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3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3" name="Freeform 367">
                <a:extLst>
                  <a:ext uri="{FF2B5EF4-FFF2-40B4-BE49-F238E27FC236}">
                    <a16:creationId xmlns:a16="http://schemas.microsoft.com/office/drawing/2014/main" id="{3AA939A9-64F7-ED91-B097-AAAE23BC8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198"/>
                <a:ext cx="13" cy="15"/>
              </a:xfrm>
              <a:custGeom>
                <a:avLst/>
                <a:gdLst>
                  <a:gd name="T0" fmla="*/ 10 w 11"/>
                  <a:gd name="T1" fmla="*/ 10 h 13"/>
                  <a:gd name="T2" fmla="*/ 1 w 11"/>
                  <a:gd name="T3" fmla="*/ 8 h 13"/>
                  <a:gd name="T4" fmla="*/ 10 w 11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10"/>
                    </a:moveTo>
                    <a:cubicBezTo>
                      <a:pt x="11" y="8"/>
                      <a:pt x="7" y="0"/>
                      <a:pt x="1" y="8"/>
                    </a:cubicBezTo>
                    <a:cubicBezTo>
                      <a:pt x="0" y="10"/>
                      <a:pt x="8" y="13"/>
                      <a:pt x="10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4" name="Freeform 368">
                <a:extLst>
                  <a:ext uri="{FF2B5EF4-FFF2-40B4-BE49-F238E27FC236}">
                    <a16:creationId xmlns:a16="http://schemas.microsoft.com/office/drawing/2014/main" id="{638F9927-9209-C256-FF3C-EFA7E4BAF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227"/>
                <a:ext cx="32" cy="37"/>
              </a:xfrm>
              <a:custGeom>
                <a:avLst/>
                <a:gdLst>
                  <a:gd name="T0" fmla="*/ 17 w 28"/>
                  <a:gd name="T1" fmla="*/ 19 h 32"/>
                  <a:gd name="T2" fmla="*/ 28 w 28"/>
                  <a:gd name="T3" fmla="*/ 11 h 32"/>
                  <a:gd name="T4" fmla="*/ 25 w 28"/>
                  <a:gd name="T5" fmla="*/ 8 h 32"/>
                  <a:gd name="T6" fmla="*/ 23 w 28"/>
                  <a:gd name="T7" fmla="*/ 7 h 32"/>
                  <a:gd name="T8" fmla="*/ 22 w 28"/>
                  <a:gd name="T9" fmla="*/ 4 h 32"/>
                  <a:gd name="T10" fmla="*/ 19 w 28"/>
                  <a:gd name="T11" fmla="*/ 4 h 32"/>
                  <a:gd name="T12" fmla="*/ 13 w 28"/>
                  <a:gd name="T13" fmla="*/ 7 h 32"/>
                  <a:gd name="T14" fmla="*/ 11 w 28"/>
                  <a:gd name="T15" fmla="*/ 16 h 32"/>
                  <a:gd name="T16" fmla="*/ 8 w 28"/>
                  <a:gd name="T17" fmla="*/ 19 h 32"/>
                  <a:gd name="T18" fmla="*/ 5 w 28"/>
                  <a:gd name="T19" fmla="*/ 21 h 32"/>
                  <a:gd name="T20" fmla="*/ 2 w 28"/>
                  <a:gd name="T21" fmla="*/ 20 h 32"/>
                  <a:gd name="T22" fmla="*/ 6 w 28"/>
                  <a:gd name="T23" fmla="*/ 29 h 32"/>
                  <a:gd name="T24" fmla="*/ 17 w 28"/>
                  <a:gd name="T2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2">
                    <a:moveTo>
                      <a:pt x="17" y="19"/>
                    </a:moveTo>
                    <a:cubicBezTo>
                      <a:pt x="23" y="18"/>
                      <a:pt x="28" y="14"/>
                      <a:pt x="28" y="11"/>
                    </a:cubicBezTo>
                    <a:cubicBezTo>
                      <a:pt x="28" y="8"/>
                      <a:pt x="26" y="5"/>
                      <a:pt x="25" y="8"/>
                    </a:cubicBezTo>
                    <a:cubicBezTo>
                      <a:pt x="24" y="11"/>
                      <a:pt x="23" y="10"/>
                      <a:pt x="23" y="7"/>
                    </a:cubicBezTo>
                    <a:cubicBezTo>
                      <a:pt x="24" y="4"/>
                      <a:pt x="23" y="0"/>
                      <a:pt x="22" y="4"/>
                    </a:cubicBezTo>
                    <a:cubicBezTo>
                      <a:pt x="21" y="7"/>
                      <a:pt x="19" y="6"/>
                      <a:pt x="19" y="4"/>
                    </a:cubicBezTo>
                    <a:cubicBezTo>
                      <a:pt x="19" y="2"/>
                      <a:pt x="14" y="4"/>
                      <a:pt x="13" y="7"/>
                    </a:cubicBezTo>
                    <a:cubicBezTo>
                      <a:pt x="11" y="11"/>
                      <a:pt x="13" y="16"/>
                      <a:pt x="11" y="16"/>
                    </a:cubicBezTo>
                    <a:cubicBezTo>
                      <a:pt x="8" y="16"/>
                      <a:pt x="8" y="17"/>
                      <a:pt x="8" y="19"/>
                    </a:cubicBezTo>
                    <a:cubicBezTo>
                      <a:pt x="8" y="22"/>
                      <a:pt x="6" y="24"/>
                      <a:pt x="5" y="21"/>
                    </a:cubicBezTo>
                    <a:cubicBezTo>
                      <a:pt x="4" y="18"/>
                      <a:pt x="3" y="18"/>
                      <a:pt x="2" y="20"/>
                    </a:cubicBezTo>
                    <a:cubicBezTo>
                      <a:pt x="0" y="25"/>
                      <a:pt x="3" y="32"/>
                      <a:pt x="6" y="29"/>
                    </a:cubicBezTo>
                    <a:cubicBezTo>
                      <a:pt x="10" y="25"/>
                      <a:pt x="11" y="21"/>
                      <a:pt x="17" y="1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5" name="Freeform 369">
                <a:extLst>
                  <a:ext uri="{FF2B5EF4-FFF2-40B4-BE49-F238E27FC236}">
                    <a16:creationId xmlns:a16="http://schemas.microsoft.com/office/drawing/2014/main" id="{CAEE1992-524F-7930-2E86-BAA23313A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2387"/>
                <a:ext cx="7" cy="7"/>
              </a:xfrm>
              <a:custGeom>
                <a:avLst/>
                <a:gdLst>
                  <a:gd name="T0" fmla="*/ 1 w 6"/>
                  <a:gd name="T1" fmla="*/ 0 h 6"/>
                  <a:gd name="T2" fmla="*/ 3 w 6"/>
                  <a:gd name="T3" fmla="*/ 5 h 6"/>
                  <a:gd name="T4" fmla="*/ 1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0" y="0"/>
                      <a:pt x="1" y="5"/>
                      <a:pt x="3" y="5"/>
                    </a:cubicBezTo>
                    <a:cubicBezTo>
                      <a:pt x="6" y="6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6" name="Freeform 370">
                <a:extLst>
                  <a:ext uri="{FF2B5EF4-FFF2-40B4-BE49-F238E27FC236}">
                    <a16:creationId xmlns:a16="http://schemas.microsoft.com/office/drawing/2014/main" id="{B0514535-41C4-7419-852B-4D86CFE2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386"/>
                <a:ext cx="19" cy="25"/>
              </a:xfrm>
              <a:custGeom>
                <a:avLst/>
                <a:gdLst>
                  <a:gd name="T0" fmla="*/ 4 w 17"/>
                  <a:gd name="T1" fmla="*/ 21 h 22"/>
                  <a:gd name="T2" fmla="*/ 14 w 17"/>
                  <a:gd name="T3" fmla="*/ 17 h 22"/>
                  <a:gd name="T4" fmla="*/ 11 w 17"/>
                  <a:gd name="T5" fmla="*/ 4 h 22"/>
                  <a:gd name="T6" fmla="*/ 11 w 17"/>
                  <a:gd name="T7" fmla="*/ 10 h 22"/>
                  <a:gd name="T8" fmla="*/ 9 w 17"/>
                  <a:gd name="T9" fmla="*/ 15 h 22"/>
                  <a:gd name="T10" fmla="*/ 4 w 17"/>
                  <a:gd name="T11" fmla="*/ 17 h 22"/>
                  <a:gd name="T12" fmla="*/ 4 w 17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4" y="21"/>
                    </a:moveTo>
                    <a:cubicBezTo>
                      <a:pt x="8" y="21"/>
                      <a:pt x="14" y="22"/>
                      <a:pt x="14" y="17"/>
                    </a:cubicBezTo>
                    <a:cubicBezTo>
                      <a:pt x="14" y="11"/>
                      <a:pt x="17" y="0"/>
                      <a:pt x="11" y="4"/>
                    </a:cubicBezTo>
                    <a:cubicBezTo>
                      <a:pt x="8" y="6"/>
                      <a:pt x="13" y="10"/>
                      <a:pt x="11" y="10"/>
                    </a:cubicBezTo>
                    <a:cubicBezTo>
                      <a:pt x="10" y="10"/>
                      <a:pt x="6" y="12"/>
                      <a:pt x="9" y="15"/>
                    </a:cubicBezTo>
                    <a:cubicBezTo>
                      <a:pt x="12" y="18"/>
                      <a:pt x="7" y="18"/>
                      <a:pt x="4" y="17"/>
                    </a:cubicBezTo>
                    <a:cubicBezTo>
                      <a:pt x="0" y="16"/>
                      <a:pt x="0" y="21"/>
                      <a:pt x="4" y="2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7" name="Freeform 371">
                <a:extLst>
                  <a:ext uri="{FF2B5EF4-FFF2-40B4-BE49-F238E27FC236}">
                    <a16:creationId xmlns:a16="http://schemas.microsoft.com/office/drawing/2014/main" id="{5E5943F9-4B2E-D4AE-BE3C-9B63123B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433"/>
                <a:ext cx="11" cy="12"/>
              </a:xfrm>
              <a:custGeom>
                <a:avLst/>
                <a:gdLst>
                  <a:gd name="T0" fmla="*/ 7 w 10"/>
                  <a:gd name="T1" fmla="*/ 9 h 10"/>
                  <a:gd name="T2" fmla="*/ 2 w 10"/>
                  <a:gd name="T3" fmla="*/ 3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5" y="0"/>
                      <a:pt x="2" y="3"/>
                    </a:cubicBezTo>
                    <a:cubicBezTo>
                      <a:pt x="0" y="6"/>
                      <a:pt x="5" y="10"/>
                      <a:pt x="7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8" name="Freeform 372">
                <a:extLst>
                  <a:ext uri="{FF2B5EF4-FFF2-40B4-BE49-F238E27FC236}">
                    <a16:creationId xmlns:a16="http://schemas.microsoft.com/office/drawing/2014/main" id="{F6CC0A98-8A20-ABC3-030E-13B359B04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05"/>
                <a:ext cx="11" cy="14"/>
              </a:xfrm>
              <a:custGeom>
                <a:avLst/>
                <a:gdLst>
                  <a:gd name="T0" fmla="*/ 9 w 10"/>
                  <a:gd name="T1" fmla="*/ 5 h 12"/>
                  <a:gd name="T2" fmla="*/ 1 w 10"/>
                  <a:gd name="T3" fmla="*/ 6 h 12"/>
                  <a:gd name="T4" fmla="*/ 9 w 10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9" y="5"/>
                    </a:moveTo>
                    <a:cubicBezTo>
                      <a:pt x="10" y="2"/>
                      <a:pt x="2" y="0"/>
                      <a:pt x="1" y="6"/>
                    </a:cubicBezTo>
                    <a:cubicBezTo>
                      <a:pt x="0" y="12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9" name="Freeform 373">
                <a:extLst>
                  <a:ext uri="{FF2B5EF4-FFF2-40B4-BE49-F238E27FC236}">
                    <a16:creationId xmlns:a16="http://schemas.microsoft.com/office/drawing/2014/main" id="{94E324B0-CFB9-1B8B-B79E-656CD513E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2520"/>
                <a:ext cx="11" cy="9"/>
              </a:xfrm>
              <a:custGeom>
                <a:avLst/>
                <a:gdLst>
                  <a:gd name="T0" fmla="*/ 6 w 9"/>
                  <a:gd name="T1" fmla="*/ 2 h 8"/>
                  <a:gd name="T2" fmla="*/ 4 w 9"/>
                  <a:gd name="T3" fmla="*/ 8 h 8"/>
                  <a:gd name="T4" fmla="*/ 6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6" y="2"/>
                    </a:moveTo>
                    <a:cubicBezTo>
                      <a:pt x="4" y="0"/>
                      <a:pt x="0" y="8"/>
                      <a:pt x="4" y="8"/>
                    </a:cubicBezTo>
                    <a:cubicBezTo>
                      <a:pt x="9" y="8"/>
                      <a:pt x="9" y="5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0" name="Freeform 374">
                <a:extLst>
                  <a:ext uri="{FF2B5EF4-FFF2-40B4-BE49-F238E27FC236}">
                    <a16:creationId xmlns:a16="http://schemas.microsoft.com/office/drawing/2014/main" id="{4CDCEE99-6D12-899D-6EF0-3CA4CA9D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821"/>
                <a:ext cx="37" cy="26"/>
              </a:xfrm>
              <a:custGeom>
                <a:avLst/>
                <a:gdLst>
                  <a:gd name="T0" fmla="*/ 31 w 32"/>
                  <a:gd name="T1" fmla="*/ 13 h 22"/>
                  <a:gd name="T2" fmla="*/ 29 w 32"/>
                  <a:gd name="T3" fmla="*/ 1 h 22"/>
                  <a:gd name="T4" fmla="*/ 21 w 32"/>
                  <a:gd name="T5" fmla="*/ 5 h 22"/>
                  <a:gd name="T6" fmla="*/ 10 w 32"/>
                  <a:gd name="T7" fmla="*/ 14 h 22"/>
                  <a:gd name="T8" fmla="*/ 1 w 32"/>
                  <a:gd name="T9" fmla="*/ 19 h 22"/>
                  <a:gd name="T10" fmla="*/ 31 w 32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1" y="13"/>
                    </a:moveTo>
                    <a:cubicBezTo>
                      <a:pt x="32" y="7"/>
                      <a:pt x="32" y="3"/>
                      <a:pt x="29" y="1"/>
                    </a:cubicBezTo>
                    <a:cubicBezTo>
                      <a:pt x="26" y="0"/>
                      <a:pt x="20" y="0"/>
                      <a:pt x="21" y="5"/>
                    </a:cubicBezTo>
                    <a:cubicBezTo>
                      <a:pt x="23" y="10"/>
                      <a:pt x="14" y="13"/>
                      <a:pt x="10" y="14"/>
                    </a:cubicBezTo>
                    <a:cubicBezTo>
                      <a:pt x="6" y="16"/>
                      <a:pt x="0" y="16"/>
                      <a:pt x="1" y="19"/>
                    </a:cubicBezTo>
                    <a:cubicBezTo>
                      <a:pt x="2" y="22"/>
                      <a:pt x="30" y="19"/>
                      <a:pt x="31" y="1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1" name="Freeform 375">
                <a:extLst>
                  <a:ext uri="{FF2B5EF4-FFF2-40B4-BE49-F238E27FC236}">
                    <a16:creationId xmlns:a16="http://schemas.microsoft.com/office/drawing/2014/main" id="{0BE393B3-7145-8369-A7EE-64CCDD859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844"/>
                <a:ext cx="69" cy="41"/>
              </a:xfrm>
              <a:custGeom>
                <a:avLst/>
                <a:gdLst>
                  <a:gd name="T0" fmla="*/ 14 w 59"/>
                  <a:gd name="T1" fmla="*/ 33 h 35"/>
                  <a:gd name="T2" fmla="*/ 29 w 59"/>
                  <a:gd name="T3" fmla="*/ 24 h 35"/>
                  <a:gd name="T4" fmla="*/ 44 w 59"/>
                  <a:gd name="T5" fmla="*/ 26 h 35"/>
                  <a:gd name="T6" fmla="*/ 59 w 59"/>
                  <a:gd name="T7" fmla="*/ 16 h 35"/>
                  <a:gd name="T8" fmla="*/ 47 w 59"/>
                  <a:gd name="T9" fmla="*/ 12 h 35"/>
                  <a:gd name="T10" fmla="*/ 45 w 59"/>
                  <a:gd name="T11" fmla="*/ 10 h 35"/>
                  <a:gd name="T12" fmla="*/ 44 w 59"/>
                  <a:gd name="T13" fmla="*/ 4 h 35"/>
                  <a:gd name="T14" fmla="*/ 36 w 59"/>
                  <a:gd name="T15" fmla="*/ 4 h 35"/>
                  <a:gd name="T16" fmla="*/ 24 w 59"/>
                  <a:gd name="T17" fmla="*/ 4 h 35"/>
                  <a:gd name="T18" fmla="*/ 15 w 59"/>
                  <a:gd name="T19" fmla="*/ 13 h 35"/>
                  <a:gd name="T20" fmla="*/ 5 w 59"/>
                  <a:gd name="T21" fmla="*/ 19 h 35"/>
                  <a:gd name="T22" fmla="*/ 1 w 59"/>
                  <a:gd name="T23" fmla="*/ 25 h 35"/>
                  <a:gd name="T24" fmla="*/ 14 w 59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5">
                    <a:moveTo>
                      <a:pt x="14" y="33"/>
                    </a:moveTo>
                    <a:cubicBezTo>
                      <a:pt x="22" y="31"/>
                      <a:pt x="28" y="26"/>
                      <a:pt x="29" y="24"/>
                    </a:cubicBezTo>
                    <a:cubicBezTo>
                      <a:pt x="29" y="23"/>
                      <a:pt x="35" y="28"/>
                      <a:pt x="44" y="26"/>
                    </a:cubicBezTo>
                    <a:cubicBezTo>
                      <a:pt x="54" y="23"/>
                      <a:pt x="59" y="21"/>
                      <a:pt x="59" y="16"/>
                    </a:cubicBezTo>
                    <a:cubicBezTo>
                      <a:pt x="59" y="11"/>
                      <a:pt x="50" y="10"/>
                      <a:pt x="47" y="12"/>
                    </a:cubicBezTo>
                    <a:cubicBezTo>
                      <a:pt x="44" y="13"/>
                      <a:pt x="45" y="10"/>
                      <a:pt x="45" y="10"/>
                    </a:cubicBezTo>
                    <a:cubicBezTo>
                      <a:pt x="44" y="9"/>
                      <a:pt x="48" y="4"/>
                      <a:pt x="44" y="4"/>
                    </a:cubicBezTo>
                    <a:cubicBezTo>
                      <a:pt x="40" y="4"/>
                      <a:pt x="36" y="5"/>
                      <a:pt x="36" y="4"/>
                    </a:cubicBezTo>
                    <a:cubicBezTo>
                      <a:pt x="36" y="2"/>
                      <a:pt x="26" y="0"/>
                      <a:pt x="24" y="4"/>
                    </a:cubicBezTo>
                    <a:cubicBezTo>
                      <a:pt x="21" y="9"/>
                      <a:pt x="17" y="11"/>
                      <a:pt x="15" y="13"/>
                    </a:cubicBezTo>
                    <a:cubicBezTo>
                      <a:pt x="13" y="15"/>
                      <a:pt x="7" y="14"/>
                      <a:pt x="5" y="19"/>
                    </a:cubicBezTo>
                    <a:cubicBezTo>
                      <a:pt x="3" y="24"/>
                      <a:pt x="0" y="19"/>
                      <a:pt x="1" y="25"/>
                    </a:cubicBezTo>
                    <a:cubicBezTo>
                      <a:pt x="1" y="31"/>
                      <a:pt x="7" y="35"/>
                      <a:pt x="14" y="3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2" name="Freeform 376">
                <a:extLst>
                  <a:ext uri="{FF2B5EF4-FFF2-40B4-BE49-F238E27FC236}">
                    <a16:creationId xmlns:a16="http://schemas.microsoft.com/office/drawing/2014/main" id="{9A2CD57D-3D2F-0CFB-C7E7-550D404F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710"/>
                <a:ext cx="319" cy="198"/>
              </a:xfrm>
              <a:custGeom>
                <a:avLst/>
                <a:gdLst>
                  <a:gd name="T0" fmla="*/ 319 w 319"/>
                  <a:gd name="T1" fmla="*/ 87 h 198"/>
                  <a:gd name="T2" fmla="*/ 275 w 319"/>
                  <a:gd name="T3" fmla="*/ 44 h 198"/>
                  <a:gd name="T4" fmla="*/ 319 w 319"/>
                  <a:gd name="T5" fmla="*/ 0 h 198"/>
                  <a:gd name="T6" fmla="*/ 35 w 319"/>
                  <a:gd name="T7" fmla="*/ 0 h 198"/>
                  <a:gd name="T8" fmla="*/ 27 w 319"/>
                  <a:gd name="T9" fmla="*/ 0 h 198"/>
                  <a:gd name="T10" fmla="*/ 19 w 319"/>
                  <a:gd name="T11" fmla="*/ 0 h 198"/>
                  <a:gd name="T12" fmla="*/ 19 w 319"/>
                  <a:gd name="T13" fmla="*/ 188 h 198"/>
                  <a:gd name="T14" fmla="*/ 0 w 319"/>
                  <a:gd name="T15" fmla="*/ 188 h 198"/>
                  <a:gd name="T16" fmla="*/ 0 w 319"/>
                  <a:gd name="T17" fmla="*/ 198 h 198"/>
                  <a:gd name="T18" fmla="*/ 49 w 319"/>
                  <a:gd name="T19" fmla="*/ 198 h 198"/>
                  <a:gd name="T20" fmla="*/ 49 w 319"/>
                  <a:gd name="T21" fmla="*/ 188 h 198"/>
                  <a:gd name="T22" fmla="*/ 29 w 319"/>
                  <a:gd name="T23" fmla="*/ 188 h 198"/>
                  <a:gd name="T24" fmla="*/ 29 w 319"/>
                  <a:gd name="T25" fmla="*/ 87 h 198"/>
                  <a:gd name="T26" fmla="*/ 319 w 319"/>
                  <a:gd name="T27" fmla="*/ 8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9" h="198">
                    <a:moveTo>
                      <a:pt x="319" y="87"/>
                    </a:moveTo>
                    <a:lnTo>
                      <a:pt x="275" y="44"/>
                    </a:lnTo>
                    <a:lnTo>
                      <a:pt x="319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188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49" y="198"/>
                    </a:lnTo>
                    <a:lnTo>
                      <a:pt x="49" y="188"/>
                    </a:lnTo>
                    <a:lnTo>
                      <a:pt x="29" y="188"/>
                    </a:lnTo>
                    <a:lnTo>
                      <a:pt x="29" y="87"/>
                    </a:lnTo>
                    <a:lnTo>
                      <a:pt x="319" y="87"/>
                    </a:lnTo>
                    <a:close/>
                  </a:path>
                </a:pathLst>
              </a:custGeom>
              <a:solidFill>
                <a:srgbClr val="005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13" name="Freeform 386">
                <a:extLst>
                  <a:ext uri="{FF2B5EF4-FFF2-40B4-BE49-F238E27FC236}">
                    <a16:creationId xmlns:a16="http://schemas.microsoft.com/office/drawing/2014/main" id="{6C22C8A6-54B8-7292-7671-65D3FCE71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855"/>
                <a:ext cx="277" cy="196"/>
              </a:xfrm>
              <a:custGeom>
                <a:avLst/>
                <a:gdLst>
                  <a:gd name="T0" fmla="*/ 277 w 277"/>
                  <a:gd name="T1" fmla="*/ 86 h 196"/>
                  <a:gd name="T2" fmla="*/ 234 w 277"/>
                  <a:gd name="T3" fmla="*/ 43 h 196"/>
                  <a:gd name="T4" fmla="*/ 277 w 277"/>
                  <a:gd name="T5" fmla="*/ 0 h 196"/>
                  <a:gd name="T6" fmla="*/ 36 w 277"/>
                  <a:gd name="T7" fmla="*/ 0 h 196"/>
                  <a:gd name="T8" fmla="*/ 28 w 277"/>
                  <a:gd name="T9" fmla="*/ 0 h 196"/>
                  <a:gd name="T10" fmla="*/ 21 w 277"/>
                  <a:gd name="T11" fmla="*/ 0 h 196"/>
                  <a:gd name="T12" fmla="*/ 21 w 277"/>
                  <a:gd name="T13" fmla="*/ 186 h 196"/>
                  <a:gd name="T14" fmla="*/ 0 w 277"/>
                  <a:gd name="T15" fmla="*/ 186 h 196"/>
                  <a:gd name="T16" fmla="*/ 0 w 277"/>
                  <a:gd name="T17" fmla="*/ 196 h 196"/>
                  <a:gd name="T18" fmla="*/ 50 w 277"/>
                  <a:gd name="T19" fmla="*/ 196 h 196"/>
                  <a:gd name="T20" fmla="*/ 50 w 277"/>
                  <a:gd name="T21" fmla="*/ 186 h 196"/>
                  <a:gd name="T22" fmla="*/ 29 w 277"/>
                  <a:gd name="T23" fmla="*/ 186 h 196"/>
                  <a:gd name="T24" fmla="*/ 29 w 277"/>
                  <a:gd name="T25" fmla="*/ 86 h 196"/>
                  <a:gd name="T26" fmla="*/ 277 w 277"/>
                  <a:gd name="T27" fmla="*/ 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196">
                    <a:moveTo>
                      <a:pt x="277" y="86"/>
                    </a:moveTo>
                    <a:lnTo>
                      <a:pt x="234" y="43"/>
                    </a:lnTo>
                    <a:lnTo>
                      <a:pt x="277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186"/>
                    </a:lnTo>
                    <a:lnTo>
                      <a:pt x="0" y="186"/>
                    </a:lnTo>
                    <a:lnTo>
                      <a:pt x="0" y="196"/>
                    </a:lnTo>
                    <a:lnTo>
                      <a:pt x="50" y="196"/>
                    </a:lnTo>
                    <a:lnTo>
                      <a:pt x="50" y="186"/>
                    </a:lnTo>
                    <a:lnTo>
                      <a:pt x="29" y="186"/>
                    </a:lnTo>
                    <a:lnTo>
                      <a:pt x="29" y="86"/>
                    </a:lnTo>
                    <a:lnTo>
                      <a:pt x="277" y="86"/>
                    </a:lnTo>
                    <a:close/>
                  </a:path>
                </a:pathLst>
              </a:custGeom>
              <a:solidFill>
                <a:srgbClr val="005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4" name="Freeform 394">
                <a:extLst>
                  <a:ext uri="{FF2B5EF4-FFF2-40B4-BE49-F238E27FC236}">
                    <a16:creationId xmlns:a16="http://schemas.microsoft.com/office/drawing/2014/main" id="{41DDFEA5-3071-4709-FED5-C7A1B9727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108"/>
                <a:ext cx="237" cy="197"/>
              </a:xfrm>
              <a:custGeom>
                <a:avLst/>
                <a:gdLst>
                  <a:gd name="T0" fmla="*/ 237 w 237"/>
                  <a:gd name="T1" fmla="*/ 87 h 197"/>
                  <a:gd name="T2" fmla="*/ 193 w 237"/>
                  <a:gd name="T3" fmla="*/ 44 h 197"/>
                  <a:gd name="T4" fmla="*/ 237 w 237"/>
                  <a:gd name="T5" fmla="*/ 0 h 197"/>
                  <a:gd name="T6" fmla="*/ 36 w 237"/>
                  <a:gd name="T7" fmla="*/ 0 h 197"/>
                  <a:gd name="T8" fmla="*/ 28 w 237"/>
                  <a:gd name="T9" fmla="*/ 0 h 197"/>
                  <a:gd name="T10" fmla="*/ 19 w 237"/>
                  <a:gd name="T11" fmla="*/ 0 h 197"/>
                  <a:gd name="T12" fmla="*/ 19 w 237"/>
                  <a:gd name="T13" fmla="*/ 188 h 197"/>
                  <a:gd name="T14" fmla="*/ 0 w 237"/>
                  <a:gd name="T15" fmla="*/ 188 h 197"/>
                  <a:gd name="T16" fmla="*/ 0 w 237"/>
                  <a:gd name="T17" fmla="*/ 197 h 197"/>
                  <a:gd name="T18" fmla="*/ 49 w 237"/>
                  <a:gd name="T19" fmla="*/ 197 h 197"/>
                  <a:gd name="T20" fmla="*/ 49 w 237"/>
                  <a:gd name="T21" fmla="*/ 188 h 197"/>
                  <a:gd name="T22" fmla="*/ 29 w 237"/>
                  <a:gd name="T23" fmla="*/ 188 h 197"/>
                  <a:gd name="T24" fmla="*/ 29 w 237"/>
                  <a:gd name="T25" fmla="*/ 87 h 197"/>
                  <a:gd name="T26" fmla="*/ 237 w 237"/>
                  <a:gd name="T27" fmla="*/ 8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7" h="197">
                    <a:moveTo>
                      <a:pt x="237" y="87"/>
                    </a:moveTo>
                    <a:lnTo>
                      <a:pt x="193" y="44"/>
                    </a:lnTo>
                    <a:lnTo>
                      <a:pt x="237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19" y="188"/>
                    </a:lnTo>
                    <a:lnTo>
                      <a:pt x="0" y="188"/>
                    </a:lnTo>
                    <a:lnTo>
                      <a:pt x="0" y="197"/>
                    </a:lnTo>
                    <a:lnTo>
                      <a:pt x="49" y="197"/>
                    </a:lnTo>
                    <a:lnTo>
                      <a:pt x="49" y="188"/>
                    </a:lnTo>
                    <a:lnTo>
                      <a:pt x="29" y="188"/>
                    </a:lnTo>
                    <a:lnTo>
                      <a:pt x="29" y="87"/>
                    </a:lnTo>
                    <a:lnTo>
                      <a:pt x="237" y="87"/>
                    </a:lnTo>
                    <a:close/>
                  </a:path>
                </a:pathLst>
              </a:custGeom>
              <a:solidFill>
                <a:srgbClr val="005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4797BC-07DE-0F73-8BF1-AE1BD6436BC9}"/>
                </a:ext>
              </a:extLst>
            </p:cNvPr>
            <p:cNvSpPr txBox="1"/>
            <p:nvPr/>
          </p:nvSpPr>
          <p:spPr>
            <a:xfrm>
              <a:off x="4595910" y="2683775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Trondheim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1D8240-F25B-D346-A19E-508EE7C3E9B2}"/>
                </a:ext>
              </a:extLst>
            </p:cNvPr>
            <p:cNvSpPr txBox="1"/>
            <p:nvPr/>
          </p:nvSpPr>
          <p:spPr>
            <a:xfrm>
              <a:off x="4075398" y="2914863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Ålesund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D587E-5C54-7F40-AD48-C63CA21E7759}"/>
                </a:ext>
              </a:extLst>
            </p:cNvPr>
            <p:cNvSpPr txBox="1"/>
            <p:nvPr/>
          </p:nvSpPr>
          <p:spPr>
            <a:xfrm>
              <a:off x="4599074" y="3313724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Gjøvik</a:t>
              </a: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45E8ACC-6AF4-BE47-8C60-D0AF0ECBA376}"/>
              </a:ext>
            </a:extLst>
          </p:cNvPr>
          <p:cNvSpPr/>
          <p:nvPr userDrawn="1"/>
        </p:nvSpPr>
        <p:spPr>
          <a:xfrm>
            <a:off x="6029326" y="2133600"/>
            <a:ext cx="6162674" cy="472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D490093-7D1B-0633-BB5A-F104373FBD10}"/>
              </a:ext>
            </a:extLst>
          </p:cNvPr>
          <p:cNvGrpSpPr/>
          <p:nvPr userDrawn="1"/>
        </p:nvGrpSpPr>
        <p:grpSpPr>
          <a:xfrm>
            <a:off x="8863011" y="2665412"/>
            <a:ext cx="3032126" cy="3616324"/>
            <a:chOff x="6332536" y="2559051"/>
            <a:chExt cx="3032126" cy="3616324"/>
          </a:xfrm>
        </p:grpSpPr>
        <p:sp>
          <p:nvSpPr>
            <p:cNvPr id="117" name="AutoShape 271">
              <a:extLst>
                <a:ext uri="{FF2B5EF4-FFF2-40B4-BE49-F238E27FC236}">
                  <a16:creationId xmlns:a16="http://schemas.microsoft.com/office/drawing/2014/main" id="{D3D5EF4B-4257-9D82-2ADD-3E49FC357E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35711" y="2559051"/>
              <a:ext cx="3027363" cy="361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29BB433-DAD6-A2BE-A94D-7C4AA3D9FB00}"/>
                </a:ext>
              </a:extLst>
            </p:cNvPr>
            <p:cNvGrpSpPr/>
            <p:nvPr/>
          </p:nvGrpSpPr>
          <p:grpSpPr>
            <a:xfrm>
              <a:off x="6332536" y="2559051"/>
              <a:ext cx="3032126" cy="3616324"/>
              <a:chOff x="6332536" y="2559051"/>
              <a:chExt cx="3032126" cy="3616324"/>
            </a:xfrm>
          </p:grpSpPr>
          <p:sp>
            <p:nvSpPr>
              <p:cNvPr id="125" name="Freeform 273">
                <a:extLst>
                  <a:ext uri="{FF2B5EF4-FFF2-40B4-BE49-F238E27FC236}">
                    <a16:creationId xmlns:a16="http://schemas.microsoft.com/office/drawing/2014/main" id="{7A023BC9-9D65-A3DD-0DE7-BF6A3E3600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9999" y="2581276"/>
                <a:ext cx="3014663" cy="3594099"/>
              </a:xfrm>
              <a:custGeom>
                <a:avLst/>
                <a:gdLst>
                  <a:gd name="T0" fmla="*/ 1536 w 1643"/>
                  <a:gd name="T1" fmla="*/ 86 h 1957"/>
                  <a:gd name="T2" fmla="*/ 1448 w 1643"/>
                  <a:gd name="T3" fmla="*/ 122 h 1957"/>
                  <a:gd name="T4" fmla="*/ 1440 w 1643"/>
                  <a:gd name="T5" fmla="*/ 11 h 1957"/>
                  <a:gd name="T6" fmla="*/ 1405 w 1643"/>
                  <a:gd name="T7" fmla="*/ 99 h 1957"/>
                  <a:gd name="T8" fmla="*/ 1335 w 1643"/>
                  <a:gd name="T9" fmla="*/ 74 h 1957"/>
                  <a:gd name="T10" fmla="*/ 1304 w 1643"/>
                  <a:gd name="T11" fmla="*/ 67 h 1957"/>
                  <a:gd name="T12" fmla="*/ 1245 w 1643"/>
                  <a:gd name="T13" fmla="*/ 49 h 1957"/>
                  <a:gd name="T14" fmla="*/ 1169 w 1643"/>
                  <a:gd name="T15" fmla="*/ 215 h 1957"/>
                  <a:gd name="T16" fmla="*/ 1062 w 1643"/>
                  <a:gd name="T17" fmla="*/ 172 h 1957"/>
                  <a:gd name="T18" fmla="*/ 1065 w 1643"/>
                  <a:gd name="T19" fmla="*/ 234 h 1957"/>
                  <a:gd name="T20" fmla="*/ 947 w 1643"/>
                  <a:gd name="T21" fmla="*/ 340 h 1957"/>
                  <a:gd name="T22" fmla="*/ 891 w 1643"/>
                  <a:gd name="T23" fmla="*/ 264 h 1957"/>
                  <a:gd name="T24" fmla="*/ 828 w 1643"/>
                  <a:gd name="T25" fmla="*/ 289 h 1957"/>
                  <a:gd name="T26" fmla="*/ 882 w 1643"/>
                  <a:gd name="T27" fmla="*/ 335 h 1957"/>
                  <a:gd name="T28" fmla="*/ 793 w 1643"/>
                  <a:gd name="T29" fmla="*/ 286 h 1957"/>
                  <a:gd name="T30" fmla="*/ 772 w 1643"/>
                  <a:gd name="T31" fmla="*/ 376 h 1957"/>
                  <a:gd name="T32" fmla="*/ 781 w 1643"/>
                  <a:gd name="T33" fmla="*/ 431 h 1957"/>
                  <a:gd name="T34" fmla="*/ 702 w 1643"/>
                  <a:gd name="T35" fmla="*/ 447 h 1957"/>
                  <a:gd name="T36" fmla="*/ 665 w 1643"/>
                  <a:gd name="T37" fmla="*/ 426 h 1957"/>
                  <a:gd name="T38" fmla="*/ 608 w 1643"/>
                  <a:gd name="T39" fmla="*/ 437 h 1957"/>
                  <a:gd name="T40" fmla="*/ 638 w 1643"/>
                  <a:gd name="T41" fmla="*/ 484 h 1957"/>
                  <a:gd name="T42" fmla="*/ 532 w 1643"/>
                  <a:gd name="T43" fmla="*/ 543 h 1957"/>
                  <a:gd name="T44" fmla="*/ 651 w 1643"/>
                  <a:gd name="T45" fmla="*/ 485 h 1957"/>
                  <a:gd name="T46" fmla="*/ 735 w 1643"/>
                  <a:gd name="T47" fmla="*/ 458 h 1957"/>
                  <a:gd name="T48" fmla="*/ 732 w 1643"/>
                  <a:gd name="T49" fmla="*/ 525 h 1957"/>
                  <a:gd name="T50" fmla="*/ 707 w 1643"/>
                  <a:gd name="T51" fmla="*/ 520 h 1957"/>
                  <a:gd name="T52" fmla="*/ 641 w 1643"/>
                  <a:gd name="T53" fmla="*/ 577 h 1957"/>
                  <a:gd name="T54" fmla="*/ 659 w 1643"/>
                  <a:gd name="T55" fmla="*/ 604 h 1957"/>
                  <a:gd name="T56" fmla="*/ 620 w 1643"/>
                  <a:gd name="T57" fmla="*/ 649 h 1957"/>
                  <a:gd name="T58" fmla="*/ 635 w 1643"/>
                  <a:gd name="T59" fmla="*/ 698 h 1957"/>
                  <a:gd name="T60" fmla="*/ 568 w 1643"/>
                  <a:gd name="T61" fmla="*/ 729 h 1957"/>
                  <a:gd name="T62" fmla="*/ 559 w 1643"/>
                  <a:gd name="T63" fmla="*/ 788 h 1957"/>
                  <a:gd name="T64" fmla="*/ 511 w 1643"/>
                  <a:gd name="T65" fmla="*/ 851 h 1957"/>
                  <a:gd name="T66" fmla="*/ 504 w 1643"/>
                  <a:gd name="T67" fmla="*/ 887 h 1957"/>
                  <a:gd name="T68" fmla="*/ 474 w 1643"/>
                  <a:gd name="T69" fmla="*/ 984 h 1957"/>
                  <a:gd name="T70" fmla="*/ 436 w 1643"/>
                  <a:gd name="T71" fmla="*/ 1033 h 1957"/>
                  <a:gd name="T72" fmla="*/ 394 w 1643"/>
                  <a:gd name="T73" fmla="*/ 1094 h 1957"/>
                  <a:gd name="T74" fmla="*/ 335 w 1643"/>
                  <a:gd name="T75" fmla="*/ 1161 h 1957"/>
                  <a:gd name="T76" fmla="*/ 317 w 1643"/>
                  <a:gd name="T77" fmla="*/ 1226 h 1957"/>
                  <a:gd name="T78" fmla="*/ 284 w 1643"/>
                  <a:gd name="T79" fmla="*/ 1248 h 1957"/>
                  <a:gd name="T80" fmla="*/ 212 w 1643"/>
                  <a:gd name="T81" fmla="*/ 1300 h 1957"/>
                  <a:gd name="T82" fmla="*/ 137 w 1643"/>
                  <a:gd name="T83" fmla="*/ 1336 h 1957"/>
                  <a:gd name="T84" fmla="*/ 133 w 1643"/>
                  <a:gd name="T85" fmla="*/ 1371 h 1957"/>
                  <a:gd name="T86" fmla="*/ 132 w 1643"/>
                  <a:gd name="T87" fmla="*/ 1440 h 1957"/>
                  <a:gd name="T88" fmla="*/ 21 w 1643"/>
                  <a:gd name="T89" fmla="*/ 1429 h 1957"/>
                  <a:gd name="T90" fmla="*/ 77 w 1643"/>
                  <a:gd name="T91" fmla="*/ 1475 h 1957"/>
                  <a:gd name="T92" fmla="*/ 37 w 1643"/>
                  <a:gd name="T93" fmla="*/ 1521 h 1957"/>
                  <a:gd name="T94" fmla="*/ 80 w 1643"/>
                  <a:gd name="T95" fmla="*/ 1564 h 1957"/>
                  <a:gd name="T96" fmla="*/ 140 w 1643"/>
                  <a:gd name="T97" fmla="*/ 1573 h 1957"/>
                  <a:gd name="T98" fmla="*/ 10 w 1643"/>
                  <a:gd name="T99" fmla="*/ 1597 h 1957"/>
                  <a:gd name="T100" fmla="*/ 14 w 1643"/>
                  <a:gd name="T101" fmla="*/ 1689 h 1957"/>
                  <a:gd name="T102" fmla="*/ 27 w 1643"/>
                  <a:gd name="T103" fmla="*/ 1754 h 1957"/>
                  <a:gd name="T104" fmla="*/ 115 w 1643"/>
                  <a:gd name="T105" fmla="*/ 1670 h 1957"/>
                  <a:gd name="T106" fmla="*/ 25 w 1643"/>
                  <a:gd name="T107" fmla="*/ 1804 h 1957"/>
                  <a:gd name="T108" fmla="*/ 81 w 1643"/>
                  <a:gd name="T109" fmla="*/ 1812 h 1957"/>
                  <a:gd name="T110" fmla="*/ 278 w 1643"/>
                  <a:gd name="T111" fmla="*/ 1875 h 1957"/>
                  <a:gd name="T112" fmla="*/ 344 w 1643"/>
                  <a:gd name="T113" fmla="*/ 1769 h 1957"/>
                  <a:gd name="T114" fmla="*/ 486 w 1643"/>
                  <a:gd name="T115" fmla="*/ 1637 h 1957"/>
                  <a:gd name="T116" fmla="*/ 679 w 1643"/>
                  <a:gd name="T117" fmla="*/ 790 h 1957"/>
                  <a:gd name="T118" fmla="*/ 1140 w 1643"/>
                  <a:gd name="T119" fmla="*/ 443 h 1957"/>
                  <a:gd name="T120" fmla="*/ 1491 w 1643"/>
                  <a:gd name="T121" fmla="*/ 249 h 1957"/>
                  <a:gd name="T122" fmla="*/ 1586 w 1643"/>
                  <a:gd name="T123" fmla="*/ 250 h 1957"/>
                  <a:gd name="T124" fmla="*/ 461 w 1643"/>
                  <a:gd name="T125" fmla="*/ 1039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3" h="1957">
                    <a:moveTo>
                      <a:pt x="1500" y="183"/>
                    </a:moveTo>
                    <a:cubicBezTo>
                      <a:pt x="1501" y="182"/>
                      <a:pt x="1501" y="182"/>
                      <a:pt x="1502" y="182"/>
                    </a:cubicBezTo>
                    <a:cubicBezTo>
                      <a:pt x="1505" y="182"/>
                      <a:pt x="1512" y="187"/>
                      <a:pt x="1517" y="187"/>
                    </a:cubicBezTo>
                    <a:cubicBezTo>
                      <a:pt x="1517" y="187"/>
                      <a:pt x="1518" y="187"/>
                      <a:pt x="1518" y="187"/>
                    </a:cubicBezTo>
                    <a:cubicBezTo>
                      <a:pt x="1518" y="187"/>
                      <a:pt x="1519" y="187"/>
                      <a:pt x="1519" y="187"/>
                    </a:cubicBezTo>
                    <a:cubicBezTo>
                      <a:pt x="1523" y="187"/>
                      <a:pt x="1526" y="191"/>
                      <a:pt x="1530" y="191"/>
                    </a:cubicBezTo>
                    <a:cubicBezTo>
                      <a:pt x="1531" y="191"/>
                      <a:pt x="1532" y="191"/>
                      <a:pt x="1533" y="190"/>
                    </a:cubicBezTo>
                    <a:cubicBezTo>
                      <a:pt x="1533" y="190"/>
                      <a:pt x="1534" y="190"/>
                      <a:pt x="1535" y="190"/>
                    </a:cubicBezTo>
                    <a:cubicBezTo>
                      <a:pt x="1539" y="190"/>
                      <a:pt x="1538" y="194"/>
                      <a:pt x="1543" y="194"/>
                    </a:cubicBezTo>
                    <a:cubicBezTo>
                      <a:pt x="1549" y="194"/>
                      <a:pt x="1553" y="195"/>
                      <a:pt x="1560" y="197"/>
                    </a:cubicBezTo>
                    <a:cubicBezTo>
                      <a:pt x="1565" y="199"/>
                      <a:pt x="1567" y="200"/>
                      <a:pt x="1569" y="200"/>
                    </a:cubicBezTo>
                    <a:cubicBezTo>
                      <a:pt x="1570" y="200"/>
                      <a:pt x="1571" y="200"/>
                      <a:pt x="1572" y="200"/>
                    </a:cubicBezTo>
                    <a:cubicBezTo>
                      <a:pt x="1577" y="199"/>
                      <a:pt x="1584" y="198"/>
                      <a:pt x="1585" y="195"/>
                    </a:cubicBezTo>
                    <a:cubicBezTo>
                      <a:pt x="1586" y="193"/>
                      <a:pt x="1593" y="192"/>
                      <a:pt x="1598" y="187"/>
                    </a:cubicBezTo>
                    <a:cubicBezTo>
                      <a:pt x="1603" y="183"/>
                      <a:pt x="1597" y="174"/>
                      <a:pt x="1603" y="174"/>
                    </a:cubicBezTo>
                    <a:cubicBezTo>
                      <a:pt x="1610" y="174"/>
                      <a:pt x="1609" y="169"/>
                      <a:pt x="1613" y="166"/>
                    </a:cubicBezTo>
                    <a:cubicBezTo>
                      <a:pt x="1617" y="164"/>
                      <a:pt x="1627" y="166"/>
                      <a:pt x="1635" y="161"/>
                    </a:cubicBezTo>
                    <a:cubicBezTo>
                      <a:pt x="1642" y="158"/>
                      <a:pt x="1643" y="157"/>
                      <a:pt x="1643" y="154"/>
                    </a:cubicBezTo>
                    <a:cubicBezTo>
                      <a:pt x="1643" y="153"/>
                      <a:pt x="1643" y="152"/>
                      <a:pt x="1643" y="150"/>
                    </a:cubicBezTo>
                    <a:cubicBezTo>
                      <a:pt x="1643" y="142"/>
                      <a:pt x="1643" y="138"/>
                      <a:pt x="1643" y="133"/>
                    </a:cubicBezTo>
                    <a:cubicBezTo>
                      <a:pt x="1643" y="131"/>
                      <a:pt x="1641" y="131"/>
                      <a:pt x="1638" y="131"/>
                    </a:cubicBezTo>
                    <a:cubicBezTo>
                      <a:pt x="1635" y="131"/>
                      <a:pt x="1630" y="132"/>
                      <a:pt x="1628" y="132"/>
                    </a:cubicBezTo>
                    <a:cubicBezTo>
                      <a:pt x="1625" y="132"/>
                      <a:pt x="1624" y="130"/>
                      <a:pt x="1624" y="129"/>
                    </a:cubicBezTo>
                    <a:cubicBezTo>
                      <a:pt x="1624" y="128"/>
                      <a:pt x="1624" y="127"/>
                      <a:pt x="1625" y="126"/>
                    </a:cubicBezTo>
                    <a:cubicBezTo>
                      <a:pt x="1625" y="126"/>
                      <a:pt x="1625" y="126"/>
                      <a:pt x="1625" y="126"/>
                    </a:cubicBezTo>
                    <a:cubicBezTo>
                      <a:pt x="1625" y="123"/>
                      <a:pt x="1616" y="117"/>
                      <a:pt x="1616" y="115"/>
                    </a:cubicBezTo>
                    <a:cubicBezTo>
                      <a:pt x="1616" y="115"/>
                      <a:pt x="1616" y="114"/>
                      <a:pt x="1616" y="114"/>
                    </a:cubicBezTo>
                    <a:cubicBezTo>
                      <a:pt x="1616" y="114"/>
                      <a:pt x="1616" y="113"/>
                      <a:pt x="1616" y="113"/>
                    </a:cubicBezTo>
                    <a:cubicBezTo>
                      <a:pt x="1616" y="111"/>
                      <a:pt x="1615" y="110"/>
                      <a:pt x="1610" y="109"/>
                    </a:cubicBezTo>
                    <a:cubicBezTo>
                      <a:pt x="1609" y="109"/>
                      <a:pt x="1608" y="109"/>
                      <a:pt x="1606" y="109"/>
                    </a:cubicBezTo>
                    <a:cubicBezTo>
                      <a:pt x="1601" y="109"/>
                      <a:pt x="1593" y="111"/>
                      <a:pt x="1590" y="114"/>
                    </a:cubicBezTo>
                    <a:cubicBezTo>
                      <a:pt x="1588" y="116"/>
                      <a:pt x="1587" y="116"/>
                      <a:pt x="1587" y="116"/>
                    </a:cubicBezTo>
                    <a:cubicBezTo>
                      <a:pt x="1585" y="116"/>
                      <a:pt x="1585" y="115"/>
                      <a:pt x="1584" y="114"/>
                    </a:cubicBezTo>
                    <a:cubicBezTo>
                      <a:pt x="1584" y="114"/>
                      <a:pt x="1584" y="114"/>
                      <a:pt x="1584" y="114"/>
                    </a:cubicBezTo>
                    <a:cubicBezTo>
                      <a:pt x="1584" y="113"/>
                      <a:pt x="1586" y="112"/>
                      <a:pt x="1586" y="111"/>
                    </a:cubicBezTo>
                    <a:cubicBezTo>
                      <a:pt x="1586" y="111"/>
                      <a:pt x="1586" y="111"/>
                      <a:pt x="1586" y="110"/>
                    </a:cubicBezTo>
                    <a:cubicBezTo>
                      <a:pt x="1585" y="110"/>
                      <a:pt x="1585" y="110"/>
                      <a:pt x="1585" y="109"/>
                    </a:cubicBezTo>
                    <a:cubicBezTo>
                      <a:pt x="1585" y="109"/>
                      <a:pt x="1585" y="108"/>
                      <a:pt x="1587" y="108"/>
                    </a:cubicBezTo>
                    <a:cubicBezTo>
                      <a:pt x="1587" y="108"/>
                      <a:pt x="1588" y="108"/>
                      <a:pt x="1588" y="108"/>
                    </a:cubicBezTo>
                    <a:cubicBezTo>
                      <a:pt x="1588" y="108"/>
                      <a:pt x="1588" y="108"/>
                      <a:pt x="1588" y="108"/>
                    </a:cubicBezTo>
                    <a:cubicBezTo>
                      <a:pt x="1592" y="108"/>
                      <a:pt x="1598" y="104"/>
                      <a:pt x="1599" y="98"/>
                    </a:cubicBezTo>
                    <a:cubicBezTo>
                      <a:pt x="1599" y="98"/>
                      <a:pt x="1599" y="98"/>
                      <a:pt x="1598" y="97"/>
                    </a:cubicBezTo>
                    <a:cubicBezTo>
                      <a:pt x="1598" y="94"/>
                      <a:pt x="1595" y="93"/>
                      <a:pt x="1593" y="92"/>
                    </a:cubicBezTo>
                    <a:cubicBezTo>
                      <a:pt x="1590" y="91"/>
                      <a:pt x="1587" y="90"/>
                      <a:pt x="1588" y="89"/>
                    </a:cubicBezTo>
                    <a:cubicBezTo>
                      <a:pt x="1588" y="89"/>
                      <a:pt x="1588" y="89"/>
                      <a:pt x="1588" y="89"/>
                    </a:cubicBezTo>
                    <a:cubicBezTo>
                      <a:pt x="1588" y="88"/>
                      <a:pt x="1589" y="87"/>
                      <a:pt x="1589" y="87"/>
                    </a:cubicBezTo>
                    <a:cubicBezTo>
                      <a:pt x="1590" y="87"/>
                      <a:pt x="1591" y="87"/>
                      <a:pt x="1591" y="86"/>
                    </a:cubicBezTo>
                    <a:cubicBezTo>
                      <a:pt x="1591" y="86"/>
                      <a:pt x="1591" y="86"/>
                      <a:pt x="1591" y="85"/>
                    </a:cubicBezTo>
                    <a:cubicBezTo>
                      <a:pt x="1591" y="83"/>
                      <a:pt x="1581" y="78"/>
                      <a:pt x="1578" y="78"/>
                    </a:cubicBezTo>
                    <a:cubicBezTo>
                      <a:pt x="1578" y="78"/>
                      <a:pt x="1578" y="78"/>
                      <a:pt x="1578" y="78"/>
                    </a:cubicBezTo>
                    <a:cubicBezTo>
                      <a:pt x="1574" y="79"/>
                      <a:pt x="1571" y="84"/>
                      <a:pt x="1568" y="89"/>
                    </a:cubicBezTo>
                    <a:cubicBezTo>
                      <a:pt x="1566" y="93"/>
                      <a:pt x="1562" y="95"/>
                      <a:pt x="1561" y="95"/>
                    </a:cubicBezTo>
                    <a:cubicBezTo>
                      <a:pt x="1561" y="95"/>
                      <a:pt x="1560" y="95"/>
                      <a:pt x="1560" y="95"/>
                    </a:cubicBezTo>
                    <a:cubicBezTo>
                      <a:pt x="1560" y="95"/>
                      <a:pt x="1560" y="95"/>
                      <a:pt x="1560" y="95"/>
                    </a:cubicBezTo>
                    <a:cubicBezTo>
                      <a:pt x="1560" y="95"/>
                      <a:pt x="1560" y="95"/>
                      <a:pt x="1560" y="95"/>
                    </a:cubicBezTo>
                    <a:cubicBezTo>
                      <a:pt x="1562" y="93"/>
                      <a:pt x="1566" y="89"/>
                      <a:pt x="1567" y="82"/>
                    </a:cubicBezTo>
                    <a:cubicBezTo>
                      <a:pt x="1567" y="81"/>
                      <a:pt x="1567" y="81"/>
                      <a:pt x="1567" y="81"/>
                    </a:cubicBezTo>
                    <a:cubicBezTo>
                      <a:pt x="1567" y="75"/>
                      <a:pt x="1564" y="74"/>
                      <a:pt x="1562" y="73"/>
                    </a:cubicBezTo>
                    <a:cubicBezTo>
                      <a:pt x="1562" y="73"/>
                      <a:pt x="1561" y="73"/>
                      <a:pt x="1561" y="73"/>
                    </a:cubicBezTo>
                    <a:cubicBezTo>
                      <a:pt x="1558" y="73"/>
                      <a:pt x="1555" y="77"/>
                      <a:pt x="1552" y="79"/>
                    </a:cubicBezTo>
                    <a:cubicBezTo>
                      <a:pt x="1550" y="81"/>
                      <a:pt x="1548" y="81"/>
                      <a:pt x="1546" y="81"/>
                    </a:cubicBezTo>
                    <a:cubicBezTo>
                      <a:pt x="1545" y="81"/>
                      <a:pt x="1544" y="81"/>
                      <a:pt x="1543" y="81"/>
                    </a:cubicBezTo>
                    <a:cubicBezTo>
                      <a:pt x="1539" y="81"/>
                      <a:pt x="1539" y="83"/>
                      <a:pt x="1536" y="86"/>
                    </a:cubicBezTo>
                    <a:cubicBezTo>
                      <a:pt x="1535" y="88"/>
                      <a:pt x="1534" y="89"/>
                      <a:pt x="1533" y="89"/>
                    </a:cubicBezTo>
                    <a:cubicBezTo>
                      <a:pt x="1533" y="89"/>
                      <a:pt x="1532" y="88"/>
                      <a:pt x="1532" y="87"/>
                    </a:cubicBezTo>
                    <a:cubicBezTo>
                      <a:pt x="1532" y="87"/>
                      <a:pt x="1532" y="87"/>
                      <a:pt x="1532" y="87"/>
                    </a:cubicBezTo>
                    <a:cubicBezTo>
                      <a:pt x="1533" y="85"/>
                      <a:pt x="1534" y="84"/>
                      <a:pt x="1535" y="83"/>
                    </a:cubicBezTo>
                    <a:cubicBezTo>
                      <a:pt x="1537" y="83"/>
                      <a:pt x="1538" y="82"/>
                      <a:pt x="1538" y="81"/>
                    </a:cubicBezTo>
                    <a:cubicBezTo>
                      <a:pt x="1538" y="80"/>
                      <a:pt x="1536" y="80"/>
                      <a:pt x="1536" y="78"/>
                    </a:cubicBezTo>
                    <a:cubicBezTo>
                      <a:pt x="1536" y="76"/>
                      <a:pt x="1539" y="76"/>
                      <a:pt x="1539" y="75"/>
                    </a:cubicBezTo>
                    <a:cubicBezTo>
                      <a:pt x="1539" y="74"/>
                      <a:pt x="1539" y="74"/>
                      <a:pt x="1539" y="74"/>
                    </a:cubicBezTo>
                    <a:cubicBezTo>
                      <a:pt x="1539" y="74"/>
                      <a:pt x="1538" y="74"/>
                      <a:pt x="1538" y="74"/>
                    </a:cubicBezTo>
                    <a:cubicBezTo>
                      <a:pt x="1537" y="74"/>
                      <a:pt x="1535" y="74"/>
                      <a:pt x="1534" y="74"/>
                    </a:cubicBezTo>
                    <a:cubicBezTo>
                      <a:pt x="1533" y="74"/>
                      <a:pt x="1533" y="74"/>
                      <a:pt x="1533" y="74"/>
                    </a:cubicBezTo>
                    <a:cubicBezTo>
                      <a:pt x="1533" y="73"/>
                      <a:pt x="1533" y="73"/>
                      <a:pt x="1533" y="72"/>
                    </a:cubicBezTo>
                    <a:cubicBezTo>
                      <a:pt x="1533" y="72"/>
                      <a:pt x="1533" y="71"/>
                      <a:pt x="1536" y="70"/>
                    </a:cubicBezTo>
                    <a:cubicBezTo>
                      <a:pt x="1539" y="70"/>
                      <a:pt x="1540" y="69"/>
                      <a:pt x="1540" y="67"/>
                    </a:cubicBezTo>
                    <a:cubicBezTo>
                      <a:pt x="1540" y="67"/>
                      <a:pt x="1540" y="66"/>
                      <a:pt x="1540" y="66"/>
                    </a:cubicBezTo>
                    <a:cubicBezTo>
                      <a:pt x="1540" y="65"/>
                      <a:pt x="1540" y="64"/>
                      <a:pt x="1539" y="64"/>
                    </a:cubicBezTo>
                    <a:cubicBezTo>
                      <a:pt x="1538" y="63"/>
                      <a:pt x="1538" y="63"/>
                      <a:pt x="1537" y="63"/>
                    </a:cubicBezTo>
                    <a:cubicBezTo>
                      <a:pt x="1536" y="63"/>
                      <a:pt x="1536" y="63"/>
                      <a:pt x="1535" y="63"/>
                    </a:cubicBezTo>
                    <a:cubicBezTo>
                      <a:pt x="1533" y="64"/>
                      <a:pt x="1533" y="58"/>
                      <a:pt x="1532" y="54"/>
                    </a:cubicBezTo>
                    <a:cubicBezTo>
                      <a:pt x="1530" y="51"/>
                      <a:pt x="1522" y="52"/>
                      <a:pt x="1522" y="49"/>
                    </a:cubicBezTo>
                    <a:cubicBezTo>
                      <a:pt x="1521" y="46"/>
                      <a:pt x="1518" y="47"/>
                      <a:pt x="1512" y="46"/>
                    </a:cubicBezTo>
                    <a:cubicBezTo>
                      <a:pt x="1511" y="46"/>
                      <a:pt x="1510" y="46"/>
                      <a:pt x="1510" y="46"/>
                    </a:cubicBezTo>
                    <a:cubicBezTo>
                      <a:pt x="1504" y="46"/>
                      <a:pt x="1501" y="51"/>
                      <a:pt x="1499" y="54"/>
                    </a:cubicBezTo>
                    <a:cubicBezTo>
                      <a:pt x="1496" y="58"/>
                      <a:pt x="1496" y="59"/>
                      <a:pt x="1495" y="63"/>
                    </a:cubicBezTo>
                    <a:cubicBezTo>
                      <a:pt x="1495" y="66"/>
                      <a:pt x="1488" y="70"/>
                      <a:pt x="1486" y="75"/>
                    </a:cubicBezTo>
                    <a:cubicBezTo>
                      <a:pt x="1486" y="75"/>
                      <a:pt x="1486" y="76"/>
                      <a:pt x="1486" y="77"/>
                    </a:cubicBezTo>
                    <a:cubicBezTo>
                      <a:pt x="1486" y="80"/>
                      <a:pt x="1489" y="82"/>
                      <a:pt x="1489" y="83"/>
                    </a:cubicBezTo>
                    <a:cubicBezTo>
                      <a:pt x="1489" y="83"/>
                      <a:pt x="1489" y="83"/>
                      <a:pt x="1489" y="83"/>
                    </a:cubicBezTo>
                    <a:cubicBezTo>
                      <a:pt x="1489" y="83"/>
                      <a:pt x="1489" y="83"/>
                      <a:pt x="1488" y="83"/>
                    </a:cubicBezTo>
                    <a:cubicBezTo>
                      <a:pt x="1488" y="83"/>
                      <a:pt x="1487" y="83"/>
                      <a:pt x="1486" y="83"/>
                    </a:cubicBezTo>
                    <a:cubicBezTo>
                      <a:pt x="1486" y="83"/>
                      <a:pt x="1486" y="83"/>
                      <a:pt x="1486" y="83"/>
                    </a:cubicBezTo>
                    <a:cubicBezTo>
                      <a:pt x="1484" y="83"/>
                      <a:pt x="1484" y="87"/>
                      <a:pt x="1483" y="93"/>
                    </a:cubicBezTo>
                    <a:cubicBezTo>
                      <a:pt x="1483" y="100"/>
                      <a:pt x="1480" y="101"/>
                      <a:pt x="1479" y="107"/>
                    </a:cubicBezTo>
                    <a:cubicBezTo>
                      <a:pt x="1479" y="107"/>
                      <a:pt x="1479" y="108"/>
                      <a:pt x="1479" y="109"/>
                    </a:cubicBezTo>
                    <a:cubicBezTo>
                      <a:pt x="1479" y="113"/>
                      <a:pt x="1482" y="116"/>
                      <a:pt x="1484" y="117"/>
                    </a:cubicBezTo>
                    <a:cubicBezTo>
                      <a:pt x="1485" y="118"/>
                      <a:pt x="1486" y="118"/>
                      <a:pt x="1486" y="118"/>
                    </a:cubicBezTo>
                    <a:cubicBezTo>
                      <a:pt x="1486" y="119"/>
                      <a:pt x="1485" y="120"/>
                      <a:pt x="1484" y="122"/>
                    </a:cubicBezTo>
                    <a:cubicBezTo>
                      <a:pt x="1484" y="123"/>
                      <a:pt x="1484" y="124"/>
                      <a:pt x="1484" y="124"/>
                    </a:cubicBezTo>
                    <a:cubicBezTo>
                      <a:pt x="1484" y="124"/>
                      <a:pt x="1484" y="125"/>
                      <a:pt x="1484" y="125"/>
                    </a:cubicBezTo>
                    <a:cubicBezTo>
                      <a:pt x="1484" y="126"/>
                      <a:pt x="1484" y="126"/>
                      <a:pt x="1483" y="126"/>
                    </a:cubicBezTo>
                    <a:cubicBezTo>
                      <a:pt x="1483" y="126"/>
                      <a:pt x="1483" y="126"/>
                      <a:pt x="1483" y="126"/>
                    </a:cubicBezTo>
                    <a:cubicBezTo>
                      <a:pt x="1482" y="126"/>
                      <a:pt x="1482" y="126"/>
                      <a:pt x="1482" y="125"/>
                    </a:cubicBezTo>
                    <a:cubicBezTo>
                      <a:pt x="1482" y="124"/>
                      <a:pt x="1482" y="123"/>
                      <a:pt x="1482" y="122"/>
                    </a:cubicBezTo>
                    <a:cubicBezTo>
                      <a:pt x="1482" y="121"/>
                      <a:pt x="1481" y="121"/>
                      <a:pt x="1481" y="121"/>
                    </a:cubicBezTo>
                    <a:cubicBezTo>
                      <a:pt x="1479" y="121"/>
                      <a:pt x="1476" y="122"/>
                      <a:pt x="1476" y="124"/>
                    </a:cubicBezTo>
                    <a:cubicBezTo>
                      <a:pt x="1475" y="126"/>
                      <a:pt x="1471" y="133"/>
                      <a:pt x="1469" y="135"/>
                    </a:cubicBezTo>
                    <a:cubicBezTo>
                      <a:pt x="1468" y="137"/>
                      <a:pt x="1467" y="138"/>
                      <a:pt x="1467" y="138"/>
                    </a:cubicBezTo>
                    <a:cubicBezTo>
                      <a:pt x="1467" y="138"/>
                      <a:pt x="1467" y="138"/>
                      <a:pt x="1466" y="137"/>
                    </a:cubicBezTo>
                    <a:cubicBezTo>
                      <a:pt x="1466" y="137"/>
                      <a:pt x="1466" y="137"/>
                      <a:pt x="1466" y="137"/>
                    </a:cubicBezTo>
                    <a:cubicBezTo>
                      <a:pt x="1466" y="134"/>
                      <a:pt x="1472" y="126"/>
                      <a:pt x="1473" y="124"/>
                    </a:cubicBezTo>
                    <a:cubicBezTo>
                      <a:pt x="1474" y="122"/>
                      <a:pt x="1475" y="120"/>
                      <a:pt x="1475" y="118"/>
                    </a:cubicBezTo>
                    <a:cubicBezTo>
                      <a:pt x="1475" y="117"/>
                      <a:pt x="1475" y="116"/>
                      <a:pt x="1473" y="115"/>
                    </a:cubicBezTo>
                    <a:cubicBezTo>
                      <a:pt x="1473" y="115"/>
                      <a:pt x="1473" y="115"/>
                      <a:pt x="1473" y="115"/>
                    </a:cubicBezTo>
                    <a:cubicBezTo>
                      <a:pt x="1468" y="115"/>
                      <a:pt x="1460" y="124"/>
                      <a:pt x="1458" y="127"/>
                    </a:cubicBezTo>
                    <a:cubicBezTo>
                      <a:pt x="1456" y="129"/>
                      <a:pt x="1455" y="130"/>
                      <a:pt x="1455" y="130"/>
                    </a:cubicBezTo>
                    <a:cubicBezTo>
                      <a:pt x="1455" y="130"/>
                      <a:pt x="1455" y="130"/>
                      <a:pt x="1455" y="129"/>
                    </a:cubicBezTo>
                    <a:cubicBezTo>
                      <a:pt x="1455" y="128"/>
                      <a:pt x="1460" y="124"/>
                      <a:pt x="1463" y="121"/>
                    </a:cubicBezTo>
                    <a:cubicBezTo>
                      <a:pt x="1464" y="120"/>
                      <a:pt x="1465" y="119"/>
                      <a:pt x="1465" y="118"/>
                    </a:cubicBezTo>
                    <a:cubicBezTo>
                      <a:pt x="1465" y="117"/>
                      <a:pt x="1464" y="117"/>
                      <a:pt x="1463" y="116"/>
                    </a:cubicBezTo>
                    <a:cubicBezTo>
                      <a:pt x="1463" y="116"/>
                      <a:pt x="1463" y="116"/>
                      <a:pt x="1462" y="116"/>
                    </a:cubicBezTo>
                    <a:cubicBezTo>
                      <a:pt x="1460" y="116"/>
                      <a:pt x="1457" y="118"/>
                      <a:pt x="1453" y="121"/>
                    </a:cubicBezTo>
                    <a:cubicBezTo>
                      <a:pt x="1452" y="122"/>
                      <a:pt x="1450" y="122"/>
                      <a:pt x="1450" y="122"/>
                    </a:cubicBezTo>
                    <a:cubicBezTo>
                      <a:pt x="1449" y="122"/>
                      <a:pt x="1448" y="122"/>
                      <a:pt x="1448" y="122"/>
                    </a:cubicBezTo>
                    <a:cubicBezTo>
                      <a:pt x="1447" y="122"/>
                      <a:pt x="1447" y="122"/>
                      <a:pt x="1446" y="123"/>
                    </a:cubicBezTo>
                    <a:cubicBezTo>
                      <a:pt x="1446" y="125"/>
                      <a:pt x="1445" y="129"/>
                      <a:pt x="1444" y="129"/>
                    </a:cubicBezTo>
                    <a:cubicBezTo>
                      <a:pt x="1443" y="129"/>
                      <a:pt x="1443" y="129"/>
                      <a:pt x="1443" y="128"/>
                    </a:cubicBezTo>
                    <a:cubicBezTo>
                      <a:pt x="1442" y="128"/>
                      <a:pt x="1442" y="127"/>
                      <a:pt x="1442" y="127"/>
                    </a:cubicBezTo>
                    <a:cubicBezTo>
                      <a:pt x="1442" y="125"/>
                      <a:pt x="1443" y="124"/>
                      <a:pt x="1444" y="121"/>
                    </a:cubicBezTo>
                    <a:cubicBezTo>
                      <a:pt x="1445" y="117"/>
                      <a:pt x="1460" y="107"/>
                      <a:pt x="1467" y="99"/>
                    </a:cubicBezTo>
                    <a:cubicBezTo>
                      <a:pt x="1470" y="94"/>
                      <a:pt x="1472" y="87"/>
                      <a:pt x="1472" y="83"/>
                    </a:cubicBezTo>
                    <a:cubicBezTo>
                      <a:pt x="1472" y="80"/>
                      <a:pt x="1471" y="78"/>
                      <a:pt x="1470" y="78"/>
                    </a:cubicBezTo>
                    <a:cubicBezTo>
                      <a:pt x="1470" y="78"/>
                      <a:pt x="1470" y="78"/>
                      <a:pt x="1470" y="78"/>
                    </a:cubicBezTo>
                    <a:cubicBezTo>
                      <a:pt x="1467" y="78"/>
                      <a:pt x="1456" y="87"/>
                      <a:pt x="1446" y="92"/>
                    </a:cubicBezTo>
                    <a:cubicBezTo>
                      <a:pt x="1441" y="95"/>
                      <a:pt x="1438" y="95"/>
                      <a:pt x="1436" y="95"/>
                    </a:cubicBezTo>
                    <a:cubicBezTo>
                      <a:pt x="1435" y="95"/>
                      <a:pt x="1434" y="95"/>
                      <a:pt x="1434" y="95"/>
                    </a:cubicBezTo>
                    <a:cubicBezTo>
                      <a:pt x="1434" y="95"/>
                      <a:pt x="1434" y="95"/>
                      <a:pt x="1434" y="95"/>
                    </a:cubicBezTo>
                    <a:cubicBezTo>
                      <a:pt x="1434" y="95"/>
                      <a:pt x="1434" y="95"/>
                      <a:pt x="1434" y="95"/>
                    </a:cubicBezTo>
                    <a:cubicBezTo>
                      <a:pt x="1436" y="95"/>
                      <a:pt x="1445" y="91"/>
                      <a:pt x="1445" y="89"/>
                    </a:cubicBezTo>
                    <a:cubicBezTo>
                      <a:pt x="1445" y="89"/>
                      <a:pt x="1445" y="89"/>
                      <a:pt x="1445" y="89"/>
                    </a:cubicBezTo>
                    <a:cubicBezTo>
                      <a:pt x="1445" y="88"/>
                      <a:pt x="1444" y="88"/>
                      <a:pt x="1444" y="87"/>
                    </a:cubicBezTo>
                    <a:cubicBezTo>
                      <a:pt x="1444" y="87"/>
                      <a:pt x="1445" y="86"/>
                      <a:pt x="1448" y="86"/>
                    </a:cubicBezTo>
                    <a:cubicBezTo>
                      <a:pt x="1452" y="84"/>
                      <a:pt x="1461" y="77"/>
                      <a:pt x="1461" y="73"/>
                    </a:cubicBezTo>
                    <a:cubicBezTo>
                      <a:pt x="1461" y="70"/>
                      <a:pt x="1456" y="68"/>
                      <a:pt x="1451" y="67"/>
                    </a:cubicBezTo>
                    <a:cubicBezTo>
                      <a:pt x="1450" y="67"/>
                      <a:pt x="1450" y="67"/>
                      <a:pt x="1449" y="67"/>
                    </a:cubicBezTo>
                    <a:cubicBezTo>
                      <a:pt x="1445" y="67"/>
                      <a:pt x="1443" y="69"/>
                      <a:pt x="1441" y="69"/>
                    </a:cubicBezTo>
                    <a:cubicBezTo>
                      <a:pt x="1441" y="69"/>
                      <a:pt x="1441" y="68"/>
                      <a:pt x="1441" y="68"/>
                    </a:cubicBezTo>
                    <a:cubicBezTo>
                      <a:pt x="1440" y="68"/>
                      <a:pt x="1440" y="68"/>
                      <a:pt x="1440" y="68"/>
                    </a:cubicBezTo>
                    <a:cubicBezTo>
                      <a:pt x="1440" y="67"/>
                      <a:pt x="1442" y="66"/>
                      <a:pt x="1442" y="65"/>
                    </a:cubicBezTo>
                    <a:cubicBezTo>
                      <a:pt x="1442" y="65"/>
                      <a:pt x="1441" y="65"/>
                      <a:pt x="1441" y="65"/>
                    </a:cubicBezTo>
                    <a:cubicBezTo>
                      <a:pt x="1440" y="64"/>
                      <a:pt x="1440" y="64"/>
                      <a:pt x="1440" y="64"/>
                    </a:cubicBezTo>
                    <a:cubicBezTo>
                      <a:pt x="1440" y="64"/>
                      <a:pt x="1440" y="64"/>
                      <a:pt x="1440" y="63"/>
                    </a:cubicBezTo>
                    <a:cubicBezTo>
                      <a:pt x="1441" y="62"/>
                      <a:pt x="1447" y="62"/>
                      <a:pt x="1452" y="62"/>
                    </a:cubicBezTo>
                    <a:cubicBezTo>
                      <a:pt x="1453" y="62"/>
                      <a:pt x="1455" y="62"/>
                      <a:pt x="1456" y="62"/>
                    </a:cubicBezTo>
                    <a:cubicBezTo>
                      <a:pt x="1460" y="62"/>
                      <a:pt x="1463" y="63"/>
                      <a:pt x="1466" y="63"/>
                    </a:cubicBezTo>
                    <a:cubicBezTo>
                      <a:pt x="1467" y="63"/>
                      <a:pt x="1468" y="63"/>
                      <a:pt x="1469" y="62"/>
                    </a:cubicBezTo>
                    <a:cubicBezTo>
                      <a:pt x="1471" y="60"/>
                      <a:pt x="1472" y="60"/>
                      <a:pt x="1472" y="59"/>
                    </a:cubicBezTo>
                    <a:cubicBezTo>
                      <a:pt x="1472" y="58"/>
                      <a:pt x="1472" y="57"/>
                      <a:pt x="1471" y="57"/>
                    </a:cubicBezTo>
                    <a:cubicBezTo>
                      <a:pt x="1470" y="56"/>
                      <a:pt x="1470" y="55"/>
                      <a:pt x="1470" y="55"/>
                    </a:cubicBezTo>
                    <a:cubicBezTo>
                      <a:pt x="1470" y="55"/>
                      <a:pt x="1470" y="55"/>
                      <a:pt x="1470" y="55"/>
                    </a:cubicBezTo>
                    <a:cubicBezTo>
                      <a:pt x="1470" y="55"/>
                      <a:pt x="1471" y="55"/>
                      <a:pt x="1471" y="56"/>
                    </a:cubicBezTo>
                    <a:cubicBezTo>
                      <a:pt x="1472" y="56"/>
                      <a:pt x="1472" y="56"/>
                      <a:pt x="1472" y="56"/>
                    </a:cubicBezTo>
                    <a:cubicBezTo>
                      <a:pt x="1474" y="56"/>
                      <a:pt x="1476" y="54"/>
                      <a:pt x="1479" y="50"/>
                    </a:cubicBezTo>
                    <a:cubicBezTo>
                      <a:pt x="1482" y="46"/>
                      <a:pt x="1483" y="42"/>
                      <a:pt x="1486" y="36"/>
                    </a:cubicBezTo>
                    <a:cubicBezTo>
                      <a:pt x="1487" y="33"/>
                      <a:pt x="1488" y="32"/>
                      <a:pt x="1488" y="30"/>
                    </a:cubicBezTo>
                    <a:cubicBezTo>
                      <a:pt x="1488" y="27"/>
                      <a:pt x="1486" y="25"/>
                      <a:pt x="1483" y="24"/>
                    </a:cubicBezTo>
                    <a:cubicBezTo>
                      <a:pt x="1481" y="23"/>
                      <a:pt x="1478" y="23"/>
                      <a:pt x="1475" y="23"/>
                    </a:cubicBezTo>
                    <a:cubicBezTo>
                      <a:pt x="1473" y="23"/>
                      <a:pt x="1470" y="23"/>
                      <a:pt x="1470" y="25"/>
                    </a:cubicBezTo>
                    <a:cubicBezTo>
                      <a:pt x="1470" y="28"/>
                      <a:pt x="1467" y="29"/>
                      <a:pt x="1466" y="29"/>
                    </a:cubicBezTo>
                    <a:cubicBezTo>
                      <a:pt x="1466" y="29"/>
                      <a:pt x="1465" y="29"/>
                      <a:pt x="1465" y="29"/>
                    </a:cubicBezTo>
                    <a:cubicBezTo>
                      <a:pt x="1465" y="29"/>
                      <a:pt x="1465" y="29"/>
                      <a:pt x="1465" y="29"/>
                    </a:cubicBezTo>
                    <a:cubicBezTo>
                      <a:pt x="1465" y="28"/>
                      <a:pt x="1467" y="25"/>
                      <a:pt x="1467" y="23"/>
                    </a:cubicBezTo>
                    <a:cubicBezTo>
                      <a:pt x="1467" y="23"/>
                      <a:pt x="1467" y="22"/>
                      <a:pt x="1467" y="22"/>
                    </a:cubicBezTo>
                    <a:cubicBezTo>
                      <a:pt x="1466" y="21"/>
                      <a:pt x="1466" y="20"/>
                      <a:pt x="1466" y="20"/>
                    </a:cubicBezTo>
                    <a:cubicBezTo>
                      <a:pt x="1466" y="18"/>
                      <a:pt x="1467" y="16"/>
                      <a:pt x="1469" y="14"/>
                    </a:cubicBezTo>
                    <a:cubicBezTo>
                      <a:pt x="1469" y="13"/>
                      <a:pt x="1469" y="12"/>
                      <a:pt x="1469" y="11"/>
                    </a:cubicBezTo>
                    <a:cubicBezTo>
                      <a:pt x="1469" y="8"/>
                      <a:pt x="1467" y="6"/>
                      <a:pt x="1465" y="6"/>
                    </a:cubicBezTo>
                    <a:cubicBezTo>
                      <a:pt x="1464" y="6"/>
                      <a:pt x="1462" y="8"/>
                      <a:pt x="1461" y="9"/>
                    </a:cubicBezTo>
                    <a:cubicBezTo>
                      <a:pt x="1460" y="11"/>
                      <a:pt x="1458" y="13"/>
                      <a:pt x="1458" y="13"/>
                    </a:cubicBezTo>
                    <a:cubicBezTo>
                      <a:pt x="1458" y="13"/>
                      <a:pt x="1458" y="13"/>
                      <a:pt x="1458" y="13"/>
                    </a:cubicBezTo>
                    <a:cubicBezTo>
                      <a:pt x="1457" y="12"/>
                      <a:pt x="1458" y="8"/>
                      <a:pt x="1456" y="7"/>
                    </a:cubicBezTo>
                    <a:cubicBezTo>
                      <a:pt x="1456" y="7"/>
                      <a:pt x="1455" y="7"/>
                      <a:pt x="1455" y="7"/>
                    </a:cubicBezTo>
                    <a:cubicBezTo>
                      <a:pt x="1453" y="7"/>
                      <a:pt x="1446" y="15"/>
                      <a:pt x="1442" y="15"/>
                    </a:cubicBezTo>
                    <a:cubicBezTo>
                      <a:pt x="1440" y="15"/>
                      <a:pt x="1440" y="15"/>
                      <a:pt x="1440" y="14"/>
                    </a:cubicBezTo>
                    <a:cubicBezTo>
                      <a:pt x="1440" y="13"/>
                      <a:pt x="1440" y="13"/>
                      <a:pt x="1440" y="12"/>
                    </a:cubicBezTo>
                    <a:cubicBezTo>
                      <a:pt x="1440" y="12"/>
                      <a:pt x="1440" y="11"/>
                      <a:pt x="1440" y="11"/>
                    </a:cubicBezTo>
                    <a:cubicBezTo>
                      <a:pt x="1440" y="11"/>
                      <a:pt x="1440" y="11"/>
                      <a:pt x="1440" y="11"/>
                    </a:cubicBezTo>
                    <a:cubicBezTo>
                      <a:pt x="1439" y="11"/>
                      <a:pt x="1437" y="13"/>
                      <a:pt x="1437" y="12"/>
                    </a:cubicBezTo>
                    <a:cubicBezTo>
                      <a:pt x="1437" y="12"/>
                      <a:pt x="1437" y="12"/>
                      <a:pt x="1437" y="12"/>
                    </a:cubicBezTo>
                    <a:cubicBezTo>
                      <a:pt x="1436" y="12"/>
                      <a:pt x="1436" y="12"/>
                      <a:pt x="1436" y="11"/>
                    </a:cubicBezTo>
                    <a:cubicBezTo>
                      <a:pt x="1436" y="9"/>
                      <a:pt x="1438" y="7"/>
                      <a:pt x="1438" y="5"/>
                    </a:cubicBezTo>
                    <a:cubicBezTo>
                      <a:pt x="1438" y="2"/>
                      <a:pt x="1435" y="0"/>
                      <a:pt x="1433" y="0"/>
                    </a:cubicBezTo>
                    <a:cubicBezTo>
                      <a:pt x="1432" y="0"/>
                      <a:pt x="1432" y="0"/>
                      <a:pt x="1432" y="0"/>
                    </a:cubicBezTo>
                    <a:cubicBezTo>
                      <a:pt x="1430" y="0"/>
                      <a:pt x="1430" y="1"/>
                      <a:pt x="1430" y="2"/>
                    </a:cubicBezTo>
                    <a:cubicBezTo>
                      <a:pt x="1430" y="3"/>
                      <a:pt x="1430" y="4"/>
                      <a:pt x="1430" y="4"/>
                    </a:cubicBezTo>
                    <a:cubicBezTo>
                      <a:pt x="1430" y="4"/>
                      <a:pt x="1429" y="3"/>
                      <a:pt x="1428" y="3"/>
                    </a:cubicBezTo>
                    <a:cubicBezTo>
                      <a:pt x="1426" y="3"/>
                      <a:pt x="1424" y="4"/>
                      <a:pt x="1423" y="7"/>
                    </a:cubicBezTo>
                    <a:cubicBezTo>
                      <a:pt x="1422" y="8"/>
                      <a:pt x="1422" y="10"/>
                      <a:pt x="1422" y="11"/>
                    </a:cubicBezTo>
                    <a:cubicBezTo>
                      <a:pt x="1422" y="14"/>
                      <a:pt x="1423" y="17"/>
                      <a:pt x="1425" y="19"/>
                    </a:cubicBezTo>
                    <a:cubicBezTo>
                      <a:pt x="1426" y="20"/>
                      <a:pt x="1426" y="20"/>
                      <a:pt x="1426" y="21"/>
                    </a:cubicBezTo>
                    <a:cubicBezTo>
                      <a:pt x="1426" y="23"/>
                      <a:pt x="1425" y="24"/>
                      <a:pt x="1425" y="26"/>
                    </a:cubicBezTo>
                    <a:cubicBezTo>
                      <a:pt x="1425" y="27"/>
                      <a:pt x="1425" y="28"/>
                      <a:pt x="1425" y="29"/>
                    </a:cubicBezTo>
                    <a:cubicBezTo>
                      <a:pt x="1425" y="31"/>
                      <a:pt x="1424" y="31"/>
                      <a:pt x="1423" y="31"/>
                    </a:cubicBezTo>
                    <a:cubicBezTo>
                      <a:pt x="1423" y="31"/>
                      <a:pt x="1423" y="30"/>
                      <a:pt x="1422" y="29"/>
                    </a:cubicBezTo>
                    <a:cubicBezTo>
                      <a:pt x="1422" y="27"/>
                      <a:pt x="1422" y="25"/>
                      <a:pt x="1422" y="24"/>
                    </a:cubicBezTo>
                    <a:cubicBezTo>
                      <a:pt x="1421" y="20"/>
                      <a:pt x="1417" y="19"/>
                      <a:pt x="1416" y="19"/>
                    </a:cubicBezTo>
                    <a:cubicBezTo>
                      <a:pt x="1415" y="19"/>
                      <a:pt x="1411" y="15"/>
                      <a:pt x="1408" y="15"/>
                    </a:cubicBezTo>
                    <a:cubicBezTo>
                      <a:pt x="1407" y="15"/>
                      <a:pt x="1407" y="15"/>
                      <a:pt x="1406" y="16"/>
                    </a:cubicBezTo>
                    <a:cubicBezTo>
                      <a:pt x="1404" y="17"/>
                      <a:pt x="1403" y="18"/>
                      <a:pt x="1403" y="20"/>
                    </a:cubicBezTo>
                    <a:cubicBezTo>
                      <a:pt x="1403" y="21"/>
                      <a:pt x="1403" y="23"/>
                      <a:pt x="1405" y="24"/>
                    </a:cubicBezTo>
                    <a:cubicBezTo>
                      <a:pt x="1407" y="27"/>
                      <a:pt x="1411" y="30"/>
                      <a:pt x="1411" y="31"/>
                    </a:cubicBezTo>
                    <a:cubicBezTo>
                      <a:pt x="1411" y="32"/>
                      <a:pt x="1411" y="32"/>
                      <a:pt x="1409" y="32"/>
                    </a:cubicBezTo>
                    <a:cubicBezTo>
                      <a:pt x="1409" y="32"/>
                      <a:pt x="1409" y="32"/>
                      <a:pt x="1409" y="32"/>
                    </a:cubicBezTo>
                    <a:cubicBezTo>
                      <a:pt x="1405" y="32"/>
                      <a:pt x="1406" y="27"/>
                      <a:pt x="1402" y="27"/>
                    </a:cubicBezTo>
                    <a:cubicBezTo>
                      <a:pt x="1399" y="27"/>
                      <a:pt x="1398" y="31"/>
                      <a:pt x="1398" y="36"/>
                    </a:cubicBezTo>
                    <a:cubicBezTo>
                      <a:pt x="1398" y="36"/>
                      <a:pt x="1398" y="37"/>
                      <a:pt x="1398" y="37"/>
                    </a:cubicBezTo>
                    <a:cubicBezTo>
                      <a:pt x="1398" y="43"/>
                      <a:pt x="1404" y="44"/>
                      <a:pt x="1410" y="44"/>
                    </a:cubicBezTo>
                    <a:cubicBezTo>
                      <a:pt x="1413" y="44"/>
                      <a:pt x="1414" y="42"/>
                      <a:pt x="1415" y="41"/>
                    </a:cubicBezTo>
                    <a:cubicBezTo>
                      <a:pt x="1416" y="40"/>
                      <a:pt x="1416" y="40"/>
                      <a:pt x="1416" y="39"/>
                    </a:cubicBezTo>
                    <a:cubicBezTo>
                      <a:pt x="1416" y="39"/>
                      <a:pt x="1417" y="38"/>
                      <a:pt x="1417" y="38"/>
                    </a:cubicBezTo>
                    <a:cubicBezTo>
                      <a:pt x="1417" y="38"/>
                      <a:pt x="1417" y="38"/>
                      <a:pt x="1417" y="39"/>
                    </a:cubicBezTo>
                    <a:cubicBezTo>
                      <a:pt x="1417" y="39"/>
                      <a:pt x="1417" y="39"/>
                      <a:pt x="1417" y="39"/>
                    </a:cubicBezTo>
                    <a:cubicBezTo>
                      <a:pt x="1417" y="40"/>
                      <a:pt x="1414" y="43"/>
                      <a:pt x="1414" y="45"/>
                    </a:cubicBezTo>
                    <a:cubicBezTo>
                      <a:pt x="1414" y="47"/>
                      <a:pt x="1418" y="47"/>
                      <a:pt x="1421" y="48"/>
                    </a:cubicBezTo>
                    <a:cubicBezTo>
                      <a:pt x="1422" y="49"/>
                      <a:pt x="1423" y="49"/>
                      <a:pt x="1423" y="49"/>
                    </a:cubicBezTo>
                    <a:cubicBezTo>
                      <a:pt x="1423" y="50"/>
                      <a:pt x="1421" y="52"/>
                      <a:pt x="1420" y="54"/>
                    </a:cubicBezTo>
                    <a:cubicBezTo>
                      <a:pt x="1420" y="54"/>
                      <a:pt x="1420" y="54"/>
                      <a:pt x="1420" y="54"/>
                    </a:cubicBezTo>
                    <a:cubicBezTo>
                      <a:pt x="1420" y="56"/>
                      <a:pt x="1423" y="57"/>
                      <a:pt x="1425" y="58"/>
                    </a:cubicBezTo>
                    <a:cubicBezTo>
                      <a:pt x="1428" y="59"/>
                      <a:pt x="1430" y="60"/>
                      <a:pt x="1430" y="60"/>
                    </a:cubicBezTo>
                    <a:cubicBezTo>
                      <a:pt x="1430" y="60"/>
                      <a:pt x="1430" y="60"/>
                      <a:pt x="1430" y="60"/>
                    </a:cubicBezTo>
                    <a:cubicBezTo>
                      <a:pt x="1430" y="61"/>
                      <a:pt x="1429" y="61"/>
                      <a:pt x="1428" y="61"/>
                    </a:cubicBezTo>
                    <a:cubicBezTo>
                      <a:pt x="1425" y="61"/>
                      <a:pt x="1421" y="59"/>
                      <a:pt x="1418" y="58"/>
                    </a:cubicBezTo>
                    <a:cubicBezTo>
                      <a:pt x="1416" y="57"/>
                      <a:pt x="1414" y="55"/>
                      <a:pt x="1412" y="55"/>
                    </a:cubicBezTo>
                    <a:cubicBezTo>
                      <a:pt x="1411" y="55"/>
                      <a:pt x="1410" y="56"/>
                      <a:pt x="1410" y="56"/>
                    </a:cubicBezTo>
                    <a:cubicBezTo>
                      <a:pt x="1408" y="57"/>
                      <a:pt x="1408" y="60"/>
                      <a:pt x="1408" y="62"/>
                    </a:cubicBezTo>
                    <a:cubicBezTo>
                      <a:pt x="1408" y="64"/>
                      <a:pt x="1408" y="65"/>
                      <a:pt x="1408" y="66"/>
                    </a:cubicBezTo>
                    <a:cubicBezTo>
                      <a:pt x="1408" y="69"/>
                      <a:pt x="1409" y="69"/>
                      <a:pt x="1410" y="69"/>
                    </a:cubicBezTo>
                    <a:cubicBezTo>
                      <a:pt x="1411" y="69"/>
                      <a:pt x="1411" y="69"/>
                      <a:pt x="1412" y="69"/>
                    </a:cubicBezTo>
                    <a:cubicBezTo>
                      <a:pt x="1413" y="69"/>
                      <a:pt x="1413" y="69"/>
                      <a:pt x="1413" y="69"/>
                    </a:cubicBezTo>
                    <a:cubicBezTo>
                      <a:pt x="1413" y="70"/>
                      <a:pt x="1411" y="72"/>
                      <a:pt x="1410" y="73"/>
                    </a:cubicBezTo>
                    <a:cubicBezTo>
                      <a:pt x="1410" y="74"/>
                      <a:pt x="1410" y="74"/>
                      <a:pt x="1409" y="74"/>
                    </a:cubicBezTo>
                    <a:cubicBezTo>
                      <a:pt x="1408" y="74"/>
                      <a:pt x="1407" y="72"/>
                      <a:pt x="1405" y="71"/>
                    </a:cubicBezTo>
                    <a:cubicBezTo>
                      <a:pt x="1404" y="71"/>
                      <a:pt x="1403" y="70"/>
                      <a:pt x="1402" y="70"/>
                    </a:cubicBezTo>
                    <a:cubicBezTo>
                      <a:pt x="1399" y="70"/>
                      <a:pt x="1397" y="72"/>
                      <a:pt x="1395" y="75"/>
                    </a:cubicBezTo>
                    <a:cubicBezTo>
                      <a:pt x="1395" y="77"/>
                      <a:pt x="1394" y="78"/>
                      <a:pt x="1394" y="78"/>
                    </a:cubicBezTo>
                    <a:cubicBezTo>
                      <a:pt x="1394" y="81"/>
                      <a:pt x="1396" y="83"/>
                      <a:pt x="1398" y="84"/>
                    </a:cubicBezTo>
                    <a:cubicBezTo>
                      <a:pt x="1398" y="85"/>
                      <a:pt x="1398" y="85"/>
                      <a:pt x="1398" y="85"/>
                    </a:cubicBezTo>
                    <a:cubicBezTo>
                      <a:pt x="1399" y="86"/>
                      <a:pt x="1397" y="87"/>
                      <a:pt x="1396" y="88"/>
                    </a:cubicBezTo>
                    <a:cubicBezTo>
                      <a:pt x="1396" y="89"/>
                      <a:pt x="1396" y="89"/>
                      <a:pt x="1396" y="89"/>
                    </a:cubicBezTo>
                    <a:cubicBezTo>
                      <a:pt x="1396" y="92"/>
                      <a:pt x="1405" y="98"/>
                      <a:pt x="1405" y="99"/>
                    </a:cubicBezTo>
                    <a:cubicBezTo>
                      <a:pt x="1405" y="100"/>
                      <a:pt x="1404" y="100"/>
                      <a:pt x="1403" y="100"/>
                    </a:cubicBezTo>
                    <a:cubicBezTo>
                      <a:pt x="1401" y="100"/>
                      <a:pt x="1398" y="99"/>
                      <a:pt x="1396" y="98"/>
                    </a:cubicBezTo>
                    <a:cubicBezTo>
                      <a:pt x="1395" y="97"/>
                      <a:pt x="1394" y="96"/>
                      <a:pt x="1393" y="96"/>
                    </a:cubicBezTo>
                    <a:cubicBezTo>
                      <a:pt x="1392" y="96"/>
                      <a:pt x="1391" y="97"/>
                      <a:pt x="1391" y="98"/>
                    </a:cubicBezTo>
                    <a:cubicBezTo>
                      <a:pt x="1391" y="101"/>
                      <a:pt x="1387" y="102"/>
                      <a:pt x="1387" y="104"/>
                    </a:cubicBezTo>
                    <a:cubicBezTo>
                      <a:pt x="1387" y="105"/>
                      <a:pt x="1387" y="105"/>
                      <a:pt x="1388" y="106"/>
                    </a:cubicBezTo>
                    <a:cubicBezTo>
                      <a:pt x="1388" y="107"/>
                      <a:pt x="1389" y="108"/>
                      <a:pt x="1389" y="108"/>
                    </a:cubicBezTo>
                    <a:cubicBezTo>
                      <a:pt x="1389" y="109"/>
                      <a:pt x="1388" y="109"/>
                      <a:pt x="1388" y="110"/>
                    </a:cubicBezTo>
                    <a:cubicBezTo>
                      <a:pt x="1388" y="111"/>
                      <a:pt x="1388" y="111"/>
                      <a:pt x="1389" y="112"/>
                    </a:cubicBezTo>
                    <a:cubicBezTo>
                      <a:pt x="1389" y="115"/>
                      <a:pt x="1392" y="120"/>
                      <a:pt x="1395" y="121"/>
                    </a:cubicBezTo>
                    <a:cubicBezTo>
                      <a:pt x="1396" y="121"/>
                      <a:pt x="1396" y="122"/>
                      <a:pt x="1396" y="122"/>
                    </a:cubicBezTo>
                    <a:cubicBezTo>
                      <a:pt x="1396" y="123"/>
                      <a:pt x="1396" y="123"/>
                      <a:pt x="1395" y="123"/>
                    </a:cubicBezTo>
                    <a:cubicBezTo>
                      <a:pt x="1395" y="123"/>
                      <a:pt x="1395" y="123"/>
                      <a:pt x="1395" y="123"/>
                    </a:cubicBezTo>
                    <a:cubicBezTo>
                      <a:pt x="1395" y="122"/>
                      <a:pt x="1394" y="121"/>
                      <a:pt x="1393" y="121"/>
                    </a:cubicBezTo>
                    <a:cubicBezTo>
                      <a:pt x="1392" y="121"/>
                      <a:pt x="1391" y="122"/>
                      <a:pt x="1390" y="123"/>
                    </a:cubicBezTo>
                    <a:cubicBezTo>
                      <a:pt x="1390" y="124"/>
                      <a:pt x="1388" y="124"/>
                      <a:pt x="1387" y="124"/>
                    </a:cubicBezTo>
                    <a:cubicBezTo>
                      <a:pt x="1386" y="124"/>
                      <a:pt x="1385" y="124"/>
                      <a:pt x="1383" y="124"/>
                    </a:cubicBezTo>
                    <a:cubicBezTo>
                      <a:pt x="1382" y="123"/>
                      <a:pt x="1381" y="120"/>
                      <a:pt x="1379" y="120"/>
                    </a:cubicBezTo>
                    <a:cubicBezTo>
                      <a:pt x="1378" y="120"/>
                      <a:pt x="1378" y="121"/>
                      <a:pt x="1377" y="122"/>
                    </a:cubicBezTo>
                    <a:cubicBezTo>
                      <a:pt x="1375" y="123"/>
                      <a:pt x="1375" y="124"/>
                      <a:pt x="1375" y="126"/>
                    </a:cubicBezTo>
                    <a:cubicBezTo>
                      <a:pt x="1375" y="127"/>
                      <a:pt x="1375" y="128"/>
                      <a:pt x="1375" y="129"/>
                    </a:cubicBezTo>
                    <a:cubicBezTo>
                      <a:pt x="1375" y="130"/>
                      <a:pt x="1375" y="131"/>
                      <a:pt x="1375" y="131"/>
                    </a:cubicBezTo>
                    <a:cubicBezTo>
                      <a:pt x="1374" y="133"/>
                      <a:pt x="1372" y="134"/>
                      <a:pt x="1371" y="134"/>
                    </a:cubicBezTo>
                    <a:cubicBezTo>
                      <a:pt x="1370" y="134"/>
                      <a:pt x="1369" y="133"/>
                      <a:pt x="1369" y="132"/>
                    </a:cubicBezTo>
                    <a:cubicBezTo>
                      <a:pt x="1368" y="130"/>
                      <a:pt x="1367" y="128"/>
                      <a:pt x="1365" y="128"/>
                    </a:cubicBezTo>
                    <a:cubicBezTo>
                      <a:pt x="1365" y="128"/>
                      <a:pt x="1364" y="128"/>
                      <a:pt x="1364" y="129"/>
                    </a:cubicBezTo>
                    <a:cubicBezTo>
                      <a:pt x="1363" y="129"/>
                      <a:pt x="1363" y="130"/>
                      <a:pt x="1363" y="130"/>
                    </a:cubicBezTo>
                    <a:cubicBezTo>
                      <a:pt x="1363" y="132"/>
                      <a:pt x="1365" y="133"/>
                      <a:pt x="1365" y="134"/>
                    </a:cubicBezTo>
                    <a:cubicBezTo>
                      <a:pt x="1365" y="134"/>
                      <a:pt x="1364" y="134"/>
                      <a:pt x="1364" y="134"/>
                    </a:cubicBezTo>
                    <a:cubicBezTo>
                      <a:pt x="1364" y="134"/>
                      <a:pt x="1364" y="134"/>
                      <a:pt x="1364" y="135"/>
                    </a:cubicBezTo>
                    <a:cubicBezTo>
                      <a:pt x="1364" y="136"/>
                      <a:pt x="1366" y="138"/>
                      <a:pt x="1366" y="139"/>
                    </a:cubicBezTo>
                    <a:cubicBezTo>
                      <a:pt x="1366" y="139"/>
                      <a:pt x="1366" y="140"/>
                      <a:pt x="1364" y="140"/>
                    </a:cubicBezTo>
                    <a:cubicBezTo>
                      <a:pt x="1361" y="140"/>
                      <a:pt x="1361" y="142"/>
                      <a:pt x="1361" y="144"/>
                    </a:cubicBezTo>
                    <a:cubicBezTo>
                      <a:pt x="1360" y="145"/>
                      <a:pt x="1361" y="146"/>
                      <a:pt x="1359" y="146"/>
                    </a:cubicBezTo>
                    <a:cubicBezTo>
                      <a:pt x="1357" y="146"/>
                      <a:pt x="1357" y="145"/>
                      <a:pt x="1357" y="144"/>
                    </a:cubicBezTo>
                    <a:cubicBezTo>
                      <a:pt x="1357" y="142"/>
                      <a:pt x="1358" y="140"/>
                      <a:pt x="1359" y="138"/>
                    </a:cubicBezTo>
                    <a:cubicBezTo>
                      <a:pt x="1360" y="137"/>
                      <a:pt x="1361" y="136"/>
                      <a:pt x="1361" y="135"/>
                    </a:cubicBezTo>
                    <a:cubicBezTo>
                      <a:pt x="1361" y="134"/>
                      <a:pt x="1359" y="132"/>
                      <a:pt x="1359" y="130"/>
                    </a:cubicBezTo>
                    <a:cubicBezTo>
                      <a:pt x="1359" y="129"/>
                      <a:pt x="1360" y="127"/>
                      <a:pt x="1362" y="126"/>
                    </a:cubicBezTo>
                    <a:cubicBezTo>
                      <a:pt x="1363" y="124"/>
                      <a:pt x="1364" y="122"/>
                      <a:pt x="1364" y="121"/>
                    </a:cubicBezTo>
                    <a:cubicBezTo>
                      <a:pt x="1364" y="118"/>
                      <a:pt x="1362" y="115"/>
                      <a:pt x="1362" y="113"/>
                    </a:cubicBezTo>
                    <a:cubicBezTo>
                      <a:pt x="1362" y="113"/>
                      <a:pt x="1362" y="112"/>
                      <a:pt x="1363" y="112"/>
                    </a:cubicBezTo>
                    <a:cubicBezTo>
                      <a:pt x="1368" y="108"/>
                      <a:pt x="1367" y="100"/>
                      <a:pt x="1368" y="93"/>
                    </a:cubicBezTo>
                    <a:cubicBezTo>
                      <a:pt x="1368" y="92"/>
                      <a:pt x="1368" y="92"/>
                      <a:pt x="1368" y="91"/>
                    </a:cubicBezTo>
                    <a:cubicBezTo>
                      <a:pt x="1368" y="88"/>
                      <a:pt x="1365" y="87"/>
                      <a:pt x="1362" y="87"/>
                    </a:cubicBezTo>
                    <a:cubicBezTo>
                      <a:pt x="1360" y="87"/>
                      <a:pt x="1358" y="87"/>
                      <a:pt x="1356" y="88"/>
                    </a:cubicBezTo>
                    <a:cubicBezTo>
                      <a:pt x="1353" y="89"/>
                      <a:pt x="1351" y="90"/>
                      <a:pt x="1350" y="90"/>
                    </a:cubicBezTo>
                    <a:cubicBezTo>
                      <a:pt x="1350" y="90"/>
                      <a:pt x="1350" y="90"/>
                      <a:pt x="1350" y="90"/>
                    </a:cubicBezTo>
                    <a:cubicBezTo>
                      <a:pt x="1350" y="90"/>
                      <a:pt x="1350" y="89"/>
                      <a:pt x="1351" y="88"/>
                    </a:cubicBezTo>
                    <a:cubicBezTo>
                      <a:pt x="1354" y="84"/>
                      <a:pt x="1365" y="79"/>
                      <a:pt x="1369" y="75"/>
                    </a:cubicBezTo>
                    <a:cubicBezTo>
                      <a:pt x="1373" y="72"/>
                      <a:pt x="1373" y="62"/>
                      <a:pt x="1373" y="59"/>
                    </a:cubicBezTo>
                    <a:cubicBezTo>
                      <a:pt x="1373" y="59"/>
                      <a:pt x="1373" y="59"/>
                      <a:pt x="1373" y="58"/>
                    </a:cubicBezTo>
                    <a:cubicBezTo>
                      <a:pt x="1373" y="56"/>
                      <a:pt x="1372" y="56"/>
                      <a:pt x="1371" y="54"/>
                    </a:cubicBezTo>
                    <a:cubicBezTo>
                      <a:pt x="1370" y="53"/>
                      <a:pt x="1370" y="53"/>
                      <a:pt x="1370" y="52"/>
                    </a:cubicBezTo>
                    <a:cubicBezTo>
                      <a:pt x="1370" y="51"/>
                      <a:pt x="1371" y="49"/>
                      <a:pt x="1374" y="44"/>
                    </a:cubicBezTo>
                    <a:cubicBezTo>
                      <a:pt x="1374" y="43"/>
                      <a:pt x="1374" y="41"/>
                      <a:pt x="1374" y="40"/>
                    </a:cubicBezTo>
                    <a:cubicBezTo>
                      <a:pt x="1374" y="35"/>
                      <a:pt x="1371" y="31"/>
                      <a:pt x="1368" y="30"/>
                    </a:cubicBezTo>
                    <a:cubicBezTo>
                      <a:pt x="1368" y="30"/>
                      <a:pt x="1368" y="30"/>
                      <a:pt x="1368" y="30"/>
                    </a:cubicBezTo>
                    <a:cubicBezTo>
                      <a:pt x="1364" y="30"/>
                      <a:pt x="1357" y="40"/>
                      <a:pt x="1355" y="44"/>
                    </a:cubicBezTo>
                    <a:cubicBezTo>
                      <a:pt x="1353" y="48"/>
                      <a:pt x="1347" y="49"/>
                      <a:pt x="1343" y="59"/>
                    </a:cubicBezTo>
                    <a:cubicBezTo>
                      <a:pt x="1339" y="67"/>
                      <a:pt x="1335" y="67"/>
                      <a:pt x="1335" y="72"/>
                    </a:cubicBezTo>
                    <a:cubicBezTo>
                      <a:pt x="1335" y="73"/>
                      <a:pt x="1335" y="73"/>
                      <a:pt x="1335" y="73"/>
                    </a:cubicBezTo>
                    <a:cubicBezTo>
                      <a:pt x="1335" y="74"/>
                      <a:pt x="1335" y="74"/>
                      <a:pt x="1335" y="74"/>
                    </a:cubicBezTo>
                    <a:cubicBezTo>
                      <a:pt x="1335" y="76"/>
                      <a:pt x="1335" y="76"/>
                      <a:pt x="1335" y="76"/>
                    </a:cubicBezTo>
                    <a:cubicBezTo>
                      <a:pt x="1334" y="76"/>
                      <a:pt x="1334" y="76"/>
                      <a:pt x="1333" y="76"/>
                    </a:cubicBezTo>
                    <a:cubicBezTo>
                      <a:pt x="1332" y="76"/>
                      <a:pt x="1332" y="76"/>
                      <a:pt x="1331" y="77"/>
                    </a:cubicBezTo>
                    <a:cubicBezTo>
                      <a:pt x="1329" y="81"/>
                      <a:pt x="1329" y="85"/>
                      <a:pt x="1328" y="88"/>
                    </a:cubicBezTo>
                    <a:cubicBezTo>
                      <a:pt x="1327" y="91"/>
                      <a:pt x="1327" y="97"/>
                      <a:pt x="1323" y="101"/>
                    </a:cubicBezTo>
                    <a:cubicBezTo>
                      <a:pt x="1320" y="106"/>
                      <a:pt x="1306" y="119"/>
                      <a:pt x="1306" y="125"/>
                    </a:cubicBezTo>
                    <a:cubicBezTo>
                      <a:pt x="1305" y="131"/>
                      <a:pt x="1296" y="135"/>
                      <a:pt x="1294" y="142"/>
                    </a:cubicBezTo>
                    <a:cubicBezTo>
                      <a:pt x="1294" y="148"/>
                      <a:pt x="1290" y="147"/>
                      <a:pt x="1290" y="151"/>
                    </a:cubicBezTo>
                    <a:cubicBezTo>
                      <a:pt x="1290" y="151"/>
                      <a:pt x="1290" y="151"/>
                      <a:pt x="1290" y="152"/>
                    </a:cubicBezTo>
                    <a:cubicBezTo>
                      <a:pt x="1291" y="154"/>
                      <a:pt x="1293" y="154"/>
                      <a:pt x="1295" y="154"/>
                    </a:cubicBezTo>
                    <a:cubicBezTo>
                      <a:pt x="1296" y="154"/>
                      <a:pt x="1298" y="154"/>
                      <a:pt x="1298" y="157"/>
                    </a:cubicBezTo>
                    <a:cubicBezTo>
                      <a:pt x="1298" y="162"/>
                      <a:pt x="1291" y="163"/>
                      <a:pt x="1291" y="168"/>
                    </a:cubicBezTo>
                    <a:cubicBezTo>
                      <a:pt x="1291" y="173"/>
                      <a:pt x="1286" y="173"/>
                      <a:pt x="1284" y="177"/>
                    </a:cubicBezTo>
                    <a:cubicBezTo>
                      <a:pt x="1282" y="181"/>
                      <a:pt x="1281" y="191"/>
                      <a:pt x="1277" y="195"/>
                    </a:cubicBezTo>
                    <a:cubicBezTo>
                      <a:pt x="1276" y="197"/>
                      <a:pt x="1274" y="197"/>
                      <a:pt x="1273" y="197"/>
                    </a:cubicBezTo>
                    <a:cubicBezTo>
                      <a:pt x="1272" y="197"/>
                      <a:pt x="1271" y="196"/>
                      <a:pt x="1270" y="194"/>
                    </a:cubicBezTo>
                    <a:cubicBezTo>
                      <a:pt x="1270" y="194"/>
                      <a:pt x="1270" y="194"/>
                      <a:pt x="1270" y="193"/>
                    </a:cubicBezTo>
                    <a:cubicBezTo>
                      <a:pt x="1270" y="191"/>
                      <a:pt x="1273" y="189"/>
                      <a:pt x="1274" y="187"/>
                    </a:cubicBezTo>
                    <a:cubicBezTo>
                      <a:pt x="1274" y="186"/>
                      <a:pt x="1274" y="185"/>
                      <a:pt x="1272" y="185"/>
                    </a:cubicBezTo>
                    <a:cubicBezTo>
                      <a:pt x="1272" y="185"/>
                      <a:pt x="1272" y="185"/>
                      <a:pt x="1271" y="186"/>
                    </a:cubicBezTo>
                    <a:cubicBezTo>
                      <a:pt x="1271" y="186"/>
                      <a:pt x="1271" y="186"/>
                      <a:pt x="1270" y="186"/>
                    </a:cubicBezTo>
                    <a:cubicBezTo>
                      <a:pt x="1270" y="186"/>
                      <a:pt x="1270" y="184"/>
                      <a:pt x="1269" y="183"/>
                    </a:cubicBezTo>
                    <a:cubicBezTo>
                      <a:pt x="1268" y="183"/>
                      <a:pt x="1268" y="183"/>
                      <a:pt x="1268" y="183"/>
                    </a:cubicBezTo>
                    <a:cubicBezTo>
                      <a:pt x="1266" y="183"/>
                      <a:pt x="1264" y="185"/>
                      <a:pt x="1264" y="189"/>
                    </a:cubicBezTo>
                    <a:cubicBezTo>
                      <a:pt x="1264" y="192"/>
                      <a:pt x="1267" y="196"/>
                      <a:pt x="1267" y="198"/>
                    </a:cubicBezTo>
                    <a:cubicBezTo>
                      <a:pt x="1267" y="199"/>
                      <a:pt x="1267" y="199"/>
                      <a:pt x="1266" y="200"/>
                    </a:cubicBezTo>
                    <a:cubicBezTo>
                      <a:pt x="1266" y="200"/>
                      <a:pt x="1266" y="200"/>
                      <a:pt x="1265" y="200"/>
                    </a:cubicBezTo>
                    <a:cubicBezTo>
                      <a:pt x="1263" y="200"/>
                      <a:pt x="1260" y="196"/>
                      <a:pt x="1260" y="192"/>
                    </a:cubicBezTo>
                    <a:cubicBezTo>
                      <a:pt x="1260" y="191"/>
                      <a:pt x="1260" y="191"/>
                      <a:pt x="1260" y="190"/>
                    </a:cubicBezTo>
                    <a:cubicBezTo>
                      <a:pt x="1260" y="186"/>
                      <a:pt x="1261" y="182"/>
                      <a:pt x="1263" y="180"/>
                    </a:cubicBezTo>
                    <a:cubicBezTo>
                      <a:pt x="1263" y="180"/>
                      <a:pt x="1263" y="179"/>
                      <a:pt x="1263" y="179"/>
                    </a:cubicBezTo>
                    <a:cubicBezTo>
                      <a:pt x="1263" y="177"/>
                      <a:pt x="1260" y="174"/>
                      <a:pt x="1260" y="173"/>
                    </a:cubicBezTo>
                    <a:cubicBezTo>
                      <a:pt x="1260" y="171"/>
                      <a:pt x="1274" y="160"/>
                      <a:pt x="1275" y="156"/>
                    </a:cubicBezTo>
                    <a:cubicBezTo>
                      <a:pt x="1276" y="154"/>
                      <a:pt x="1276" y="153"/>
                      <a:pt x="1276" y="152"/>
                    </a:cubicBezTo>
                    <a:cubicBezTo>
                      <a:pt x="1276" y="151"/>
                      <a:pt x="1275" y="151"/>
                      <a:pt x="1273" y="150"/>
                    </a:cubicBezTo>
                    <a:cubicBezTo>
                      <a:pt x="1271" y="150"/>
                      <a:pt x="1271" y="148"/>
                      <a:pt x="1271" y="147"/>
                    </a:cubicBezTo>
                    <a:cubicBezTo>
                      <a:pt x="1271" y="144"/>
                      <a:pt x="1272" y="141"/>
                      <a:pt x="1274" y="139"/>
                    </a:cubicBezTo>
                    <a:cubicBezTo>
                      <a:pt x="1275" y="138"/>
                      <a:pt x="1276" y="138"/>
                      <a:pt x="1277" y="138"/>
                    </a:cubicBezTo>
                    <a:cubicBezTo>
                      <a:pt x="1278" y="138"/>
                      <a:pt x="1279" y="138"/>
                      <a:pt x="1280" y="138"/>
                    </a:cubicBezTo>
                    <a:cubicBezTo>
                      <a:pt x="1281" y="138"/>
                      <a:pt x="1281" y="138"/>
                      <a:pt x="1281" y="137"/>
                    </a:cubicBezTo>
                    <a:cubicBezTo>
                      <a:pt x="1281" y="137"/>
                      <a:pt x="1281" y="137"/>
                      <a:pt x="1281" y="137"/>
                    </a:cubicBezTo>
                    <a:cubicBezTo>
                      <a:pt x="1281" y="134"/>
                      <a:pt x="1277" y="135"/>
                      <a:pt x="1276" y="132"/>
                    </a:cubicBezTo>
                    <a:cubicBezTo>
                      <a:pt x="1276" y="132"/>
                      <a:pt x="1276" y="132"/>
                      <a:pt x="1276" y="132"/>
                    </a:cubicBezTo>
                    <a:cubicBezTo>
                      <a:pt x="1276" y="129"/>
                      <a:pt x="1281" y="126"/>
                      <a:pt x="1281" y="124"/>
                    </a:cubicBezTo>
                    <a:cubicBezTo>
                      <a:pt x="1281" y="124"/>
                      <a:pt x="1281" y="124"/>
                      <a:pt x="1281" y="123"/>
                    </a:cubicBezTo>
                    <a:cubicBezTo>
                      <a:pt x="1281" y="122"/>
                      <a:pt x="1280" y="122"/>
                      <a:pt x="1279" y="122"/>
                    </a:cubicBezTo>
                    <a:cubicBezTo>
                      <a:pt x="1278" y="122"/>
                      <a:pt x="1277" y="122"/>
                      <a:pt x="1275" y="122"/>
                    </a:cubicBezTo>
                    <a:cubicBezTo>
                      <a:pt x="1275" y="122"/>
                      <a:pt x="1274" y="122"/>
                      <a:pt x="1273" y="122"/>
                    </a:cubicBezTo>
                    <a:cubicBezTo>
                      <a:pt x="1271" y="122"/>
                      <a:pt x="1271" y="121"/>
                      <a:pt x="1271" y="121"/>
                    </a:cubicBezTo>
                    <a:cubicBezTo>
                      <a:pt x="1271" y="121"/>
                      <a:pt x="1271" y="120"/>
                      <a:pt x="1272" y="120"/>
                    </a:cubicBezTo>
                    <a:cubicBezTo>
                      <a:pt x="1273" y="120"/>
                      <a:pt x="1274" y="119"/>
                      <a:pt x="1275" y="119"/>
                    </a:cubicBezTo>
                    <a:cubicBezTo>
                      <a:pt x="1278" y="119"/>
                      <a:pt x="1280" y="117"/>
                      <a:pt x="1280" y="115"/>
                    </a:cubicBezTo>
                    <a:cubicBezTo>
                      <a:pt x="1280" y="115"/>
                      <a:pt x="1280" y="114"/>
                      <a:pt x="1280" y="114"/>
                    </a:cubicBezTo>
                    <a:cubicBezTo>
                      <a:pt x="1279" y="114"/>
                      <a:pt x="1279" y="114"/>
                      <a:pt x="1278" y="114"/>
                    </a:cubicBezTo>
                    <a:cubicBezTo>
                      <a:pt x="1275" y="114"/>
                      <a:pt x="1271" y="115"/>
                      <a:pt x="1270" y="115"/>
                    </a:cubicBezTo>
                    <a:cubicBezTo>
                      <a:pt x="1272" y="113"/>
                      <a:pt x="1291" y="90"/>
                      <a:pt x="1296" y="83"/>
                    </a:cubicBezTo>
                    <a:cubicBezTo>
                      <a:pt x="1301" y="77"/>
                      <a:pt x="1307" y="76"/>
                      <a:pt x="1309" y="74"/>
                    </a:cubicBezTo>
                    <a:cubicBezTo>
                      <a:pt x="1310" y="73"/>
                      <a:pt x="1310" y="73"/>
                      <a:pt x="1310" y="72"/>
                    </a:cubicBezTo>
                    <a:cubicBezTo>
                      <a:pt x="1310" y="71"/>
                      <a:pt x="1309" y="71"/>
                      <a:pt x="1308" y="71"/>
                    </a:cubicBezTo>
                    <a:cubicBezTo>
                      <a:pt x="1307" y="71"/>
                      <a:pt x="1306" y="71"/>
                      <a:pt x="1305" y="71"/>
                    </a:cubicBezTo>
                    <a:cubicBezTo>
                      <a:pt x="1305" y="71"/>
                      <a:pt x="1304" y="71"/>
                      <a:pt x="1304" y="71"/>
                    </a:cubicBezTo>
                    <a:cubicBezTo>
                      <a:pt x="1303" y="71"/>
                      <a:pt x="1303" y="71"/>
                      <a:pt x="1303" y="70"/>
                    </a:cubicBezTo>
                    <a:cubicBezTo>
                      <a:pt x="1303" y="70"/>
                      <a:pt x="1303" y="68"/>
                      <a:pt x="1304" y="67"/>
                    </a:cubicBezTo>
                    <a:cubicBezTo>
                      <a:pt x="1307" y="65"/>
                      <a:pt x="1309" y="66"/>
                      <a:pt x="1312" y="63"/>
                    </a:cubicBezTo>
                    <a:cubicBezTo>
                      <a:pt x="1315" y="60"/>
                      <a:pt x="1319" y="54"/>
                      <a:pt x="1321" y="51"/>
                    </a:cubicBezTo>
                    <a:cubicBezTo>
                      <a:pt x="1321" y="50"/>
                      <a:pt x="1322" y="50"/>
                      <a:pt x="1322" y="49"/>
                    </a:cubicBezTo>
                    <a:cubicBezTo>
                      <a:pt x="1322" y="47"/>
                      <a:pt x="1320" y="46"/>
                      <a:pt x="1319" y="44"/>
                    </a:cubicBezTo>
                    <a:cubicBezTo>
                      <a:pt x="1318" y="43"/>
                      <a:pt x="1318" y="43"/>
                      <a:pt x="1317" y="43"/>
                    </a:cubicBezTo>
                    <a:cubicBezTo>
                      <a:pt x="1316" y="43"/>
                      <a:pt x="1315" y="44"/>
                      <a:pt x="1313" y="45"/>
                    </a:cubicBezTo>
                    <a:cubicBezTo>
                      <a:pt x="1312" y="45"/>
                      <a:pt x="1312" y="45"/>
                      <a:pt x="1311" y="45"/>
                    </a:cubicBezTo>
                    <a:cubicBezTo>
                      <a:pt x="1310" y="46"/>
                      <a:pt x="1310" y="41"/>
                      <a:pt x="1307" y="39"/>
                    </a:cubicBezTo>
                    <a:cubicBezTo>
                      <a:pt x="1306" y="38"/>
                      <a:pt x="1305" y="38"/>
                      <a:pt x="1305" y="38"/>
                    </a:cubicBezTo>
                    <a:cubicBezTo>
                      <a:pt x="1302" y="38"/>
                      <a:pt x="1301" y="42"/>
                      <a:pt x="1298" y="45"/>
                    </a:cubicBezTo>
                    <a:cubicBezTo>
                      <a:pt x="1296" y="49"/>
                      <a:pt x="1294" y="51"/>
                      <a:pt x="1292" y="51"/>
                    </a:cubicBezTo>
                    <a:cubicBezTo>
                      <a:pt x="1292" y="51"/>
                      <a:pt x="1292" y="51"/>
                      <a:pt x="1292" y="51"/>
                    </a:cubicBezTo>
                    <a:cubicBezTo>
                      <a:pt x="1292" y="51"/>
                      <a:pt x="1291" y="50"/>
                      <a:pt x="1291" y="50"/>
                    </a:cubicBezTo>
                    <a:cubicBezTo>
                      <a:pt x="1291" y="49"/>
                      <a:pt x="1293" y="47"/>
                      <a:pt x="1295" y="45"/>
                    </a:cubicBezTo>
                    <a:cubicBezTo>
                      <a:pt x="1297" y="43"/>
                      <a:pt x="1298" y="42"/>
                      <a:pt x="1298" y="41"/>
                    </a:cubicBezTo>
                    <a:cubicBezTo>
                      <a:pt x="1298" y="40"/>
                      <a:pt x="1297" y="39"/>
                      <a:pt x="1296" y="39"/>
                    </a:cubicBezTo>
                    <a:cubicBezTo>
                      <a:pt x="1295" y="37"/>
                      <a:pt x="1295" y="33"/>
                      <a:pt x="1294" y="32"/>
                    </a:cubicBezTo>
                    <a:cubicBezTo>
                      <a:pt x="1293" y="31"/>
                      <a:pt x="1287" y="28"/>
                      <a:pt x="1285" y="28"/>
                    </a:cubicBezTo>
                    <a:cubicBezTo>
                      <a:pt x="1284" y="28"/>
                      <a:pt x="1284" y="28"/>
                      <a:pt x="1284" y="28"/>
                    </a:cubicBezTo>
                    <a:cubicBezTo>
                      <a:pt x="1283" y="29"/>
                      <a:pt x="1283" y="29"/>
                      <a:pt x="1283" y="29"/>
                    </a:cubicBezTo>
                    <a:cubicBezTo>
                      <a:pt x="1283" y="31"/>
                      <a:pt x="1284" y="33"/>
                      <a:pt x="1285" y="35"/>
                    </a:cubicBezTo>
                    <a:cubicBezTo>
                      <a:pt x="1287" y="37"/>
                      <a:pt x="1289" y="42"/>
                      <a:pt x="1289" y="44"/>
                    </a:cubicBezTo>
                    <a:cubicBezTo>
                      <a:pt x="1289" y="44"/>
                      <a:pt x="1289" y="45"/>
                      <a:pt x="1289" y="45"/>
                    </a:cubicBezTo>
                    <a:cubicBezTo>
                      <a:pt x="1288" y="47"/>
                      <a:pt x="1287" y="48"/>
                      <a:pt x="1287" y="51"/>
                    </a:cubicBezTo>
                    <a:cubicBezTo>
                      <a:pt x="1287" y="53"/>
                      <a:pt x="1286" y="57"/>
                      <a:pt x="1282" y="58"/>
                    </a:cubicBezTo>
                    <a:cubicBezTo>
                      <a:pt x="1282" y="58"/>
                      <a:pt x="1282" y="58"/>
                      <a:pt x="1282" y="58"/>
                    </a:cubicBezTo>
                    <a:cubicBezTo>
                      <a:pt x="1280" y="58"/>
                      <a:pt x="1280" y="56"/>
                      <a:pt x="1280" y="53"/>
                    </a:cubicBezTo>
                    <a:cubicBezTo>
                      <a:pt x="1280" y="51"/>
                      <a:pt x="1280" y="48"/>
                      <a:pt x="1280" y="47"/>
                    </a:cubicBezTo>
                    <a:cubicBezTo>
                      <a:pt x="1280" y="43"/>
                      <a:pt x="1275" y="38"/>
                      <a:pt x="1272" y="38"/>
                    </a:cubicBezTo>
                    <a:cubicBezTo>
                      <a:pt x="1269" y="38"/>
                      <a:pt x="1267" y="41"/>
                      <a:pt x="1267" y="46"/>
                    </a:cubicBezTo>
                    <a:cubicBezTo>
                      <a:pt x="1267" y="46"/>
                      <a:pt x="1267" y="46"/>
                      <a:pt x="1267" y="46"/>
                    </a:cubicBezTo>
                    <a:cubicBezTo>
                      <a:pt x="1267" y="46"/>
                      <a:pt x="1267" y="46"/>
                      <a:pt x="1267" y="46"/>
                    </a:cubicBezTo>
                    <a:cubicBezTo>
                      <a:pt x="1267" y="47"/>
                      <a:pt x="1266" y="48"/>
                      <a:pt x="1265" y="48"/>
                    </a:cubicBezTo>
                    <a:cubicBezTo>
                      <a:pt x="1263" y="48"/>
                      <a:pt x="1262" y="47"/>
                      <a:pt x="1262" y="46"/>
                    </a:cubicBezTo>
                    <a:cubicBezTo>
                      <a:pt x="1262" y="45"/>
                      <a:pt x="1262" y="45"/>
                      <a:pt x="1263" y="44"/>
                    </a:cubicBezTo>
                    <a:cubicBezTo>
                      <a:pt x="1267" y="41"/>
                      <a:pt x="1267" y="38"/>
                      <a:pt x="1268" y="34"/>
                    </a:cubicBezTo>
                    <a:cubicBezTo>
                      <a:pt x="1268" y="34"/>
                      <a:pt x="1268" y="33"/>
                      <a:pt x="1268" y="33"/>
                    </a:cubicBezTo>
                    <a:cubicBezTo>
                      <a:pt x="1268" y="30"/>
                      <a:pt x="1265" y="29"/>
                      <a:pt x="1264" y="29"/>
                    </a:cubicBezTo>
                    <a:cubicBezTo>
                      <a:pt x="1263" y="29"/>
                      <a:pt x="1263" y="29"/>
                      <a:pt x="1262" y="30"/>
                    </a:cubicBezTo>
                    <a:cubicBezTo>
                      <a:pt x="1261" y="30"/>
                      <a:pt x="1262" y="35"/>
                      <a:pt x="1259" y="37"/>
                    </a:cubicBezTo>
                    <a:cubicBezTo>
                      <a:pt x="1258" y="38"/>
                      <a:pt x="1258" y="39"/>
                      <a:pt x="1257" y="39"/>
                    </a:cubicBezTo>
                    <a:cubicBezTo>
                      <a:pt x="1256" y="39"/>
                      <a:pt x="1255" y="37"/>
                      <a:pt x="1254" y="35"/>
                    </a:cubicBezTo>
                    <a:cubicBezTo>
                      <a:pt x="1254" y="33"/>
                      <a:pt x="1251" y="31"/>
                      <a:pt x="1251" y="29"/>
                    </a:cubicBezTo>
                    <a:cubicBezTo>
                      <a:pt x="1250" y="28"/>
                      <a:pt x="1249" y="26"/>
                      <a:pt x="1248" y="26"/>
                    </a:cubicBezTo>
                    <a:cubicBezTo>
                      <a:pt x="1248" y="26"/>
                      <a:pt x="1247" y="26"/>
                      <a:pt x="1247" y="26"/>
                    </a:cubicBezTo>
                    <a:cubicBezTo>
                      <a:pt x="1246" y="27"/>
                      <a:pt x="1246" y="27"/>
                      <a:pt x="1246" y="27"/>
                    </a:cubicBezTo>
                    <a:cubicBezTo>
                      <a:pt x="1246" y="27"/>
                      <a:pt x="1245" y="27"/>
                      <a:pt x="1245" y="25"/>
                    </a:cubicBezTo>
                    <a:cubicBezTo>
                      <a:pt x="1245" y="22"/>
                      <a:pt x="1242" y="20"/>
                      <a:pt x="1240" y="20"/>
                    </a:cubicBezTo>
                    <a:cubicBezTo>
                      <a:pt x="1239" y="20"/>
                      <a:pt x="1239" y="21"/>
                      <a:pt x="1239" y="21"/>
                    </a:cubicBezTo>
                    <a:cubicBezTo>
                      <a:pt x="1239" y="23"/>
                      <a:pt x="1242" y="24"/>
                      <a:pt x="1242" y="26"/>
                    </a:cubicBezTo>
                    <a:cubicBezTo>
                      <a:pt x="1242" y="27"/>
                      <a:pt x="1241" y="27"/>
                      <a:pt x="1240" y="27"/>
                    </a:cubicBezTo>
                    <a:cubicBezTo>
                      <a:pt x="1239" y="28"/>
                      <a:pt x="1237" y="28"/>
                      <a:pt x="1237" y="29"/>
                    </a:cubicBezTo>
                    <a:cubicBezTo>
                      <a:pt x="1237" y="29"/>
                      <a:pt x="1237" y="29"/>
                      <a:pt x="1237" y="29"/>
                    </a:cubicBezTo>
                    <a:cubicBezTo>
                      <a:pt x="1237" y="30"/>
                      <a:pt x="1238" y="30"/>
                      <a:pt x="1239" y="30"/>
                    </a:cubicBezTo>
                    <a:cubicBezTo>
                      <a:pt x="1239" y="30"/>
                      <a:pt x="1239" y="30"/>
                      <a:pt x="1239" y="30"/>
                    </a:cubicBezTo>
                    <a:cubicBezTo>
                      <a:pt x="1240" y="30"/>
                      <a:pt x="1241" y="30"/>
                      <a:pt x="1241" y="31"/>
                    </a:cubicBezTo>
                    <a:cubicBezTo>
                      <a:pt x="1241" y="32"/>
                      <a:pt x="1236" y="32"/>
                      <a:pt x="1236" y="35"/>
                    </a:cubicBezTo>
                    <a:cubicBezTo>
                      <a:pt x="1236" y="38"/>
                      <a:pt x="1241" y="38"/>
                      <a:pt x="1240" y="40"/>
                    </a:cubicBezTo>
                    <a:cubicBezTo>
                      <a:pt x="1240" y="40"/>
                      <a:pt x="1240" y="40"/>
                      <a:pt x="1240" y="40"/>
                    </a:cubicBezTo>
                    <a:cubicBezTo>
                      <a:pt x="1240" y="40"/>
                      <a:pt x="1239" y="40"/>
                      <a:pt x="1239" y="40"/>
                    </a:cubicBezTo>
                    <a:cubicBezTo>
                      <a:pt x="1238" y="40"/>
                      <a:pt x="1238" y="40"/>
                      <a:pt x="1238" y="41"/>
                    </a:cubicBezTo>
                    <a:cubicBezTo>
                      <a:pt x="1238" y="43"/>
                      <a:pt x="1245" y="47"/>
                      <a:pt x="1245" y="49"/>
                    </a:cubicBezTo>
                    <a:cubicBezTo>
                      <a:pt x="1245" y="49"/>
                      <a:pt x="1245" y="49"/>
                      <a:pt x="1245" y="49"/>
                    </a:cubicBezTo>
                    <a:cubicBezTo>
                      <a:pt x="1245" y="49"/>
                      <a:pt x="1245" y="49"/>
                      <a:pt x="1245" y="49"/>
                    </a:cubicBezTo>
                    <a:cubicBezTo>
                      <a:pt x="1243" y="49"/>
                      <a:pt x="1240" y="48"/>
                      <a:pt x="1239" y="48"/>
                    </a:cubicBezTo>
                    <a:cubicBezTo>
                      <a:pt x="1238" y="48"/>
                      <a:pt x="1238" y="48"/>
                      <a:pt x="1238" y="49"/>
                    </a:cubicBezTo>
                    <a:cubicBezTo>
                      <a:pt x="1238" y="50"/>
                      <a:pt x="1238" y="51"/>
                      <a:pt x="1239" y="55"/>
                    </a:cubicBezTo>
                    <a:cubicBezTo>
                      <a:pt x="1240" y="57"/>
                      <a:pt x="1241" y="59"/>
                      <a:pt x="1241" y="61"/>
                    </a:cubicBezTo>
                    <a:cubicBezTo>
                      <a:pt x="1241" y="62"/>
                      <a:pt x="1241" y="63"/>
                      <a:pt x="1240" y="63"/>
                    </a:cubicBezTo>
                    <a:cubicBezTo>
                      <a:pt x="1240" y="63"/>
                      <a:pt x="1240" y="63"/>
                      <a:pt x="1240" y="63"/>
                    </a:cubicBezTo>
                    <a:cubicBezTo>
                      <a:pt x="1237" y="63"/>
                      <a:pt x="1232" y="58"/>
                      <a:pt x="1230" y="56"/>
                    </a:cubicBezTo>
                    <a:cubicBezTo>
                      <a:pt x="1227" y="54"/>
                      <a:pt x="1230" y="50"/>
                      <a:pt x="1226" y="48"/>
                    </a:cubicBezTo>
                    <a:cubicBezTo>
                      <a:pt x="1225" y="48"/>
                      <a:pt x="1224" y="48"/>
                      <a:pt x="1224" y="48"/>
                    </a:cubicBezTo>
                    <a:cubicBezTo>
                      <a:pt x="1221" y="48"/>
                      <a:pt x="1220" y="51"/>
                      <a:pt x="1219" y="53"/>
                    </a:cubicBezTo>
                    <a:cubicBezTo>
                      <a:pt x="1219" y="53"/>
                      <a:pt x="1218" y="54"/>
                      <a:pt x="1218" y="55"/>
                    </a:cubicBezTo>
                    <a:cubicBezTo>
                      <a:pt x="1218" y="59"/>
                      <a:pt x="1219" y="63"/>
                      <a:pt x="1219" y="66"/>
                    </a:cubicBezTo>
                    <a:cubicBezTo>
                      <a:pt x="1219" y="68"/>
                      <a:pt x="1221" y="68"/>
                      <a:pt x="1223" y="69"/>
                    </a:cubicBezTo>
                    <a:cubicBezTo>
                      <a:pt x="1224" y="69"/>
                      <a:pt x="1226" y="69"/>
                      <a:pt x="1226" y="70"/>
                    </a:cubicBezTo>
                    <a:cubicBezTo>
                      <a:pt x="1226" y="71"/>
                      <a:pt x="1229" y="71"/>
                      <a:pt x="1231" y="72"/>
                    </a:cubicBezTo>
                    <a:cubicBezTo>
                      <a:pt x="1233" y="72"/>
                      <a:pt x="1235" y="72"/>
                      <a:pt x="1235" y="74"/>
                    </a:cubicBezTo>
                    <a:cubicBezTo>
                      <a:pt x="1235" y="78"/>
                      <a:pt x="1240" y="79"/>
                      <a:pt x="1240" y="82"/>
                    </a:cubicBezTo>
                    <a:cubicBezTo>
                      <a:pt x="1240" y="84"/>
                      <a:pt x="1247" y="91"/>
                      <a:pt x="1247" y="94"/>
                    </a:cubicBezTo>
                    <a:cubicBezTo>
                      <a:pt x="1247" y="95"/>
                      <a:pt x="1246" y="95"/>
                      <a:pt x="1246" y="95"/>
                    </a:cubicBezTo>
                    <a:cubicBezTo>
                      <a:pt x="1246" y="96"/>
                      <a:pt x="1245" y="96"/>
                      <a:pt x="1244" y="96"/>
                    </a:cubicBezTo>
                    <a:cubicBezTo>
                      <a:pt x="1242" y="96"/>
                      <a:pt x="1240" y="95"/>
                      <a:pt x="1238" y="92"/>
                    </a:cubicBezTo>
                    <a:cubicBezTo>
                      <a:pt x="1236" y="87"/>
                      <a:pt x="1229" y="82"/>
                      <a:pt x="1225" y="82"/>
                    </a:cubicBezTo>
                    <a:cubicBezTo>
                      <a:pt x="1220" y="82"/>
                      <a:pt x="1217" y="89"/>
                      <a:pt x="1217" y="95"/>
                    </a:cubicBezTo>
                    <a:cubicBezTo>
                      <a:pt x="1217" y="101"/>
                      <a:pt x="1209" y="107"/>
                      <a:pt x="1209" y="109"/>
                    </a:cubicBezTo>
                    <a:cubicBezTo>
                      <a:pt x="1209" y="111"/>
                      <a:pt x="1212" y="113"/>
                      <a:pt x="1216" y="116"/>
                    </a:cubicBezTo>
                    <a:cubicBezTo>
                      <a:pt x="1220" y="119"/>
                      <a:pt x="1223" y="122"/>
                      <a:pt x="1223" y="125"/>
                    </a:cubicBezTo>
                    <a:cubicBezTo>
                      <a:pt x="1223" y="126"/>
                      <a:pt x="1223" y="126"/>
                      <a:pt x="1223" y="126"/>
                    </a:cubicBezTo>
                    <a:cubicBezTo>
                      <a:pt x="1223" y="127"/>
                      <a:pt x="1222" y="128"/>
                      <a:pt x="1222" y="128"/>
                    </a:cubicBezTo>
                    <a:cubicBezTo>
                      <a:pt x="1221" y="128"/>
                      <a:pt x="1219" y="124"/>
                      <a:pt x="1217" y="122"/>
                    </a:cubicBezTo>
                    <a:cubicBezTo>
                      <a:pt x="1215" y="119"/>
                      <a:pt x="1211" y="119"/>
                      <a:pt x="1208" y="116"/>
                    </a:cubicBezTo>
                    <a:cubicBezTo>
                      <a:pt x="1207" y="116"/>
                      <a:pt x="1205" y="115"/>
                      <a:pt x="1204" y="115"/>
                    </a:cubicBezTo>
                    <a:cubicBezTo>
                      <a:pt x="1201" y="115"/>
                      <a:pt x="1198" y="117"/>
                      <a:pt x="1194" y="119"/>
                    </a:cubicBezTo>
                    <a:cubicBezTo>
                      <a:pt x="1190" y="121"/>
                      <a:pt x="1188" y="124"/>
                      <a:pt x="1188" y="127"/>
                    </a:cubicBezTo>
                    <a:cubicBezTo>
                      <a:pt x="1188" y="129"/>
                      <a:pt x="1184" y="133"/>
                      <a:pt x="1179" y="138"/>
                    </a:cubicBezTo>
                    <a:cubicBezTo>
                      <a:pt x="1174" y="143"/>
                      <a:pt x="1169" y="148"/>
                      <a:pt x="1169" y="152"/>
                    </a:cubicBezTo>
                    <a:cubicBezTo>
                      <a:pt x="1169" y="154"/>
                      <a:pt x="1171" y="155"/>
                      <a:pt x="1173" y="156"/>
                    </a:cubicBezTo>
                    <a:cubicBezTo>
                      <a:pt x="1175" y="156"/>
                      <a:pt x="1177" y="156"/>
                      <a:pt x="1176" y="157"/>
                    </a:cubicBezTo>
                    <a:cubicBezTo>
                      <a:pt x="1176" y="158"/>
                      <a:pt x="1176" y="158"/>
                      <a:pt x="1176" y="158"/>
                    </a:cubicBezTo>
                    <a:cubicBezTo>
                      <a:pt x="1176" y="159"/>
                      <a:pt x="1175" y="159"/>
                      <a:pt x="1174" y="159"/>
                    </a:cubicBezTo>
                    <a:cubicBezTo>
                      <a:pt x="1172" y="159"/>
                      <a:pt x="1169" y="158"/>
                      <a:pt x="1167" y="158"/>
                    </a:cubicBezTo>
                    <a:cubicBezTo>
                      <a:pt x="1167" y="158"/>
                      <a:pt x="1166" y="158"/>
                      <a:pt x="1166" y="159"/>
                    </a:cubicBezTo>
                    <a:cubicBezTo>
                      <a:pt x="1166" y="159"/>
                      <a:pt x="1164" y="160"/>
                      <a:pt x="1162" y="161"/>
                    </a:cubicBezTo>
                    <a:cubicBezTo>
                      <a:pt x="1160" y="162"/>
                      <a:pt x="1157" y="163"/>
                      <a:pt x="1157" y="165"/>
                    </a:cubicBezTo>
                    <a:cubicBezTo>
                      <a:pt x="1157" y="166"/>
                      <a:pt x="1159" y="167"/>
                      <a:pt x="1161" y="167"/>
                    </a:cubicBezTo>
                    <a:cubicBezTo>
                      <a:pt x="1163" y="167"/>
                      <a:pt x="1166" y="166"/>
                      <a:pt x="1168" y="166"/>
                    </a:cubicBezTo>
                    <a:cubicBezTo>
                      <a:pt x="1169" y="166"/>
                      <a:pt x="1169" y="166"/>
                      <a:pt x="1170" y="166"/>
                    </a:cubicBezTo>
                    <a:cubicBezTo>
                      <a:pt x="1170" y="167"/>
                      <a:pt x="1171" y="167"/>
                      <a:pt x="1171" y="167"/>
                    </a:cubicBezTo>
                    <a:cubicBezTo>
                      <a:pt x="1171" y="167"/>
                      <a:pt x="1170" y="168"/>
                      <a:pt x="1168" y="168"/>
                    </a:cubicBezTo>
                    <a:cubicBezTo>
                      <a:pt x="1165" y="169"/>
                      <a:pt x="1161" y="169"/>
                      <a:pt x="1158" y="169"/>
                    </a:cubicBezTo>
                    <a:cubicBezTo>
                      <a:pt x="1154" y="170"/>
                      <a:pt x="1152" y="170"/>
                      <a:pt x="1151" y="171"/>
                    </a:cubicBezTo>
                    <a:cubicBezTo>
                      <a:pt x="1152" y="174"/>
                      <a:pt x="1157" y="176"/>
                      <a:pt x="1157" y="179"/>
                    </a:cubicBezTo>
                    <a:cubicBezTo>
                      <a:pt x="1157" y="182"/>
                      <a:pt x="1163" y="186"/>
                      <a:pt x="1163" y="189"/>
                    </a:cubicBezTo>
                    <a:cubicBezTo>
                      <a:pt x="1163" y="190"/>
                      <a:pt x="1163" y="190"/>
                      <a:pt x="1163" y="190"/>
                    </a:cubicBezTo>
                    <a:cubicBezTo>
                      <a:pt x="1163" y="191"/>
                      <a:pt x="1160" y="192"/>
                      <a:pt x="1156" y="193"/>
                    </a:cubicBezTo>
                    <a:cubicBezTo>
                      <a:pt x="1153" y="194"/>
                      <a:pt x="1149" y="194"/>
                      <a:pt x="1149" y="196"/>
                    </a:cubicBezTo>
                    <a:cubicBezTo>
                      <a:pt x="1149" y="196"/>
                      <a:pt x="1149" y="196"/>
                      <a:pt x="1149" y="196"/>
                    </a:cubicBezTo>
                    <a:cubicBezTo>
                      <a:pt x="1150" y="197"/>
                      <a:pt x="1152" y="200"/>
                      <a:pt x="1152" y="203"/>
                    </a:cubicBezTo>
                    <a:cubicBezTo>
                      <a:pt x="1152" y="207"/>
                      <a:pt x="1154" y="210"/>
                      <a:pt x="1159" y="210"/>
                    </a:cubicBezTo>
                    <a:cubicBezTo>
                      <a:pt x="1159" y="210"/>
                      <a:pt x="1160" y="210"/>
                      <a:pt x="1160" y="210"/>
                    </a:cubicBezTo>
                    <a:cubicBezTo>
                      <a:pt x="1161" y="210"/>
                      <a:pt x="1161" y="210"/>
                      <a:pt x="1162" y="210"/>
                    </a:cubicBezTo>
                    <a:cubicBezTo>
                      <a:pt x="1166" y="210"/>
                      <a:pt x="1169" y="212"/>
                      <a:pt x="1169" y="214"/>
                    </a:cubicBezTo>
                    <a:cubicBezTo>
                      <a:pt x="1169" y="214"/>
                      <a:pt x="1169" y="214"/>
                      <a:pt x="1169" y="215"/>
                    </a:cubicBezTo>
                    <a:cubicBezTo>
                      <a:pt x="1168" y="215"/>
                      <a:pt x="1167" y="215"/>
                      <a:pt x="1166" y="215"/>
                    </a:cubicBezTo>
                    <a:cubicBezTo>
                      <a:pt x="1164" y="215"/>
                      <a:pt x="1161" y="215"/>
                      <a:pt x="1159" y="215"/>
                    </a:cubicBezTo>
                    <a:cubicBezTo>
                      <a:pt x="1155" y="215"/>
                      <a:pt x="1151" y="220"/>
                      <a:pt x="1150" y="220"/>
                    </a:cubicBezTo>
                    <a:cubicBezTo>
                      <a:pt x="1149" y="220"/>
                      <a:pt x="1147" y="223"/>
                      <a:pt x="1146" y="223"/>
                    </a:cubicBezTo>
                    <a:cubicBezTo>
                      <a:pt x="1146" y="222"/>
                      <a:pt x="1146" y="222"/>
                      <a:pt x="1146" y="222"/>
                    </a:cubicBezTo>
                    <a:cubicBezTo>
                      <a:pt x="1145" y="222"/>
                      <a:pt x="1145" y="222"/>
                      <a:pt x="1145" y="221"/>
                    </a:cubicBezTo>
                    <a:cubicBezTo>
                      <a:pt x="1145" y="220"/>
                      <a:pt x="1146" y="218"/>
                      <a:pt x="1147" y="216"/>
                    </a:cubicBezTo>
                    <a:cubicBezTo>
                      <a:pt x="1148" y="215"/>
                      <a:pt x="1148" y="214"/>
                      <a:pt x="1148" y="214"/>
                    </a:cubicBezTo>
                    <a:cubicBezTo>
                      <a:pt x="1148" y="211"/>
                      <a:pt x="1146" y="209"/>
                      <a:pt x="1144" y="208"/>
                    </a:cubicBezTo>
                    <a:cubicBezTo>
                      <a:pt x="1142" y="208"/>
                      <a:pt x="1140" y="205"/>
                      <a:pt x="1140" y="202"/>
                    </a:cubicBezTo>
                    <a:cubicBezTo>
                      <a:pt x="1140" y="202"/>
                      <a:pt x="1140" y="202"/>
                      <a:pt x="1140" y="202"/>
                    </a:cubicBezTo>
                    <a:cubicBezTo>
                      <a:pt x="1140" y="200"/>
                      <a:pt x="1141" y="195"/>
                      <a:pt x="1141" y="192"/>
                    </a:cubicBezTo>
                    <a:cubicBezTo>
                      <a:pt x="1141" y="189"/>
                      <a:pt x="1140" y="186"/>
                      <a:pt x="1139" y="186"/>
                    </a:cubicBezTo>
                    <a:cubicBezTo>
                      <a:pt x="1139" y="186"/>
                      <a:pt x="1138" y="186"/>
                      <a:pt x="1138" y="186"/>
                    </a:cubicBezTo>
                    <a:cubicBezTo>
                      <a:pt x="1135" y="186"/>
                      <a:pt x="1133" y="190"/>
                      <a:pt x="1130" y="192"/>
                    </a:cubicBezTo>
                    <a:cubicBezTo>
                      <a:pt x="1127" y="195"/>
                      <a:pt x="1119" y="197"/>
                      <a:pt x="1113" y="198"/>
                    </a:cubicBezTo>
                    <a:cubicBezTo>
                      <a:pt x="1107" y="199"/>
                      <a:pt x="1101" y="200"/>
                      <a:pt x="1099" y="202"/>
                    </a:cubicBezTo>
                    <a:cubicBezTo>
                      <a:pt x="1097" y="203"/>
                      <a:pt x="1096" y="204"/>
                      <a:pt x="1096" y="204"/>
                    </a:cubicBezTo>
                    <a:cubicBezTo>
                      <a:pt x="1096" y="204"/>
                      <a:pt x="1095" y="204"/>
                      <a:pt x="1095" y="203"/>
                    </a:cubicBezTo>
                    <a:cubicBezTo>
                      <a:pt x="1095" y="201"/>
                      <a:pt x="1101" y="198"/>
                      <a:pt x="1108" y="197"/>
                    </a:cubicBezTo>
                    <a:cubicBezTo>
                      <a:pt x="1116" y="196"/>
                      <a:pt x="1115" y="196"/>
                      <a:pt x="1119" y="195"/>
                    </a:cubicBezTo>
                    <a:cubicBezTo>
                      <a:pt x="1123" y="195"/>
                      <a:pt x="1129" y="191"/>
                      <a:pt x="1131" y="188"/>
                    </a:cubicBezTo>
                    <a:cubicBezTo>
                      <a:pt x="1132" y="185"/>
                      <a:pt x="1137" y="178"/>
                      <a:pt x="1137" y="175"/>
                    </a:cubicBezTo>
                    <a:cubicBezTo>
                      <a:pt x="1137" y="174"/>
                      <a:pt x="1137" y="174"/>
                      <a:pt x="1137" y="173"/>
                    </a:cubicBezTo>
                    <a:cubicBezTo>
                      <a:pt x="1136" y="173"/>
                      <a:pt x="1135" y="173"/>
                      <a:pt x="1134" y="173"/>
                    </a:cubicBezTo>
                    <a:cubicBezTo>
                      <a:pt x="1134" y="173"/>
                      <a:pt x="1133" y="173"/>
                      <a:pt x="1131" y="173"/>
                    </a:cubicBezTo>
                    <a:cubicBezTo>
                      <a:pt x="1128" y="173"/>
                      <a:pt x="1121" y="171"/>
                      <a:pt x="1115" y="169"/>
                    </a:cubicBezTo>
                    <a:cubicBezTo>
                      <a:pt x="1110" y="167"/>
                      <a:pt x="1104" y="163"/>
                      <a:pt x="1101" y="162"/>
                    </a:cubicBezTo>
                    <a:cubicBezTo>
                      <a:pt x="1101" y="162"/>
                      <a:pt x="1100" y="163"/>
                      <a:pt x="1100" y="163"/>
                    </a:cubicBezTo>
                    <a:cubicBezTo>
                      <a:pt x="1097" y="164"/>
                      <a:pt x="1097" y="173"/>
                      <a:pt x="1097" y="177"/>
                    </a:cubicBezTo>
                    <a:cubicBezTo>
                      <a:pt x="1097" y="178"/>
                      <a:pt x="1097" y="178"/>
                      <a:pt x="1097" y="179"/>
                    </a:cubicBezTo>
                    <a:cubicBezTo>
                      <a:pt x="1097" y="182"/>
                      <a:pt x="1098" y="184"/>
                      <a:pt x="1103" y="184"/>
                    </a:cubicBezTo>
                    <a:cubicBezTo>
                      <a:pt x="1104" y="184"/>
                      <a:pt x="1104" y="184"/>
                      <a:pt x="1104" y="184"/>
                    </a:cubicBezTo>
                    <a:cubicBezTo>
                      <a:pt x="1105" y="184"/>
                      <a:pt x="1105" y="184"/>
                      <a:pt x="1105" y="184"/>
                    </a:cubicBezTo>
                    <a:cubicBezTo>
                      <a:pt x="1108" y="184"/>
                      <a:pt x="1108" y="185"/>
                      <a:pt x="1108" y="186"/>
                    </a:cubicBezTo>
                    <a:cubicBezTo>
                      <a:pt x="1108" y="187"/>
                      <a:pt x="1108" y="187"/>
                      <a:pt x="1107" y="187"/>
                    </a:cubicBezTo>
                    <a:cubicBezTo>
                      <a:pt x="1107" y="187"/>
                      <a:pt x="1107" y="187"/>
                      <a:pt x="1107" y="187"/>
                    </a:cubicBezTo>
                    <a:cubicBezTo>
                      <a:pt x="1106" y="186"/>
                      <a:pt x="1104" y="185"/>
                      <a:pt x="1102" y="185"/>
                    </a:cubicBezTo>
                    <a:cubicBezTo>
                      <a:pt x="1102" y="185"/>
                      <a:pt x="1101" y="185"/>
                      <a:pt x="1100" y="186"/>
                    </a:cubicBezTo>
                    <a:cubicBezTo>
                      <a:pt x="1099" y="186"/>
                      <a:pt x="1098" y="187"/>
                      <a:pt x="1096" y="187"/>
                    </a:cubicBezTo>
                    <a:cubicBezTo>
                      <a:pt x="1095" y="187"/>
                      <a:pt x="1094" y="187"/>
                      <a:pt x="1093" y="186"/>
                    </a:cubicBezTo>
                    <a:cubicBezTo>
                      <a:pt x="1092" y="186"/>
                      <a:pt x="1091" y="185"/>
                      <a:pt x="1091" y="185"/>
                    </a:cubicBezTo>
                    <a:cubicBezTo>
                      <a:pt x="1091" y="183"/>
                      <a:pt x="1095" y="175"/>
                      <a:pt x="1095" y="172"/>
                    </a:cubicBezTo>
                    <a:cubicBezTo>
                      <a:pt x="1095" y="168"/>
                      <a:pt x="1096" y="165"/>
                      <a:pt x="1097" y="162"/>
                    </a:cubicBezTo>
                    <a:cubicBezTo>
                      <a:pt x="1097" y="162"/>
                      <a:pt x="1097" y="162"/>
                      <a:pt x="1097" y="161"/>
                    </a:cubicBezTo>
                    <a:cubicBezTo>
                      <a:pt x="1097" y="159"/>
                      <a:pt x="1092" y="158"/>
                      <a:pt x="1089" y="158"/>
                    </a:cubicBezTo>
                    <a:cubicBezTo>
                      <a:pt x="1088" y="158"/>
                      <a:pt x="1087" y="158"/>
                      <a:pt x="1087" y="159"/>
                    </a:cubicBezTo>
                    <a:cubicBezTo>
                      <a:pt x="1086" y="159"/>
                      <a:pt x="1085" y="160"/>
                      <a:pt x="1085" y="160"/>
                    </a:cubicBezTo>
                    <a:cubicBezTo>
                      <a:pt x="1084" y="160"/>
                      <a:pt x="1084" y="160"/>
                      <a:pt x="1084" y="159"/>
                    </a:cubicBezTo>
                    <a:cubicBezTo>
                      <a:pt x="1084" y="159"/>
                      <a:pt x="1084" y="159"/>
                      <a:pt x="1084" y="159"/>
                    </a:cubicBezTo>
                    <a:cubicBezTo>
                      <a:pt x="1084" y="158"/>
                      <a:pt x="1084" y="157"/>
                      <a:pt x="1084" y="157"/>
                    </a:cubicBezTo>
                    <a:cubicBezTo>
                      <a:pt x="1084" y="155"/>
                      <a:pt x="1083" y="155"/>
                      <a:pt x="1081" y="155"/>
                    </a:cubicBezTo>
                    <a:cubicBezTo>
                      <a:pt x="1079" y="155"/>
                      <a:pt x="1079" y="154"/>
                      <a:pt x="1079" y="153"/>
                    </a:cubicBezTo>
                    <a:cubicBezTo>
                      <a:pt x="1079" y="153"/>
                      <a:pt x="1078" y="152"/>
                      <a:pt x="1076" y="151"/>
                    </a:cubicBezTo>
                    <a:cubicBezTo>
                      <a:pt x="1075" y="151"/>
                      <a:pt x="1075" y="151"/>
                      <a:pt x="1075" y="151"/>
                    </a:cubicBezTo>
                    <a:cubicBezTo>
                      <a:pt x="1070" y="151"/>
                      <a:pt x="1066" y="160"/>
                      <a:pt x="1065" y="162"/>
                    </a:cubicBezTo>
                    <a:cubicBezTo>
                      <a:pt x="1064" y="163"/>
                      <a:pt x="1063" y="165"/>
                      <a:pt x="1063" y="167"/>
                    </a:cubicBezTo>
                    <a:cubicBezTo>
                      <a:pt x="1063" y="168"/>
                      <a:pt x="1064" y="169"/>
                      <a:pt x="1065" y="170"/>
                    </a:cubicBezTo>
                    <a:cubicBezTo>
                      <a:pt x="1066" y="173"/>
                      <a:pt x="1067" y="177"/>
                      <a:pt x="1067" y="179"/>
                    </a:cubicBezTo>
                    <a:cubicBezTo>
                      <a:pt x="1067" y="180"/>
                      <a:pt x="1067" y="180"/>
                      <a:pt x="1067" y="180"/>
                    </a:cubicBezTo>
                    <a:cubicBezTo>
                      <a:pt x="1066" y="180"/>
                      <a:pt x="1065" y="179"/>
                      <a:pt x="1064" y="178"/>
                    </a:cubicBezTo>
                    <a:cubicBezTo>
                      <a:pt x="1063" y="176"/>
                      <a:pt x="1062" y="174"/>
                      <a:pt x="1062" y="172"/>
                    </a:cubicBezTo>
                    <a:cubicBezTo>
                      <a:pt x="1062" y="172"/>
                      <a:pt x="1062" y="172"/>
                      <a:pt x="1062" y="172"/>
                    </a:cubicBezTo>
                    <a:cubicBezTo>
                      <a:pt x="1062" y="172"/>
                      <a:pt x="1062" y="171"/>
                      <a:pt x="1062" y="171"/>
                    </a:cubicBezTo>
                    <a:cubicBezTo>
                      <a:pt x="1062" y="167"/>
                      <a:pt x="1052" y="160"/>
                      <a:pt x="1051" y="157"/>
                    </a:cubicBezTo>
                    <a:cubicBezTo>
                      <a:pt x="1050" y="154"/>
                      <a:pt x="1049" y="152"/>
                      <a:pt x="1047" y="152"/>
                    </a:cubicBezTo>
                    <a:cubicBezTo>
                      <a:pt x="1047" y="152"/>
                      <a:pt x="1047" y="152"/>
                      <a:pt x="1047" y="152"/>
                    </a:cubicBezTo>
                    <a:cubicBezTo>
                      <a:pt x="1045" y="152"/>
                      <a:pt x="1045" y="156"/>
                      <a:pt x="1045" y="160"/>
                    </a:cubicBezTo>
                    <a:cubicBezTo>
                      <a:pt x="1045" y="160"/>
                      <a:pt x="1045" y="161"/>
                      <a:pt x="1045" y="161"/>
                    </a:cubicBezTo>
                    <a:cubicBezTo>
                      <a:pt x="1045" y="164"/>
                      <a:pt x="1045" y="168"/>
                      <a:pt x="1045" y="170"/>
                    </a:cubicBezTo>
                    <a:cubicBezTo>
                      <a:pt x="1045" y="171"/>
                      <a:pt x="1045" y="171"/>
                      <a:pt x="1045" y="171"/>
                    </a:cubicBezTo>
                    <a:cubicBezTo>
                      <a:pt x="1045" y="171"/>
                      <a:pt x="1045" y="171"/>
                      <a:pt x="1044" y="171"/>
                    </a:cubicBezTo>
                    <a:cubicBezTo>
                      <a:pt x="1042" y="170"/>
                      <a:pt x="1042" y="163"/>
                      <a:pt x="1040" y="161"/>
                    </a:cubicBezTo>
                    <a:cubicBezTo>
                      <a:pt x="1040" y="161"/>
                      <a:pt x="1040" y="161"/>
                      <a:pt x="1039" y="161"/>
                    </a:cubicBezTo>
                    <a:cubicBezTo>
                      <a:pt x="1038" y="161"/>
                      <a:pt x="1036" y="164"/>
                      <a:pt x="1035" y="164"/>
                    </a:cubicBezTo>
                    <a:cubicBezTo>
                      <a:pt x="1032" y="164"/>
                      <a:pt x="1028" y="167"/>
                      <a:pt x="1028" y="171"/>
                    </a:cubicBezTo>
                    <a:cubicBezTo>
                      <a:pt x="1028" y="174"/>
                      <a:pt x="1032" y="181"/>
                      <a:pt x="1035" y="182"/>
                    </a:cubicBezTo>
                    <a:cubicBezTo>
                      <a:pt x="1035" y="182"/>
                      <a:pt x="1036" y="182"/>
                      <a:pt x="1036" y="182"/>
                    </a:cubicBezTo>
                    <a:cubicBezTo>
                      <a:pt x="1038" y="182"/>
                      <a:pt x="1040" y="180"/>
                      <a:pt x="1042" y="180"/>
                    </a:cubicBezTo>
                    <a:cubicBezTo>
                      <a:pt x="1042" y="180"/>
                      <a:pt x="1043" y="180"/>
                      <a:pt x="1043" y="180"/>
                    </a:cubicBezTo>
                    <a:cubicBezTo>
                      <a:pt x="1043" y="181"/>
                      <a:pt x="1043" y="181"/>
                      <a:pt x="1043" y="181"/>
                    </a:cubicBezTo>
                    <a:cubicBezTo>
                      <a:pt x="1044" y="182"/>
                      <a:pt x="1041" y="185"/>
                      <a:pt x="1041" y="187"/>
                    </a:cubicBezTo>
                    <a:cubicBezTo>
                      <a:pt x="1041" y="191"/>
                      <a:pt x="1045" y="193"/>
                      <a:pt x="1051" y="195"/>
                    </a:cubicBezTo>
                    <a:cubicBezTo>
                      <a:pt x="1056" y="197"/>
                      <a:pt x="1055" y="197"/>
                      <a:pt x="1057" y="199"/>
                    </a:cubicBezTo>
                    <a:cubicBezTo>
                      <a:pt x="1058" y="200"/>
                      <a:pt x="1059" y="201"/>
                      <a:pt x="1061" y="201"/>
                    </a:cubicBezTo>
                    <a:cubicBezTo>
                      <a:pt x="1062" y="201"/>
                      <a:pt x="1064" y="200"/>
                      <a:pt x="1065" y="200"/>
                    </a:cubicBezTo>
                    <a:cubicBezTo>
                      <a:pt x="1066" y="199"/>
                      <a:pt x="1067" y="196"/>
                      <a:pt x="1069" y="196"/>
                    </a:cubicBezTo>
                    <a:cubicBezTo>
                      <a:pt x="1069" y="196"/>
                      <a:pt x="1069" y="196"/>
                      <a:pt x="1070" y="196"/>
                    </a:cubicBezTo>
                    <a:cubicBezTo>
                      <a:pt x="1070" y="196"/>
                      <a:pt x="1070" y="196"/>
                      <a:pt x="1071" y="196"/>
                    </a:cubicBezTo>
                    <a:cubicBezTo>
                      <a:pt x="1073" y="196"/>
                      <a:pt x="1075" y="195"/>
                      <a:pt x="1077" y="195"/>
                    </a:cubicBezTo>
                    <a:cubicBezTo>
                      <a:pt x="1077" y="195"/>
                      <a:pt x="1077" y="195"/>
                      <a:pt x="1078" y="195"/>
                    </a:cubicBezTo>
                    <a:cubicBezTo>
                      <a:pt x="1078" y="195"/>
                      <a:pt x="1078" y="196"/>
                      <a:pt x="1078" y="196"/>
                    </a:cubicBezTo>
                    <a:cubicBezTo>
                      <a:pt x="1078" y="197"/>
                      <a:pt x="1076" y="198"/>
                      <a:pt x="1072" y="199"/>
                    </a:cubicBezTo>
                    <a:cubicBezTo>
                      <a:pt x="1067" y="200"/>
                      <a:pt x="1064" y="202"/>
                      <a:pt x="1064" y="205"/>
                    </a:cubicBezTo>
                    <a:cubicBezTo>
                      <a:pt x="1064" y="205"/>
                      <a:pt x="1064" y="205"/>
                      <a:pt x="1064" y="205"/>
                    </a:cubicBezTo>
                    <a:cubicBezTo>
                      <a:pt x="1065" y="208"/>
                      <a:pt x="1069" y="209"/>
                      <a:pt x="1072" y="209"/>
                    </a:cubicBezTo>
                    <a:cubicBezTo>
                      <a:pt x="1073" y="209"/>
                      <a:pt x="1074" y="209"/>
                      <a:pt x="1075" y="209"/>
                    </a:cubicBezTo>
                    <a:cubicBezTo>
                      <a:pt x="1076" y="209"/>
                      <a:pt x="1076" y="209"/>
                      <a:pt x="1077" y="209"/>
                    </a:cubicBezTo>
                    <a:cubicBezTo>
                      <a:pt x="1079" y="209"/>
                      <a:pt x="1079" y="209"/>
                      <a:pt x="1079" y="210"/>
                    </a:cubicBezTo>
                    <a:cubicBezTo>
                      <a:pt x="1079" y="211"/>
                      <a:pt x="1079" y="212"/>
                      <a:pt x="1079" y="212"/>
                    </a:cubicBezTo>
                    <a:cubicBezTo>
                      <a:pt x="1078" y="213"/>
                      <a:pt x="1078" y="213"/>
                      <a:pt x="1078" y="213"/>
                    </a:cubicBezTo>
                    <a:cubicBezTo>
                      <a:pt x="1077" y="213"/>
                      <a:pt x="1074" y="212"/>
                      <a:pt x="1073" y="212"/>
                    </a:cubicBezTo>
                    <a:cubicBezTo>
                      <a:pt x="1072" y="212"/>
                      <a:pt x="1071" y="212"/>
                      <a:pt x="1071" y="213"/>
                    </a:cubicBezTo>
                    <a:cubicBezTo>
                      <a:pt x="1070" y="213"/>
                      <a:pt x="1070" y="214"/>
                      <a:pt x="1070" y="215"/>
                    </a:cubicBezTo>
                    <a:cubicBezTo>
                      <a:pt x="1070" y="216"/>
                      <a:pt x="1071" y="217"/>
                      <a:pt x="1071" y="218"/>
                    </a:cubicBezTo>
                    <a:cubicBezTo>
                      <a:pt x="1072" y="218"/>
                      <a:pt x="1072" y="219"/>
                      <a:pt x="1072" y="219"/>
                    </a:cubicBezTo>
                    <a:cubicBezTo>
                      <a:pt x="1072" y="221"/>
                      <a:pt x="1070" y="224"/>
                      <a:pt x="1070" y="228"/>
                    </a:cubicBezTo>
                    <a:cubicBezTo>
                      <a:pt x="1070" y="228"/>
                      <a:pt x="1070" y="229"/>
                      <a:pt x="1070" y="229"/>
                    </a:cubicBezTo>
                    <a:cubicBezTo>
                      <a:pt x="1070" y="234"/>
                      <a:pt x="1078" y="236"/>
                      <a:pt x="1077" y="239"/>
                    </a:cubicBezTo>
                    <a:cubicBezTo>
                      <a:pt x="1077" y="240"/>
                      <a:pt x="1077" y="240"/>
                      <a:pt x="1076" y="240"/>
                    </a:cubicBezTo>
                    <a:cubicBezTo>
                      <a:pt x="1075" y="240"/>
                      <a:pt x="1074" y="239"/>
                      <a:pt x="1073" y="239"/>
                    </a:cubicBezTo>
                    <a:cubicBezTo>
                      <a:pt x="1073" y="239"/>
                      <a:pt x="1072" y="240"/>
                      <a:pt x="1072" y="241"/>
                    </a:cubicBezTo>
                    <a:cubicBezTo>
                      <a:pt x="1072" y="244"/>
                      <a:pt x="1076" y="245"/>
                      <a:pt x="1079" y="247"/>
                    </a:cubicBezTo>
                    <a:cubicBezTo>
                      <a:pt x="1081" y="248"/>
                      <a:pt x="1082" y="249"/>
                      <a:pt x="1082" y="251"/>
                    </a:cubicBezTo>
                    <a:cubicBezTo>
                      <a:pt x="1082" y="252"/>
                      <a:pt x="1082" y="252"/>
                      <a:pt x="1082" y="253"/>
                    </a:cubicBezTo>
                    <a:cubicBezTo>
                      <a:pt x="1082" y="254"/>
                      <a:pt x="1082" y="254"/>
                      <a:pt x="1082" y="255"/>
                    </a:cubicBezTo>
                    <a:cubicBezTo>
                      <a:pt x="1082" y="257"/>
                      <a:pt x="1084" y="256"/>
                      <a:pt x="1084" y="258"/>
                    </a:cubicBezTo>
                    <a:cubicBezTo>
                      <a:pt x="1084" y="260"/>
                      <a:pt x="1084" y="260"/>
                      <a:pt x="1083" y="260"/>
                    </a:cubicBezTo>
                    <a:cubicBezTo>
                      <a:pt x="1083" y="260"/>
                      <a:pt x="1083" y="260"/>
                      <a:pt x="1083" y="260"/>
                    </a:cubicBezTo>
                    <a:cubicBezTo>
                      <a:pt x="1082" y="260"/>
                      <a:pt x="1081" y="260"/>
                      <a:pt x="1081" y="261"/>
                    </a:cubicBezTo>
                    <a:cubicBezTo>
                      <a:pt x="1081" y="261"/>
                      <a:pt x="1080" y="261"/>
                      <a:pt x="1080" y="261"/>
                    </a:cubicBezTo>
                    <a:cubicBezTo>
                      <a:pt x="1080" y="261"/>
                      <a:pt x="1079" y="260"/>
                      <a:pt x="1079" y="260"/>
                    </a:cubicBezTo>
                    <a:cubicBezTo>
                      <a:pt x="1079" y="259"/>
                      <a:pt x="1079" y="258"/>
                      <a:pt x="1079" y="257"/>
                    </a:cubicBezTo>
                    <a:cubicBezTo>
                      <a:pt x="1079" y="254"/>
                      <a:pt x="1077" y="252"/>
                      <a:pt x="1076" y="251"/>
                    </a:cubicBezTo>
                    <a:cubicBezTo>
                      <a:pt x="1074" y="251"/>
                      <a:pt x="1072" y="249"/>
                      <a:pt x="1070" y="244"/>
                    </a:cubicBezTo>
                    <a:cubicBezTo>
                      <a:pt x="1067" y="240"/>
                      <a:pt x="1066" y="238"/>
                      <a:pt x="1065" y="234"/>
                    </a:cubicBezTo>
                    <a:cubicBezTo>
                      <a:pt x="1063" y="231"/>
                      <a:pt x="1062" y="232"/>
                      <a:pt x="1057" y="230"/>
                    </a:cubicBezTo>
                    <a:cubicBezTo>
                      <a:pt x="1052" y="229"/>
                      <a:pt x="1048" y="225"/>
                      <a:pt x="1048" y="219"/>
                    </a:cubicBezTo>
                    <a:cubicBezTo>
                      <a:pt x="1048" y="219"/>
                      <a:pt x="1048" y="219"/>
                      <a:pt x="1048" y="218"/>
                    </a:cubicBezTo>
                    <a:cubicBezTo>
                      <a:pt x="1048" y="218"/>
                      <a:pt x="1048" y="218"/>
                      <a:pt x="1048" y="218"/>
                    </a:cubicBezTo>
                    <a:cubicBezTo>
                      <a:pt x="1048" y="212"/>
                      <a:pt x="1042" y="208"/>
                      <a:pt x="1038" y="207"/>
                    </a:cubicBezTo>
                    <a:cubicBezTo>
                      <a:pt x="1038" y="207"/>
                      <a:pt x="1038" y="207"/>
                      <a:pt x="1037" y="207"/>
                    </a:cubicBezTo>
                    <a:cubicBezTo>
                      <a:pt x="1033" y="207"/>
                      <a:pt x="1027" y="214"/>
                      <a:pt x="1027" y="220"/>
                    </a:cubicBezTo>
                    <a:cubicBezTo>
                      <a:pt x="1027" y="220"/>
                      <a:pt x="1027" y="221"/>
                      <a:pt x="1027" y="221"/>
                    </a:cubicBezTo>
                    <a:cubicBezTo>
                      <a:pt x="1027" y="227"/>
                      <a:pt x="1035" y="227"/>
                      <a:pt x="1035" y="229"/>
                    </a:cubicBezTo>
                    <a:cubicBezTo>
                      <a:pt x="1035" y="229"/>
                      <a:pt x="1035" y="229"/>
                      <a:pt x="1034" y="229"/>
                    </a:cubicBezTo>
                    <a:cubicBezTo>
                      <a:pt x="1033" y="229"/>
                      <a:pt x="1031" y="228"/>
                      <a:pt x="1030" y="228"/>
                    </a:cubicBezTo>
                    <a:cubicBezTo>
                      <a:pt x="1030" y="228"/>
                      <a:pt x="1030" y="228"/>
                      <a:pt x="1030" y="228"/>
                    </a:cubicBezTo>
                    <a:cubicBezTo>
                      <a:pt x="1028" y="228"/>
                      <a:pt x="1026" y="230"/>
                      <a:pt x="1026" y="232"/>
                    </a:cubicBezTo>
                    <a:cubicBezTo>
                      <a:pt x="1026" y="233"/>
                      <a:pt x="1026" y="233"/>
                      <a:pt x="1025" y="233"/>
                    </a:cubicBezTo>
                    <a:cubicBezTo>
                      <a:pt x="1025" y="233"/>
                      <a:pt x="1023" y="233"/>
                      <a:pt x="1022" y="233"/>
                    </a:cubicBezTo>
                    <a:cubicBezTo>
                      <a:pt x="1022" y="233"/>
                      <a:pt x="1022" y="233"/>
                      <a:pt x="1021" y="233"/>
                    </a:cubicBezTo>
                    <a:cubicBezTo>
                      <a:pt x="1019" y="234"/>
                      <a:pt x="1017" y="238"/>
                      <a:pt x="1017" y="242"/>
                    </a:cubicBezTo>
                    <a:cubicBezTo>
                      <a:pt x="1017" y="242"/>
                      <a:pt x="1017" y="243"/>
                      <a:pt x="1017" y="243"/>
                    </a:cubicBezTo>
                    <a:cubicBezTo>
                      <a:pt x="1017" y="245"/>
                      <a:pt x="1017" y="246"/>
                      <a:pt x="1017" y="247"/>
                    </a:cubicBezTo>
                    <a:cubicBezTo>
                      <a:pt x="1017" y="250"/>
                      <a:pt x="1017" y="251"/>
                      <a:pt x="1014" y="251"/>
                    </a:cubicBezTo>
                    <a:cubicBezTo>
                      <a:pt x="1014" y="252"/>
                      <a:pt x="1014" y="252"/>
                      <a:pt x="1014" y="252"/>
                    </a:cubicBezTo>
                    <a:cubicBezTo>
                      <a:pt x="1013" y="251"/>
                      <a:pt x="1013" y="251"/>
                      <a:pt x="1012" y="250"/>
                    </a:cubicBezTo>
                    <a:cubicBezTo>
                      <a:pt x="1012" y="249"/>
                      <a:pt x="1012" y="248"/>
                      <a:pt x="1011" y="247"/>
                    </a:cubicBezTo>
                    <a:cubicBezTo>
                      <a:pt x="1009" y="245"/>
                      <a:pt x="1009" y="242"/>
                      <a:pt x="1009" y="240"/>
                    </a:cubicBezTo>
                    <a:cubicBezTo>
                      <a:pt x="1009" y="237"/>
                      <a:pt x="1009" y="235"/>
                      <a:pt x="1010" y="233"/>
                    </a:cubicBezTo>
                    <a:cubicBezTo>
                      <a:pt x="1012" y="229"/>
                      <a:pt x="1016" y="224"/>
                      <a:pt x="1016" y="222"/>
                    </a:cubicBezTo>
                    <a:cubicBezTo>
                      <a:pt x="1016" y="222"/>
                      <a:pt x="1016" y="222"/>
                      <a:pt x="1016" y="222"/>
                    </a:cubicBezTo>
                    <a:cubicBezTo>
                      <a:pt x="1016" y="222"/>
                      <a:pt x="1015" y="222"/>
                      <a:pt x="1015" y="222"/>
                    </a:cubicBezTo>
                    <a:cubicBezTo>
                      <a:pt x="1014" y="222"/>
                      <a:pt x="1013" y="225"/>
                      <a:pt x="1010" y="225"/>
                    </a:cubicBezTo>
                    <a:cubicBezTo>
                      <a:pt x="1007" y="225"/>
                      <a:pt x="1003" y="230"/>
                      <a:pt x="1001" y="232"/>
                    </a:cubicBezTo>
                    <a:cubicBezTo>
                      <a:pt x="1000" y="234"/>
                      <a:pt x="999" y="237"/>
                      <a:pt x="998" y="236"/>
                    </a:cubicBezTo>
                    <a:cubicBezTo>
                      <a:pt x="998" y="236"/>
                      <a:pt x="998" y="236"/>
                      <a:pt x="998" y="236"/>
                    </a:cubicBezTo>
                    <a:cubicBezTo>
                      <a:pt x="997" y="235"/>
                      <a:pt x="997" y="235"/>
                      <a:pt x="997" y="234"/>
                    </a:cubicBezTo>
                    <a:cubicBezTo>
                      <a:pt x="997" y="233"/>
                      <a:pt x="998" y="232"/>
                      <a:pt x="998" y="230"/>
                    </a:cubicBezTo>
                    <a:cubicBezTo>
                      <a:pt x="998" y="229"/>
                      <a:pt x="997" y="228"/>
                      <a:pt x="994" y="228"/>
                    </a:cubicBezTo>
                    <a:cubicBezTo>
                      <a:pt x="993" y="228"/>
                      <a:pt x="992" y="228"/>
                      <a:pt x="991" y="228"/>
                    </a:cubicBezTo>
                    <a:cubicBezTo>
                      <a:pt x="987" y="229"/>
                      <a:pt x="986" y="236"/>
                      <a:pt x="986" y="241"/>
                    </a:cubicBezTo>
                    <a:cubicBezTo>
                      <a:pt x="986" y="245"/>
                      <a:pt x="987" y="248"/>
                      <a:pt x="988" y="248"/>
                    </a:cubicBezTo>
                    <a:cubicBezTo>
                      <a:pt x="988" y="248"/>
                      <a:pt x="988" y="248"/>
                      <a:pt x="989" y="248"/>
                    </a:cubicBezTo>
                    <a:cubicBezTo>
                      <a:pt x="989" y="248"/>
                      <a:pt x="990" y="248"/>
                      <a:pt x="990" y="248"/>
                    </a:cubicBezTo>
                    <a:cubicBezTo>
                      <a:pt x="991" y="248"/>
                      <a:pt x="992" y="249"/>
                      <a:pt x="992" y="249"/>
                    </a:cubicBezTo>
                    <a:cubicBezTo>
                      <a:pt x="992" y="249"/>
                      <a:pt x="992" y="249"/>
                      <a:pt x="991" y="249"/>
                    </a:cubicBezTo>
                    <a:cubicBezTo>
                      <a:pt x="991" y="249"/>
                      <a:pt x="991" y="249"/>
                      <a:pt x="991" y="249"/>
                    </a:cubicBezTo>
                    <a:cubicBezTo>
                      <a:pt x="991" y="249"/>
                      <a:pt x="991" y="249"/>
                      <a:pt x="991" y="249"/>
                    </a:cubicBezTo>
                    <a:cubicBezTo>
                      <a:pt x="989" y="249"/>
                      <a:pt x="987" y="251"/>
                      <a:pt x="984" y="255"/>
                    </a:cubicBezTo>
                    <a:cubicBezTo>
                      <a:pt x="983" y="256"/>
                      <a:pt x="983" y="257"/>
                      <a:pt x="983" y="258"/>
                    </a:cubicBezTo>
                    <a:cubicBezTo>
                      <a:pt x="983" y="259"/>
                      <a:pt x="985" y="260"/>
                      <a:pt x="985" y="263"/>
                    </a:cubicBezTo>
                    <a:cubicBezTo>
                      <a:pt x="985" y="268"/>
                      <a:pt x="981" y="271"/>
                      <a:pt x="981" y="276"/>
                    </a:cubicBezTo>
                    <a:cubicBezTo>
                      <a:pt x="981" y="276"/>
                      <a:pt x="981" y="276"/>
                      <a:pt x="981" y="276"/>
                    </a:cubicBezTo>
                    <a:cubicBezTo>
                      <a:pt x="981" y="282"/>
                      <a:pt x="990" y="286"/>
                      <a:pt x="990" y="289"/>
                    </a:cubicBezTo>
                    <a:cubicBezTo>
                      <a:pt x="991" y="292"/>
                      <a:pt x="993" y="295"/>
                      <a:pt x="993" y="296"/>
                    </a:cubicBezTo>
                    <a:cubicBezTo>
                      <a:pt x="993" y="296"/>
                      <a:pt x="993" y="296"/>
                      <a:pt x="993" y="297"/>
                    </a:cubicBezTo>
                    <a:cubicBezTo>
                      <a:pt x="993" y="297"/>
                      <a:pt x="993" y="297"/>
                      <a:pt x="993" y="297"/>
                    </a:cubicBezTo>
                    <a:cubicBezTo>
                      <a:pt x="991" y="297"/>
                      <a:pt x="988" y="293"/>
                      <a:pt x="986" y="290"/>
                    </a:cubicBezTo>
                    <a:cubicBezTo>
                      <a:pt x="985" y="287"/>
                      <a:pt x="982" y="285"/>
                      <a:pt x="979" y="285"/>
                    </a:cubicBezTo>
                    <a:cubicBezTo>
                      <a:pt x="979" y="285"/>
                      <a:pt x="978" y="285"/>
                      <a:pt x="978" y="285"/>
                    </a:cubicBezTo>
                    <a:cubicBezTo>
                      <a:pt x="975" y="286"/>
                      <a:pt x="974" y="296"/>
                      <a:pt x="974" y="303"/>
                    </a:cubicBezTo>
                    <a:cubicBezTo>
                      <a:pt x="973" y="310"/>
                      <a:pt x="968" y="315"/>
                      <a:pt x="968" y="319"/>
                    </a:cubicBezTo>
                    <a:cubicBezTo>
                      <a:pt x="968" y="322"/>
                      <a:pt x="967" y="322"/>
                      <a:pt x="966" y="322"/>
                    </a:cubicBezTo>
                    <a:cubicBezTo>
                      <a:pt x="964" y="322"/>
                      <a:pt x="963" y="322"/>
                      <a:pt x="961" y="323"/>
                    </a:cubicBezTo>
                    <a:cubicBezTo>
                      <a:pt x="958" y="324"/>
                      <a:pt x="956" y="328"/>
                      <a:pt x="953" y="332"/>
                    </a:cubicBezTo>
                    <a:cubicBezTo>
                      <a:pt x="950" y="337"/>
                      <a:pt x="948" y="341"/>
                      <a:pt x="947" y="341"/>
                    </a:cubicBezTo>
                    <a:cubicBezTo>
                      <a:pt x="947" y="341"/>
                      <a:pt x="947" y="340"/>
                      <a:pt x="947" y="340"/>
                    </a:cubicBezTo>
                    <a:cubicBezTo>
                      <a:pt x="947" y="338"/>
                      <a:pt x="950" y="331"/>
                      <a:pt x="953" y="327"/>
                    </a:cubicBezTo>
                    <a:cubicBezTo>
                      <a:pt x="956" y="323"/>
                      <a:pt x="959" y="322"/>
                      <a:pt x="962" y="318"/>
                    </a:cubicBezTo>
                    <a:cubicBezTo>
                      <a:pt x="963" y="315"/>
                      <a:pt x="963" y="306"/>
                      <a:pt x="965" y="307"/>
                    </a:cubicBezTo>
                    <a:cubicBezTo>
                      <a:pt x="965" y="307"/>
                      <a:pt x="966" y="307"/>
                      <a:pt x="966" y="306"/>
                    </a:cubicBezTo>
                    <a:cubicBezTo>
                      <a:pt x="967" y="305"/>
                      <a:pt x="967" y="305"/>
                      <a:pt x="967" y="303"/>
                    </a:cubicBezTo>
                    <a:cubicBezTo>
                      <a:pt x="967" y="302"/>
                      <a:pt x="967" y="301"/>
                      <a:pt x="966" y="298"/>
                    </a:cubicBezTo>
                    <a:cubicBezTo>
                      <a:pt x="966" y="298"/>
                      <a:pt x="966" y="297"/>
                      <a:pt x="966" y="296"/>
                    </a:cubicBezTo>
                    <a:cubicBezTo>
                      <a:pt x="966" y="291"/>
                      <a:pt x="970" y="288"/>
                      <a:pt x="971" y="284"/>
                    </a:cubicBezTo>
                    <a:cubicBezTo>
                      <a:pt x="972" y="283"/>
                      <a:pt x="972" y="282"/>
                      <a:pt x="972" y="281"/>
                    </a:cubicBezTo>
                    <a:cubicBezTo>
                      <a:pt x="972" y="277"/>
                      <a:pt x="970" y="272"/>
                      <a:pt x="970" y="266"/>
                    </a:cubicBezTo>
                    <a:cubicBezTo>
                      <a:pt x="970" y="265"/>
                      <a:pt x="970" y="264"/>
                      <a:pt x="970" y="263"/>
                    </a:cubicBezTo>
                    <a:cubicBezTo>
                      <a:pt x="971" y="254"/>
                      <a:pt x="974" y="243"/>
                      <a:pt x="975" y="235"/>
                    </a:cubicBezTo>
                    <a:cubicBezTo>
                      <a:pt x="975" y="233"/>
                      <a:pt x="975" y="232"/>
                      <a:pt x="975" y="230"/>
                    </a:cubicBezTo>
                    <a:cubicBezTo>
                      <a:pt x="975" y="224"/>
                      <a:pt x="974" y="219"/>
                      <a:pt x="972" y="218"/>
                    </a:cubicBezTo>
                    <a:cubicBezTo>
                      <a:pt x="971" y="217"/>
                      <a:pt x="971" y="217"/>
                      <a:pt x="970" y="217"/>
                    </a:cubicBezTo>
                    <a:cubicBezTo>
                      <a:pt x="969" y="217"/>
                      <a:pt x="968" y="218"/>
                      <a:pt x="966" y="221"/>
                    </a:cubicBezTo>
                    <a:cubicBezTo>
                      <a:pt x="964" y="223"/>
                      <a:pt x="964" y="226"/>
                      <a:pt x="964" y="229"/>
                    </a:cubicBezTo>
                    <a:cubicBezTo>
                      <a:pt x="964" y="231"/>
                      <a:pt x="964" y="233"/>
                      <a:pt x="964" y="234"/>
                    </a:cubicBezTo>
                    <a:cubicBezTo>
                      <a:pt x="963" y="234"/>
                      <a:pt x="963" y="231"/>
                      <a:pt x="963" y="229"/>
                    </a:cubicBezTo>
                    <a:cubicBezTo>
                      <a:pt x="962" y="227"/>
                      <a:pt x="962" y="224"/>
                      <a:pt x="961" y="224"/>
                    </a:cubicBezTo>
                    <a:cubicBezTo>
                      <a:pt x="961" y="224"/>
                      <a:pt x="961" y="224"/>
                      <a:pt x="961" y="224"/>
                    </a:cubicBezTo>
                    <a:cubicBezTo>
                      <a:pt x="959" y="225"/>
                      <a:pt x="957" y="232"/>
                      <a:pt x="955" y="239"/>
                    </a:cubicBezTo>
                    <a:cubicBezTo>
                      <a:pt x="955" y="242"/>
                      <a:pt x="954" y="246"/>
                      <a:pt x="953" y="248"/>
                    </a:cubicBezTo>
                    <a:cubicBezTo>
                      <a:pt x="953" y="249"/>
                      <a:pt x="952" y="250"/>
                      <a:pt x="952" y="251"/>
                    </a:cubicBezTo>
                    <a:cubicBezTo>
                      <a:pt x="952" y="252"/>
                      <a:pt x="951" y="252"/>
                      <a:pt x="951" y="252"/>
                    </a:cubicBezTo>
                    <a:cubicBezTo>
                      <a:pt x="951" y="252"/>
                      <a:pt x="951" y="252"/>
                      <a:pt x="951" y="252"/>
                    </a:cubicBezTo>
                    <a:cubicBezTo>
                      <a:pt x="951" y="252"/>
                      <a:pt x="951" y="252"/>
                      <a:pt x="951" y="252"/>
                    </a:cubicBezTo>
                    <a:cubicBezTo>
                      <a:pt x="951" y="251"/>
                      <a:pt x="952" y="250"/>
                      <a:pt x="952" y="247"/>
                    </a:cubicBezTo>
                    <a:cubicBezTo>
                      <a:pt x="952" y="245"/>
                      <a:pt x="952" y="244"/>
                      <a:pt x="952" y="243"/>
                    </a:cubicBezTo>
                    <a:cubicBezTo>
                      <a:pt x="952" y="242"/>
                      <a:pt x="952" y="242"/>
                      <a:pt x="951" y="242"/>
                    </a:cubicBezTo>
                    <a:cubicBezTo>
                      <a:pt x="951" y="241"/>
                      <a:pt x="951" y="241"/>
                      <a:pt x="950" y="241"/>
                    </a:cubicBezTo>
                    <a:cubicBezTo>
                      <a:pt x="947" y="242"/>
                      <a:pt x="947" y="248"/>
                      <a:pt x="945" y="252"/>
                    </a:cubicBezTo>
                    <a:cubicBezTo>
                      <a:pt x="943" y="255"/>
                      <a:pt x="943" y="256"/>
                      <a:pt x="943" y="257"/>
                    </a:cubicBezTo>
                    <a:cubicBezTo>
                      <a:pt x="943" y="258"/>
                      <a:pt x="943" y="259"/>
                      <a:pt x="943" y="260"/>
                    </a:cubicBezTo>
                    <a:cubicBezTo>
                      <a:pt x="943" y="261"/>
                      <a:pt x="943" y="261"/>
                      <a:pt x="943" y="261"/>
                    </a:cubicBezTo>
                    <a:cubicBezTo>
                      <a:pt x="943" y="264"/>
                      <a:pt x="938" y="265"/>
                      <a:pt x="938" y="268"/>
                    </a:cubicBezTo>
                    <a:cubicBezTo>
                      <a:pt x="938" y="269"/>
                      <a:pt x="938" y="269"/>
                      <a:pt x="938" y="269"/>
                    </a:cubicBezTo>
                    <a:cubicBezTo>
                      <a:pt x="938" y="272"/>
                      <a:pt x="941" y="276"/>
                      <a:pt x="941" y="279"/>
                    </a:cubicBezTo>
                    <a:cubicBezTo>
                      <a:pt x="941" y="281"/>
                      <a:pt x="938" y="283"/>
                      <a:pt x="936" y="288"/>
                    </a:cubicBezTo>
                    <a:cubicBezTo>
                      <a:pt x="934" y="292"/>
                      <a:pt x="935" y="300"/>
                      <a:pt x="934" y="305"/>
                    </a:cubicBezTo>
                    <a:cubicBezTo>
                      <a:pt x="933" y="309"/>
                      <a:pt x="931" y="313"/>
                      <a:pt x="926" y="315"/>
                    </a:cubicBezTo>
                    <a:cubicBezTo>
                      <a:pt x="926" y="315"/>
                      <a:pt x="925" y="315"/>
                      <a:pt x="925" y="315"/>
                    </a:cubicBezTo>
                    <a:cubicBezTo>
                      <a:pt x="924" y="315"/>
                      <a:pt x="924" y="315"/>
                      <a:pt x="924" y="315"/>
                    </a:cubicBezTo>
                    <a:cubicBezTo>
                      <a:pt x="924" y="313"/>
                      <a:pt x="927" y="310"/>
                      <a:pt x="928" y="308"/>
                    </a:cubicBezTo>
                    <a:cubicBezTo>
                      <a:pt x="929" y="307"/>
                      <a:pt x="929" y="306"/>
                      <a:pt x="929" y="305"/>
                    </a:cubicBezTo>
                    <a:cubicBezTo>
                      <a:pt x="929" y="303"/>
                      <a:pt x="929" y="302"/>
                      <a:pt x="929" y="301"/>
                    </a:cubicBezTo>
                    <a:cubicBezTo>
                      <a:pt x="929" y="298"/>
                      <a:pt x="929" y="296"/>
                      <a:pt x="931" y="295"/>
                    </a:cubicBezTo>
                    <a:cubicBezTo>
                      <a:pt x="934" y="290"/>
                      <a:pt x="934" y="283"/>
                      <a:pt x="936" y="278"/>
                    </a:cubicBezTo>
                    <a:cubicBezTo>
                      <a:pt x="936" y="277"/>
                      <a:pt x="936" y="276"/>
                      <a:pt x="936" y="276"/>
                    </a:cubicBezTo>
                    <a:cubicBezTo>
                      <a:pt x="936" y="273"/>
                      <a:pt x="933" y="272"/>
                      <a:pt x="932" y="268"/>
                    </a:cubicBezTo>
                    <a:cubicBezTo>
                      <a:pt x="932" y="267"/>
                      <a:pt x="932" y="267"/>
                      <a:pt x="932" y="266"/>
                    </a:cubicBezTo>
                    <a:cubicBezTo>
                      <a:pt x="932" y="263"/>
                      <a:pt x="934" y="261"/>
                      <a:pt x="934" y="258"/>
                    </a:cubicBezTo>
                    <a:cubicBezTo>
                      <a:pt x="934" y="258"/>
                      <a:pt x="933" y="257"/>
                      <a:pt x="933" y="256"/>
                    </a:cubicBezTo>
                    <a:cubicBezTo>
                      <a:pt x="933" y="256"/>
                      <a:pt x="933" y="255"/>
                      <a:pt x="933" y="254"/>
                    </a:cubicBezTo>
                    <a:cubicBezTo>
                      <a:pt x="933" y="251"/>
                      <a:pt x="935" y="248"/>
                      <a:pt x="935" y="246"/>
                    </a:cubicBezTo>
                    <a:cubicBezTo>
                      <a:pt x="935" y="246"/>
                      <a:pt x="934" y="246"/>
                      <a:pt x="934" y="245"/>
                    </a:cubicBezTo>
                    <a:cubicBezTo>
                      <a:pt x="934" y="245"/>
                      <a:pt x="933" y="245"/>
                      <a:pt x="932" y="245"/>
                    </a:cubicBezTo>
                    <a:cubicBezTo>
                      <a:pt x="929" y="245"/>
                      <a:pt x="922" y="247"/>
                      <a:pt x="919" y="249"/>
                    </a:cubicBezTo>
                    <a:cubicBezTo>
                      <a:pt x="915" y="253"/>
                      <a:pt x="906" y="249"/>
                      <a:pt x="904" y="253"/>
                    </a:cubicBezTo>
                    <a:cubicBezTo>
                      <a:pt x="903" y="257"/>
                      <a:pt x="902" y="257"/>
                      <a:pt x="899" y="257"/>
                    </a:cubicBezTo>
                    <a:cubicBezTo>
                      <a:pt x="896" y="257"/>
                      <a:pt x="892" y="265"/>
                      <a:pt x="891" y="265"/>
                    </a:cubicBezTo>
                    <a:cubicBezTo>
                      <a:pt x="891" y="265"/>
                      <a:pt x="891" y="265"/>
                      <a:pt x="891" y="265"/>
                    </a:cubicBezTo>
                    <a:cubicBezTo>
                      <a:pt x="891" y="265"/>
                      <a:pt x="891" y="265"/>
                      <a:pt x="891" y="264"/>
                    </a:cubicBezTo>
                    <a:cubicBezTo>
                      <a:pt x="891" y="261"/>
                      <a:pt x="893" y="255"/>
                      <a:pt x="893" y="252"/>
                    </a:cubicBezTo>
                    <a:cubicBezTo>
                      <a:pt x="893" y="252"/>
                      <a:pt x="893" y="252"/>
                      <a:pt x="893" y="252"/>
                    </a:cubicBezTo>
                    <a:cubicBezTo>
                      <a:pt x="893" y="248"/>
                      <a:pt x="888" y="242"/>
                      <a:pt x="884" y="240"/>
                    </a:cubicBezTo>
                    <a:cubicBezTo>
                      <a:pt x="881" y="238"/>
                      <a:pt x="879" y="238"/>
                      <a:pt x="878" y="234"/>
                    </a:cubicBezTo>
                    <a:cubicBezTo>
                      <a:pt x="877" y="233"/>
                      <a:pt x="876" y="233"/>
                      <a:pt x="876" y="233"/>
                    </a:cubicBezTo>
                    <a:cubicBezTo>
                      <a:pt x="874" y="233"/>
                      <a:pt x="873" y="234"/>
                      <a:pt x="872" y="234"/>
                    </a:cubicBezTo>
                    <a:cubicBezTo>
                      <a:pt x="871" y="234"/>
                      <a:pt x="871" y="234"/>
                      <a:pt x="871" y="234"/>
                    </a:cubicBezTo>
                    <a:cubicBezTo>
                      <a:pt x="871" y="234"/>
                      <a:pt x="871" y="234"/>
                      <a:pt x="870" y="234"/>
                    </a:cubicBezTo>
                    <a:cubicBezTo>
                      <a:pt x="869" y="234"/>
                      <a:pt x="867" y="236"/>
                      <a:pt x="867" y="239"/>
                    </a:cubicBezTo>
                    <a:cubicBezTo>
                      <a:pt x="867" y="239"/>
                      <a:pt x="868" y="240"/>
                      <a:pt x="868" y="241"/>
                    </a:cubicBezTo>
                    <a:cubicBezTo>
                      <a:pt x="869" y="245"/>
                      <a:pt x="873" y="245"/>
                      <a:pt x="874" y="248"/>
                    </a:cubicBezTo>
                    <a:cubicBezTo>
                      <a:pt x="874" y="248"/>
                      <a:pt x="874" y="249"/>
                      <a:pt x="874" y="249"/>
                    </a:cubicBezTo>
                    <a:cubicBezTo>
                      <a:pt x="874" y="251"/>
                      <a:pt x="872" y="252"/>
                      <a:pt x="872" y="257"/>
                    </a:cubicBezTo>
                    <a:cubicBezTo>
                      <a:pt x="872" y="257"/>
                      <a:pt x="872" y="258"/>
                      <a:pt x="872" y="258"/>
                    </a:cubicBezTo>
                    <a:cubicBezTo>
                      <a:pt x="872" y="259"/>
                      <a:pt x="872" y="259"/>
                      <a:pt x="872" y="260"/>
                    </a:cubicBezTo>
                    <a:cubicBezTo>
                      <a:pt x="872" y="262"/>
                      <a:pt x="871" y="264"/>
                      <a:pt x="871" y="266"/>
                    </a:cubicBezTo>
                    <a:cubicBezTo>
                      <a:pt x="870" y="267"/>
                      <a:pt x="870" y="267"/>
                      <a:pt x="869" y="267"/>
                    </a:cubicBezTo>
                    <a:cubicBezTo>
                      <a:pt x="869" y="267"/>
                      <a:pt x="869" y="267"/>
                      <a:pt x="868" y="267"/>
                    </a:cubicBezTo>
                    <a:cubicBezTo>
                      <a:pt x="868" y="267"/>
                      <a:pt x="868" y="267"/>
                      <a:pt x="868" y="266"/>
                    </a:cubicBezTo>
                    <a:cubicBezTo>
                      <a:pt x="868" y="265"/>
                      <a:pt x="868" y="263"/>
                      <a:pt x="869" y="262"/>
                    </a:cubicBezTo>
                    <a:cubicBezTo>
                      <a:pt x="869" y="262"/>
                      <a:pt x="869" y="262"/>
                      <a:pt x="869" y="261"/>
                    </a:cubicBezTo>
                    <a:cubicBezTo>
                      <a:pt x="869" y="259"/>
                      <a:pt x="867" y="256"/>
                      <a:pt x="867" y="253"/>
                    </a:cubicBezTo>
                    <a:cubicBezTo>
                      <a:pt x="866" y="253"/>
                      <a:pt x="866" y="253"/>
                      <a:pt x="866" y="252"/>
                    </a:cubicBezTo>
                    <a:cubicBezTo>
                      <a:pt x="866" y="251"/>
                      <a:pt x="867" y="250"/>
                      <a:pt x="867" y="248"/>
                    </a:cubicBezTo>
                    <a:cubicBezTo>
                      <a:pt x="867" y="247"/>
                      <a:pt x="867" y="247"/>
                      <a:pt x="866" y="246"/>
                    </a:cubicBezTo>
                    <a:cubicBezTo>
                      <a:pt x="866" y="246"/>
                      <a:pt x="865" y="246"/>
                      <a:pt x="865" y="246"/>
                    </a:cubicBezTo>
                    <a:cubicBezTo>
                      <a:pt x="862" y="246"/>
                      <a:pt x="860" y="250"/>
                      <a:pt x="859" y="252"/>
                    </a:cubicBezTo>
                    <a:cubicBezTo>
                      <a:pt x="859" y="253"/>
                      <a:pt x="859" y="253"/>
                      <a:pt x="858" y="253"/>
                    </a:cubicBezTo>
                    <a:cubicBezTo>
                      <a:pt x="857" y="253"/>
                      <a:pt x="855" y="251"/>
                      <a:pt x="854" y="250"/>
                    </a:cubicBezTo>
                    <a:cubicBezTo>
                      <a:pt x="854" y="249"/>
                      <a:pt x="853" y="249"/>
                      <a:pt x="852" y="249"/>
                    </a:cubicBezTo>
                    <a:cubicBezTo>
                      <a:pt x="850" y="249"/>
                      <a:pt x="848" y="249"/>
                      <a:pt x="846" y="251"/>
                    </a:cubicBezTo>
                    <a:cubicBezTo>
                      <a:pt x="846" y="252"/>
                      <a:pt x="846" y="252"/>
                      <a:pt x="846" y="253"/>
                    </a:cubicBezTo>
                    <a:cubicBezTo>
                      <a:pt x="846" y="255"/>
                      <a:pt x="847" y="257"/>
                      <a:pt x="847" y="259"/>
                    </a:cubicBezTo>
                    <a:cubicBezTo>
                      <a:pt x="847" y="259"/>
                      <a:pt x="847" y="260"/>
                      <a:pt x="847" y="260"/>
                    </a:cubicBezTo>
                    <a:cubicBezTo>
                      <a:pt x="847" y="261"/>
                      <a:pt x="847" y="261"/>
                      <a:pt x="847" y="262"/>
                    </a:cubicBezTo>
                    <a:cubicBezTo>
                      <a:pt x="847" y="263"/>
                      <a:pt x="848" y="264"/>
                      <a:pt x="849" y="264"/>
                    </a:cubicBezTo>
                    <a:cubicBezTo>
                      <a:pt x="850" y="264"/>
                      <a:pt x="851" y="264"/>
                      <a:pt x="852" y="263"/>
                    </a:cubicBezTo>
                    <a:cubicBezTo>
                      <a:pt x="852" y="263"/>
                      <a:pt x="853" y="263"/>
                      <a:pt x="854" y="263"/>
                    </a:cubicBezTo>
                    <a:cubicBezTo>
                      <a:pt x="855" y="263"/>
                      <a:pt x="858" y="263"/>
                      <a:pt x="859" y="264"/>
                    </a:cubicBezTo>
                    <a:cubicBezTo>
                      <a:pt x="861" y="265"/>
                      <a:pt x="862" y="266"/>
                      <a:pt x="862" y="266"/>
                    </a:cubicBezTo>
                    <a:cubicBezTo>
                      <a:pt x="862" y="266"/>
                      <a:pt x="862" y="266"/>
                      <a:pt x="862" y="266"/>
                    </a:cubicBezTo>
                    <a:cubicBezTo>
                      <a:pt x="862" y="267"/>
                      <a:pt x="862" y="267"/>
                      <a:pt x="861" y="267"/>
                    </a:cubicBezTo>
                    <a:cubicBezTo>
                      <a:pt x="860" y="267"/>
                      <a:pt x="858" y="266"/>
                      <a:pt x="856" y="266"/>
                    </a:cubicBezTo>
                    <a:cubicBezTo>
                      <a:pt x="855" y="266"/>
                      <a:pt x="854" y="266"/>
                      <a:pt x="854" y="266"/>
                    </a:cubicBezTo>
                    <a:cubicBezTo>
                      <a:pt x="852" y="266"/>
                      <a:pt x="851" y="266"/>
                      <a:pt x="849" y="267"/>
                    </a:cubicBezTo>
                    <a:cubicBezTo>
                      <a:pt x="848" y="267"/>
                      <a:pt x="847" y="267"/>
                      <a:pt x="847" y="267"/>
                    </a:cubicBezTo>
                    <a:cubicBezTo>
                      <a:pt x="845" y="267"/>
                      <a:pt x="844" y="266"/>
                      <a:pt x="842" y="265"/>
                    </a:cubicBezTo>
                    <a:cubicBezTo>
                      <a:pt x="842" y="264"/>
                      <a:pt x="842" y="264"/>
                      <a:pt x="841" y="264"/>
                    </a:cubicBezTo>
                    <a:cubicBezTo>
                      <a:pt x="840" y="264"/>
                      <a:pt x="839" y="265"/>
                      <a:pt x="839" y="267"/>
                    </a:cubicBezTo>
                    <a:cubicBezTo>
                      <a:pt x="839" y="267"/>
                      <a:pt x="839" y="268"/>
                      <a:pt x="839" y="268"/>
                    </a:cubicBezTo>
                    <a:cubicBezTo>
                      <a:pt x="840" y="271"/>
                      <a:pt x="843" y="276"/>
                      <a:pt x="844" y="279"/>
                    </a:cubicBezTo>
                    <a:cubicBezTo>
                      <a:pt x="844" y="279"/>
                      <a:pt x="845" y="279"/>
                      <a:pt x="846" y="279"/>
                    </a:cubicBezTo>
                    <a:cubicBezTo>
                      <a:pt x="847" y="279"/>
                      <a:pt x="849" y="278"/>
                      <a:pt x="850" y="278"/>
                    </a:cubicBezTo>
                    <a:cubicBezTo>
                      <a:pt x="850" y="278"/>
                      <a:pt x="850" y="279"/>
                      <a:pt x="850" y="279"/>
                    </a:cubicBezTo>
                    <a:cubicBezTo>
                      <a:pt x="850" y="279"/>
                      <a:pt x="850" y="279"/>
                      <a:pt x="850" y="279"/>
                    </a:cubicBezTo>
                    <a:cubicBezTo>
                      <a:pt x="851" y="279"/>
                      <a:pt x="850" y="280"/>
                      <a:pt x="849" y="281"/>
                    </a:cubicBezTo>
                    <a:cubicBezTo>
                      <a:pt x="847" y="282"/>
                      <a:pt x="846" y="283"/>
                      <a:pt x="845" y="283"/>
                    </a:cubicBezTo>
                    <a:cubicBezTo>
                      <a:pt x="845" y="283"/>
                      <a:pt x="845" y="283"/>
                      <a:pt x="845" y="283"/>
                    </a:cubicBezTo>
                    <a:cubicBezTo>
                      <a:pt x="844" y="283"/>
                      <a:pt x="844" y="280"/>
                      <a:pt x="841" y="279"/>
                    </a:cubicBezTo>
                    <a:cubicBezTo>
                      <a:pt x="841" y="278"/>
                      <a:pt x="840" y="278"/>
                      <a:pt x="839" y="278"/>
                    </a:cubicBezTo>
                    <a:cubicBezTo>
                      <a:pt x="837" y="278"/>
                      <a:pt x="836" y="279"/>
                      <a:pt x="834" y="280"/>
                    </a:cubicBezTo>
                    <a:cubicBezTo>
                      <a:pt x="832" y="281"/>
                      <a:pt x="828" y="284"/>
                      <a:pt x="828" y="289"/>
                    </a:cubicBezTo>
                    <a:cubicBezTo>
                      <a:pt x="828" y="289"/>
                      <a:pt x="828" y="289"/>
                      <a:pt x="828" y="289"/>
                    </a:cubicBezTo>
                    <a:cubicBezTo>
                      <a:pt x="829" y="294"/>
                      <a:pt x="833" y="292"/>
                      <a:pt x="834" y="294"/>
                    </a:cubicBezTo>
                    <a:cubicBezTo>
                      <a:pt x="836" y="296"/>
                      <a:pt x="840" y="297"/>
                      <a:pt x="845" y="297"/>
                    </a:cubicBezTo>
                    <a:cubicBezTo>
                      <a:pt x="847" y="297"/>
                      <a:pt x="849" y="297"/>
                      <a:pt x="850" y="297"/>
                    </a:cubicBezTo>
                    <a:cubicBezTo>
                      <a:pt x="858" y="296"/>
                      <a:pt x="859" y="296"/>
                      <a:pt x="864" y="290"/>
                    </a:cubicBezTo>
                    <a:cubicBezTo>
                      <a:pt x="866" y="288"/>
                      <a:pt x="867" y="288"/>
                      <a:pt x="868" y="288"/>
                    </a:cubicBezTo>
                    <a:cubicBezTo>
                      <a:pt x="869" y="288"/>
                      <a:pt x="871" y="290"/>
                      <a:pt x="873" y="290"/>
                    </a:cubicBezTo>
                    <a:cubicBezTo>
                      <a:pt x="873" y="290"/>
                      <a:pt x="873" y="290"/>
                      <a:pt x="873" y="290"/>
                    </a:cubicBezTo>
                    <a:cubicBezTo>
                      <a:pt x="876" y="290"/>
                      <a:pt x="877" y="285"/>
                      <a:pt x="877" y="282"/>
                    </a:cubicBezTo>
                    <a:cubicBezTo>
                      <a:pt x="877" y="280"/>
                      <a:pt x="877" y="279"/>
                      <a:pt x="876" y="278"/>
                    </a:cubicBezTo>
                    <a:cubicBezTo>
                      <a:pt x="874" y="276"/>
                      <a:pt x="874" y="274"/>
                      <a:pt x="874" y="272"/>
                    </a:cubicBezTo>
                    <a:cubicBezTo>
                      <a:pt x="874" y="271"/>
                      <a:pt x="875" y="270"/>
                      <a:pt x="877" y="269"/>
                    </a:cubicBezTo>
                    <a:cubicBezTo>
                      <a:pt x="879" y="269"/>
                      <a:pt x="881" y="268"/>
                      <a:pt x="883" y="268"/>
                    </a:cubicBezTo>
                    <a:cubicBezTo>
                      <a:pt x="883" y="268"/>
                      <a:pt x="884" y="268"/>
                      <a:pt x="884" y="268"/>
                    </a:cubicBezTo>
                    <a:cubicBezTo>
                      <a:pt x="886" y="269"/>
                      <a:pt x="886" y="270"/>
                      <a:pt x="886" y="271"/>
                    </a:cubicBezTo>
                    <a:cubicBezTo>
                      <a:pt x="886" y="273"/>
                      <a:pt x="886" y="275"/>
                      <a:pt x="885" y="277"/>
                    </a:cubicBezTo>
                    <a:cubicBezTo>
                      <a:pt x="885" y="277"/>
                      <a:pt x="885" y="278"/>
                      <a:pt x="885" y="279"/>
                    </a:cubicBezTo>
                    <a:cubicBezTo>
                      <a:pt x="885" y="283"/>
                      <a:pt x="886" y="289"/>
                      <a:pt x="888" y="292"/>
                    </a:cubicBezTo>
                    <a:cubicBezTo>
                      <a:pt x="889" y="293"/>
                      <a:pt x="890" y="294"/>
                      <a:pt x="891" y="294"/>
                    </a:cubicBezTo>
                    <a:cubicBezTo>
                      <a:pt x="893" y="294"/>
                      <a:pt x="895" y="293"/>
                      <a:pt x="897" y="291"/>
                    </a:cubicBezTo>
                    <a:cubicBezTo>
                      <a:pt x="898" y="290"/>
                      <a:pt x="899" y="290"/>
                      <a:pt x="899" y="290"/>
                    </a:cubicBezTo>
                    <a:cubicBezTo>
                      <a:pt x="900" y="290"/>
                      <a:pt x="902" y="291"/>
                      <a:pt x="902" y="292"/>
                    </a:cubicBezTo>
                    <a:cubicBezTo>
                      <a:pt x="903" y="294"/>
                      <a:pt x="904" y="295"/>
                      <a:pt x="904" y="296"/>
                    </a:cubicBezTo>
                    <a:cubicBezTo>
                      <a:pt x="904" y="296"/>
                      <a:pt x="904" y="296"/>
                      <a:pt x="904" y="296"/>
                    </a:cubicBezTo>
                    <a:cubicBezTo>
                      <a:pt x="904" y="296"/>
                      <a:pt x="904" y="296"/>
                      <a:pt x="903" y="296"/>
                    </a:cubicBezTo>
                    <a:cubicBezTo>
                      <a:pt x="903" y="296"/>
                      <a:pt x="900" y="294"/>
                      <a:pt x="899" y="293"/>
                    </a:cubicBezTo>
                    <a:cubicBezTo>
                      <a:pt x="899" y="292"/>
                      <a:pt x="899" y="292"/>
                      <a:pt x="898" y="292"/>
                    </a:cubicBezTo>
                    <a:cubicBezTo>
                      <a:pt x="896" y="292"/>
                      <a:pt x="893" y="294"/>
                      <a:pt x="891" y="298"/>
                    </a:cubicBezTo>
                    <a:cubicBezTo>
                      <a:pt x="889" y="300"/>
                      <a:pt x="889" y="303"/>
                      <a:pt x="889" y="305"/>
                    </a:cubicBezTo>
                    <a:cubicBezTo>
                      <a:pt x="889" y="307"/>
                      <a:pt x="889" y="308"/>
                      <a:pt x="890" y="309"/>
                    </a:cubicBezTo>
                    <a:cubicBezTo>
                      <a:pt x="891" y="311"/>
                      <a:pt x="893" y="315"/>
                      <a:pt x="895" y="320"/>
                    </a:cubicBezTo>
                    <a:cubicBezTo>
                      <a:pt x="896" y="325"/>
                      <a:pt x="905" y="324"/>
                      <a:pt x="909" y="325"/>
                    </a:cubicBezTo>
                    <a:cubicBezTo>
                      <a:pt x="912" y="325"/>
                      <a:pt x="915" y="333"/>
                      <a:pt x="915" y="337"/>
                    </a:cubicBezTo>
                    <a:cubicBezTo>
                      <a:pt x="915" y="341"/>
                      <a:pt x="915" y="342"/>
                      <a:pt x="917" y="347"/>
                    </a:cubicBezTo>
                    <a:cubicBezTo>
                      <a:pt x="917" y="347"/>
                      <a:pt x="917" y="348"/>
                      <a:pt x="917" y="348"/>
                    </a:cubicBezTo>
                    <a:cubicBezTo>
                      <a:pt x="917" y="349"/>
                      <a:pt x="917" y="349"/>
                      <a:pt x="916" y="349"/>
                    </a:cubicBezTo>
                    <a:cubicBezTo>
                      <a:pt x="916" y="349"/>
                      <a:pt x="914" y="348"/>
                      <a:pt x="913" y="348"/>
                    </a:cubicBezTo>
                    <a:cubicBezTo>
                      <a:pt x="913" y="347"/>
                      <a:pt x="912" y="346"/>
                      <a:pt x="911" y="346"/>
                    </a:cubicBezTo>
                    <a:cubicBezTo>
                      <a:pt x="910" y="346"/>
                      <a:pt x="909" y="347"/>
                      <a:pt x="908" y="348"/>
                    </a:cubicBezTo>
                    <a:cubicBezTo>
                      <a:pt x="908" y="349"/>
                      <a:pt x="908" y="349"/>
                      <a:pt x="908" y="349"/>
                    </a:cubicBezTo>
                    <a:cubicBezTo>
                      <a:pt x="908" y="349"/>
                      <a:pt x="908" y="349"/>
                      <a:pt x="908" y="348"/>
                    </a:cubicBezTo>
                    <a:cubicBezTo>
                      <a:pt x="907" y="348"/>
                      <a:pt x="907" y="347"/>
                      <a:pt x="907" y="347"/>
                    </a:cubicBezTo>
                    <a:cubicBezTo>
                      <a:pt x="907" y="345"/>
                      <a:pt x="908" y="344"/>
                      <a:pt x="908" y="343"/>
                    </a:cubicBezTo>
                    <a:cubicBezTo>
                      <a:pt x="909" y="340"/>
                      <a:pt x="911" y="339"/>
                      <a:pt x="911" y="336"/>
                    </a:cubicBezTo>
                    <a:cubicBezTo>
                      <a:pt x="911" y="336"/>
                      <a:pt x="911" y="335"/>
                      <a:pt x="911" y="335"/>
                    </a:cubicBezTo>
                    <a:cubicBezTo>
                      <a:pt x="911" y="331"/>
                      <a:pt x="907" y="329"/>
                      <a:pt x="902" y="329"/>
                    </a:cubicBezTo>
                    <a:cubicBezTo>
                      <a:pt x="901" y="329"/>
                      <a:pt x="901" y="329"/>
                      <a:pt x="900" y="329"/>
                    </a:cubicBezTo>
                    <a:cubicBezTo>
                      <a:pt x="899" y="329"/>
                      <a:pt x="899" y="329"/>
                      <a:pt x="899" y="329"/>
                    </a:cubicBezTo>
                    <a:cubicBezTo>
                      <a:pt x="894" y="329"/>
                      <a:pt x="891" y="324"/>
                      <a:pt x="891" y="321"/>
                    </a:cubicBezTo>
                    <a:cubicBezTo>
                      <a:pt x="890" y="316"/>
                      <a:pt x="883" y="306"/>
                      <a:pt x="881" y="303"/>
                    </a:cubicBezTo>
                    <a:cubicBezTo>
                      <a:pt x="880" y="302"/>
                      <a:pt x="880" y="301"/>
                      <a:pt x="880" y="300"/>
                    </a:cubicBezTo>
                    <a:cubicBezTo>
                      <a:pt x="880" y="299"/>
                      <a:pt x="881" y="298"/>
                      <a:pt x="881" y="294"/>
                    </a:cubicBezTo>
                    <a:cubicBezTo>
                      <a:pt x="881" y="294"/>
                      <a:pt x="881" y="294"/>
                      <a:pt x="881" y="293"/>
                    </a:cubicBezTo>
                    <a:cubicBezTo>
                      <a:pt x="881" y="292"/>
                      <a:pt x="880" y="291"/>
                      <a:pt x="879" y="291"/>
                    </a:cubicBezTo>
                    <a:cubicBezTo>
                      <a:pt x="876" y="291"/>
                      <a:pt x="873" y="293"/>
                      <a:pt x="872" y="294"/>
                    </a:cubicBezTo>
                    <a:cubicBezTo>
                      <a:pt x="872" y="296"/>
                      <a:pt x="866" y="296"/>
                      <a:pt x="862" y="297"/>
                    </a:cubicBezTo>
                    <a:cubicBezTo>
                      <a:pt x="858" y="298"/>
                      <a:pt x="856" y="300"/>
                      <a:pt x="856" y="303"/>
                    </a:cubicBezTo>
                    <a:cubicBezTo>
                      <a:pt x="856" y="304"/>
                      <a:pt x="856" y="304"/>
                      <a:pt x="856" y="304"/>
                    </a:cubicBezTo>
                    <a:cubicBezTo>
                      <a:pt x="857" y="309"/>
                      <a:pt x="868" y="325"/>
                      <a:pt x="870" y="328"/>
                    </a:cubicBezTo>
                    <a:cubicBezTo>
                      <a:pt x="873" y="330"/>
                      <a:pt x="877" y="331"/>
                      <a:pt x="881" y="332"/>
                    </a:cubicBezTo>
                    <a:cubicBezTo>
                      <a:pt x="884" y="333"/>
                      <a:pt x="888" y="335"/>
                      <a:pt x="888" y="337"/>
                    </a:cubicBezTo>
                    <a:cubicBezTo>
                      <a:pt x="888" y="337"/>
                      <a:pt x="888" y="338"/>
                      <a:pt x="888" y="338"/>
                    </a:cubicBezTo>
                    <a:cubicBezTo>
                      <a:pt x="887" y="339"/>
                      <a:pt x="887" y="339"/>
                      <a:pt x="886" y="339"/>
                    </a:cubicBezTo>
                    <a:cubicBezTo>
                      <a:pt x="885" y="339"/>
                      <a:pt x="884" y="337"/>
                      <a:pt x="882" y="335"/>
                    </a:cubicBezTo>
                    <a:cubicBezTo>
                      <a:pt x="881" y="334"/>
                      <a:pt x="874" y="333"/>
                      <a:pt x="871" y="332"/>
                    </a:cubicBezTo>
                    <a:cubicBezTo>
                      <a:pt x="869" y="333"/>
                      <a:pt x="868" y="333"/>
                      <a:pt x="868" y="333"/>
                    </a:cubicBezTo>
                    <a:cubicBezTo>
                      <a:pt x="868" y="334"/>
                      <a:pt x="868" y="334"/>
                      <a:pt x="868" y="334"/>
                    </a:cubicBezTo>
                    <a:cubicBezTo>
                      <a:pt x="868" y="336"/>
                      <a:pt x="870" y="339"/>
                      <a:pt x="870" y="340"/>
                    </a:cubicBezTo>
                    <a:cubicBezTo>
                      <a:pt x="870" y="340"/>
                      <a:pt x="870" y="340"/>
                      <a:pt x="870" y="340"/>
                    </a:cubicBezTo>
                    <a:cubicBezTo>
                      <a:pt x="870" y="340"/>
                      <a:pt x="870" y="340"/>
                      <a:pt x="870" y="340"/>
                    </a:cubicBezTo>
                    <a:cubicBezTo>
                      <a:pt x="869" y="340"/>
                      <a:pt x="866" y="337"/>
                      <a:pt x="864" y="335"/>
                    </a:cubicBezTo>
                    <a:cubicBezTo>
                      <a:pt x="863" y="334"/>
                      <a:pt x="862" y="332"/>
                      <a:pt x="862" y="331"/>
                    </a:cubicBezTo>
                    <a:cubicBezTo>
                      <a:pt x="862" y="330"/>
                      <a:pt x="862" y="329"/>
                      <a:pt x="862" y="328"/>
                    </a:cubicBezTo>
                    <a:cubicBezTo>
                      <a:pt x="862" y="328"/>
                      <a:pt x="862" y="328"/>
                      <a:pt x="862" y="328"/>
                    </a:cubicBezTo>
                    <a:cubicBezTo>
                      <a:pt x="862" y="328"/>
                      <a:pt x="862" y="329"/>
                      <a:pt x="861" y="330"/>
                    </a:cubicBezTo>
                    <a:cubicBezTo>
                      <a:pt x="861" y="331"/>
                      <a:pt x="861" y="332"/>
                      <a:pt x="861" y="334"/>
                    </a:cubicBezTo>
                    <a:cubicBezTo>
                      <a:pt x="861" y="335"/>
                      <a:pt x="860" y="336"/>
                      <a:pt x="860" y="336"/>
                    </a:cubicBezTo>
                    <a:cubicBezTo>
                      <a:pt x="859" y="336"/>
                      <a:pt x="858" y="335"/>
                      <a:pt x="858" y="334"/>
                    </a:cubicBezTo>
                    <a:cubicBezTo>
                      <a:pt x="857" y="331"/>
                      <a:pt x="858" y="326"/>
                      <a:pt x="856" y="322"/>
                    </a:cubicBezTo>
                    <a:cubicBezTo>
                      <a:pt x="855" y="321"/>
                      <a:pt x="854" y="321"/>
                      <a:pt x="853" y="321"/>
                    </a:cubicBezTo>
                    <a:cubicBezTo>
                      <a:pt x="852" y="321"/>
                      <a:pt x="852" y="321"/>
                      <a:pt x="851" y="321"/>
                    </a:cubicBezTo>
                    <a:cubicBezTo>
                      <a:pt x="850" y="321"/>
                      <a:pt x="850" y="321"/>
                      <a:pt x="849" y="320"/>
                    </a:cubicBezTo>
                    <a:cubicBezTo>
                      <a:pt x="849" y="320"/>
                      <a:pt x="849" y="320"/>
                      <a:pt x="849" y="319"/>
                    </a:cubicBezTo>
                    <a:cubicBezTo>
                      <a:pt x="849" y="318"/>
                      <a:pt x="850" y="315"/>
                      <a:pt x="850" y="312"/>
                    </a:cubicBezTo>
                    <a:cubicBezTo>
                      <a:pt x="850" y="311"/>
                      <a:pt x="850" y="310"/>
                      <a:pt x="849" y="308"/>
                    </a:cubicBezTo>
                    <a:cubicBezTo>
                      <a:pt x="847" y="306"/>
                      <a:pt x="845" y="306"/>
                      <a:pt x="843" y="306"/>
                    </a:cubicBezTo>
                    <a:cubicBezTo>
                      <a:pt x="840" y="306"/>
                      <a:pt x="836" y="308"/>
                      <a:pt x="835" y="309"/>
                    </a:cubicBezTo>
                    <a:cubicBezTo>
                      <a:pt x="835" y="309"/>
                      <a:pt x="835" y="310"/>
                      <a:pt x="835" y="310"/>
                    </a:cubicBezTo>
                    <a:cubicBezTo>
                      <a:pt x="835" y="313"/>
                      <a:pt x="838" y="316"/>
                      <a:pt x="838" y="319"/>
                    </a:cubicBezTo>
                    <a:cubicBezTo>
                      <a:pt x="838" y="319"/>
                      <a:pt x="838" y="320"/>
                      <a:pt x="838" y="320"/>
                    </a:cubicBezTo>
                    <a:cubicBezTo>
                      <a:pt x="838" y="323"/>
                      <a:pt x="834" y="323"/>
                      <a:pt x="834" y="326"/>
                    </a:cubicBezTo>
                    <a:cubicBezTo>
                      <a:pt x="834" y="326"/>
                      <a:pt x="834" y="327"/>
                      <a:pt x="834" y="327"/>
                    </a:cubicBezTo>
                    <a:cubicBezTo>
                      <a:pt x="834" y="327"/>
                      <a:pt x="834" y="327"/>
                      <a:pt x="834" y="327"/>
                    </a:cubicBezTo>
                    <a:cubicBezTo>
                      <a:pt x="834" y="330"/>
                      <a:pt x="829" y="331"/>
                      <a:pt x="829" y="334"/>
                    </a:cubicBezTo>
                    <a:cubicBezTo>
                      <a:pt x="828" y="337"/>
                      <a:pt x="826" y="339"/>
                      <a:pt x="825" y="340"/>
                    </a:cubicBezTo>
                    <a:cubicBezTo>
                      <a:pt x="825" y="339"/>
                      <a:pt x="824" y="338"/>
                      <a:pt x="823" y="336"/>
                    </a:cubicBezTo>
                    <a:cubicBezTo>
                      <a:pt x="823" y="335"/>
                      <a:pt x="823" y="335"/>
                      <a:pt x="823" y="335"/>
                    </a:cubicBezTo>
                    <a:cubicBezTo>
                      <a:pt x="823" y="333"/>
                      <a:pt x="826" y="330"/>
                      <a:pt x="829" y="328"/>
                    </a:cubicBezTo>
                    <a:cubicBezTo>
                      <a:pt x="832" y="327"/>
                      <a:pt x="832" y="324"/>
                      <a:pt x="832" y="321"/>
                    </a:cubicBezTo>
                    <a:cubicBezTo>
                      <a:pt x="832" y="320"/>
                      <a:pt x="832" y="320"/>
                      <a:pt x="832" y="319"/>
                    </a:cubicBezTo>
                    <a:cubicBezTo>
                      <a:pt x="832" y="316"/>
                      <a:pt x="830" y="314"/>
                      <a:pt x="828" y="314"/>
                    </a:cubicBezTo>
                    <a:cubicBezTo>
                      <a:pt x="827" y="314"/>
                      <a:pt x="827" y="315"/>
                      <a:pt x="827" y="315"/>
                    </a:cubicBezTo>
                    <a:cubicBezTo>
                      <a:pt x="827" y="317"/>
                      <a:pt x="826" y="317"/>
                      <a:pt x="826" y="317"/>
                    </a:cubicBezTo>
                    <a:cubicBezTo>
                      <a:pt x="826" y="317"/>
                      <a:pt x="825" y="316"/>
                      <a:pt x="825" y="315"/>
                    </a:cubicBezTo>
                    <a:cubicBezTo>
                      <a:pt x="825" y="312"/>
                      <a:pt x="829" y="307"/>
                      <a:pt x="830" y="305"/>
                    </a:cubicBezTo>
                    <a:cubicBezTo>
                      <a:pt x="830" y="305"/>
                      <a:pt x="830" y="305"/>
                      <a:pt x="830" y="305"/>
                    </a:cubicBezTo>
                    <a:cubicBezTo>
                      <a:pt x="830" y="303"/>
                      <a:pt x="826" y="299"/>
                      <a:pt x="823" y="299"/>
                    </a:cubicBezTo>
                    <a:cubicBezTo>
                      <a:pt x="821" y="299"/>
                      <a:pt x="820" y="304"/>
                      <a:pt x="819" y="307"/>
                    </a:cubicBezTo>
                    <a:cubicBezTo>
                      <a:pt x="819" y="309"/>
                      <a:pt x="818" y="309"/>
                      <a:pt x="818" y="309"/>
                    </a:cubicBezTo>
                    <a:cubicBezTo>
                      <a:pt x="817" y="309"/>
                      <a:pt x="816" y="309"/>
                      <a:pt x="816" y="308"/>
                    </a:cubicBezTo>
                    <a:cubicBezTo>
                      <a:pt x="816" y="306"/>
                      <a:pt x="819" y="303"/>
                      <a:pt x="821" y="300"/>
                    </a:cubicBezTo>
                    <a:cubicBezTo>
                      <a:pt x="822" y="299"/>
                      <a:pt x="822" y="297"/>
                      <a:pt x="822" y="296"/>
                    </a:cubicBezTo>
                    <a:cubicBezTo>
                      <a:pt x="822" y="292"/>
                      <a:pt x="821" y="288"/>
                      <a:pt x="819" y="288"/>
                    </a:cubicBezTo>
                    <a:cubicBezTo>
                      <a:pt x="816" y="288"/>
                      <a:pt x="815" y="293"/>
                      <a:pt x="814" y="294"/>
                    </a:cubicBezTo>
                    <a:cubicBezTo>
                      <a:pt x="814" y="294"/>
                      <a:pt x="814" y="294"/>
                      <a:pt x="814" y="294"/>
                    </a:cubicBezTo>
                    <a:cubicBezTo>
                      <a:pt x="813" y="294"/>
                      <a:pt x="812" y="291"/>
                      <a:pt x="810" y="289"/>
                    </a:cubicBezTo>
                    <a:cubicBezTo>
                      <a:pt x="808" y="287"/>
                      <a:pt x="806" y="284"/>
                      <a:pt x="805" y="284"/>
                    </a:cubicBezTo>
                    <a:cubicBezTo>
                      <a:pt x="805" y="284"/>
                      <a:pt x="805" y="284"/>
                      <a:pt x="805" y="284"/>
                    </a:cubicBezTo>
                    <a:cubicBezTo>
                      <a:pt x="804" y="285"/>
                      <a:pt x="804" y="285"/>
                      <a:pt x="804" y="286"/>
                    </a:cubicBezTo>
                    <a:cubicBezTo>
                      <a:pt x="804" y="288"/>
                      <a:pt x="805" y="292"/>
                      <a:pt x="806" y="294"/>
                    </a:cubicBezTo>
                    <a:cubicBezTo>
                      <a:pt x="807" y="297"/>
                      <a:pt x="808" y="298"/>
                      <a:pt x="808" y="298"/>
                    </a:cubicBezTo>
                    <a:cubicBezTo>
                      <a:pt x="808" y="299"/>
                      <a:pt x="807" y="299"/>
                      <a:pt x="806" y="300"/>
                    </a:cubicBezTo>
                    <a:cubicBezTo>
                      <a:pt x="806" y="300"/>
                      <a:pt x="806" y="300"/>
                      <a:pt x="806" y="300"/>
                    </a:cubicBezTo>
                    <a:cubicBezTo>
                      <a:pt x="804" y="300"/>
                      <a:pt x="804" y="297"/>
                      <a:pt x="803" y="294"/>
                    </a:cubicBezTo>
                    <a:cubicBezTo>
                      <a:pt x="803" y="291"/>
                      <a:pt x="798" y="284"/>
                      <a:pt x="795" y="284"/>
                    </a:cubicBezTo>
                    <a:cubicBezTo>
                      <a:pt x="794" y="284"/>
                      <a:pt x="794" y="284"/>
                      <a:pt x="794" y="285"/>
                    </a:cubicBezTo>
                    <a:cubicBezTo>
                      <a:pt x="793" y="285"/>
                      <a:pt x="793" y="286"/>
                      <a:pt x="793" y="286"/>
                    </a:cubicBezTo>
                    <a:cubicBezTo>
                      <a:pt x="793" y="291"/>
                      <a:pt x="802" y="301"/>
                      <a:pt x="804" y="303"/>
                    </a:cubicBezTo>
                    <a:cubicBezTo>
                      <a:pt x="805" y="305"/>
                      <a:pt x="806" y="306"/>
                      <a:pt x="806" y="306"/>
                    </a:cubicBezTo>
                    <a:cubicBezTo>
                      <a:pt x="806" y="307"/>
                      <a:pt x="805" y="307"/>
                      <a:pt x="804" y="308"/>
                    </a:cubicBezTo>
                    <a:cubicBezTo>
                      <a:pt x="804" y="308"/>
                      <a:pt x="804" y="308"/>
                      <a:pt x="803" y="308"/>
                    </a:cubicBezTo>
                    <a:cubicBezTo>
                      <a:pt x="800" y="308"/>
                      <a:pt x="795" y="303"/>
                      <a:pt x="794" y="300"/>
                    </a:cubicBezTo>
                    <a:cubicBezTo>
                      <a:pt x="793" y="298"/>
                      <a:pt x="788" y="295"/>
                      <a:pt x="786" y="295"/>
                    </a:cubicBezTo>
                    <a:cubicBezTo>
                      <a:pt x="785" y="295"/>
                      <a:pt x="785" y="295"/>
                      <a:pt x="785" y="296"/>
                    </a:cubicBezTo>
                    <a:cubicBezTo>
                      <a:pt x="785" y="297"/>
                      <a:pt x="786" y="299"/>
                      <a:pt x="788" y="301"/>
                    </a:cubicBezTo>
                    <a:cubicBezTo>
                      <a:pt x="788" y="302"/>
                      <a:pt x="788" y="302"/>
                      <a:pt x="788" y="302"/>
                    </a:cubicBezTo>
                    <a:cubicBezTo>
                      <a:pt x="789" y="303"/>
                      <a:pt x="786" y="304"/>
                      <a:pt x="786" y="306"/>
                    </a:cubicBezTo>
                    <a:cubicBezTo>
                      <a:pt x="786" y="307"/>
                      <a:pt x="785" y="307"/>
                      <a:pt x="785" y="307"/>
                    </a:cubicBezTo>
                    <a:cubicBezTo>
                      <a:pt x="784" y="307"/>
                      <a:pt x="782" y="305"/>
                      <a:pt x="781" y="303"/>
                    </a:cubicBezTo>
                    <a:cubicBezTo>
                      <a:pt x="780" y="303"/>
                      <a:pt x="779" y="302"/>
                      <a:pt x="779" y="302"/>
                    </a:cubicBezTo>
                    <a:cubicBezTo>
                      <a:pt x="778" y="302"/>
                      <a:pt x="778" y="303"/>
                      <a:pt x="778" y="306"/>
                    </a:cubicBezTo>
                    <a:cubicBezTo>
                      <a:pt x="778" y="311"/>
                      <a:pt x="782" y="313"/>
                      <a:pt x="787" y="314"/>
                    </a:cubicBezTo>
                    <a:cubicBezTo>
                      <a:pt x="788" y="314"/>
                      <a:pt x="789" y="314"/>
                      <a:pt x="790" y="314"/>
                    </a:cubicBezTo>
                    <a:cubicBezTo>
                      <a:pt x="790" y="314"/>
                      <a:pt x="790" y="314"/>
                      <a:pt x="791" y="314"/>
                    </a:cubicBezTo>
                    <a:cubicBezTo>
                      <a:pt x="791" y="314"/>
                      <a:pt x="791" y="314"/>
                      <a:pt x="791" y="314"/>
                    </a:cubicBezTo>
                    <a:cubicBezTo>
                      <a:pt x="791" y="314"/>
                      <a:pt x="790" y="315"/>
                      <a:pt x="789" y="316"/>
                    </a:cubicBezTo>
                    <a:cubicBezTo>
                      <a:pt x="788" y="317"/>
                      <a:pt x="786" y="318"/>
                      <a:pt x="784" y="318"/>
                    </a:cubicBezTo>
                    <a:cubicBezTo>
                      <a:pt x="783" y="318"/>
                      <a:pt x="781" y="317"/>
                      <a:pt x="779" y="317"/>
                    </a:cubicBezTo>
                    <a:cubicBezTo>
                      <a:pt x="777" y="316"/>
                      <a:pt x="775" y="316"/>
                      <a:pt x="775" y="316"/>
                    </a:cubicBezTo>
                    <a:cubicBezTo>
                      <a:pt x="774" y="316"/>
                      <a:pt x="774" y="316"/>
                      <a:pt x="773" y="316"/>
                    </a:cubicBezTo>
                    <a:cubicBezTo>
                      <a:pt x="773" y="317"/>
                      <a:pt x="773" y="317"/>
                      <a:pt x="773" y="318"/>
                    </a:cubicBezTo>
                    <a:cubicBezTo>
                      <a:pt x="773" y="319"/>
                      <a:pt x="772" y="320"/>
                      <a:pt x="771" y="320"/>
                    </a:cubicBezTo>
                    <a:cubicBezTo>
                      <a:pt x="770" y="320"/>
                      <a:pt x="770" y="320"/>
                      <a:pt x="769" y="319"/>
                    </a:cubicBezTo>
                    <a:cubicBezTo>
                      <a:pt x="768" y="319"/>
                      <a:pt x="767" y="318"/>
                      <a:pt x="766" y="318"/>
                    </a:cubicBezTo>
                    <a:cubicBezTo>
                      <a:pt x="763" y="318"/>
                      <a:pt x="759" y="320"/>
                      <a:pt x="759" y="322"/>
                    </a:cubicBezTo>
                    <a:cubicBezTo>
                      <a:pt x="759" y="322"/>
                      <a:pt x="759" y="323"/>
                      <a:pt x="759" y="323"/>
                    </a:cubicBezTo>
                    <a:cubicBezTo>
                      <a:pt x="759" y="325"/>
                      <a:pt x="762" y="325"/>
                      <a:pt x="765" y="325"/>
                    </a:cubicBezTo>
                    <a:cubicBezTo>
                      <a:pt x="765" y="325"/>
                      <a:pt x="765" y="325"/>
                      <a:pt x="766" y="325"/>
                    </a:cubicBezTo>
                    <a:cubicBezTo>
                      <a:pt x="768" y="325"/>
                      <a:pt x="768" y="326"/>
                      <a:pt x="768" y="328"/>
                    </a:cubicBezTo>
                    <a:cubicBezTo>
                      <a:pt x="768" y="329"/>
                      <a:pt x="768" y="330"/>
                      <a:pt x="768" y="331"/>
                    </a:cubicBezTo>
                    <a:cubicBezTo>
                      <a:pt x="767" y="333"/>
                      <a:pt x="765" y="334"/>
                      <a:pt x="762" y="334"/>
                    </a:cubicBezTo>
                    <a:cubicBezTo>
                      <a:pt x="760" y="334"/>
                      <a:pt x="757" y="334"/>
                      <a:pt x="757" y="335"/>
                    </a:cubicBezTo>
                    <a:cubicBezTo>
                      <a:pt x="757" y="337"/>
                      <a:pt x="763" y="340"/>
                      <a:pt x="766" y="343"/>
                    </a:cubicBezTo>
                    <a:cubicBezTo>
                      <a:pt x="767" y="344"/>
                      <a:pt x="768" y="344"/>
                      <a:pt x="768" y="344"/>
                    </a:cubicBezTo>
                    <a:cubicBezTo>
                      <a:pt x="770" y="344"/>
                      <a:pt x="773" y="341"/>
                      <a:pt x="773" y="341"/>
                    </a:cubicBezTo>
                    <a:cubicBezTo>
                      <a:pt x="773" y="342"/>
                      <a:pt x="771" y="343"/>
                      <a:pt x="771" y="343"/>
                    </a:cubicBezTo>
                    <a:cubicBezTo>
                      <a:pt x="771" y="344"/>
                      <a:pt x="771" y="345"/>
                      <a:pt x="771" y="346"/>
                    </a:cubicBezTo>
                    <a:cubicBezTo>
                      <a:pt x="771" y="347"/>
                      <a:pt x="771" y="347"/>
                      <a:pt x="771" y="348"/>
                    </a:cubicBezTo>
                    <a:cubicBezTo>
                      <a:pt x="771" y="348"/>
                      <a:pt x="770" y="349"/>
                      <a:pt x="768" y="349"/>
                    </a:cubicBezTo>
                    <a:cubicBezTo>
                      <a:pt x="766" y="349"/>
                      <a:pt x="763" y="348"/>
                      <a:pt x="761" y="348"/>
                    </a:cubicBezTo>
                    <a:cubicBezTo>
                      <a:pt x="760" y="348"/>
                      <a:pt x="759" y="348"/>
                      <a:pt x="758" y="349"/>
                    </a:cubicBezTo>
                    <a:cubicBezTo>
                      <a:pt x="758" y="349"/>
                      <a:pt x="758" y="350"/>
                      <a:pt x="758" y="350"/>
                    </a:cubicBezTo>
                    <a:cubicBezTo>
                      <a:pt x="758" y="352"/>
                      <a:pt x="762" y="354"/>
                      <a:pt x="764" y="357"/>
                    </a:cubicBezTo>
                    <a:cubicBezTo>
                      <a:pt x="765" y="358"/>
                      <a:pt x="766" y="358"/>
                      <a:pt x="767" y="358"/>
                    </a:cubicBezTo>
                    <a:cubicBezTo>
                      <a:pt x="769" y="358"/>
                      <a:pt x="770" y="357"/>
                      <a:pt x="771" y="357"/>
                    </a:cubicBezTo>
                    <a:cubicBezTo>
                      <a:pt x="772" y="357"/>
                      <a:pt x="772" y="358"/>
                      <a:pt x="772" y="358"/>
                    </a:cubicBezTo>
                    <a:cubicBezTo>
                      <a:pt x="772" y="359"/>
                      <a:pt x="772" y="359"/>
                      <a:pt x="771" y="359"/>
                    </a:cubicBezTo>
                    <a:cubicBezTo>
                      <a:pt x="770" y="359"/>
                      <a:pt x="769" y="360"/>
                      <a:pt x="769" y="361"/>
                    </a:cubicBezTo>
                    <a:cubicBezTo>
                      <a:pt x="769" y="363"/>
                      <a:pt x="768" y="364"/>
                      <a:pt x="766" y="365"/>
                    </a:cubicBezTo>
                    <a:cubicBezTo>
                      <a:pt x="766" y="365"/>
                      <a:pt x="765" y="364"/>
                      <a:pt x="764" y="364"/>
                    </a:cubicBezTo>
                    <a:cubicBezTo>
                      <a:pt x="764" y="364"/>
                      <a:pt x="764" y="364"/>
                      <a:pt x="763" y="364"/>
                    </a:cubicBezTo>
                    <a:cubicBezTo>
                      <a:pt x="761" y="364"/>
                      <a:pt x="758" y="370"/>
                      <a:pt x="756" y="370"/>
                    </a:cubicBezTo>
                    <a:cubicBezTo>
                      <a:pt x="755" y="370"/>
                      <a:pt x="755" y="369"/>
                      <a:pt x="755" y="369"/>
                    </a:cubicBezTo>
                    <a:cubicBezTo>
                      <a:pt x="754" y="369"/>
                      <a:pt x="754" y="369"/>
                      <a:pt x="753" y="369"/>
                    </a:cubicBezTo>
                    <a:cubicBezTo>
                      <a:pt x="752" y="369"/>
                      <a:pt x="751" y="370"/>
                      <a:pt x="751" y="373"/>
                    </a:cubicBezTo>
                    <a:cubicBezTo>
                      <a:pt x="751" y="374"/>
                      <a:pt x="751" y="375"/>
                      <a:pt x="751" y="376"/>
                    </a:cubicBezTo>
                    <a:cubicBezTo>
                      <a:pt x="752" y="379"/>
                      <a:pt x="754" y="380"/>
                      <a:pt x="757" y="380"/>
                    </a:cubicBezTo>
                    <a:cubicBezTo>
                      <a:pt x="758" y="380"/>
                      <a:pt x="760" y="379"/>
                      <a:pt x="762" y="379"/>
                    </a:cubicBezTo>
                    <a:cubicBezTo>
                      <a:pt x="766" y="379"/>
                      <a:pt x="770" y="376"/>
                      <a:pt x="772" y="376"/>
                    </a:cubicBezTo>
                    <a:cubicBezTo>
                      <a:pt x="772" y="376"/>
                      <a:pt x="772" y="376"/>
                      <a:pt x="772" y="376"/>
                    </a:cubicBezTo>
                    <a:cubicBezTo>
                      <a:pt x="773" y="376"/>
                      <a:pt x="773" y="376"/>
                      <a:pt x="773" y="376"/>
                    </a:cubicBezTo>
                    <a:cubicBezTo>
                      <a:pt x="773" y="377"/>
                      <a:pt x="769" y="380"/>
                      <a:pt x="769" y="384"/>
                    </a:cubicBezTo>
                    <a:cubicBezTo>
                      <a:pt x="769" y="384"/>
                      <a:pt x="769" y="384"/>
                      <a:pt x="769" y="384"/>
                    </a:cubicBezTo>
                    <a:cubicBezTo>
                      <a:pt x="769" y="387"/>
                      <a:pt x="770" y="388"/>
                      <a:pt x="772" y="388"/>
                    </a:cubicBezTo>
                    <a:cubicBezTo>
                      <a:pt x="773" y="388"/>
                      <a:pt x="775" y="387"/>
                      <a:pt x="777" y="386"/>
                    </a:cubicBezTo>
                    <a:cubicBezTo>
                      <a:pt x="778" y="385"/>
                      <a:pt x="778" y="384"/>
                      <a:pt x="778" y="383"/>
                    </a:cubicBezTo>
                    <a:cubicBezTo>
                      <a:pt x="778" y="381"/>
                      <a:pt x="777" y="380"/>
                      <a:pt x="776" y="377"/>
                    </a:cubicBezTo>
                    <a:cubicBezTo>
                      <a:pt x="776" y="376"/>
                      <a:pt x="776" y="375"/>
                      <a:pt x="776" y="375"/>
                    </a:cubicBezTo>
                    <a:cubicBezTo>
                      <a:pt x="776" y="373"/>
                      <a:pt x="777" y="374"/>
                      <a:pt x="778" y="373"/>
                    </a:cubicBezTo>
                    <a:cubicBezTo>
                      <a:pt x="779" y="372"/>
                      <a:pt x="781" y="371"/>
                      <a:pt x="784" y="367"/>
                    </a:cubicBezTo>
                    <a:cubicBezTo>
                      <a:pt x="787" y="362"/>
                      <a:pt x="790" y="362"/>
                      <a:pt x="792" y="358"/>
                    </a:cubicBezTo>
                    <a:cubicBezTo>
                      <a:pt x="793" y="356"/>
                      <a:pt x="795" y="355"/>
                      <a:pt x="796" y="355"/>
                    </a:cubicBezTo>
                    <a:cubicBezTo>
                      <a:pt x="796" y="355"/>
                      <a:pt x="797" y="355"/>
                      <a:pt x="797" y="357"/>
                    </a:cubicBezTo>
                    <a:cubicBezTo>
                      <a:pt x="797" y="360"/>
                      <a:pt x="801" y="363"/>
                      <a:pt x="804" y="363"/>
                    </a:cubicBezTo>
                    <a:cubicBezTo>
                      <a:pt x="805" y="363"/>
                      <a:pt x="805" y="363"/>
                      <a:pt x="806" y="363"/>
                    </a:cubicBezTo>
                    <a:cubicBezTo>
                      <a:pt x="809" y="361"/>
                      <a:pt x="811" y="361"/>
                      <a:pt x="816" y="361"/>
                    </a:cubicBezTo>
                    <a:cubicBezTo>
                      <a:pt x="816" y="361"/>
                      <a:pt x="817" y="361"/>
                      <a:pt x="817" y="361"/>
                    </a:cubicBezTo>
                    <a:cubicBezTo>
                      <a:pt x="822" y="361"/>
                      <a:pt x="826" y="358"/>
                      <a:pt x="826" y="357"/>
                    </a:cubicBezTo>
                    <a:cubicBezTo>
                      <a:pt x="826" y="355"/>
                      <a:pt x="821" y="352"/>
                      <a:pt x="821" y="350"/>
                    </a:cubicBezTo>
                    <a:cubicBezTo>
                      <a:pt x="821" y="350"/>
                      <a:pt x="821" y="349"/>
                      <a:pt x="823" y="349"/>
                    </a:cubicBezTo>
                    <a:cubicBezTo>
                      <a:pt x="823" y="348"/>
                      <a:pt x="824" y="348"/>
                      <a:pt x="824" y="348"/>
                    </a:cubicBezTo>
                    <a:cubicBezTo>
                      <a:pt x="828" y="348"/>
                      <a:pt x="831" y="352"/>
                      <a:pt x="831" y="354"/>
                    </a:cubicBezTo>
                    <a:cubicBezTo>
                      <a:pt x="831" y="354"/>
                      <a:pt x="831" y="354"/>
                      <a:pt x="831" y="354"/>
                    </a:cubicBezTo>
                    <a:cubicBezTo>
                      <a:pt x="831" y="355"/>
                      <a:pt x="831" y="355"/>
                      <a:pt x="831" y="356"/>
                    </a:cubicBezTo>
                    <a:cubicBezTo>
                      <a:pt x="831" y="357"/>
                      <a:pt x="831" y="357"/>
                      <a:pt x="832" y="359"/>
                    </a:cubicBezTo>
                    <a:cubicBezTo>
                      <a:pt x="832" y="362"/>
                      <a:pt x="835" y="362"/>
                      <a:pt x="835" y="363"/>
                    </a:cubicBezTo>
                    <a:cubicBezTo>
                      <a:pt x="835" y="363"/>
                      <a:pt x="835" y="363"/>
                      <a:pt x="835" y="364"/>
                    </a:cubicBezTo>
                    <a:cubicBezTo>
                      <a:pt x="834" y="364"/>
                      <a:pt x="833" y="364"/>
                      <a:pt x="831" y="364"/>
                    </a:cubicBezTo>
                    <a:cubicBezTo>
                      <a:pt x="829" y="364"/>
                      <a:pt x="828" y="364"/>
                      <a:pt x="826" y="364"/>
                    </a:cubicBezTo>
                    <a:cubicBezTo>
                      <a:pt x="823" y="364"/>
                      <a:pt x="821" y="364"/>
                      <a:pt x="820" y="366"/>
                    </a:cubicBezTo>
                    <a:cubicBezTo>
                      <a:pt x="818" y="368"/>
                      <a:pt x="816" y="368"/>
                      <a:pt x="814" y="368"/>
                    </a:cubicBezTo>
                    <a:cubicBezTo>
                      <a:pt x="814" y="368"/>
                      <a:pt x="813" y="368"/>
                      <a:pt x="812" y="368"/>
                    </a:cubicBezTo>
                    <a:cubicBezTo>
                      <a:pt x="809" y="368"/>
                      <a:pt x="804" y="370"/>
                      <a:pt x="803" y="372"/>
                    </a:cubicBezTo>
                    <a:cubicBezTo>
                      <a:pt x="804" y="374"/>
                      <a:pt x="806" y="374"/>
                      <a:pt x="807" y="375"/>
                    </a:cubicBezTo>
                    <a:cubicBezTo>
                      <a:pt x="808" y="375"/>
                      <a:pt x="808" y="375"/>
                      <a:pt x="808" y="375"/>
                    </a:cubicBezTo>
                    <a:cubicBezTo>
                      <a:pt x="808" y="376"/>
                      <a:pt x="803" y="380"/>
                      <a:pt x="801" y="382"/>
                    </a:cubicBezTo>
                    <a:cubicBezTo>
                      <a:pt x="798" y="383"/>
                      <a:pt x="797" y="386"/>
                      <a:pt x="797" y="389"/>
                    </a:cubicBezTo>
                    <a:cubicBezTo>
                      <a:pt x="797" y="390"/>
                      <a:pt x="798" y="390"/>
                      <a:pt x="798" y="391"/>
                    </a:cubicBezTo>
                    <a:cubicBezTo>
                      <a:pt x="798" y="393"/>
                      <a:pt x="800" y="394"/>
                      <a:pt x="800" y="395"/>
                    </a:cubicBezTo>
                    <a:cubicBezTo>
                      <a:pt x="800" y="396"/>
                      <a:pt x="799" y="396"/>
                      <a:pt x="798" y="396"/>
                    </a:cubicBezTo>
                    <a:cubicBezTo>
                      <a:pt x="795" y="396"/>
                      <a:pt x="793" y="399"/>
                      <a:pt x="793" y="402"/>
                    </a:cubicBezTo>
                    <a:cubicBezTo>
                      <a:pt x="793" y="403"/>
                      <a:pt x="793" y="404"/>
                      <a:pt x="794" y="405"/>
                    </a:cubicBezTo>
                    <a:cubicBezTo>
                      <a:pt x="795" y="407"/>
                      <a:pt x="796" y="407"/>
                      <a:pt x="797" y="407"/>
                    </a:cubicBezTo>
                    <a:cubicBezTo>
                      <a:pt x="800" y="407"/>
                      <a:pt x="802" y="405"/>
                      <a:pt x="805" y="403"/>
                    </a:cubicBezTo>
                    <a:cubicBezTo>
                      <a:pt x="805" y="403"/>
                      <a:pt x="806" y="403"/>
                      <a:pt x="807" y="403"/>
                    </a:cubicBezTo>
                    <a:cubicBezTo>
                      <a:pt x="808" y="403"/>
                      <a:pt x="811" y="404"/>
                      <a:pt x="813" y="406"/>
                    </a:cubicBezTo>
                    <a:cubicBezTo>
                      <a:pt x="815" y="408"/>
                      <a:pt x="817" y="411"/>
                      <a:pt x="817" y="412"/>
                    </a:cubicBezTo>
                    <a:cubicBezTo>
                      <a:pt x="817" y="413"/>
                      <a:pt x="817" y="413"/>
                      <a:pt x="817" y="413"/>
                    </a:cubicBezTo>
                    <a:cubicBezTo>
                      <a:pt x="816" y="414"/>
                      <a:pt x="816" y="414"/>
                      <a:pt x="815" y="414"/>
                    </a:cubicBezTo>
                    <a:cubicBezTo>
                      <a:pt x="813" y="414"/>
                      <a:pt x="810" y="411"/>
                      <a:pt x="807" y="409"/>
                    </a:cubicBezTo>
                    <a:cubicBezTo>
                      <a:pt x="807" y="409"/>
                      <a:pt x="806" y="409"/>
                      <a:pt x="806" y="409"/>
                    </a:cubicBezTo>
                    <a:cubicBezTo>
                      <a:pt x="802" y="409"/>
                      <a:pt x="796" y="414"/>
                      <a:pt x="796" y="417"/>
                    </a:cubicBezTo>
                    <a:cubicBezTo>
                      <a:pt x="796" y="422"/>
                      <a:pt x="801" y="423"/>
                      <a:pt x="806" y="426"/>
                    </a:cubicBezTo>
                    <a:cubicBezTo>
                      <a:pt x="810" y="428"/>
                      <a:pt x="813" y="429"/>
                      <a:pt x="813" y="430"/>
                    </a:cubicBezTo>
                    <a:cubicBezTo>
                      <a:pt x="813" y="430"/>
                      <a:pt x="813" y="430"/>
                      <a:pt x="813" y="430"/>
                    </a:cubicBezTo>
                    <a:cubicBezTo>
                      <a:pt x="813" y="430"/>
                      <a:pt x="812" y="430"/>
                      <a:pt x="812" y="430"/>
                    </a:cubicBezTo>
                    <a:cubicBezTo>
                      <a:pt x="811" y="430"/>
                      <a:pt x="810" y="428"/>
                      <a:pt x="808" y="427"/>
                    </a:cubicBezTo>
                    <a:cubicBezTo>
                      <a:pt x="807" y="427"/>
                      <a:pt x="807" y="428"/>
                      <a:pt x="807" y="428"/>
                    </a:cubicBezTo>
                    <a:cubicBezTo>
                      <a:pt x="806" y="428"/>
                      <a:pt x="806" y="428"/>
                      <a:pt x="806" y="428"/>
                    </a:cubicBezTo>
                    <a:cubicBezTo>
                      <a:pt x="804" y="428"/>
                      <a:pt x="802" y="427"/>
                      <a:pt x="800" y="424"/>
                    </a:cubicBezTo>
                    <a:cubicBezTo>
                      <a:pt x="798" y="422"/>
                      <a:pt x="797" y="421"/>
                      <a:pt x="795" y="421"/>
                    </a:cubicBezTo>
                    <a:cubicBezTo>
                      <a:pt x="795" y="421"/>
                      <a:pt x="794" y="422"/>
                      <a:pt x="793" y="422"/>
                    </a:cubicBezTo>
                    <a:cubicBezTo>
                      <a:pt x="792" y="424"/>
                      <a:pt x="782" y="427"/>
                      <a:pt x="781" y="431"/>
                    </a:cubicBezTo>
                    <a:cubicBezTo>
                      <a:pt x="781" y="431"/>
                      <a:pt x="781" y="432"/>
                      <a:pt x="781" y="432"/>
                    </a:cubicBezTo>
                    <a:cubicBezTo>
                      <a:pt x="781" y="434"/>
                      <a:pt x="782" y="434"/>
                      <a:pt x="784" y="434"/>
                    </a:cubicBezTo>
                    <a:cubicBezTo>
                      <a:pt x="785" y="434"/>
                      <a:pt x="787" y="434"/>
                      <a:pt x="788" y="434"/>
                    </a:cubicBezTo>
                    <a:cubicBezTo>
                      <a:pt x="789" y="434"/>
                      <a:pt x="789" y="434"/>
                      <a:pt x="790" y="434"/>
                    </a:cubicBezTo>
                    <a:cubicBezTo>
                      <a:pt x="792" y="434"/>
                      <a:pt x="793" y="435"/>
                      <a:pt x="793" y="437"/>
                    </a:cubicBezTo>
                    <a:cubicBezTo>
                      <a:pt x="793" y="439"/>
                      <a:pt x="794" y="442"/>
                      <a:pt x="797" y="442"/>
                    </a:cubicBezTo>
                    <a:cubicBezTo>
                      <a:pt x="798" y="442"/>
                      <a:pt x="798" y="442"/>
                      <a:pt x="799" y="442"/>
                    </a:cubicBezTo>
                    <a:cubicBezTo>
                      <a:pt x="799" y="442"/>
                      <a:pt x="800" y="442"/>
                      <a:pt x="800" y="442"/>
                    </a:cubicBezTo>
                    <a:cubicBezTo>
                      <a:pt x="802" y="442"/>
                      <a:pt x="803" y="443"/>
                      <a:pt x="804" y="443"/>
                    </a:cubicBezTo>
                    <a:cubicBezTo>
                      <a:pt x="805" y="444"/>
                      <a:pt x="806" y="445"/>
                      <a:pt x="806" y="445"/>
                    </a:cubicBezTo>
                    <a:cubicBezTo>
                      <a:pt x="806" y="445"/>
                      <a:pt x="806" y="445"/>
                      <a:pt x="805" y="445"/>
                    </a:cubicBezTo>
                    <a:cubicBezTo>
                      <a:pt x="804" y="444"/>
                      <a:pt x="803" y="444"/>
                      <a:pt x="801" y="444"/>
                    </a:cubicBezTo>
                    <a:cubicBezTo>
                      <a:pt x="799" y="444"/>
                      <a:pt x="797" y="444"/>
                      <a:pt x="796" y="444"/>
                    </a:cubicBezTo>
                    <a:cubicBezTo>
                      <a:pt x="795" y="444"/>
                      <a:pt x="792" y="442"/>
                      <a:pt x="791" y="440"/>
                    </a:cubicBezTo>
                    <a:cubicBezTo>
                      <a:pt x="790" y="437"/>
                      <a:pt x="781" y="436"/>
                      <a:pt x="779" y="436"/>
                    </a:cubicBezTo>
                    <a:cubicBezTo>
                      <a:pt x="777" y="436"/>
                      <a:pt x="774" y="437"/>
                      <a:pt x="772" y="441"/>
                    </a:cubicBezTo>
                    <a:cubicBezTo>
                      <a:pt x="771" y="442"/>
                      <a:pt x="770" y="442"/>
                      <a:pt x="770" y="442"/>
                    </a:cubicBezTo>
                    <a:cubicBezTo>
                      <a:pt x="768" y="442"/>
                      <a:pt x="766" y="441"/>
                      <a:pt x="765" y="440"/>
                    </a:cubicBezTo>
                    <a:cubicBezTo>
                      <a:pt x="765" y="440"/>
                      <a:pt x="765" y="440"/>
                      <a:pt x="764" y="440"/>
                    </a:cubicBezTo>
                    <a:cubicBezTo>
                      <a:pt x="762" y="440"/>
                      <a:pt x="759" y="444"/>
                      <a:pt x="757" y="444"/>
                    </a:cubicBezTo>
                    <a:cubicBezTo>
                      <a:pt x="757" y="444"/>
                      <a:pt x="756" y="444"/>
                      <a:pt x="756" y="444"/>
                    </a:cubicBezTo>
                    <a:cubicBezTo>
                      <a:pt x="755" y="444"/>
                      <a:pt x="755" y="444"/>
                      <a:pt x="755" y="444"/>
                    </a:cubicBezTo>
                    <a:cubicBezTo>
                      <a:pt x="752" y="444"/>
                      <a:pt x="752" y="446"/>
                      <a:pt x="749" y="446"/>
                    </a:cubicBezTo>
                    <a:cubicBezTo>
                      <a:pt x="744" y="447"/>
                      <a:pt x="745" y="449"/>
                      <a:pt x="743" y="451"/>
                    </a:cubicBezTo>
                    <a:cubicBezTo>
                      <a:pt x="742" y="452"/>
                      <a:pt x="741" y="453"/>
                      <a:pt x="740" y="453"/>
                    </a:cubicBezTo>
                    <a:cubicBezTo>
                      <a:pt x="739" y="453"/>
                      <a:pt x="739" y="452"/>
                      <a:pt x="739" y="451"/>
                    </a:cubicBezTo>
                    <a:cubicBezTo>
                      <a:pt x="739" y="451"/>
                      <a:pt x="739" y="450"/>
                      <a:pt x="739" y="450"/>
                    </a:cubicBezTo>
                    <a:cubicBezTo>
                      <a:pt x="739" y="450"/>
                      <a:pt x="739" y="449"/>
                      <a:pt x="739" y="449"/>
                    </a:cubicBezTo>
                    <a:cubicBezTo>
                      <a:pt x="739" y="447"/>
                      <a:pt x="738" y="444"/>
                      <a:pt x="738" y="441"/>
                    </a:cubicBezTo>
                    <a:cubicBezTo>
                      <a:pt x="738" y="440"/>
                      <a:pt x="738" y="439"/>
                      <a:pt x="738" y="438"/>
                    </a:cubicBezTo>
                    <a:cubicBezTo>
                      <a:pt x="738" y="437"/>
                      <a:pt x="738" y="436"/>
                      <a:pt x="738" y="436"/>
                    </a:cubicBezTo>
                    <a:cubicBezTo>
                      <a:pt x="739" y="435"/>
                      <a:pt x="738" y="434"/>
                      <a:pt x="738" y="434"/>
                    </a:cubicBezTo>
                    <a:cubicBezTo>
                      <a:pt x="737" y="434"/>
                      <a:pt x="737" y="435"/>
                      <a:pt x="737" y="434"/>
                    </a:cubicBezTo>
                    <a:cubicBezTo>
                      <a:pt x="737" y="432"/>
                      <a:pt x="738" y="428"/>
                      <a:pt x="738" y="424"/>
                    </a:cubicBezTo>
                    <a:cubicBezTo>
                      <a:pt x="738" y="423"/>
                      <a:pt x="738" y="421"/>
                      <a:pt x="737" y="420"/>
                    </a:cubicBezTo>
                    <a:cubicBezTo>
                      <a:pt x="737" y="419"/>
                      <a:pt x="737" y="418"/>
                      <a:pt x="737" y="417"/>
                    </a:cubicBezTo>
                    <a:cubicBezTo>
                      <a:pt x="737" y="414"/>
                      <a:pt x="738" y="412"/>
                      <a:pt x="738" y="409"/>
                    </a:cubicBezTo>
                    <a:cubicBezTo>
                      <a:pt x="738" y="406"/>
                      <a:pt x="741" y="405"/>
                      <a:pt x="742" y="402"/>
                    </a:cubicBezTo>
                    <a:cubicBezTo>
                      <a:pt x="742" y="402"/>
                      <a:pt x="742" y="402"/>
                      <a:pt x="742" y="402"/>
                    </a:cubicBezTo>
                    <a:cubicBezTo>
                      <a:pt x="742" y="399"/>
                      <a:pt x="739" y="398"/>
                      <a:pt x="737" y="398"/>
                    </a:cubicBezTo>
                    <a:cubicBezTo>
                      <a:pt x="734" y="398"/>
                      <a:pt x="731" y="397"/>
                      <a:pt x="727" y="393"/>
                    </a:cubicBezTo>
                    <a:cubicBezTo>
                      <a:pt x="726" y="392"/>
                      <a:pt x="725" y="391"/>
                      <a:pt x="723" y="391"/>
                    </a:cubicBezTo>
                    <a:cubicBezTo>
                      <a:pt x="721" y="391"/>
                      <a:pt x="718" y="393"/>
                      <a:pt x="718" y="396"/>
                    </a:cubicBezTo>
                    <a:cubicBezTo>
                      <a:pt x="718" y="399"/>
                      <a:pt x="726" y="403"/>
                      <a:pt x="728" y="406"/>
                    </a:cubicBezTo>
                    <a:cubicBezTo>
                      <a:pt x="730" y="410"/>
                      <a:pt x="732" y="411"/>
                      <a:pt x="732" y="413"/>
                    </a:cubicBezTo>
                    <a:cubicBezTo>
                      <a:pt x="732" y="413"/>
                      <a:pt x="732" y="413"/>
                      <a:pt x="732" y="413"/>
                    </a:cubicBezTo>
                    <a:cubicBezTo>
                      <a:pt x="731" y="413"/>
                      <a:pt x="728" y="413"/>
                      <a:pt x="725" y="413"/>
                    </a:cubicBezTo>
                    <a:cubicBezTo>
                      <a:pt x="723" y="413"/>
                      <a:pt x="722" y="413"/>
                      <a:pt x="720" y="413"/>
                    </a:cubicBezTo>
                    <a:cubicBezTo>
                      <a:pt x="717" y="413"/>
                      <a:pt x="715" y="413"/>
                      <a:pt x="713" y="414"/>
                    </a:cubicBezTo>
                    <a:cubicBezTo>
                      <a:pt x="708" y="415"/>
                      <a:pt x="708" y="420"/>
                      <a:pt x="708" y="424"/>
                    </a:cubicBezTo>
                    <a:cubicBezTo>
                      <a:pt x="708" y="427"/>
                      <a:pt x="716" y="431"/>
                      <a:pt x="716" y="434"/>
                    </a:cubicBezTo>
                    <a:cubicBezTo>
                      <a:pt x="716" y="435"/>
                      <a:pt x="716" y="435"/>
                      <a:pt x="716" y="435"/>
                    </a:cubicBezTo>
                    <a:cubicBezTo>
                      <a:pt x="716" y="436"/>
                      <a:pt x="715" y="436"/>
                      <a:pt x="715" y="436"/>
                    </a:cubicBezTo>
                    <a:cubicBezTo>
                      <a:pt x="714" y="436"/>
                      <a:pt x="712" y="434"/>
                      <a:pt x="712" y="433"/>
                    </a:cubicBezTo>
                    <a:cubicBezTo>
                      <a:pt x="711" y="431"/>
                      <a:pt x="708" y="428"/>
                      <a:pt x="707" y="428"/>
                    </a:cubicBezTo>
                    <a:cubicBezTo>
                      <a:pt x="707" y="428"/>
                      <a:pt x="706" y="428"/>
                      <a:pt x="706" y="428"/>
                    </a:cubicBezTo>
                    <a:cubicBezTo>
                      <a:pt x="706" y="428"/>
                      <a:pt x="705" y="429"/>
                      <a:pt x="705" y="430"/>
                    </a:cubicBezTo>
                    <a:cubicBezTo>
                      <a:pt x="705" y="431"/>
                      <a:pt x="706" y="433"/>
                      <a:pt x="706" y="435"/>
                    </a:cubicBezTo>
                    <a:cubicBezTo>
                      <a:pt x="706" y="436"/>
                      <a:pt x="706" y="437"/>
                      <a:pt x="706" y="437"/>
                    </a:cubicBezTo>
                    <a:cubicBezTo>
                      <a:pt x="706" y="438"/>
                      <a:pt x="706" y="439"/>
                      <a:pt x="704" y="442"/>
                    </a:cubicBezTo>
                    <a:cubicBezTo>
                      <a:pt x="703" y="443"/>
                      <a:pt x="703" y="444"/>
                      <a:pt x="703" y="445"/>
                    </a:cubicBezTo>
                    <a:cubicBezTo>
                      <a:pt x="703" y="446"/>
                      <a:pt x="703" y="446"/>
                      <a:pt x="703" y="446"/>
                    </a:cubicBezTo>
                    <a:cubicBezTo>
                      <a:pt x="703" y="447"/>
                      <a:pt x="703" y="447"/>
                      <a:pt x="702" y="447"/>
                    </a:cubicBezTo>
                    <a:cubicBezTo>
                      <a:pt x="699" y="449"/>
                      <a:pt x="698" y="450"/>
                      <a:pt x="694" y="453"/>
                    </a:cubicBezTo>
                    <a:cubicBezTo>
                      <a:pt x="691" y="455"/>
                      <a:pt x="690" y="457"/>
                      <a:pt x="690" y="459"/>
                    </a:cubicBezTo>
                    <a:cubicBezTo>
                      <a:pt x="690" y="460"/>
                      <a:pt x="691" y="461"/>
                      <a:pt x="691" y="463"/>
                    </a:cubicBezTo>
                    <a:cubicBezTo>
                      <a:pt x="691" y="463"/>
                      <a:pt x="691" y="463"/>
                      <a:pt x="691" y="463"/>
                    </a:cubicBezTo>
                    <a:cubicBezTo>
                      <a:pt x="691" y="466"/>
                      <a:pt x="688" y="467"/>
                      <a:pt x="687" y="467"/>
                    </a:cubicBezTo>
                    <a:cubicBezTo>
                      <a:pt x="687" y="467"/>
                      <a:pt x="688" y="466"/>
                      <a:pt x="689" y="464"/>
                    </a:cubicBezTo>
                    <a:cubicBezTo>
                      <a:pt x="690" y="463"/>
                      <a:pt x="690" y="462"/>
                      <a:pt x="690" y="461"/>
                    </a:cubicBezTo>
                    <a:cubicBezTo>
                      <a:pt x="690" y="459"/>
                      <a:pt x="689" y="457"/>
                      <a:pt x="689" y="455"/>
                    </a:cubicBezTo>
                    <a:cubicBezTo>
                      <a:pt x="689" y="454"/>
                      <a:pt x="689" y="454"/>
                      <a:pt x="689" y="453"/>
                    </a:cubicBezTo>
                    <a:cubicBezTo>
                      <a:pt x="691" y="451"/>
                      <a:pt x="696" y="448"/>
                      <a:pt x="700" y="444"/>
                    </a:cubicBezTo>
                    <a:cubicBezTo>
                      <a:pt x="702" y="442"/>
                      <a:pt x="703" y="436"/>
                      <a:pt x="703" y="432"/>
                    </a:cubicBezTo>
                    <a:cubicBezTo>
                      <a:pt x="703" y="429"/>
                      <a:pt x="703" y="427"/>
                      <a:pt x="702" y="427"/>
                    </a:cubicBezTo>
                    <a:cubicBezTo>
                      <a:pt x="702" y="426"/>
                      <a:pt x="701" y="426"/>
                      <a:pt x="701" y="426"/>
                    </a:cubicBezTo>
                    <a:cubicBezTo>
                      <a:pt x="700" y="426"/>
                      <a:pt x="698" y="427"/>
                      <a:pt x="696" y="429"/>
                    </a:cubicBezTo>
                    <a:cubicBezTo>
                      <a:pt x="695" y="430"/>
                      <a:pt x="694" y="431"/>
                      <a:pt x="694" y="431"/>
                    </a:cubicBezTo>
                    <a:cubicBezTo>
                      <a:pt x="694" y="431"/>
                      <a:pt x="694" y="430"/>
                      <a:pt x="694" y="430"/>
                    </a:cubicBezTo>
                    <a:cubicBezTo>
                      <a:pt x="694" y="429"/>
                      <a:pt x="694" y="428"/>
                      <a:pt x="695" y="427"/>
                    </a:cubicBezTo>
                    <a:cubicBezTo>
                      <a:pt x="696" y="424"/>
                      <a:pt x="696" y="418"/>
                      <a:pt x="698" y="414"/>
                    </a:cubicBezTo>
                    <a:cubicBezTo>
                      <a:pt x="699" y="412"/>
                      <a:pt x="699" y="410"/>
                      <a:pt x="699" y="409"/>
                    </a:cubicBezTo>
                    <a:cubicBezTo>
                      <a:pt x="699" y="406"/>
                      <a:pt x="698" y="403"/>
                      <a:pt x="697" y="400"/>
                    </a:cubicBezTo>
                    <a:cubicBezTo>
                      <a:pt x="696" y="397"/>
                      <a:pt x="692" y="397"/>
                      <a:pt x="688" y="396"/>
                    </a:cubicBezTo>
                    <a:cubicBezTo>
                      <a:pt x="686" y="396"/>
                      <a:pt x="684" y="396"/>
                      <a:pt x="682" y="396"/>
                    </a:cubicBezTo>
                    <a:cubicBezTo>
                      <a:pt x="681" y="396"/>
                      <a:pt x="681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6"/>
                      <a:pt x="680" y="396"/>
                      <a:pt x="680" y="396"/>
                    </a:cubicBezTo>
                    <a:cubicBezTo>
                      <a:pt x="680" y="394"/>
                      <a:pt x="689" y="390"/>
                      <a:pt x="694" y="383"/>
                    </a:cubicBezTo>
                    <a:cubicBezTo>
                      <a:pt x="698" y="377"/>
                      <a:pt x="696" y="374"/>
                      <a:pt x="703" y="367"/>
                    </a:cubicBezTo>
                    <a:cubicBezTo>
                      <a:pt x="710" y="359"/>
                      <a:pt x="708" y="348"/>
                      <a:pt x="711" y="343"/>
                    </a:cubicBezTo>
                    <a:cubicBezTo>
                      <a:pt x="713" y="341"/>
                      <a:pt x="713" y="339"/>
                      <a:pt x="713" y="338"/>
                    </a:cubicBezTo>
                    <a:cubicBezTo>
                      <a:pt x="713" y="335"/>
                      <a:pt x="712" y="334"/>
                      <a:pt x="710" y="334"/>
                    </a:cubicBezTo>
                    <a:cubicBezTo>
                      <a:pt x="710" y="334"/>
                      <a:pt x="709" y="334"/>
                      <a:pt x="709" y="334"/>
                    </a:cubicBezTo>
                    <a:cubicBezTo>
                      <a:pt x="706" y="334"/>
                      <a:pt x="696" y="341"/>
                      <a:pt x="693" y="345"/>
                    </a:cubicBezTo>
                    <a:cubicBezTo>
                      <a:pt x="692" y="347"/>
                      <a:pt x="692" y="348"/>
                      <a:pt x="692" y="349"/>
                    </a:cubicBezTo>
                    <a:cubicBezTo>
                      <a:pt x="692" y="350"/>
                      <a:pt x="692" y="351"/>
                      <a:pt x="692" y="352"/>
                    </a:cubicBezTo>
                    <a:cubicBezTo>
                      <a:pt x="692" y="354"/>
                      <a:pt x="692" y="356"/>
                      <a:pt x="690" y="359"/>
                    </a:cubicBezTo>
                    <a:cubicBezTo>
                      <a:pt x="686" y="366"/>
                      <a:pt x="677" y="365"/>
                      <a:pt x="675" y="372"/>
                    </a:cubicBezTo>
                    <a:cubicBezTo>
                      <a:pt x="673" y="378"/>
                      <a:pt x="669" y="386"/>
                      <a:pt x="667" y="388"/>
                    </a:cubicBezTo>
                    <a:cubicBezTo>
                      <a:pt x="666" y="389"/>
                      <a:pt x="666" y="390"/>
                      <a:pt x="666" y="392"/>
                    </a:cubicBezTo>
                    <a:cubicBezTo>
                      <a:pt x="666" y="395"/>
                      <a:pt x="667" y="399"/>
                      <a:pt x="667" y="402"/>
                    </a:cubicBezTo>
                    <a:cubicBezTo>
                      <a:pt x="667" y="403"/>
                      <a:pt x="666" y="404"/>
                      <a:pt x="666" y="404"/>
                    </a:cubicBezTo>
                    <a:cubicBezTo>
                      <a:pt x="666" y="405"/>
                      <a:pt x="666" y="406"/>
                      <a:pt x="666" y="407"/>
                    </a:cubicBezTo>
                    <a:cubicBezTo>
                      <a:pt x="666" y="409"/>
                      <a:pt x="667" y="411"/>
                      <a:pt x="669" y="411"/>
                    </a:cubicBezTo>
                    <a:cubicBezTo>
                      <a:pt x="669" y="411"/>
                      <a:pt x="670" y="411"/>
                      <a:pt x="671" y="411"/>
                    </a:cubicBezTo>
                    <a:cubicBezTo>
                      <a:pt x="674" y="409"/>
                      <a:pt x="676" y="399"/>
                      <a:pt x="676" y="395"/>
                    </a:cubicBezTo>
                    <a:cubicBezTo>
                      <a:pt x="676" y="393"/>
                      <a:pt x="676" y="392"/>
                      <a:pt x="676" y="391"/>
                    </a:cubicBezTo>
                    <a:cubicBezTo>
                      <a:pt x="676" y="391"/>
                      <a:pt x="676" y="391"/>
                      <a:pt x="676" y="391"/>
                    </a:cubicBezTo>
                    <a:cubicBezTo>
                      <a:pt x="676" y="391"/>
                      <a:pt x="676" y="391"/>
                      <a:pt x="676" y="391"/>
                    </a:cubicBezTo>
                    <a:cubicBezTo>
                      <a:pt x="677" y="390"/>
                      <a:pt x="677" y="392"/>
                      <a:pt x="678" y="393"/>
                    </a:cubicBezTo>
                    <a:cubicBezTo>
                      <a:pt x="678" y="395"/>
                      <a:pt x="678" y="397"/>
                      <a:pt x="678" y="399"/>
                    </a:cubicBezTo>
                    <a:cubicBezTo>
                      <a:pt x="678" y="400"/>
                      <a:pt x="678" y="401"/>
                      <a:pt x="678" y="401"/>
                    </a:cubicBezTo>
                    <a:cubicBezTo>
                      <a:pt x="678" y="405"/>
                      <a:pt x="675" y="406"/>
                      <a:pt x="674" y="412"/>
                    </a:cubicBezTo>
                    <a:cubicBezTo>
                      <a:pt x="674" y="412"/>
                      <a:pt x="674" y="413"/>
                      <a:pt x="674" y="413"/>
                    </a:cubicBezTo>
                    <a:cubicBezTo>
                      <a:pt x="674" y="417"/>
                      <a:pt x="680" y="419"/>
                      <a:pt x="680" y="421"/>
                    </a:cubicBezTo>
                    <a:cubicBezTo>
                      <a:pt x="680" y="421"/>
                      <a:pt x="680" y="421"/>
                      <a:pt x="680" y="421"/>
                    </a:cubicBezTo>
                    <a:cubicBezTo>
                      <a:pt x="680" y="421"/>
                      <a:pt x="680" y="421"/>
                      <a:pt x="680" y="421"/>
                    </a:cubicBezTo>
                    <a:cubicBezTo>
                      <a:pt x="679" y="421"/>
                      <a:pt x="677" y="420"/>
                      <a:pt x="676" y="420"/>
                    </a:cubicBezTo>
                    <a:cubicBezTo>
                      <a:pt x="676" y="420"/>
                      <a:pt x="675" y="421"/>
                      <a:pt x="675" y="421"/>
                    </a:cubicBezTo>
                    <a:cubicBezTo>
                      <a:pt x="675" y="422"/>
                      <a:pt x="674" y="422"/>
                      <a:pt x="673" y="422"/>
                    </a:cubicBezTo>
                    <a:cubicBezTo>
                      <a:pt x="673" y="422"/>
                      <a:pt x="672" y="422"/>
                      <a:pt x="672" y="422"/>
                    </a:cubicBezTo>
                    <a:cubicBezTo>
                      <a:pt x="670" y="422"/>
                      <a:pt x="669" y="422"/>
                      <a:pt x="668" y="423"/>
                    </a:cubicBezTo>
                    <a:cubicBezTo>
                      <a:pt x="667" y="425"/>
                      <a:pt x="666" y="426"/>
                      <a:pt x="665" y="426"/>
                    </a:cubicBezTo>
                    <a:cubicBezTo>
                      <a:pt x="664" y="426"/>
                      <a:pt x="664" y="426"/>
                      <a:pt x="663" y="426"/>
                    </a:cubicBezTo>
                    <a:cubicBezTo>
                      <a:pt x="662" y="425"/>
                      <a:pt x="662" y="425"/>
                      <a:pt x="662" y="424"/>
                    </a:cubicBezTo>
                    <a:cubicBezTo>
                      <a:pt x="662" y="423"/>
                      <a:pt x="662" y="422"/>
                      <a:pt x="663" y="420"/>
                    </a:cubicBezTo>
                    <a:cubicBezTo>
                      <a:pt x="663" y="419"/>
                      <a:pt x="663" y="418"/>
                      <a:pt x="663" y="418"/>
                    </a:cubicBezTo>
                    <a:cubicBezTo>
                      <a:pt x="663" y="416"/>
                      <a:pt x="662" y="415"/>
                      <a:pt x="659" y="414"/>
                    </a:cubicBezTo>
                    <a:cubicBezTo>
                      <a:pt x="657" y="413"/>
                      <a:pt x="657" y="412"/>
                      <a:pt x="657" y="411"/>
                    </a:cubicBezTo>
                    <a:cubicBezTo>
                      <a:pt x="657" y="409"/>
                      <a:pt x="659" y="407"/>
                      <a:pt x="659" y="405"/>
                    </a:cubicBezTo>
                    <a:cubicBezTo>
                      <a:pt x="659" y="404"/>
                      <a:pt x="657" y="404"/>
                      <a:pt x="655" y="403"/>
                    </a:cubicBezTo>
                    <a:cubicBezTo>
                      <a:pt x="654" y="403"/>
                      <a:pt x="652" y="402"/>
                      <a:pt x="652" y="401"/>
                    </a:cubicBezTo>
                    <a:cubicBezTo>
                      <a:pt x="652" y="397"/>
                      <a:pt x="648" y="399"/>
                      <a:pt x="648" y="398"/>
                    </a:cubicBezTo>
                    <a:cubicBezTo>
                      <a:pt x="648" y="398"/>
                      <a:pt x="648" y="398"/>
                      <a:pt x="648" y="398"/>
                    </a:cubicBezTo>
                    <a:cubicBezTo>
                      <a:pt x="648" y="397"/>
                      <a:pt x="651" y="394"/>
                      <a:pt x="651" y="392"/>
                    </a:cubicBezTo>
                    <a:cubicBezTo>
                      <a:pt x="651" y="389"/>
                      <a:pt x="650" y="387"/>
                      <a:pt x="647" y="387"/>
                    </a:cubicBezTo>
                    <a:cubicBezTo>
                      <a:pt x="647" y="387"/>
                      <a:pt x="646" y="387"/>
                      <a:pt x="646" y="387"/>
                    </a:cubicBezTo>
                    <a:cubicBezTo>
                      <a:pt x="643" y="387"/>
                      <a:pt x="640" y="392"/>
                      <a:pt x="640" y="397"/>
                    </a:cubicBezTo>
                    <a:cubicBezTo>
                      <a:pt x="640" y="401"/>
                      <a:pt x="642" y="401"/>
                      <a:pt x="642" y="404"/>
                    </a:cubicBezTo>
                    <a:cubicBezTo>
                      <a:pt x="642" y="406"/>
                      <a:pt x="643" y="411"/>
                      <a:pt x="645" y="413"/>
                    </a:cubicBezTo>
                    <a:cubicBezTo>
                      <a:pt x="647" y="415"/>
                      <a:pt x="648" y="417"/>
                      <a:pt x="648" y="418"/>
                    </a:cubicBezTo>
                    <a:cubicBezTo>
                      <a:pt x="648" y="418"/>
                      <a:pt x="648" y="419"/>
                      <a:pt x="648" y="419"/>
                    </a:cubicBezTo>
                    <a:cubicBezTo>
                      <a:pt x="648" y="419"/>
                      <a:pt x="647" y="419"/>
                      <a:pt x="647" y="419"/>
                    </a:cubicBezTo>
                    <a:cubicBezTo>
                      <a:pt x="646" y="419"/>
                      <a:pt x="644" y="416"/>
                      <a:pt x="643" y="416"/>
                    </a:cubicBezTo>
                    <a:cubicBezTo>
                      <a:pt x="642" y="416"/>
                      <a:pt x="642" y="417"/>
                      <a:pt x="642" y="417"/>
                    </a:cubicBezTo>
                    <a:cubicBezTo>
                      <a:pt x="642" y="418"/>
                      <a:pt x="642" y="419"/>
                      <a:pt x="642" y="420"/>
                    </a:cubicBezTo>
                    <a:cubicBezTo>
                      <a:pt x="642" y="420"/>
                      <a:pt x="642" y="421"/>
                      <a:pt x="642" y="421"/>
                    </a:cubicBezTo>
                    <a:cubicBezTo>
                      <a:pt x="641" y="421"/>
                      <a:pt x="640" y="416"/>
                      <a:pt x="638" y="414"/>
                    </a:cubicBezTo>
                    <a:cubicBezTo>
                      <a:pt x="638" y="414"/>
                      <a:pt x="637" y="414"/>
                      <a:pt x="637" y="414"/>
                    </a:cubicBezTo>
                    <a:cubicBezTo>
                      <a:pt x="635" y="414"/>
                      <a:pt x="633" y="415"/>
                      <a:pt x="633" y="417"/>
                    </a:cubicBezTo>
                    <a:cubicBezTo>
                      <a:pt x="633" y="417"/>
                      <a:pt x="633" y="417"/>
                      <a:pt x="633" y="417"/>
                    </a:cubicBezTo>
                    <a:cubicBezTo>
                      <a:pt x="633" y="419"/>
                      <a:pt x="636" y="421"/>
                      <a:pt x="637" y="423"/>
                    </a:cubicBezTo>
                    <a:cubicBezTo>
                      <a:pt x="637" y="423"/>
                      <a:pt x="637" y="424"/>
                      <a:pt x="637" y="424"/>
                    </a:cubicBezTo>
                    <a:cubicBezTo>
                      <a:pt x="637" y="426"/>
                      <a:pt x="636" y="426"/>
                      <a:pt x="635" y="428"/>
                    </a:cubicBezTo>
                    <a:cubicBezTo>
                      <a:pt x="634" y="430"/>
                      <a:pt x="634" y="434"/>
                      <a:pt x="633" y="434"/>
                    </a:cubicBezTo>
                    <a:cubicBezTo>
                      <a:pt x="633" y="434"/>
                      <a:pt x="632" y="433"/>
                      <a:pt x="632" y="432"/>
                    </a:cubicBezTo>
                    <a:cubicBezTo>
                      <a:pt x="632" y="431"/>
                      <a:pt x="632" y="430"/>
                      <a:pt x="633" y="428"/>
                    </a:cubicBezTo>
                    <a:cubicBezTo>
                      <a:pt x="633" y="428"/>
                      <a:pt x="633" y="428"/>
                      <a:pt x="633" y="428"/>
                    </a:cubicBezTo>
                    <a:cubicBezTo>
                      <a:pt x="633" y="427"/>
                      <a:pt x="631" y="427"/>
                      <a:pt x="630" y="427"/>
                    </a:cubicBezTo>
                    <a:cubicBezTo>
                      <a:pt x="630" y="427"/>
                      <a:pt x="630" y="427"/>
                      <a:pt x="630" y="427"/>
                    </a:cubicBezTo>
                    <a:cubicBezTo>
                      <a:pt x="628" y="427"/>
                      <a:pt x="627" y="427"/>
                      <a:pt x="627" y="425"/>
                    </a:cubicBezTo>
                    <a:cubicBezTo>
                      <a:pt x="627" y="425"/>
                      <a:pt x="627" y="425"/>
                      <a:pt x="627" y="425"/>
                    </a:cubicBezTo>
                    <a:cubicBezTo>
                      <a:pt x="627" y="424"/>
                      <a:pt x="628" y="423"/>
                      <a:pt x="629" y="423"/>
                    </a:cubicBezTo>
                    <a:cubicBezTo>
                      <a:pt x="630" y="423"/>
                      <a:pt x="631" y="423"/>
                      <a:pt x="631" y="421"/>
                    </a:cubicBezTo>
                    <a:cubicBezTo>
                      <a:pt x="631" y="419"/>
                      <a:pt x="626" y="416"/>
                      <a:pt x="625" y="416"/>
                    </a:cubicBezTo>
                    <a:cubicBezTo>
                      <a:pt x="625" y="416"/>
                      <a:pt x="625" y="416"/>
                      <a:pt x="624" y="416"/>
                    </a:cubicBezTo>
                    <a:cubicBezTo>
                      <a:pt x="624" y="417"/>
                      <a:pt x="624" y="417"/>
                      <a:pt x="624" y="418"/>
                    </a:cubicBezTo>
                    <a:cubicBezTo>
                      <a:pt x="624" y="419"/>
                      <a:pt x="624" y="420"/>
                      <a:pt x="625" y="421"/>
                    </a:cubicBezTo>
                    <a:cubicBezTo>
                      <a:pt x="625" y="422"/>
                      <a:pt x="625" y="422"/>
                      <a:pt x="625" y="423"/>
                    </a:cubicBezTo>
                    <a:cubicBezTo>
                      <a:pt x="625" y="424"/>
                      <a:pt x="623" y="426"/>
                      <a:pt x="623" y="429"/>
                    </a:cubicBezTo>
                    <a:cubicBezTo>
                      <a:pt x="623" y="430"/>
                      <a:pt x="624" y="431"/>
                      <a:pt x="624" y="432"/>
                    </a:cubicBezTo>
                    <a:cubicBezTo>
                      <a:pt x="624" y="432"/>
                      <a:pt x="624" y="432"/>
                      <a:pt x="623" y="432"/>
                    </a:cubicBezTo>
                    <a:cubicBezTo>
                      <a:pt x="622" y="432"/>
                      <a:pt x="621" y="431"/>
                      <a:pt x="621" y="427"/>
                    </a:cubicBezTo>
                    <a:cubicBezTo>
                      <a:pt x="621" y="422"/>
                      <a:pt x="621" y="419"/>
                      <a:pt x="618" y="419"/>
                    </a:cubicBezTo>
                    <a:cubicBezTo>
                      <a:pt x="617" y="419"/>
                      <a:pt x="617" y="419"/>
                      <a:pt x="617" y="419"/>
                    </a:cubicBezTo>
                    <a:cubicBezTo>
                      <a:pt x="616" y="419"/>
                      <a:pt x="615" y="420"/>
                      <a:pt x="615" y="421"/>
                    </a:cubicBezTo>
                    <a:cubicBezTo>
                      <a:pt x="615" y="422"/>
                      <a:pt x="616" y="423"/>
                      <a:pt x="616" y="424"/>
                    </a:cubicBezTo>
                    <a:cubicBezTo>
                      <a:pt x="616" y="425"/>
                      <a:pt x="616" y="427"/>
                      <a:pt x="616" y="428"/>
                    </a:cubicBezTo>
                    <a:cubicBezTo>
                      <a:pt x="616" y="430"/>
                      <a:pt x="615" y="431"/>
                      <a:pt x="615" y="431"/>
                    </a:cubicBezTo>
                    <a:cubicBezTo>
                      <a:pt x="614" y="431"/>
                      <a:pt x="614" y="431"/>
                      <a:pt x="614" y="431"/>
                    </a:cubicBezTo>
                    <a:cubicBezTo>
                      <a:pt x="614" y="431"/>
                      <a:pt x="613" y="431"/>
                      <a:pt x="613" y="430"/>
                    </a:cubicBezTo>
                    <a:cubicBezTo>
                      <a:pt x="613" y="428"/>
                      <a:pt x="614" y="427"/>
                      <a:pt x="614" y="425"/>
                    </a:cubicBezTo>
                    <a:cubicBezTo>
                      <a:pt x="614" y="424"/>
                      <a:pt x="614" y="423"/>
                      <a:pt x="613" y="422"/>
                    </a:cubicBezTo>
                    <a:cubicBezTo>
                      <a:pt x="613" y="422"/>
                      <a:pt x="612" y="422"/>
                      <a:pt x="612" y="422"/>
                    </a:cubicBezTo>
                    <a:cubicBezTo>
                      <a:pt x="609" y="422"/>
                      <a:pt x="605" y="428"/>
                      <a:pt x="605" y="431"/>
                    </a:cubicBezTo>
                    <a:cubicBezTo>
                      <a:pt x="605" y="434"/>
                      <a:pt x="609" y="436"/>
                      <a:pt x="608" y="437"/>
                    </a:cubicBezTo>
                    <a:cubicBezTo>
                      <a:pt x="608" y="437"/>
                      <a:pt x="608" y="437"/>
                      <a:pt x="608" y="437"/>
                    </a:cubicBezTo>
                    <a:cubicBezTo>
                      <a:pt x="605" y="438"/>
                      <a:pt x="602" y="441"/>
                      <a:pt x="602" y="444"/>
                    </a:cubicBezTo>
                    <a:cubicBezTo>
                      <a:pt x="602" y="445"/>
                      <a:pt x="602" y="446"/>
                      <a:pt x="603" y="447"/>
                    </a:cubicBezTo>
                    <a:cubicBezTo>
                      <a:pt x="604" y="447"/>
                      <a:pt x="604" y="448"/>
                      <a:pt x="604" y="449"/>
                    </a:cubicBezTo>
                    <a:cubicBezTo>
                      <a:pt x="604" y="450"/>
                      <a:pt x="603" y="452"/>
                      <a:pt x="603" y="455"/>
                    </a:cubicBezTo>
                    <a:cubicBezTo>
                      <a:pt x="603" y="458"/>
                      <a:pt x="606" y="459"/>
                      <a:pt x="609" y="459"/>
                    </a:cubicBezTo>
                    <a:cubicBezTo>
                      <a:pt x="612" y="459"/>
                      <a:pt x="615" y="458"/>
                      <a:pt x="617" y="457"/>
                    </a:cubicBezTo>
                    <a:cubicBezTo>
                      <a:pt x="619" y="456"/>
                      <a:pt x="619" y="455"/>
                      <a:pt x="619" y="454"/>
                    </a:cubicBezTo>
                    <a:cubicBezTo>
                      <a:pt x="619" y="452"/>
                      <a:pt x="618" y="450"/>
                      <a:pt x="618" y="448"/>
                    </a:cubicBezTo>
                    <a:cubicBezTo>
                      <a:pt x="618" y="447"/>
                      <a:pt x="618" y="446"/>
                      <a:pt x="618" y="445"/>
                    </a:cubicBezTo>
                    <a:cubicBezTo>
                      <a:pt x="619" y="444"/>
                      <a:pt x="620" y="444"/>
                      <a:pt x="620" y="444"/>
                    </a:cubicBezTo>
                    <a:cubicBezTo>
                      <a:pt x="621" y="444"/>
                      <a:pt x="622" y="446"/>
                      <a:pt x="623" y="447"/>
                    </a:cubicBezTo>
                    <a:cubicBezTo>
                      <a:pt x="623" y="447"/>
                      <a:pt x="624" y="448"/>
                      <a:pt x="624" y="448"/>
                    </a:cubicBezTo>
                    <a:cubicBezTo>
                      <a:pt x="626" y="448"/>
                      <a:pt x="629" y="446"/>
                      <a:pt x="631" y="443"/>
                    </a:cubicBezTo>
                    <a:cubicBezTo>
                      <a:pt x="633" y="441"/>
                      <a:pt x="634" y="441"/>
                      <a:pt x="635" y="441"/>
                    </a:cubicBezTo>
                    <a:cubicBezTo>
                      <a:pt x="636" y="441"/>
                      <a:pt x="637" y="441"/>
                      <a:pt x="637" y="441"/>
                    </a:cubicBezTo>
                    <a:cubicBezTo>
                      <a:pt x="639" y="441"/>
                      <a:pt x="640" y="441"/>
                      <a:pt x="641" y="439"/>
                    </a:cubicBezTo>
                    <a:cubicBezTo>
                      <a:pt x="642" y="437"/>
                      <a:pt x="645" y="436"/>
                      <a:pt x="647" y="436"/>
                    </a:cubicBezTo>
                    <a:cubicBezTo>
                      <a:pt x="648" y="436"/>
                      <a:pt x="649" y="437"/>
                      <a:pt x="649" y="438"/>
                    </a:cubicBezTo>
                    <a:cubicBezTo>
                      <a:pt x="650" y="440"/>
                      <a:pt x="646" y="440"/>
                      <a:pt x="644" y="442"/>
                    </a:cubicBezTo>
                    <a:cubicBezTo>
                      <a:pt x="643" y="444"/>
                      <a:pt x="641" y="444"/>
                      <a:pt x="638" y="447"/>
                    </a:cubicBezTo>
                    <a:cubicBezTo>
                      <a:pt x="635" y="450"/>
                      <a:pt x="627" y="449"/>
                      <a:pt x="626" y="452"/>
                    </a:cubicBezTo>
                    <a:cubicBezTo>
                      <a:pt x="627" y="455"/>
                      <a:pt x="631" y="454"/>
                      <a:pt x="632" y="460"/>
                    </a:cubicBezTo>
                    <a:cubicBezTo>
                      <a:pt x="633" y="462"/>
                      <a:pt x="634" y="463"/>
                      <a:pt x="635" y="463"/>
                    </a:cubicBezTo>
                    <a:cubicBezTo>
                      <a:pt x="635" y="463"/>
                      <a:pt x="636" y="462"/>
                      <a:pt x="636" y="462"/>
                    </a:cubicBezTo>
                    <a:cubicBezTo>
                      <a:pt x="636" y="462"/>
                      <a:pt x="636" y="462"/>
                      <a:pt x="636" y="463"/>
                    </a:cubicBezTo>
                    <a:cubicBezTo>
                      <a:pt x="636" y="463"/>
                      <a:pt x="636" y="463"/>
                      <a:pt x="635" y="463"/>
                    </a:cubicBezTo>
                    <a:cubicBezTo>
                      <a:pt x="634" y="463"/>
                      <a:pt x="633" y="463"/>
                      <a:pt x="632" y="463"/>
                    </a:cubicBezTo>
                    <a:cubicBezTo>
                      <a:pt x="628" y="463"/>
                      <a:pt x="624" y="463"/>
                      <a:pt x="622" y="461"/>
                    </a:cubicBezTo>
                    <a:cubicBezTo>
                      <a:pt x="621" y="461"/>
                      <a:pt x="620" y="460"/>
                      <a:pt x="619" y="460"/>
                    </a:cubicBezTo>
                    <a:cubicBezTo>
                      <a:pt x="617" y="460"/>
                      <a:pt x="615" y="462"/>
                      <a:pt x="615" y="465"/>
                    </a:cubicBezTo>
                    <a:cubicBezTo>
                      <a:pt x="615" y="465"/>
                      <a:pt x="615" y="465"/>
                      <a:pt x="615" y="465"/>
                    </a:cubicBezTo>
                    <a:cubicBezTo>
                      <a:pt x="615" y="468"/>
                      <a:pt x="624" y="476"/>
                      <a:pt x="628" y="477"/>
                    </a:cubicBezTo>
                    <a:cubicBezTo>
                      <a:pt x="628" y="477"/>
                      <a:pt x="629" y="477"/>
                      <a:pt x="629" y="477"/>
                    </a:cubicBezTo>
                    <a:cubicBezTo>
                      <a:pt x="633" y="477"/>
                      <a:pt x="638" y="472"/>
                      <a:pt x="640" y="469"/>
                    </a:cubicBezTo>
                    <a:cubicBezTo>
                      <a:pt x="640" y="469"/>
                      <a:pt x="640" y="468"/>
                      <a:pt x="640" y="468"/>
                    </a:cubicBezTo>
                    <a:cubicBezTo>
                      <a:pt x="640" y="466"/>
                      <a:pt x="638" y="466"/>
                      <a:pt x="638" y="464"/>
                    </a:cubicBezTo>
                    <a:cubicBezTo>
                      <a:pt x="638" y="463"/>
                      <a:pt x="638" y="464"/>
                      <a:pt x="639" y="463"/>
                    </a:cubicBezTo>
                    <a:cubicBezTo>
                      <a:pt x="640" y="463"/>
                      <a:pt x="641" y="463"/>
                      <a:pt x="642" y="462"/>
                    </a:cubicBezTo>
                    <a:cubicBezTo>
                      <a:pt x="643" y="460"/>
                      <a:pt x="650" y="457"/>
                      <a:pt x="654" y="454"/>
                    </a:cubicBezTo>
                    <a:cubicBezTo>
                      <a:pt x="659" y="452"/>
                      <a:pt x="660" y="450"/>
                      <a:pt x="663" y="446"/>
                    </a:cubicBezTo>
                    <a:cubicBezTo>
                      <a:pt x="664" y="445"/>
                      <a:pt x="664" y="445"/>
                      <a:pt x="665" y="445"/>
                    </a:cubicBezTo>
                    <a:cubicBezTo>
                      <a:pt x="667" y="445"/>
                      <a:pt x="668" y="447"/>
                      <a:pt x="668" y="449"/>
                    </a:cubicBezTo>
                    <a:cubicBezTo>
                      <a:pt x="668" y="452"/>
                      <a:pt x="662" y="455"/>
                      <a:pt x="661" y="455"/>
                    </a:cubicBezTo>
                    <a:cubicBezTo>
                      <a:pt x="659" y="456"/>
                      <a:pt x="658" y="458"/>
                      <a:pt x="658" y="461"/>
                    </a:cubicBezTo>
                    <a:cubicBezTo>
                      <a:pt x="658" y="462"/>
                      <a:pt x="657" y="462"/>
                      <a:pt x="656" y="463"/>
                    </a:cubicBezTo>
                    <a:cubicBezTo>
                      <a:pt x="655" y="463"/>
                      <a:pt x="653" y="464"/>
                      <a:pt x="653" y="465"/>
                    </a:cubicBezTo>
                    <a:cubicBezTo>
                      <a:pt x="654" y="466"/>
                      <a:pt x="651" y="466"/>
                      <a:pt x="651" y="469"/>
                    </a:cubicBezTo>
                    <a:cubicBezTo>
                      <a:pt x="651" y="469"/>
                      <a:pt x="651" y="469"/>
                      <a:pt x="651" y="469"/>
                    </a:cubicBezTo>
                    <a:cubicBezTo>
                      <a:pt x="651" y="471"/>
                      <a:pt x="652" y="471"/>
                      <a:pt x="653" y="471"/>
                    </a:cubicBezTo>
                    <a:cubicBezTo>
                      <a:pt x="654" y="471"/>
                      <a:pt x="655" y="472"/>
                      <a:pt x="655" y="472"/>
                    </a:cubicBezTo>
                    <a:cubicBezTo>
                      <a:pt x="655" y="475"/>
                      <a:pt x="659" y="473"/>
                      <a:pt x="659" y="476"/>
                    </a:cubicBezTo>
                    <a:cubicBezTo>
                      <a:pt x="659" y="477"/>
                      <a:pt x="659" y="477"/>
                      <a:pt x="658" y="477"/>
                    </a:cubicBezTo>
                    <a:cubicBezTo>
                      <a:pt x="657" y="477"/>
                      <a:pt x="656" y="477"/>
                      <a:pt x="656" y="477"/>
                    </a:cubicBezTo>
                    <a:cubicBezTo>
                      <a:pt x="655" y="477"/>
                      <a:pt x="655" y="477"/>
                      <a:pt x="654" y="478"/>
                    </a:cubicBezTo>
                    <a:cubicBezTo>
                      <a:pt x="654" y="478"/>
                      <a:pt x="654" y="478"/>
                      <a:pt x="654" y="478"/>
                    </a:cubicBezTo>
                    <a:cubicBezTo>
                      <a:pt x="654" y="479"/>
                      <a:pt x="656" y="479"/>
                      <a:pt x="657" y="480"/>
                    </a:cubicBezTo>
                    <a:cubicBezTo>
                      <a:pt x="658" y="480"/>
                      <a:pt x="659" y="481"/>
                      <a:pt x="659" y="481"/>
                    </a:cubicBezTo>
                    <a:cubicBezTo>
                      <a:pt x="659" y="482"/>
                      <a:pt x="658" y="482"/>
                      <a:pt x="656" y="482"/>
                    </a:cubicBezTo>
                    <a:cubicBezTo>
                      <a:pt x="655" y="482"/>
                      <a:pt x="652" y="481"/>
                      <a:pt x="650" y="481"/>
                    </a:cubicBezTo>
                    <a:cubicBezTo>
                      <a:pt x="650" y="480"/>
                      <a:pt x="649" y="480"/>
                      <a:pt x="649" y="480"/>
                    </a:cubicBezTo>
                    <a:cubicBezTo>
                      <a:pt x="645" y="480"/>
                      <a:pt x="641" y="484"/>
                      <a:pt x="639" y="484"/>
                    </a:cubicBezTo>
                    <a:cubicBezTo>
                      <a:pt x="638" y="484"/>
                      <a:pt x="638" y="484"/>
                      <a:pt x="638" y="484"/>
                    </a:cubicBezTo>
                    <a:cubicBezTo>
                      <a:pt x="637" y="484"/>
                      <a:pt x="636" y="483"/>
                      <a:pt x="635" y="483"/>
                    </a:cubicBezTo>
                    <a:cubicBezTo>
                      <a:pt x="633" y="483"/>
                      <a:pt x="632" y="484"/>
                      <a:pt x="631" y="486"/>
                    </a:cubicBezTo>
                    <a:cubicBezTo>
                      <a:pt x="630" y="488"/>
                      <a:pt x="625" y="487"/>
                      <a:pt x="621" y="489"/>
                    </a:cubicBezTo>
                    <a:cubicBezTo>
                      <a:pt x="620" y="490"/>
                      <a:pt x="620" y="491"/>
                      <a:pt x="620" y="491"/>
                    </a:cubicBezTo>
                    <a:cubicBezTo>
                      <a:pt x="620" y="492"/>
                      <a:pt x="622" y="493"/>
                      <a:pt x="622" y="494"/>
                    </a:cubicBezTo>
                    <a:cubicBezTo>
                      <a:pt x="622" y="494"/>
                      <a:pt x="622" y="494"/>
                      <a:pt x="622" y="494"/>
                    </a:cubicBezTo>
                    <a:cubicBezTo>
                      <a:pt x="622" y="494"/>
                      <a:pt x="622" y="494"/>
                      <a:pt x="621" y="494"/>
                    </a:cubicBezTo>
                    <a:cubicBezTo>
                      <a:pt x="621" y="494"/>
                      <a:pt x="620" y="493"/>
                      <a:pt x="620" y="491"/>
                    </a:cubicBezTo>
                    <a:cubicBezTo>
                      <a:pt x="620" y="491"/>
                      <a:pt x="620" y="490"/>
                      <a:pt x="620" y="490"/>
                    </a:cubicBezTo>
                    <a:cubicBezTo>
                      <a:pt x="620" y="490"/>
                      <a:pt x="620" y="490"/>
                      <a:pt x="620" y="490"/>
                    </a:cubicBezTo>
                    <a:cubicBezTo>
                      <a:pt x="620" y="488"/>
                      <a:pt x="618" y="487"/>
                      <a:pt x="616" y="487"/>
                    </a:cubicBezTo>
                    <a:cubicBezTo>
                      <a:pt x="614" y="487"/>
                      <a:pt x="612" y="488"/>
                      <a:pt x="611" y="488"/>
                    </a:cubicBezTo>
                    <a:cubicBezTo>
                      <a:pt x="611" y="489"/>
                      <a:pt x="611" y="489"/>
                      <a:pt x="611" y="490"/>
                    </a:cubicBezTo>
                    <a:cubicBezTo>
                      <a:pt x="611" y="491"/>
                      <a:pt x="612" y="494"/>
                      <a:pt x="612" y="494"/>
                    </a:cubicBezTo>
                    <a:cubicBezTo>
                      <a:pt x="612" y="495"/>
                      <a:pt x="612" y="495"/>
                      <a:pt x="612" y="495"/>
                    </a:cubicBezTo>
                    <a:cubicBezTo>
                      <a:pt x="612" y="495"/>
                      <a:pt x="611" y="495"/>
                      <a:pt x="611" y="495"/>
                    </a:cubicBezTo>
                    <a:cubicBezTo>
                      <a:pt x="611" y="495"/>
                      <a:pt x="610" y="494"/>
                      <a:pt x="609" y="493"/>
                    </a:cubicBezTo>
                    <a:cubicBezTo>
                      <a:pt x="609" y="492"/>
                      <a:pt x="608" y="492"/>
                      <a:pt x="607" y="492"/>
                    </a:cubicBezTo>
                    <a:cubicBezTo>
                      <a:pt x="605" y="492"/>
                      <a:pt x="603" y="494"/>
                      <a:pt x="603" y="496"/>
                    </a:cubicBezTo>
                    <a:cubicBezTo>
                      <a:pt x="602" y="496"/>
                      <a:pt x="602" y="496"/>
                      <a:pt x="602" y="497"/>
                    </a:cubicBezTo>
                    <a:cubicBezTo>
                      <a:pt x="602" y="499"/>
                      <a:pt x="604" y="501"/>
                      <a:pt x="604" y="504"/>
                    </a:cubicBezTo>
                    <a:cubicBezTo>
                      <a:pt x="604" y="505"/>
                      <a:pt x="603" y="506"/>
                      <a:pt x="602" y="506"/>
                    </a:cubicBezTo>
                    <a:cubicBezTo>
                      <a:pt x="601" y="506"/>
                      <a:pt x="600" y="505"/>
                      <a:pt x="600" y="505"/>
                    </a:cubicBezTo>
                    <a:cubicBezTo>
                      <a:pt x="599" y="504"/>
                      <a:pt x="599" y="504"/>
                      <a:pt x="599" y="504"/>
                    </a:cubicBezTo>
                    <a:cubicBezTo>
                      <a:pt x="598" y="504"/>
                      <a:pt x="597" y="506"/>
                      <a:pt x="597" y="506"/>
                    </a:cubicBezTo>
                    <a:cubicBezTo>
                      <a:pt x="597" y="506"/>
                      <a:pt x="597" y="506"/>
                      <a:pt x="596" y="505"/>
                    </a:cubicBezTo>
                    <a:cubicBezTo>
                      <a:pt x="595" y="502"/>
                      <a:pt x="587" y="503"/>
                      <a:pt x="584" y="502"/>
                    </a:cubicBezTo>
                    <a:cubicBezTo>
                      <a:pt x="584" y="502"/>
                      <a:pt x="584" y="502"/>
                      <a:pt x="584" y="502"/>
                    </a:cubicBezTo>
                    <a:cubicBezTo>
                      <a:pt x="582" y="502"/>
                      <a:pt x="581" y="504"/>
                      <a:pt x="581" y="506"/>
                    </a:cubicBezTo>
                    <a:cubicBezTo>
                      <a:pt x="581" y="507"/>
                      <a:pt x="581" y="507"/>
                      <a:pt x="581" y="508"/>
                    </a:cubicBezTo>
                    <a:cubicBezTo>
                      <a:pt x="581" y="509"/>
                      <a:pt x="582" y="509"/>
                      <a:pt x="583" y="509"/>
                    </a:cubicBezTo>
                    <a:cubicBezTo>
                      <a:pt x="583" y="509"/>
                      <a:pt x="584" y="509"/>
                      <a:pt x="585" y="509"/>
                    </a:cubicBezTo>
                    <a:cubicBezTo>
                      <a:pt x="585" y="509"/>
                      <a:pt x="586" y="509"/>
                      <a:pt x="586" y="510"/>
                    </a:cubicBezTo>
                    <a:cubicBezTo>
                      <a:pt x="587" y="511"/>
                      <a:pt x="587" y="511"/>
                      <a:pt x="587" y="512"/>
                    </a:cubicBezTo>
                    <a:cubicBezTo>
                      <a:pt x="587" y="513"/>
                      <a:pt x="586" y="513"/>
                      <a:pt x="586" y="513"/>
                    </a:cubicBezTo>
                    <a:cubicBezTo>
                      <a:pt x="586" y="513"/>
                      <a:pt x="585" y="513"/>
                      <a:pt x="585" y="513"/>
                    </a:cubicBezTo>
                    <a:cubicBezTo>
                      <a:pt x="585" y="512"/>
                      <a:pt x="584" y="512"/>
                      <a:pt x="584" y="512"/>
                    </a:cubicBezTo>
                    <a:cubicBezTo>
                      <a:pt x="583" y="512"/>
                      <a:pt x="582" y="513"/>
                      <a:pt x="580" y="515"/>
                    </a:cubicBezTo>
                    <a:cubicBezTo>
                      <a:pt x="579" y="516"/>
                      <a:pt x="578" y="516"/>
                      <a:pt x="577" y="516"/>
                    </a:cubicBezTo>
                    <a:cubicBezTo>
                      <a:pt x="577" y="516"/>
                      <a:pt x="577" y="516"/>
                      <a:pt x="577" y="515"/>
                    </a:cubicBezTo>
                    <a:cubicBezTo>
                      <a:pt x="577" y="514"/>
                      <a:pt x="577" y="513"/>
                      <a:pt x="578" y="512"/>
                    </a:cubicBezTo>
                    <a:cubicBezTo>
                      <a:pt x="578" y="511"/>
                      <a:pt x="579" y="509"/>
                      <a:pt x="579" y="508"/>
                    </a:cubicBezTo>
                    <a:cubicBezTo>
                      <a:pt x="579" y="505"/>
                      <a:pt x="577" y="503"/>
                      <a:pt x="574" y="503"/>
                    </a:cubicBezTo>
                    <a:cubicBezTo>
                      <a:pt x="574" y="503"/>
                      <a:pt x="574" y="503"/>
                      <a:pt x="574" y="503"/>
                    </a:cubicBezTo>
                    <a:cubicBezTo>
                      <a:pt x="570" y="503"/>
                      <a:pt x="567" y="509"/>
                      <a:pt x="564" y="510"/>
                    </a:cubicBezTo>
                    <a:cubicBezTo>
                      <a:pt x="564" y="511"/>
                      <a:pt x="563" y="511"/>
                      <a:pt x="563" y="511"/>
                    </a:cubicBezTo>
                    <a:cubicBezTo>
                      <a:pt x="561" y="511"/>
                      <a:pt x="560" y="509"/>
                      <a:pt x="557" y="509"/>
                    </a:cubicBezTo>
                    <a:cubicBezTo>
                      <a:pt x="556" y="509"/>
                      <a:pt x="556" y="509"/>
                      <a:pt x="555" y="509"/>
                    </a:cubicBezTo>
                    <a:cubicBezTo>
                      <a:pt x="551" y="510"/>
                      <a:pt x="548" y="515"/>
                      <a:pt x="547" y="518"/>
                    </a:cubicBezTo>
                    <a:cubicBezTo>
                      <a:pt x="547" y="518"/>
                      <a:pt x="547" y="518"/>
                      <a:pt x="547" y="519"/>
                    </a:cubicBezTo>
                    <a:cubicBezTo>
                      <a:pt x="547" y="520"/>
                      <a:pt x="548" y="520"/>
                      <a:pt x="549" y="520"/>
                    </a:cubicBezTo>
                    <a:cubicBezTo>
                      <a:pt x="550" y="520"/>
                      <a:pt x="550" y="520"/>
                      <a:pt x="551" y="520"/>
                    </a:cubicBezTo>
                    <a:cubicBezTo>
                      <a:pt x="551" y="520"/>
                      <a:pt x="551" y="520"/>
                      <a:pt x="551" y="520"/>
                    </a:cubicBezTo>
                    <a:cubicBezTo>
                      <a:pt x="552" y="521"/>
                      <a:pt x="551" y="521"/>
                      <a:pt x="549" y="521"/>
                    </a:cubicBezTo>
                    <a:cubicBezTo>
                      <a:pt x="548" y="521"/>
                      <a:pt x="546" y="521"/>
                      <a:pt x="546" y="523"/>
                    </a:cubicBezTo>
                    <a:cubicBezTo>
                      <a:pt x="545" y="525"/>
                      <a:pt x="546" y="530"/>
                      <a:pt x="543" y="534"/>
                    </a:cubicBezTo>
                    <a:cubicBezTo>
                      <a:pt x="543" y="535"/>
                      <a:pt x="542" y="536"/>
                      <a:pt x="542" y="536"/>
                    </a:cubicBezTo>
                    <a:cubicBezTo>
                      <a:pt x="540" y="536"/>
                      <a:pt x="539" y="533"/>
                      <a:pt x="536" y="533"/>
                    </a:cubicBezTo>
                    <a:cubicBezTo>
                      <a:pt x="536" y="533"/>
                      <a:pt x="536" y="533"/>
                      <a:pt x="535" y="533"/>
                    </a:cubicBezTo>
                    <a:cubicBezTo>
                      <a:pt x="533" y="534"/>
                      <a:pt x="533" y="535"/>
                      <a:pt x="533" y="536"/>
                    </a:cubicBezTo>
                    <a:cubicBezTo>
                      <a:pt x="533" y="537"/>
                      <a:pt x="533" y="538"/>
                      <a:pt x="533" y="539"/>
                    </a:cubicBezTo>
                    <a:cubicBezTo>
                      <a:pt x="534" y="540"/>
                      <a:pt x="534" y="541"/>
                      <a:pt x="534" y="542"/>
                    </a:cubicBezTo>
                    <a:cubicBezTo>
                      <a:pt x="534" y="543"/>
                      <a:pt x="533" y="543"/>
                      <a:pt x="532" y="543"/>
                    </a:cubicBezTo>
                    <a:cubicBezTo>
                      <a:pt x="532" y="543"/>
                      <a:pt x="532" y="543"/>
                      <a:pt x="531" y="543"/>
                    </a:cubicBezTo>
                    <a:cubicBezTo>
                      <a:pt x="531" y="543"/>
                      <a:pt x="531" y="543"/>
                      <a:pt x="530" y="543"/>
                    </a:cubicBezTo>
                    <a:cubicBezTo>
                      <a:pt x="528" y="543"/>
                      <a:pt x="528" y="546"/>
                      <a:pt x="526" y="549"/>
                    </a:cubicBezTo>
                    <a:cubicBezTo>
                      <a:pt x="525" y="550"/>
                      <a:pt x="524" y="551"/>
                      <a:pt x="523" y="551"/>
                    </a:cubicBezTo>
                    <a:cubicBezTo>
                      <a:pt x="523" y="551"/>
                      <a:pt x="523" y="551"/>
                      <a:pt x="523" y="551"/>
                    </a:cubicBezTo>
                    <a:cubicBezTo>
                      <a:pt x="523" y="551"/>
                      <a:pt x="523" y="550"/>
                      <a:pt x="524" y="549"/>
                    </a:cubicBezTo>
                    <a:cubicBezTo>
                      <a:pt x="524" y="548"/>
                      <a:pt x="525" y="546"/>
                      <a:pt x="525" y="545"/>
                    </a:cubicBezTo>
                    <a:cubicBezTo>
                      <a:pt x="525" y="543"/>
                      <a:pt x="524" y="542"/>
                      <a:pt x="522" y="542"/>
                    </a:cubicBezTo>
                    <a:cubicBezTo>
                      <a:pt x="518" y="542"/>
                      <a:pt x="516" y="553"/>
                      <a:pt x="511" y="560"/>
                    </a:cubicBezTo>
                    <a:cubicBezTo>
                      <a:pt x="507" y="566"/>
                      <a:pt x="505" y="575"/>
                      <a:pt x="505" y="580"/>
                    </a:cubicBezTo>
                    <a:cubicBezTo>
                      <a:pt x="504" y="584"/>
                      <a:pt x="502" y="587"/>
                      <a:pt x="502" y="588"/>
                    </a:cubicBezTo>
                    <a:cubicBezTo>
                      <a:pt x="502" y="588"/>
                      <a:pt x="502" y="588"/>
                      <a:pt x="502" y="588"/>
                    </a:cubicBezTo>
                    <a:cubicBezTo>
                      <a:pt x="503" y="588"/>
                      <a:pt x="503" y="588"/>
                      <a:pt x="503" y="588"/>
                    </a:cubicBezTo>
                    <a:cubicBezTo>
                      <a:pt x="504" y="588"/>
                      <a:pt x="509" y="583"/>
                      <a:pt x="512" y="583"/>
                    </a:cubicBezTo>
                    <a:cubicBezTo>
                      <a:pt x="515" y="582"/>
                      <a:pt x="518" y="579"/>
                      <a:pt x="519" y="574"/>
                    </a:cubicBezTo>
                    <a:cubicBezTo>
                      <a:pt x="520" y="569"/>
                      <a:pt x="525" y="566"/>
                      <a:pt x="525" y="562"/>
                    </a:cubicBezTo>
                    <a:cubicBezTo>
                      <a:pt x="525" y="560"/>
                      <a:pt x="527" y="559"/>
                      <a:pt x="528" y="559"/>
                    </a:cubicBezTo>
                    <a:cubicBezTo>
                      <a:pt x="529" y="559"/>
                      <a:pt x="529" y="559"/>
                      <a:pt x="530" y="560"/>
                    </a:cubicBezTo>
                    <a:cubicBezTo>
                      <a:pt x="530" y="560"/>
                      <a:pt x="531" y="560"/>
                      <a:pt x="531" y="560"/>
                    </a:cubicBezTo>
                    <a:cubicBezTo>
                      <a:pt x="534" y="560"/>
                      <a:pt x="540" y="556"/>
                      <a:pt x="540" y="552"/>
                    </a:cubicBezTo>
                    <a:cubicBezTo>
                      <a:pt x="541" y="546"/>
                      <a:pt x="540" y="539"/>
                      <a:pt x="543" y="538"/>
                    </a:cubicBezTo>
                    <a:cubicBezTo>
                      <a:pt x="543" y="537"/>
                      <a:pt x="543" y="537"/>
                      <a:pt x="544" y="537"/>
                    </a:cubicBezTo>
                    <a:cubicBezTo>
                      <a:pt x="544" y="537"/>
                      <a:pt x="544" y="538"/>
                      <a:pt x="544" y="539"/>
                    </a:cubicBezTo>
                    <a:cubicBezTo>
                      <a:pt x="544" y="540"/>
                      <a:pt x="544" y="542"/>
                      <a:pt x="544" y="544"/>
                    </a:cubicBezTo>
                    <a:cubicBezTo>
                      <a:pt x="543" y="545"/>
                      <a:pt x="543" y="546"/>
                      <a:pt x="543" y="546"/>
                    </a:cubicBezTo>
                    <a:cubicBezTo>
                      <a:pt x="543" y="549"/>
                      <a:pt x="545" y="551"/>
                      <a:pt x="546" y="551"/>
                    </a:cubicBezTo>
                    <a:cubicBezTo>
                      <a:pt x="547" y="551"/>
                      <a:pt x="548" y="551"/>
                      <a:pt x="548" y="550"/>
                    </a:cubicBezTo>
                    <a:cubicBezTo>
                      <a:pt x="550" y="548"/>
                      <a:pt x="551" y="547"/>
                      <a:pt x="551" y="545"/>
                    </a:cubicBezTo>
                    <a:cubicBezTo>
                      <a:pt x="551" y="545"/>
                      <a:pt x="550" y="544"/>
                      <a:pt x="550" y="543"/>
                    </a:cubicBezTo>
                    <a:cubicBezTo>
                      <a:pt x="550" y="542"/>
                      <a:pt x="550" y="541"/>
                      <a:pt x="550" y="541"/>
                    </a:cubicBezTo>
                    <a:cubicBezTo>
                      <a:pt x="550" y="540"/>
                      <a:pt x="550" y="539"/>
                      <a:pt x="551" y="539"/>
                    </a:cubicBezTo>
                    <a:cubicBezTo>
                      <a:pt x="551" y="539"/>
                      <a:pt x="551" y="539"/>
                      <a:pt x="552" y="540"/>
                    </a:cubicBezTo>
                    <a:cubicBezTo>
                      <a:pt x="553" y="543"/>
                      <a:pt x="554" y="546"/>
                      <a:pt x="557" y="547"/>
                    </a:cubicBezTo>
                    <a:cubicBezTo>
                      <a:pt x="558" y="547"/>
                      <a:pt x="558" y="547"/>
                      <a:pt x="558" y="547"/>
                    </a:cubicBezTo>
                    <a:cubicBezTo>
                      <a:pt x="560" y="547"/>
                      <a:pt x="560" y="545"/>
                      <a:pt x="560" y="543"/>
                    </a:cubicBezTo>
                    <a:cubicBezTo>
                      <a:pt x="560" y="542"/>
                      <a:pt x="560" y="541"/>
                      <a:pt x="560" y="541"/>
                    </a:cubicBezTo>
                    <a:cubicBezTo>
                      <a:pt x="560" y="540"/>
                      <a:pt x="561" y="539"/>
                      <a:pt x="561" y="539"/>
                    </a:cubicBezTo>
                    <a:cubicBezTo>
                      <a:pt x="562" y="539"/>
                      <a:pt x="563" y="540"/>
                      <a:pt x="564" y="540"/>
                    </a:cubicBezTo>
                    <a:cubicBezTo>
                      <a:pt x="564" y="540"/>
                      <a:pt x="565" y="540"/>
                      <a:pt x="565" y="540"/>
                    </a:cubicBezTo>
                    <a:cubicBezTo>
                      <a:pt x="567" y="540"/>
                      <a:pt x="568" y="539"/>
                      <a:pt x="568" y="537"/>
                    </a:cubicBezTo>
                    <a:cubicBezTo>
                      <a:pt x="569" y="534"/>
                      <a:pt x="568" y="532"/>
                      <a:pt x="573" y="532"/>
                    </a:cubicBezTo>
                    <a:cubicBezTo>
                      <a:pt x="579" y="531"/>
                      <a:pt x="583" y="522"/>
                      <a:pt x="585" y="520"/>
                    </a:cubicBezTo>
                    <a:cubicBezTo>
                      <a:pt x="587" y="518"/>
                      <a:pt x="588" y="517"/>
                      <a:pt x="590" y="517"/>
                    </a:cubicBezTo>
                    <a:cubicBezTo>
                      <a:pt x="591" y="517"/>
                      <a:pt x="592" y="518"/>
                      <a:pt x="592" y="518"/>
                    </a:cubicBezTo>
                    <a:cubicBezTo>
                      <a:pt x="592" y="518"/>
                      <a:pt x="593" y="519"/>
                      <a:pt x="593" y="519"/>
                    </a:cubicBezTo>
                    <a:cubicBezTo>
                      <a:pt x="593" y="520"/>
                      <a:pt x="591" y="521"/>
                      <a:pt x="590" y="522"/>
                    </a:cubicBezTo>
                    <a:cubicBezTo>
                      <a:pt x="589" y="523"/>
                      <a:pt x="589" y="524"/>
                      <a:pt x="589" y="525"/>
                    </a:cubicBezTo>
                    <a:cubicBezTo>
                      <a:pt x="589" y="527"/>
                      <a:pt x="591" y="531"/>
                      <a:pt x="593" y="531"/>
                    </a:cubicBezTo>
                    <a:cubicBezTo>
                      <a:pt x="595" y="531"/>
                      <a:pt x="606" y="526"/>
                      <a:pt x="609" y="524"/>
                    </a:cubicBezTo>
                    <a:cubicBezTo>
                      <a:pt x="612" y="521"/>
                      <a:pt x="617" y="524"/>
                      <a:pt x="619" y="519"/>
                    </a:cubicBezTo>
                    <a:cubicBezTo>
                      <a:pt x="622" y="514"/>
                      <a:pt x="620" y="512"/>
                      <a:pt x="624" y="512"/>
                    </a:cubicBezTo>
                    <a:cubicBezTo>
                      <a:pt x="626" y="512"/>
                      <a:pt x="626" y="513"/>
                      <a:pt x="626" y="515"/>
                    </a:cubicBezTo>
                    <a:cubicBezTo>
                      <a:pt x="626" y="516"/>
                      <a:pt x="626" y="517"/>
                      <a:pt x="626" y="518"/>
                    </a:cubicBezTo>
                    <a:cubicBezTo>
                      <a:pt x="626" y="520"/>
                      <a:pt x="626" y="522"/>
                      <a:pt x="628" y="522"/>
                    </a:cubicBezTo>
                    <a:cubicBezTo>
                      <a:pt x="629" y="523"/>
                      <a:pt x="629" y="523"/>
                      <a:pt x="630" y="523"/>
                    </a:cubicBezTo>
                    <a:cubicBezTo>
                      <a:pt x="632" y="523"/>
                      <a:pt x="633" y="521"/>
                      <a:pt x="635" y="518"/>
                    </a:cubicBezTo>
                    <a:cubicBezTo>
                      <a:pt x="636" y="515"/>
                      <a:pt x="637" y="512"/>
                      <a:pt x="637" y="509"/>
                    </a:cubicBezTo>
                    <a:cubicBezTo>
                      <a:pt x="637" y="507"/>
                      <a:pt x="637" y="506"/>
                      <a:pt x="637" y="505"/>
                    </a:cubicBezTo>
                    <a:cubicBezTo>
                      <a:pt x="637" y="504"/>
                      <a:pt x="637" y="503"/>
                      <a:pt x="637" y="503"/>
                    </a:cubicBezTo>
                    <a:cubicBezTo>
                      <a:pt x="637" y="500"/>
                      <a:pt x="639" y="501"/>
                      <a:pt x="641" y="499"/>
                    </a:cubicBezTo>
                    <a:cubicBezTo>
                      <a:pt x="643" y="497"/>
                      <a:pt x="646" y="493"/>
                      <a:pt x="647" y="490"/>
                    </a:cubicBezTo>
                    <a:cubicBezTo>
                      <a:pt x="649" y="488"/>
                      <a:pt x="650" y="485"/>
                      <a:pt x="651" y="485"/>
                    </a:cubicBezTo>
                    <a:cubicBezTo>
                      <a:pt x="651" y="485"/>
                      <a:pt x="651" y="485"/>
                      <a:pt x="651" y="485"/>
                    </a:cubicBezTo>
                    <a:cubicBezTo>
                      <a:pt x="651" y="485"/>
                      <a:pt x="651" y="485"/>
                      <a:pt x="651" y="485"/>
                    </a:cubicBezTo>
                    <a:cubicBezTo>
                      <a:pt x="651" y="487"/>
                      <a:pt x="646" y="493"/>
                      <a:pt x="645" y="496"/>
                    </a:cubicBezTo>
                    <a:cubicBezTo>
                      <a:pt x="644" y="498"/>
                      <a:pt x="640" y="503"/>
                      <a:pt x="639" y="507"/>
                    </a:cubicBezTo>
                    <a:cubicBezTo>
                      <a:pt x="638" y="507"/>
                      <a:pt x="638" y="508"/>
                      <a:pt x="638" y="509"/>
                    </a:cubicBezTo>
                    <a:cubicBezTo>
                      <a:pt x="638" y="510"/>
                      <a:pt x="640" y="511"/>
                      <a:pt x="640" y="511"/>
                    </a:cubicBezTo>
                    <a:cubicBezTo>
                      <a:pt x="640" y="511"/>
                      <a:pt x="640" y="512"/>
                      <a:pt x="639" y="512"/>
                    </a:cubicBezTo>
                    <a:cubicBezTo>
                      <a:pt x="639" y="512"/>
                      <a:pt x="638" y="513"/>
                      <a:pt x="638" y="513"/>
                    </a:cubicBezTo>
                    <a:cubicBezTo>
                      <a:pt x="639" y="514"/>
                      <a:pt x="639" y="514"/>
                      <a:pt x="640" y="514"/>
                    </a:cubicBezTo>
                    <a:cubicBezTo>
                      <a:pt x="640" y="514"/>
                      <a:pt x="641" y="514"/>
                      <a:pt x="642" y="514"/>
                    </a:cubicBezTo>
                    <a:cubicBezTo>
                      <a:pt x="644" y="513"/>
                      <a:pt x="645" y="509"/>
                      <a:pt x="649" y="507"/>
                    </a:cubicBezTo>
                    <a:cubicBezTo>
                      <a:pt x="653" y="504"/>
                      <a:pt x="657" y="496"/>
                      <a:pt x="661" y="493"/>
                    </a:cubicBezTo>
                    <a:cubicBezTo>
                      <a:pt x="664" y="490"/>
                      <a:pt x="669" y="484"/>
                      <a:pt x="670" y="484"/>
                    </a:cubicBezTo>
                    <a:cubicBezTo>
                      <a:pt x="671" y="484"/>
                      <a:pt x="671" y="484"/>
                      <a:pt x="671" y="485"/>
                    </a:cubicBezTo>
                    <a:cubicBezTo>
                      <a:pt x="671" y="485"/>
                      <a:pt x="671" y="485"/>
                      <a:pt x="671" y="485"/>
                    </a:cubicBezTo>
                    <a:cubicBezTo>
                      <a:pt x="671" y="487"/>
                      <a:pt x="661" y="498"/>
                      <a:pt x="661" y="500"/>
                    </a:cubicBezTo>
                    <a:cubicBezTo>
                      <a:pt x="661" y="500"/>
                      <a:pt x="661" y="500"/>
                      <a:pt x="661" y="500"/>
                    </a:cubicBezTo>
                    <a:cubicBezTo>
                      <a:pt x="661" y="502"/>
                      <a:pt x="664" y="503"/>
                      <a:pt x="666" y="503"/>
                    </a:cubicBezTo>
                    <a:cubicBezTo>
                      <a:pt x="667" y="503"/>
                      <a:pt x="667" y="502"/>
                      <a:pt x="668" y="502"/>
                    </a:cubicBezTo>
                    <a:cubicBezTo>
                      <a:pt x="669" y="502"/>
                      <a:pt x="669" y="502"/>
                      <a:pt x="670" y="502"/>
                    </a:cubicBezTo>
                    <a:cubicBezTo>
                      <a:pt x="671" y="502"/>
                      <a:pt x="672" y="502"/>
                      <a:pt x="673" y="505"/>
                    </a:cubicBezTo>
                    <a:cubicBezTo>
                      <a:pt x="674" y="507"/>
                      <a:pt x="676" y="508"/>
                      <a:pt x="678" y="508"/>
                    </a:cubicBezTo>
                    <a:cubicBezTo>
                      <a:pt x="679" y="508"/>
                      <a:pt x="679" y="508"/>
                      <a:pt x="680" y="507"/>
                    </a:cubicBezTo>
                    <a:cubicBezTo>
                      <a:pt x="680" y="505"/>
                      <a:pt x="681" y="504"/>
                      <a:pt x="683" y="502"/>
                    </a:cubicBezTo>
                    <a:cubicBezTo>
                      <a:pt x="684" y="500"/>
                      <a:pt x="686" y="498"/>
                      <a:pt x="686" y="495"/>
                    </a:cubicBezTo>
                    <a:cubicBezTo>
                      <a:pt x="686" y="494"/>
                      <a:pt x="686" y="494"/>
                      <a:pt x="686" y="493"/>
                    </a:cubicBezTo>
                    <a:cubicBezTo>
                      <a:pt x="686" y="492"/>
                      <a:pt x="686" y="492"/>
                      <a:pt x="686" y="491"/>
                    </a:cubicBezTo>
                    <a:cubicBezTo>
                      <a:pt x="686" y="490"/>
                      <a:pt x="686" y="489"/>
                      <a:pt x="686" y="489"/>
                    </a:cubicBezTo>
                    <a:cubicBezTo>
                      <a:pt x="686" y="489"/>
                      <a:pt x="687" y="490"/>
                      <a:pt x="687" y="491"/>
                    </a:cubicBezTo>
                    <a:cubicBezTo>
                      <a:pt x="688" y="492"/>
                      <a:pt x="689" y="493"/>
                      <a:pt x="690" y="493"/>
                    </a:cubicBezTo>
                    <a:cubicBezTo>
                      <a:pt x="691" y="493"/>
                      <a:pt x="692" y="492"/>
                      <a:pt x="692" y="490"/>
                    </a:cubicBezTo>
                    <a:cubicBezTo>
                      <a:pt x="692" y="489"/>
                      <a:pt x="692" y="488"/>
                      <a:pt x="693" y="488"/>
                    </a:cubicBezTo>
                    <a:cubicBezTo>
                      <a:pt x="693" y="488"/>
                      <a:pt x="693" y="489"/>
                      <a:pt x="693" y="489"/>
                    </a:cubicBezTo>
                    <a:cubicBezTo>
                      <a:pt x="694" y="489"/>
                      <a:pt x="694" y="490"/>
                      <a:pt x="694" y="490"/>
                    </a:cubicBezTo>
                    <a:cubicBezTo>
                      <a:pt x="694" y="492"/>
                      <a:pt x="694" y="495"/>
                      <a:pt x="698" y="495"/>
                    </a:cubicBezTo>
                    <a:cubicBezTo>
                      <a:pt x="703" y="495"/>
                      <a:pt x="703" y="489"/>
                      <a:pt x="705" y="484"/>
                    </a:cubicBezTo>
                    <a:cubicBezTo>
                      <a:pt x="707" y="480"/>
                      <a:pt x="708" y="479"/>
                      <a:pt x="709" y="475"/>
                    </a:cubicBezTo>
                    <a:cubicBezTo>
                      <a:pt x="710" y="471"/>
                      <a:pt x="712" y="470"/>
                      <a:pt x="717" y="467"/>
                    </a:cubicBezTo>
                    <a:cubicBezTo>
                      <a:pt x="718" y="466"/>
                      <a:pt x="719" y="466"/>
                      <a:pt x="719" y="466"/>
                    </a:cubicBezTo>
                    <a:cubicBezTo>
                      <a:pt x="720" y="466"/>
                      <a:pt x="720" y="466"/>
                      <a:pt x="720" y="467"/>
                    </a:cubicBezTo>
                    <a:cubicBezTo>
                      <a:pt x="720" y="468"/>
                      <a:pt x="719" y="469"/>
                      <a:pt x="718" y="470"/>
                    </a:cubicBezTo>
                    <a:cubicBezTo>
                      <a:pt x="717" y="470"/>
                      <a:pt x="713" y="475"/>
                      <a:pt x="711" y="478"/>
                    </a:cubicBezTo>
                    <a:cubicBezTo>
                      <a:pt x="710" y="479"/>
                      <a:pt x="710" y="480"/>
                      <a:pt x="710" y="481"/>
                    </a:cubicBezTo>
                    <a:cubicBezTo>
                      <a:pt x="710" y="483"/>
                      <a:pt x="711" y="485"/>
                      <a:pt x="711" y="486"/>
                    </a:cubicBezTo>
                    <a:cubicBezTo>
                      <a:pt x="711" y="487"/>
                      <a:pt x="711" y="487"/>
                      <a:pt x="711" y="488"/>
                    </a:cubicBezTo>
                    <a:cubicBezTo>
                      <a:pt x="709" y="489"/>
                      <a:pt x="707" y="491"/>
                      <a:pt x="707" y="493"/>
                    </a:cubicBezTo>
                    <a:cubicBezTo>
                      <a:pt x="707" y="494"/>
                      <a:pt x="708" y="495"/>
                      <a:pt x="708" y="495"/>
                    </a:cubicBezTo>
                    <a:cubicBezTo>
                      <a:pt x="709" y="496"/>
                      <a:pt x="709" y="496"/>
                      <a:pt x="710" y="496"/>
                    </a:cubicBezTo>
                    <a:cubicBezTo>
                      <a:pt x="712" y="496"/>
                      <a:pt x="715" y="493"/>
                      <a:pt x="718" y="490"/>
                    </a:cubicBezTo>
                    <a:cubicBezTo>
                      <a:pt x="720" y="489"/>
                      <a:pt x="721" y="488"/>
                      <a:pt x="723" y="488"/>
                    </a:cubicBezTo>
                    <a:cubicBezTo>
                      <a:pt x="724" y="488"/>
                      <a:pt x="726" y="489"/>
                      <a:pt x="728" y="489"/>
                    </a:cubicBezTo>
                    <a:cubicBezTo>
                      <a:pt x="731" y="489"/>
                      <a:pt x="730" y="484"/>
                      <a:pt x="731" y="483"/>
                    </a:cubicBezTo>
                    <a:cubicBezTo>
                      <a:pt x="732" y="483"/>
                      <a:pt x="733" y="482"/>
                      <a:pt x="733" y="481"/>
                    </a:cubicBezTo>
                    <a:cubicBezTo>
                      <a:pt x="733" y="480"/>
                      <a:pt x="732" y="479"/>
                      <a:pt x="732" y="477"/>
                    </a:cubicBezTo>
                    <a:cubicBezTo>
                      <a:pt x="730" y="474"/>
                      <a:pt x="729" y="472"/>
                      <a:pt x="729" y="472"/>
                    </a:cubicBezTo>
                    <a:cubicBezTo>
                      <a:pt x="729" y="470"/>
                      <a:pt x="727" y="468"/>
                      <a:pt x="726" y="466"/>
                    </a:cubicBezTo>
                    <a:cubicBezTo>
                      <a:pt x="725" y="466"/>
                      <a:pt x="725" y="466"/>
                      <a:pt x="725" y="466"/>
                    </a:cubicBezTo>
                    <a:cubicBezTo>
                      <a:pt x="726" y="466"/>
                      <a:pt x="726" y="466"/>
                      <a:pt x="726" y="466"/>
                    </a:cubicBezTo>
                    <a:cubicBezTo>
                      <a:pt x="728" y="466"/>
                      <a:pt x="730" y="466"/>
                      <a:pt x="731" y="466"/>
                    </a:cubicBezTo>
                    <a:cubicBezTo>
                      <a:pt x="732" y="466"/>
                      <a:pt x="733" y="466"/>
                      <a:pt x="733" y="466"/>
                    </a:cubicBezTo>
                    <a:cubicBezTo>
                      <a:pt x="734" y="465"/>
                      <a:pt x="734" y="465"/>
                      <a:pt x="734" y="464"/>
                    </a:cubicBezTo>
                    <a:cubicBezTo>
                      <a:pt x="734" y="462"/>
                      <a:pt x="734" y="460"/>
                      <a:pt x="733" y="459"/>
                    </a:cubicBezTo>
                    <a:cubicBezTo>
                      <a:pt x="733" y="459"/>
                      <a:pt x="733" y="458"/>
                      <a:pt x="733" y="458"/>
                    </a:cubicBezTo>
                    <a:cubicBezTo>
                      <a:pt x="733" y="458"/>
                      <a:pt x="734" y="458"/>
                      <a:pt x="735" y="458"/>
                    </a:cubicBezTo>
                    <a:cubicBezTo>
                      <a:pt x="736" y="458"/>
                      <a:pt x="738" y="459"/>
                      <a:pt x="738" y="460"/>
                    </a:cubicBezTo>
                    <a:cubicBezTo>
                      <a:pt x="738" y="464"/>
                      <a:pt x="741" y="465"/>
                      <a:pt x="740" y="467"/>
                    </a:cubicBezTo>
                    <a:cubicBezTo>
                      <a:pt x="740" y="468"/>
                      <a:pt x="740" y="469"/>
                      <a:pt x="739" y="469"/>
                    </a:cubicBezTo>
                    <a:cubicBezTo>
                      <a:pt x="738" y="469"/>
                      <a:pt x="738" y="469"/>
                      <a:pt x="736" y="468"/>
                    </a:cubicBezTo>
                    <a:cubicBezTo>
                      <a:pt x="736" y="468"/>
                      <a:pt x="736" y="468"/>
                      <a:pt x="735" y="468"/>
                    </a:cubicBezTo>
                    <a:cubicBezTo>
                      <a:pt x="733" y="468"/>
                      <a:pt x="731" y="471"/>
                      <a:pt x="731" y="473"/>
                    </a:cubicBezTo>
                    <a:cubicBezTo>
                      <a:pt x="731" y="474"/>
                      <a:pt x="731" y="475"/>
                      <a:pt x="732" y="475"/>
                    </a:cubicBezTo>
                    <a:cubicBezTo>
                      <a:pt x="734" y="477"/>
                      <a:pt x="733" y="482"/>
                      <a:pt x="735" y="483"/>
                    </a:cubicBezTo>
                    <a:cubicBezTo>
                      <a:pt x="735" y="484"/>
                      <a:pt x="737" y="484"/>
                      <a:pt x="740" y="484"/>
                    </a:cubicBezTo>
                    <a:cubicBezTo>
                      <a:pt x="744" y="484"/>
                      <a:pt x="749" y="484"/>
                      <a:pt x="752" y="482"/>
                    </a:cubicBezTo>
                    <a:cubicBezTo>
                      <a:pt x="756" y="480"/>
                      <a:pt x="762" y="481"/>
                      <a:pt x="763" y="476"/>
                    </a:cubicBezTo>
                    <a:cubicBezTo>
                      <a:pt x="763" y="474"/>
                      <a:pt x="763" y="474"/>
                      <a:pt x="764" y="474"/>
                    </a:cubicBezTo>
                    <a:cubicBezTo>
                      <a:pt x="764" y="474"/>
                      <a:pt x="765" y="474"/>
                      <a:pt x="765" y="475"/>
                    </a:cubicBezTo>
                    <a:cubicBezTo>
                      <a:pt x="767" y="476"/>
                      <a:pt x="771" y="474"/>
                      <a:pt x="772" y="477"/>
                    </a:cubicBezTo>
                    <a:cubicBezTo>
                      <a:pt x="772" y="478"/>
                      <a:pt x="772" y="478"/>
                      <a:pt x="772" y="478"/>
                    </a:cubicBezTo>
                    <a:cubicBezTo>
                      <a:pt x="772" y="479"/>
                      <a:pt x="771" y="480"/>
                      <a:pt x="770" y="481"/>
                    </a:cubicBezTo>
                    <a:cubicBezTo>
                      <a:pt x="768" y="481"/>
                      <a:pt x="767" y="482"/>
                      <a:pt x="767" y="483"/>
                    </a:cubicBezTo>
                    <a:cubicBezTo>
                      <a:pt x="767" y="483"/>
                      <a:pt x="767" y="484"/>
                      <a:pt x="768" y="484"/>
                    </a:cubicBezTo>
                    <a:cubicBezTo>
                      <a:pt x="769" y="484"/>
                      <a:pt x="772" y="483"/>
                      <a:pt x="775" y="483"/>
                    </a:cubicBezTo>
                    <a:cubicBezTo>
                      <a:pt x="781" y="483"/>
                      <a:pt x="785" y="480"/>
                      <a:pt x="790" y="478"/>
                    </a:cubicBezTo>
                    <a:cubicBezTo>
                      <a:pt x="791" y="477"/>
                      <a:pt x="792" y="476"/>
                      <a:pt x="793" y="476"/>
                    </a:cubicBezTo>
                    <a:cubicBezTo>
                      <a:pt x="794" y="476"/>
                      <a:pt x="795" y="477"/>
                      <a:pt x="795" y="479"/>
                    </a:cubicBezTo>
                    <a:cubicBezTo>
                      <a:pt x="796" y="481"/>
                      <a:pt x="800" y="482"/>
                      <a:pt x="805" y="482"/>
                    </a:cubicBezTo>
                    <a:cubicBezTo>
                      <a:pt x="809" y="482"/>
                      <a:pt x="810" y="485"/>
                      <a:pt x="810" y="487"/>
                    </a:cubicBezTo>
                    <a:cubicBezTo>
                      <a:pt x="810" y="487"/>
                      <a:pt x="810" y="487"/>
                      <a:pt x="809" y="487"/>
                    </a:cubicBezTo>
                    <a:cubicBezTo>
                      <a:pt x="807" y="487"/>
                      <a:pt x="805" y="486"/>
                      <a:pt x="803" y="486"/>
                    </a:cubicBezTo>
                    <a:cubicBezTo>
                      <a:pt x="798" y="484"/>
                      <a:pt x="799" y="483"/>
                      <a:pt x="794" y="483"/>
                    </a:cubicBezTo>
                    <a:cubicBezTo>
                      <a:pt x="788" y="483"/>
                      <a:pt x="789" y="490"/>
                      <a:pt x="785" y="489"/>
                    </a:cubicBezTo>
                    <a:cubicBezTo>
                      <a:pt x="781" y="490"/>
                      <a:pt x="781" y="495"/>
                      <a:pt x="776" y="495"/>
                    </a:cubicBezTo>
                    <a:cubicBezTo>
                      <a:pt x="776" y="495"/>
                      <a:pt x="776" y="495"/>
                      <a:pt x="776" y="495"/>
                    </a:cubicBezTo>
                    <a:cubicBezTo>
                      <a:pt x="775" y="495"/>
                      <a:pt x="775" y="495"/>
                      <a:pt x="775" y="495"/>
                    </a:cubicBezTo>
                    <a:cubicBezTo>
                      <a:pt x="769" y="495"/>
                      <a:pt x="767" y="498"/>
                      <a:pt x="763" y="500"/>
                    </a:cubicBezTo>
                    <a:cubicBezTo>
                      <a:pt x="762" y="501"/>
                      <a:pt x="761" y="501"/>
                      <a:pt x="760" y="501"/>
                    </a:cubicBezTo>
                    <a:cubicBezTo>
                      <a:pt x="759" y="501"/>
                      <a:pt x="758" y="499"/>
                      <a:pt x="758" y="497"/>
                    </a:cubicBezTo>
                    <a:cubicBezTo>
                      <a:pt x="758" y="493"/>
                      <a:pt x="751" y="491"/>
                      <a:pt x="747" y="490"/>
                    </a:cubicBezTo>
                    <a:cubicBezTo>
                      <a:pt x="746" y="490"/>
                      <a:pt x="745" y="490"/>
                      <a:pt x="744" y="490"/>
                    </a:cubicBezTo>
                    <a:cubicBezTo>
                      <a:pt x="739" y="490"/>
                      <a:pt x="730" y="492"/>
                      <a:pt x="728" y="495"/>
                    </a:cubicBezTo>
                    <a:cubicBezTo>
                      <a:pt x="726" y="498"/>
                      <a:pt x="723" y="495"/>
                      <a:pt x="720" y="498"/>
                    </a:cubicBezTo>
                    <a:cubicBezTo>
                      <a:pt x="720" y="498"/>
                      <a:pt x="719" y="499"/>
                      <a:pt x="719" y="500"/>
                    </a:cubicBezTo>
                    <a:cubicBezTo>
                      <a:pt x="720" y="502"/>
                      <a:pt x="721" y="505"/>
                      <a:pt x="723" y="505"/>
                    </a:cubicBezTo>
                    <a:cubicBezTo>
                      <a:pt x="724" y="505"/>
                      <a:pt x="727" y="505"/>
                      <a:pt x="730" y="509"/>
                    </a:cubicBezTo>
                    <a:cubicBezTo>
                      <a:pt x="733" y="513"/>
                      <a:pt x="741" y="512"/>
                      <a:pt x="741" y="519"/>
                    </a:cubicBezTo>
                    <a:cubicBezTo>
                      <a:pt x="741" y="526"/>
                      <a:pt x="749" y="530"/>
                      <a:pt x="750" y="532"/>
                    </a:cubicBezTo>
                    <a:cubicBezTo>
                      <a:pt x="750" y="532"/>
                      <a:pt x="750" y="533"/>
                      <a:pt x="750" y="533"/>
                    </a:cubicBezTo>
                    <a:cubicBezTo>
                      <a:pt x="750" y="534"/>
                      <a:pt x="749" y="534"/>
                      <a:pt x="748" y="534"/>
                    </a:cubicBezTo>
                    <a:cubicBezTo>
                      <a:pt x="748" y="534"/>
                      <a:pt x="747" y="534"/>
                      <a:pt x="747" y="534"/>
                    </a:cubicBezTo>
                    <a:cubicBezTo>
                      <a:pt x="746" y="533"/>
                      <a:pt x="746" y="533"/>
                      <a:pt x="746" y="533"/>
                    </a:cubicBezTo>
                    <a:cubicBezTo>
                      <a:pt x="746" y="532"/>
                      <a:pt x="744" y="530"/>
                      <a:pt x="743" y="528"/>
                    </a:cubicBezTo>
                    <a:cubicBezTo>
                      <a:pt x="741" y="527"/>
                      <a:pt x="740" y="523"/>
                      <a:pt x="740" y="520"/>
                    </a:cubicBezTo>
                    <a:cubicBezTo>
                      <a:pt x="740" y="518"/>
                      <a:pt x="734" y="514"/>
                      <a:pt x="731" y="512"/>
                    </a:cubicBezTo>
                    <a:cubicBezTo>
                      <a:pt x="728" y="509"/>
                      <a:pt x="722" y="506"/>
                      <a:pt x="719" y="505"/>
                    </a:cubicBezTo>
                    <a:cubicBezTo>
                      <a:pt x="718" y="505"/>
                      <a:pt x="718" y="505"/>
                      <a:pt x="717" y="505"/>
                    </a:cubicBezTo>
                    <a:cubicBezTo>
                      <a:pt x="714" y="505"/>
                      <a:pt x="711" y="507"/>
                      <a:pt x="711" y="510"/>
                    </a:cubicBezTo>
                    <a:cubicBezTo>
                      <a:pt x="711" y="513"/>
                      <a:pt x="715" y="513"/>
                      <a:pt x="719" y="516"/>
                    </a:cubicBezTo>
                    <a:cubicBezTo>
                      <a:pt x="721" y="517"/>
                      <a:pt x="721" y="518"/>
                      <a:pt x="721" y="518"/>
                    </a:cubicBezTo>
                    <a:cubicBezTo>
                      <a:pt x="721" y="519"/>
                      <a:pt x="720" y="519"/>
                      <a:pt x="719" y="520"/>
                    </a:cubicBezTo>
                    <a:cubicBezTo>
                      <a:pt x="717" y="520"/>
                      <a:pt x="714" y="520"/>
                      <a:pt x="714" y="523"/>
                    </a:cubicBezTo>
                    <a:cubicBezTo>
                      <a:pt x="714" y="523"/>
                      <a:pt x="714" y="523"/>
                      <a:pt x="714" y="524"/>
                    </a:cubicBezTo>
                    <a:cubicBezTo>
                      <a:pt x="714" y="525"/>
                      <a:pt x="716" y="526"/>
                      <a:pt x="718" y="526"/>
                    </a:cubicBezTo>
                    <a:cubicBezTo>
                      <a:pt x="722" y="526"/>
                      <a:pt x="727" y="524"/>
                      <a:pt x="729" y="522"/>
                    </a:cubicBezTo>
                    <a:cubicBezTo>
                      <a:pt x="730" y="522"/>
                      <a:pt x="731" y="521"/>
                      <a:pt x="731" y="521"/>
                    </a:cubicBezTo>
                    <a:cubicBezTo>
                      <a:pt x="731" y="521"/>
                      <a:pt x="732" y="521"/>
                      <a:pt x="732" y="522"/>
                    </a:cubicBezTo>
                    <a:cubicBezTo>
                      <a:pt x="732" y="523"/>
                      <a:pt x="732" y="524"/>
                      <a:pt x="732" y="525"/>
                    </a:cubicBezTo>
                    <a:cubicBezTo>
                      <a:pt x="732" y="527"/>
                      <a:pt x="734" y="528"/>
                      <a:pt x="735" y="528"/>
                    </a:cubicBezTo>
                    <a:cubicBezTo>
                      <a:pt x="736" y="529"/>
                      <a:pt x="738" y="530"/>
                      <a:pt x="738" y="530"/>
                    </a:cubicBezTo>
                    <a:cubicBezTo>
                      <a:pt x="738" y="530"/>
                      <a:pt x="738" y="530"/>
                      <a:pt x="738" y="530"/>
                    </a:cubicBezTo>
                    <a:cubicBezTo>
                      <a:pt x="738" y="531"/>
                      <a:pt x="737" y="531"/>
                      <a:pt x="737" y="531"/>
                    </a:cubicBezTo>
                    <a:cubicBezTo>
                      <a:pt x="736" y="531"/>
                      <a:pt x="734" y="529"/>
                      <a:pt x="733" y="528"/>
                    </a:cubicBezTo>
                    <a:cubicBezTo>
                      <a:pt x="733" y="528"/>
                      <a:pt x="732" y="527"/>
                      <a:pt x="732" y="527"/>
                    </a:cubicBezTo>
                    <a:cubicBezTo>
                      <a:pt x="731" y="527"/>
                      <a:pt x="731" y="528"/>
                      <a:pt x="731" y="530"/>
                    </a:cubicBezTo>
                    <a:cubicBezTo>
                      <a:pt x="731" y="531"/>
                      <a:pt x="730" y="532"/>
                      <a:pt x="729" y="533"/>
                    </a:cubicBezTo>
                    <a:cubicBezTo>
                      <a:pt x="727" y="534"/>
                      <a:pt x="725" y="534"/>
                      <a:pt x="724" y="534"/>
                    </a:cubicBezTo>
                    <a:cubicBezTo>
                      <a:pt x="721" y="534"/>
                      <a:pt x="718" y="536"/>
                      <a:pt x="718" y="538"/>
                    </a:cubicBezTo>
                    <a:cubicBezTo>
                      <a:pt x="718" y="538"/>
                      <a:pt x="718" y="538"/>
                      <a:pt x="718" y="538"/>
                    </a:cubicBezTo>
                    <a:cubicBezTo>
                      <a:pt x="720" y="538"/>
                      <a:pt x="722" y="542"/>
                      <a:pt x="723" y="544"/>
                    </a:cubicBezTo>
                    <a:cubicBezTo>
                      <a:pt x="724" y="545"/>
                      <a:pt x="724" y="545"/>
                      <a:pt x="725" y="545"/>
                    </a:cubicBezTo>
                    <a:cubicBezTo>
                      <a:pt x="726" y="545"/>
                      <a:pt x="727" y="544"/>
                      <a:pt x="729" y="541"/>
                    </a:cubicBezTo>
                    <a:cubicBezTo>
                      <a:pt x="730" y="539"/>
                      <a:pt x="731" y="539"/>
                      <a:pt x="731" y="539"/>
                    </a:cubicBezTo>
                    <a:cubicBezTo>
                      <a:pt x="733" y="539"/>
                      <a:pt x="735" y="541"/>
                      <a:pt x="737" y="543"/>
                    </a:cubicBezTo>
                    <a:cubicBezTo>
                      <a:pt x="740" y="545"/>
                      <a:pt x="741" y="546"/>
                      <a:pt x="741" y="546"/>
                    </a:cubicBezTo>
                    <a:cubicBezTo>
                      <a:pt x="741" y="546"/>
                      <a:pt x="741" y="546"/>
                      <a:pt x="740" y="547"/>
                    </a:cubicBezTo>
                    <a:cubicBezTo>
                      <a:pt x="739" y="547"/>
                      <a:pt x="739" y="547"/>
                      <a:pt x="739" y="547"/>
                    </a:cubicBezTo>
                    <a:cubicBezTo>
                      <a:pt x="737" y="547"/>
                      <a:pt x="734" y="543"/>
                      <a:pt x="733" y="541"/>
                    </a:cubicBezTo>
                    <a:cubicBezTo>
                      <a:pt x="733" y="541"/>
                      <a:pt x="732" y="541"/>
                      <a:pt x="732" y="541"/>
                    </a:cubicBezTo>
                    <a:cubicBezTo>
                      <a:pt x="730" y="541"/>
                      <a:pt x="727" y="546"/>
                      <a:pt x="726" y="550"/>
                    </a:cubicBezTo>
                    <a:cubicBezTo>
                      <a:pt x="725" y="551"/>
                      <a:pt x="725" y="552"/>
                      <a:pt x="725" y="552"/>
                    </a:cubicBezTo>
                    <a:cubicBezTo>
                      <a:pt x="725" y="554"/>
                      <a:pt x="726" y="555"/>
                      <a:pt x="728" y="555"/>
                    </a:cubicBezTo>
                    <a:cubicBezTo>
                      <a:pt x="729" y="555"/>
                      <a:pt x="729" y="555"/>
                      <a:pt x="729" y="555"/>
                    </a:cubicBezTo>
                    <a:cubicBezTo>
                      <a:pt x="730" y="555"/>
                      <a:pt x="730" y="555"/>
                      <a:pt x="731" y="555"/>
                    </a:cubicBezTo>
                    <a:cubicBezTo>
                      <a:pt x="733" y="555"/>
                      <a:pt x="733" y="556"/>
                      <a:pt x="733" y="556"/>
                    </a:cubicBezTo>
                    <a:cubicBezTo>
                      <a:pt x="733" y="557"/>
                      <a:pt x="733" y="557"/>
                      <a:pt x="733" y="558"/>
                    </a:cubicBezTo>
                    <a:cubicBezTo>
                      <a:pt x="732" y="559"/>
                      <a:pt x="731" y="559"/>
                      <a:pt x="731" y="560"/>
                    </a:cubicBezTo>
                    <a:cubicBezTo>
                      <a:pt x="731" y="561"/>
                      <a:pt x="732" y="562"/>
                      <a:pt x="733" y="563"/>
                    </a:cubicBezTo>
                    <a:cubicBezTo>
                      <a:pt x="734" y="564"/>
                      <a:pt x="734" y="565"/>
                      <a:pt x="734" y="565"/>
                    </a:cubicBezTo>
                    <a:cubicBezTo>
                      <a:pt x="734" y="565"/>
                      <a:pt x="734" y="565"/>
                      <a:pt x="734" y="565"/>
                    </a:cubicBezTo>
                    <a:cubicBezTo>
                      <a:pt x="734" y="565"/>
                      <a:pt x="733" y="565"/>
                      <a:pt x="732" y="565"/>
                    </a:cubicBezTo>
                    <a:cubicBezTo>
                      <a:pt x="729" y="563"/>
                      <a:pt x="729" y="559"/>
                      <a:pt x="728" y="558"/>
                    </a:cubicBezTo>
                    <a:cubicBezTo>
                      <a:pt x="727" y="558"/>
                      <a:pt x="727" y="558"/>
                      <a:pt x="727" y="558"/>
                    </a:cubicBezTo>
                    <a:cubicBezTo>
                      <a:pt x="725" y="558"/>
                      <a:pt x="724" y="559"/>
                      <a:pt x="724" y="562"/>
                    </a:cubicBezTo>
                    <a:cubicBezTo>
                      <a:pt x="724" y="566"/>
                      <a:pt x="731" y="569"/>
                      <a:pt x="731" y="570"/>
                    </a:cubicBezTo>
                    <a:cubicBezTo>
                      <a:pt x="731" y="572"/>
                      <a:pt x="730" y="573"/>
                      <a:pt x="729" y="573"/>
                    </a:cubicBezTo>
                    <a:cubicBezTo>
                      <a:pt x="729" y="573"/>
                      <a:pt x="729" y="573"/>
                      <a:pt x="728" y="573"/>
                    </a:cubicBezTo>
                    <a:cubicBezTo>
                      <a:pt x="728" y="572"/>
                      <a:pt x="727" y="568"/>
                      <a:pt x="725" y="566"/>
                    </a:cubicBezTo>
                    <a:cubicBezTo>
                      <a:pt x="723" y="565"/>
                      <a:pt x="723" y="562"/>
                      <a:pt x="721" y="558"/>
                    </a:cubicBezTo>
                    <a:cubicBezTo>
                      <a:pt x="721" y="556"/>
                      <a:pt x="720" y="555"/>
                      <a:pt x="718" y="555"/>
                    </a:cubicBezTo>
                    <a:cubicBezTo>
                      <a:pt x="717" y="555"/>
                      <a:pt x="716" y="556"/>
                      <a:pt x="716" y="557"/>
                    </a:cubicBezTo>
                    <a:cubicBezTo>
                      <a:pt x="716" y="557"/>
                      <a:pt x="716" y="557"/>
                      <a:pt x="716" y="557"/>
                    </a:cubicBezTo>
                    <a:cubicBezTo>
                      <a:pt x="716" y="559"/>
                      <a:pt x="719" y="562"/>
                      <a:pt x="720" y="565"/>
                    </a:cubicBezTo>
                    <a:cubicBezTo>
                      <a:pt x="720" y="566"/>
                      <a:pt x="720" y="566"/>
                      <a:pt x="720" y="567"/>
                    </a:cubicBezTo>
                    <a:cubicBezTo>
                      <a:pt x="720" y="570"/>
                      <a:pt x="717" y="572"/>
                      <a:pt x="716" y="575"/>
                    </a:cubicBezTo>
                    <a:cubicBezTo>
                      <a:pt x="716" y="575"/>
                      <a:pt x="716" y="576"/>
                      <a:pt x="716" y="576"/>
                    </a:cubicBezTo>
                    <a:cubicBezTo>
                      <a:pt x="716" y="579"/>
                      <a:pt x="723" y="579"/>
                      <a:pt x="728" y="582"/>
                    </a:cubicBezTo>
                    <a:cubicBezTo>
                      <a:pt x="731" y="584"/>
                      <a:pt x="732" y="586"/>
                      <a:pt x="732" y="587"/>
                    </a:cubicBezTo>
                    <a:cubicBezTo>
                      <a:pt x="732" y="588"/>
                      <a:pt x="731" y="589"/>
                      <a:pt x="731" y="590"/>
                    </a:cubicBezTo>
                    <a:cubicBezTo>
                      <a:pt x="730" y="590"/>
                      <a:pt x="721" y="582"/>
                      <a:pt x="719" y="580"/>
                    </a:cubicBezTo>
                    <a:cubicBezTo>
                      <a:pt x="717" y="578"/>
                      <a:pt x="715" y="579"/>
                      <a:pt x="715" y="575"/>
                    </a:cubicBezTo>
                    <a:cubicBezTo>
                      <a:pt x="715" y="575"/>
                      <a:pt x="715" y="574"/>
                      <a:pt x="715" y="574"/>
                    </a:cubicBezTo>
                    <a:cubicBezTo>
                      <a:pt x="715" y="572"/>
                      <a:pt x="716" y="571"/>
                      <a:pt x="716" y="568"/>
                    </a:cubicBezTo>
                    <a:cubicBezTo>
                      <a:pt x="716" y="567"/>
                      <a:pt x="716" y="566"/>
                      <a:pt x="715" y="565"/>
                    </a:cubicBezTo>
                    <a:cubicBezTo>
                      <a:pt x="715" y="558"/>
                      <a:pt x="712" y="556"/>
                      <a:pt x="708" y="554"/>
                    </a:cubicBezTo>
                    <a:cubicBezTo>
                      <a:pt x="707" y="553"/>
                      <a:pt x="707" y="553"/>
                      <a:pt x="707" y="551"/>
                    </a:cubicBezTo>
                    <a:cubicBezTo>
                      <a:pt x="707" y="548"/>
                      <a:pt x="709" y="544"/>
                      <a:pt x="709" y="541"/>
                    </a:cubicBezTo>
                    <a:cubicBezTo>
                      <a:pt x="710" y="539"/>
                      <a:pt x="710" y="537"/>
                      <a:pt x="710" y="534"/>
                    </a:cubicBezTo>
                    <a:cubicBezTo>
                      <a:pt x="710" y="532"/>
                      <a:pt x="710" y="529"/>
                      <a:pt x="708" y="528"/>
                    </a:cubicBezTo>
                    <a:cubicBezTo>
                      <a:pt x="707" y="528"/>
                      <a:pt x="707" y="526"/>
                      <a:pt x="707" y="524"/>
                    </a:cubicBezTo>
                    <a:cubicBezTo>
                      <a:pt x="707" y="523"/>
                      <a:pt x="707" y="521"/>
                      <a:pt x="707" y="520"/>
                    </a:cubicBezTo>
                    <a:cubicBezTo>
                      <a:pt x="707" y="516"/>
                      <a:pt x="703" y="515"/>
                      <a:pt x="700" y="515"/>
                    </a:cubicBezTo>
                    <a:cubicBezTo>
                      <a:pt x="700" y="515"/>
                      <a:pt x="699" y="515"/>
                      <a:pt x="699" y="515"/>
                    </a:cubicBezTo>
                    <a:cubicBezTo>
                      <a:pt x="698" y="516"/>
                      <a:pt x="697" y="516"/>
                      <a:pt x="697" y="517"/>
                    </a:cubicBezTo>
                    <a:cubicBezTo>
                      <a:pt x="697" y="519"/>
                      <a:pt x="698" y="522"/>
                      <a:pt x="698" y="525"/>
                    </a:cubicBezTo>
                    <a:cubicBezTo>
                      <a:pt x="698" y="527"/>
                      <a:pt x="697" y="527"/>
                      <a:pt x="696" y="527"/>
                    </a:cubicBezTo>
                    <a:cubicBezTo>
                      <a:pt x="695" y="528"/>
                      <a:pt x="693" y="527"/>
                      <a:pt x="693" y="528"/>
                    </a:cubicBezTo>
                    <a:cubicBezTo>
                      <a:pt x="693" y="529"/>
                      <a:pt x="694" y="531"/>
                      <a:pt x="696" y="532"/>
                    </a:cubicBezTo>
                    <a:cubicBezTo>
                      <a:pt x="696" y="532"/>
                      <a:pt x="696" y="533"/>
                      <a:pt x="696" y="533"/>
                    </a:cubicBezTo>
                    <a:cubicBezTo>
                      <a:pt x="696" y="535"/>
                      <a:pt x="695" y="537"/>
                      <a:pt x="692" y="540"/>
                    </a:cubicBezTo>
                    <a:cubicBezTo>
                      <a:pt x="689" y="543"/>
                      <a:pt x="685" y="541"/>
                      <a:pt x="684" y="544"/>
                    </a:cubicBezTo>
                    <a:cubicBezTo>
                      <a:pt x="684" y="545"/>
                      <a:pt x="684" y="545"/>
                      <a:pt x="683" y="545"/>
                    </a:cubicBezTo>
                    <a:cubicBezTo>
                      <a:pt x="681" y="545"/>
                      <a:pt x="680" y="544"/>
                      <a:pt x="680" y="544"/>
                    </a:cubicBezTo>
                    <a:cubicBezTo>
                      <a:pt x="680" y="543"/>
                      <a:pt x="681" y="543"/>
                      <a:pt x="681" y="543"/>
                    </a:cubicBezTo>
                    <a:cubicBezTo>
                      <a:pt x="683" y="541"/>
                      <a:pt x="684" y="539"/>
                      <a:pt x="684" y="536"/>
                    </a:cubicBezTo>
                    <a:cubicBezTo>
                      <a:pt x="684" y="535"/>
                      <a:pt x="684" y="534"/>
                      <a:pt x="683" y="533"/>
                    </a:cubicBezTo>
                    <a:cubicBezTo>
                      <a:pt x="682" y="531"/>
                      <a:pt x="681" y="530"/>
                      <a:pt x="681" y="530"/>
                    </a:cubicBezTo>
                    <a:cubicBezTo>
                      <a:pt x="679" y="530"/>
                      <a:pt x="678" y="531"/>
                      <a:pt x="678" y="533"/>
                    </a:cubicBezTo>
                    <a:cubicBezTo>
                      <a:pt x="678" y="535"/>
                      <a:pt x="677" y="539"/>
                      <a:pt x="673" y="541"/>
                    </a:cubicBezTo>
                    <a:cubicBezTo>
                      <a:pt x="672" y="541"/>
                      <a:pt x="672" y="541"/>
                      <a:pt x="671" y="541"/>
                    </a:cubicBezTo>
                    <a:cubicBezTo>
                      <a:pt x="671" y="541"/>
                      <a:pt x="671" y="541"/>
                      <a:pt x="671" y="540"/>
                    </a:cubicBezTo>
                    <a:cubicBezTo>
                      <a:pt x="671" y="539"/>
                      <a:pt x="671" y="539"/>
                      <a:pt x="671" y="538"/>
                    </a:cubicBezTo>
                    <a:cubicBezTo>
                      <a:pt x="671" y="537"/>
                      <a:pt x="670" y="536"/>
                      <a:pt x="669" y="535"/>
                    </a:cubicBezTo>
                    <a:cubicBezTo>
                      <a:pt x="669" y="535"/>
                      <a:pt x="668" y="535"/>
                      <a:pt x="668" y="535"/>
                    </a:cubicBezTo>
                    <a:cubicBezTo>
                      <a:pt x="665" y="535"/>
                      <a:pt x="663" y="538"/>
                      <a:pt x="663" y="541"/>
                    </a:cubicBezTo>
                    <a:cubicBezTo>
                      <a:pt x="663" y="545"/>
                      <a:pt x="661" y="547"/>
                      <a:pt x="658" y="550"/>
                    </a:cubicBezTo>
                    <a:cubicBezTo>
                      <a:pt x="657" y="551"/>
                      <a:pt x="657" y="552"/>
                      <a:pt x="657" y="552"/>
                    </a:cubicBezTo>
                    <a:cubicBezTo>
                      <a:pt x="657" y="555"/>
                      <a:pt x="659" y="556"/>
                      <a:pt x="660" y="557"/>
                    </a:cubicBezTo>
                    <a:cubicBezTo>
                      <a:pt x="662" y="559"/>
                      <a:pt x="663" y="560"/>
                      <a:pt x="664" y="560"/>
                    </a:cubicBezTo>
                    <a:cubicBezTo>
                      <a:pt x="665" y="560"/>
                      <a:pt x="665" y="559"/>
                      <a:pt x="665" y="559"/>
                    </a:cubicBezTo>
                    <a:cubicBezTo>
                      <a:pt x="666" y="556"/>
                      <a:pt x="666" y="554"/>
                      <a:pt x="668" y="553"/>
                    </a:cubicBezTo>
                    <a:cubicBezTo>
                      <a:pt x="670" y="553"/>
                      <a:pt x="672" y="552"/>
                      <a:pt x="673" y="548"/>
                    </a:cubicBezTo>
                    <a:cubicBezTo>
                      <a:pt x="673" y="547"/>
                      <a:pt x="673" y="546"/>
                      <a:pt x="674" y="546"/>
                    </a:cubicBezTo>
                    <a:cubicBezTo>
                      <a:pt x="674" y="546"/>
                      <a:pt x="674" y="547"/>
                      <a:pt x="674" y="547"/>
                    </a:cubicBezTo>
                    <a:cubicBezTo>
                      <a:pt x="675" y="548"/>
                      <a:pt x="675" y="549"/>
                      <a:pt x="675" y="550"/>
                    </a:cubicBezTo>
                    <a:cubicBezTo>
                      <a:pt x="675" y="551"/>
                      <a:pt x="675" y="552"/>
                      <a:pt x="676" y="553"/>
                    </a:cubicBezTo>
                    <a:cubicBezTo>
                      <a:pt x="676" y="553"/>
                      <a:pt x="677" y="553"/>
                      <a:pt x="678" y="553"/>
                    </a:cubicBezTo>
                    <a:cubicBezTo>
                      <a:pt x="679" y="553"/>
                      <a:pt x="680" y="553"/>
                      <a:pt x="682" y="553"/>
                    </a:cubicBezTo>
                    <a:cubicBezTo>
                      <a:pt x="683" y="553"/>
                      <a:pt x="684" y="553"/>
                      <a:pt x="685" y="553"/>
                    </a:cubicBezTo>
                    <a:cubicBezTo>
                      <a:pt x="686" y="554"/>
                      <a:pt x="686" y="554"/>
                      <a:pt x="686" y="554"/>
                    </a:cubicBezTo>
                    <a:cubicBezTo>
                      <a:pt x="686" y="554"/>
                      <a:pt x="685" y="555"/>
                      <a:pt x="684" y="555"/>
                    </a:cubicBezTo>
                    <a:cubicBezTo>
                      <a:pt x="680" y="555"/>
                      <a:pt x="668" y="555"/>
                      <a:pt x="668" y="559"/>
                    </a:cubicBezTo>
                    <a:cubicBezTo>
                      <a:pt x="668" y="561"/>
                      <a:pt x="674" y="562"/>
                      <a:pt x="678" y="562"/>
                    </a:cubicBezTo>
                    <a:cubicBezTo>
                      <a:pt x="680" y="562"/>
                      <a:pt x="681" y="562"/>
                      <a:pt x="682" y="562"/>
                    </a:cubicBezTo>
                    <a:cubicBezTo>
                      <a:pt x="684" y="561"/>
                      <a:pt x="685" y="560"/>
                      <a:pt x="686" y="560"/>
                    </a:cubicBezTo>
                    <a:cubicBezTo>
                      <a:pt x="686" y="560"/>
                      <a:pt x="687" y="560"/>
                      <a:pt x="688" y="561"/>
                    </a:cubicBezTo>
                    <a:cubicBezTo>
                      <a:pt x="689" y="562"/>
                      <a:pt x="692" y="563"/>
                      <a:pt x="694" y="564"/>
                    </a:cubicBezTo>
                    <a:cubicBezTo>
                      <a:pt x="695" y="564"/>
                      <a:pt x="696" y="563"/>
                      <a:pt x="697" y="562"/>
                    </a:cubicBezTo>
                    <a:cubicBezTo>
                      <a:pt x="697" y="561"/>
                      <a:pt x="697" y="561"/>
                      <a:pt x="697" y="561"/>
                    </a:cubicBezTo>
                    <a:cubicBezTo>
                      <a:pt x="697" y="559"/>
                      <a:pt x="695" y="557"/>
                      <a:pt x="693" y="556"/>
                    </a:cubicBezTo>
                    <a:cubicBezTo>
                      <a:pt x="691" y="555"/>
                      <a:pt x="689" y="553"/>
                      <a:pt x="689" y="553"/>
                    </a:cubicBezTo>
                    <a:cubicBezTo>
                      <a:pt x="689" y="553"/>
                      <a:pt x="689" y="553"/>
                      <a:pt x="689" y="553"/>
                    </a:cubicBezTo>
                    <a:cubicBezTo>
                      <a:pt x="689" y="553"/>
                      <a:pt x="690" y="552"/>
                      <a:pt x="690" y="552"/>
                    </a:cubicBezTo>
                    <a:cubicBezTo>
                      <a:pt x="692" y="552"/>
                      <a:pt x="694" y="554"/>
                      <a:pt x="696" y="555"/>
                    </a:cubicBezTo>
                    <a:cubicBezTo>
                      <a:pt x="698" y="557"/>
                      <a:pt x="699" y="559"/>
                      <a:pt x="699" y="561"/>
                    </a:cubicBezTo>
                    <a:cubicBezTo>
                      <a:pt x="699" y="565"/>
                      <a:pt x="696" y="569"/>
                      <a:pt x="694" y="571"/>
                    </a:cubicBezTo>
                    <a:cubicBezTo>
                      <a:pt x="693" y="571"/>
                      <a:pt x="693" y="571"/>
                      <a:pt x="692" y="571"/>
                    </a:cubicBezTo>
                    <a:cubicBezTo>
                      <a:pt x="691" y="571"/>
                      <a:pt x="690" y="568"/>
                      <a:pt x="689" y="567"/>
                    </a:cubicBezTo>
                    <a:cubicBezTo>
                      <a:pt x="688" y="566"/>
                      <a:pt x="688" y="566"/>
                      <a:pt x="687" y="566"/>
                    </a:cubicBezTo>
                    <a:cubicBezTo>
                      <a:pt x="684" y="566"/>
                      <a:pt x="679" y="568"/>
                      <a:pt x="675" y="570"/>
                    </a:cubicBezTo>
                    <a:cubicBezTo>
                      <a:pt x="671" y="573"/>
                      <a:pt x="663" y="573"/>
                      <a:pt x="660" y="576"/>
                    </a:cubicBezTo>
                    <a:cubicBezTo>
                      <a:pt x="658" y="578"/>
                      <a:pt x="656" y="578"/>
                      <a:pt x="652" y="578"/>
                    </a:cubicBezTo>
                    <a:cubicBezTo>
                      <a:pt x="649" y="578"/>
                      <a:pt x="646" y="578"/>
                      <a:pt x="642" y="577"/>
                    </a:cubicBezTo>
                    <a:cubicBezTo>
                      <a:pt x="641" y="577"/>
                      <a:pt x="641" y="577"/>
                      <a:pt x="641" y="577"/>
                    </a:cubicBezTo>
                    <a:cubicBezTo>
                      <a:pt x="634" y="577"/>
                      <a:pt x="630" y="581"/>
                      <a:pt x="630" y="584"/>
                    </a:cubicBezTo>
                    <a:cubicBezTo>
                      <a:pt x="630" y="584"/>
                      <a:pt x="630" y="584"/>
                      <a:pt x="631" y="585"/>
                    </a:cubicBezTo>
                    <a:cubicBezTo>
                      <a:pt x="631" y="585"/>
                      <a:pt x="631" y="585"/>
                      <a:pt x="632" y="585"/>
                    </a:cubicBezTo>
                    <a:cubicBezTo>
                      <a:pt x="634" y="585"/>
                      <a:pt x="641" y="582"/>
                      <a:pt x="644" y="582"/>
                    </a:cubicBezTo>
                    <a:cubicBezTo>
                      <a:pt x="645" y="582"/>
                      <a:pt x="645" y="582"/>
                      <a:pt x="645" y="582"/>
                    </a:cubicBezTo>
                    <a:cubicBezTo>
                      <a:pt x="645" y="582"/>
                      <a:pt x="645" y="582"/>
                      <a:pt x="645" y="582"/>
                    </a:cubicBezTo>
                    <a:cubicBezTo>
                      <a:pt x="644" y="585"/>
                      <a:pt x="630" y="587"/>
                      <a:pt x="628" y="587"/>
                    </a:cubicBezTo>
                    <a:cubicBezTo>
                      <a:pt x="625" y="587"/>
                      <a:pt x="620" y="590"/>
                      <a:pt x="619" y="591"/>
                    </a:cubicBezTo>
                    <a:cubicBezTo>
                      <a:pt x="618" y="591"/>
                      <a:pt x="618" y="592"/>
                      <a:pt x="618" y="592"/>
                    </a:cubicBezTo>
                    <a:cubicBezTo>
                      <a:pt x="618" y="593"/>
                      <a:pt x="619" y="593"/>
                      <a:pt x="620" y="593"/>
                    </a:cubicBezTo>
                    <a:cubicBezTo>
                      <a:pt x="620" y="593"/>
                      <a:pt x="621" y="593"/>
                      <a:pt x="622" y="592"/>
                    </a:cubicBezTo>
                    <a:cubicBezTo>
                      <a:pt x="623" y="591"/>
                      <a:pt x="624" y="591"/>
                      <a:pt x="624" y="590"/>
                    </a:cubicBezTo>
                    <a:cubicBezTo>
                      <a:pt x="624" y="590"/>
                      <a:pt x="625" y="590"/>
                      <a:pt x="625" y="590"/>
                    </a:cubicBezTo>
                    <a:cubicBezTo>
                      <a:pt x="624" y="590"/>
                      <a:pt x="624" y="591"/>
                      <a:pt x="624" y="591"/>
                    </a:cubicBezTo>
                    <a:cubicBezTo>
                      <a:pt x="624" y="592"/>
                      <a:pt x="624" y="592"/>
                      <a:pt x="624" y="592"/>
                    </a:cubicBezTo>
                    <a:cubicBezTo>
                      <a:pt x="624" y="594"/>
                      <a:pt x="625" y="594"/>
                      <a:pt x="627" y="594"/>
                    </a:cubicBezTo>
                    <a:cubicBezTo>
                      <a:pt x="627" y="594"/>
                      <a:pt x="628" y="594"/>
                      <a:pt x="629" y="594"/>
                    </a:cubicBezTo>
                    <a:cubicBezTo>
                      <a:pt x="629" y="594"/>
                      <a:pt x="630" y="594"/>
                      <a:pt x="630" y="594"/>
                    </a:cubicBezTo>
                    <a:cubicBezTo>
                      <a:pt x="630" y="594"/>
                      <a:pt x="630" y="594"/>
                      <a:pt x="630" y="594"/>
                    </a:cubicBezTo>
                    <a:cubicBezTo>
                      <a:pt x="630" y="595"/>
                      <a:pt x="630" y="596"/>
                      <a:pt x="629" y="596"/>
                    </a:cubicBezTo>
                    <a:cubicBezTo>
                      <a:pt x="629" y="597"/>
                      <a:pt x="629" y="597"/>
                      <a:pt x="629" y="598"/>
                    </a:cubicBezTo>
                    <a:cubicBezTo>
                      <a:pt x="629" y="598"/>
                      <a:pt x="629" y="598"/>
                      <a:pt x="630" y="598"/>
                    </a:cubicBezTo>
                    <a:cubicBezTo>
                      <a:pt x="631" y="598"/>
                      <a:pt x="632" y="598"/>
                      <a:pt x="633" y="598"/>
                    </a:cubicBezTo>
                    <a:cubicBezTo>
                      <a:pt x="634" y="597"/>
                      <a:pt x="637" y="596"/>
                      <a:pt x="640" y="596"/>
                    </a:cubicBezTo>
                    <a:cubicBezTo>
                      <a:pt x="641" y="596"/>
                      <a:pt x="642" y="596"/>
                      <a:pt x="642" y="597"/>
                    </a:cubicBezTo>
                    <a:cubicBezTo>
                      <a:pt x="642" y="600"/>
                      <a:pt x="645" y="600"/>
                      <a:pt x="645" y="601"/>
                    </a:cubicBezTo>
                    <a:cubicBezTo>
                      <a:pt x="645" y="602"/>
                      <a:pt x="644" y="603"/>
                      <a:pt x="642" y="603"/>
                    </a:cubicBezTo>
                    <a:cubicBezTo>
                      <a:pt x="641" y="604"/>
                      <a:pt x="639" y="604"/>
                      <a:pt x="638" y="604"/>
                    </a:cubicBezTo>
                    <a:cubicBezTo>
                      <a:pt x="636" y="604"/>
                      <a:pt x="634" y="604"/>
                      <a:pt x="633" y="604"/>
                    </a:cubicBezTo>
                    <a:cubicBezTo>
                      <a:pt x="630" y="604"/>
                      <a:pt x="627" y="604"/>
                      <a:pt x="626" y="605"/>
                    </a:cubicBezTo>
                    <a:cubicBezTo>
                      <a:pt x="626" y="605"/>
                      <a:pt x="626" y="605"/>
                      <a:pt x="626" y="605"/>
                    </a:cubicBezTo>
                    <a:cubicBezTo>
                      <a:pt x="626" y="606"/>
                      <a:pt x="628" y="606"/>
                      <a:pt x="629" y="607"/>
                    </a:cubicBezTo>
                    <a:cubicBezTo>
                      <a:pt x="631" y="607"/>
                      <a:pt x="632" y="608"/>
                      <a:pt x="632" y="609"/>
                    </a:cubicBezTo>
                    <a:cubicBezTo>
                      <a:pt x="632" y="610"/>
                      <a:pt x="630" y="611"/>
                      <a:pt x="628" y="612"/>
                    </a:cubicBezTo>
                    <a:cubicBezTo>
                      <a:pt x="626" y="613"/>
                      <a:pt x="623" y="613"/>
                      <a:pt x="623" y="615"/>
                    </a:cubicBezTo>
                    <a:cubicBezTo>
                      <a:pt x="623" y="617"/>
                      <a:pt x="627" y="618"/>
                      <a:pt x="631" y="618"/>
                    </a:cubicBezTo>
                    <a:cubicBezTo>
                      <a:pt x="635" y="618"/>
                      <a:pt x="644" y="611"/>
                      <a:pt x="647" y="608"/>
                    </a:cubicBezTo>
                    <a:cubicBezTo>
                      <a:pt x="650" y="605"/>
                      <a:pt x="652" y="605"/>
                      <a:pt x="653" y="601"/>
                    </a:cubicBezTo>
                    <a:cubicBezTo>
                      <a:pt x="654" y="598"/>
                      <a:pt x="658" y="596"/>
                      <a:pt x="662" y="594"/>
                    </a:cubicBezTo>
                    <a:cubicBezTo>
                      <a:pt x="664" y="593"/>
                      <a:pt x="664" y="592"/>
                      <a:pt x="664" y="590"/>
                    </a:cubicBezTo>
                    <a:cubicBezTo>
                      <a:pt x="664" y="587"/>
                      <a:pt x="663" y="584"/>
                      <a:pt x="663" y="583"/>
                    </a:cubicBezTo>
                    <a:cubicBezTo>
                      <a:pt x="663" y="583"/>
                      <a:pt x="663" y="583"/>
                      <a:pt x="663" y="583"/>
                    </a:cubicBezTo>
                    <a:cubicBezTo>
                      <a:pt x="663" y="583"/>
                      <a:pt x="664" y="583"/>
                      <a:pt x="664" y="584"/>
                    </a:cubicBezTo>
                    <a:cubicBezTo>
                      <a:pt x="665" y="585"/>
                      <a:pt x="666" y="589"/>
                      <a:pt x="667" y="592"/>
                    </a:cubicBezTo>
                    <a:cubicBezTo>
                      <a:pt x="669" y="595"/>
                      <a:pt x="675" y="595"/>
                      <a:pt x="678" y="598"/>
                    </a:cubicBezTo>
                    <a:cubicBezTo>
                      <a:pt x="681" y="601"/>
                      <a:pt x="687" y="600"/>
                      <a:pt x="687" y="603"/>
                    </a:cubicBezTo>
                    <a:cubicBezTo>
                      <a:pt x="687" y="606"/>
                      <a:pt x="691" y="609"/>
                      <a:pt x="691" y="610"/>
                    </a:cubicBezTo>
                    <a:cubicBezTo>
                      <a:pt x="691" y="610"/>
                      <a:pt x="691" y="610"/>
                      <a:pt x="691" y="610"/>
                    </a:cubicBezTo>
                    <a:cubicBezTo>
                      <a:pt x="691" y="610"/>
                      <a:pt x="690" y="610"/>
                      <a:pt x="690" y="610"/>
                    </a:cubicBezTo>
                    <a:cubicBezTo>
                      <a:pt x="689" y="611"/>
                      <a:pt x="682" y="603"/>
                      <a:pt x="678" y="600"/>
                    </a:cubicBezTo>
                    <a:cubicBezTo>
                      <a:pt x="677" y="599"/>
                      <a:pt x="674" y="599"/>
                      <a:pt x="672" y="599"/>
                    </a:cubicBezTo>
                    <a:cubicBezTo>
                      <a:pt x="669" y="599"/>
                      <a:pt x="666" y="599"/>
                      <a:pt x="665" y="601"/>
                    </a:cubicBezTo>
                    <a:cubicBezTo>
                      <a:pt x="665" y="601"/>
                      <a:pt x="665" y="601"/>
                      <a:pt x="665" y="602"/>
                    </a:cubicBezTo>
                    <a:cubicBezTo>
                      <a:pt x="665" y="604"/>
                      <a:pt x="667" y="608"/>
                      <a:pt x="671" y="608"/>
                    </a:cubicBezTo>
                    <a:cubicBezTo>
                      <a:pt x="672" y="608"/>
                      <a:pt x="672" y="608"/>
                      <a:pt x="673" y="607"/>
                    </a:cubicBezTo>
                    <a:cubicBezTo>
                      <a:pt x="673" y="607"/>
                      <a:pt x="674" y="607"/>
                      <a:pt x="674" y="607"/>
                    </a:cubicBezTo>
                    <a:cubicBezTo>
                      <a:pt x="675" y="607"/>
                      <a:pt x="676" y="608"/>
                      <a:pt x="676" y="609"/>
                    </a:cubicBezTo>
                    <a:cubicBezTo>
                      <a:pt x="676" y="609"/>
                      <a:pt x="676" y="609"/>
                      <a:pt x="675" y="609"/>
                    </a:cubicBezTo>
                    <a:cubicBezTo>
                      <a:pt x="675" y="609"/>
                      <a:pt x="675" y="609"/>
                      <a:pt x="675" y="609"/>
                    </a:cubicBezTo>
                    <a:cubicBezTo>
                      <a:pt x="675" y="609"/>
                      <a:pt x="674" y="609"/>
                      <a:pt x="674" y="609"/>
                    </a:cubicBezTo>
                    <a:cubicBezTo>
                      <a:pt x="673" y="609"/>
                      <a:pt x="672" y="611"/>
                      <a:pt x="671" y="611"/>
                    </a:cubicBezTo>
                    <a:cubicBezTo>
                      <a:pt x="669" y="611"/>
                      <a:pt x="664" y="608"/>
                      <a:pt x="662" y="605"/>
                    </a:cubicBezTo>
                    <a:cubicBezTo>
                      <a:pt x="661" y="605"/>
                      <a:pt x="660" y="604"/>
                      <a:pt x="659" y="604"/>
                    </a:cubicBezTo>
                    <a:cubicBezTo>
                      <a:pt x="657" y="604"/>
                      <a:pt x="656" y="606"/>
                      <a:pt x="655" y="608"/>
                    </a:cubicBezTo>
                    <a:cubicBezTo>
                      <a:pt x="655" y="608"/>
                      <a:pt x="655" y="609"/>
                      <a:pt x="655" y="609"/>
                    </a:cubicBezTo>
                    <a:cubicBezTo>
                      <a:pt x="655" y="610"/>
                      <a:pt x="656" y="611"/>
                      <a:pt x="657" y="611"/>
                    </a:cubicBezTo>
                    <a:cubicBezTo>
                      <a:pt x="658" y="611"/>
                      <a:pt x="659" y="611"/>
                      <a:pt x="659" y="612"/>
                    </a:cubicBezTo>
                    <a:cubicBezTo>
                      <a:pt x="659" y="612"/>
                      <a:pt x="659" y="612"/>
                      <a:pt x="659" y="612"/>
                    </a:cubicBezTo>
                    <a:cubicBezTo>
                      <a:pt x="659" y="613"/>
                      <a:pt x="654" y="613"/>
                      <a:pt x="652" y="615"/>
                    </a:cubicBezTo>
                    <a:cubicBezTo>
                      <a:pt x="651" y="616"/>
                      <a:pt x="651" y="618"/>
                      <a:pt x="651" y="619"/>
                    </a:cubicBezTo>
                    <a:cubicBezTo>
                      <a:pt x="651" y="620"/>
                      <a:pt x="651" y="621"/>
                      <a:pt x="652" y="621"/>
                    </a:cubicBezTo>
                    <a:cubicBezTo>
                      <a:pt x="652" y="621"/>
                      <a:pt x="653" y="621"/>
                      <a:pt x="653" y="621"/>
                    </a:cubicBezTo>
                    <a:cubicBezTo>
                      <a:pt x="654" y="621"/>
                      <a:pt x="655" y="621"/>
                      <a:pt x="656" y="621"/>
                    </a:cubicBezTo>
                    <a:cubicBezTo>
                      <a:pt x="657" y="621"/>
                      <a:pt x="658" y="621"/>
                      <a:pt x="659" y="622"/>
                    </a:cubicBezTo>
                    <a:cubicBezTo>
                      <a:pt x="660" y="623"/>
                      <a:pt x="660" y="623"/>
                      <a:pt x="660" y="623"/>
                    </a:cubicBezTo>
                    <a:cubicBezTo>
                      <a:pt x="660" y="623"/>
                      <a:pt x="659" y="624"/>
                      <a:pt x="659" y="624"/>
                    </a:cubicBezTo>
                    <a:cubicBezTo>
                      <a:pt x="659" y="624"/>
                      <a:pt x="658" y="624"/>
                      <a:pt x="658" y="624"/>
                    </a:cubicBezTo>
                    <a:cubicBezTo>
                      <a:pt x="657" y="624"/>
                      <a:pt x="657" y="624"/>
                      <a:pt x="657" y="624"/>
                    </a:cubicBezTo>
                    <a:cubicBezTo>
                      <a:pt x="655" y="624"/>
                      <a:pt x="653" y="627"/>
                      <a:pt x="653" y="631"/>
                    </a:cubicBezTo>
                    <a:cubicBezTo>
                      <a:pt x="653" y="632"/>
                      <a:pt x="653" y="632"/>
                      <a:pt x="654" y="633"/>
                    </a:cubicBezTo>
                    <a:cubicBezTo>
                      <a:pt x="654" y="638"/>
                      <a:pt x="658" y="638"/>
                      <a:pt x="663" y="638"/>
                    </a:cubicBezTo>
                    <a:cubicBezTo>
                      <a:pt x="664" y="638"/>
                      <a:pt x="664" y="638"/>
                      <a:pt x="665" y="638"/>
                    </a:cubicBezTo>
                    <a:cubicBezTo>
                      <a:pt x="668" y="638"/>
                      <a:pt x="670" y="639"/>
                      <a:pt x="671" y="639"/>
                    </a:cubicBezTo>
                    <a:cubicBezTo>
                      <a:pt x="673" y="639"/>
                      <a:pt x="674" y="639"/>
                      <a:pt x="676" y="637"/>
                    </a:cubicBezTo>
                    <a:cubicBezTo>
                      <a:pt x="679" y="634"/>
                      <a:pt x="681" y="635"/>
                      <a:pt x="685" y="632"/>
                    </a:cubicBezTo>
                    <a:cubicBezTo>
                      <a:pt x="687" y="630"/>
                      <a:pt x="689" y="629"/>
                      <a:pt x="690" y="629"/>
                    </a:cubicBezTo>
                    <a:cubicBezTo>
                      <a:pt x="691" y="629"/>
                      <a:pt x="692" y="630"/>
                      <a:pt x="692" y="630"/>
                    </a:cubicBezTo>
                    <a:cubicBezTo>
                      <a:pt x="692" y="632"/>
                      <a:pt x="688" y="633"/>
                      <a:pt x="683" y="634"/>
                    </a:cubicBezTo>
                    <a:cubicBezTo>
                      <a:pt x="679" y="635"/>
                      <a:pt x="674" y="639"/>
                      <a:pt x="674" y="643"/>
                    </a:cubicBezTo>
                    <a:cubicBezTo>
                      <a:pt x="674" y="643"/>
                      <a:pt x="674" y="644"/>
                      <a:pt x="675" y="644"/>
                    </a:cubicBezTo>
                    <a:cubicBezTo>
                      <a:pt x="675" y="645"/>
                      <a:pt x="675" y="646"/>
                      <a:pt x="675" y="646"/>
                    </a:cubicBezTo>
                    <a:cubicBezTo>
                      <a:pt x="675" y="648"/>
                      <a:pt x="674" y="649"/>
                      <a:pt x="673" y="651"/>
                    </a:cubicBezTo>
                    <a:cubicBezTo>
                      <a:pt x="673" y="652"/>
                      <a:pt x="673" y="652"/>
                      <a:pt x="673" y="653"/>
                    </a:cubicBezTo>
                    <a:cubicBezTo>
                      <a:pt x="673" y="655"/>
                      <a:pt x="674" y="656"/>
                      <a:pt x="677" y="658"/>
                    </a:cubicBezTo>
                    <a:cubicBezTo>
                      <a:pt x="679" y="659"/>
                      <a:pt x="679" y="660"/>
                      <a:pt x="679" y="661"/>
                    </a:cubicBezTo>
                    <a:cubicBezTo>
                      <a:pt x="679" y="662"/>
                      <a:pt x="679" y="662"/>
                      <a:pt x="679" y="664"/>
                    </a:cubicBezTo>
                    <a:cubicBezTo>
                      <a:pt x="678" y="666"/>
                      <a:pt x="676" y="666"/>
                      <a:pt x="675" y="666"/>
                    </a:cubicBezTo>
                    <a:cubicBezTo>
                      <a:pt x="674" y="666"/>
                      <a:pt x="674" y="666"/>
                      <a:pt x="674" y="666"/>
                    </a:cubicBezTo>
                    <a:cubicBezTo>
                      <a:pt x="673" y="666"/>
                      <a:pt x="673" y="665"/>
                      <a:pt x="673" y="664"/>
                    </a:cubicBezTo>
                    <a:cubicBezTo>
                      <a:pt x="673" y="663"/>
                      <a:pt x="673" y="662"/>
                      <a:pt x="673" y="661"/>
                    </a:cubicBezTo>
                    <a:cubicBezTo>
                      <a:pt x="673" y="660"/>
                      <a:pt x="673" y="659"/>
                      <a:pt x="673" y="658"/>
                    </a:cubicBezTo>
                    <a:cubicBezTo>
                      <a:pt x="673" y="656"/>
                      <a:pt x="670" y="654"/>
                      <a:pt x="670" y="650"/>
                    </a:cubicBezTo>
                    <a:cubicBezTo>
                      <a:pt x="669" y="646"/>
                      <a:pt x="662" y="642"/>
                      <a:pt x="659" y="642"/>
                    </a:cubicBezTo>
                    <a:cubicBezTo>
                      <a:pt x="655" y="642"/>
                      <a:pt x="655" y="643"/>
                      <a:pt x="653" y="647"/>
                    </a:cubicBezTo>
                    <a:cubicBezTo>
                      <a:pt x="652" y="648"/>
                      <a:pt x="651" y="648"/>
                      <a:pt x="651" y="648"/>
                    </a:cubicBezTo>
                    <a:cubicBezTo>
                      <a:pt x="650" y="648"/>
                      <a:pt x="650" y="647"/>
                      <a:pt x="650" y="647"/>
                    </a:cubicBezTo>
                    <a:cubicBezTo>
                      <a:pt x="650" y="646"/>
                      <a:pt x="649" y="645"/>
                      <a:pt x="649" y="645"/>
                    </a:cubicBezTo>
                    <a:cubicBezTo>
                      <a:pt x="649" y="645"/>
                      <a:pt x="649" y="644"/>
                      <a:pt x="650" y="644"/>
                    </a:cubicBezTo>
                    <a:cubicBezTo>
                      <a:pt x="651" y="643"/>
                      <a:pt x="651" y="642"/>
                      <a:pt x="651" y="641"/>
                    </a:cubicBezTo>
                    <a:cubicBezTo>
                      <a:pt x="651" y="640"/>
                      <a:pt x="651" y="640"/>
                      <a:pt x="651" y="639"/>
                    </a:cubicBezTo>
                    <a:cubicBezTo>
                      <a:pt x="651" y="639"/>
                      <a:pt x="650" y="639"/>
                      <a:pt x="650" y="639"/>
                    </a:cubicBezTo>
                    <a:cubicBezTo>
                      <a:pt x="649" y="639"/>
                      <a:pt x="647" y="640"/>
                      <a:pt x="646" y="641"/>
                    </a:cubicBezTo>
                    <a:cubicBezTo>
                      <a:pt x="645" y="642"/>
                      <a:pt x="643" y="643"/>
                      <a:pt x="641" y="643"/>
                    </a:cubicBezTo>
                    <a:cubicBezTo>
                      <a:pt x="640" y="643"/>
                      <a:pt x="640" y="643"/>
                      <a:pt x="640" y="642"/>
                    </a:cubicBezTo>
                    <a:cubicBezTo>
                      <a:pt x="640" y="642"/>
                      <a:pt x="640" y="642"/>
                      <a:pt x="640" y="642"/>
                    </a:cubicBezTo>
                    <a:cubicBezTo>
                      <a:pt x="640" y="641"/>
                      <a:pt x="642" y="641"/>
                      <a:pt x="643" y="639"/>
                    </a:cubicBezTo>
                    <a:cubicBezTo>
                      <a:pt x="643" y="639"/>
                      <a:pt x="643" y="638"/>
                      <a:pt x="643" y="638"/>
                    </a:cubicBezTo>
                    <a:cubicBezTo>
                      <a:pt x="643" y="637"/>
                      <a:pt x="640" y="637"/>
                      <a:pt x="640" y="634"/>
                    </a:cubicBezTo>
                    <a:cubicBezTo>
                      <a:pt x="641" y="633"/>
                      <a:pt x="641" y="633"/>
                      <a:pt x="641" y="633"/>
                    </a:cubicBezTo>
                    <a:cubicBezTo>
                      <a:pt x="642" y="633"/>
                      <a:pt x="645" y="636"/>
                      <a:pt x="647" y="636"/>
                    </a:cubicBezTo>
                    <a:cubicBezTo>
                      <a:pt x="647" y="636"/>
                      <a:pt x="647" y="636"/>
                      <a:pt x="648" y="635"/>
                    </a:cubicBezTo>
                    <a:cubicBezTo>
                      <a:pt x="648" y="635"/>
                      <a:pt x="649" y="634"/>
                      <a:pt x="649" y="633"/>
                    </a:cubicBezTo>
                    <a:cubicBezTo>
                      <a:pt x="649" y="631"/>
                      <a:pt x="647" y="629"/>
                      <a:pt x="643" y="628"/>
                    </a:cubicBezTo>
                    <a:cubicBezTo>
                      <a:pt x="643" y="628"/>
                      <a:pt x="643" y="628"/>
                      <a:pt x="643" y="628"/>
                    </a:cubicBezTo>
                    <a:cubicBezTo>
                      <a:pt x="637" y="628"/>
                      <a:pt x="620" y="645"/>
                      <a:pt x="619" y="649"/>
                    </a:cubicBezTo>
                    <a:cubicBezTo>
                      <a:pt x="619" y="649"/>
                      <a:pt x="619" y="649"/>
                      <a:pt x="620" y="649"/>
                    </a:cubicBezTo>
                    <a:cubicBezTo>
                      <a:pt x="620" y="651"/>
                      <a:pt x="621" y="651"/>
                      <a:pt x="623" y="651"/>
                    </a:cubicBezTo>
                    <a:cubicBezTo>
                      <a:pt x="626" y="651"/>
                      <a:pt x="629" y="650"/>
                      <a:pt x="631" y="650"/>
                    </a:cubicBezTo>
                    <a:cubicBezTo>
                      <a:pt x="631" y="650"/>
                      <a:pt x="632" y="650"/>
                      <a:pt x="632" y="650"/>
                    </a:cubicBezTo>
                    <a:cubicBezTo>
                      <a:pt x="635" y="652"/>
                      <a:pt x="640" y="651"/>
                      <a:pt x="640" y="653"/>
                    </a:cubicBezTo>
                    <a:cubicBezTo>
                      <a:pt x="640" y="654"/>
                      <a:pt x="639" y="654"/>
                      <a:pt x="638" y="654"/>
                    </a:cubicBezTo>
                    <a:cubicBezTo>
                      <a:pt x="637" y="654"/>
                      <a:pt x="636" y="654"/>
                      <a:pt x="635" y="653"/>
                    </a:cubicBezTo>
                    <a:cubicBezTo>
                      <a:pt x="634" y="653"/>
                      <a:pt x="634" y="653"/>
                      <a:pt x="634" y="653"/>
                    </a:cubicBezTo>
                    <a:cubicBezTo>
                      <a:pt x="633" y="653"/>
                      <a:pt x="632" y="656"/>
                      <a:pt x="632" y="657"/>
                    </a:cubicBezTo>
                    <a:cubicBezTo>
                      <a:pt x="631" y="659"/>
                      <a:pt x="631" y="661"/>
                      <a:pt x="630" y="661"/>
                    </a:cubicBezTo>
                    <a:cubicBezTo>
                      <a:pt x="629" y="661"/>
                      <a:pt x="629" y="661"/>
                      <a:pt x="629" y="661"/>
                    </a:cubicBezTo>
                    <a:cubicBezTo>
                      <a:pt x="629" y="660"/>
                      <a:pt x="630" y="659"/>
                      <a:pt x="630" y="656"/>
                    </a:cubicBezTo>
                    <a:cubicBezTo>
                      <a:pt x="630" y="653"/>
                      <a:pt x="628" y="653"/>
                      <a:pt x="625" y="652"/>
                    </a:cubicBezTo>
                    <a:cubicBezTo>
                      <a:pt x="625" y="652"/>
                      <a:pt x="624" y="652"/>
                      <a:pt x="623" y="652"/>
                    </a:cubicBezTo>
                    <a:cubicBezTo>
                      <a:pt x="620" y="652"/>
                      <a:pt x="615" y="654"/>
                      <a:pt x="614" y="656"/>
                    </a:cubicBezTo>
                    <a:cubicBezTo>
                      <a:pt x="614" y="657"/>
                      <a:pt x="614" y="657"/>
                      <a:pt x="614" y="658"/>
                    </a:cubicBezTo>
                    <a:cubicBezTo>
                      <a:pt x="614" y="659"/>
                      <a:pt x="615" y="661"/>
                      <a:pt x="615" y="662"/>
                    </a:cubicBezTo>
                    <a:cubicBezTo>
                      <a:pt x="615" y="662"/>
                      <a:pt x="615" y="663"/>
                      <a:pt x="614" y="663"/>
                    </a:cubicBezTo>
                    <a:cubicBezTo>
                      <a:pt x="610" y="663"/>
                      <a:pt x="602" y="669"/>
                      <a:pt x="602" y="672"/>
                    </a:cubicBezTo>
                    <a:cubicBezTo>
                      <a:pt x="602" y="672"/>
                      <a:pt x="602" y="673"/>
                      <a:pt x="603" y="673"/>
                    </a:cubicBezTo>
                    <a:cubicBezTo>
                      <a:pt x="603" y="673"/>
                      <a:pt x="603" y="674"/>
                      <a:pt x="603" y="674"/>
                    </a:cubicBezTo>
                    <a:cubicBezTo>
                      <a:pt x="603" y="675"/>
                      <a:pt x="601" y="677"/>
                      <a:pt x="601" y="680"/>
                    </a:cubicBezTo>
                    <a:cubicBezTo>
                      <a:pt x="601" y="680"/>
                      <a:pt x="601" y="680"/>
                      <a:pt x="601" y="680"/>
                    </a:cubicBezTo>
                    <a:cubicBezTo>
                      <a:pt x="601" y="681"/>
                      <a:pt x="601" y="682"/>
                      <a:pt x="603" y="682"/>
                    </a:cubicBezTo>
                    <a:cubicBezTo>
                      <a:pt x="605" y="682"/>
                      <a:pt x="608" y="680"/>
                      <a:pt x="609" y="680"/>
                    </a:cubicBezTo>
                    <a:cubicBezTo>
                      <a:pt x="610" y="680"/>
                      <a:pt x="611" y="681"/>
                      <a:pt x="613" y="681"/>
                    </a:cubicBezTo>
                    <a:cubicBezTo>
                      <a:pt x="615" y="681"/>
                      <a:pt x="617" y="680"/>
                      <a:pt x="619" y="678"/>
                    </a:cubicBezTo>
                    <a:cubicBezTo>
                      <a:pt x="619" y="677"/>
                      <a:pt x="620" y="677"/>
                      <a:pt x="620" y="677"/>
                    </a:cubicBezTo>
                    <a:cubicBezTo>
                      <a:pt x="620" y="677"/>
                      <a:pt x="620" y="677"/>
                      <a:pt x="620" y="678"/>
                    </a:cubicBezTo>
                    <a:cubicBezTo>
                      <a:pt x="621" y="678"/>
                      <a:pt x="621" y="679"/>
                      <a:pt x="621" y="680"/>
                    </a:cubicBezTo>
                    <a:cubicBezTo>
                      <a:pt x="621" y="681"/>
                      <a:pt x="621" y="683"/>
                      <a:pt x="620" y="684"/>
                    </a:cubicBezTo>
                    <a:cubicBezTo>
                      <a:pt x="620" y="684"/>
                      <a:pt x="620" y="684"/>
                      <a:pt x="620" y="684"/>
                    </a:cubicBezTo>
                    <a:cubicBezTo>
                      <a:pt x="620" y="685"/>
                      <a:pt x="621" y="686"/>
                      <a:pt x="621" y="686"/>
                    </a:cubicBezTo>
                    <a:cubicBezTo>
                      <a:pt x="622" y="686"/>
                      <a:pt x="624" y="685"/>
                      <a:pt x="625" y="683"/>
                    </a:cubicBezTo>
                    <a:cubicBezTo>
                      <a:pt x="627" y="681"/>
                      <a:pt x="629" y="682"/>
                      <a:pt x="629" y="678"/>
                    </a:cubicBezTo>
                    <a:cubicBezTo>
                      <a:pt x="629" y="677"/>
                      <a:pt x="629" y="677"/>
                      <a:pt x="630" y="677"/>
                    </a:cubicBezTo>
                    <a:cubicBezTo>
                      <a:pt x="631" y="677"/>
                      <a:pt x="633" y="678"/>
                      <a:pt x="636" y="678"/>
                    </a:cubicBezTo>
                    <a:cubicBezTo>
                      <a:pt x="637" y="678"/>
                      <a:pt x="639" y="677"/>
                      <a:pt x="640" y="676"/>
                    </a:cubicBezTo>
                    <a:cubicBezTo>
                      <a:pt x="642" y="673"/>
                      <a:pt x="645" y="672"/>
                      <a:pt x="647" y="672"/>
                    </a:cubicBezTo>
                    <a:cubicBezTo>
                      <a:pt x="648" y="672"/>
                      <a:pt x="649" y="672"/>
                      <a:pt x="650" y="673"/>
                    </a:cubicBezTo>
                    <a:cubicBezTo>
                      <a:pt x="650" y="674"/>
                      <a:pt x="650" y="674"/>
                      <a:pt x="650" y="674"/>
                    </a:cubicBezTo>
                    <a:cubicBezTo>
                      <a:pt x="650" y="676"/>
                      <a:pt x="645" y="677"/>
                      <a:pt x="645" y="680"/>
                    </a:cubicBezTo>
                    <a:cubicBezTo>
                      <a:pt x="645" y="680"/>
                      <a:pt x="645" y="680"/>
                      <a:pt x="645" y="680"/>
                    </a:cubicBezTo>
                    <a:cubicBezTo>
                      <a:pt x="646" y="683"/>
                      <a:pt x="648" y="683"/>
                      <a:pt x="650" y="683"/>
                    </a:cubicBezTo>
                    <a:cubicBezTo>
                      <a:pt x="652" y="683"/>
                      <a:pt x="654" y="683"/>
                      <a:pt x="655" y="683"/>
                    </a:cubicBezTo>
                    <a:cubicBezTo>
                      <a:pt x="656" y="683"/>
                      <a:pt x="657" y="683"/>
                      <a:pt x="659" y="683"/>
                    </a:cubicBezTo>
                    <a:cubicBezTo>
                      <a:pt x="662" y="683"/>
                      <a:pt x="664" y="683"/>
                      <a:pt x="664" y="685"/>
                    </a:cubicBezTo>
                    <a:cubicBezTo>
                      <a:pt x="664" y="685"/>
                      <a:pt x="664" y="686"/>
                      <a:pt x="664" y="686"/>
                    </a:cubicBezTo>
                    <a:cubicBezTo>
                      <a:pt x="664" y="687"/>
                      <a:pt x="664" y="687"/>
                      <a:pt x="664" y="688"/>
                    </a:cubicBezTo>
                    <a:cubicBezTo>
                      <a:pt x="664" y="690"/>
                      <a:pt x="666" y="691"/>
                      <a:pt x="668" y="693"/>
                    </a:cubicBezTo>
                    <a:cubicBezTo>
                      <a:pt x="670" y="694"/>
                      <a:pt x="671" y="695"/>
                      <a:pt x="671" y="696"/>
                    </a:cubicBezTo>
                    <a:cubicBezTo>
                      <a:pt x="671" y="697"/>
                      <a:pt x="670" y="698"/>
                      <a:pt x="669" y="699"/>
                    </a:cubicBezTo>
                    <a:cubicBezTo>
                      <a:pt x="668" y="703"/>
                      <a:pt x="669" y="705"/>
                      <a:pt x="668" y="708"/>
                    </a:cubicBezTo>
                    <a:cubicBezTo>
                      <a:pt x="667" y="709"/>
                      <a:pt x="667" y="709"/>
                      <a:pt x="667" y="709"/>
                    </a:cubicBezTo>
                    <a:cubicBezTo>
                      <a:pt x="666" y="709"/>
                      <a:pt x="666" y="708"/>
                      <a:pt x="665" y="706"/>
                    </a:cubicBezTo>
                    <a:cubicBezTo>
                      <a:pt x="665" y="705"/>
                      <a:pt x="664" y="705"/>
                      <a:pt x="664" y="705"/>
                    </a:cubicBezTo>
                    <a:cubicBezTo>
                      <a:pt x="664" y="703"/>
                      <a:pt x="666" y="702"/>
                      <a:pt x="667" y="700"/>
                    </a:cubicBezTo>
                    <a:cubicBezTo>
                      <a:pt x="667" y="699"/>
                      <a:pt x="667" y="699"/>
                      <a:pt x="667" y="699"/>
                    </a:cubicBezTo>
                    <a:cubicBezTo>
                      <a:pt x="667" y="696"/>
                      <a:pt x="663" y="696"/>
                      <a:pt x="661" y="693"/>
                    </a:cubicBezTo>
                    <a:cubicBezTo>
                      <a:pt x="658" y="690"/>
                      <a:pt x="654" y="690"/>
                      <a:pt x="649" y="690"/>
                    </a:cubicBezTo>
                    <a:cubicBezTo>
                      <a:pt x="644" y="690"/>
                      <a:pt x="646" y="687"/>
                      <a:pt x="643" y="687"/>
                    </a:cubicBezTo>
                    <a:cubicBezTo>
                      <a:pt x="643" y="687"/>
                      <a:pt x="642" y="687"/>
                      <a:pt x="642" y="687"/>
                    </a:cubicBezTo>
                    <a:cubicBezTo>
                      <a:pt x="639" y="687"/>
                      <a:pt x="636" y="694"/>
                      <a:pt x="636" y="697"/>
                    </a:cubicBezTo>
                    <a:cubicBezTo>
                      <a:pt x="635" y="697"/>
                      <a:pt x="635" y="698"/>
                      <a:pt x="635" y="698"/>
                    </a:cubicBezTo>
                    <a:cubicBezTo>
                      <a:pt x="635" y="701"/>
                      <a:pt x="639" y="702"/>
                      <a:pt x="639" y="703"/>
                    </a:cubicBezTo>
                    <a:cubicBezTo>
                      <a:pt x="639" y="704"/>
                      <a:pt x="639" y="705"/>
                      <a:pt x="638" y="705"/>
                    </a:cubicBezTo>
                    <a:cubicBezTo>
                      <a:pt x="638" y="705"/>
                      <a:pt x="637" y="704"/>
                      <a:pt x="637" y="703"/>
                    </a:cubicBezTo>
                    <a:cubicBezTo>
                      <a:pt x="636" y="701"/>
                      <a:pt x="633" y="701"/>
                      <a:pt x="633" y="700"/>
                    </a:cubicBezTo>
                    <a:cubicBezTo>
                      <a:pt x="633" y="700"/>
                      <a:pt x="633" y="699"/>
                      <a:pt x="634" y="699"/>
                    </a:cubicBezTo>
                    <a:cubicBezTo>
                      <a:pt x="635" y="696"/>
                      <a:pt x="636" y="693"/>
                      <a:pt x="637" y="691"/>
                    </a:cubicBezTo>
                    <a:cubicBezTo>
                      <a:pt x="637" y="690"/>
                      <a:pt x="637" y="690"/>
                      <a:pt x="637" y="690"/>
                    </a:cubicBezTo>
                    <a:cubicBezTo>
                      <a:pt x="637" y="688"/>
                      <a:pt x="631" y="686"/>
                      <a:pt x="627" y="686"/>
                    </a:cubicBezTo>
                    <a:cubicBezTo>
                      <a:pt x="627" y="686"/>
                      <a:pt x="626" y="686"/>
                      <a:pt x="626" y="686"/>
                    </a:cubicBezTo>
                    <a:cubicBezTo>
                      <a:pt x="624" y="686"/>
                      <a:pt x="624" y="687"/>
                      <a:pt x="624" y="688"/>
                    </a:cubicBezTo>
                    <a:cubicBezTo>
                      <a:pt x="624" y="688"/>
                      <a:pt x="624" y="689"/>
                      <a:pt x="624" y="690"/>
                    </a:cubicBezTo>
                    <a:cubicBezTo>
                      <a:pt x="624" y="690"/>
                      <a:pt x="624" y="690"/>
                      <a:pt x="623" y="691"/>
                    </a:cubicBezTo>
                    <a:cubicBezTo>
                      <a:pt x="623" y="691"/>
                      <a:pt x="623" y="691"/>
                      <a:pt x="623" y="691"/>
                    </a:cubicBezTo>
                    <a:cubicBezTo>
                      <a:pt x="621" y="691"/>
                      <a:pt x="621" y="689"/>
                      <a:pt x="620" y="687"/>
                    </a:cubicBezTo>
                    <a:cubicBezTo>
                      <a:pt x="620" y="686"/>
                      <a:pt x="619" y="686"/>
                      <a:pt x="619" y="686"/>
                    </a:cubicBezTo>
                    <a:cubicBezTo>
                      <a:pt x="618" y="686"/>
                      <a:pt x="617" y="686"/>
                      <a:pt x="617" y="686"/>
                    </a:cubicBezTo>
                    <a:cubicBezTo>
                      <a:pt x="616" y="686"/>
                      <a:pt x="616" y="686"/>
                      <a:pt x="616" y="686"/>
                    </a:cubicBezTo>
                    <a:cubicBezTo>
                      <a:pt x="614" y="686"/>
                      <a:pt x="610" y="686"/>
                      <a:pt x="607" y="686"/>
                    </a:cubicBezTo>
                    <a:cubicBezTo>
                      <a:pt x="604" y="686"/>
                      <a:pt x="602" y="689"/>
                      <a:pt x="601" y="691"/>
                    </a:cubicBezTo>
                    <a:cubicBezTo>
                      <a:pt x="601" y="692"/>
                      <a:pt x="601" y="692"/>
                      <a:pt x="601" y="692"/>
                    </a:cubicBezTo>
                    <a:cubicBezTo>
                      <a:pt x="601" y="694"/>
                      <a:pt x="602" y="694"/>
                      <a:pt x="603" y="695"/>
                    </a:cubicBezTo>
                    <a:cubicBezTo>
                      <a:pt x="603" y="695"/>
                      <a:pt x="603" y="695"/>
                      <a:pt x="603" y="695"/>
                    </a:cubicBezTo>
                    <a:cubicBezTo>
                      <a:pt x="603" y="696"/>
                      <a:pt x="600" y="698"/>
                      <a:pt x="599" y="700"/>
                    </a:cubicBezTo>
                    <a:cubicBezTo>
                      <a:pt x="599" y="700"/>
                      <a:pt x="600" y="700"/>
                      <a:pt x="600" y="700"/>
                    </a:cubicBezTo>
                    <a:cubicBezTo>
                      <a:pt x="600" y="701"/>
                      <a:pt x="600" y="701"/>
                      <a:pt x="600" y="701"/>
                    </a:cubicBezTo>
                    <a:cubicBezTo>
                      <a:pt x="600" y="703"/>
                      <a:pt x="595" y="706"/>
                      <a:pt x="595" y="710"/>
                    </a:cubicBezTo>
                    <a:cubicBezTo>
                      <a:pt x="595" y="713"/>
                      <a:pt x="594" y="712"/>
                      <a:pt x="594" y="715"/>
                    </a:cubicBezTo>
                    <a:cubicBezTo>
                      <a:pt x="594" y="717"/>
                      <a:pt x="594" y="718"/>
                      <a:pt x="594" y="719"/>
                    </a:cubicBezTo>
                    <a:cubicBezTo>
                      <a:pt x="594" y="720"/>
                      <a:pt x="594" y="721"/>
                      <a:pt x="594" y="721"/>
                    </a:cubicBezTo>
                    <a:cubicBezTo>
                      <a:pt x="594" y="721"/>
                      <a:pt x="593" y="720"/>
                      <a:pt x="593" y="719"/>
                    </a:cubicBezTo>
                    <a:cubicBezTo>
                      <a:pt x="593" y="718"/>
                      <a:pt x="593" y="716"/>
                      <a:pt x="593" y="715"/>
                    </a:cubicBezTo>
                    <a:cubicBezTo>
                      <a:pt x="593" y="715"/>
                      <a:pt x="593" y="714"/>
                      <a:pt x="593" y="714"/>
                    </a:cubicBezTo>
                    <a:cubicBezTo>
                      <a:pt x="593" y="712"/>
                      <a:pt x="593" y="707"/>
                      <a:pt x="596" y="701"/>
                    </a:cubicBezTo>
                    <a:cubicBezTo>
                      <a:pt x="597" y="698"/>
                      <a:pt x="597" y="697"/>
                      <a:pt x="597" y="696"/>
                    </a:cubicBezTo>
                    <a:cubicBezTo>
                      <a:pt x="597" y="694"/>
                      <a:pt x="596" y="695"/>
                      <a:pt x="594" y="695"/>
                    </a:cubicBezTo>
                    <a:cubicBezTo>
                      <a:pt x="594" y="695"/>
                      <a:pt x="594" y="695"/>
                      <a:pt x="594" y="695"/>
                    </a:cubicBezTo>
                    <a:cubicBezTo>
                      <a:pt x="591" y="695"/>
                      <a:pt x="591" y="703"/>
                      <a:pt x="589" y="704"/>
                    </a:cubicBezTo>
                    <a:cubicBezTo>
                      <a:pt x="589" y="704"/>
                      <a:pt x="589" y="704"/>
                      <a:pt x="588" y="704"/>
                    </a:cubicBezTo>
                    <a:cubicBezTo>
                      <a:pt x="587" y="704"/>
                      <a:pt x="586" y="700"/>
                      <a:pt x="584" y="700"/>
                    </a:cubicBezTo>
                    <a:cubicBezTo>
                      <a:pt x="581" y="700"/>
                      <a:pt x="581" y="704"/>
                      <a:pt x="581" y="705"/>
                    </a:cubicBezTo>
                    <a:cubicBezTo>
                      <a:pt x="580" y="706"/>
                      <a:pt x="580" y="708"/>
                      <a:pt x="580" y="710"/>
                    </a:cubicBezTo>
                    <a:cubicBezTo>
                      <a:pt x="580" y="711"/>
                      <a:pt x="580" y="712"/>
                      <a:pt x="582" y="712"/>
                    </a:cubicBezTo>
                    <a:cubicBezTo>
                      <a:pt x="584" y="712"/>
                      <a:pt x="585" y="715"/>
                      <a:pt x="586" y="719"/>
                    </a:cubicBezTo>
                    <a:cubicBezTo>
                      <a:pt x="587" y="722"/>
                      <a:pt x="588" y="723"/>
                      <a:pt x="590" y="724"/>
                    </a:cubicBezTo>
                    <a:cubicBezTo>
                      <a:pt x="591" y="724"/>
                      <a:pt x="591" y="724"/>
                      <a:pt x="591" y="725"/>
                    </a:cubicBezTo>
                    <a:cubicBezTo>
                      <a:pt x="591" y="725"/>
                      <a:pt x="590" y="726"/>
                      <a:pt x="588" y="726"/>
                    </a:cubicBezTo>
                    <a:cubicBezTo>
                      <a:pt x="586" y="726"/>
                      <a:pt x="586" y="724"/>
                      <a:pt x="585" y="719"/>
                    </a:cubicBezTo>
                    <a:cubicBezTo>
                      <a:pt x="585" y="716"/>
                      <a:pt x="583" y="715"/>
                      <a:pt x="582" y="715"/>
                    </a:cubicBezTo>
                    <a:cubicBezTo>
                      <a:pt x="581" y="715"/>
                      <a:pt x="581" y="715"/>
                      <a:pt x="580" y="716"/>
                    </a:cubicBezTo>
                    <a:cubicBezTo>
                      <a:pt x="580" y="716"/>
                      <a:pt x="580" y="718"/>
                      <a:pt x="580" y="719"/>
                    </a:cubicBezTo>
                    <a:cubicBezTo>
                      <a:pt x="580" y="721"/>
                      <a:pt x="580" y="724"/>
                      <a:pt x="581" y="726"/>
                    </a:cubicBezTo>
                    <a:cubicBezTo>
                      <a:pt x="581" y="726"/>
                      <a:pt x="581" y="726"/>
                      <a:pt x="581" y="727"/>
                    </a:cubicBezTo>
                    <a:cubicBezTo>
                      <a:pt x="581" y="729"/>
                      <a:pt x="579" y="730"/>
                      <a:pt x="576" y="731"/>
                    </a:cubicBezTo>
                    <a:cubicBezTo>
                      <a:pt x="575" y="732"/>
                      <a:pt x="575" y="732"/>
                      <a:pt x="574" y="732"/>
                    </a:cubicBezTo>
                    <a:cubicBezTo>
                      <a:pt x="574" y="732"/>
                      <a:pt x="573" y="732"/>
                      <a:pt x="573" y="731"/>
                    </a:cubicBezTo>
                    <a:cubicBezTo>
                      <a:pt x="573" y="731"/>
                      <a:pt x="574" y="730"/>
                      <a:pt x="575" y="729"/>
                    </a:cubicBezTo>
                    <a:cubicBezTo>
                      <a:pt x="577" y="729"/>
                      <a:pt x="578" y="727"/>
                      <a:pt x="578" y="726"/>
                    </a:cubicBezTo>
                    <a:cubicBezTo>
                      <a:pt x="578" y="725"/>
                      <a:pt x="577" y="724"/>
                      <a:pt x="577" y="724"/>
                    </a:cubicBezTo>
                    <a:cubicBezTo>
                      <a:pt x="576" y="723"/>
                      <a:pt x="575" y="720"/>
                      <a:pt x="574" y="719"/>
                    </a:cubicBezTo>
                    <a:cubicBezTo>
                      <a:pt x="574" y="719"/>
                      <a:pt x="574" y="718"/>
                      <a:pt x="574" y="718"/>
                    </a:cubicBezTo>
                    <a:cubicBezTo>
                      <a:pt x="573" y="719"/>
                      <a:pt x="573" y="721"/>
                      <a:pt x="573" y="722"/>
                    </a:cubicBezTo>
                    <a:cubicBezTo>
                      <a:pt x="573" y="723"/>
                      <a:pt x="572" y="725"/>
                      <a:pt x="572" y="727"/>
                    </a:cubicBezTo>
                    <a:cubicBezTo>
                      <a:pt x="571" y="728"/>
                      <a:pt x="569" y="728"/>
                      <a:pt x="568" y="729"/>
                    </a:cubicBezTo>
                    <a:cubicBezTo>
                      <a:pt x="566" y="729"/>
                      <a:pt x="564" y="728"/>
                      <a:pt x="564" y="729"/>
                    </a:cubicBezTo>
                    <a:cubicBezTo>
                      <a:pt x="564" y="730"/>
                      <a:pt x="564" y="730"/>
                      <a:pt x="564" y="730"/>
                    </a:cubicBezTo>
                    <a:cubicBezTo>
                      <a:pt x="564" y="730"/>
                      <a:pt x="564" y="730"/>
                      <a:pt x="564" y="730"/>
                    </a:cubicBezTo>
                    <a:cubicBezTo>
                      <a:pt x="564" y="731"/>
                      <a:pt x="563" y="732"/>
                      <a:pt x="561" y="732"/>
                    </a:cubicBezTo>
                    <a:cubicBezTo>
                      <a:pt x="560" y="732"/>
                      <a:pt x="560" y="732"/>
                      <a:pt x="560" y="732"/>
                    </a:cubicBezTo>
                    <a:cubicBezTo>
                      <a:pt x="558" y="732"/>
                      <a:pt x="555" y="732"/>
                      <a:pt x="553" y="732"/>
                    </a:cubicBezTo>
                    <a:cubicBezTo>
                      <a:pt x="549" y="732"/>
                      <a:pt x="546" y="732"/>
                      <a:pt x="546" y="734"/>
                    </a:cubicBezTo>
                    <a:cubicBezTo>
                      <a:pt x="546" y="737"/>
                      <a:pt x="550" y="740"/>
                      <a:pt x="551" y="741"/>
                    </a:cubicBezTo>
                    <a:cubicBezTo>
                      <a:pt x="553" y="742"/>
                      <a:pt x="558" y="742"/>
                      <a:pt x="558" y="746"/>
                    </a:cubicBezTo>
                    <a:cubicBezTo>
                      <a:pt x="559" y="750"/>
                      <a:pt x="562" y="751"/>
                      <a:pt x="564" y="754"/>
                    </a:cubicBezTo>
                    <a:cubicBezTo>
                      <a:pt x="564" y="756"/>
                      <a:pt x="567" y="756"/>
                      <a:pt x="569" y="757"/>
                    </a:cubicBezTo>
                    <a:cubicBezTo>
                      <a:pt x="570" y="757"/>
                      <a:pt x="571" y="757"/>
                      <a:pt x="572" y="757"/>
                    </a:cubicBezTo>
                    <a:cubicBezTo>
                      <a:pt x="573" y="757"/>
                      <a:pt x="573" y="757"/>
                      <a:pt x="573" y="757"/>
                    </a:cubicBezTo>
                    <a:cubicBezTo>
                      <a:pt x="573" y="757"/>
                      <a:pt x="573" y="757"/>
                      <a:pt x="572" y="757"/>
                    </a:cubicBezTo>
                    <a:cubicBezTo>
                      <a:pt x="572" y="757"/>
                      <a:pt x="571" y="757"/>
                      <a:pt x="570" y="757"/>
                    </a:cubicBezTo>
                    <a:cubicBezTo>
                      <a:pt x="567" y="757"/>
                      <a:pt x="562" y="757"/>
                      <a:pt x="560" y="756"/>
                    </a:cubicBezTo>
                    <a:cubicBezTo>
                      <a:pt x="558" y="755"/>
                      <a:pt x="556" y="755"/>
                      <a:pt x="555" y="755"/>
                    </a:cubicBezTo>
                    <a:cubicBezTo>
                      <a:pt x="552" y="755"/>
                      <a:pt x="549" y="756"/>
                      <a:pt x="548" y="758"/>
                    </a:cubicBezTo>
                    <a:cubicBezTo>
                      <a:pt x="548" y="758"/>
                      <a:pt x="548" y="759"/>
                      <a:pt x="548" y="759"/>
                    </a:cubicBezTo>
                    <a:cubicBezTo>
                      <a:pt x="548" y="762"/>
                      <a:pt x="550" y="762"/>
                      <a:pt x="555" y="763"/>
                    </a:cubicBezTo>
                    <a:cubicBezTo>
                      <a:pt x="557" y="763"/>
                      <a:pt x="558" y="763"/>
                      <a:pt x="559" y="763"/>
                    </a:cubicBezTo>
                    <a:cubicBezTo>
                      <a:pt x="559" y="764"/>
                      <a:pt x="560" y="764"/>
                      <a:pt x="560" y="764"/>
                    </a:cubicBezTo>
                    <a:cubicBezTo>
                      <a:pt x="560" y="764"/>
                      <a:pt x="560" y="764"/>
                      <a:pt x="559" y="764"/>
                    </a:cubicBezTo>
                    <a:cubicBezTo>
                      <a:pt x="559" y="764"/>
                      <a:pt x="558" y="764"/>
                      <a:pt x="558" y="764"/>
                    </a:cubicBezTo>
                    <a:cubicBezTo>
                      <a:pt x="554" y="764"/>
                      <a:pt x="550" y="765"/>
                      <a:pt x="549" y="767"/>
                    </a:cubicBezTo>
                    <a:cubicBezTo>
                      <a:pt x="549" y="767"/>
                      <a:pt x="549" y="768"/>
                      <a:pt x="549" y="768"/>
                    </a:cubicBezTo>
                    <a:cubicBezTo>
                      <a:pt x="549" y="769"/>
                      <a:pt x="552" y="771"/>
                      <a:pt x="556" y="771"/>
                    </a:cubicBezTo>
                    <a:cubicBezTo>
                      <a:pt x="557" y="771"/>
                      <a:pt x="558" y="771"/>
                      <a:pt x="559" y="770"/>
                    </a:cubicBezTo>
                    <a:cubicBezTo>
                      <a:pt x="561" y="769"/>
                      <a:pt x="564" y="768"/>
                      <a:pt x="567" y="768"/>
                    </a:cubicBezTo>
                    <a:cubicBezTo>
                      <a:pt x="569" y="768"/>
                      <a:pt x="571" y="769"/>
                      <a:pt x="571" y="769"/>
                    </a:cubicBezTo>
                    <a:cubicBezTo>
                      <a:pt x="571" y="769"/>
                      <a:pt x="571" y="769"/>
                      <a:pt x="571" y="769"/>
                    </a:cubicBezTo>
                    <a:cubicBezTo>
                      <a:pt x="571" y="769"/>
                      <a:pt x="571" y="769"/>
                      <a:pt x="571" y="769"/>
                    </a:cubicBezTo>
                    <a:cubicBezTo>
                      <a:pt x="569" y="770"/>
                      <a:pt x="561" y="769"/>
                      <a:pt x="561" y="771"/>
                    </a:cubicBezTo>
                    <a:cubicBezTo>
                      <a:pt x="560" y="773"/>
                      <a:pt x="559" y="773"/>
                      <a:pt x="557" y="773"/>
                    </a:cubicBezTo>
                    <a:cubicBezTo>
                      <a:pt x="557" y="773"/>
                      <a:pt x="556" y="773"/>
                      <a:pt x="555" y="773"/>
                    </a:cubicBezTo>
                    <a:cubicBezTo>
                      <a:pt x="553" y="773"/>
                      <a:pt x="549" y="773"/>
                      <a:pt x="549" y="771"/>
                    </a:cubicBezTo>
                    <a:cubicBezTo>
                      <a:pt x="548" y="769"/>
                      <a:pt x="539" y="769"/>
                      <a:pt x="536" y="768"/>
                    </a:cubicBezTo>
                    <a:cubicBezTo>
                      <a:pt x="535" y="768"/>
                      <a:pt x="534" y="768"/>
                      <a:pt x="534" y="768"/>
                    </a:cubicBezTo>
                    <a:cubicBezTo>
                      <a:pt x="532" y="768"/>
                      <a:pt x="530" y="769"/>
                      <a:pt x="530" y="770"/>
                    </a:cubicBezTo>
                    <a:cubicBezTo>
                      <a:pt x="530" y="770"/>
                      <a:pt x="530" y="770"/>
                      <a:pt x="530" y="771"/>
                    </a:cubicBezTo>
                    <a:cubicBezTo>
                      <a:pt x="530" y="772"/>
                      <a:pt x="534" y="772"/>
                      <a:pt x="534" y="773"/>
                    </a:cubicBezTo>
                    <a:cubicBezTo>
                      <a:pt x="535" y="775"/>
                      <a:pt x="537" y="775"/>
                      <a:pt x="539" y="775"/>
                    </a:cubicBezTo>
                    <a:cubicBezTo>
                      <a:pt x="542" y="775"/>
                      <a:pt x="544" y="776"/>
                      <a:pt x="544" y="776"/>
                    </a:cubicBezTo>
                    <a:cubicBezTo>
                      <a:pt x="545" y="777"/>
                      <a:pt x="546" y="778"/>
                      <a:pt x="547" y="778"/>
                    </a:cubicBezTo>
                    <a:cubicBezTo>
                      <a:pt x="548" y="778"/>
                      <a:pt x="549" y="779"/>
                      <a:pt x="549" y="779"/>
                    </a:cubicBezTo>
                    <a:cubicBezTo>
                      <a:pt x="549" y="779"/>
                      <a:pt x="550" y="779"/>
                      <a:pt x="550" y="779"/>
                    </a:cubicBezTo>
                    <a:cubicBezTo>
                      <a:pt x="550" y="779"/>
                      <a:pt x="550" y="779"/>
                      <a:pt x="549" y="779"/>
                    </a:cubicBezTo>
                    <a:cubicBezTo>
                      <a:pt x="549" y="780"/>
                      <a:pt x="548" y="780"/>
                      <a:pt x="547" y="780"/>
                    </a:cubicBezTo>
                    <a:cubicBezTo>
                      <a:pt x="545" y="780"/>
                      <a:pt x="543" y="779"/>
                      <a:pt x="539" y="779"/>
                    </a:cubicBezTo>
                    <a:cubicBezTo>
                      <a:pt x="537" y="778"/>
                      <a:pt x="535" y="778"/>
                      <a:pt x="533" y="778"/>
                    </a:cubicBezTo>
                    <a:cubicBezTo>
                      <a:pt x="530" y="778"/>
                      <a:pt x="527" y="779"/>
                      <a:pt x="527" y="782"/>
                    </a:cubicBezTo>
                    <a:cubicBezTo>
                      <a:pt x="527" y="782"/>
                      <a:pt x="527" y="782"/>
                      <a:pt x="527" y="782"/>
                    </a:cubicBezTo>
                    <a:cubicBezTo>
                      <a:pt x="528" y="784"/>
                      <a:pt x="529" y="784"/>
                      <a:pt x="530" y="784"/>
                    </a:cubicBezTo>
                    <a:cubicBezTo>
                      <a:pt x="532" y="784"/>
                      <a:pt x="535" y="782"/>
                      <a:pt x="536" y="782"/>
                    </a:cubicBezTo>
                    <a:cubicBezTo>
                      <a:pt x="536" y="782"/>
                      <a:pt x="536" y="782"/>
                      <a:pt x="536" y="782"/>
                    </a:cubicBezTo>
                    <a:cubicBezTo>
                      <a:pt x="536" y="784"/>
                      <a:pt x="532" y="784"/>
                      <a:pt x="532" y="786"/>
                    </a:cubicBezTo>
                    <a:cubicBezTo>
                      <a:pt x="532" y="786"/>
                      <a:pt x="528" y="792"/>
                      <a:pt x="528" y="795"/>
                    </a:cubicBezTo>
                    <a:cubicBezTo>
                      <a:pt x="528" y="796"/>
                      <a:pt x="530" y="797"/>
                      <a:pt x="532" y="797"/>
                    </a:cubicBezTo>
                    <a:cubicBezTo>
                      <a:pt x="535" y="797"/>
                      <a:pt x="538" y="796"/>
                      <a:pt x="541" y="796"/>
                    </a:cubicBezTo>
                    <a:cubicBezTo>
                      <a:pt x="546" y="795"/>
                      <a:pt x="545" y="793"/>
                      <a:pt x="549" y="789"/>
                    </a:cubicBezTo>
                    <a:cubicBezTo>
                      <a:pt x="550" y="787"/>
                      <a:pt x="553" y="787"/>
                      <a:pt x="555" y="787"/>
                    </a:cubicBezTo>
                    <a:cubicBezTo>
                      <a:pt x="556" y="787"/>
                      <a:pt x="557" y="787"/>
                      <a:pt x="558" y="787"/>
                    </a:cubicBezTo>
                    <a:cubicBezTo>
                      <a:pt x="559" y="788"/>
                      <a:pt x="559" y="788"/>
                      <a:pt x="559" y="788"/>
                    </a:cubicBezTo>
                    <a:cubicBezTo>
                      <a:pt x="559" y="788"/>
                      <a:pt x="558" y="789"/>
                      <a:pt x="557" y="789"/>
                    </a:cubicBezTo>
                    <a:cubicBezTo>
                      <a:pt x="556" y="789"/>
                      <a:pt x="554" y="790"/>
                      <a:pt x="553" y="790"/>
                    </a:cubicBezTo>
                    <a:cubicBezTo>
                      <a:pt x="550" y="790"/>
                      <a:pt x="546" y="793"/>
                      <a:pt x="546" y="794"/>
                    </a:cubicBezTo>
                    <a:cubicBezTo>
                      <a:pt x="546" y="796"/>
                      <a:pt x="547" y="796"/>
                      <a:pt x="550" y="796"/>
                    </a:cubicBezTo>
                    <a:cubicBezTo>
                      <a:pt x="552" y="796"/>
                      <a:pt x="553" y="797"/>
                      <a:pt x="554" y="798"/>
                    </a:cubicBezTo>
                    <a:cubicBezTo>
                      <a:pt x="556" y="799"/>
                      <a:pt x="556" y="800"/>
                      <a:pt x="556" y="800"/>
                    </a:cubicBezTo>
                    <a:cubicBezTo>
                      <a:pt x="556" y="801"/>
                      <a:pt x="556" y="801"/>
                      <a:pt x="556" y="801"/>
                    </a:cubicBezTo>
                    <a:cubicBezTo>
                      <a:pt x="556" y="801"/>
                      <a:pt x="556" y="801"/>
                      <a:pt x="556" y="801"/>
                    </a:cubicBezTo>
                    <a:cubicBezTo>
                      <a:pt x="555" y="801"/>
                      <a:pt x="554" y="799"/>
                      <a:pt x="552" y="798"/>
                    </a:cubicBezTo>
                    <a:cubicBezTo>
                      <a:pt x="551" y="797"/>
                      <a:pt x="550" y="797"/>
                      <a:pt x="548" y="797"/>
                    </a:cubicBezTo>
                    <a:cubicBezTo>
                      <a:pt x="545" y="797"/>
                      <a:pt x="542" y="797"/>
                      <a:pt x="539" y="798"/>
                    </a:cubicBezTo>
                    <a:cubicBezTo>
                      <a:pt x="535" y="798"/>
                      <a:pt x="533" y="800"/>
                      <a:pt x="533" y="801"/>
                    </a:cubicBezTo>
                    <a:cubicBezTo>
                      <a:pt x="533" y="802"/>
                      <a:pt x="533" y="802"/>
                      <a:pt x="533" y="803"/>
                    </a:cubicBezTo>
                    <a:cubicBezTo>
                      <a:pt x="534" y="803"/>
                      <a:pt x="534" y="803"/>
                      <a:pt x="534" y="804"/>
                    </a:cubicBezTo>
                    <a:cubicBezTo>
                      <a:pt x="534" y="805"/>
                      <a:pt x="532" y="806"/>
                      <a:pt x="532" y="809"/>
                    </a:cubicBezTo>
                    <a:cubicBezTo>
                      <a:pt x="532" y="810"/>
                      <a:pt x="533" y="810"/>
                      <a:pt x="534" y="810"/>
                    </a:cubicBezTo>
                    <a:cubicBezTo>
                      <a:pt x="535" y="810"/>
                      <a:pt x="536" y="810"/>
                      <a:pt x="536" y="810"/>
                    </a:cubicBezTo>
                    <a:cubicBezTo>
                      <a:pt x="537" y="810"/>
                      <a:pt x="537" y="810"/>
                      <a:pt x="537" y="810"/>
                    </a:cubicBezTo>
                    <a:cubicBezTo>
                      <a:pt x="537" y="811"/>
                      <a:pt x="536" y="811"/>
                      <a:pt x="535" y="812"/>
                    </a:cubicBezTo>
                    <a:cubicBezTo>
                      <a:pt x="534" y="812"/>
                      <a:pt x="533" y="812"/>
                      <a:pt x="532" y="812"/>
                    </a:cubicBezTo>
                    <a:cubicBezTo>
                      <a:pt x="531" y="812"/>
                      <a:pt x="531" y="812"/>
                      <a:pt x="531" y="812"/>
                    </a:cubicBezTo>
                    <a:cubicBezTo>
                      <a:pt x="531" y="812"/>
                      <a:pt x="530" y="812"/>
                      <a:pt x="530" y="811"/>
                    </a:cubicBezTo>
                    <a:cubicBezTo>
                      <a:pt x="530" y="810"/>
                      <a:pt x="531" y="809"/>
                      <a:pt x="531" y="807"/>
                    </a:cubicBezTo>
                    <a:cubicBezTo>
                      <a:pt x="531" y="807"/>
                      <a:pt x="531" y="807"/>
                      <a:pt x="531" y="807"/>
                    </a:cubicBezTo>
                    <a:cubicBezTo>
                      <a:pt x="531" y="804"/>
                      <a:pt x="528" y="802"/>
                      <a:pt x="525" y="799"/>
                    </a:cubicBezTo>
                    <a:cubicBezTo>
                      <a:pt x="525" y="798"/>
                      <a:pt x="523" y="798"/>
                      <a:pt x="522" y="798"/>
                    </a:cubicBezTo>
                    <a:cubicBezTo>
                      <a:pt x="518" y="798"/>
                      <a:pt x="514" y="799"/>
                      <a:pt x="514" y="800"/>
                    </a:cubicBezTo>
                    <a:cubicBezTo>
                      <a:pt x="514" y="801"/>
                      <a:pt x="517" y="803"/>
                      <a:pt x="520" y="804"/>
                    </a:cubicBezTo>
                    <a:cubicBezTo>
                      <a:pt x="522" y="806"/>
                      <a:pt x="525" y="808"/>
                      <a:pt x="525" y="809"/>
                    </a:cubicBezTo>
                    <a:cubicBezTo>
                      <a:pt x="525" y="809"/>
                      <a:pt x="525" y="810"/>
                      <a:pt x="525" y="810"/>
                    </a:cubicBezTo>
                    <a:cubicBezTo>
                      <a:pt x="525" y="811"/>
                      <a:pt x="525" y="811"/>
                      <a:pt x="524" y="811"/>
                    </a:cubicBezTo>
                    <a:cubicBezTo>
                      <a:pt x="523" y="811"/>
                      <a:pt x="523" y="811"/>
                      <a:pt x="522" y="811"/>
                    </a:cubicBezTo>
                    <a:cubicBezTo>
                      <a:pt x="522" y="811"/>
                      <a:pt x="522" y="811"/>
                      <a:pt x="522" y="812"/>
                    </a:cubicBezTo>
                    <a:cubicBezTo>
                      <a:pt x="522" y="814"/>
                      <a:pt x="524" y="816"/>
                      <a:pt x="524" y="818"/>
                    </a:cubicBezTo>
                    <a:cubicBezTo>
                      <a:pt x="524" y="818"/>
                      <a:pt x="524" y="818"/>
                      <a:pt x="524" y="819"/>
                    </a:cubicBezTo>
                    <a:cubicBezTo>
                      <a:pt x="524" y="819"/>
                      <a:pt x="523" y="820"/>
                      <a:pt x="523" y="820"/>
                    </a:cubicBezTo>
                    <a:cubicBezTo>
                      <a:pt x="523" y="820"/>
                      <a:pt x="522" y="818"/>
                      <a:pt x="521" y="817"/>
                    </a:cubicBezTo>
                    <a:cubicBezTo>
                      <a:pt x="520" y="816"/>
                      <a:pt x="520" y="816"/>
                      <a:pt x="519" y="816"/>
                    </a:cubicBezTo>
                    <a:cubicBezTo>
                      <a:pt x="518" y="816"/>
                      <a:pt x="516" y="818"/>
                      <a:pt x="516" y="820"/>
                    </a:cubicBezTo>
                    <a:cubicBezTo>
                      <a:pt x="516" y="822"/>
                      <a:pt x="518" y="822"/>
                      <a:pt x="519" y="822"/>
                    </a:cubicBezTo>
                    <a:cubicBezTo>
                      <a:pt x="520" y="822"/>
                      <a:pt x="520" y="822"/>
                      <a:pt x="521" y="822"/>
                    </a:cubicBezTo>
                    <a:cubicBezTo>
                      <a:pt x="521" y="822"/>
                      <a:pt x="522" y="822"/>
                      <a:pt x="522" y="823"/>
                    </a:cubicBezTo>
                    <a:cubicBezTo>
                      <a:pt x="522" y="824"/>
                      <a:pt x="516" y="825"/>
                      <a:pt x="516" y="830"/>
                    </a:cubicBezTo>
                    <a:cubicBezTo>
                      <a:pt x="516" y="833"/>
                      <a:pt x="522" y="834"/>
                      <a:pt x="528" y="835"/>
                    </a:cubicBezTo>
                    <a:cubicBezTo>
                      <a:pt x="531" y="835"/>
                      <a:pt x="535" y="834"/>
                      <a:pt x="537" y="833"/>
                    </a:cubicBezTo>
                    <a:cubicBezTo>
                      <a:pt x="538" y="832"/>
                      <a:pt x="540" y="832"/>
                      <a:pt x="541" y="832"/>
                    </a:cubicBezTo>
                    <a:cubicBezTo>
                      <a:pt x="544" y="832"/>
                      <a:pt x="547" y="835"/>
                      <a:pt x="547" y="836"/>
                    </a:cubicBezTo>
                    <a:cubicBezTo>
                      <a:pt x="547" y="836"/>
                      <a:pt x="546" y="836"/>
                      <a:pt x="545" y="836"/>
                    </a:cubicBezTo>
                    <a:cubicBezTo>
                      <a:pt x="543" y="836"/>
                      <a:pt x="540" y="835"/>
                      <a:pt x="537" y="835"/>
                    </a:cubicBezTo>
                    <a:cubicBezTo>
                      <a:pt x="536" y="835"/>
                      <a:pt x="536" y="835"/>
                      <a:pt x="535" y="835"/>
                    </a:cubicBezTo>
                    <a:cubicBezTo>
                      <a:pt x="533" y="836"/>
                      <a:pt x="529" y="836"/>
                      <a:pt x="525" y="836"/>
                    </a:cubicBezTo>
                    <a:cubicBezTo>
                      <a:pt x="522" y="836"/>
                      <a:pt x="519" y="836"/>
                      <a:pt x="517" y="836"/>
                    </a:cubicBezTo>
                    <a:cubicBezTo>
                      <a:pt x="513" y="836"/>
                      <a:pt x="510" y="837"/>
                      <a:pt x="507" y="837"/>
                    </a:cubicBezTo>
                    <a:cubicBezTo>
                      <a:pt x="506" y="837"/>
                      <a:pt x="505" y="836"/>
                      <a:pt x="504" y="836"/>
                    </a:cubicBezTo>
                    <a:cubicBezTo>
                      <a:pt x="504" y="836"/>
                      <a:pt x="504" y="836"/>
                      <a:pt x="503" y="836"/>
                    </a:cubicBezTo>
                    <a:cubicBezTo>
                      <a:pt x="499" y="836"/>
                      <a:pt x="497" y="841"/>
                      <a:pt x="496" y="844"/>
                    </a:cubicBezTo>
                    <a:cubicBezTo>
                      <a:pt x="496" y="844"/>
                      <a:pt x="496" y="844"/>
                      <a:pt x="496" y="845"/>
                    </a:cubicBezTo>
                    <a:cubicBezTo>
                      <a:pt x="496" y="847"/>
                      <a:pt x="500" y="846"/>
                      <a:pt x="503" y="847"/>
                    </a:cubicBezTo>
                    <a:cubicBezTo>
                      <a:pt x="504" y="848"/>
                      <a:pt x="505" y="848"/>
                      <a:pt x="505" y="848"/>
                    </a:cubicBezTo>
                    <a:cubicBezTo>
                      <a:pt x="508" y="848"/>
                      <a:pt x="509" y="846"/>
                      <a:pt x="512" y="845"/>
                    </a:cubicBezTo>
                    <a:cubicBezTo>
                      <a:pt x="513" y="845"/>
                      <a:pt x="515" y="844"/>
                      <a:pt x="516" y="844"/>
                    </a:cubicBezTo>
                    <a:cubicBezTo>
                      <a:pt x="518" y="844"/>
                      <a:pt x="520" y="845"/>
                      <a:pt x="520" y="847"/>
                    </a:cubicBezTo>
                    <a:cubicBezTo>
                      <a:pt x="520" y="850"/>
                      <a:pt x="515" y="851"/>
                      <a:pt x="511" y="851"/>
                    </a:cubicBezTo>
                    <a:cubicBezTo>
                      <a:pt x="508" y="852"/>
                      <a:pt x="506" y="853"/>
                      <a:pt x="506" y="856"/>
                    </a:cubicBezTo>
                    <a:cubicBezTo>
                      <a:pt x="506" y="856"/>
                      <a:pt x="506" y="857"/>
                      <a:pt x="506" y="857"/>
                    </a:cubicBezTo>
                    <a:cubicBezTo>
                      <a:pt x="507" y="858"/>
                      <a:pt x="507" y="858"/>
                      <a:pt x="508" y="858"/>
                    </a:cubicBezTo>
                    <a:cubicBezTo>
                      <a:pt x="510" y="858"/>
                      <a:pt x="514" y="856"/>
                      <a:pt x="516" y="855"/>
                    </a:cubicBezTo>
                    <a:cubicBezTo>
                      <a:pt x="519" y="853"/>
                      <a:pt x="524" y="854"/>
                      <a:pt x="527" y="851"/>
                    </a:cubicBezTo>
                    <a:cubicBezTo>
                      <a:pt x="530" y="849"/>
                      <a:pt x="534" y="846"/>
                      <a:pt x="538" y="846"/>
                    </a:cubicBezTo>
                    <a:cubicBezTo>
                      <a:pt x="538" y="846"/>
                      <a:pt x="538" y="846"/>
                      <a:pt x="539" y="846"/>
                    </a:cubicBezTo>
                    <a:cubicBezTo>
                      <a:pt x="539" y="846"/>
                      <a:pt x="539" y="846"/>
                      <a:pt x="540" y="846"/>
                    </a:cubicBezTo>
                    <a:cubicBezTo>
                      <a:pt x="543" y="846"/>
                      <a:pt x="545" y="844"/>
                      <a:pt x="549" y="841"/>
                    </a:cubicBezTo>
                    <a:cubicBezTo>
                      <a:pt x="551" y="840"/>
                      <a:pt x="552" y="839"/>
                      <a:pt x="553" y="840"/>
                    </a:cubicBezTo>
                    <a:cubicBezTo>
                      <a:pt x="553" y="840"/>
                      <a:pt x="553" y="840"/>
                      <a:pt x="553" y="841"/>
                    </a:cubicBezTo>
                    <a:cubicBezTo>
                      <a:pt x="553" y="841"/>
                      <a:pt x="553" y="841"/>
                      <a:pt x="553" y="842"/>
                    </a:cubicBezTo>
                    <a:cubicBezTo>
                      <a:pt x="553" y="842"/>
                      <a:pt x="553" y="842"/>
                      <a:pt x="553" y="842"/>
                    </a:cubicBezTo>
                    <a:cubicBezTo>
                      <a:pt x="553" y="844"/>
                      <a:pt x="554" y="845"/>
                      <a:pt x="556" y="845"/>
                    </a:cubicBezTo>
                    <a:cubicBezTo>
                      <a:pt x="557" y="845"/>
                      <a:pt x="558" y="845"/>
                      <a:pt x="558" y="844"/>
                    </a:cubicBezTo>
                    <a:cubicBezTo>
                      <a:pt x="560" y="842"/>
                      <a:pt x="562" y="842"/>
                      <a:pt x="567" y="841"/>
                    </a:cubicBezTo>
                    <a:cubicBezTo>
                      <a:pt x="572" y="841"/>
                      <a:pt x="572" y="840"/>
                      <a:pt x="580" y="835"/>
                    </a:cubicBezTo>
                    <a:cubicBezTo>
                      <a:pt x="584" y="832"/>
                      <a:pt x="586" y="831"/>
                      <a:pt x="587" y="831"/>
                    </a:cubicBezTo>
                    <a:cubicBezTo>
                      <a:pt x="587" y="831"/>
                      <a:pt x="587" y="831"/>
                      <a:pt x="587" y="832"/>
                    </a:cubicBezTo>
                    <a:cubicBezTo>
                      <a:pt x="587" y="832"/>
                      <a:pt x="587" y="832"/>
                      <a:pt x="587" y="833"/>
                    </a:cubicBezTo>
                    <a:cubicBezTo>
                      <a:pt x="588" y="834"/>
                      <a:pt x="585" y="835"/>
                      <a:pt x="582" y="838"/>
                    </a:cubicBezTo>
                    <a:cubicBezTo>
                      <a:pt x="579" y="841"/>
                      <a:pt x="570" y="848"/>
                      <a:pt x="568" y="848"/>
                    </a:cubicBezTo>
                    <a:cubicBezTo>
                      <a:pt x="568" y="848"/>
                      <a:pt x="568" y="848"/>
                      <a:pt x="568" y="847"/>
                    </a:cubicBezTo>
                    <a:cubicBezTo>
                      <a:pt x="567" y="846"/>
                      <a:pt x="565" y="845"/>
                      <a:pt x="563" y="845"/>
                    </a:cubicBezTo>
                    <a:cubicBezTo>
                      <a:pt x="562" y="845"/>
                      <a:pt x="560" y="845"/>
                      <a:pt x="558" y="846"/>
                    </a:cubicBezTo>
                    <a:cubicBezTo>
                      <a:pt x="557" y="847"/>
                      <a:pt x="556" y="848"/>
                      <a:pt x="556" y="849"/>
                    </a:cubicBezTo>
                    <a:cubicBezTo>
                      <a:pt x="556" y="852"/>
                      <a:pt x="558" y="854"/>
                      <a:pt x="560" y="854"/>
                    </a:cubicBezTo>
                    <a:cubicBezTo>
                      <a:pt x="563" y="854"/>
                      <a:pt x="564" y="855"/>
                      <a:pt x="566" y="857"/>
                    </a:cubicBezTo>
                    <a:cubicBezTo>
                      <a:pt x="567" y="857"/>
                      <a:pt x="567" y="858"/>
                      <a:pt x="567" y="859"/>
                    </a:cubicBezTo>
                    <a:cubicBezTo>
                      <a:pt x="567" y="859"/>
                      <a:pt x="567" y="860"/>
                      <a:pt x="567" y="860"/>
                    </a:cubicBezTo>
                    <a:cubicBezTo>
                      <a:pt x="567" y="860"/>
                      <a:pt x="567" y="860"/>
                      <a:pt x="566" y="859"/>
                    </a:cubicBezTo>
                    <a:cubicBezTo>
                      <a:pt x="565" y="858"/>
                      <a:pt x="564" y="856"/>
                      <a:pt x="560" y="856"/>
                    </a:cubicBezTo>
                    <a:cubicBezTo>
                      <a:pt x="559" y="856"/>
                      <a:pt x="559" y="856"/>
                      <a:pt x="559" y="856"/>
                    </a:cubicBezTo>
                    <a:cubicBezTo>
                      <a:pt x="554" y="857"/>
                      <a:pt x="553" y="863"/>
                      <a:pt x="551" y="863"/>
                    </a:cubicBezTo>
                    <a:cubicBezTo>
                      <a:pt x="551" y="863"/>
                      <a:pt x="551" y="862"/>
                      <a:pt x="551" y="862"/>
                    </a:cubicBezTo>
                    <a:cubicBezTo>
                      <a:pt x="550" y="862"/>
                      <a:pt x="550" y="862"/>
                      <a:pt x="550" y="861"/>
                    </a:cubicBezTo>
                    <a:cubicBezTo>
                      <a:pt x="550" y="859"/>
                      <a:pt x="552" y="856"/>
                      <a:pt x="553" y="854"/>
                    </a:cubicBezTo>
                    <a:cubicBezTo>
                      <a:pt x="553" y="854"/>
                      <a:pt x="553" y="853"/>
                      <a:pt x="553" y="852"/>
                    </a:cubicBezTo>
                    <a:cubicBezTo>
                      <a:pt x="553" y="850"/>
                      <a:pt x="552" y="847"/>
                      <a:pt x="550" y="846"/>
                    </a:cubicBezTo>
                    <a:cubicBezTo>
                      <a:pt x="550" y="846"/>
                      <a:pt x="549" y="846"/>
                      <a:pt x="548" y="846"/>
                    </a:cubicBezTo>
                    <a:cubicBezTo>
                      <a:pt x="545" y="846"/>
                      <a:pt x="541" y="847"/>
                      <a:pt x="539" y="847"/>
                    </a:cubicBezTo>
                    <a:cubicBezTo>
                      <a:pt x="537" y="847"/>
                      <a:pt x="532" y="850"/>
                      <a:pt x="527" y="855"/>
                    </a:cubicBezTo>
                    <a:cubicBezTo>
                      <a:pt x="522" y="859"/>
                      <a:pt x="511" y="859"/>
                      <a:pt x="510" y="861"/>
                    </a:cubicBezTo>
                    <a:cubicBezTo>
                      <a:pt x="509" y="862"/>
                      <a:pt x="500" y="865"/>
                      <a:pt x="498" y="869"/>
                    </a:cubicBezTo>
                    <a:cubicBezTo>
                      <a:pt x="498" y="869"/>
                      <a:pt x="497" y="870"/>
                      <a:pt x="497" y="870"/>
                    </a:cubicBezTo>
                    <a:cubicBezTo>
                      <a:pt x="498" y="873"/>
                      <a:pt x="502" y="874"/>
                      <a:pt x="507" y="875"/>
                    </a:cubicBezTo>
                    <a:cubicBezTo>
                      <a:pt x="510" y="875"/>
                      <a:pt x="513" y="873"/>
                      <a:pt x="514" y="873"/>
                    </a:cubicBezTo>
                    <a:cubicBezTo>
                      <a:pt x="515" y="873"/>
                      <a:pt x="515" y="873"/>
                      <a:pt x="515" y="874"/>
                    </a:cubicBezTo>
                    <a:cubicBezTo>
                      <a:pt x="515" y="874"/>
                      <a:pt x="515" y="874"/>
                      <a:pt x="515" y="874"/>
                    </a:cubicBezTo>
                    <a:cubicBezTo>
                      <a:pt x="515" y="876"/>
                      <a:pt x="512" y="878"/>
                      <a:pt x="512" y="880"/>
                    </a:cubicBezTo>
                    <a:cubicBezTo>
                      <a:pt x="512" y="880"/>
                      <a:pt x="512" y="880"/>
                      <a:pt x="512" y="880"/>
                    </a:cubicBezTo>
                    <a:cubicBezTo>
                      <a:pt x="512" y="880"/>
                      <a:pt x="512" y="881"/>
                      <a:pt x="512" y="881"/>
                    </a:cubicBezTo>
                    <a:cubicBezTo>
                      <a:pt x="512" y="883"/>
                      <a:pt x="510" y="884"/>
                      <a:pt x="509" y="885"/>
                    </a:cubicBezTo>
                    <a:cubicBezTo>
                      <a:pt x="509" y="885"/>
                      <a:pt x="509" y="886"/>
                      <a:pt x="509" y="886"/>
                    </a:cubicBezTo>
                    <a:cubicBezTo>
                      <a:pt x="509" y="887"/>
                      <a:pt x="511" y="888"/>
                      <a:pt x="513" y="890"/>
                    </a:cubicBezTo>
                    <a:cubicBezTo>
                      <a:pt x="515" y="891"/>
                      <a:pt x="519" y="892"/>
                      <a:pt x="519" y="893"/>
                    </a:cubicBezTo>
                    <a:cubicBezTo>
                      <a:pt x="519" y="893"/>
                      <a:pt x="519" y="893"/>
                      <a:pt x="518" y="894"/>
                    </a:cubicBezTo>
                    <a:cubicBezTo>
                      <a:pt x="518" y="894"/>
                      <a:pt x="518" y="894"/>
                      <a:pt x="517" y="894"/>
                    </a:cubicBezTo>
                    <a:cubicBezTo>
                      <a:pt x="515" y="894"/>
                      <a:pt x="513" y="889"/>
                      <a:pt x="511" y="889"/>
                    </a:cubicBezTo>
                    <a:cubicBezTo>
                      <a:pt x="511" y="889"/>
                      <a:pt x="511" y="889"/>
                      <a:pt x="511" y="890"/>
                    </a:cubicBezTo>
                    <a:cubicBezTo>
                      <a:pt x="511" y="890"/>
                      <a:pt x="511" y="890"/>
                      <a:pt x="511" y="890"/>
                    </a:cubicBezTo>
                    <a:cubicBezTo>
                      <a:pt x="509" y="890"/>
                      <a:pt x="507" y="887"/>
                      <a:pt x="505" y="887"/>
                    </a:cubicBezTo>
                    <a:cubicBezTo>
                      <a:pt x="505" y="887"/>
                      <a:pt x="505" y="887"/>
                      <a:pt x="504" y="887"/>
                    </a:cubicBezTo>
                    <a:cubicBezTo>
                      <a:pt x="502" y="887"/>
                      <a:pt x="495" y="894"/>
                      <a:pt x="493" y="896"/>
                    </a:cubicBezTo>
                    <a:cubicBezTo>
                      <a:pt x="492" y="898"/>
                      <a:pt x="491" y="902"/>
                      <a:pt x="491" y="905"/>
                    </a:cubicBezTo>
                    <a:cubicBezTo>
                      <a:pt x="491" y="907"/>
                      <a:pt x="491" y="908"/>
                      <a:pt x="491" y="909"/>
                    </a:cubicBezTo>
                    <a:cubicBezTo>
                      <a:pt x="492" y="910"/>
                      <a:pt x="492" y="911"/>
                      <a:pt x="493" y="911"/>
                    </a:cubicBezTo>
                    <a:cubicBezTo>
                      <a:pt x="494" y="910"/>
                      <a:pt x="494" y="909"/>
                      <a:pt x="495" y="908"/>
                    </a:cubicBezTo>
                    <a:cubicBezTo>
                      <a:pt x="496" y="908"/>
                      <a:pt x="496" y="908"/>
                      <a:pt x="496" y="908"/>
                    </a:cubicBezTo>
                    <a:cubicBezTo>
                      <a:pt x="496" y="908"/>
                      <a:pt x="497" y="908"/>
                      <a:pt x="497" y="909"/>
                    </a:cubicBezTo>
                    <a:cubicBezTo>
                      <a:pt x="497" y="909"/>
                      <a:pt x="497" y="910"/>
                      <a:pt x="497" y="911"/>
                    </a:cubicBezTo>
                    <a:cubicBezTo>
                      <a:pt x="497" y="912"/>
                      <a:pt x="497" y="913"/>
                      <a:pt x="497" y="913"/>
                    </a:cubicBezTo>
                    <a:cubicBezTo>
                      <a:pt x="495" y="913"/>
                      <a:pt x="496" y="912"/>
                      <a:pt x="494" y="912"/>
                    </a:cubicBezTo>
                    <a:cubicBezTo>
                      <a:pt x="494" y="912"/>
                      <a:pt x="494" y="912"/>
                      <a:pt x="494" y="912"/>
                    </a:cubicBezTo>
                    <a:cubicBezTo>
                      <a:pt x="492" y="912"/>
                      <a:pt x="487" y="919"/>
                      <a:pt x="487" y="921"/>
                    </a:cubicBezTo>
                    <a:cubicBezTo>
                      <a:pt x="487" y="923"/>
                      <a:pt x="490" y="925"/>
                      <a:pt x="492" y="927"/>
                    </a:cubicBezTo>
                    <a:cubicBezTo>
                      <a:pt x="494" y="929"/>
                      <a:pt x="495" y="929"/>
                      <a:pt x="495" y="930"/>
                    </a:cubicBezTo>
                    <a:cubicBezTo>
                      <a:pt x="495" y="931"/>
                      <a:pt x="495" y="931"/>
                      <a:pt x="495" y="931"/>
                    </a:cubicBezTo>
                    <a:cubicBezTo>
                      <a:pt x="495" y="932"/>
                      <a:pt x="494" y="933"/>
                      <a:pt x="494" y="933"/>
                    </a:cubicBezTo>
                    <a:cubicBezTo>
                      <a:pt x="494" y="933"/>
                      <a:pt x="493" y="932"/>
                      <a:pt x="493" y="931"/>
                    </a:cubicBezTo>
                    <a:cubicBezTo>
                      <a:pt x="492" y="929"/>
                      <a:pt x="489" y="924"/>
                      <a:pt x="486" y="924"/>
                    </a:cubicBezTo>
                    <a:cubicBezTo>
                      <a:pt x="486" y="924"/>
                      <a:pt x="486" y="924"/>
                      <a:pt x="486" y="924"/>
                    </a:cubicBezTo>
                    <a:cubicBezTo>
                      <a:pt x="484" y="924"/>
                      <a:pt x="481" y="927"/>
                      <a:pt x="480" y="927"/>
                    </a:cubicBezTo>
                    <a:cubicBezTo>
                      <a:pt x="480" y="927"/>
                      <a:pt x="480" y="927"/>
                      <a:pt x="480" y="926"/>
                    </a:cubicBezTo>
                    <a:cubicBezTo>
                      <a:pt x="480" y="926"/>
                      <a:pt x="480" y="926"/>
                      <a:pt x="480" y="926"/>
                    </a:cubicBezTo>
                    <a:cubicBezTo>
                      <a:pt x="478" y="927"/>
                      <a:pt x="474" y="931"/>
                      <a:pt x="473" y="932"/>
                    </a:cubicBezTo>
                    <a:cubicBezTo>
                      <a:pt x="473" y="933"/>
                      <a:pt x="474" y="933"/>
                      <a:pt x="474" y="933"/>
                    </a:cubicBezTo>
                    <a:cubicBezTo>
                      <a:pt x="475" y="933"/>
                      <a:pt x="476" y="933"/>
                      <a:pt x="476" y="934"/>
                    </a:cubicBezTo>
                    <a:cubicBezTo>
                      <a:pt x="477" y="934"/>
                      <a:pt x="477" y="934"/>
                      <a:pt x="477" y="934"/>
                    </a:cubicBezTo>
                    <a:cubicBezTo>
                      <a:pt x="477" y="934"/>
                      <a:pt x="477" y="935"/>
                      <a:pt x="476" y="935"/>
                    </a:cubicBezTo>
                    <a:cubicBezTo>
                      <a:pt x="476" y="937"/>
                      <a:pt x="476" y="938"/>
                      <a:pt x="476" y="940"/>
                    </a:cubicBezTo>
                    <a:cubicBezTo>
                      <a:pt x="476" y="943"/>
                      <a:pt x="476" y="945"/>
                      <a:pt x="476" y="947"/>
                    </a:cubicBezTo>
                    <a:cubicBezTo>
                      <a:pt x="476" y="947"/>
                      <a:pt x="476" y="947"/>
                      <a:pt x="476" y="947"/>
                    </a:cubicBezTo>
                    <a:cubicBezTo>
                      <a:pt x="476" y="948"/>
                      <a:pt x="476" y="948"/>
                      <a:pt x="475" y="948"/>
                    </a:cubicBezTo>
                    <a:cubicBezTo>
                      <a:pt x="473" y="948"/>
                      <a:pt x="471" y="948"/>
                      <a:pt x="470" y="948"/>
                    </a:cubicBezTo>
                    <a:cubicBezTo>
                      <a:pt x="468" y="948"/>
                      <a:pt x="469" y="953"/>
                      <a:pt x="468" y="957"/>
                    </a:cubicBezTo>
                    <a:cubicBezTo>
                      <a:pt x="468" y="959"/>
                      <a:pt x="466" y="960"/>
                      <a:pt x="464" y="960"/>
                    </a:cubicBezTo>
                    <a:cubicBezTo>
                      <a:pt x="463" y="960"/>
                      <a:pt x="462" y="960"/>
                      <a:pt x="462" y="959"/>
                    </a:cubicBezTo>
                    <a:cubicBezTo>
                      <a:pt x="462" y="959"/>
                      <a:pt x="461" y="959"/>
                      <a:pt x="461" y="959"/>
                    </a:cubicBezTo>
                    <a:cubicBezTo>
                      <a:pt x="459" y="959"/>
                      <a:pt x="458" y="962"/>
                      <a:pt x="457" y="964"/>
                    </a:cubicBezTo>
                    <a:cubicBezTo>
                      <a:pt x="457" y="965"/>
                      <a:pt x="458" y="965"/>
                      <a:pt x="458" y="966"/>
                    </a:cubicBezTo>
                    <a:cubicBezTo>
                      <a:pt x="458" y="966"/>
                      <a:pt x="458" y="966"/>
                      <a:pt x="458" y="967"/>
                    </a:cubicBezTo>
                    <a:cubicBezTo>
                      <a:pt x="458" y="968"/>
                      <a:pt x="455" y="970"/>
                      <a:pt x="455" y="971"/>
                    </a:cubicBezTo>
                    <a:cubicBezTo>
                      <a:pt x="455" y="971"/>
                      <a:pt x="455" y="972"/>
                      <a:pt x="456" y="972"/>
                    </a:cubicBezTo>
                    <a:cubicBezTo>
                      <a:pt x="456" y="972"/>
                      <a:pt x="456" y="972"/>
                      <a:pt x="457" y="972"/>
                    </a:cubicBezTo>
                    <a:cubicBezTo>
                      <a:pt x="459" y="972"/>
                      <a:pt x="460" y="971"/>
                      <a:pt x="462" y="968"/>
                    </a:cubicBezTo>
                    <a:cubicBezTo>
                      <a:pt x="464" y="965"/>
                      <a:pt x="464" y="967"/>
                      <a:pt x="468" y="964"/>
                    </a:cubicBezTo>
                    <a:cubicBezTo>
                      <a:pt x="469" y="963"/>
                      <a:pt x="470" y="963"/>
                      <a:pt x="471" y="963"/>
                    </a:cubicBezTo>
                    <a:cubicBezTo>
                      <a:pt x="472" y="963"/>
                      <a:pt x="473" y="963"/>
                      <a:pt x="473" y="964"/>
                    </a:cubicBezTo>
                    <a:cubicBezTo>
                      <a:pt x="473" y="964"/>
                      <a:pt x="473" y="965"/>
                      <a:pt x="473" y="965"/>
                    </a:cubicBezTo>
                    <a:cubicBezTo>
                      <a:pt x="470" y="967"/>
                      <a:pt x="464" y="971"/>
                      <a:pt x="464" y="976"/>
                    </a:cubicBezTo>
                    <a:cubicBezTo>
                      <a:pt x="464" y="980"/>
                      <a:pt x="459" y="982"/>
                      <a:pt x="459" y="985"/>
                    </a:cubicBezTo>
                    <a:cubicBezTo>
                      <a:pt x="459" y="988"/>
                      <a:pt x="461" y="988"/>
                      <a:pt x="461" y="989"/>
                    </a:cubicBezTo>
                    <a:cubicBezTo>
                      <a:pt x="461" y="990"/>
                      <a:pt x="461" y="990"/>
                      <a:pt x="461" y="990"/>
                    </a:cubicBezTo>
                    <a:cubicBezTo>
                      <a:pt x="461" y="991"/>
                      <a:pt x="459" y="993"/>
                      <a:pt x="459" y="996"/>
                    </a:cubicBezTo>
                    <a:cubicBezTo>
                      <a:pt x="458" y="998"/>
                      <a:pt x="457" y="1000"/>
                      <a:pt x="456" y="1000"/>
                    </a:cubicBezTo>
                    <a:cubicBezTo>
                      <a:pt x="455" y="1000"/>
                      <a:pt x="455" y="999"/>
                      <a:pt x="455" y="999"/>
                    </a:cubicBezTo>
                    <a:cubicBezTo>
                      <a:pt x="455" y="999"/>
                      <a:pt x="454" y="999"/>
                      <a:pt x="454" y="999"/>
                    </a:cubicBezTo>
                    <a:cubicBezTo>
                      <a:pt x="453" y="999"/>
                      <a:pt x="452" y="1000"/>
                      <a:pt x="452" y="1001"/>
                    </a:cubicBezTo>
                    <a:cubicBezTo>
                      <a:pt x="452" y="1001"/>
                      <a:pt x="452" y="1002"/>
                      <a:pt x="452" y="1002"/>
                    </a:cubicBezTo>
                    <a:cubicBezTo>
                      <a:pt x="452" y="1003"/>
                      <a:pt x="453" y="1003"/>
                      <a:pt x="454" y="1003"/>
                    </a:cubicBezTo>
                    <a:cubicBezTo>
                      <a:pt x="456" y="1003"/>
                      <a:pt x="459" y="1002"/>
                      <a:pt x="463" y="1000"/>
                    </a:cubicBezTo>
                    <a:cubicBezTo>
                      <a:pt x="468" y="997"/>
                      <a:pt x="468" y="991"/>
                      <a:pt x="469" y="987"/>
                    </a:cubicBezTo>
                    <a:cubicBezTo>
                      <a:pt x="470" y="985"/>
                      <a:pt x="470" y="985"/>
                      <a:pt x="470" y="985"/>
                    </a:cubicBezTo>
                    <a:cubicBezTo>
                      <a:pt x="471" y="985"/>
                      <a:pt x="472" y="985"/>
                      <a:pt x="473" y="985"/>
                    </a:cubicBezTo>
                    <a:cubicBezTo>
                      <a:pt x="473" y="985"/>
                      <a:pt x="474" y="985"/>
                      <a:pt x="474" y="984"/>
                    </a:cubicBezTo>
                    <a:cubicBezTo>
                      <a:pt x="475" y="982"/>
                      <a:pt x="477" y="981"/>
                      <a:pt x="478" y="981"/>
                    </a:cubicBezTo>
                    <a:cubicBezTo>
                      <a:pt x="479" y="981"/>
                      <a:pt x="479" y="981"/>
                      <a:pt x="480" y="982"/>
                    </a:cubicBezTo>
                    <a:cubicBezTo>
                      <a:pt x="480" y="982"/>
                      <a:pt x="480" y="983"/>
                      <a:pt x="480" y="983"/>
                    </a:cubicBezTo>
                    <a:cubicBezTo>
                      <a:pt x="480" y="985"/>
                      <a:pt x="475" y="989"/>
                      <a:pt x="474" y="992"/>
                    </a:cubicBezTo>
                    <a:cubicBezTo>
                      <a:pt x="474" y="992"/>
                      <a:pt x="473" y="993"/>
                      <a:pt x="473" y="993"/>
                    </a:cubicBezTo>
                    <a:cubicBezTo>
                      <a:pt x="473" y="994"/>
                      <a:pt x="474" y="994"/>
                      <a:pt x="475" y="995"/>
                    </a:cubicBezTo>
                    <a:cubicBezTo>
                      <a:pt x="476" y="995"/>
                      <a:pt x="476" y="995"/>
                      <a:pt x="476" y="995"/>
                    </a:cubicBezTo>
                    <a:cubicBezTo>
                      <a:pt x="476" y="996"/>
                      <a:pt x="476" y="996"/>
                      <a:pt x="476" y="996"/>
                    </a:cubicBezTo>
                    <a:cubicBezTo>
                      <a:pt x="476" y="997"/>
                      <a:pt x="476" y="997"/>
                      <a:pt x="476" y="998"/>
                    </a:cubicBezTo>
                    <a:cubicBezTo>
                      <a:pt x="476" y="999"/>
                      <a:pt x="476" y="999"/>
                      <a:pt x="478" y="1000"/>
                    </a:cubicBezTo>
                    <a:cubicBezTo>
                      <a:pt x="481" y="1001"/>
                      <a:pt x="483" y="1000"/>
                      <a:pt x="483" y="1003"/>
                    </a:cubicBezTo>
                    <a:cubicBezTo>
                      <a:pt x="483" y="1004"/>
                      <a:pt x="482" y="1005"/>
                      <a:pt x="480" y="1005"/>
                    </a:cubicBezTo>
                    <a:cubicBezTo>
                      <a:pt x="478" y="1006"/>
                      <a:pt x="476" y="1006"/>
                      <a:pt x="475" y="1009"/>
                    </a:cubicBezTo>
                    <a:cubicBezTo>
                      <a:pt x="475" y="1009"/>
                      <a:pt x="475" y="1009"/>
                      <a:pt x="475" y="1010"/>
                    </a:cubicBezTo>
                    <a:cubicBezTo>
                      <a:pt x="475" y="1011"/>
                      <a:pt x="477" y="1012"/>
                      <a:pt x="478" y="1012"/>
                    </a:cubicBezTo>
                    <a:cubicBezTo>
                      <a:pt x="479" y="1013"/>
                      <a:pt x="479" y="1013"/>
                      <a:pt x="480" y="1013"/>
                    </a:cubicBezTo>
                    <a:cubicBezTo>
                      <a:pt x="480" y="1013"/>
                      <a:pt x="480" y="1013"/>
                      <a:pt x="480" y="1013"/>
                    </a:cubicBezTo>
                    <a:cubicBezTo>
                      <a:pt x="480" y="1013"/>
                      <a:pt x="480" y="1013"/>
                      <a:pt x="480" y="1013"/>
                    </a:cubicBezTo>
                    <a:cubicBezTo>
                      <a:pt x="479" y="1013"/>
                      <a:pt x="476" y="1013"/>
                      <a:pt x="475" y="1013"/>
                    </a:cubicBezTo>
                    <a:cubicBezTo>
                      <a:pt x="474" y="1013"/>
                      <a:pt x="473" y="1013"/>
                      <a:pt x="473" y="1013"/>
                    </a:cubicBezTo>
                    <a:cubicBezTo>
                      <a:pt x="473" y="1013"/>
                      <a:pt x="473" y="1014"/>
                      <a:pt x="473" y="1014"/>
                    </a:cubicBezTo>
                    <a:cubicBezTo>
                      <a:pt x="473" y="1015"/>
                      <a:pt x="476" y="1017"/>
                      <a:pt x="478" y="1017"/>
                    </a:cubicBezTo>
                    <a:cubicBezTo>
                      <a:pt x="480" y="1017"/>
                      <a:pt x="482" y="1015"/>
                      <a:pt x="485" y="1013"/>
                    </a:cubicBezTo>
                    <a:cubicBezTo>
                      <a:pt x="488" y="1011"/>
                      <a:pt x="495" y="1006"/>
                      <a:pt x="500" y="1000"/>
                    </a:cubicBezTo>
                    <a:cubicBezTo>
                      <a:pt x="505" y="994"/>
                      <a:pt x="511" y="986"/>
                      <a:pt x="512" y="986"/>
                    </a:cubicBezTo>
                    <a:cubicBezTo>
                      <a:pt x="512" y="986"/>
                      <a:pt x="512" y="986"/>
                      <a:pt x="512" y="986"/>
                    </a:cubicBezTo>
                    <a:cubicBezTo>
                      <a:pt x="512" y="987"/>
                      <a:pt x="504" y="998"/>
                      <a:pt x="502" y="1001"/>
                    </a:cubicBezTo>
                    <a:cubicBezTo>
                      <a:pt x="501" y="1005"/>
                      <a:pt x="498" y="1004"/>
                      <a:pt x="496" y="1006"/>
                    </a:cubicBezTo>
                    <a:cubicBezTo>
                      <a:pt x="495" y="1007"/>
                      <a:pt x="488" y="1015"/>
                      <a:pt x="483" y="1016"/>
                    </a:cubicBezTo>
                    <a:cubicBezTo>
                      <a:pt x="479" y="1018"/>
                      <a:pt x="478" y="1020"/>
                      <a:pt x="477" y="1020"/>
                    </a:cubicBezTo>
                    <a:cubicBezTo>
                      <a:pt x="476" y="1020"/>
                      <a:pt x="470" y="1022"/>
                      <a:pt x="468" y="1024"/>
                    </a:cubicBezTo>
                    <a:cubicBezTo>
                      <a:pt x="468" y="1025"/>
                      <a:pt x="466" y="1026"/>
                      <a:pt x="464" y="1026"/>
                    </a:cubicBezTo>
                    <a:cubicBezTo>
                      <a:pt x="463" y="1026"/>
                      <a:pt x="463" y="1026"/>
                      <a:pt x="463" y="1025"/>
                    </a:cubicBezTo>
                    <a:cubicBezTo>
                      <a:pt x="462" y="1025"/>
                      <a:pt x="462" y="1025"/>
                      <a:pt x="462" y="1025"/>
                    </a:cubicBezTo>
                    <a:cubicBezTo>
                      <a:pt x="462" y="1025"/>
                      <a:pt x="462" y="1025"/>
                      <a:pt x="462" y="1025"/>
                    </a:cubicBezTo>
                    <a:cubicBezTo>
                      <a:pt x="462" y="1025"/>
                      <a:pt x="463" y="1025"/>
                      <a:pt x="463" y="1024"/>
                    </a:cubicBezTo>
                    <a:cubicBezTo>
                      <a:pt x="464" y="1024"/>
                      <a:pt x="465" y="1024"/>
                      <a:pt x="467" y="1024"/>
                    </a:cubicBezTo>
                    <a:cubicBezTo>
                      <a:pt x="469" y="1024"/>
                      <a:pt x="471" y="1021"/>
                      <a:pt x="472" y="1018"/>
                    </a:cubicBezTo>
                    <a:cubicBezTo>
                      <a:pt x="472" y="1018"/>
                      <a:pt x="472" y="1018"/>
                      <a:pt x="472" y="1018"/>
                    </a:cubicBezTo>
                    <a:cubicBezTo>
                      <a:pt x="472" y="1016"/>
                      <a:pt x="469" y="1016"/>
                      <a:pt x="469" y="1015"/>
                    </a:cubicBezTo>
                    <a:cubicBezTo>
                      <a:pt x="469" y="1015"/>
                      <a:pt x="469" y="1015"/>
                      <a:pt x="470" y="1014"/>
                    </a:cubicBezTo>
                    <a:cubicBezTo>
                      <a:pt x="471" y="1013"/>
                      <a:pt x="472" y="1011"/>
                      <a:pt x="472" y="1009"/>
                    </a:cubicBezTo>
                    <a:cubicBezTo>
                      <a:pt x="472" y="1009"/>
                      <a:pt x="472" y="1008"/>
                      <a:pt x="471" y="1008"/>
                    </a:cubicBezTo>
                    <a:cubicBezTo>
                      <a:pt x="469" y="1007"/>
                      <a:pt x="470" y="1003"/>
                      <a:pt x="466" y="1003"/>
                    </a:cubicBezTo>
                    <a:cubicBezTo>
                      <a:pt x="462" y="1003"/>
                      <a:pt x="459" y="1009"/>
                      <a:pt x="459" y="1013"/>
                    </a:cubicBezTo>
                    <a:cubicBezTo>
                      <a:pt x="459" y="1013"/>
                      <a:pt x="459" y="1013"/>
                      <a:pt x="459" y="1014"/>
                    </a:cubicBezTo>
                    <a:cubicBezTo>
                      <a:pt x="459" y="1014"/>
                      <a:pt x="459" y="1014"/>
                      <a:pt x="459" y="1015"/>
                    </a:cubicBezTo>
                    <a:cubicBezTo>
                      <a:pt x="459" y="1017"/>
                      <a:pt x="458" y="1017"/>
                      <a:pt x="457" y="1019"/>
                    </a:cubicBezTo>
                    <a:cubicBezTo>
                      <a:pt x="457" y="1020"/>
                      <a:pt x="456" y="1020"/>
                      <a:pt x="456" y="1020"/>
                    </a:cubicBezTo>
                    <a:cubicBezTo>
                      <a:pt x="455" y="1020"/>
                      <a:pt x="454" y="1020"/>
                      <a:pt x="454" y="1020"/>
                    </a:cubicBezTo>
                    <a:cubicBezTo>
                      <a:pt x="453" y="1020"/>
                      <a:pt x="452" y="1019"/>
                      <a:pt x="452" y="1018"/>
                    </a:cubicBezTo>
                    <a:cubicBezTo>
                      <a:pt x="452" y="1017"/>
                      <a:pt x="453" y="1017"/>
                      <a:pt x="453" y="1016"/>
                    </a:cubicBezTo>
                    <a:cubicBezTo>
                      <a:pt x="453" y="1015"/>
                      <a:pt x="454" y="1014"/>
                      <a:pt x="454" y="1013"/>
                    </a:cubicBezTo>
                    <a:cubicBezTo>
                      <a:pt x="454" y="1012"/>
                      <a:pt x="453" y="1011"/>
                      <a:pt x="451" y="1011"/>
                    </a:cubicBezTo>
                    <a:cubicBezTo>
                      <a:pt x="447" y="1011"/>
                      <a:pt x="439" y="1027"/>
                      <a:pt x="439" y="1030"/>
                    </a:cubicBezTo>
                    <a:cubicBezTo>
                      <a:pt x="439" y="1030"/>
                      <a:pt x="439" y="1030"/>
                      <a:pt x="439" y="1030"/>
                    </a:cubicBezTo>
                    <a:cubicBezTo>
                      <a:pt x="439" y="1030"/>
                      <a:pt x="439" y="1030"/>
                      <a:pt x="439" y="1030"/>
                    </a:cubicBezTo>
                    <a:cubicBezTo>
                      <a:pt x="441" y="1030"/>
                      <a:pt x="447" y="1024"/>
                      <a:pt x="448" y="1024"/>
                    </a:cubicBezTo>
                    <a:cubicBezTo>
                      <a:pt x="448" y="1024"/>
                      <a:pt x="448" y="1024"/>
                      <a:pt x="448" y="1024"/>
                    </a:cubicBezTo>
                    <a:cubicBezTo>
                      <a:pt x="448" y="1025"/>
                      <a:pt x="448" y="1025"/>
                      <a:pt x="448" y="1025"/>
                    </a:cubicBezTo>
                    <a:cubicBezTo>
                      <a:pt x="448" y="1025"/>
                      <a:pt x="445" y="1027"/>
                      <a:pt x="443" y="1031"/>
                    </a:cubicBezTo>
                    <a:cubicBezTo>
                      <a:pt x="441" y="1033"/>
                      <a:pt x="441" y="1033"/>
                      <a:pt x="440" y="1033"/>
                    </a:cubicBezTo>
                    <a:cubicBezTo>
                      <a:pt x="439" y="1033"/>
                      <a:pt x="438" y="1033"/>
                      <a:pt x="436" y="1033"/>
                    </a:cubicBezTo>
                    <a:cubicBezTo>
                      <a:pt x="436" y="1033"/>
                      <a:pt x="435" y="1033"/>
                      <a:pt x="434" y="1033"/>
                    </a:cubicBezTo>
                    <a:cubicBezTo>
                      <a:pt x="432" y="1033"/>
                      <a:pt x="429" y="1033"/>
                      <a:pt x="429" y="1035"/>
                    </a:cubicBezTo>
                    <a:cubicBezTo>
                      <a:pt x="429" y="1036"/>
                      <a:pt x="431" y="1036"/>
                      <a:pt x="433" y="1036"/>
                    </a:cubicBezTo>
                    <a:cubicBezTo>
                      <a:pt x="433" y="1036"/>
                      <a:pt x="434" y="1036"/>
                      <a:pt x="435" y="1036"/>
                    </a:cubicBezTo>
                    <a:cubicBezTo>
                      <a:pt x="437" y="1036"/>
                      <a:pt x="438" y="1036"/>
                      <a:pt x="438" y="1036"/>
                    </a:cubicBezTo>
                    <a:cubicBezTo>
                      <a:pt x="438" y="1037"/>
                      <a:pt x="438" y="1037"/>
                      <a:pt x="438" y="1037"/>
                    </a:cubicBezTo>
                    <a:cubicBezTo>
                      <a:pt x="439" y="1038"/>
                      <a:pt x="436" y="1039"/>
                      <a:pt x="434" y="1040"/>
                    </a:cubicBezTo>
                    <a:cubicBezTo>
                      <a:pt x="433" y="1042"/>
                      <a:pt x="432" y="1042"/>
                      <a:pt x="431" y="1042"/>
                    </a:cubicBezTo>
                    <a:cubicBezTo>
                      <a:pt x="431" y="1042"/>
                      <a:pt x="430" y="1042"/>
                      <a:pt x="430" y="1041"/>
                    </a:cubicBezTo>
                    <a:cubicBezTo>
                      <a:pt x="428" y="1040"/>
                      <a:pt x="428" y="1040"/>
                      <a:pt x="427" y="1040"/>
                    </a:cubicBezTo>
                    <a:cubicBezTo>
                      <a:pt x="426" y="1040"/>
                      <a:pt x="425" y="1040"/>
                      <a:pt x="425" y="1040"/>
                    </a:cubicBezTo>
                    <a:cubicBezTo>
                      <a:pt x="421" y="1040"/>
                      <a:pt x="422" y="1044"/>
                      <a:pt x="419" y="1044"/>
                    </a:cubicBezTo>
                    <a:cubicBezTo>
                      <a:pt x="419" y="1044"/>
                      <a:pt x="419" y="1044"/>
                      <a:pt x="419" y="1044"/>
                    </a:cubicBezTo>
                    <a:cubicBezTo>
                      <a:pt x="419" y="1044"/>
                      <a:pt x="418" y="1044"/>
                      <a:pt x="418" y="1044"/>
                    </a:cubicBezTo>
                    <a:cubicBezTo>
                      <a:pt x="415" y="1044"/>
                      <a:pt x="410" y="1049"/>
                      <a:pt x="410" y="1052"/>
                    </a:cubicBezTo>
                    <a:cubicBezTo>
                      <a:pt x="410" y="1054"/>
                      <a:pt x="407" y="1059"/>
                      <a:pt x="407" y="1061"/>
                    </a:cubicBezTo>
                    <a:cubicBezTo>
                      <a:pt x="407" y="1063"/>
                      <a:pt x="409" y="1063"/>
                      <a:pt x="411" y="1063"/>
                    </a:cubicBezTo>
                    <a:cubicBezTo>
                      <a:pt x="412" y="1063"/>
                      <a:pt x="413" y="1062"/>
                      <a:pt x="414" y="1062"/>
                    </a:cubicBezTo>
                    <a:cubicBezTo>
                      <a:pt x="414" y="1062"/>
                      <a:pt x="415" y="1063"/>
                      <a:pt x="415" y="1063"/>
                    </a:cubicBezTo>
                    <a:cubicBezTo>
                      <a:pt x="415" y="1063"/>
                      <a:pt x="415" y="1063"/>
                      <a:pt x="415" y="1063"/>
                    </a:cubicBezTo>
                    <a:cubicBezTo>
                      <a:pt x="415" y="1063"/>
                      <a:pt x="415" y="1063"/>
                      <a:pt x="415" y="1063"/>
                    </a:cubicBezTo>
                    <a:cubicBezTo>
                      <a:pt x="415" y="1063"/>
                      <a:pt x="414" y="1064"/>
                      <a:pt x="413" y="1066"/>
                    </a:cubicBezTo>
                    <a:cubicBezTo>
                      <a:pt x="412" y="1068"/>
                      <a:pt x="409" y="1070"/>
                      <a:pt x="405" y="1070"/>
                    </a:cubicBezTo>
                    <a:cubicBezTo>
                      <a:pt x="404" y="1070"/>
                      <a:pt x="403" y="1071"/>
                      <a:pt x="403" y="1072"/>
                    </a:cubicBezTo>
                    <a:cubicBezTo>
                      <a:pt x="403" y="1073"/>
                      <a:pt x="404" y="1073"/>
                      <a:pt x="404" y="1074"/>
                    </a:cubicBezTo>
                    <a:cubicBezTo>
                      <a:pt x="404" y="1074"/>
                      <a:pt x="404" y="1074"/>
                      <a:pt x="405" y="1074"/>
                    </a:cubicBezTo>
                    <a:cubicBezTo>
                      <a:pt x="406" y="1074"/>
                      <a:pt x="408" y="1072"/>
                      <a:pt x="409" y="1072"/>
                    </a:cubicBezTo>
                    <a:cubicBezTo>
                      <a:pt x="410" y="1072"/>
                      <a:pt x="418" y="1068"/>
                      <a:pt x="420" y="1064"/>
                    </a:cubicBezTo>
                    <a:cubicBezTo>
                      <a:pt x="421" y="1061"/>
                      <a:pt x="423" y="1062"/>
                      <a:pt x="427" y="1060"/>
                    </a:cubicBezTo>
                    <a:cubicBezTo>
                      <a:pt x="430" y="1059"/>
                      <a:pt x="430" y="1058"/>
                      <a:pt x="430" y="1057"/>
                    </a:cubicBezTo>
                    <a:cubicBezTo>
                      <a:pt x="430" y="1056"/>
                      <a:pt x="430" y="1055"/>
                      <a:pt x="430" y="1054"/>
                    </a:cubicBezTo>
                    <a:cubicBezTo>
                      <a:pt x="430" y="1052"/>
                      <a:pt x="432" y="1052"/>
                      <a:pt x="434" y="1052"/>
                    </a:cubicBezTo>
                    <a:cubicBezTo>
                      <a:pt x="434" y="1052"/>
                      <a:pt x="435" y="1051"/>
                      <a:pt x="437" y="1050"/>
                    </a:cubicBezTo>
                    <a:cubicBezTo>
                      <a:pt x="435" y="1051"/>
                      <a:pt x="434" y="1052"/>
                      <a:pt x="434" y="1052"/>
                    </a:cubicBezTo>
                    <a:cubicBezTo>
                      <a:pt x="432" y="1054"/>
                      <a:pt x="432" y="1056"/>
                      <a:pt x="432" y="1058"/>
                    </a:cubicBezTo>
                    <a:cubicBezTo>
                      <a:pt x="432" y="1059"/>
                      <a:pt x="432" y="1059"/>
                      <a:pt x="432" y="1060"/>
                    </a:cubicBezTo>
                    <a:cubicBezTo>
                      <a:pt x="432" y="1061"/>
                      <a:pt x="435" y="1061"/>
                      <a:pt x="438" y="1062"/>
                    </a:cubicBezTo>
                    <a:cubicBezTo>
                      <a:pt x="440" y="1063"/>
                      <a:pt x="443" y="1064"/>
                      <a:pt x="443" y="1065"/>
                    </a:cubicBezTo>
                    <a:cubicBezTo>
                      <a:pt x="443" y="1065"/>
                      <a:pt x="443" y="1065"/>
                      <a:pt x="443" y="1065"/>
                    </a:cubicBezTo>
                    <a:cubicBezTo>
                      <a:pt x="443" y="1065"/>
                      <a:pt x="443" y="1066"/>
                      <a:pt x="442" y="1066"/>
                    </a:cubicBezTo>
                    <a:cubicBezTo>
                      <a:pt x="442" y="1066"/>
                      <a:pt x="441" y="1066"/>
                      <a:pt x="440" y="1066"/>
                    </a:cubicBezTo>
                    <a:cubicBezTo>
                      <a:pt x="438" y="1066"/>
                      <a:pt x="437" y="1066"/>
                      <a:pt x="436" y="1066"/>
                    </a:cubicBezTo>
                    <a:cubicBezTo>
                      <a:pt x="435" y="1066"/>
                      <a:pt x="434" y="1065"/>
                      <a:pt x="434" y="1065"/>
                    </a:cubicBezTo>
                    <a:cubicBezTo>
                      <a:pt x="433" y="1065"/>
                      <a:pt x="432" y="1066"/>
                      <a:pt x="432" y="1067"/>
                    </a:cubicBezTo>
                    <a:cubicBezTo>
                      <a:pt x="433" y="1068"/>
                      <a:pt x="430" y="1068"/>
                      <a:pt x="428" y="1069"/>
                    </a:cubicBezTo>
                    <a:cubicBezTo>
                      <a:pt x="426" y="1070"/>
                      <a:pt x="424" y="1071"/>
                      <a:pt x="423" y="1072"/>
                    </a:cubicBezTo>
                    <a:cubicBezTo>
                      <a:pt x="423" y="1074"/>
                      <a:pt x="415" y="1074"/>
                      <a:pt x="415" y="1079"/>
                    </a:cubicBezTo>
                    <a:cubicBezTo>
                      <a:pt x="415" y="1080"/>
                      <a:pt x="415" y="1080"/>
                      <a:pt x="415" y="1081"/>
                    </a:cubicBezTo>
                    <a:cubicBezTo>
                      <a:pt x="415" y="1084"/>
                      <a:pt x="416" y="1086"/>
                      <a:pt x="416" y="1089"/>
                    </a:cubicBezTo>
                    <a:cubicBezTo>
                      <a:pt x="416" y="1092"/>
                      <a:pt x="413" y="1091"/>
                      <a:pt x="413" y="1095"/>
                    </a:cubicBezTo>
                    <a:cubicBezTo>
                      <a:pt x="413" y="1096"/>
                      <a:pt x="413" y="1097"/>
                      <a:pt x="413" y="1097"/>
                    </a:cubicBezTo>
                    <a:cubicBezTo>
                      <a:pt x="413" y="1098"/>
                      <a:pt x="413" y="1098"/>
                      <a:pt x="412" y="1098"/>
                    </a:cubicBezTo>
                    <a:cubicBezTo>
                      <a:pt x="412" y="1098"/>
                      <a:pt x="411" y="1098"/>
                      <a:pt x="411" y="1098"/>
                    </a:cubicBezTo>
                    <a:cubicBezTo>
                      <a:pt x="410" y="1098"/>
                      <a:pt x="409" y="1098"/>
                      <a:pt x="408" y="1098"/>
                    </a:cubicBezTo>
                    <a:cubicBezTo>
                      <a:pt x="407" y="1098"/>
                      <a:pt x="408" y="1098"/>
                      <a:pt x="408" y="1097"/>
                    </a:cubicBezTo>
                    <a:cubicBezTo>
                      <a:pt x="408" y="1096"/>
                      <a:pt x="408" y="1096"/>
                      <a:pt x="408" y="1096"/>
                    </a:cubicBezTo>
                    <a:cubicBezTo>
                      <a:pt x="408" y="1092"/>
                      <a:pt x="405" y="1091"/>
                      <a:pt x="404" y="1091"/>
                    </a:cubicBezTo>
                    <a:cubicBezTo>
                      <a:pt x="402" y="1091"/>
                      <a:pt x="400" y="1089"/>
                      <a:pt x="399" y="1087"/>
                    </a:cubicBezTo>
                    <a:cubicBezTo>
                      <a:pt x="398" y="1086"/>
                      <a:pt x="398" y="1085"/>
                      <a:pt x="397" y="1085"/>
                    </a:cubicBezTo>
                    <a:cubicBezTo>
                      <a:pt x="395" y="1085"/>
                      <a:pt x="393" y="1087"/>
                      <a:pt x="392" y="1089"/>
                    </a:cubicBezTo>
                    <a:cubicBezTo>
                      <a:pt x="392" y="1089"/>
                      <a:pt x="392" y="1090"/>
                      <a:pt x="392" y="1090"/>
                    </a:cubicBezTo>
                    <a:cubicBezTo>
                      <a:pt x="392" y="1092"/>
                      <a:pt x="394" y="1093"/>
                      <a:pt x="394" y="1094"/>
                    </a:cubicBezTo>
                    <a:cubicBezTo>
                      <a:pt x="394" y="1094"/>
                      <a:pt x="394" y="1094"/>
                      <a:pt x="394" y="1094"/>
                    </a:cubicBezTo>
                    <a:cubicBezTo>
                      <a:pt x="393" y="1095"/>
                      <a:pt x="393" y="1095"/>
                      <a:pt x="393" y="1095"/>
                    </a:cubicBezTo>
                    <a:cubicBezTo>
                      <a:pt x="392" y="1095"/>
                      <a:pt x="390" y="1093"/>
                      <a:pt x="389" y="1092"/>
                    </a:cubicBezTo>
                    <a:cubicBezTo>
                      <a:pt x="389" y="1092"/>
                      <a:pt x="388" y="1092"/>
                      <a:pt x="388" y="1092"/>
                    </a:cubicBezTo>
                    <a:cubicBezTo>
                      <a:pt x="387" y="1092"/>
                      <a:pt x="385" y="1094"/>
                      <a:pt x="385" y="1097"/>
                    </a:cubicBezTo>
                    <a:cubicBezTo>
                      <a:pt x="385" y="1098"/>
                      <a:pt x="385" y="1098"/>
                      <a:pt x="386" y="1099"/>
                    </a:cubicBezTo>
                    <a:cubicBezTo>
                      <a:pt x="388" y="1100"/>
                      <a:pt x="388" y="1102"/>
                      <a:pt x="388" y="1103"/>
                    </a:cubicBezTo>
                    <a:cubicBezTo>
                      <a:pt x="388" y="1104"/>
                      <a:pt x="388" y="1105"/>
                      <a:pt x="388" y="1106"/>
                    </a:cubicBezTo>
                    <a:cubicBezTo>
                      <a:pt x="388" y="1106"/>
                      <a:pt x="387" y="1107"/>
                      <a:pt x="387" y="1107"/>
                    </a:cubicBezTo>
                    <a:cubicBezTo>
                      <a:pt x="386" y="1107"/>
                      <a:pt x="385" y="1106"/>
                      <a:pt x="385" y="1106"/>
                    </a:cubicBezTo>
                    <a:cubicBezTo>
                      <a:pt x="384" y="1106"/>
                      <a:pt x="384" y="1107"/>
                      <a:pt x="383" y="1107"/>
                    </a:cubicBezTo>
                    <a:cubicBezTo>
                      <a:pt x="383" y="1107"/>
                      <a:pt x="383" y="1107"/>
                      <a:pt x="383" y="1107"/>
                    </a:cubicBezTo>
                    <a:cubicBezTo>
                      <a:pt x="382" y="1107"/>
                      <a:pt x="381" y="1107"/>
                      <a:pt x="380" y="1107"/>
                    </a:cubicBezTo>
                    <a:cubicBezTo>
                      <a:pt x="379" y="1107"/>
                      <a:pt x="379" y="1106"/>
                      <a:pt x="379" y="1106"/>
                    </a:cubicBezTo>
                    <a:cubicBezTo>
                      <a:pt x="379" y="1105"/>
                      <a:pt x="379" y="1104"/>
                      <a:pt x="379" y="1104"/>
                    </a:cubicBezTo>
                    <a:cubicBezTo>
                      <a:pt x="379" y="1103"/>
                      <a:pt x="379" y="1103"/>
                      <a:pt x="379" y="1102"/>
                    </a:cubicBezTo>
                    <a:cubicBezTo>
                      <a:pt x="379" y="1102"/>
                      <a:pt x="379" y="1101"/>
                      <a:pt x="377" y="1101"/>
                    </a:cubicBezTo>
                    <a:cubicBezTo>
                      <a:pt x="377" y="1101"/>
                      <a:pt x="377" y="1102"/>
                      <a:pt x="377" y="1102"/>
                    </a:cubicBezTo>
                    <a:cubicBezTo>
                      <a:pt x="377" y="1104"/>
                      <a:pt x="377" y="1105"/>
                      <a:pt x="377" y="1106"/>
                    </a:cubicBezTo>
                    <a:cubicBezTo>
                      <a:pt x="377" y="1106"/>
                      <a:pt x="377" y="1106"/>
                      <a:pt x="377" y="1107"/>
                    </a:cubicBezTo>
                    <a:cubicBezTo>
                      <a:pt x="376" y="1107"/>
                      <a:pt x="374" y="1107"/>
                      <a:pt x="374" y="1109"/>
                    </a:cubicBezTo>
                    <a:cubicBezTo>
                      <a:pt x="374" y="1110"/>
                      <a:pt x="374" y="1110"/>
                      <a:pt x="374" y="1110"/>
                    </a:cubicBezTo>
                    <a:cubicBezTo>
                      <a:pt x="374" y="1112"/>
                      <a:pt x="374" y="1112"/>
                      <a:pt x="373" y="1112"/>
                    </a:cubicBezTo>
                    <a:cubicBezTo>
                      <a:pt x="373" y="1112"/>
                      <a:pt x="373" y="1112"/>
                      <a:pt x="373" y="1111"/>
                    </a:cubicBezTo>
                    <a:cubicBezTo>
                      <a:pt x="373" y="1110"/>
                      <a:pt x="373" y="1109"/>
                      <a:pt x="371" y="1109"/>
                    </a:cubicBezTo>
                    <a:cubicBezTo>
                      <a:pt x="371" y="1109"/>
                      <a:pt x="370" y="1109"/>
                      <a:pt x="370" y="1109"/>
                    </a:cubicBezTo>
                    <a:cubicBezTo>
                      <a:pt x="370" y="1109"/>
                      <a:pt x="369" y="1109"/>
                      <a:pt x="369" y="1109"/>
                    </a:cubicBezTo>
                    <a:cubicBezTo>
                      <a:pt x="369" y="1110"/>
                      <a:pt x="369" y="1110"/>
                      <a:pt x="369" y="1111"/>
                    </a:cubicBezTo>
                    <a:cubicBezTo>
                      <a:pt x="369" y="1111"/>
                      <a:pt x="369" y="1112"/>
                      <a:pt x="369" y="1113"/>
                    </a:cubicBezTo>
                    <a:cubicBezTo>
                      <a:pt x="369" y="1114"/>
                      <a:pt x="369" y="1115"/>
                      <a:pt x="369" y="1115"/>
                    </a:cubicBezTo>
                    <a:cubicBezTo>
                      <a:pt x="369" y="1115"/>
                      <a:pt x="369" y="1115"/>
                      <a:pt x="369" y="1115"/>
                    </a:cubicBezTo>
                    <a:cubicBezTo>
                      <a:pt x="369" y="1115"/>
                      <a:pt x="369" y="1115"/>
                      <a:pt x="369" y="1115"/>
                    </a:cubicBezTo>
                    <a:cubicBezTo>
                      <a:pt x="368" y="1115"/>
                      <a:pt x="368" y="1115"/>
                      <a:pt x="368" y="1115"/>
                    </a:cubicBezTo>
                    <a:cubicBezTo>
                      <a:pt x="368" y="1115"/>
                      <a:pt x="368" y="1114"/>
                      <a:pt x="368" y="1114"/>
                    </a:cubicBezTo>
                    <a:cubicBezTo>
                      <a:pt x="367" y="1113"/>
                      <a:pt x="367" y="1113"/>
                      <a:pt x="366" y="1113"/>
                    </a:cubicBezTo>
                    <a:cubicBezTo>
                      <a:pt x="366" y="1113"/>
                      <a:pt x="365" y="1114"/>
                      <a:pt x="363" y="1115"/>
                    </a:cubicBezTo>
                    <a:cubicBezTo>
                      <a:pt x="362" y="1117"/>
                      <a:pt x="356" y="1119"/>
                      <a:pt x="356" y="1121"/>
                    </a:cubicBezTo>
                    <a:cubicBezTo>
                      <a:pt x="356" y="1123"/>
                      <a:pt x="360" y="1122"/>
                      <a:pt x="364" y="1122"/>
                    </a:cubicBezTo>
                    <a:cubicBezTo>
                      <a:pt x="367" y="1123"/>
                      <a:pt x="368" y="1124"/>
                      <a:pt x="368" y="1125"/>
                    </a:cubicBezTo>
                    <a:cubicBezTo>
                      <a:pt x="368" y="1126"/>
                      <a:pt x="368" y="1126"/>
                      <a:pt x="367" y="1127"/>
                    </a:cubicBezTo>
                    <a:cubicBezTo>
                      <a:pt x="367" y="1128"/>
                      <a:pt x="366" y="1129"/>
                      <a:pt x="366" y="1129"/>
                    </a:cubicBezTo>
                    <a:cubicBezTo>
                      <a:pt x="365" y="1129"/>
                      <a:pt x="365" y="1129"/>
                      <a:pt x="364" y="1127"/>
                    </a:cubicBezTo>
                    <a:cubicBezTo>
                      <a:pt x="364" y="1126"/>
                      <a:pt x="363" y="1125"/>
                      <a:pt x="362" y="1125"/>
                    </a:cubicBezTo>
                    <a:cubicBezTo>
                      <a:pt x="361" y="1125"/>
                      <a:pt x="360" y="1126"/>
                      <a:pt x="360" y="1127"/>
                    </a:cubicBezTo>
                    <a:cubicBezTo>
                      <a:pt x="360" y="1127"/>
                      <a:pt x="360" y="1127"/>
                      <a:pt x="360" y="1127"/>
                    </a:cubicBezTo>
                    <a:cubicBezTo>
                      <a:pt x="360" y="1127"/>
                      <a:pt x="361" y="1129"/>
                      <a:pt x="361" y="1129"/>
                    </a:cubicBezTo>
                    <a:cubicBezTo>
                      <a:pt x="361" y="1129"/>
                      <a:pt x="361" y="1128"/>
                      <a:pt x="359" y="1128"/>
                    </a:cubicBezTo>
                    <a:cubicBezTo>
                      <a:pt x="358" y="1127"/>
                      <a:pt x="358" y="1127"/>
                      <a:pt x="357" y="1127"/>
                    </a:cubicBezTo>
                    <a:cubicBezTo>
                      <a:pt x="356" y="1127"/>
                      <a:pt x="355" y="1128"/>
                      <a:pt x="355" y="1129"/>
                    </a:cubicBezTo>
                    <a:cubicBezTo>
                      <a:pt x="355" y="1129"/>
                      <a:pt x="355" y="1130"/>
                      <a:pt x="355" y="1130"/>
                    </a:cubicBezTo>
                    <a:cubicBezTo>
                      <a:pt x="355" y="1132"/>
                      <a:pt x="357" y="1133"/>
                      <a:pt x="357" y="1134"/>
                    </a:cubicBezTo>
                    <a:cubicBezTo>
                      <a:pt x="356" y="1136"/>
                      <a:pt x="357" y="1136"/>
                      <a:pt x="358" y="1136"/>
                    </a:cubicBezTo>
                    <a:cubicBezTo>
                      <a:pt x="359" y="1136"/>
                      <a:pt x="359" y="1136"/>
                      <a:pt x="359" y="1137"/>
                    </a:cubicBezTo>
                    <a:cubicBezTo>
                      <a:pt x="359" y="1137"/>
                      <a:pt x="358" y="1137"/>
                      <a:pt x="357" y="1137"/>
                    </a:cubicBezTo>
                    <a:cubicBezTo>
                      <a:pt x="356" y="1137"/>
                      <a:pt x="354" y="1137"/>
                      <a:pt x="353" y="1137"/>
                    </a:cubicBezTo>
                    <a:cubicBezTo>
                      <a:pt x="350" y="1137"/>
                      <a:pt x="347" y="1141"/>
                      <a:pt x="345" y="1144"/>
                    </a:cubicBezTo>
                    <a:cubicBezTo>
                      <a:pt x="345" y="1144"/>
                      <a:pt x="345" y="1145"/>
                      <a:pt x="345" y="1145"/>
                    </a:cubicBezTo>
                    <a:cubicBezTo>
                      <a:pt x="345" y="1147"/>
                      <a:pt x="347" y="1149"/>
                      <a:pt x="349" y="1149"/>
                    </a:cubicBezTo>
                    <a:cubicBezTo>
                      <a:pt x="351" y="1149"/>
                      <a:pt x="352" y="1150"/>
                      <a:pt x="352" y="1151"/>
                    </a:cubicBezTo>
                    <a:cubicBezTo>
                      <a:pt x="352" y="1152"/>
                      <a:pt x="352" y="1152"/>
                      <a:pt x="351" y="1152"/>
                    </a:cubicBezTo>
                    <a:cubicBezTo>
                      <a:pt x="349" y="1152"/>
                      <a:pt x="349" y="1152"/>
                      <a:pt x="349" y="1151"/>
                    </a:cubicBezTo>
                    <a:cubicBezTo>
                      <a:pt x="349" y="1151"/>
                      <a:pt x="349" y="1150"/>
                      <a:pt x="348" y="1150"/>
                    </a:cubicBezTo>
                    <a:cubicBezTo>
                      <a:pt x="346" y="1150"/>
                      <a:pt x="342" y="1152"/>
                      <a:pt x="342" y="1155"/>
                    </a:cubicBezTo>
                    <a:cubicBezTo>
                      <a:pt x="341" y="1159"/>
                      <a:pt x="336" y="1157"/>
                      <a:pt x="335" y="1161"/>
                    </a:cubicBezTo>
                    <a:cubicBezTo>
                      <a:pt x="335" y="1162"/>
                      <a:pt x="335" y="1162"/>
                      <a:pt x="335" y="1162"/>
                    </a:cubicBezTo>
                    <a:cubicBezTo>
                      <a:pt x="336" y="1164"/>
                      <a:pt x="337" y="1164"/>
                      <a:pt x="338" y="1164"/>
                    </a:cubicBezTo>
                    <a:cubicBezTo>
                      <a:pt x="340" y="1164"/>
                      <a:pt x="342" y="1163"/>
                      <a:pt x="343" y="1163"/>
                    </a:cubicBezTo>
                    <a:cubicBezTo>
                      <a:pt x="343" y="1163"/>
                      <a:pt x="343" y="1163"/>
                      <a:pt x="343" y="1164"/>
                    </a:cubicBezTo>
                    <a:cubicBezTo>
                      <a:pt x="343" y="1164"/>
                      <a:pt x="343" y="1165"/>
                      <a:pt x="341" y="1166"/>
                    </a:cubicBezTo>
                    <a:cubicBezTo>
                      <a:pt x="340" y="1167"/>
                      <a:pt x="339" y="1167"/>
                      <a:pt x="337" y="1167"/>
                    </a:cubicBezTo>
                    <a:cubicBezTo>
                      <a:pt x="336" y="1167"/>
                      <a:pt x="335" y="1167"/>
                      <a:pt x="335" y="1166"/>
                    </a:cubicBezTo>
                    <a:cubicBezTo>
                      <a:pt x="334" y="1165"/>
                      <a:pt x="333" y="1165"/>
                      <a:pt x="332" y="1165"/>
                    </a:cubicBezTo>
                    <a:cubicBezTo>
                      <a:pt x="331" y="1165"/>
                      <a:pt x="330" y="1166"/>
                      <a:pt x="329" y="1167"/>
                    </a:cubicBezTo>
                    <a:cubicBezTo>
                      <a:pt x="329" y="1168"/>
                      <a:pt x="329" y="1168"/>
                      <a:pt x="328" y="1168"/>
                    </a:cubicBezTo>
                    <a:cubicBezTo>
                      <a:pt x="328" y="1168"/>
                      <a:pt x="327" y="1168"/>
                      <a:pt x="326" y="1168"/>
                    </a:cubicBezTo>
                    <a:cubicBezTo>
                      <a:pt x="325" y="1168"/>
                      <a:pt x="324" y="1168"/>
                      <a:pt x="324" y="1171"/>
                    </a:cubicBezTo>
                    <a:cubicBezTo>
                      <a:pt x="324" y="1173"/>
                      <a:pt x="325" y="1174"/>
                      <a:pt x="326" y="1174"/>
                    </a:cubicBezTo>
                    <a:cubicBezTo>
                      <a:pt x="328" y="1174"/>
                      <a:pt x="329" y="1173"/>
                      <a:pt x="330" y="1173"/>
                    </a:cubicBezTo>
                    <a:cubicBezTo>
                      <a:pt x="331" y="1173"/>
                      <a:pt x="331" y="1173"/>
                      <a:pt x="331" y="1173"/>
                    </a:cubicBezTo>
                    <a:cubicBezTo>
                      <a:pt x="331" y="1173"/>
                      <a:pt x="331" y="1174"/>
                      <a:pt x="331" y="1174"/>
                    </a:cubicBezTo>
                    <a:cubicBezTo>
                      <a:pt x="331" y="1175"/>
                      <a:pt x="329" y="1176"/>
                      <a:pt x="329" y="1178"/>
                    </a:cubicBezTo>
                    <a:cubicBezTo>
                      <a:pt x="329" y="1178"/>
                      <a:pt x="329" y="1178"/>
                      <a:pt x="329" y="1179"/>
                    </a:cubicBezTo>
                    <a:cubicBezTo>
                      <a:pt x="329" y="1179"/>
                      <a:pt x="329" y="1179"/>
                      <a:pt x="329" y="1179"/>
                    </a:cubicBezTo>
                    <a:cubicBezTo>
                      <a:pt x="329" y="1180"/>
                      <a:pt x="326" y="1182"/>
                      <a:pt x="326" y="1183"/>
                    </a:cubicBezTo>
                    <a:cubicBezTo>
                      <a:pt x="326" y="1184"/>
                      <a:pt x="327" y="1184"/>
                      <a:pt x="327" y="1184"/>
                    </a:cubicBezTo>
                    <a:cubicBezTo>
                      <a:pt x="328" y="1184"/>
                      <a:pt x="330" y="1183"/>
                      <a:pt x="331" y="1183"/>
                    </a:cubicBezTo>
                    <a:cubicBezTo>
                      <a:pt x="332" y="1183"/>
                      <a:pt x="332" y="1183"/>
                      <a:pt x="333" y="1184"/>
                    </a:cubicBezTo>
                    <a:cubicBezTo>
                      <a:pt x="333" y="1184"/>
                      <a:pt x="333" y="1184"/>
                      <a:pt x="333" y="1184"/>
                    </a:cubicBezTo>
                    <a:cubicBezTo>
                      <a:pt x="333" y="1185"/>
                      <a:pt x="332" y="1187"/>
                      <a:pt x="332" y="1188"/>
                    </a:cubicBezTo>
                    <a:cubicBezTo>
                      <a:pt x="332" y="1188"/>
                      <a:pt x="332" y="1188"/>
                      <a:pt x="333" y="1188"/>
                    </a:cubicBezTo>
                    <a:cubicBezTo>
                      <a:pt x="333" y="1188"/>
                      <a:pt x="334" y="1188"/>
                      <a:pt x="335" y="1187"/>
                    </a:cubicBezTo>
                    <a:cubicBezTo>
                      <a:pt x="337" y="1186"/>
                      <a:pt x="338" y="1186"/>
                      <a:pt x="339" y="1186"/>
                    </a:cubicBezTo>
                    <a:cubicBezTo>
                      <a:pt x="341" y="1186"/>
                      <a:pt x="342" y="1187"/>
                      <a:pt x="342" y="1188"/>
                    </a:cubicBezTo>
                    <a:cubicBezTo>
                      <a:pt x="341" y="1188"/>
                      <a:pt x="341" y="1188"/>
                      <a:pt x="341" y="1188"/>
                    </a:cubicBezTo>
                    <a:cubicBezTo>
                      <a:pt x="338" y="1188"/>
                      <a:pt x="335" y="1190"/>
                      <a:pt x="332" y="1191"/>
                    </a:cubicBezTo>
                    <a:cubicBezTo>
                      <a:pt x="329" y="1192"/>
                      <a:pt x="328" y="1195"/>
                      <a:pt x="325" y="1195"/>
                    </a:cubicBezTo>
                    <a:cubicBezTo>
                      <a:pt x="325" y="1195"/>
                      <a:pt x="325" y="1195"/>
                      <a:pt x="325" y="1195"/>
                    </a:cubicBezTo>
                    <a:cubicBezTo>
                      <a:pt x="324" y="1195"/>
                      <a:pt x="323" y="1195"/>
                      <a:pt x="322" y="1195"/>
                    </a:cubicBezTo>
                    <a:cubicBezTo>
                      <a:pt x="321" y="1194"/>
                      <a:pt x="320" y="1195"/>
                      <a:pt x="319" y="1197"/>
                    </a:cubicBezTo>
                    <a:cubicBezTo>
                      <a:pt x="318" y="1199"/>
                      <a:pt x="317" y="1200"/>
                      <a:pt x="316" y="1200"/>
                    </a:cubicBezTo>
                    <a:cubicBezTo>
                      <a:pt x="315" y="1200"/>
                      <a:pt x="314" y="1200"/>
                      <a:pt x="313" y="1200"/>
                    </a:cubicBezTo>
                    <a:cubicBezTo>
                      <a:pt x="313" y="1200"/>
                      <a:pt x="312" y="1199"/>
                      <a:pt x="312" y="1199"/>
                    </a:cubicBezTo>
                    <a:cubicBezTo>
                      <a:pt x="307" y="1200"/>
                      <a:pt x="301" y="1208"/>
                      <a:pt x="300" y="1211"/>
                    </a:cubicBezTo>
                    <a:cubicBezTo>
                      <a:pt x="300" y="1212"/>
                      <a:pt x="300" y="1212"/>
                      <a:pt x="300" y="1212"/>
                    </a:cubicBezTo>
                    <a:cubicBezTo>
                      <a:pt x="300" y="1213"/>
                      <a:pt x="302" y="1214"/>
                      <a:pt x="303" y="1214"/>
                    </a:cubicBezTo>
                    <a:cubicBezTo>
                      <a:pt x="306" y="1214"/>
                      <a:pt x="308" y="1213"/>
                      <a:pt x="310" y="1213"/>
                    </a:cubicBezTo>
                    <a:cubicBezTo>
                      <a:pt x="310" y="1213"/>
                      <a:pt x="310" y="1213"/>
                      <a:pt x="310" y="1213"/>
                    </a:cubicBezTo>
                    <a:cubicBezTo>
                      <a:pt x="310" y="1213"/>
                      <a:pt x="310" y="1213"/>
                      <a:pt x="310" y="1213"/>
                    </a:cubicBezTo>
                    <a:cubicBezTo>
                      <a:pt x="310" y="1214"/>
                      <a:pt x="307" y="1217"/>
                      <a:pt x="304" y="1217"/>
                    </a:cubicBezTo>
                    <a:cubicBezTo>
                      <a:pt x="301" y="1218"/>
                      <a:pt x="300" y="1218"/>
                      <a:pt x="300" y="1219"/>
                    </a:cubicBezTo>
                    <a:cubicBezTo>
                      <a:pt x="300" y="1220"/>
                      <a:pt x="300" y="1220"/>
                      <a:pt x="301" y="1221"/>
                    </a:cubicBezTo>
                    <a:cubicBezTo>
                      <a:pt x="301" y="1221"/>
                      <a:pt x="301" y="1221"/>
                      <a:pt x="301" y="1222"/>
                    </a:cubicBezTo>
                    <a:cubicBezTo>
                      <a:pt x="301" y="1224"/>
                      <a:pt x="301" y="1226"/>
                      <a:pt x="301" y="1227"/>
                    </a:cubicBezTo>
                    <a:cubicBezTo>
                      <a:pt x="301" y="1227"/>
                      <a:pt x="301" y="1227"/>
                      <a:pt x="301" y="1227"/>
                    </a:cubicBezTo>
                    <a:cubicBezTo>
                      <a:pt x="301" y="1227"/>
                      <a:pt x="301" y="1228"/>
                      <a:pt x="301" y="1228"/>
                    </a:cubicBezTo>
                    <a:cubicBezTo>
                      <a:pt x="302" y="1227"/>
                      <a:pt x="303" y="1226"/>
                      <a:pt x="305" y="1225"/>
                    </a:cubicBezTo>
                    <a:cubicBezTo>
                      <a:pt x="307" y="1224"/>
                      <a:pt x="308" y="1226"/>
                      <a:pt x="310" y="1223"/>
                    </a:cubicBezTo>
                    <a:cubicBezTo>
                      <a:pt x="313" y="1221"/>
                      <a:pt x="317" y="1220"/>
                      <a:pt x="321" y="1217"/>
                    </a:cubicBezTo>
                    <a:cubicBezTo>
                      <a:pt x="323" y="1215"/>
                      <a:pt x="326" y="1213"/>
                      <a:pt x="328" y="1213"/>
                    </a:cubicBezTo>
                    <a:cubicBezTo>
                      <a:pt x="328" y="1213"/>
                      <a:pt x="329" y="1213"/>
                      <a:pt x="329" y="1213"/>
                    </a:cubicBezTo>
                    <a:cubicBezTo>
                      <a:pt x="329" y="1214"/>
                      <a:pt x="329" y="1214"/>
                      <a:pt x="330" y="1214"/>
                    </a:cubicBezTo>
                    <a:cubicBezTo>
                      <a:pt x="330" y="1214"/>
                      <a:pt x="331" y="1214"/>
                      <a:pt x="332" y="1214"/>
                    </a:cubicBezTo>
                    <a:cubicBezTo>
                      <a:pt x="333" y="1214"/>
                      <a:pt x="333" y="1214"/>
                      <a:pt x="334" y="1215"/>
                    </a:cubicBezTo>
                    <a:cubicBezTo>
                      <a:pt x="334" y="1215"/>
                      <a:pt x="334" y="1215"/>
                      <a:pt x="334" y="1215"/>
                    </a:cubicBezTo>
                    <a:cubicBezTo>
                      <a:pt x="334" y="1216"/>
                      <a:pt x="332" y="1218"/>
                      <a:pt x="330" y="1219"/>
                    </a:cubicBezTo>
                    <a:cubicBezTo>
                      <a:pt x="328" y="1221"/>
                      <a:pt x="325" y="1222"/>
                      <a:pt x="324" y="1222"/>
                    </a:cubicBezTo>
                    <a:cubicBezTo>
                      <a:pt x="322" y="1222"/>
                      <a:pt x="317" y="1224"/>
                      <a:pt x="317" y="1226"/>
                    </a:cubicBezTo>
                    <a:cubicBezTo>
                      <a:pt x="317" y="1226"/>
                      <a:pt x="317" y="1227"/>
                      <a:pt x="317" y="1227"/>
                    </a:cubicBezTo>
                    <a:cubicBezTo>
                      <a:pt x="317" y="1230"/>
                      <a:pt x="317" y="1236"/>
                      <a:pt x="320" y="1237"/>
                    </a:cubicBezTo>
                    <a:cubicBezTo>
                      <a:pt x="321" y="1237"/>
                      <a:pt x="322" y="1238"/>
                      <a:pt x="322" y="1239"/>
                    </a:cubicBezTo>
                    <a:cubicBezTo>
                      <a:pt x="322" y="1240"/>
                      <a:pt x="321" y="1242"/>
                      <a:pt x="321" y="1244"/>
                    </a:cubicBezTo>
                    <a:cubicBezTo>
                      <a:pt x="321" y="1244"/>
                      <a:pt x="321" y="1244"/>
                      <a:pt x="321" y="1245"/>
                    </a:cubicBezTo>
                    <a:cubicBezTo>
                      <a:pt x="321" y="1249"/>
                      <a:pt x="326" y="1251"/>
                      <a:pt x="328" y="1252"/>
                    </a:cubicBezTo>
                    <a:cubicBezTo>
                      <a:pt x="328" y="1252"/>
                      <a:pt x="329" y="1252"/>
                      <a:pt x="329" y="1252"/>
                    </a:cubicBezTo>
                    <a:cubicBezTo>
                      <a:pt x="331" y="1252"/>
                      <a:pt x="337" y="1248"/>
                      <a:pt x="341" y="1244"/>
                    </a:cubicBezTo>
                    <a:cubicBezTo>
                      <a:pt x="345" y="1240"/>
                      <a:pt x="352" y="1240"/>
                      <a:pt x="356" y="1236"/>
                    </a:cubicBezTo>
                    <a:cubicBezTo>
                      <a:pt x="360" y="1233"/>
                      <a:pt x="375" y="1221"/>
                      <a:pt x="380" y="1219"/>
                    </a:cubicBezTo>
                    <a:cubicBezTo>
                      <a:pt x="384" y="1216"/>
                      <a:pt x="388" y="1215"/>
                      <a:pt x="390" y="1210"/>
                    </a:cubicBezTo>
                    <a:cubicBezTo>
                      <a:pt x="390" y="1210"/>
                      <a:pt x="390" y="1209"/>
                      <a:pt x="390" y="1209"/>
                    </a:cubicBezTo>
                    <a:cubicBezTo>
                      <a:pt x="390" y="1209"/>
                      <a:pt x="390" y="1209"/>
                      <a:pt x="390" y="1209"/>
                    </a:cubicBezTo>
                    <a:cubicBezTo>
                      <a:pt x="390" y="1209"/>
                      <a:pt x="390" y="1209"/>
                      <a:pt x="390" y="1209"/>
                    </a:cubicBezTo>
                    <a:cubicBezTo>
                      <a:pt x="391" y="1210"/>
                      <a:pt x="392" y="1213"/>
                      <a:pt x="394" y="1214"/>
                    </a:cubicBezTo>
                    <a:cubicBezTo>
                      <a:pt x="394" y="1214"/>
                      <a:pt x="394" y="1214"/>
                      <a:pt x="394" y="1214"/>
                    </a:cubicBezTo>
                    <a:cubicBezTo>
                      <a:pt x="398" y="1214"/>
                      <a:pt x="403" y="1204"/>
                      <a:pt x="405" y="1200"/>
                    </a:cubicBezTo>
                    <a:cubicBezTo>
                      <a:pt x="405" y="1199"/>
                      <a:pt x="406" y="1198"/>
                      <a:pt x="407" y="1198"/>
                    </a:cubicBezTo>
                    <a:cubicBezTo>
                      <a:pt x="409" y="1198"/>
                      <a:pt x="412" y="1203"/>
                      <a:pt x="414" y="1203"/>
                    </a:cubicBezTo>
                    <a:cubicBezTo>
                      <a:pt x="414" y="1203"/>
                      <a:pt x="416" y="1207"/>
                      <a:pt x="416" y="1209"/>
                    </a:cubicBezTo>
                    <a:cubicBezTo>
                      <a:pt x="416" y="1209"/>
                      <a:pt x="416" y="1209"/>
                      <a:pt x="416" y="1210"/>
                    </a:cubicBezTo>
                    <a:cubicBezTo>
                      <a:pt x="415" y="1211"/>
                      <a:pt x="410" y="1212"/>
                      <a:pt x="410" y="1212"/>
                    </a:cubicBezTo>
                    <a:cubicBezTo>
                      <a:pt x="410" y="1212"/>
                      <a:pt x="409" y="1212"/>
                      <a:pt x="409" y="1212"/>
                    </a:cubicBezTo>
                    <a:cubicBezTo>
                      <a:pt x="407" y="1212"/>
                      <a:pt x="403" y="1212"/>
                      <a:pt x="403" y="1215"/>
                    </a:cubicBezTo>
                    <a:cubicBezTo>
                      <a:pt x="403" y="1218"/>
                      <a:pt x="402" y="1220"/>
                      <a:pt x="397" y="1220"/>
                    </a:cubicBezTo>
                    <a:cubicBezTo>
                      <a:pt x="391" y="1220"/>
                      <a:pt x="385" y="1224"/>
                      <a:pt x="381" y="1228"/>
                    </a:cubicBezTo>
                    <a:cubicBezTo>
                      <a:pt x="378" y="1231"/>
                      <a:pt x="370" y="1236"/>
                      <a:pt x="370" y="1240"/>
                    </a:cubicBezTo>
                    <a:cubicBezTo>
                      <a:pt x="370" y="1244"/>
                      <a:pt x="375" y="1247"/>
                      <a:pt x="377" y="1249"/>
                    </a:cubicBezTo>
                    <a:cubicBezTo>
                      <a:pt x="378" y="1250"/>
                      <a:pt x="382" y="1252"/>
                      <a:pt x="382" y="1255"/>
                    </a:cubicBezTo>
                    <a:cubicBezTo>
                      <a:pt x="382" y="1256"/>
                      <a:pt x="382" y="1256"/>
                      <a:pt x="382" y="1256"/>
                    </a:cubicBezTo>
                    <a:cubicBezTo>
                      <a:pt x="381" y="1259"/>
                      <a:pt x="378" y="1260"/>
                      <a:pt x="377" y="1260"/>
                    </a:cubicBezTo>
                    <a:cubicBezTo>
                      <a:pt x="377" y="1260"/>
                      <a:pt x="377" y="1260"/>
                      <a:pt x="377" y="1260"/>
                    </a:cubicBezTo>
                    <a:cubicBezTo>
                      <a:pt x="376" y="1259"/>
                      <a:pt x="374" y="1258"/>
                      <a:pt x="371" y="1258"/>
                    </a:cubicBezTo>
                    <a:cubicBezTo>
                      <a:pt x="370" y="1258"/>
                      <a:pt x="370" y="1258"/>
                      <a:pt x="369" y="1258"/>
                    </a:cubicBezTo>
                    <a:cubicBezTo>
                      <a:pt x="368" y="1258"/>
                      <a:pt x="366" y="1258"/>
                      <a:pt x="365" y="1258"/>
                    </a:cubicBezTo>
                    <a:cubicBezTo>
                      <a:pt x="363" y="1258"/>
                      <a:pt x="361" y="1258"/>
                      <a:pt x="359" y="1257"/>
                    </a:cubicBezTo>
                    <a:cubicBezTo>
                      <a:pt x="357" y="1256"/>
                      <a:pt x="355" y="1255"/>
                      <a:pt x="353" y="1255"/>
                    </a:cubicBezTo>
                    <a:cubicBezTo>
                      <a:pt x="350" y="1255"/>
                      <a:pt x="348" y="1256"/>
                      <a:pt x="344" y="1256"/>
                    </a:cubicBezTo>
                    <a:cubicBezTo>
                      <a:pt x="339" y="1257"/>
                      <a:pt x="332" y="1258"/>
                      <a:pt x="332" y="1264"/>
                    </a:cubicBezTo>
                    <a:cubicBezTo>
                      <a:pt x="332" y="1265"/>
                      <a:pt x="332" y="1265"/>
                      <a:pt x="332" y="1266"/>
                    </a:cubicBezTo>
                    <a:cubicBezTo>
                      <a:pt x="333" y="1270"/>
                      <a:pt x="335" y="1271"/>
                      <a:pt x="337" y="1272"/>
                    </a:cubicBezTo>
                    <a:cubicBezTo>
                      <a:pt x="338" y="1272"/>
                      <a:pt x="339" y="1272"/>
                      <a:pt x="340" y="1272"/>
                    </a:cubicBezTo>
                    <a:cubicBezTo>
                      <a:pt x="340" y="1272"/>
                      <a:pt x="341" y="1272"/>
                      <a:pt x="341" y="1273"/>
                    </a:cubicBezTo>
                    <a:cubicBezTo>
                      <a:pt x="341" y="1273"/>
                      <a:pt x="341" y="1273"/>
                      <a:pt x="340" y="1273"/>
                    </a:cubicBezTo>
                    <a:cubicBezTo>
                      <a:pt x="340" y="1274"/>
                      <a:pt x="339" y="1274"/>
                      <a:pt x="338" y="1274"/>
                    </a:cubicBezTo>
                    <a:cubicBezTo>
                      <a:pt x="336" y="1274"/>
                      <a:pt x="334" y="1274"/>
                      <a:pt x="331" y="1272"/>
                    </a:cubicBezTo>
                    <a:cubicBezTo>
                      <a:pt x="329" y="1271"/>
                      <a:pt x="327" y="1271"/>
                      <a:pt x="324" y="1271"/>
                    </a:cubicBezTo>
                    <a:cubicBezTo>
                      <a:pt x="322" y="1271"/>
                      <a:pt x="321" y="1271"/>
                      <a:pt x="320" y="1272"/>
                    </a:cubicBezTo>
                    <a:cubicBezTo>
                      <a:pt x="319" y="1273"/>
                      <a:pt x="318" y="1274"/>
                      <a:pt x="317" y="1274"/>
                    </a:cubicBezTo>
                    <a:cubicBezTo>
                      <a:pt x="317" y="1274"/>
                      <a:pt x="317" y="1274"/>
                      <a:pt x="317" y="1274"/>
                    </a:cubicBezTo>
                    <a:cubicBezTo>
                      <a:pt x="317" y="1272"/>
                      <a:pt x="318" y="1272"/>
                      <a:pt x="321" y="1269"/>
                    </a:cubicBezTo>
                    <a:cubicBezTo>
                      <a:pt x="325" y="1267"/>
                      <a:pt x="326" y="1265"/>
                      <a:pt x="326" y="1261"/>
                    </a:cubicBezTo>
                    <a:cubicBezTo>
                      <a:pt x="326" y="1257"/>
                      <a:pt x="318" y="1249"/>
                      <a:pt x="317" y="1245"/>
                    </a:cubicBezTo>
                    <a:cubicBezTo>
                      <a:pt x="315" y="1242"/>
                      <a:pt x="312" y="1231"/>
                      <a:pt x="311" y="1230"/>
                    </a:cubicBezTo>
                    <a:cubicBezTo>
                      <a:pt x="311" y="1230"/>
                      <a:pt x="310" y="1230"/>
                      <a:pt x="310" y="1230"/>
                    </a:cubicBezTo>
                    <a:cubicBezTo>
                      <a:pt x="307" y="1230"/>
                      <a:pt x="299" y="1234"/>
                      <a:pt x="298" y="1237"/>
                    </a:cubicBezTo>
                    <a:cubicBezTo>
                      <a:pt x="298" y="1237"/>
                      <a:pt x="298" y="1237"/>
                      <a:pt x="299" y="1237"/>
                    </a:cubicBezTo>
                    <a:cubicBezTo>
                      <a:pt x="299" y="1237"/>
                      <a:pt x="299" y="1238"/>
                      <a:pt x="299" y="1238"/>
                    </a:cubicBezTo>
                    <a:cubicBezTo>
                      <a:pt x="299" y="1239"/>
                      <a:pt x="294" y="1241"/>
                      <a:pt x="292" y="1244"/>
                    </a:cubicBezTo>
                    <a:cubicBezTo>
                      <a:pt x="292" y="1245"/>
                      <a:pt x="291" y="1246"/>
                      <a:pt x="291" y="1245"/>
                    </a:cubicBezTo>
                    <a:cubicBezTo>
                      <a:pt x="291" y="1246"/>
                      <a:pt x="290" y="1245"/>
                      <a:pt x="289" y="1244"/>
                    </a:cubicBezTo>
                    <a:cubicBezTo>
                      <a:pt x="289" y="1243"/>
                      <a:pt x="288" y="1243"/>
                      <a:pt x="288" y="1243"/>
                    </a:cubicBezTo>
                    <a:cubicBezTo>
                      <a:pt x="286" y="1243"/>
                      <a:pt x="285" y="1245"/>
                      <a:pt x="284" y="1248"/>
                    </a:cubicBezTo>
                    <a:cubicBezTo>
                      <a:pt x="284" y="1249"/>
                      <a:pt x="283" y="1249"/>
                      <a:pt x="283" y="1249"/>
                    </a:cubicBezTo>
                    <a:cubicBezTo>
                      <a:pt x="282" y="1249"/>
                      <a:pt x="280" y="1248"/>
                      <a:pt x="279" y="1248"/>
                    </a:cubicBezTo>
                    <a:cubicBezTo>
                      <a:pt x="278" y="1248"/>
                      <a:pt x="277" y="1248"/>
                      <a:pt x="277" y="1249"/>
                    </a:cubicBezTo>
                    <a:cubicBezTo>
                      <a:pt x="277" y="1250"/>
                      <a:pt x="276" y="1251"/>
                      <a:pt x="276" y="1252"/>
                    </a:cubicBezTo>
                    <a:cubicBezTo>
                      <a:pt x="276" y="1254"/>
                      <a:pt x="278" y="1256"/>
                      <a:pt x="280" y="1256"/>
                    </a:cubicBezTo>
                    <a:cubicBezTo>
                      <a:pt x="281" y="1256"/>
                      <a:pt x="283" y="1255"/>
                      <a:pt x="285" y="1255"/>
                    </a:cubicBezTo>
                    <a:cubicBezTo>
                      <a:pt x="286" y="1255"/>
                      <a:pt x="288" y="1256"/>
                      <a:pt x="288" y="1257"/>
                    </a:cubicBezTo>
                    <a:cubicBezTo>
                      <a:pt x="288" y="1257"/>
                      <a:pt x="286" y="1258"/>
                      <a:pt x="284" y="1258"/>
                    </a:cubicBezTo>
                    <a:cubicBezTo>
                      <a:pt x="283" y="1259"/>
                      <a:pt x="280" y="1259"/>
                      <a:pt x="279" y="1259"/>
                    </a:cubicBezTo>
                    <a:cubicBezTo>
                      <a:pt x="277" y="1259"/>
                      <a:pt x="276" y="1260"/>
                      <a:pt x="276" y="1261"/>
                    </a:cubicBezTo>
                    <a:cubicBezTo>
                      <a:pt x="276" y="1263"/>
                      <a:pt x="276" y="1264"/>
                      <a:pt x="278" y="1266"/>
                    </a:cubicBezTo>
                    <a:cubicBezTo>
                      <a:pt x="279" y="1267"/>
                      <a:pt x="281" y="1268"/>
                      <a:pt x="282" y="1268"/>
                    </a:cubicBezTo>
                    <a:cubicBezTo>
                      <a:pt x="284" y="1268"/>
                      <a:pt x="286" y="1267"/>
                      <a:pt x="287" y="1267"/>
                    </a:cubicBezTo>
                    <a:cubicBezTo>
                      <a:pt x="287" y="1267"/>
                      <a:pt x="287" y="1267"/>
                      <a:pt x="287" y="1268"/>
                    </a:cubicBezTo>
                    <a:cubicBezTo>
                      <a:pt x="287" y="1268"/>
                      <a:pt x="287" y="1268"/>
                      <a:pt x="287" y="1268"/>
                    </a:cubicBezTo>
                    <a:cubicBezTo>
                      <a:pt x="286" y="1268"/>
                      <a:pt x="285" y="1268"/>
                      <a:pt x="284" y="1269"/>
                    </a:cubicBezTo>
                    <a:cubicBezTo>
                      <a:pt x="282" y="1271"/>
                      <a:pt x="274" y="1278"/>
                      <a:pt x="272" y="1278"/>
                    </a:cubicBezTo>
                    <a:cubicBezTo>
                      <a:pt x="272" y="1278"/>
                      <a:pt x="272" y="1278"/>
                      <a:pt x="272" y="1278"/>
                    </a:cubicBezTo>
                    <a:cubicBezTo>
                      <a:pt x="272" y="1278"/>
                      <a:pt x="272" y="1277"/>
                      <a:pt x="272" y="1277"/>
                    </a:cubicBezTo>
                    <a:cubicBezTo>
                      <a:pt x="272" y="1275"/>
                      <a:pt x="274" y="1269"/>
                      <a:pt x="274" y="1264"/>
                    </a:cubicBezTo>
                    <a:cubicBezTo>
                      <a:pt x="274" y="1260"/>
                      <a:pt x="269" y="1256"/>
                      <a:pt x="267" y="1256"/>
                    </a:cubicBezTo>
                    <a:cubicBezTo>
                      <a:pt x="266" y="1256"/>
                      <a:pt x="266" y="1256"/>
                      <a:pt x="266" y="1256"/>
                    </a:cubicBezTo>
                    <a:cubicBezTo>
                      <a:pt x="265" y="1257"/>
                      <a:pt x="265" y="1257"/>
                      <a:pt x="265" y="1257"/>
                    </a:cubicBezTo>
                    <a:cubicBezTo>
                      <a:pt x="265" y="1258"/>
                      <a:pt x="265" y="1258"/>
                      <a:pt x="265" y="1259"/>
                    </a:cubicBezTo>
                    <a:cubicBezTo>
                      <a:pt x="265" y="1259"/>
                      <a:pt x="265" y="1260"/>
                      <a:pt x="265" y="1261"/>
                    </a:cubicBezTo>
                    <a:cubicBezTo>
                      <a:pt x="265" y="1261"/>
                      <a:pt x="264" y="1262"/>
                      <a:pt x="263" y="1262"/>
                    </a:cubicBezTo>
                    <a:cubicBezTo>
                      <a:pt x="259" y="1262"/>
                      <a:pt x="255" y="1260"/>
                      <a:pt x="253" y="1259"/>
                    </a:cubicBezTo>
                    <a:cubicBezTo>
                      <a:pt x="252" y="1259"/>
                      <a:pt x="251" y="1259"/>
                      <a:pt x="250" y="1259"/>
                    </a:cubicBezTo>
                    <a:cubicBezTo>
                      <a:pt x="247" y="1259"/>
                      <a:pt x="244" y="1259"/>
                      <a:pt x="243" y="1262"/>
                    </a:cubicBezTo>
                    <a:cubicBezTo>
                      <a:pt x="243" y="1262"/>
                      <a:pt x="243" y="1262"/>
                      <a:pt x="243" y="1262"/>
                    </a:cubicBezTo>
                    <a:cubicBezTo>
                      <a:pt x="243" y="1265"/>
                      <a:pt x="247" y="1269"/>
                      <a:pt x="247" y="1270"/>
                    </a:cubicBezTo>
                    <a:cubicBezTo>
                      <a:pt x="247" y="1270"/>
                      <a:pt x="247" y="1270"/>
                      <a:pt x="247" y="1270"/>
                    </a:cubicBezTo>
                    <a:cubicBezTo>
                      <a:pt x="247" y="1270"/>
                      <a:pt x="247" y="1270"/>
                      <a:pt x="246" y="1270"/>
                    </a:cubicBezTo>
                    <a:cubicBezTo>
                      <a:pt x="244" y="1270"/>
                      <a:pt x="241" y="1266"/>
                      <a:pt x="241" y="1265"/>
                    </a:cubicBezTo>
                    <a:cubicBezTo>
                      <a:pt x="240" y="1264"/>
                      <a:pt x="239" y="1264"/>
                      <a:pt x="238" y="1264"/>
                    </a:cubicBezTo>
                    <a:cubicBezTo>
                      <a:pt x="236" y="1264"/>
                      <a:pt x="234" y="1265"/>
                      <a:pt x="233" y="1267"/>
                    </a:cubicBezTo>
                    <a:cubicBezTo>
                      <a:pt x="233" y="1270"/>
                      <a:pt x="232" y="1269"/>
                      <a:pt x="230" y="1270"/>
                    </a:cubicBezTo>
                    <a:cubicBezTo>
                      <a:pt x="228" y="1271"/>
                      <a:pt x="225" y="1273"/>
                      <a:pt x="225" y="1275"/>
                    </a:cubicBezTo>
                    <a:cubicBezTo>
                      <a:pt x="225" y="1275"/>
                      <a:pt x="225" y="1275"/>
                      <a:pt x="225" y="1276"/>
                    </a:cubicBezTo>
                    <a:cubicBezTo>
                      <a:pt x="226" y="1276"/>
                      <a:pt x="226" y="1277"/>
                      <a:pt x="227" y="1277"/>
                    </a:cubicBezTo>
                    <a:cubicBezTo>
                      <a:pt x="229" y="1277"/>
                      <a:pt x="232" y="1275"/>
                      <a:pt x="234" y="1273"/>
                    </a:cubicBezTo>
                    <a:cubicBezTo>
                      <a:pt x="235" y="1271"/>
                      <a:pt x="236" y="1271"/>
                      <a:pt x="236" y="1271"/>
                    </a:cubicBezTo>
                    <a:cubicBezTo>
                      <a:pt x="237" y="1271"/>
                      <a:pt x="238" y="1272"/>
                      <a:pt x="238" y="1273"/>
                    </a:cubicBezTo>
                    <a:cubicBezTo>
                      <a:pt x="238" y="1273"/>
                      <a:pt x="238" y="1273"/>
                      <a:pt x="238" y="1273"/>
                    </a:cubicBezTo>
                    <a:cubicBezTo>
                      <a:pt x="238" y="1274"/>
                      <a:pt x="234" y="1276"/>
                      <a:pt x="233" y="1278"/>
                    </a:cubicBezTo>
                    <a:cubicBezTo>
                      <a:pt x="233" y="1279"/>
                      <a:pt x="233" y="1279"/>
                      <a:pt x="233" y="1279"/>
                    </a:cubicBezTo>
                    <a:cubicBezTo>
                      <a:pt x="233" y="1281"/>
                      <a:pt x="236" y="1285"/>
                      <a:pt x="237" y="1288"/>
                    </a:cubicBezTo>
                    <a:cubicBezTo>
                      <a:pt x="239" y="1291"/>
                      <a:pt x="242" y="1291"/>
                      <a:pt x="241" y="1292"/>
                    </a:cubicBezTo>
                    <a:cubicBezTo>
                      <a:pt x="241" y="1293"/>
                      <a:pt x="241" y="1293"/>
                      <a:pt x="240" y="1293"/>
                    </a:cubicBezTo>
                    <a:cubicBezTo>
                      <a:pt x="239" y="1293"/>
                      <a:pt x="238" y="1292"/>
                      <a:pt x="237" y="1292"/>
                    </a:cubicBezTo>
                    <a:cubicBezTo>
                      <a:pt x="235" y="1292"/>
                      <a:pt x="234" y="1287"/>
                      <a:pt x="232" y="1284"/>
                    </a:cubicBezTo>
                    <a:cubicBezTo>
                      <a:pt x="231" y="1282"/>
                      <a:pt x="230" y="1280"/>
                      <a:pt x="229" y="1280"/>
                    </a:cubicBezTo>
                    <a:cubicBezTo>
                      <a:pt x="228" y="1280"/>
                      <a:pt x="228" y="1280"/>
                      <a:pt x="228" y="1280"/>
                    </a:cubicBezTo>
                    <a:cubicBezTo>
                      <a:pt x="228" y="1280"/>
                      <a:pt x="227" y="1281"/>
                      <a:pt x="226" y="1281"/>
                    </a:cubicBezTo>
                    <a:cubicBezTo>
                      <a:pt x="225" y="1281"/>
                      <a:pt x="224" y="1281"/>
                      <a:pt x="223" y="1281"/>
                    </a:cubicBezTo>
                    <a:cubicBezTo>
                      <a:pt x="221" y="1281"/>
                      <a:pt x="219" y="1281"/>
                      <a:pt x="218" y="1283"/>
                    </a:cubicBezTo>
                    <a:cubicBezTo>
                      <a:pt x="218" y="1284"/>
                      <a:pt x="217" y="1285"/>
                      <a:pt x="217" y="1286"/>
                    </a:cubicBezTo>
                    <a:cubicBezTo>
                      <a:pt x="217" y="1290"/>
                      <a:pt x="219" y="1295"/>
                      <a:pt x="220" y="1296"/>
                    </a:cubicBezTo>
                    <a:cubicBezTo>
                      <a:pt x="221" y="1297"/>
                      <a:pt x="221" y="1297"/>
                      <a:pt x="221" y="1297"/>
                    </a:cubicBezTo>
                    <a:cubicBezTo>
                      <a:pt x="221" y="1298"/>
                      <a:pt x="219" y="1299"/>
                      <a:pt x="218" y="1300"/>
                    </a:cubicBezTo>
                    <a:cubicBezTo>
                      <a:pt x="218" y="1300"/>
                      <a:pt x="218" y="1300"/>
                      <a:pt x="217" y="1300"/>
                    </a:cubicBezTo>
                    <a:cubicBezTo>
                      <a:pt x="217" y="1300"/>
                      <a:pt x="215" y="1299"/>
                      <a:pt x="214" y="1299"/>
                    </a:cubicBezTo>
                    <a:cubicBezTo>
                      <a:pt x="213" y="1299"/>
                      <a:pt x="212" y="1299"/>
                      <a:pt x="212" y="1300"/>
                    </a:cubicBezTo>
                    <a:cubicBezTo>
                      <a:pt x="212" y="1301"/>
                      <a:pt x="212" y="1301"/>
                      <a:pt x="212" y="1301"/>
                    </a:cubicBezTo>
                    <a:cubicBezTo>
                      <a:pt x="212" y="1304"/>
                      <a:pt x="216" y="1315"/>
                      <a:pt x="220" y="1316"/>
                    </a:cubicBezTo>
                    <a:cubicBezTo>
                      <a:pt x="224" y="1316"/>
                      <a:pt x="222" y="1318"/>
                      <a:pt x="224" y="1321"/>
                    </a:cubicBezTo>
                    <a:cubicBezTo>
                      <a:pt x="224" y="1321"/>
                      <a:pt x="225" y="1321"/>
                      <a:pt x="226" y="1321"/>
                    </a:cubicBezTo>
                    <a:cubicBezTo>
                      <a:pt x="227" y="1321"/>
                      <a:pt x="229" y="1320"/>
                      <a:pt x="231" y="1320"/>
                    </a:cubicBezTo>
                    <a:cubicBezTo>
                      <a:pt x="231" y="1320"/>
                      <a:pt x="231" y="1320"/>
                      <a:pt x="232" y="1320"/>
                    </a:cubicBezTo>
                    <a:cubicBezTo>
                      <a:pt x="232" y="1321"/>
                      <a:pt x="234" y="1321"/>
                      <a:pt x="235" y="1321"/>
                    </a:cubicBezTo>
                    <a:cubicBezTo>
                      <a:pt x="236" y="1321"/>
                      <a:pt x="237" y="1321"/>
                      <a:pt x="238" y="1321"/>
                    </a:cubicBezTo>
                    <a:cubicBezTo>
                      <a:pt x="240" y="1321"/>
                      <a:pt x="241" y="1321"/>
                      <a:pt x="241" y="1322"/>
                    </a:cubicBezTo>
                    <a:cubicBezTo>
                      <a:pt x="241" y="1322"/>
                      <a:pt x="240" y="1323"/>
                      <a:pt x="239" y="1323"/>
                    </a:cubicBezTo>
                    <a:cubicBezTo>
                      <a:pt x="235" y="1323"/>
                      <a:pt x="228" y="1322"/>
                      <a:pt x="228" y="1326"/>
                    </a:cubicBezTo>
                    <a:cubicBezTo>
                      <a:pt x="228" y="1326"/>
                      <a:pt x="228" y="1326"/>
                      <a:pt x="228" y="1326"/>
                    </a:cubicBezTo>
                    <a:cubicBezTo>
                      <a:pt x="228" y="1328"/>
                      <a:pt x="231" y="1330"/>
                      <a:pt x="234" y="1332"/>
                    </a:cubicBezTo>
                    <a:cubicBezTo>
                      <a:pt x="237" y="1334"/>
                      <a:pt x="239" y="1335"/>
                      <a:pt x="239" y="1336"/>
                    </a:cubicBezTo>
                    <a:cubicBezTo>
                      <a:pt x="239" y="1336"/>
                      <a:pt x="239" y="1336"/>
                      <a:pt x="239" y="1336"/>
                    </a:cubicBezTo>
                    <a:cubicBezTo>
                      <a:pt x="239" y="1336"/>
                      <a:pt x="238" y="1336"/>
                      <a:pt x="238" y="1336"/>
                    </a:cubicBezTo>
                    <a:cubicBezTo>
                      <a:pt x="236" y="1336"/>
                      <a:pt x="231" y="1333"/>
                      <a:pt x="230" y="1333"/>
                    </a:cubicBezTo>
                    <a:cubicBezTo>
                      <a:pt x="230" y="1333"/>
                      <a:pt x="229" y="1333"/>
                      <a:pt x="229" y="1333"/>
                    </a:cubicBezTo>
                    <a:cubicBezTo>
                      <a:pt x="229" y="1333"/>
                      <a:pt x="229" y="1333"/>
                      <a:pt x="229" y="1333"/>
                    </a:cubicBezTo>
                    <a:cubicBezTo>
                      <a:pt x="229" y="1335"/>
                      <a:pt x="233" y="1337"/>
                      <a:pt x="233" y="1338"/>
                    </a:cubicBezTo>
                    <a:cubicBezTo>
                      <a:pt x="233" y="1338"/>
                      <a:pt x="233" y="1338"/>
                      <a:pt x="232" y="1338"/>
                    </a:cubicBezTo>
                    <a:cubicBezTo>
                      <a:pt x="232" y="1338"/>
                      <a:pt x="231" y="1338"/>
                      <a:pt x="231" y="1338"/>
                    </a:cubicBezTo>
                    <a:cubicBezTo>
                      <a:pt x="228" y="1338"/>
                      <a:pt x="229" y="1334"/>
                      <a:pt x="225" y="1333"/>
                    </a:cubicBezTo>
                    <a:cubicBezTo>
                      <a:pt x="221" y="1333"/>
                      <a:pt x="221" y="1331"/>
                      <a:pt x="221" y="1328"/>
                    </a:cubicBezTo>
                    <a:cubicBezTo>
                      <a:pt x="221" y="1327"/>
                      <a:pt x="221" y="1327"/>
                      <a:pt x="221" y="1326"/>
                    </a:cubicBezTo>
                    <a:cubicBezTo>
                      <a:pt x="221" y="1322"/>
                      <a:pt x="214" y="1315"/>
                      <a:pt x="211" y="1314"/>
                    </a:cubicBezTo>
                    <a:cubicBezTo>
                      <a:pt x="209" y="1313"/>
                      <a:pt x="208" y="1309"/>
                      <a:pt x="208" y="1305"/>
                    </a:cubicBezTo>
                    <a:cubicBezTo>
                      <a:pt x="208" y="1304"/>
                      <a:pt x="207" y="1304"/>
                      <a:pt x="206" y="1304"/>
                    </a:cubicBezTo>
                    <a:cubicBezTo>
                      <a:pt x="204" y="1304"/>
                      <a:pt x="200" y="1305"/>
                      <a:pt x="200" y="1307"/>
                    </a:cubicBezTo>
                    <a:cubicBezTo>
                      <a:pt x="200" y="1310"/>
                      <a:pt x="195" y="1311"/>
                      <a:pt x="195" y="1315"/>
                    </a:cubicBezTo>
                    <a:cubicBezTo>
                      <a:pt x="195" y="1317"/>
                      <a:pt x="196" y="1319"/>
                      <a:pt x="198" y="1319"/>
                    </a:cubicBezTo>
                    <a:cubicBezTo>
                      <a:pt x="199" y="1319"/>
                      <a:pt x="199" y="1318"/>
                      <a:pt x="200" y="1318"/>
                    </a:cubicBezTo>
                    <a:cubicBezTo>
                      <a:pt x="200" y="1318"/>
                      <a:pt x="200" y="1318"/>
                      <a:pt x="200" y="1318"/>
                    </a:cubicBezTo>
                    <a:cubicBezTo>
                      <a:pt x="202" y="1318"/>
                      <a:pt x="207" y="1322"/>
                      <a:pt x="209" y="1325"/>
                    </a:cubicBezTo>
                    <a:cubicBezTo>
                      <a:pt x="210" y="1328"/>
                      <a:pt x="212" y="1329"/>
                      <a:pt x="212" y="1333"/>
                    </a:cubicBezTo>
                    <a:cubicBezTo>
                      <a:pt x="212" y="1333"/>
                      <a:pt x="212" y="1334"/>
                      <a:pt x="212" y="1335"/>
                    </a:cubicBezTo>
                    <a:cubicBezTo>
                      <a:pt x="212" y="1336"/>
                      <a:pt x="212" y="1337"/>
                      <a:pt x="212" y="1338"/>
                    </a:cubicBezTo>
                    <a:cubicBezTo>
                      <a:pt x="212" y="1342"/>
                      <a:pt x="215" y="1343"/>
                      <a:pt x="219" y="1345"/>
                    </a:cubicBezTo>
                    <a:cubicBezTo>
                      <a:pt x="224" y="1346"/>
                      <a:pt x="229" y="1349"/>
                      <a:pt x="232" y="1352"/>
                    </a:cubicBezTo>
                    <a:cubicBezTo>
                      <a:pt x="234" y="1354"/>
                      <a:pt x="236" y="1357"/>
                      <a:pt x="236" y="1359"/>
                    </a:cubicBezTo>
                    <a:cubicBezTo>
                      <a:pt x="236" y="1360"/>
                      <a:pt x="235" y="1360"/>
                      <a:pt x="235" y="1360"/>
                    </a:cubicBezTo>
                    <a:cubicBezTo>
                      <a:pt x="233" y="1360"/>
                      <a:pt x="230" y="1356"/>
                      <a:pt x="227" y="1353"/>
                    </a:cubicBezTo>
                    <a:cubicBezTo>
                      <a:pt x="225" y="1351"/>
                      <a:pt x="213" y="1345"/>
                      <a:pt x="210" y="1342"/>
                    </a:cubicBezTo>
                    <a:cubicBezTo>
                      <a:pt x="208" y="1341"/>
                      <a:pt x="207" y="1339"/>
                      <a:pt x="207" y="1336"/>
                    </a:cubicBezTo>
                    <a:cubicBezTo>
                      <a:pt x="207" y="1334"/>
                      <a:pt x="207" y="1332"/>
                      <a:pt x="207" y="1330"/>
                    </a:cubicBezTo>
                    <a:cubicBezTo>
                      <a:pt x="207" y="1325"/>
                      <a:pt x="205" y="1323"/>
                      <a:pt x="200" y="1323"/>
                    </a:cubicBezTo>
                    <a:cubicBezTo>
                      <a:pt x="200" y="1323"/>
                      <a:pt x="199" y="1323"/>
                      <a:pt x="199" y="1323"/>
                    </a:cubicBezTo>
                    <a:cubicBezTo>
                      <a:pt x="194" y="1323"/>
                      <a:pt x="190" y="1327"/>
                      <a:pt x="187" y="1327"/>
                    </a:cubicBezTo>
                    <a:cubicBezTo>
                      <a:pt x="187" y="1327"/>
                      <a:pt x="187" y="1327"/>
                      <a:pt x="187" y="1327"/>
                    </a:cubicBezTo>
                    <a:cubicBezTo>
                      <a:pt x="186" y="1327"/>
                      <a:pt x="186" y="1327"/>
                      <a:pt x="186" y="1327"/>
                    </a:cubicBezTo>
                    <a:cubicBezTo>
                      <a:pt x="186" y="1326"/>
                      <a:pt x="187" y="1325"/>
                      <a:pt x="187" y="1324"/>
                    </a:cubicBezTo>
                    <a:cubicBezTo>
                      <a:pt x="187" y="1323"/>
                      <a:pt x="186" y="1323"/>
                      <a:pt x="186" y="1323"/>
                    </a:cubicBezTo>
                    <a:cubicBezTo>
                      <a:pt x="185" y="1322"/>
                      <a:pt x="185" y="1322"/>
                      <a:pt x="184" y="1322"/>
                    </a:cubicBezTo>
                    <a:cubicBezTo>
                      <a:pt x="183" y="1322"/>
                      <a:pt x="182" y="1323"/>
                      <a:pt x="181" y="1323"/>
                    </a:cubicBezTo>
                    <a:cubicBezTo>
                      <a:pt x="178" y="1324"/>
                      <a:pt x="172" y="1329"/>
                      <a:pt x="170" y="1329"/>
                    </a:cubicBezTo>
                    <a:cubicBezTo>
                      <a:pt x="170" y="1329"/>
                      <a:pt x="170" y="1329"/>
                      <a:pt x="170" y="1329"/>
                    </a:cubicBezTo>
                    <a:cubicBezTo>
                      <a:pt x="168" y="1329"/>
                      <a:pt x="166" y="1324"/>
                      <a:pt x="162" y="1322"/>
                    </a:cubicBezTo>
                    <a:cubicBezTo>
                      <a:pt x="158" y="1321"/>
                      <a:pt x="161" y="1320"/>
                      <a:pt x="157" y="1317"/>
                    </a:cubicBezTo>
                    <a:cubicBezTo>
                      <a:pt x="157" y="1317"/>
                      <a:pt x="156" y="1317"/>
                      <a:pt x="156" y="1317"/>
                    </a:cubicBezTo>
                    <a:cubicBezTo>
                      <a:pt x="150" y="1317"/>
                      <a:pt x="135" y="1327"/>
                      <a:pt x="133" y="1329"/>
                    </a:cubicBezTo>
                    <a:cubicBezTo>
                      <a:pt x="133" y="1330"/>
                      <a:pt x="132" y="1330"/>
                      <a:pt x="132" y="1331"/>
                    </a:cubicBezTo>
                    <a:cubicBezTo>
                      <a:pt x="132" y="1332"/>
                      <a:pt x="134" y="1332"/>
                      <a:pt x="136" y="1334"/>
                    </a:cubicBezTo>
                    <a:cubicBezTo>
                      <a:pt x="137" y="1334"/>
                      <a:pt x="137" y="1335"/>
                      <a:pt x="137" y="1336"/>
                    </a:cubicBezTo>
                    <a:cubicBezTo>
                      <a:pt x="137" y="1336"/>
                      <a:pt x="137" y="1336"/>
                      <a:pt x="137" y="1336"/>
                    </a:cubicBezTo>
                    <a:cubicBezTo>
                      <a:pt x="136" y="1336"/>
                      <a:pt x="136" y="1336"/>
                      <a:pt x="136" y="1336"/>
                    </a:cubicBezTo>
                    <a:cubicBezTo>
                      <a:pt x="134" y="1335"/>
                      <a:pt x="132" y="1335"/>
                      <a:pt x="131" y="1335"/>
                    </a:cubicBezTo>
                    <a:cubicBezTo>
                      <a:pt x="130" y="1335"/>
                      <a:pt x="130" y="1335"/>
                      <a:pt x="130" y="1336"/>
                    </a:cubicBezTo>
                    <a:cubicBezTo>
                      <a:pt x="130" y="1336"/>
                      <a:pt x="130" y="1336"/>
                      <a:pt x="130" y="1336"/>
                    </a:cubicBezTo>
                    <a:cubicBezTo>
                      <a:pt x="130" y="1336"/>
                      <a:pt x="130" y="1337"/>
                      <a:pt x="130" y="1337"/>
                    </a:cubicBezTo>
                    <a:cubicBezTo>
                      <a:pt x="130" y="1338"/>
                      <a:pt x="126" y="1337"/>
                      <a:pt x="125" y="1341"/>
                    </a:cubicBezTo>
                    <a:cubicBezTo>
                      <a:pt x="125" y="1341"/>
                      <a:pt x="125" y="1341"/>
                      <a:pt x="125" y="1342"/>
                    </a:cubicBezTo>
                    <a:cubicBezTo>
                      <a:pt x="125" y="1345"/>
                      <a:pt x="131" y="1348"/>
                      <a:pt x="134" y="1349"/>
                    </a:cubicBezTo>
                    <a:cubicBezTo>
                      <a:pt x="137" y="1349"/>
                      <a:pt x="139" y="1349"/>
                      <a:pt x="139" y="1350"/>
                    </a:cubicBezTo>
                    <a:cubicBezTo>
                      <a:pt x="139" y="1350"/>
                      <a:pt x="139" y="1351"/>
                      <a:pt x="138" y="1351"/>
                    </a:cubicBezTo>
                    <a:cubicBezTo>
                      <a:pt x="138" y="1352"/>
                      <a:pt x="138" y="1352"/>
                      <a:pt x="138" y="1353"/>
                    </a:cubicBezTo>
                    <a:cubicBezTo>
                      <a:pt x="138" y="1355"/>
                      <a:pt x="140" y="1355"/>
                      <a:pt x="143" y="1355"/>
                    </a:cubicBezTo>
                    <a:cubicBezTo>
                      <a:pt x="143" y="1355"/>
                      <a:pt x="143" y="1355"/>
                      <a:pt x="143" y="1355"/>
                    </a:cubicBezTo>
                    <a:cubicBezTo>
                      <a:pt x="146" y="1355"/>
                      <a:pt x="153" y="1355"/>
                      <a:pt x="154" y="1356"/>
                    </a:cubicBezTo>
                    <a:cubicBezTo>
                      <a:pt x="154" y="1356"/>
                      <a:pt x="155" y="1356"/>
                      <a:pt x="155" y="1356"/>
                    </a:cubicBezTo>
                    <a:cubicBezTo>
                      <a:pt x="156" y="1356"/>
                      <a:pt x="158" y="1355"/>
                      <a:pt x="158" y="1354"/>
                    </a:cubicBezTo>
                    <a:cubicBezTo>
                      <a:pt x="158" y="1353"/>
                      <a:pt x="158" y="1353"/>
                      <a:pt x="159" y="1353"/>
                    </a:cubicBezTo>
                    <a:cubicBezTo>
                      <a:pt x="159" y="1353"/>
                      <a:pt x="159" y="1353"/>
                      <a:pt x="160" y="1353"/>
                    </a:cubicBezTo>
                    <a:cubicBezTo>
                      <a:pt x="161" y="1353"/>
                      <a:pt x="163" y="1353"/>
                      <a:pt x="167" y="1350"/>
                    </a:cubicBezTo>
                    <a:cubicBezTo>
                      <a:pt x="170" y="1348"/>
                      <a:pt x="174" y="1347"/>
                      <a:pt x="176" y="1347"/>
                    </a:cubicBezTo>
                    <a:cubicBezTo>
                      <a:pt x="177" y="1347"/>
                      <a:pt x="178" y="1347"/>
                      <a:pt x="179" y="1347"/>
                    </a:cubicBezTo>
                    <a:cubicBezTo>
                      <a:pt x="179" y="1348"/>
                      <a:pt x="179" y="1348"/>
                      <a:pt x="179" y="1348"/>
                    </a:cubicBezTo>
                    <a:cubicBezTo>
                      <a:pt x="179" y="1348"/>
                      <a:pt x="179" y="1348"/>
                      <a:pt x="180" y="1348"/>
                    </a:cubicBezTo>
                    <a:cubicBezTo>
                      <a:pt x="179" y="1348"/>
                      <a:pt x="179" y="1348"/>
                      <a:pt x="179" y="1348"/>
                    </a:cubicBezTo>
                    <a:cubicBezTo>
                      <a:pt x="179" y="1348"/>
                      <a:pt x="178" y="1348"/>
                      <a:pt x="178" y="1348"/>
                    </a:cubicBezTo>
                    <a:cubicBezTo>
                      <a:pt x="178" y="1348"/>
                      <a:pt x="178" y="1348"/>
                      <a:pt x="177" y="1348"/>
                    </a:cubicBezTo>
                    <a:cubicBezTo>
                      <a:pt x="172" y="1348"/>
                      <a:pt x="164" y="1353"/>
                      <a:pt x="163" y="1355"/>
                    </a:cubicBezTo>
                    <a:cubicBezTo>
                      <a:pt x="163" y="1357"/>
                      <a:pt x="166" y="1360"/>
                      <a:pt x="169" y="1360"/>
                    </a:cubicBezTo>
                    <a:cubicBezTo>
                      <a:pt x="169" y="1360"/>
                      <a:pt x="170" y="1360"/>
                      <a:pt x="170" y="1360"/>
                    </a:cubicBezTo>
                    <a:cubicBezTo>
                      <a:pt x="174" y="1359"/>
                      <a:pt x="188" y="1354"/>
                      <a:pt x="194" y="1350"/>
                    </a:cubicBezTo>
                    <a:cubicBezTo>
                      <a:pt x="195" y="1349"/>
                      <a:pt x="197" y="1349"/>
                      <a:pt x="198" y="1349"/>
                    </a:cubicBezTo>
                    <a:cubicBezTo>
                      <a:pt x="200" y="1349"/>
                      <a:pt x="201" y="1351"/>
                      <a:pt x="204" y="1352"/>
                    </a:cubicBezTo>
                    <a:cubicBezTo>
                      <a:pt x="206" y="1353"/>
                      <a:pt x="209" y="1357"/>
                      <a:pt x="209" y="1358"/>
                    </a:cubicBezTo>
                    <a:cubicBezTo>
                      <a:pt x="209" y="1359"/>
                      <a:pt x="209" y="1359"/>
                      <a:pt x="208" y="1359"/>
                    </a:cubicBezTo>
                    <a:cubicBezTo>
                      <a:pt x="206" y="1359"/>
                      <a:pt x="204" y="1356"/>
                      <a:pt x="203" y="1354"/>
                    </a:cubicBezTo>
                    <a:cubicBezTo>
                      <a:pt x="202" y="1354"/>
                      <a:pt x="202" y="1353"/>
                      <a:pt x="201" y="1353"/>
                    </a:cubicBezTo>
                    <a:cubicBezTo>
                      <a:pt x="199" y="1353"/>
                      <a:pt x="196" y="1355"/>
                      <a:pt x="194" y="1355"/>
                    </a:cubicBezTo>
                    <a:cubicBezTo>
                      <a:pt x="192" y="1355"/>
                      <a:pt x="173" y="1361"/>
                      <a:pt x="170" y="1364"/>
                    </a:cubicBezTo>
                    <a:cubicBezTo>
                      <a:pt x="169" y="1365"/>
                      <a:pt x="169" y="1365"/>
                      <a:pt x="169" y="1366"/>
                    </a:cubicBezTo>
                    <a:cubicBezTo>
                      <a:pt x="169" y="1368"/>
                      <a:pt x="171" y="1370"/>
                      <a:pt x="171" y="1372"/>
                    </a:cubicBezTo>
                    <a:cubicBezTo>
                      <a:pt x="171" y="1372"/>
                      <a:pt x="171" y="1372"/>
                      <a:pt x="171" y="1373"/>
                    </a:cubicBezTo>
                    <a:cubicBezTo>
                      <a:pt x="171" y="1373"/>
                      <a:pt x="170" y="1373"/>
                      <a:pt x="170" y="1373"/>
                    </a:cubicBezTo>
                    <a:cubicBezTo>
                      <a:pt x="169" y="1373"/>
                      <a:pt x="168" y="1368"/>
                      <a:pt x="166" y="1368"/>
                    </a:cubicBezTo>
                    <a:cubicBezTo>
                      <a:pt x="166" y="1368"/>
                      <a:pt x="166" y="1368"/>
                      <a:pt x="165" y="1369"/>
                    </a:cubicBezTo>
                    <a:cubicBezTo>
                      <a:pt x="165" y="1369"/>
                      <a:pt x="164" y="1370"/>
                      <a:pt x="164" y="1371"/>
                    </a:cubicBezTo>
                    <a:cubicBezTo>
                      <a:pt x="164" y="1372"/>
                      <a:pt x="166" y="1374"/>
                      <a:pt x="167" y="1376"/>
                    </a:cubicBezTo>
                    <a:cubicBezTo>
                      <a:pt x="168" y="1378"/>
                      <a:pt x="170" y="1378"/>
                      <a:pt x="172" y="1378"/>
                    </a:cubicBezTo>
                    <a:cubicBezTo>
                      <a:pt x="174" y="1378"/>
                      <a:pt x="177" y="1377"/>
                      <a:pt x="179" y="1377"/>
                    </a:cubicBezTo>
                    <a:cubicBezTo>
                      <a:pt x="180" y="1377"/>
                      <a:pt x="180" y="1378"/>
                      <a:pt x="180" y="1378"/>
                    </a:cubicBezTo>
                    <a:cubicBezTo>
                      <a:pt x="181" y="1378"/>
                      <a:pt x="181" y="1378"/>
                      <a:pt x="181" y="1378"/>
                    </a:cubicBezTo>
                    <a:cubicBezTo>
                      <a:pt x="181" y="1380"/>
                      <a:pt x="177" y="1379"/>
                      <a:pt x="176" y="1381"/>
                    </a:cubicBezTo>
                    <a:cubicBezTo>
                      <a:pt x="176" y="1382"/>
                      <a:pt x="174" y="1383"/>
                      <a:pt x="173" y="1383"/>
                    </a:cubicBezTo>
                    <a:cubicBezTo>
                      <a:pt x="172" y="1383"/>
                      <a:pt x="172" y="1383"/>
                      <a:pt x="172" y="1382"/>
                    </a:cubicBezTo>
                    <a:cubicBezTo>
                      <a:pt x="171" y="1380"/>
                      <a:pt x="169" y="1382"/>
                      <a:pt x="166" y="1379"/>
                    </a:cubicBezTo>
                    <a:cubicBezTo>
                      <a:pt x="163" y="1376"/>
                      <a:pt x="162" y="1375"/>
                      <a:pt x="158" y="1371"/>
                    </a:cubicBezTo>
                    <a:cubicBezTo>
                      <a:pt x="156" y="1369"/>
                      <a:pt x="153" y="1368"/>
                      <a:pt x="151" y="1368"/>
                    </a:cubicBezTo>
                    <a:cubicBezTo>
                      <a:pt x="150" y="1368"/>
                      <a:pt x="148" y="1368"/>
                      <a:pt x="147" y="1368"/>
                    </a:cubicBezTo>
                    <a:cubicBezTo>
                      <a:pt x="146" y="1369"/>
                      <a:pt x="145" y="1368"/>
                      <a:pt x="144" y="1368"/>
                    </a:cubicBezTo>
                    <a:cubicBezTo>
                      <a:pt x="144" y="1366"/>
                      <a:pt x="142" y="1366"/>
                      <a:pt x="140" y="1366"/>
                    </a:cubicBezTo>
                    <a:cubicBezTo>
                      <a:pt x="139" y="1366"/>
                      <a:pt x="137" y="1366"/>
                      <a:pt x="135" y="1366"/>
                    </a:cubicBezTo>
                    <a:cubicBezTo>
                      <a:pt x="133" y="1367"/>
                      <a:pt x="132" y="1368"/>
                      <a:pt x="132" y="1369"/>
                    </a:cubicBezTo>
                    <a:cubicBezTo>
                      <a:pt x="132" y="1370"/>
                      <a:pt x="133" y="1371"/>
                      <a:pt x="133" y="1371"/>
                    </a:cubicBezTo>
                    <a:cubicBezTo>
                      <a:pt x="133" y="1372"/>
                      <a:pt x="133" y="1372"/>
                      <a:pt x="132" y="1372"/>
                    </a:cubicBezTo>
                    <a:cubicBezTo>
                      <a:pt x="132" y="1372"/>
                      <a:pt x="132" y="1372"/>
                      <a:pt x="132" y="1372"/>
                    </a:cubicBezTo>
                    <a:cubicBezTo>
                      <a:pt x="129" y="1372"/>
                      <a:pt x="127" y="1367"/>
                      <a:pt x="125" y="1366"/>
                    </a:cubicBezTo>
                    <a:cubicBezTo>
                      <a:pt x="125" y="1366"/>
                      <a:pt x="125" y="1366"/>
                      <a:pt x="125" y="1366"/>
                    </a:cubicBezTo>
                    <a:cubicBezTo>
                      <a:pt x="123" y="1366"/>
                      <a:pt x="116" y="1370"/>
                      <a:pt x="114" y="1370"/>
                    </a:cubicBezTo>
                    <a:cubicBezTo>
                      <a:pt x="114" y="1370"/>
                      <a:pt x="113" y="1370"/>
                      <a:pt x="113" y="1370"/>
                    </a:cubicBezTo>
                    <a:cubicBezTo>
                      <a:pt x="113" y="1370"/>
                      <a:pt x="112" y="1370"/>
                      <a:pt x="112" y="1370"/>
                    </a:cubicBezTo>
                    <a:cubicBezTo>
                      <a:pt x="110" y="1370"/>
                      <a:pt x="107" y="1371"/>
                      <a:pt x="104" y="1371"/>
                    </a:cubicBezTo>
                    <a:cubicBezTo>
                      <a:pt x="104" y="1371"/>
                      <a:pt x="103" y="1371"/>
                      <a:pt x="103" y="1371"/>
                    </a:cubicBezTo>
                    <a:cubicBezTo>
                      <a:pt x="102" y="1371"/>
                      <a:pt x="102" y="1371"/>
                      <a:pt x="101" y="1371"/>
                    </a:cubicBezTo>
                    <a:cubicBezTo>
                      <a:pt x="98" y="1371"/>
                      <a:pt x="93" y="1373"/>
                      <a:pt x="92" y="1376"/>
                    </a:cubicBezTo>
                    <a:cubicBezTo>
                      <a:pt x="91" y="1378"/>
                      <a:pt x="91" y="1380"/>
                      <a:pt x="91" y="1381"/>
                    </a:cubicBezTo>
                    <a:cubicBezTo>
                      <a:pt x="91" y="1383"/>
                      <a:pt x="91" y="1385"/>
                      <a:pt x="92" y="1386"/>
                    </a:cubicBezTo>
                    <a:cubicBezTo>
                      <a:pt x="92" y="1387"/>
                      <a:pt x="93" y="1387"/>
                      <a:pt x="94" y="1387"/>
                    </a:cubicBezTo>
                    <a:cubicBezTo>
                      <a:pt x="97" y="1387"/>
                      <a:pt x="102" y="1385"/>
                      <a:pt x="104" y="1385"/>
                    </a:cubicBezTo>
                    <a:cubicBezTo>
                      <a:pt x="105" y="1385"/>
                      <a:pt x="109" y="1385"/>
                      <a:pt x="111" y="1385"/>
                    </a:cubicBezTo>
                    <a:cubicBezTo>
                      <a:pt x="113" y="1385"/>
                      <a:pt x="113" y="1385"/>
                      <a:pt x="113" y="1385"/>
                    </a:cubicBezTo>
                    <a:cubicBezTo>
                      <a:pt x="113" y="1386"/>
                      <a:pt x="112" y="1387"/>
                      <a:pt x="110" y="1387"/>
                    </a:cubicBezTo>
                    <a:cubicBezTo>
                      <a:pt x="108" y="1387"/>
                      <a:pt x="105" y="1387"/>
                      <a:pt x="103" y="1387"/>
                    </a:cubicBezTo>
                    <a:cubicBezTo>
                      <a:pt x="103" y="1387"/>
                      <a:pt x="102" y="1387"/>
                      <a:pt x="102" y="1387"/>
                    </a:cubicBezTo>
                    <a:cubicBezTo>
                      <a:pt x="100" y="1387"/>
                      <a:pt x="97" y="1390"/>
                      <a:pt x="96" y="1394"/>
                    </a:cubicBezTo>
                    <a:cubicBezTo>
                      <a:pt x="96" y="1395"/>
                      <a:pt x="95" y="1395"/>
                      <a:pt x="95" y="1395"/>
                    </a:cubicBezTo>
                    <a:cubicBezTo>
                      <a:pt x="93" y="1395"/>
                      <a:pt x="90" y="1391"/>
                      <a:pt x="88" y="1391"/>
                    </a:cubicBezTo>
                    <a:cubicBezTo>
                      <a:pt x="88" y="1391"/>
                      <a:pt x="88" y="1391"/>
                      <a:pt x="88" y="1391"/>
                    </a:cubicBezTo>
                    <a:cubicBezTo>
                      <a:pt x="88" y="1392"/>
                      <a:pt x="86" y="1393"/>
                      <a:pt x="85" y="1393"/>
                    </a:cubicBezTo>
                    <a:cubicBezTo>
                      <a:pt x="83" y="1393"/>
                      <a:pt x="81" y="1393"/>
                      <a:pt x="80" y="1394"/>
                    </a:cubicBezTo>
                    <a:cubicBezTo>
                      <a:pt x="80" y="1395"/>
                      <a:pt x="80" y="1395"/>
                      <a:pt x="80" y="1396"/>
                    </a:cubicBezTo>
                    <a:cubicBezTo>
                      <a:pt x="80" y="1397"/>
                      <a:pt x="82" y="1398"/>
                      <a:pt x="84" y="1400"/>
                    </a:cubicBezTo>
                    <a:cubicBezTo>
                      <a:pt x="84" y="1400"/>
                      <a:pt x="86" y="1401"/>
                      <a:pt x="87" y="1401"/>
                    </a:cubicBezTo>
                    <a:cubicBezTo>
                      <a:pt x="91" y="1401"/>
                      <a:pt x="96" y="1399"/>
                      <a:pt x="97" y="1398"/>
                    </a:cubicBezTo>
                    <a:cubicBezTo>
                      <a:pt x="99" y="1396"/>
                      <a:pt x="103" y="1396"/>
                      <a:pt x="108" y="1395"/>
                    </a:cubicBezTo>
                    <a:cubicBezTo>
                      <a:pt x="114" y="1393"/>
                      <a:pt x="114" y="1392"/>
                      <a:pt x="120" y="1390"/>
                    </a:cubicBezTo>
                    <a:cubicBezTo>
                      <a:pt x="121" y="1389"/>
                      <a:pt x="122" y="1389"/>
                      <a:pt x="124" y="1389"/>
                    </a:cubicBezTo>
                    <a:cubicBezTo>
                      <a:pt x="127" y="1389"/>
                      <a:pt x="130" y="1391"/>
                      <a:pt x="134" y="1394"/>
                    </a:cubicBezTo>
                    <a:cubicBezTo>
                      <a:pt x="136" y="1396"/>
                      <a:pt x="136" y="1398"/>
                      <a:pt x="136" y="1399"/>
                    </a:cubicBezTo>
                    <a:cubicBezTo>
                      <a:pt x="136" y="1401"/>
                      <a:pt x="136" y="1402"/>
                      <a:pt x="136" y="1404"/>
                    </a:cubicBezTo>
                    <a:cubicBezTo>
                      <a:pt x="136" y="1405"/>
                      <a:pt x="136" y="1406"/>
                      <a:pt x="136" y="1406"/>
                    </a:cubicBezTo>
                    <a:cubicBezTo>
                      <a:pt x="137" y="1413"/>
                      <a:pt x="149" y="1414"/>
                      <a:pt x="152" y="1414"/>
                    </a:cubicBezTo>
                    <a:cubicBezTo>
                      <a:pt x="153" y="1414"/>
                      <a:pt x="155" y="1415"/>
                      <a:pt x="157" y="1415"/>
                    </a:cubicBezTo>
                    <a:cubicBezTo>
                      <a:pt x="159" y="1415"/>
                      <a:pt x="161" y="1416"/>
                      <a:pt x="161" y="1416"/>
                    </a:cubicBezTo>
                    <a:cubicBezTo>
                      <a:pt x="161" y="1416"/>
                      <a:pt x="161" y="1417"/>
                      <a:pt x="161" y="1417"/>
                    </a:cubicBezTo>
                    <a:cubicBezTo>
                      <a:pt x="160" y="1417"/>
                      <a:pt x="160" y="1417"/>
                      <a:pt x="160" y="1417"/>
                    </a:cubicBezTo>
                    <a:cubicBezTo>
                      <a:pt x="159" y="1417"/>
                      <a:pt x="156" y="1415"/>
                      <a:pt x="155" y="1415"/>
                    </a:cubicBezTo>
                    <a:cubicBezTo>
                      <a:pt x="155" y="1415"/>
                      <a:pt x="155" y="1416"/>
                      <a:pt x="154" y="1416"/>
                    </a:cubicBezTo>
                    <a:cubicBezTo>
                      <a:pt x="154" y="1417"/>
                      <a:pt x="152" y="1417"/>
                      <a:pt x="150" y="1417"/>
                    </a:cubicBezTo>
                    <a:cubicBezTo>
                      <a:pt x="149" y="1417"/>
                      <a:pt x="148" y="1417"/>
                      <a:pt x="148" y="1417"/>
                    </a:cubicBezTo>
                    <a:cubicBezTo>
                      <a:pt x="147" y="1417"/>
                      <a:pt x="146" y="1416"/>
                      <a:pt x="144" y="1416"/>
                    </a:cubicBezTo>
                    <a:cubicBezTo>
                      <a:pt x="143" y="1416"/>
                      <a:pt x="141" y="1417"/>
                      <a:pt x="141" y="1419"/>
                    </a:cubicBezTo>
                    <a:cubicBezTo>
                      <a:pt x="141" y="1420"/>
                      <a:pt x="141" y="1420"/>
                      <a:pt x="141" y="1421"/>
                    </a:cubicBezTo>
                    <a:cubicBezTo>
                      <a:pt x="141" y="1422"/>
                      <a:pt x="141" y="1423"/>
                      <a:pt x="141" y="1423"/>
                    </a:cubicBezTo>
                    <a:cubicBezTo>
                      <a:pt x="141" y="1428"/>
                      <a:pt x="138" y="1434"/>
                      <a:pt x="137" y="1437"/>
                    </a:cubicBezTo>
                    <a:cubicBezTo>
                      <a:pt x="137" y="1437"/>
                      <a:pt x="137" y="1437"/>
                      <a:pt x="137" y="1437"/>
                    </a:cubicBezTo>
                    <a:cubicBezTo>
                      <a:pt x="137" y="1439"/>
                      <a:pt x="139" y="1439"/>
                      <a:pt x="141" y="1439"/>
                    </a:cubicBezTo>
                    <a:cubicBezTo>
                      <a:pt x="142" y="1439"/>
                      <a:pt x="143" y="1439"/>
                      <a:pt x="143" y="1439"/>
                    </a:cubicBezTo>
                    <a:cubicBezTo>
                      <a:pt x="144" y="1439"/>
                      <a:pt x="144" y="1439"/>
                      <a:pt x="145" y="1439"/>
                    </a:cubicBezTo>
                    <a:cubicBezTo>
                      <a:pt x="145" y="1439"/>
                      <a:pt x="145" y="1439"/>
                      <a:pt x="145" y="1440"/>
                    </a:cubicBezTo>
                    <a:cubicBezTo>
                      <a:pt x="145" y="1440"/>
                      <a:pt x="145" y="1440"/>
                      <a:pt x="145" y="1440"/>
                    </a:cubicBezTo>
                    <a:cubicBezTo>
                      <a:pt x="145" y="1442"/>
                      <a:pt x="143" y="1441"/>
                      <a:pt x="140" y="1442"/>
                    </a:cubicBezTo>
                    <a:cubicBezTo>
                      <a:pt x="140" y="1442"/>
                      <a:pt x="139" y="1442"/>
                      <a:pt x="139" y="1442"/>
                    </a:cubicBezTo>
                    <a:cubicBezTo>
                      <a:pt x="137" y="1442"/>
                      <a:pt x="137" y="1440"/>
                      <a:pt x="135" y="1440"/>
                    </a:cubicBezTo>
                    <a:cubicBezTo>
                      <a:pt x="135" y="1440"/>
                      <a:pt x="135" y="1440"/>
                      <a:pt x="135" y="1440"/>
                    </a:cubicBezTo>
                    <a:cubicBezTo>
                      <a:pt x="134" y="1441"/>
                      <a:pt x="133" y="1441"/>
                      <a:pt x="133" y="1441"/>
                    </a:cubicBezTo>
                    <a:cubicBezTo>
                      <a:pt x="132" y="1441"/>
                      <a:pt x="132" y="1440"/>
                      <a:pt x="132" y="1440"/>
                    </a:cubicBezTo>
                    <a:cubicBezTo>
                      <a:pt x="132" y="1440"/>
                      <a:pt x="132" y="1440"/>
                      <a:pt x="133" y="1439"/>
                    </a:cubicBezTo>
                    <a:cubicBezTo>
                      <a:pt x="134" y="1437"/>
                      <a:pt x="139" y="1433"/>
                      <a:pt x="139" y="1427"/>
                    </a:cubicBezTo>
                    <a:cubicBezTo>
                      <a:pt x="139" y="1427"/>
                      <a:pt x="139" y="1427"/>
                      <a:pt x="139" y="1427"/>
                    </a:cubicBezTo>
                    <a:cubicBezTo>
                      <a:pt x="139" y="1421"/>
                      <a:pt x="137" y="1415"/>
                      <a:pt x="135" y="1410"/>
                    </a:cubicBezTo>
                    <a:cubicBezTo>
                      <a:pt x="132" y="1407"/>
                      <a:pt x="133" y="1404"/>
                      <a:pt x="131" y="1399"/>
                    </a:cubicBezTo>
                    <a:cubicBezTo>
                      <a:pt x="129" y="1394"/>
                      <a:pt x="124" y="1393"/>
                      <a:pt x="119" y="1393"/>
                    </a:cubicBezTo>
                    <a:cubicBezTo>
                      <a:pt x="115" y="1393"/>
                      <a:pt x="113" y="1402"/>
                      <a:pt x="110" y="1402"/>
                    </a:cubicBezTo>
                    <a:cubicBezTo>
                      <a:pt x="110" y="1402"/>
                      <a:pt x="110" y="1402"/>
                      <a:pt x="109" y="1402"/>
                    </a:cubicBezTo>
                    <a:cubicBezTo>
                      <a:pt x="108" y="1401"/>
                      <a:pt x="107" y="1401"/>
                      <a:pt x="106" y="1401"/>
                    </a:cubicBezTo>
                    <a:cubicBezTo>
                      <a:pt x="104" y="1401"/>
                      <a:pt x="102" y="1402"/>
                      <a:pt x="102" y="1405"/>
                    </a:cubicBezTo>
                    <a:cubicBezTo>
                      <a:pt x="102" y="1405"/>
                      <a:pt x="102" y="1405"/>
                      <a:pt x="102" y="1406"/>
                    </a:cubicBezTo>
                    <a:cubicBezTo>
                      <a:pt x="102" y="1410"/>
                      <a:pt x="106" y="1418"/>
                      <a:pt x="108" y="1420"/>
                    </a:cubicBezTo>
                    <a:cubicBezTo>
                      <a:pt x="109" y="1423"/>
                      <a:pt x="111" y="1424"/>
                      <a:pt x="112" y="1428"/>
                    </a:cubicBezTo>
                    <a:cubicBezTo>
                      <a:pt x="112" y="1430"/>
                      <a:pt x="113" y="1432"/>
                      <a:pt x="113" y="1433"/>
                    </a:cubicBezTo>
                    <a:cubicBezTo>
                      <a:pt x="113" y="1434"/>
                      <a:pt x="113" y="1435"/>
                      <a:pt x="112" y="1435"/>
                    </a:cubicBezTo>
                    <a:cubicBezTo>
                      <a:pt x="112" y="1435"/>
                      <a:pt x="112" y="1432"/>
                      <a:pt x="109" y="1428"/>
                    </a:cubicBezTo>
                    <a:cubicBezTo>
                      <a:pt x="107" y="1425"/>
                      <a:pt x="105" y="1420"/>
                      <a:pt x="103" y="1416"/>
                    </a:cubicBezTo>
                    <a:cubicBezTo>
                      <a:pt x="101" y="1412"/>
                      <a:pt x="99" y="1404"/>
                      <a:pt x="96" y="1403"/>
                    </a:cubicBezTo>
                    <a:cubicBezTo>
                      <a:pt x="96" y="1403"/>
                      <a:pt x="96" y="1403"/>
                      <a:pt x="96" y="1403"/>
                    </a:cubicBezTo>
                    <a:cubicBezTo>
                      <a:pt x="93" y="1403"/>
                      <a:pt x="76" y="1413"/>
                      <a:pt x="74" y="1418"/>
                    </a:cubicBezTo>
                    <a:cubicBezTo>
                      <a:pt x="74" y="1418"/>
                      <a:pt x="74" y="1419"/>
                      <a:pt x="74" y="1420"/>
                    </a:cubicBezTo>
                    <a:cubicBezTo>
                      <a:pt x="74" y="1423"/>
                      <a:pt x="78" y="1425"/>
                      <a:pt x="79" y="1425"/>
                    </a:cubicBezTo>
                    <a:cubicBezTo>
                      <a:pt x="79" y="1426"/>
                      <a:pt x="79" y="1426"/>
                      <a:pt x="78" y="1426"/>
                    </a:cubicBezTo>
                    <a:cubicBezTo>
                      <a:pt x="77" y="1426"/>
                      <a:pt x="76" y="1425"/>
                      <a:pt x="75" y="1425"/>
                    </a:cubicBezTo>
                    <a:cubicBezTo>
                      <a:pt x="75" y="1425"/>
                      <a:pt x="74" y="1426"/>
                      <a:pt x="74" y="1426"/>
                    </a:cubicBezTo>
                    <a:cubicBezTo>
                      <a:pt x="74" y="1429"/>
                      <a:pt x="83" y="1438"/>
                      <a:pt x="85" y="1440"/>
                    </a:cubicBezTo>
                    <a:cubicBezTo>
                      <a:pt x="86" y="1441"/>
                      <a:pt x="88" y="1442"/>
                      <a:pt x="90" y="1443"/>
                    </a:cubicBezTo>
                    <a:cubicBezTo>
                      <a:pt x="92" y="1444"/>
                      <a:pt x="94" y="1445"/>
                      <a:pt x="94" y="1445"/>
                    </a:cubicBezTo>
                    <a:cubicBezTo>
                      <a:pt x="94" y="1445"/>
                      <a:pt x="94" y="1446"/>
                      <a:pt x="94" y="1446"/>
                    </a:cubicBezTo>
                    <a:cubicBezTo>
                      <a:pt x="94" y="1446"/>
                      <a:pt x="94" y="1446"/>
                      <a:pt x="94" y="1446"/>
                    </a:cubicBezTo>
                    <a:cubicBezTo>
                      <a:pt x="92" y="1446"/>
                      <a:pt x="88" y="1443"/>
                      <a:pt x="86" y="1443"/>
                    </a:cubicBezTo>
                    <a:cubicBezTo>
                      <a:pt x="85" y="1443"/>
                      <a:pt x="85" y="1443"/>
                      <a:pt x="85" y="1443"/>
                    </a:cubicBezTo>
                    <a:cubicBezTo>
                      <a:pt x="84" y="1444"/>
                      <a:pt x="84" y="1444"/>
                      <a:pt x="83" y="1444"/>
                    </a:cubicBezTo>
                    <a:cubicBezTo>
                      <a:pt x="82" y="1444"/>
                      <a:pt x="81" y="1443"/>
                      <a:pt x="80" y="1440"/>
                    </a:cubicBezTo>
                    <a:cubicBezTo>
                      <a:pt x="80" y="1438"/>
                      <a:pt x="78" y="1436"/>
                      <a:pt x="76" y="1436"/>
                    </a:cubicBezTo>
                    <a:cubicBezTo>
                      <a:pt x="75" y="1436"/>
                      <a:pt x="74" y="1436"/>
                      <a:pt x="73" y="1438"/>
                    </a:cubicBezTo>
                    <a:cubicBezTo>
                      <a:pt x="71" y="1443"/>
                      <a:pt x="67" y="1451"/>
                      <a:pt x="66" y="1451"/>
                    </a:cubicBezTo>
                    <a:cubicBezTo>
                      <a:pt x="66" y="1450"/>
                      <a:pt x="66" y="1450"/>
                      <a:pt x="66" y="1450"/>
                    </a:cubicBezTo>
                    <a:cubicBezTo>
                      <a:pt x="66" y="1449"/>
                      <a:pt x="70" y="1443"/>
                      <a:pt x="71" y="1440"/>
                    </a:cubicBezTo>
                    <a:cubicBezTo>
                      <a:pt x="72" y="1438"/>
                      <a:pt x="73" y="1435"/>
                      <a:pt x="73" y="1432"/>
                    </a:cubicBezTo>
                    <a:cubicBezTo>
                      <a:pt x="73" y="1432"/>
                      <a:pt x="73" y="1431"/>
                      <a:pt x="73" y="1431"/>
                    </a:cubicBezTo>
                    <a:cubicBezTo>
                      <a:pt x="72" y="1429"/>
                      <a:pt x="70" y="1427"/>
                      <a:pt x="68" y="1427"/>
                    </a:cubicBezTo>
                    <a:cubicBezTo>
                      <a:pt x="68" y="1427"/>
                      <a:pt x="67" y="1427"/>
                      <a:pt x="67" y="1427"/>
                    </a:cubicBezTo>
                    <a:cubicBezTo>
                      <a:pt x="64" y="1428"/>
                      <a:pt x="56" y="1429"/>
                      <a:pt x="53" y="1430"/>
                    </a:cubicBezTo>
                    <a:cubicBezTo>
                      <a:pt x="52" y="1430"/>
                      <a:pt x="51" y="1430"/>
                      <a:pt x="51" y="1430"/>
                    </a:cubicBezTo>
                    <a:cubicBezTo>
                      <a:pt x="49" y="1430"/>
                      <a:pt x="48" y="1429"/>
                      <a:pt x="46" y="1428"/>
                    </a:cubicBezTo>
                    <a:cubicBezTo>
                      <a:pt x="45" y="1427"/>
                      <a:pt x="44" y="1427"/>
                      <a:pt x="44" y="1427"/>
                    </a:cubicBezTo>
                    <a:cubicBezTo>
                      <a:pt x="41" y="1427"/>
                      <a:pt x="39" y="1431"/>
                      <a:pt x="38" y="1433"/>
                    </a:cubicBezTo>
                    <a:cubicBezTo>
                      <a:pt x="38" y="1436"/>
                      <a:pt x="39" y="1439"/>
                      <a:pt x="43" y="1439"/>
                    </a:cubicBezTo>
                    <a:cubicBezTo>
                      <a:pt x="47" y="1440"/>
                      <a:pt x="50" y="1442"/>
                      <a:pt x="50" y="1443"/>
                    </a:cubicBezTo>
                    <a:cubicBezTo>
                      <a:pt x="50" y="1444"/>
                      <a:pt x="50" y="1444"/>
                      <a:pt x="49" y="1444"/>
                    </a:cubicBezTo>
                    <a:cubicBezTo>
                      <a:pt x="49" y="1444"/>
                      <a:pt x="48" y="1444"/>
                      <a:pt x="47" y="1444"/>
                    </a:cubicBezTo>
                    <a:cubicBezTo>
                      <a:pt x="46" y="1444"/>
                      <a:pt x="45" y="1446"/>
                      <a:pt x="45" y="1448"/>
                    </a:cubicBezTo>
                    <a:cubicBezTo>
                      <a:pt x="44" y="1449"/>
                      <a:pt x="44" y="1450"/>
                      <a:pt x="44" y="1451"/>
                    </a:cubicBezTo>
                    <a:cubicBezTo>
                      <a:pt x="44" y="1451"/>
                      <a:pt x="44" y="1452"/>
                      <a:pt x="44" y="1452"/>
                    </a:cubicBezTo>
                    <a:cubicBezTo>
                      <a:pt x="44" y="1452"/>
                      <a:pt x="44" y="1452"/>
                      <a:pt x="44" y="1452"/>
                    </a:cubicBezTo>
                    <a:cubicBezTo>
                      <a:pt x="44" y="1452"/>
                      <a:pt x="43" y="1452"/>
                      <a:pt x="43" y="1451"/>
                    </a:cubicBezTo>
                    <a:cubicBezTo>
                      <a:pt x="43" y="1450"/>
                      <a:pt x="43" y="1449"/>
                      <a:pt x="43" y="1448"/>
                    </a:cubicBezTo>
                    <a:cubicBezTo>
                      <a:pt x="42" y="1445"/>
                      <a:pt x="40" y="1444"/>
                      <a:pt x="38" y="1441"/>
                    </a:cubicBezTo>
                    <a:cubicBezTo>
                      <a:pt x="36" y="1439"/>
                      <a:pt x="33" y="1436"/>
                      <a:pt x="33" y="1433"/>
                    </a:cubicBezTo>
                    <a:cubicBezTo>
                      <a:pt x="33" y="1430"/>
                      <a:pt x="31" y="1431"/>
                      <a:pt x="29" y="1428"/>
                    </a:cubicBezTo>
                    <a:cubicBezTo>
                      <a:pt x="28" y="1427"/>
                      <a:pt x="27" y="1426"/>
                      <a:pt x="25" y="1426"/>
                    </a:cubicBezTo>
                    <a:cubicBezTo>
                      <a:pt x="24" y="1426"/>
                      <a:pt x="22" y="1427"/>
                      <a:pt x="21" y="1429"/>
                    </a:cubicBezTo>
                    <a:cubicBezTo>
                      <a:pt x="20" y="1429"/>
                      <a:pt x="20" y="1430"/>
                      <a:pt x="20" y="1430"/>
                    </a:cubicBezTo>
                    <a:cubicBezTo>
                      <a:pt x="20" y="1432"/>
                      <a:pt x="22" y="1434"/>
                      <a:pt x="22" y="1436"/>
                    </a:cubicBezTo>
                    <a:cubicBezTo>
                      <a:pt x="22" y="1436"/>
                      <a:pt x="22" y="1437"/>
                      <a:pt x="22" y="1437"/>
                    </a:cubicBezTo>
                    <a:cubicBezTo>
                      <a:pt x="21" y="1438"/>
                      <a:pt x="21" y="1438"/>
                      <a:pt x="21" y="1439"/>
                    </a:cubicBezTo>
                    <a:cubicBezTo>
                      <a:pt x="21" y="1440"/>
                      <a:pt x="22" y="1440"/>
                      <a:pt x="23" y="1440"/>
                    </a:cubicBezTo>
                    <a:cubicBezTo>
                      <a:pt x="24" y="1440"/>
                      <a:pt x="25" y="1440"/>
                      <a:pt x="27" y="1440"/>
                    </a:cubicBezTo>
                    <a:cubicBezTo>
                      <a:pt x="31" y="1440"/>
                      <a:pt x="34" y="1442"/>
                      <a:pt x="34" y="1445"/>
                    </a:cubicBezTo>
                    <a:cubicBezTo>
                      <a:pt x="34" y="1446"/>
                      <a:pt x="35" y="1448"/>
                      <a:pt x="35" y="1449"/>
                    </a:cubicBezTo>
                    <a:cubicBezTo>
                      <a:pt x="35" y="1452"/>
                      <a:pt x="34" y="1454"/>
                      <a:pt x="33" y="1456"/>
                    </a:cubicBezTo>
                    <a:cubicBezTo>
                      <a:pt x="32" y="1456"/>
                      <a:pt x="31" y="1456"/>
                      <a:pt x="30" y="1456"/>
                    </a:cubicBezTo>
                    <a:cubicBezTo>
                      <a:pt x="29" y="1456"/>
                      <a:pt x="27" y="1456"/>
                      <a:pt x="25" y="1455"/>
                    </a:cubicBezTo>
                    <a:cubicBezTo>
                      <a:pt x="23" y="1454"/>
                      <a:pt x="22" y="1452"/>
                      <a:pt x="22" y="1452"/>
                    </a:cubicBezTo>
                    <a:cubicBezTo>
                      <a:pt x="22" y="1451"/>
                      <a:pt x="22" y="1451"/>
                      <a:pt x="22" y="1451"/>
                    </a:cubicBezTo>
                    <a:cubicBezTo>
                      <a:pt x="21" y="1451"/>
                      <a:pt x="20" y="1452"/>
                      <a:pt x="18" y="1452"/>
                    </a:cubicBezTo>
                    <a:cubicBezTo>
                      <a:pt x="18" y="1452"/>
                      <a:pt x="18" y="1452"/>
                      <a:pt x="17" y="1452"/>
                    </a:cubicBezTo>
                    <a:cubicBezTo>
                      <a:pt x="16" y="1451"/>
                      <a:pt x="15" y="1450"/>
                      <a:pt x="14" y="1450"/>
                    </a:cubicBezTo>
                    <a:cubicBezTo>
                      <a:pt x="14" y="1450"/>
                      <a:pt x="13" y="1451"/>
                      <a:pt x="13" y="1453"/>
                    </a:cubicBezTo>
                    <a:cubicBezTo>
                      <a:pt x="13" y="1453"/>
                      <a:pt x="13" y="1453"/>
                      <a:pt x="13" y="1454"/>
                    </a:cubicBezTo>
                    <a:cubicBezTo>
                      <a:pt x="13" y="1458"/>
                      <a:pt x="17" y="1457"/>
                      <a:pt x="17" y="1458"/>
                    </a:cubicBezTo>
                    <a:cubicBezTo>
                      <a:pt x="17" y="1458"/>
                      <a:pt x="17" y="1458"/>
                      <a:pt x="17" y="1458"/>
                    </a:cubicBezTo>
                    <a:cubicBezTo>
                      <a:pt x="16" y="1459"/>
                      <a:pt x="16" y="1460"/>
                      <a:pt x="16" y="1461"/>
                    </a:cubicBezTo>
                    <a:cubicBezTo>
                      <a:pt x="16" y="1462"/>
                      <a:pt x="17" y="1463"/>
                      <a:pt x="19" y="1463"/>
                    </a:cubicBezTo>
                    <a:cubicBezTo>
                      <a:pt x="22" y="1464"/>
                      <a:pt x="23" y="1466"/>
                      <a:pt x="25" y="1466"/>
                    </a:cubicBezTo>
                    <a:cubicBezTo>
                      <a:pt x="25" y="1466"/>
                      <a:pt x="26" y="1466"/>
                      <a:pt x="26" y="1466"/>
                    </a:cubicBezTo>
                    <a:cubicBezTo>
                      <a:pt x="29" y="1466"/>
                      <a:pt x="35" y="1463"/>
                      <a:pt x="42" y="1463"/>
                    </a:cubicBezTo>
                    <a:cubicBezTo>
                      <a:pt x="43" y="1463"/>
                      <a:pt x="43" y="1463"/>
                      <a:pt x="43" y="1463"/>
                    </a:cubicBezTo>
                    <a:cubicBezTo>
                      <a:pt x="49" y="1463"/>
                      <a:pt x="53" y="1465"/>
                      <a:pt x="59" y="1465"/>
                    </a:cubicBezTo>
                    <a:cubicBezTo>
                      <a:pt x="60" y="1465"/>
                      <a:pt x="60" y="1465"/>
                      <a:pt x="61" y="1465"/>
                    </a:cubicBezTo>
                    <a:cubicBezTo>
                      <a:pt x="64" y="1465"/>
                      <a:pt x="66" y="1465"/>
                      <a:pt x="67" y="1465"/>
                    </a:cubicBezTo>
                    <a:cubicBezTo>
                      <a:pt x="70" y="1465"/>
                      <a:pt x="71" y="1465"/>
                      <a:pt x="71" y="1466"/>
                    </a:cubicBezTo>
                    <a:cubicBezTo>
                      <a:pt x="71" y="1466"/>
                      <a:pt x="71" y="1467"/>
                      <a:pt x="70" y="1467"/>
                    </a:cubicBezTo>
                    <a:cubicBezTo>
                      <a:pt x="68" y="1467"/>
                      <a:pt x="66" y="1467"/>
                      <a:pt x="64" y="1467"/>
                    </a:cubicBezTo>
                    <a:cubicBezTo>
                      <a:pt x="62" y="1467"/>
                      <a:pt x="60" y="1467"/>
                      <a:pt x="60" y="1468"/>
                    </a:cubicBezTo>
                    <a:cubicBezTo>
                      <a:pt x="60" y="1470"/>
                      <a:pt x="64" y="1470"/>
                      <a:pt x="67" y="1470"/>
                    </a:cubicBezTo>
                    <a:cubicBezTo>
                      <a:pt x="68" y="1470"/>
                      <a:pt x="69" y="1470"/>
                      <a:pt x="70" y="1470"/>
                    </a:cubicBezTo>
                    <a:cubicBezTo>
                      <a:pt x="73" y="1470"/>
                      <a:pt x="77" y="1470"/>
                      <a:pt x="80" y="1472"/>
                    </a:cubicBezTo>
                    <a:cubicBezTo>
                      <a:pt x="81" y="1473"/>
                      <a:pt x="83" y="1473"/>
                      <a:pt x="84" y="1473"/>
                    </a:cubicBezTo>
                    <a:cubicBezTo>
                      <a:pt x="86" y="1473"/>
                      <a:pt x="88" y="1473"/>
                      <a:pt x="91" y="1472"/>
                    </a:cubicBezTo>
                    <a:cubicBezTo>
                      <a:pt x="91" y="1472"/>
                      <a:pt x="92" y="1472"/>
                      <a:pt x="92" y="1472"/>
                    </a:cubicBezTo>
                    <a:cubicBezTo>
                      <a:pt x="96" y="1472"/>
                      <a:pt x="98" y="1475"/>
                      <a:pt x="101" y="1476"/>
                    </a:cubicBezTo>
                    <a:cubicBezTo>
                      <a:pt x="102" y="1476"/>
                      <a:pt x="103" y="1476"/>
                      <a:pt x="103" y="1476"/>
                    </a:cubicBezTo>
                    <a:cubicBezTo>
                      <a:pt x="106" y="1476"/>
                      <a:pt x="109" y="1474"/>
                      <a:pt x="111" y="1471"/>
                    </a:cubicBezTo>
                    <a:cubicBezTo>
                      <a:pt x="112" y="1469"/>
                      <a:pt x="113" y="1468"/>
                      <a:pt x="115" y="1468"/>
                    </a:cubicBezTo>
                    <a:cubicBezTo>
                      <a:pt x="116" y="1468"/>
                      <a:pt x="117" y="1468"/>
                      <a:pt x="118" y="1468"/>
                    </a:cubicBezTo>
                    <a:cubicBezTo>
                      <a:pt x="120" y="1468"/>
                      <a:pt x="122" y="1469"/>
                      <a:pt x="124" y="1469"/>
                    </a:cubicBezTo>
                    <a:cubicBezTo>
                      <a:pt x="125" y="1470"/>
                      <a:pt x="126" y="1471"/>
                      <a:pt x="126" y="1472"/>
                    </a:cubicBezTo>
                    <a:cubicBezTo>
                      <a:pt x="126" y="1472"/>
                      <a:pt x="126" y="1473"/>
                      <a:pt x="125" y="1473"/>
                    </a:cubicBezTo>
                    <a:cubicBezTo>
                      <a:pt x="124" y="1473"/>
                      <a:pt x="123" y="1472"/>
                      <a:pt x="121" y="1471"/>
                    </a:cubicBezTo>
                    <a:cubicBezTo>
                      <a:pt x="121" y="1471"/>
                      <a:pt x="120" y="1470"/>
                      <a:pt x="120" y="1470"/>
                    </a:cubicBezTo>
                    <a:cubicBezTo>
                      <a:pt x="119" y="1470"/>
                      <a:pt x="118" y="1471"/>
                      <a:pt x="116" y="1472"/>
                    </a:cubicBezTo>
                    <a:cubicBezTo>
                      <a:pt x="112" y="1472"/>
                      <a:pt x="111" y="1476"/>
                      <a:pt x="109" y="1478"/>
                    </a:cubicBezTo>
                    <a:cubicBezTo>
                      <a:pt x="108" y="1479"/>
                      <a:pt x="107" y="1479"/>
                      <a:pt x="105" y="1479"/>
                    </a:cubicBezTo>
                    <a:cubicBezTo>
                      <a:pt x="103" y="1479"/>
                      <a:pt x="100" y="1478"/>
                      <a:pt x="98" y="1476"/>
                    </a:cubicBezTo>
                    <a:cubicBezTo>
                      <a:pt x="96" y="1474"/>
                      <a:pt x="94" y="1473"/>
                      <a:pt x="93" y="1473"/>
                    </a:cubicBezTo>
                    <a:cubicBezTo>
                      <a:pt x="92" y="1473"/>
                      <a:pt x="92" y="1474"/>
                      <a:pt x="91" y="1474"/>
                    </a:cubicBezTo>
                    <a:cubicBezTo>
                      <a:pt x="91" y="1475"/>
                      <a:pt x="89" y="1475"/>
                      <a:pt x="88" y="1475"/>
                    </a:cubicBezTo>
                    <a:cubicBezTo>
                      <a:pt x="86" y="1475"/>
                      <a:pt x="85" y="1475"/>
                      <a:pt x="84" y="1475"/>
                    </a:cubicBezTo>
                    <a:cubicBezTo>
                      <a:pt x="82" y="1475"/>
                      <a:pt x="81" y="1475"/>
                      <a:pt x="81" y="1476"/>
                    </a:cubicBezTo>
                    <a:cubicBezTo>
                      <a:pt x="81" y="1477"/>
                      <a:pt x="83" y="1478"/>
                      <a:pt x="85" y="1479"/>
                    </a:cubicBezTo>
                    <a:cubicBezTo>
                      <a:pt x="88" y="1481"/>
                      <a:pt x="90" y="1483"/>
                      <a:pt x="90" y="1483"/>
                    </a:cubicBezTo>
                    <a:cubicBezTo>
                      <a:pt x="90" y="1483"/>
                      <a:pt x="90" y="1483"/>
                      <a:pt x="90" y="1483"/>
                    </a:cubicBezTo>
                    <a:cubicBezTo>
                      <a:pt x="90" y="1483"/>
                      <a:pt x="90" y="1483"/>
                      <a:pt x="89" y="1483"/>
                    </a:cubicBezTo>
                    <a:cubicBezTo>
                      <a:pt x="88" y="1483"/>
                      <a:pt x="80" y="1478"/>
                      <a:pt x="77" y="1475"/>
                    </a:cubicBezTo>
                    <a:cubicBezTo>
                      <a:pt x="74" y="1473"/>
                      <a:pt x="72" y="1472"/>
                      <a:pt x="70" y="1472"/>
                    </a:cubicBezTo>
                    <a:cubicBezTo>
                      <a:pt x="69" y="1472"/>
                      <a:pt x="68" y="1472"/>
                      <a:pt x="68" y="1472"/>
                    </a:cubicBezTo>
                    <a:cubicBezTo>
                      <a:pt x="68" y="1472"/>
                      <a:pt x="68" y="1472"/>
                      <a:pt x="67" y="1472"/>
                    </a:cubicBezTo>
                    <a:cubicBezTo>
                      <a:pt x="65" y="1472"/>
                      <a:pt x="60" y="1471"/>
                      <a:pt x="58" y="1469"/>
                    </a:cubicBezTo>
                    <a:cubicBezTo>
                      <a:pt x="57" y="1468"/>
                      <a:pt x="56" y="1468"/>
                      <a:pt x="55" y="1468"/>
                    </a:cubicBezTo>
                    <a:cubicBezTo>
                      <a:pt x="54" y="1468"/>
                      <a:pt x="53" y="1468"/>
                      <a:pt x="52" y="1468"/>
                    </a:cubicBezTo>
                    <a:cubicBezTo>
                      <a:pt x="51" y="1468"/>
                      <a:pt x="49" y="1468"/>
                      <a:pt x="48" y="1467"/>
                    </a:cubicBezTo>
                    <a:cubicBezTo>
                      <a:pt x="46" y="1466"/>
                      <a:pt x="44" y="1466"/>
                      <a:pt x="42" y="1466"/>
                    </a:cubicBezTo>
                    <a:cubicBezTo>
                      <a:pt x="39" y="1466"/>
                      <a:pt x="36" y="1467"/>
                      <a:pt x="36" y="1467"/>
                    </a:cubicBezTo>
                    <a:cubicBezTo>
                      <a:pt x="35" y="1468"/>
                      <a:pt x="27" y="1469"/>
                      <a:pt x="22" y="1470"/>
                    </a:cubicBezTo>
                    <a:cubicBezTo>
                      <a:pt x="21" y="1470"/>
                      <a:pt x="21" y="1470"/>
                      <a:pt x="20" y="1470"/>
                    </a:cubicBezTo>
                    <a:cubicBezTo>
                      <a:pt x="16" y="1470"/>
                      <a:pt x="14" y="1466"/>
                      <a:pt x="10" y="1466"/>
                    </a:cubicBezTo>
                    <a:cubicBezTo>
                      <a:pt x="10" y="1466"/>
                      <a:pt x="10" y="1466"/>
                      <a:pt x="10" y="1466"/>
                    </a:cubicBezTo>
                    <a:cubicBezTo>
                      <a:pt x="6" y="1466"/>
                      <a:pt x="2" y="1471"/>
                      <a:pt x="2" y="1473"/>
                    </a:cubicBezTo>
                    <a:cubicBezTo>
                      <a:pt x="2" y="1475"/>
                      <a:pt x="5" y="1475"/>
                      <a:pt x="8" y="1476"/>
                    </a:cubicBezTo>
                    <a:cubicBezTo>
                      <a:pt x="9" y="1476"/>
                      <a:pt x="9" y="1477"/>
                      <a:pt x="9" y="1477"/>
                    </a:cubicBezTo>
                    <a:cubicBezTo>
                      <a:pt x="9" y="1478"/>
                      <a:pt x="9" y="1479"/>
                      <a:pt x="9" y="1480"/>
                    </a:cubicBezTo>
                    <a:cubicBezTo>
                      <a:pt x="9" y="1481"/>
                      <a:pt x="9" y="1481"/>
                      <a:pt x="9" y="1482"/>
                    </a:cubicBezTo>
                    <a:cubicBezTo>
                      <a:pt x="10" y="1483"/>
                      <a:pt x="10" y="1483"/>
                      <a:pt x="11" y="1483"/>
                    </a:cubicBezTo>
                    <a:cubicBezTo>
                      <a:pt x="14" y="1483"/>
                      <a:pt x="16" y="1481"/>
                      <a:pt x="18" y="1479"/>
                    </a:cubicBezTo>
                    <a:cubicBezTo>
                      <a:pt x="20" y="1476"/>
                      <a:pt x="21" y="1476"/>
                      <a:pt x="24" y="1476"/>
                    </a:cubicBezTo>
                    <a:cubicBezTo>
                      <a:pt x="24" y="1476"/>
                      <a:pt x="25" y="1476"/>
                      <a:pt x="27" y="1476"/>
                    </a:cubicBezTo>
                    <a:cubicBezTo>
                      <a:pt x="31" y="1476"/>
                      <a:pt x="29" y="1472"/>
                      <a:pt x="31" y="1471"/>
                    </a:cubicBezTo>
                    <a:cubicBezTo>
                      <a:pt x="31" y="1471"/>
                      <a:pt x="31" y="1471"/>
                      <a:pt x="32" y="1471"/>
                    </a:cubicBezTo>
                    <a:cubicBezTo>
                      <a:pt x="33" y="1471"/>
                      <a:pt x="33" y="1472"/>
                      <a:pt x="33" y="1473"/>
                    </a:cubicBezTo>
                    <a:cubicBezTo>
                      <a:pt x="33" y="1474"/>
                      <a:pt x="33" y="1474"/>
                      <a:pt x="33" y="1475"/>
                    </a:cubicBezTo>
                    <a:cubicBezTo>
                      <a:pt x="32" y="1477"/>
                      <a:pt x="29" y="1477"/>
                      <a:pt x="26" y="1477"/>
                    </a:cubicBezTo>
                    <a:cubicBezTo>
                      <a:pt x="24" y="1478"/>
                      <a:pt x="21" y="1479"/>
                      <a:pt x="21" y="1482"/>
                    </a:cubicBezTo>
                    <a:cubicBezTo>
                      <a:pt x="21" y="1483"/>
                      <a:pt x="21" y="1483"/>
                      <a:pt x="21" y="1484"/>
                    </a:cubicBezTo>
                    <a:cubicBezTo>
                      <a:pt x="21" y="1484"/>
                      <a:pt x="21" y="1484"/>
                      <a:pt x="22" y="1484"/>
                    </a:cubicBezTo>
                    <a:cubicBezTo>
                      <a:pt x="22" y="1484"/>
                      <a:pt x="23" y="1484"/>
                      <a:pt x="25" y="1483"/>
                    </a:cubicBezTo>
                    <a:cubicBezTo>
                      <a:pt x="26" y="1483"/>
                      <a:pt x="26" y="1483"/>
                      <a:pt x="27" y="1483"/>
                    </a:cubicBezTo>
                    <a:cubicBezTo>
                      <a:pt x="28" y="1483"/>
                      <a:pt x="28" y="1483"/>
                      <a:pt x="28" y="1484"/>
                    </a:cubicBezTo>
                    <a:cubicBezTo>
                      <a:pt x="28" y="1484"/>
                      <a:pt x="27" y="1485"/>
                      <a:pt x="27" y="1485"/>
                    </a:cubicBezTo>
                    <a:cubicBezTo>
                      <a:pt x="27" y="1485"/>
                      <a:pt x="27" y="1485"/>
                      <a:pt x="27" y="1485"/>
                    </a:cubicBezTo>
                    <a:cubicBezTo>
                      <a:pt x="26" y="1485"/>
                      <a:pt x="26" y="1484"/>
                      <a:pt x="26" y="1484"/>
                    </a:cubicBezTo>
                    <a:cubicBezTo>
                      <a:pt x="24" y="1484"/>
                      <a:pt x="22" y="1486"/>
                      <a:pt x="22" y="1488"/>
                    </a:cubicBezTo>
                    <a:cubicBezTo>
                      <a:pt x="22" y="1489"/>
                      <a:pt x="21" y="1489"/>
                      <a:pt x="21" y="1489"/>
                    </a:cubicBezTo>
                    <a:cubicBezTo>
                      <a:pt x="21" y="1489"/>
                      <a:pt x="20" y="1489"/>
                      <a:pt x="19" y="1487"/>
                    </a:cubicBezTo>
                    <a:cubicBezTo>
                      <a:pt x="19" y="1486"/>
                      <a:pt x="18" y="1486"/>
                      <a:pt x="17" y="1486"/>
                    </a:cubicBezTo>
                    <a:cubicBezTo>
                      <a:pt x="16" y="1486"/>
                      <a:pt x="14" y="1487"/>
                      <a:pt x="13" y="1489"/>
                    </a:cubicBezTo>
                    <a:cubicBezTo>
                      <a:pt x="12" y="1491"/>
                      <a:pt x="12" y="1493"/>
                      <a:pt x="12" y="1494"/>
                    </a:cubicBezTo>
                    <a:cubicBezTo>
                      <a:pt x="12" y="1497"/>
                      <a:pt x="13" y="1500"/>
                      <a:pt x="14" y="1501"/>
                    </a:cubicBezTo>
                    <a:cubicBezTo>
                      <a:pt x="14" y="1502"/>
                      <a:pt x="15" y="1503"/>
                      <a:pt x="16" y="1503"/>
                    </a:cubicBezTo>
                    <a:cubicBezTo>
                      <a:pt x="17" y="1503"/>
                      <a:pt x="19" y="1503"/>
                      <a:pt x="20" y="1502"/>
                    </a:cubicBezTo>
                    <a:cubicBezTo>
                      <a:pt x="21" y="1502"/>
                      <a:pt x="22" y="1502"/>
                      <a:pt x="23" y="1502"/>
                    </a:cubicBezTo>
                    <a:cubicBezTo>
                      <a:pt x="26" y="1502"/>
                      <a:pt x="28" y="1503"/>
                      <a:pt x="28" y="1504"/>
                    </a:cubicBezTo>
                    <a:cubicBezTo>
                      <a:pt x="28" y="1505"/>
                      <a:pt x="27" y="1505"/>
                      <a:pt x="26" y="1505"/>
                    </a:cubicBezTo>
                    <a:cubicBezTo>
                      <a:pt x="24" y="1505"/>
                      <a:pt x="21" y="1505"/>
                      <a:pt x="20" y="1504"/>
                    </a:cubicBezTo>
                    <a:cubicBezTo>
                      <a:pt x="19" y="1504"/>
                      <a:pt x="19" y="1504"/>
                      <a:pt x="19" y="1504"/>
                    </a:cubicBezTo>
                    <a:cubicBezTo>
                      <a:pt x="17" y="1504"/>
                      <a:pt x="16" y="1505"/>
                      <a:pt x="16" y="1506"/>
                    </a:cubicBezTo>
                    <a:cubicBezTo>
                      <a:pt x="16" y="1507"/>
                      <a:pt x="17" y="1508"/>
                      <a:pt x="18" y="1508"/>
                    </a:cubicBezTo>
                    <a:cubicBezTo>
                      <a:pt x="19" y="1508"/>
                      <a:pt x="20" y="1508"/>
                      <a:pt x="21" y="1507"/>
                    </a:cubicBezTo>
                    <a:cubicBezTo>
                      <a:pt x="21" y="1507"/>
                      <a:pt x="22" y="1507"/>
                      <a:pt x="22" y="1507"/>
                    </a:cubicBezTo>
                    <a:cubicBezTo>
                      <a:pt x="25" y="1507"/>
                      <a:pt x="29" y="1511"/>
                      <a:pt x="32" y="1511"/>
                    </a:cubicBezTo>
                    <a:cubicBezTo>
                      <a:pt x="33" y="1511"/>
                      <a:pt x="33" y="1511"/>
                      <a:pt x="33" y="1512"/>
                    </a:cubicBezTo>
                    <a:cubicBezTo>
                      <a:pt x="33" y="1512"/>
                      <a:pt x="32" y="1513"/>
                      <a:pt x="31" y="1513"/>
                    </a:cubicBezTo>
                    <a:cubicBezTo>
                      <a:pt x="30" y="1513"/>
                      <a:pt x="30" y="1513"/>
                      <a:pt x="30" y="1513"/>
                    </a:cubicBezTo>
                    <a:cubicBezTo>
                      <a:pt x="27" y="1513"/>
                      <a:pt x="22" y="1510"/>
                      <a:pt x="20" y="1510"/>
                    </a:cubicBezTo>
                    <a:cubicBezTo>
                      <a:pt x="19" y="1510"/>
                      <a:pt x="19" y="1510"/>
                      <a:pt x="19" y="1511"/>
                    </a:cubicBezTo>
                    <a:cubicBezTo>
                      <a:pt x="18" y="1511"/>
                      <a:pt x="18" y="1511"/>
                      <a:pt x="18" y="1511"/>
                    </a:cubicBezTo>
                    <a:cubicBezTo>
                      <a:pt x="19" y="1513"/>
                      <a:pt x="23" y="1516"/>
                      <a:pt x="25" y="1518"/>
                    </a:cubicBezTo>
                    <a:cubicBezTo>
                      <a:pt x="27" y="1520"/>
                      <a:pt x="32" y="1521"/>
                      <a:pt x="37" y="1521"/>
                    </a:cubicBezTo>
                    <a:cubicBezTo>
                      <a:pt x="38" y="1521"/>
                      <a:pt x="40" y="1521"/>
                      <a:pt x="41" y="1521"/>
                    </a:cubicBezTo>
                    <a:cubicBezTo>
                      <a:pt x="42" y="1521"/>
                      <a:pt x="42" y="1521"/>
                      <a:pt x="43" y="1521"/>
                    </a:cubicBezTo>
                    <a:cubicBezTo>
                      <a:pt x="44" y="1521"/>
                      <a:pt x="44" y="1521"/>
                      <a:pt x="44" y="1521"/>
                    </a:cubicBezTo>
                    <a:cubicBezTo>
                      <a:pt x="44" y="1522"/>
                      <a:pt x="44" y="1522"/>
                      <a:pt x="44" y="1523"/>
                    </a:cubicBezTo>
                    <a:cubicBezTo>
                      <a:pt x="44" y="1524"/>
                      <a:pt x="44" y="1524"/>
                      <a:pt x="46" y="1525"/>
                    </a:cubicBezTo>
                    <a:cubicBezTo>
                      <a:pt x="46" y="1525"/>
                      <a:pt x="47" y="1525"/>
                      <a:pt x="47" y="1525"/>
                    </a:cubicBezTo>
                    <a:cubicBezTo>
                      <a:pt x="50" y="1525"/>
                      <a:pt x="53" y="1522"/>
                      <a:pt x="56" y="1520"/>
                    </a:cubicBezTo>
                    <a:cubicBezTo>
                      <a:pt x="56" y="1519"/>
                      <a:pt x="57" y="1519"/>
                      <a:pt x="58" y="1519"/>
                    </a:cubicBezTo>
                    <a:cubicBezTo>
                      <a:pt x="59" y="1519"/>
                      <a:pt x="61" y="1519"/>
                      <a:pt x="62" y="1520"/>
                    </a:cubicBezTo>
                    <a:cubicBezTo>
                      <a:pt x="63" y="1521"/>
                      <a:pt x="63" y="1521"/>
                      <a:pt x="63" y="1522"/>
                    </a:cubicBezTo>
                    <a:cubicBezTo>
                      <a:pt x="63" y="1522"/>
                      <a:pt x="63" y="1522"/>
                      <a:pt x="63" y="1522"/>
                    </a:cubicBezTo>
                    <a:cubicBezTo>
                      <a:pt x="63" y="1523"/>
                      <a:pt x="63" y="1523"/>
                      <a:pt x="62" y="1523"/>
                    </a:cubicBezTo>
                    <a:cubicBezTo>
                      <a:pt x="61" y="1523"/>
                      <a:pt x="59" y="1521"/>
                      <a:pt x="58" y="1521"/>
                    </a:cubicBezTo>
                    <a:cubicBezTo>
                      <a:pt x="58" y="1521"/>
                      <a:pt x="58" y="1521"/>
                      <a:pt x="57" y="1521"/>
                    </a:cubicBezTo>
                    <a:cubicBezTo>
                      <a:pt x="56" y="1521"/>
                      <a:pt x="54" y="1523"/>
                      <a:pt x="51" y="1525"/>
                    </a:cubicBezTo>
                    <a:cubicBezTo>
                      <a:pt x="51" y="1526"/>
                      <a:pt x="50" y="1526"/>
                      <a:pt x="48" y="1526"/>
                    </a:cubicBezTo>
                    <a:cubicBezTo>
                      <a:pt x="45" y="1526"/>
                      <a:pt x="41" y="1524"/>
                      <a:pt x="40" y="1523"/>
                    </a:cubicBezTo>
                    <a:cubicBezTo>
                      <a:pt x="40" y="1523"/>
                      <a:pt x="39" y="1523"/>
                      <a:pt x="38" y="1523"/>
                    </a:cubicBezTo>
                    <a:cubicBezTo>
                      <a:pt x="36" y="1523"/>
                      <a:pt x="32" y="1524"/>
                      <a:pt x="31" y="1524"/>
                    </a:cubicBezTo>
                    <a:cubicBezTo>
                      <a:pt x="30" y="1524"/>
                      <a:pt x="30" y="1524"/>
                      <a:pt x="30" y="1524"/>
                    </a:cubicBezTo>
                    <a:cubicBezTo>
                      <a:pt x="29" y="1523"/>
                      <a:pt x="29" y="1523"/>
                      <a:pt x="28" y="1523"/>
                    </a:cubicBezTo>
                    <a:cubicBezTo>
                      <a:pt x="25" y="1523"/>
                      <a:pt x="23" y="1524"/>
                      <a:pt x="21" y="1526"/>
                    </a:cubicBezTo>
                    <a:cubicBezTo>
                      <a:pt x="19" y="1528"/>
                      <a:pt x="12" y="1529"/>
                      <a:pt x="12" y="1532"/>
                    </a:cubicBezTo>
                    <a:cubicBezTo>
                      <a:pt x="12" y="1532"/>
                      <a:pt x="12" y="1533"/>
                      <a:pt x="13" y="1533"/>
                    </a:cubicBezTo>
                    <a:cubicBezTo>
                      <a:pt x="14" y="1532"/>
                      <a:pt x="17" y="1531"/>
                      <a:pt x="18" y="1531"/>
                    </a:cubicBezTo>
                    <a:cubicBezTo>
                      <a:pt x="18" y="1531"/>
                      <a:pt x="19" y="1531"/>
                      <a:pt x="19" y="1531"/>
                    </a:cubicBezTo>
                    <a:cubicBezTo>
                      <a:pt x="19" y="1531"/>
                      <a:pt x="19" y="1532"/>
                      <a:pt x="19" y="1532"/>
                    </a:cubicBezTo>
                    <a:cubicBezTo>
                      <a:pt x="19" y="1532"/>
                      <a:pt x="18" y="1533"/>
                      <a:pt x="17" y="1533"/>
                    </a:cubicBezTo>
                    <a:cubicBezTo>
                      <a:pt x="17" y="1533"/>
                      <a:pt x="16" y="1533"/>
                      <a:pt x="16" y="1533"/>
                    </a:cubicBezTo>
                    <a:cubicBezTo>
                      <a:pt x="15" y="1533"/>
                      <a:pt x="15" y="1533"/>
                      <a:pt x="15" y="1533"/>
                    </a:cubicBezTo>
                    <a:cubicBezTo>
                      <a:pt x="15" y="1534"/>
                      <a:pt x="17" y="1539"/>
                      <a:pt x="17" y="1540"/>
                    </a:cubicBezTo>
                    <a:cubicBezTo>
                      <a:pt x="17" y="1541"/>
                      <a:pt x="18" y="1542"/>
                      <a:pt x="20" y="1542"/>
                    </a:cubicBezTo>
                    <a:cubicBezTo>
                      <a:pt x="22" y="1542"/>
                      <a:pt x="24" y="1541"/>
                      <a:pt x="26" y="1540"/>
                    </a:cubicBezTo>
                    <a:cubicBezTo>
                      <a:pt x="27" y="1538"/>
                      <a:pt x="30" y="1538"/>
                      <a:pt x="32" y="1538"/>
                    </a:cubicBezTo>
                    <a:cubicBezTo>
                      <a:pt x="34" y="1538"/>
                      <a:pt x="35" y="1538"/>
                      <a:pt x="35" y="1539"/>
                    </a:cubicBezTo>
                    <a:cubicBezTo>
                      <a:pt x="35" y="1539"/>
                      <a:pt x="35" y="1539"/>
                      <a:pt x="35" y="1539"/>
                    </a:cubicBezTo>
                    <a:cubicBezTo>
                      <a:pt x="35" y="1540"/>
                      <a:pt x="34" y="1540"/>
                      <a:pt x="33" y="1540"/>
                    </a:cubicBezTo>
                    <a:cubicBezTo>
                      <a:pt x="32" y="1540"/>
                      <a:pt x="31" y="1540"/>
                      <a:pt x="30" y="1540"/>
                    </a:cubicBezTo>
                    <a:cubicBezTo>
                      <a:pt x="29" y="1540"/>
                      <a:pt x="29" y="1540"/>
                      <a:pt x="29" y="1540"/>
                    </a:cubicBezTo>
                    <a:cubicBezTo>
                      <a:pt x="27" y="1542"/>
                      <a:pt x="23" y="1545"/>
                      <a:pt x="20" y="1545"/>
                    </a:cubicBezTo>
                    <a:cubicBezTo>
                      <a:pt x="17" y="1546"/>
                      <a:pt x="13" y="1546"/>
                      <a:pt x="13" y="1549"/>
                    </a:cubicBezTo>
                    <a:cubicBezTo>
                      <a:pt x="13" y="1550"/>
                      <a:pt x="13" y="1550"/>
                      <a:pt x="13" y="1551"/>
                    </a:cubicBezTo>
                    <a:cubicBezTo>
                      <a:pt x="14" y="1556"/>
                      <a:pt x="19" y="1556"/>
                      <a:pt x="22" y="1556"/>
                    </a:cubicBezTo>
                    <a:cubicBezTo>
                      <a:pt x="24" y="1556"/>
                      <a:pt x="26" y="1557"/>
                      <a:pt x="28" y="1558"/>
                    </a:cubicBezTo>
                    <a:cubicBezTo>
                      <a:pt x="30" y="1559"/>
                      <a:pt x="31" y="1561"/>
                      <a:pt x="31" y="1561"/>
                    </a:cubicBezTo>
                    <a:cubicBezTo>
                      <a:pt x="31" y="1561"/>
                      <a:pt x="31" y="1561"/>
                      <a:pt x="31" y="1561"/>
                    </a:cubicBezTo>
                    <a:cubicBezTo>
                      <a:pt x="31" y="1561"/>
                      <a:pt x="30" y="1561"/>
                      <a:pt x="30" y="1561"/>
                    </a:cubicBezTo>
                    <a:cubicBezTo>
                      <a:pt x="29" y="1561"/>
                      <a:pt x="25" y="1560"/>
                      <a:pt x="24" y="1559"/>
                    </a:cubicBezTo>
                    <a:cubicBezTo>
                      <a:pt x="24" y="1558"/>
                      <a:pt x="23" y="1558"/>
                      <a:pt x="22" y="1558"/>
                    </a:cubicBezTo>
                    <a:cubicBezTo>
                      <a:pt x="21" y="1558"/>
                      <a:pt x="20" y="1558"/>
                      <a:pt x="19" y="1560"/>
                    </a:cubicBezTo>
                    <a:cubicBezTo>
                      <a:pt x="19" y="1560"/>
                      <a:pt x="19" y="1560"/>
                      <a:pt x="19" y="1561"/>
                    </a:cubicBezTo>
                    <a:cubicBezTo>
                      <a:pt x="19" y="1564"/>
                      <a:pt x="26" y="1568"/>
                      <a:pt x="29" y="1570"/>
                    </a:cubicBezTo>
                    <a:cubicBezTo>
                      <a:pt x="30" y="1570"/>
                      <a:pt x="31" y="1571"/>
                      <a:pt x="31" y="1571"/>
                    </a:cubicBezTo>
                    <a:cubicBezTo>
                      <a:pt x="33" y="1571"/>
                      <a:pt x="34" y="1570"/>
                      <a:pt x="35" y="1570"/>
                    </a:cubicBezTo>
                    <a:cubicBezTo>
                      <a:pt x="36" y="1570"/>
                      <a:pt x="36" y="1570"/>
                      <a:pt x="36" y="1570"/>
                    </a:cubicBezTo>
                    <a:cubicBezTo>
                      <a:pt x="38" y="1572"/>
                      <a:pt x="38" y="1574"/>
                      <a:pt x="41" y="1574"/>
                    </a:cubicBezTo>
                    <a:cubicBezTo>
                      <a:pt x="42" y="1574"/>
                      <a:pt x="42" y="1574"/>
                      <a:pt x="42" y="1574"/>
                    </a:cubicBezTo>
                    <a:cubicBezTo>
                      <a:pt x="46" y="1574"/>
                      <a:pt x="53" y="1568"/>
                      <a:pt x="57" y="1565"/>
                    </a:cubicBezTo>
                    <a:cubicBezTo>
                      <a:pt x="58" y="1564"/>
                      <a:pt x="60" y="1563"/>
                      <a:pt x="62" y="1563"/>
                    </a:cubicBezTo>
                    <a:cubicBezTo>
                      <a:pt x="63" y="1563"/>
                      <a:pt x="64" y="1563"/>
                      <a:pt x="65" y="1563"/>
                    </a:cubicBezTo>
                    <a:cubicBezTo>
                      <a:pt x="66" y="1563"/>
                      <a:pt x="67" y="1563"/>
                      <a:pt x="68" y="1563"/>
                    </a:cubicBezTo>
                    <a:cubicBezTo>
                      <a:pt x="70" y="1562"/>
                      <a:pt x="71" y="1562"/>
                      <a:pt x="72" y="1562"/>
                    </a:cubicBezTo>
                    <a:cubicBezTo>
                      <a:pt x="75" y="1562"/>
                      <a:pt x="78" y="1563"/>
                      <a:pt x="80" y="1564"/>
                    </a:cubicBezTo>
                    <a:cubicBezTo>
                      <a:pt x="81" y="1565"/>
                      <a:pt x="81" y="1565"/>
                      <a:pt x="82" y="1565"/>
                    </a:cubicBezTo>
                    <a:cubicBezTo>
                      <a:pt x="85" y="1565"/>
                      <a:pt x="87" y="1562"/>
                      <a:pt x="88" y="1562"/>
                    </a:cubicBezTo>
                    <a:cubicBezTo>
                      <a:pt x="88" y="1562"/>
                      <a:pt x="89" y="1562"/>
                      <a:pt x="89" y="1563"/>
                    </a:cubicBezTo>
                    <a:cubicBezTo>
                      <a:pt x="90" y="1566"/>
                      <a:pt x="93" y="1566"/>
                      <a:pt x="97" y="1569"/>
                    </a:cubicBezTo>
                    <a:cubicBezTo>
                      <a:pt x="98" y="1570"/>
                      <a:pt x="99" y="1570"/>
                      <a:pt x="101" y="1570"/>
                    </a:cubicBezTo>
                    <a:cubicBezTo>
                      <a:pt x="104" y="1570"/>
                      <a:pt x="107" y="1569"/>
                      <a:pt x="109" y="1568"/>
                    </a:cubicBezTo>
                    <a:cubicBezTo>
                      <a:pt x="110" y="1567"/>
                      <a:pt x="111" y="1566"/>
                      <a:pt x="111" y="1565"/>
                    </a:cubicBezTo>
                    <a:cubicBezTo>
                      <a:pt x="111" y="1564"/>
                      <a:pt x="110" y="1562"/>
                      <a:pt x="110" y="1561"/>
                    </a:cubicBezTo>
                    <a:cubicBezTo>
                      <a:pt x="110" y="1560"/>
                      <a:pt x="110" y="1559"/>
                      <a:pt x="111" y="1558"/>
                    </a:cubicBezTo>
                    <a:cubicBezTo>
                      <a:pt x="111" y="1557"/>
                      <a:pt x="111" y="1556"/>
                      <a:pt x="111" y="1555"/>
                    </a:cubicBezTo>
                    <a:cubicBezTo>
                      <a:pt x="111" y="1554"/>
                      <a:pt x="111" y="1553"/>
                      <a:pt x="111" y="1551"/>
                    </a:cubicBezTo>
                    <a:cubicBezTo>
                      <a:pt x="111" y="1551"/>
                      <a:pt x="111" y="1551"/>
                      <a:pt x="111" y="1550"/>
                    </a:cubicBezTo>
                    <a:cubicBezTo>
                      <a:pt x="111" y="1550"/>
                      <a:pt x="111" y="1550"/>
                      <a:pt x="111" y="1550"/>
                    </a:cubicBezTo>
                    <a:cubicBezTo>
                      <a:pt x="111" y="1550"/>
                      <a:pt x="111" y="1550"/>
                      <a:pt x="112" y="1550"/>
                    </a:cubicBezTo>
                    <a:cubicBezTo>
                      <a:pt x="113" y="1550"/>
                      <a:pt x="114" y="1550"/>
                      <a:pt x="115" y="1549"/>
                    </a:cubicBezTo>
                    <a:cubicBezTo>
                      <a:pt x="118" y="1547"/>
                      <a:pt x="121" y="1541"/>
                      <a:pt x="122" y="1538"/>
                    </a:cubicBezTo>
                    <a:cubicBezTo>
                      <a:pt x="121" y="1547"/>
                      <a:pt x="114" y="1551"/>
                      <a:pt x="114" y="1554"/>
                    </a:cubicBezTo>
                    <a:cubicBezTo>
                      <a:pt x="114" y="1555"/>
                      <a:pt x="114" y="1555"/>
                      <a:pt x="114" y="1555"/>
                    </a:cubicBezTo>
                    <a:cubicBezTo>
                      <a:pt x="114" y="1559"/>
                      <a:pt x="123" y="1562"/>
                      <a:pt x="129" y="1562"/>
                    </a:cubicBezTo>
                    <a:cubicBezTo>
                      <a:pt x="134" y="1562"/>
                      <a:pt x="135" y="1563"/>
                      <a:pt x="135" y="1564"/>
                    </a:cubicBezTo>
                    <a:cubicBezTo>
                      <a:pt x="135" y="1565"/>
                      <a:pt x="135" y="1565"/>
                      <a:pt x="135" y="1566"/>
                    </a:cubicBezTo>
                    <a:cubicBezTo>
                      <a:pt x="135" y="1566"/>
                      <a:pt x="135" y="1567"/>
                      <a:pt x="135" y="1567"/>
                    </a:cubicBezTo>
                    <a:cubicBezTo>
                      <a:pt x="135" y="1569"/>
                      <a:pt x="136" y="1570"/>
                      <a:pt x="137" y="1570"/>
                    </a:cubicBezTo>
                    <a:cubicBezTo>
                      <a:pt x="138" y="1570"/>
                      <a:pt x="138" y="1570"/>
                      <a:pt x="139" y="1569"/>
                    </a:cubicBezTo>
                    <a:cubicBezTo>
                      <a:pt x="140" y="1568"/>
                      <a:pt x="141" y="1567"/>
                      <a:pt x="145" y="1567"/>
                    </a:cubicBezTo>
                    <a:cubicBezTo>
                      <a:pt x="150" y="1566"/>
                      <a:pt x="150" y="1565"/>
                      <a:pt x="152" y="1562"/>
                    </a:cubicBezTo>
                    <a:cubicBezTo>
                      <a:pt x="152" y="1561"/>
                      <a:pt x="153" y="1561"/>
                      <a:pt x="154" y="1561"/>
                    </a:cubicBezTo>
                    <a:cubicBezTo>
                      <a:pt x="156" y="1561"/>
                      <a:pt x="158" y="1563"/>
                      <a:pt x="159" y="1563"/>
                    </a:cubicBezTo>
                    <a:cubicBezTo>
                      <a:pt x="160" y="1563"/>
                      <a:pt x="160" y="1563"/>
                      <a:pt x="160" y="1563"/>
                    </a:cubicBezTo>
                    <a:cubicBezTo>
                      <a:pt x="161" y="1562"/>
                      <a:pt x="161" y="1562"/>
                      <a:pt x="161" y="1561"/>
                    </a:cubicBezTo>
                    <a:cubicBezTo>
                      <a:pt x="161" y="1560"/>
                      <a:pt x="160" y="1558"/>
                      <a:pt x="160" y="1556"/>
                    </a:cubicBezTo>
                    <a:cubicBezTo>
                      <a:pt x="160" y="1556"/>
                      <a:pt x="160" y="1556"/>
                      <a:pt x="160" y="1556"/>
                    </a:cubicBezTo>
                    <a:cubicBezTo>
                      <a:pt x="160" y="1555"/>
                      <a:pt x="160" y="1555"/>
                      <a:pt x="160" y="1554"/>
                    </a:cubicBezTo>
                    <a:cubicBezTo>
                      <a:pt x="160" y="1552"/>
                      <a:pt x="158" y="1551"/>
                      <a:pt x="157" y="1549"/>
                    </a:cubicBezTo>
                    <a:cubicBezTo>
                      <a:pt x="156" y="1548"/>
                      <a:pt x="155" y="1547"/>
                      <a:pt x="155" y="1546"/>
                    </a:cubicBezTo>
                    <a:cubicBezTo>
                      <a:pt x="155" y="1545"/>
                      <a:pt x="156" y="1544"/>
                      <a:pt x="157" y="1543"/>
                    </a:cubicBezTo>
                    <a:cubicBezTo>
                      <a:pt x="159" y="1542"/>
                      <a:pt x="160" y="1541"/>
                      <a:pt x="160" y="1539"/>
                    </a:cubicBezTo>
                    <a:cubicBezTo>
                      <a:pt x="160" y="1539"/>
                      <a:pt x="160" y="1538"/>
                      <a:pt x="159" y="1536"/>
                    </a:cubicBezTo>
                    <a:cubicBezTo>
                      <a:pt x="159" y="1536"/>
                      <a:pt x="159" y="1536"/>
                      <a:pt x="159" y="1536"/>
                    </a:cubicBezTo>
                    <a:cubicBezTo>
                      <a:pt x="159" y="1534"/>
                      <a:pt x="163" y="1534"/>
                      <a:pt x="166" y="1531"/>
                    </a:cubicBezTo>
                    <a:cubicBezTo>
                      <a:pt x="168" y="1529"/>
                      <a:pt x="174" y="1523"/>
                      <a:pt x="175" y="1523"/>
                    </a:cubicBezTo>
                    <a:cubicBezTo>
                      <a:pt x="175" y="1523"/>
                      <a:pt x="175" y="1523"/>
                      <a:pt x="175" y="1523"/>
                    </a:cubicBezTo>
                    <a:cubicBezTo>
                      <a:pt x="175" y="1523"/>
                      <a:pt x="175" y="1523"/>
                      <a:pt x="175" y="1523"/>
                    </a:cubicBezTo>
                    <a:cubicBezTo>
                      <a:pt x="175" y="1523"/>
                      <a:pt x="173" y="1525"/>
                      <a:pt x="170" y="1528"/>
                    </a:cubicBezTo>
                    <a:cubicBezTo>
                      <a:pt x="168" y="1530"/>
                      <a:pt x="165" y="1533"/>
                      <a:pt x="164" y="1536"/>
                    </a:cubicBezTo>
                    <a:cubicBezTo>
                      <a:pt x="163" y="1540"/>
                      <a:pt x="160" y="1540"/>
                      <a:pt x="160" y="1544"/>
                    </a:cubicBezTo>
                    <a:cubicBezTo>
                      <a:pt x="160" y="1544"/>
                      <a:pt x="160" y="1544"/>
                      <a:pt x="160" y="1544"/>
                    </a:cubicBezTo>
                    <a:cubicBezTo>
                      <a:pt x="160" y="1547"/>
                      <a:pt x="161" y="1551"/>
                      <a:pt x="162" y="1555"/>
                    </a:cubicBezTo>
                    <a:cubicBezTo>
                      <a:pt x="163" y="1557"/>
                      <a:pt x="164" y="1558"/>
                      <a:pt x="166" y="1558"/>
                    </a:cubicBezTo>
                    <a:cubicBezTo>
                      <a:pt x="168" y="1558"/>
                      <a:pt x="170" y="1558"/>
                      <a:pt x="172" y="1558"/>
                    </a:cubicBezTo>
                    <a:cubicBezTo>
                      <a:pt x="177" y="1558"/>
                      <a:pt x="180" y="1554"/>
                      <a:pt x="181" y="1554"/>
                    </a:cubicBezTo>
                    <a:cubicBezTo>
                      <a:pt x="181" y="1554"/>
                      <a:pt x="181" y="1554"/>
                      <a:pt x="181" y="1554"/>
                    </a:cubicBezTo>
                    <a:cubicBezTo>
                      <a:pt x="181" y="1555"/>
                      <a:pt x="181" y="1555"/>
                      <a:pt x="181" y="1555"/>
                    </a:cubicBezTo>
                    <a:cubicBezTo>
                      <a:pt x="181" y="1557"/>
                      <a:pt x="177" y="1559"/>
                      <a:pt x="173" y="1560"/>
                    </a:cubicBezTo>
                    <a:cubicBezTo>
                      <a:pt x="169" y="1561"/>
                      <a:pt x="165" y="1562"/>
                      <a:pt x="164" y="1564"/>
                    </a:cubicBezTo>
                    <a:cubicBezTo>
                      <a:pt x="164" y="1564"/>
                      <a:pt x="164" y="1564"/>
                      <a:pt x="164" y="1565"/>
                    </a:cubicBezTo>
                    <a:cubicBezTo>
                      <a:pt x="164" y="1567"/>
                      <a:pt x="167" y="1570"/>
                      <a:pt x="167" y="1571"/>
                    </a:cubicBezTo>
                    <a:cubicBezTo>
                      <a:pt x="167" y="1571"/>
                      <a:pt x="167" y="1572"/>
                      <a:pt x="166" y="1572"/>
                    </a:cubicBezTo>
                    <a:cubicBezTo>
                      <a:pt x="165" y="1572"/>
                      <a:pt x="163" y="1571"/>
                      <a:pt x="162" y="1570"/>
                    </a:cubicBezTo>
                    <a:cubicBezTo>
                      <a:pt x="161" y="1568"/>
                      <a:pt x="157" y="1566"/>
                      <a:pt x="155" y="1566"/>
                    </a:cubicBezTo>
                    <a:cubicBezTo>
                      <a:pt x="154" y="1566"/>
                      <a:pt x="153" y="1566"/>
                      <a:pt x="153" y="1567"/>
                    </a:cubicBezTo>
                    <a:cubicBezTo>
                      <a:pt x="152" y="1570"/>
                      <a:pt x="140" y="1568"/>
                      <a:pt x="140" y="1573"/>
                    </a:cubicBezTo>
                    <a:cubicBezTo>
                      <a:pt x="140" y="1573"/>
                      <a:pt x="140" y="1573"/>
                      <a:pt x="140" y="1573"/>
                    </a:cubicBezTo>
                    <a:cubicBezTo>
                      <a:pt x="140" y="1578"/>
                      <a:pt x="143" y="1580"/>
                      <a:pt x="144" y="1585"/>
                    </a:cubicBezTo>
                    <a:cubicBezTo>
                      <a:pt x="144" y="1591"/>
                      <a:pt x="148" y="1591"/>
                      <a:pt x="150" y="1594"/>
                    </a:cubicBezTo>
                    <a:cubicBezTo>
                      <a:pt x="150" y="1594"/>
                      <a:pt x="150" y="1595"/>
                      <a:pt x="150" y="1595"/>
                    </a:cubicBezTo>
                    <a:cubicBezTo>
                      <a:pt x="150" y="1597"/>
                      <a:pt x="149" y="1598"/>
                      <a:pt x="148" y="1599"/>
                    </a:cubicBezTo>
                    <a:cubicBezTo>
                      <a:pt x="148" y="1600"/>
                      <a:pt x="147" y="1601"/>
                      <a:pt x="146" y="1601"/>
                    </a:cubicBezTo>
                    <a:cubicBezTo>
                      <a:pt x="146" y="1601"/>
                      <a:pt x="146" y="1601"/>
                      <a:pt x="146" y="1600"/>
                    </a:cubicBezTo>
                    <a:cubicBezTo>
                      <a:pt x="146" y="1600"/>
                      <a:pt x="146" y="1599"/>
                      <a:pt x="146" y="1598"/>
                    </a:cubicBezTo>
                    <a:cubicBezTo>
                      <a:pt x="146" y="1597"/>
                      <a:pt x="146" y="1596"/>
                      <a:pt x="146" y="1594"/>
                    </a:cubicBezTo>
                    <a:cubicBezTo>
                      <a:pt x="146" y="1594"/>
                      <a:pt x="146" y="1593"/>
                      <a:pt x="146" y="1593"/>
                    </a:cubicBezTo>
                    <a:cubicBezTo>
                      <a:pt x="146" y="1590"/>
                      <a:pt x="144" y="1588"/>
                      <a:pt x="142" y="1587"/>
                    </a:cubicBezTo>
                    <a:cubicBezTo>
                      <a:pt x="140" y="1587"/>
                      <a:pt x="139" y="1579"/>
                      <a:pt x="138" y="1576"/>
                    </a:cubicBezTo>
                    <a:cubicBezTo>
                      <a:pt x="137" y="1574"/>
                      <a:pt x="130" y="1572"/>
                      <a:pt x="130" y="1569"/>
                    </a:cubicBezTo>
                    <a:cubicBezTo>
                      <a:pt x="130" y="1566"/>
                      <a:pt x="128" y="1565"/>
                      <a:pt x="126" y="1565"/>
                    </a:cubicBezTo>
                    <a:cubicBezTo>
                      <a:pt x="125" y="1565"/>
                      <a:pt x="124" y="1565"/>
                      <a:pt x="124" y="1566"/>
                    </a:cubicBezTo>
                    <a:cubicBezTo>
                      <a:pt x="123" y="1566"/>
                      <a:pt x="123" y="1566"/>
                      <a:pt x="123" y="1566"/>
                    </a:cubicBezTo>
                    <a:cubicBezTo>
                      <a:pt x="120" y="1566"/>
                      <a:pt x="117" y="1562"/>
                      <a:pt x="115" y="1562"/>
                    </a:cubicBezTo>
                    <a:cubicBezTo>
                      <a:pt x="115" y="1562"/>
                      <a:pt x="115" y="1562"/>
                      <a:pt x="115" y="1562"/>
                    </a:cubicBezTo>
                    <a:cubicBezTo>
                      <a:pt x="113" y="1563"/>
                      <a:pt x="113" y="1565"/>
                      <a:pt x="113" y="1568"/>
                    </a:cubicBezTo>
                    <a:cubicBezTo>
                      <a:pt x="113" y="1570"/>
                      <a:pt x="112" y="1572"/>
                      <a:pt x="111" y="1572"/>
                    </a:cubicBezTo>
                    <a:cubicBezTo>
                      <a:pt x="111" y="1572"/>
                      <a:pt x="111" y="1572"/>
                      <a:pt x="111" y="1572"/>
                    </a:cubicBezTo>
                    <a:cubicBezTo>
                      <a:pt x="110" y="1572"/>
                      <a:pt x="109" y="1572"/>
                      <a:pt x="108" y="1572"/>
                    </a:cubicBezTo>
                    <a:cubicBezTo>
                      <a:pt x="106" y="1572"/>
                      <a:pt x="105" y="1572"/>
                      <a:pt x="105" y="1574"/>
                    </a:cubicBezTo>
                    <a:cubicBezTo>
                      <a:pt x="105" y="1576"/>
                      <a:pt x="103" y="1578"/>
                      <a:pt x="102" y="1578"/>
                    </a:cubicBezTo>
                    <a:cubicBezTo>
                      <a:pt x="101" y="1578"/>
                      <a:pt x="101" y="1577"/>
                      <a:pt x="100" y="1577"/>
                    </a:cubicBezTo>
                    <a:cubicBezTo>
                      <a:pt x="99" y="1574"/>
                      <a:pt x="96" y="1575"/>
                      <a:pt x="95" y="1573"/>
                    </a:cubicBezTo>
                    <a:cubicBezTo>
                      <a:pt x="95" y="1571"/>
                      <a:pt x="90" y="1570"/>
                      <a:pt x="85" y="1570"/>
                    </a:cubicBezTo>
                    <a:cubicBezTo>
                      <a:pt x="85" y="1570"/>
                      <a:pt x="84" y="1570"/>
                      <a:pt x="83" y="1570"/>
                    </a:cubicBezTo>
                    <a:cubicBezTo>
                      <a:pt x="82" y="1570"/>
                      <a:pt x="81" y="1570"/>
                      <a:pt x="81" y="1570"/>
                    </a:cubicBezTo>
                    <a:cubicBezTo>
                      <a:pt x="77" y="1570"/>
                      <a:pt x="77" y="1568"/>
                      <a:pt x="72" y="1568"/>
                    </a:cubicBezTo>
                    <a:cubicBezTo>
                      <a:pt x="72" y="1568"/>
                      <a:pt x="72" y="1568"/>
                      <a:pt x="71" y="1568"/>
                    </a:cubicBezTo>
                    <a:cubicBezTo>
                      <a:pt x="69" y="1568"/>
                      <a:pt x="69" y="1569"/>
                      <a:pt x="69" y="1570"/>
                    </a:cubicBezTo>
                    <a:cubicBezTo>
                      <a:pt x="69" y="1571"/>
                      <a:pt x="69" y="1572"/>
                      <a:pt x="69" y="1572"/>
                    </a:cubicBezTo>
                    <a:cubicBezTo>
                      <a:pt x="69" y="1573"/>
                      <a:pt x="69" y="1573"/>
                      <a:pt x="68" y="1573"/>
                    </a:cubicBezTo>
                    <a:cubicBezTo>
                      <a:pt x="68" y="1574"/>
                      <a:pt x="68" y="1574"/>
                      <a:pt x="68" y="1574"/>
                    </a:cubicBezTo>
                    <a:cubicBezTo>
                      <a:pt x="66" y="1574"/>
                      <a:pt x="65" y="1571"/>
                      <a:pt x="63" y="1570"/>
                    </a:cubicBezTo>
                    <a:cubicBezTo>
                      <a:pt x="63" y="1570"/>
                      <a:pt x="62" y="1570"/>
                      <a:pt x="62" y="1570"/>
                    </a:cubicBezTo>
                    <a:cubicBezTo>
                      <a:pt x="58" y="1570"/>
                      <a:pt x="51" y="1575"/>
                      <a:pt x="48" y="1576"/>
                    </a:cubicBezTo>
                    <a:cubicBezTo>
                      <a:pt x="45" y="1577"/>
                      <a:pt x="42" y="1580"/>
                      <a:pt x="39" y="1580"/>
                    </a:cubicBezTo>
                    <a:cubicBezTo>
                      <a:pt x="35" y="1580"/>
                      <a:pt x="33" y="1578"/>
                      <a:pt x="31" y="1575"/>
                    </a:cubicBezTo>
                    <a:cubicBezTo>
                      <a:pt x="30" y="1575"/>
                      <a:pt x="29" y="1575"/>
                      <a:pt x="28" y="1575"/>
                    </a:cubicBezTo>
                    <a:cubicBezTo>
                      <a:pt x="24" y="1575"/>
                      <a:pt x="15" y="1578"/>
                      <a:pt x="14" y="1581"/>
                    </a:cubicBezTo>
                    <a:cubicBezTo>
                      <a:pt x="13" y="1584"/>
                      <a:pt x="10" y="1581"/>
                      <a:pt x="10" y="1584"/>
                    </a:cubicBezTo>
                    <a:cubicBezTo>
                      <a:pt x="10" y="1584"/>
                      <a:pt x="10" y="1585"/>
                      <a:pt x="10" y="1585"/>
                    </a:cubicBezTo>
                    <a:cubicBezTo>
                      <a:pt x="10" y="1587"/>
                      <a:pt x="11" y="1588"/>
                      <a:pt x="13" y="1588"/>
                    </a:cubicBezTo>
                    <a:cubicBezTo>
                      <a:pt x="13" y="1588"/>
                      <a:pt x="14" y="1588"/>
                      <a:pt x="14" y="1588"/>
                    </a:cubicBezTo>
                    <a:cubicBezTo>
                      <a:pt x="15" y="1588"/>
                      <a:pt x="16" y="1587"/>
                      <a:pt x="17" y="1587"/>
                    </a:cubicBezTo>
                    <a:cubicBezTo>
                      <a:pt x="18" y="1587"/>
                      <a:pt x="20" y="1588"/>
                      <a:pt x="20" y="1589"/>
                    </a:cubicBezTo>
                    <a:cubicBezTo>
                      <a:pt x="20" y="1589"/>
                      <a:pt x="20" y="1589"/>
                      <a:pt x="19" y="1589"/>
                    </a:cubicBezTo>
                    <a:cubicBezTo>
                      <a:pt x="19" y="1589"/>
                      <a:pt x="19" y="1589"/>
                      <a:pt x="18" y="1589"/>
                    </a:cubicBezTo>
                    <a:cubicBezTo>
                      <a:pt x="18" y="1589"/>
                      <a:pt x="17" y="1589"/>
                      <a:pt x="17" y="1589"/>
                    </a:cubicBezTo>
                    <a:cubicBezTo>
                      <a:pt x="16" y="1589"/>
                      <a:pt x="14" y="1589"/>
                      <a:pt x="14" y="1591"/>
                    </a:cubicBezTo>
                    <a:cubicBezTo>
                      <a:pt x="14" y="1591"/>
                      <a:pt x="13" y="1592"/>
                      <a:pt x="11" y="1592"/>
                    </a:cubicBezTo>
                    <a:cubicBezTo>
                      <a:pt x="10" y="1593"/>
                      <a:pt x="8" y="1593"/>
                      <a:pt x="8" y="1594"/>
                    </a:cubicBezTo>
                    <a:cubicBezTo>
                      <a:pt x="8" y="1595"/>
                      <a:pt x="8" y="1595"/>
                      <a:pt x="7" y="1595"/>
                    </a:cubicBezTo>
                    <a:cubicBezTo>
                      <a:pt x="7" y="1595"/>
                      <a:pt x="6" y="1595"/>
                      <a:pt x="5" y="1594"/>
                    </a:cubicBezTo>
                    <a:cubicBezTo>
                      <a:pt x="4" y="1593"/>
                      <a:pt x="3" y="1593"/>
                      <a:pt x="1" y="1593"/>
                    </a:cubicBezTo>
                    <a:cubicBezTo>
                      <a:pt x="1" y="1593"/>
                      <a:pt x="0" y="1593"/>
                      <a:pt x="0" y="1594"/>
                    </a:cubicBezTo>
                    <a:cubicBezTo>
                      <a:pt x="0" y="1594"/>
                      <a:pt x="0" y="1594"/>
                      <a:pt x="0" y="1595"/>
                    </a:cubicBezTo>
                    <a:cubicBezTo>
                      <a:pt x="1" y="1596"/>
                      <a:pt x="5" y="1598"/>
                      <a:pt x="7" y="1598"/>
                    </a:cubicBezTo>
                    <a:cubicBezTo>
                      <a:pt x="8" y="1598"/>
                      <a:pt x="9" y="1598"/>
                      <a:pt x="10" y="1597"/>
                    </a:cubicBezTo>
                    <a:cubicBezTo>
                      <a:pt x="10" y="1597"/>
                      <a:pt x="10" y="1597"/>
                      <a:pt x="10" y="1597"/>
                    </a:cubicBezTo>
                    <a:cubicBezTo>
                      <a:pt x="10" y="1597"/>
                      <a:pt x="10" y="1597"/>
                      <a:pt x="10" y="1596"/>
                    </a:cubicBezTo>
                    <a:cubicBezTo>
                      <a:pt x="10" y="1597"/>
                      <a:pt x="10" y="1597"/>
                      <a:pt x="10" y="1597"/>
                    </a:cubicBezTo>
                    <a:cubicBezTo>
                      <a:pt x="10" y="1597"/>
                      <a:pt x="10" y="1598"/>
                      <a:pt x="10" y="1598"/>
                    </a:cubicBezTo>
                    <a:cubicBezTo>
                      <a:pt x="10" y="1599"/>
                      <a:pt x="10" y="1600"/>
                      <a:pt x="10" y="1600"/>
                    </a:cubicBezTo>
                    <a:cubicBezTo>
                      <a:pt x="11" y="1603"/>
                      <a:pt x="18" y="1604"/>
                      <a:pt x="24" y="1607"/>
                    </a:cubicBezTo>
                    <a:cubicBezTo>
                      <a:pt x="25" y="1608"/>
                      <a:pt x="26" y="1608"/>
                      <a:pt x="27" y="1608"/>
                    </a:cubicBezTo>
                    <a:cubicBezTo>
                      <a:pt x="31" y="1608"/>
                      <a:pt x="34" y="1606"/>
                      <a:pt x="36" y="1606"/>
                    </a:cubicBezTo>
                    <a:cubicBezTo>
                      <a:pt x="36" y="1606"/>
                      <a:pt x="36" y="1606"/>
                      <a:pt x="36" y="1606"/>
                    </a:cubicBezTo>
                    <a:cubicBezTo>
                      <a:pt x="36" y="1606"/>
                      <a:pt x="36" y="1606"/>
                      <a:pt x="36" y="1606"/>
                    </a:cubicBezTo>
                    <a:cubicBezTo>
                      <a:pt x="36" y="1608"/>
                      <a:pt x="32" y="1612"/>
                      <a:pt x="31" y="1614"/>
                    </a:cubicBezTo>
                    <a:cubicBezTo>
                      <a:pt x="31" y="1614"/>
                      <a:pt x="31" y="1614"/>
                      <a:pt x="31" y="1614"/>
                    </a:cubicBezTo>
                    <a:cubicBezTo>
                      <a:pt x="31" y="1615"/>
                      <a:pt x="33" y="1617"/>
                      <a:pt x="35" y="1619"/>
                    </a:cubicBezTo>
                    <a:cubicBezTo>
                      <a:pt x="37" y="1621"/>
                      <a:pt x="39" y="1623"/>
                      <a:pt x="39" y="1623"/>
                    </a:cubicBezTo>
                    <a:cubicBezTo>
                      <a:pt x="39" y="1624"/>
                      <a:pt x="39" y="1624"/>
                      <a:pt x="39" y="1624"/>
                    </a:cubicBezTo>
                    <a:cubicBezTo>
                      <a:pt x="38" y="1624"/>
                      <a:pt x="38" y="1624"/>
                      <a:pt x="38" y="1625"/>
                    </a:cubicBezTo>
                    <a:cubicBezTo>
                      <a:pt x="38" y="1625"/>
                      <a:pt x="38" y="1626"/>
                      <a:pt x="38" y="1627"/>
                    </a:cubicBezTo>
                    <a:cubicBezTo>
                      <a:pt x="38" y="1627"/>
                      <a:pt x="38" y="1628"/>
                      <a:pt x="38" y="1628"/>
                    </a:cubicBezTo>
                    <a:cubicBezTo>
                      <a:pt x="38" y="1628"/>
                      <a:pt x="37" y="1628"/>
                      <a:pt x="37" y="1628"/>
                    </a:cubicBezTo>
                    <a:cubicBezTo>
                      <a:pt x="36" y="1628"/>
                      <a:pt x="35" y="1626"/>
                      <a:pt x="35" y="1625"/>
                    </a:cubicBezTo>
                    <a:cubicBezTo>
                      <a:pt x="34" y="1623"/>
                      <a:pt x="31" y="1619"/>
                      <a:pt x="27" y="1616"/>
                    </a:cubicBezTo>
                    <a:cubicBezTo>
                      <a:pt x="22" y="1613"/>
                      <a:pt x="19" y="1612"/>
                      <a:pt x="17" y="1610"/>
                    </a:cubicBezTo>
                    <a:cubicBezTo>
                      <a:pt x="16" y="1609"/>
                      <a:pt x="14" y="1609"/>
                      <a:pt x="12" y="1609"/>
                    </a:cubicBezTo>
                    <a:cubicBezTo>
                      <a:pt x="9" y="1609"/>
                      <a:pt x="5" y="1610"/>
                      <a:pt x="4" y="1612"/>
                    </a:cubicBezTo>
                    <a:cubicBezTo>
                      <a:pt x="4" y="1613"/>
                      <a:pt x="4" y="1613"/>
                      <a:pt x="4" y="1613"/>
                    </a:cubicBezTo>
                    <a:cubicBezTo>
                      <a:pt x="4" y="1616"/>
                      <a:pt x="8" y="1617"/>
                      <a:pt x="10" y="1617"/>
                    </a:cubicBezTo>
                    <a:cubicBezTo>
                      <a:pt x="12" y="1617"/>
                      <a:pt x="13" y="1617"/>
                      <a:pt x="14" y="1616"/>
                    </a:cubicBezTo>
                    <a:cubicBezTo>
                      <a:pt x="14" y="1616"/>
                      <a:pt x="15" y="1616"/>
                      <a:pt x="15" y="1616"/>
                    </a:cubicBezTo>
                    <a:cubicBezTo>
                      <a:pt x="16" y="1615"/>
                      <a:pt x="16" y="1618"/>
                      <a:pt x="17" y="1620"/>
                    </a:cubicBezTo>
                    <a:cubicBezTo>
                      <a:pt x="19" y="1623"/>
                      <a:pt x="28" y="1626"/>
                      <a:pt x="28" y="1629"/>
                    </a:cubicBezTo>
                    <a:cubicBezTo>
                      <a:pt x="28" y="1629"/>
                      <a:pt x="28" y="1629"/>
                      <a:pt x="28" y="1629"/>
                    </a:cubicBezTo>
                    <a:cubicBezTo>
                      <a:pt x="28" y="1629"/>
                      <a:pt x="28" y="1629"/>
                      <a:pt x="28" y="1629"/>
                    </a:cubicBezTo>
                    <a:cubicBezTo>
                      <a:pt x="25" y="1629"/>
                      <a:pt x="15" y="1622"/>
                      <a:pt x="14" y="1620"/>
                    </a:cubicBezTo>
                    <a:cubicBezTo>
                      <a:pt x="13" y="1619"/>
                      <a:pt x="11" y="1618"/>
                      <a:pt x="9" y="1618"/>
                    </a:cubicBezTo>
                    <a:cubicBezTo>
                      <a:pt x="8" y="1618"/>
                      <a:pt x="7" y="1619"/>
                      <a:pt x="6" y="1620"/>
                    </a:cubicBezTo>
                    <a:cubicBezTo>
                      <a:pt x="6" y="1620"/>
                      <a:pt x="6" y="1620"/>
                      <a:pt x="6" y="1620"/>
                    </a:cubicBezTo>
                    <a:cubicBezTo>
                      <a:pt x="7" y="1622"/>
                      <a:pt x="11" y="1626"/>
                      <a:pt x="16" y="1631"/>
                    </a:cubicBezTo>
                    <a:cubicBezTo>
                      <a:pt x="21" y="1635"/>
                      <a:pt x="25" y="1639"/>
                      <a:pt x="26" y="1639"/>
                    </a:cubicBezTo>
                    <a:cubicBezTo>
                      <a:pt x="26" y="1639"/>
                      <a:pt x="26" y="1639"/>
                      <a:pt x="26" y="1639"/>
                    </a:cubicBezTo>
                    <a:cubicBezTo>
                      <a:pt x="26" y="1639"/>
                      <a:pt x="26" y="1639"/>
                      <a:pt x="26" y="1639"/>
                    </a:cubicBezTo>
                    <a:cubicBezTo>
                      <a:pt x="24" y="1639"/>
                      <a:pt x="15" y="1634"/>
                      <a:pt x="12" y="1634"/>
                    </a:cubicBezTo>
                    <a:cubicBezTo>
                      <a:pt x="11" y="1634"/>
                      <a:pt x="11" y="1634"/>
                      <a:pt x="11" y="1635"/>
                    </a:cubicBezTo>
                    <a:cubicBezTo>
                      <a:pt x="10" y="1635"/>
                      <a:pt x="10" y="1635"/>
                      <a:pt x="10" y="1636"/>
                    </a:cubicBezTo>
                    <a:cubicBezTo>
                      <a:pt x="10" y="1638"/>
                      <a:pt x="15" y="1640"/>
                      <a:pt x="15" y="1644"/>
                    </a:cubicBezTo>
                    <a:cubicBezTo>
                      <a:pt x="15" y="1645"/>
                      <a:pt x="14" y="1645"/>
                      <a:pt x="14" y="1646"/>
                    </a:cubicBezTo>
                    <a:cubicBezTo>
                      <a:pt x="14" y="1646"/>
                      <a:pt x="14" y="1647"/>
                      <a:pt x="14" y="1647"/>
                    </a:cubicBezTo>
                    <a:cubicBezTo>
                      <a:pt x="14" y="1652"/>
                      <a:pt x="20" y="1656"/>
                      <a:pt x="23" y="1660"/>
                    </a:cubicBezTo>
                    <a:cubicBezTo>
                      <a:pt x="24" y="1661"/>
                      <a:pt x="25" y="1661"/>
                      <a:pt x="26" y="1661"/>
                    </a:cubicBezTo>
                    <a:cubicBezTo>
                      <a:pt x="27" y="1661"/>
                      <a:pt x="28" y="1658"/>
                      <a:pt x="28" y="1657"/>
                    </a:cubicBezTo>
                    <a:cubicBezTo>
                      <a:pt x="28" y="1655"/>
                      <a:pt x="29" y="1655"/>
                      <a:pt x="31" y="1655"/>
                    </a:cubicBezTo>
                    <a:cubicBezTo>
                      <a:pt x="32" y="1655"/>
                      <a:pt x="32" y="1655"/>
                      <a:pt x="32" y="1656"/>
                    </a:cubicBezTo>
                    <a:cubicBezTo>
                      <a:pt x="32" y="1657"/>
                      <a:pt x="32" y="1657"/>
                      <a:pt x="32" y="1657"/>
                    </a:cubicBezTo>
                    <a:cubicBezTo>
                      <a:pt x="32" y="1661"/>
                      <a:pt x="26" y="1663"/>
                      <a:pt x="24" y="1663"/>
                    </a:cubicBezTo>
                    <a:cubicBezTo>
                      <a:pt x="23" y="1663"/>
                      <a:pt x="22" y="1663"/>
                      <a:pt x="20" y="1664"/>
                    </a:cubicBezTo>
                    <a:cubicBezTo>
                      <a:pt x="19" y="1664"/>
                      <a:pt x="19" y="1664"/>
                      <a:pt x="19" y="1664"/>
                    </a:cubicBezTo>
                    <a:cubicBezTo>
                      <a:pt x="17" y="1664"/>
                      <a:pt x="14" y="1657"/>
                      <a:pt x="13" y="1655"/>
                    </a:cubicBezTo>
                    <a:cubicBezTo>
                      <a:pt x="12" y="1651"/>
                      <a:pt x="8" y="1638"/>
                      <a:pt x="6" y="1635"/>
                    </a:cubicBezTo>
                    <a:cubicBezTo>
                      <a:pt x="4" y="1632"/>
                      <a:pt x="4" y="1630"/>
                      <a:pt x="2" y="1630"/>
                    </a:cubicBezTo>
                    <a:cubicBezTo>
                      <a:pt x="2" y="1630"/>
                      <a:pt x="2" y="1630"/>
                      <a:pt x="1" y="1630"/>
                    </a:cubicBezTo>
                    <a:cubicBezTo>
                      <a:pt x="1" y="1630"/>
                      <a:pt x="1" y="1631"/>
                      <a:pt x="1" y="1631"/>
                    </a:cubicBezTo>
                    <a:cubicBezTo>
                      <a:pt x="1" y="1635"/>
                      <a:pt x="9" y="1652"/>
                      <a:pt x="10" y="1654"/>
                    </a:cubicBezTo>
                    <a:cubicBezTo>
                      <a:pt x="10" y="1657"/>
                      <a:pt x="10" y="1668"/>
                      <a:pt x="12" y="1670"/>
                    </a:cubicBezTo>
                    <a:cubicBezTo>
                      <a:pt x="13" y="1671"/>
                      <a:pt x="13" y="1672"/>
                      <a:pt x="13" y="1673"/>
                    </a:cubicBezTo>
                    <a:cubicBezTo>
                      <a:pt x="13" y="1675"/>
                      <a:pt x="12" y="1675"/>
                      <a:pt x="11" y="1675"/>
                    </a:cubicBezTo>
                    <a:cubicBezTo>
                      <a:pt x="10" y="1675"/>
                      <a:pt x="10" y="1676"/>
                      <a:pt x="10" y="1677"/>
                    </a:cubicBezTo>
                    <a:cubicBezTo>
                      <a:pt x="10" y="1680"/>
                      <a:pt x="12" y="1686"/>
                      <a:pt x="14" y="1689"/>
                    </a:cubicBezTo>
                    <a:cubicBezTo>
                      <a:pt x="14" y="1690"/>
                      <a:pt x="15" y="1691"/>
                      <a:pt x="15" y="1691"/>
                    </a:cubicBezTo>
                    <a:cubicBezTo>
                      <a:pt x="17" y="1691"/>
                      <a:pt x="17" y="1688"/>
                      <a:pt x="18" y="1688"/>
                    </a:cubicBezTo>
                    <a:cubicBezTo>
                      <a:pt x="18" y="1688"/>
                      <a:pt x="18" y="1688"/>
                      <a:pt x="18" y="1688"/>
                    </a:cubicBezTo>
                    <a:cubicBezTo>
                      <a:pt x="18" y="1689"/>
                      <a:pt x="19" y="1689"/>
                      <a:pt x="19" y="1689"/>
                    </a:cubicBezTo>
                    <a:cubicBezTo>
                      <a:pt x="21" y="1689"/>
                      <a:pt x="22" y="1688"/>
                      <a:pt x="23" y="1687"/>
                    </a:cubicBezTo>
                    <a:cubicBezTo>
                      <a:pt x="24" y="1687"/>
                      <a:pt x="24" y="1686"/>
                      <a:pt x="24" y="1686"/>
                    </a:cubicBezTo>
                    <a:cubicBezTo>
                      <a:pt x="24" y="1684"/>
                      <a:pt x="21" y="1679"/>
                      <a:pt x="21" y="1678"/>
                    </a:cubicBezTo>
                    <a:cubicBezTo>
                      <a:pt x="21" y="1678"/>
                      <a:pt x="21" y="1678"/>
                      <a:pt x="21" y="1678"/>
                    </a:cubicBezTo>
                    <a:cubicBezTo>
                      <a:pt x="22" y="1678"/>
                      <a:pt x="22" y="1676"/>
                      <a:pt x="22" y="1674"/>
                    </a:cubicBezTo>
                    <a:cubicBezTo>
                      <a:pt x="22" y="1674"/>
                      <a:pt x="22" y="1674"/>
                      <a:pt x="22" y="1673"/>
                    </a:cubicBezTo>
                    <a:cubicBezTo>
                      <a:pt x="22" y="1672"/>
                      <a:pt x="22" y="1671"/>
                      <a:pt x="23" y="1670"/>
                    </a:cubicBezTo>
                    <a:cubicBezTo>
                      <a:pt x="23" y="1666"/>
                      <a:pt x="23" y="1667"/>
                      <a:pt x="26" y="1667"/>
                    </a:cubicBezTo>
                    <a:cubicBezTo>
                      <a:pt x="26" y="1667"/>
                      <a:pt x="26" y="1667"/>
                      <a:pt x="26" y="1667"/>
                    </a:cubicBezTo>
                    <a:cubicBezTo>
                      <a:pt x="27" y="1667"/>
                      <a:pt x="27" y="1668"/>
                      <a:pt x="27" y="1669"/>
                    </a:cubicBezTo>
                    <a:cubicBezTo>
                      <a:pt x="27" y="1670"/>
                      <a:pt x="27" y="1671"/>
                      <a:pt x="27" y="1672"/>
                    </a:cubicBezTo>
                    <a:cubicBezTo>
                      <a:pt x="27" y="1673"/>
                      <a:pt x="27" y="1674"/>
                      <a:pt x="27" y="1675"/>
                    </a:cubicBezTo>
                    <a:cubicBezTo>
                      <a:pt x="27" y="1677"/>
                      <a:pt x="27" y="1678"/>
                      <a:pt x="28" y="1680"/>
                    </a:cubicBezTo>
                    <a:cubicBezTo>
                      <a:pt x="28" y="1682"/>
                      <a:pt x="34" y="1682"/>
                      <a:pt x="36" y="1683"/>
                    </a:cubicBezTo>
                    <a:cubicBezTo>
                      <a:pt x="38" y="1684"/>
                      <a:pt x="35" y="1691"/>
                      <a:pt x="39" y="1693"/>
                    </a:cubicBezTo>
                    <a:cubicBezTo>
                      <a:pt x="39" y="1693"/>
                      <a:pt x="39" y="1693"/>
                      <a:pt x="40" y="1693"/>
                    </a:cubicBezTo>
                    <a:cubicBezTo>
                      <a:pt x="43" y="1693"/>
                      <a:pt x="48" y="1685"/>
                      <a:pt x="50" y="1683"/>
                    </a:cubicBezTo>
                    <a:cubicBezTo>
                      <a:pt x="51" y="1682"/>
                      <a:pt x="52" y="1681"/>
                      <a:pt x="53" y="1681"/>
                    </a:cubicBezTo>
                    <a:cubicBezTo>
                      <a:pt x="54" y="1681"/>
                      <a:pt x="55" y="1681"/>
                      <a:pt x="56" y="1682"/>
                    </a:cubicBezTo>
                    <a:cubicBezTo>
                      <a:pt x="56" y="1682"/>
                      <a:pt x="57" y="1682"/>
                      <a:pt x="57" y="1682"/>
                    </a:cubicBezTo>
                    <a:cubicBezTo>
                      <a:pt x="57" y="1683"/>
                      <a:pt x="54" y="1683"/>
                      <a:pt x="52" y="1685"/>
                    </a:cubicBezTo>
                    <a:cubicBezTo>
                      <a:pt x="51" y="1686"/>
                      <a:pt x="51" y="1688"/>
                      <a:pt x="51" y="1689"/>
                    </a:cubicBezTo>
                    <a:cubicBezTo>
                      <a:pt x="51" y="1690"/>
                      <a:pt x="51" y="1692"/>
                      <a:pt x="53" y="1692"/>
                    </a:cubicBezTo>
                    <a:cubicBezTo>
                      <a:pt x="53" y="1692"/>
                      <a:pt x="53" y="1692"/>
                      <a:pt x="53" y="1692"/>
                    </a:cubicBezTo>
                    <a:cubicBezTo>
                      <a:pt x="55" y="1692"/>
                      <a:pt x="57" y="1689"/>
                      <a:pt x="57" y="1688"/>
                    </a:cubicBezTo>
                    <a:cubicBezTo>
                      <a:pt x="57" y="1688"/>
                      <a:pt x="57" y="1688"/>
                      <a:pt x="58" y="1688"/>
                    </a:cubicBezTo>
                    <a:cubicBezTo>
                      <a:pt x="60" y="1688"/>
                      <a:pt x="60" y="1699"/>
                      <a:pt x="60" y="1701"/>
                    </a:cubicBezTo>
                    <a:cubicBezTo>
                      <a:pt x="61" y="1702"/>
                      <a:pt x="61" y="1702"/>
                      <a:pt x="61" y="1702"/>
                    </a:cubicBezTo>
                    <a:cubicBezTo>
                      <a:pt x="61" y="1703"/>
                      <a:pt x="60" y="1703"/>
                      <a:pt x="60" y="1703"/>
                    </a:cubicBezTo>
                    <a:cubicBezTo>
                      <a:pt x="58" y="1703"/>
                      <a:pt x="56" y="1703"/>
                      <a:pt x="53" y="1703"/>
                    </a:cubicBezTo>
                    <a:cubicBezTo>
                      <a:pt x="45" y="1703"/>
                      <a:pt x="45" y="1710"/>
                      <a:pt x="42" y="1710"/>
                    </a:cubicBezTo>
                    <a:cubicBezTo>
                      <a:pt x="41" y="1710"/>
                      <a:pt x="41" y="1709"/>
                      <a:pt x="41" y="1707"/>
                    </a:cubicBezTo>
                    <a:cubicBezTo>
                      <a:pt x="41" y="1707"/>
                      <a:pt x="41" y="1706"/>
                      <a:pt x="41" y="1705"/>
                    </a:cubicBezTo>
                    <a:cubicBezTo>
                      <a:pt x="41" y="1704"/>
                      <a:pt x="40" y="1702"/>
                      <a:pt x="39" y="1702"/>
                    </a:cubicBezTo>
                    <a:cubicBezTo>
                      <a:pt x="35" y="1702"/>
                      <a:pt x="36" y="1705"/>
                      <a:pt x="36" y="1708"/>
                    </a:cubicBezTo>
                    <a:cubicBezTo>
                      <a:pt x="36" y="1708"/>
                      <a:pt x="36" y="1708"/>
                      <a:pt x="36" y="1708"/>
                    </a:cubicBezTo>
                    <a:cubicBezTo>
                      <a:pt x="36" y="1711"/>
                      <a:pt x="41" y="1716"/>
                      <a:pt x="41" y="1717"/>
                    </a:cubicBezTo>
                    <a:cubicBezTo>
                      <a:pt x="41" y="1717"/>
                      <a:pt x="40" y="1717"/>
                      <a:pt x="40" y="1717"/>
                    </a:cubicBezTo>
                    <a:cubicBezTo>
                      <a:pt x="40" y="1718"/>
                      <a:pt x="40" y="1718"/>
                      <a:pt x="40" y="1718"/>
                    </a:cubicBezTo>
                    <a:cubicBezTo>
                      <a:pt x="38" y="1718"/>
                      <a:pt x="35" y="1714"/>
                      <a:pt x="33" y="1714"/>
                    </a:cubicBezTo>
                    <a:cubicBezTo>
                      <a:pt x="33" y="1714"/>
                      <a:pt x="33" y="1714"/>
                      <a:pt x="33" y="1714"/>
                    </a:cubicBezTo>
                    <a:cubicBezTo>
                      <a:pt x="32" y="1715"/>
                      <a:pt x="32" y="1715"/>
                      <a:pt x="32" y="1715"/>
                    </a:cubicBezTo>
                    <a:cubicBezTo>
                      <a:pt x="32" y="1716"/>
                      <a:pt x="33" y="1717"/>
                      <a:pt x="33" y="1718"/>
                    </a:cubicBezTo>
                    <a:cubicBezTo>
                      <a:pt x="33" y="1718"/>
                      <a:pt x="33" y="1718"/>
                      <a:pt x="33" y="1719"/>
                    </a:cubicBezTo>
                    <a:cubicBezTo>
                      <a:pt x="33" y="1721"/>
                      <a:pt x="31" y="1720"/>
                      <a:pt x="27" y="1722"/>
                    </a:cubicBezTo>
                    <a:cubicBezTo>
                      <a:pt x="23" y="1725"/>
                      <a:pt x="18" y="1725"/>
                      <a:pt x="17" y="1729"/>
                    </a:cubicBezTo>
                    <a:cubicBezTo>
                      <a:pt x="17" y="1729"/>
                      <a:pt x="17" y="1729"/>
                      <a:pt x="17" y="1729"/>
                    </a:cubicBezTo>
                    <a:cubicBezTo>
                      <a:pt x="17" y="1732"/>
                      <a:pt x="20" y="1735"/>
                      <a:pt x="20" y="1739"/>
                    </a:cubicBezTo>
                    <a:cubicBezTo>
                      <a:pt x="20" y="1741"/>
                      <a:pt x="21" y="1742"/>
                      <a:pt x="21" y="1742"/>
                    </a:cubicBezTo>
                    <a:cubicBezTo>
                      <a:pt x="22" y="1743"/>
                      <a:pt x="23" y="1743"/>
                      <a:pt x="24" y="1743"/>
                    </a:cubicBezTo>
                    <a:cubicBezTo>
                      <a:pt x="24" y="1743"/>
                      <a:pt x="25" y="1743"/>
                      <a:pt x="25" y="1743"/>
                    </a:cubicBezTo>
                    <a:cubicBezTo>
                      <a:pt x="27" y="1743"/>
                      <a:pt x="27" y="1743"/>
                      <a:pt x="27" y="1744"/>
                    </a:cubicBezTo>
                    <a:cubicBezTo>
                      <a:pt x="27" y="1744"/>
                      <a:pt x="26" y="1746"/>
                      <a:pt x="24" y="1749"/>
                    </a:cubicBezTo>
                    <a:cubicBezTo>
                      <a:pt x="23" y="1750"/>
                      <a:pt x="23" y="1752"/>
                      <a:pt x="23" y="1754"/>
                    </a:cubicBezTo>
                    <a:cubicBezTo>
                      <a:pt x="23" y="1759"/>
                      <a:pt x="24" y="1764"/>
                      <a:pt x="26" y="1765"/>
                    </a:cubicBezTo>
                    <a:cubicBezTo>
                      <a:pt x="26" y="1765"/>
                      <a:pt x="26" y="1765"/>
                      <a:pt x="26" y="1765"/>
                    </a:cubicBezTo>
                    <a:cubicBezTo>
                      <a:pt x="28" y="1765"/>
                      <a:pt x="28" y="1763"/>
                      <a:pt x="28" y="1760"/>
                    </a:cubicBezTo>
                    <a:cubicBezTo>
                      <a:pt x="28" y="1759"/>
                      <a:pt x="28" y="1756"/>
                      <a:pt x="27" y="1755"/>
                    </a:cubicBezTo>
                    <a:cubicBezTo>
                      <a:pt x="27" y="1755"/>
                      <a:pt x="27" y="1754"/>
                      <a:pt x="27" y="1754"/>
                    </a:cubicBezTo>
                    <a:cubicBezTo>
                      <a:pt x="27" y="1752"/>
                      <a:pt x="29" y="1751"/>
                      <a:pt x="29" y="1748"/>
                    </a:cubicBezTo>
                    <a:cubicBezTo>
                      <a:pt x="29" y="1746"/>
                      <a:pt x="30" y="1745"/>
                      <a:pt x="31" y="1745"/>
                    </a:cubicBezTo>
                    <a:cubicBezTo>
                      <a:pt x="33" y="1745"/>
                      <a:pt x="34" y="1746"/>
                      <a:pt x="34" y="1747"/>
                    </a:cubicBezTo>
                    <a:cubicBezTo>
                      <a:pt x="34" y="1747"/>
                      <a:pt x="34" y="1747"/>
                      <a:pt x="34" y="1747"/>
                    </a:cubicBezTo>
                    <a:cubicBezTo>
                      <a:pt x="34" y="1748"/>
                      <a:pt x="34" y="1748"/>
                      <a:pt x="34" y="1748"/>
                    </a:cubicBezTo>
                    <a:cubicBezTo>
                      <a:pt x="34" y="1750"/>
                      <a:pt x="35" y="1751"/>
                      <a:pt x="36" y="1751"/>
                    </a:cubicBezTo>
                    <a:cubicBezTo>
                      <a:pt x="37" y="1751"/>
                      <a:pt x="37" y="1751"/>
                      <a:pt x="37" y="1750"/>
                    </a:cubicBezTo>
                    <a:cubicBezTo>
                      <a:pt x="38" y="1750"/>
                      <a:pt x="38" y="1749"/>
                      <a:pt x="38" y="1748"/>
                    </a:cubicBezTo>
                    <a:cubicBezTo>
                      <a:pt x="38" y="1747"/>
                      <a:pt x="38" y="1746"/>
                      <a:pt x="36" y="1744"/>
                    </a:cubicBezTo>
                    <a:cubicBezTo>
                      <a:pt x="34" y="1740"/>
                      <a:pt x="32" y="1739"/>
                      <a:pt x="32" y="1736"/>
                    </a:cubicBezTo>
                    <a:cubicBezTo>
                      <a:pt x="32" y="1732"/>
                      <a:pt x="27" y="1730"/>
                      <a:pt x="26" y="1728"/>
                    </a:cubicBezTo>
                    <a:cubicBezTo>
                      <a:pt x="26" y="1728"/>
                      <a:pt x="26" y="1728"/>
                      <a:pt x="26" y="1728"/>
                    </a:cubicBezTo>
                    <a:cubicBezTo>
                      <a:pt x="26" y="1726"/>
                      <a:pt x="29" y="1727"/>
                      <a:pt x="30" y="1725"/>
                    </a:cubicBezTo>
                    <a:cubicBezTo>
                      <a:pt x="30" y="1725"/>
                      <a:pt x="30" y="1725"/>
                      <a:pt x="31" y="1725"/>
                    </a:cubicBezTo>
                    <a:cubicBezTo>
                      <a:pt x="31" y="1725"/>
                      <a:pt x="32" y="1726"/>
                      <a:pt x="32" y="1728"/>
                    </a:cubicBezTo>
                    <a:cubicBezTo>
                      <a:pt x="32" y="1728"/>
                      <a:pt x="32" y="1728"/>
                      <a:pt x="32" y="1728"/>
                    </a:cubicBezTo>
                    <a:cubicBezTo>
                      <a:pt x="32" y="1729"/>
                      <a:pt x="32" y="1729"/>
                      <a:pt x="32" y="1729"/>
                    </a:cubicBezTo>
                    <a:cubicBezTo>
                      <a:pt x="32" y="1731"/>
                      <a:pt x="35" y="1732"/>
                      <a:pt x="35" y="1733"/>
                    </a:cubicBezTo>
                    <a:cubicBezTo>
                      <a:pt x="35" y="1733"/>
                      <a:pt x="35" y="1733"/>
                      <a:pt x="35" y="1734"/>
                    </a:cubicBezTo>
                    <a:cubicBezTo>
                      <a:pt x="34" y="1734"/>
                      <a:pt x="34" y="1735"/>
                      <a:pt x="34" y="1735"/>
                    </a:cubicBezTo>
                    <a:cubicBezTo>
                      <a:pt x="34" y="1737"/>
                      <a:pt x="36" y="1738"/>
                      <a:pt x="37" y="1740"/>
                    </a:cubicBezTo>
                    <a:cubicBezTo>
                      <a:pt x="39" y="1741"/>
                      <a:pt x="40" y="1742"/>
                      <a:pt x="41" y="1742"/>
                    </a:cubicBezTo>
                    <a:cubicBezTo>
                      <a:pt x="42" y="1742"/>
                      <a:pt x="43" y="1742"/>
                      <a:pt x="44" y="1742"/>
                    </a:cubicBezTo>
                    <a:cubicBezTo>
                      <a:pt x="47" y="1740"/>
                      <a:pt x="47" y="1732"/>
                      <a:pt x="47" y="1729"/>
                    </a:cubicBezTo>
                    <a:cubicBezTo>
                      <a:pt x="48" y="1726"/>
                      <a:pt x="48" y="1724"/>
                      <a:pt x="51" y="1724"/>
                    </a:cubicBezTo>
                    <a:cubicBezTo>
                      <a:pt x="53" y="1723"/>
                      <a:pt x="56" y="1714"/>
                      <a:pt x="56" y="1711"/>
                    </a:cubicBezTo>
                    <a:cubicBezTo>
                      <a:pt x="56" y="1710"/>
                      <a:pt x="57" y="1710"/>
                      <a:pt x="57" y="1710"/>
                    </a:cubicBezTo>
                    <a:cubicBezTo>
                      <a:pt x="58" y="1710"/>
                      <a:pt x="60" y="1711"/>
                      <a:pt x="62" y="1712"/>
                    </a:cubicBezTo>
                    <a:cubicBezTo>
                      <a:pt x="63" y="1712"/>
                      <a:pt x="64" y="1712"/>
                      <a:pt x="65" y="1712"/>
                    </a:cubicBezTo>
                    <a:cubicBezTo>
                      <a:pt x="68" y="1712"/>
                      <a:pt x="69" y="1709"/>
                      <a:pt x="70" y="1706"/>
                    </a:cubicBezTo>
                    <a:cubicBezTo>
                      <a:pt x="71" y="1704"/>
                      <a:pt x="71" y="1702"/>
                      <a:pt x="71" y="1701"/>
                    </a:cubicBezTo>
                    <a:cubicBezTo>
                      <a:pt x="71" y="1698"/>
                      <a:pt x="71" y="1696"/>
                      <a:pt x="71" y="1695"/>
                    </a:cubicBezTo>
                    <a:cubicBezTo>
                      <a:pt x="71" y="1693"/>
                      <a:pt x="75" y="1685"/>
                      <a:pt x="76" y="1681"/>
                    </a:cubicBezTo>
                    <a:cubicBezTo>
                      <a:pt x="76" y="1679"/>
                      <a:pt x="79" y="1679"/>
                      <a:pt x="81" y="1679"/>
                    </a:cubicBezTo>
                    <a:cubicBezTo>
                      <a:pt x="82" y="1679"/>
                      <a:pt x="83" y="1679"/>
                      <a:pt x="84" y="1679"/>
                    </a:cubicBezTo>
                    <a:cubicBezTo>
                      <a:pt x="86" y="1679"/>
                      <a:pt x="87" y="1674"/>
                      <a:pt x="88" y="1672"/>
                    </a:cubicBezTo>
                    <a:cubicBezTo>
                      <a:pt x="89" y="1670"/>
                      <a:pt x="89" y="1669"/>
                      <a:pt x="89" y="1667"/>
                    </a:cubicBezTo>
                    <a:cubicBezTo>
                      <a:pt x="89" y="1667"/>
                      <a:pt x="89" y="1666"/>
                      <a:pt x="89" y="1666"/>
                    </a:cubicBezTo>
                    <a:cubicBezTo>
                      <a:pt x="89" y="1663"/>
                      <a:pt x="98" y="1660"/>
                      <a:pt x="105" y="1657"/>
                    </a:cubicBezTo>
                    <a:cubicBezTo>
                      <a:pt x="109" y="1655"/>
                      <a:pt x="110" y="1655"/>
                      <a:pt x="112" y="1655"/>
                    </a:cubicBezTo>
                    <a:cubicBezTo>
                      <a:pt x="113" y="1655"/>
                      <a:pt x="114" y="1655"/>
                      <a:pt x="115" y="1656"/>
                    </a:cubicBezTo>
                    <a:cubicBezTo>
                      <a:pt x="116" y="1656"/>
                      <a:pt x="116" y="1656"/>
                      <a:pt x="117" y="1656"/>
                    </a:cubicBezTo>
                    <a:cubicBezTo>
                      <a:pt x="120" y="1656"/>
                      <a:pt x="125" y="1652"/>
                      <a:pt x="129" y="1650"/>
                    </a:cubicBezTo>
                    <a:cubicBezTo>
                      <a:pt x="134" y="1648"/>
                      <a:pt x="131" y="1648"/>
                      <a:pt x="133" y="1644"/>
                    </a:cubicBezTo>
                    <a:cubicBezTo>
                      <a:pt x="134" y="1643"/>
                      <a:pt x="134" y="1643"/>
                      <a:pt x="135" y="1643"/>
                    </a:cubicBezTo>
                    <a:cubicBezTo>
                      <a:pt x="135" y="1643"/>
                      <a:pt x="136" y="1644"/>
                      <a:pt x="136" y="1645"/>
                    </a:cubicBezTo>
                    <a:cubicBezTo>
                      <a:pt x="136" y="1645"/>
                      <a:pt x="135" y="1646"/>
                      <a:pt x="135" y="1646"/>
                    </a:cubicBezTo>
                    <a:cubicBezTo>
                      <a:pt x="135" y="1646"/>
                      <a:pt x="134" y="1647"/>
                      <a:pt x="134" y="1648"/>
                    </a:cubicBezTo>
                    <a:cubicBezTo>
                      <a:pt x="134" y="1649"/>
                      <a:pt x="135" y="1649"/>
                      <a:pt x="137" y="1649"/>
                    </a:cubicBezTo>
                    <a:cubicBezTo>
                      <a:pt x="138" y="1649"/>
                      <a:pt x="139" y="1649"/>
                      <a:pt x="140" y="1649"/>
                    </a:cubicBezTo>
                    <a:cubicBezTo>
                      <a:pt x="141" y="1649"/>
                      <a:pt x="142" y="1649"/>
                      <a:pt x="143" y="1650"/>
                    </a:cubicBezTo>
                    <a:cubicBezTo>
                      <a:pt x="144" y="1650"/>
                      <a:pt x="144" y="1650"/>
                      <a:pt x="144" y="1650"/>
                    </a:cubicBezTo>
                    <a:cubicBezTo>
                      <a:pt x="144" y="1651"/>
                      <a:pt x="144" y="1651"/>
                      <a:pt x="144" y="1651"/>
                    </a:cubicBezTo>
                    <a:cubicBezTo>
                      <a:pt x="144" y="1651"/>
                      <a:pt x="143" y="1652"/>
                      <a:pt x="141" y="1652"/>
                    </a:cubicBezTo>
                    <a:cubicBezTo>
                      <a:pt x="140" y="1652"/>
                      <a:pt x="138" y="1652"/>
                      <a:pt x="135" y="1651"/>
                    </a:cubicBezTo>
                    <a:cubicBezTo>
                      <a:pt x="135" y="1651"/>
                      <a:pt x="134" y="1651"/>
                      <a:pt x="133" y="1651"/>
                    </a:cubicBezTo>
                    <a:cubicBezTo>
                      <a:pt x="127" y="1651"/>
                      <a:pt x="122" y="1659"/>
                      <a:pt x="118" y="1665"/>
                    </a:cubicBezTo>
                    <a:cubicBezTo>
                      <a:pt x="116" y="1668"/>
                      <a:pt x="115" y="1675"/>
                      <a:pt x="114" y="1681"/>
                    </a:cubicBezTo>
                    <a:cubicBezTo>
                      <a:pt x="113" y="1684"/>
                      <a:pt x="113" y="1687"/>
                      <a:pt x="112" y="1689"/>
                    </a:cubicBezTo>
                    <a:cubicBezTo>
                      <a:pt x="112" y="1691"/>
                      <a:pt x="111" y="1693"/>
                      <a:pt x="111" y="1693"/>
                    </a:cubicBezTo>
                    <a:cubicBezTo>
                      <a:pt x="111" y="1693"/>
                      <a:pt x="111" y="1693"/>
                      <a:pt x="111" y="1692"/>
                    </a:cubicBezTo>
                    <a:cubicBezTo>
                      <a:pt x="110" y="1692"/>
                      <a:pt x="110" y="1692"/>
                      <a:pt x="110" y="1691"/>
                    </a:cubicBezTo>
                    <a:cubicBezTo>
                      <a:pt x="110" y="1686"/>
                      <a:pt x="115" y="1673"/>
                      <a:pt x="115" y="1670"/>
                    </a:cubicBezTo>
                    <a:cubicBezTo>
                      <a:pt x="116" y="1667"/>
                      <a:pt x="116" y="1665"/>
                      <a:pt x="116" y="1663"/>
                    </a:cubicBezTo>
                    <a:cubicBezTo>
                      <a:pt x="116" y="1661"/>
                      <a:pt x="116" y="1659"/>
                      <a:pt x="114" y="1658"/>
                    </a:cubicBezTo>
                    <a:cubicBezTo>
                      <a:pt x="114" y="1658"/>
                      <a:pt x="113" y="1658"/>
                      <a:pt x="113" y="1658"/>
                    </a:cubicBezTo>
                    <a:cubicBezTo>
                      <a:pt x="110" y="1658"/>
                      <a:pt x="108" y="1661"/>
                      <a:pt x="104" y="1663"/>
                    </a:cubicBezTo>
                    <a:cubicBezTo>
                      <a:pt x="100" y="1667"/>
                      <a:pt x="86" y="1681"/>
                      <a:pt x="83" y="1685"/>
                    </a:cubicBezTo>
                    <a:cubicBezTo>
                      <a:pt x="82" y="1686"/>
                      <a:pt x="82" y="1688"/>
                      <a:pt x="82" y="1689"/>
                    </a:cubicBezTo>
                    <a:cubicBezTo>
                      <a:pt x="82" y="1691"/>
                      <a:pt x="84" y="1693"/>
                      <a:pt x="86" y="1696"/>
                    </a:cubicBezTo>
                    <a:cubicBezTo>
                      <a:pt x="87" y="1696"/>
                      <a:pt x="88" y="1696"/>
                      <a:pt x="88" y="1696"/>
                    </a:cubicBezTo>
                    <a:cubicBezTo>
                      <a:pt x="91" y="1696"/>
                      <a:pt x="94" y="1693"/>
                      <a:pt x="95" y="1693"/>
                    </a:cubicBezTo>
                    <a:cubicBezTo>
                      <a:pt x="95" y="1693"/>
                      <a:pt x="95" y="1693"/>
                      <a:pt x="95" y="1693"/>
                    </a:cubicBezTo>
                    <a:cubicBezTo>
                      <a:pt x="96" y="1696"/>
                      <a:pt x="82" y="1701"/>
                      <a:pt x="79" y="1703"/>
                    </a:cubicBezTo>
                    <a:cubicBezTo>
                      <a:pt x="75" y="1706"/>
                      <a:pt x="76" y="1714"/>
                      <a:pt x="76" y="1716"/>
                    </a:cubicBezTo>
                    <a:cubicBezTo>
                      <a:pt x="75" y="1717"/>
                      <a:pt x="72" y="1718"/>
                      <a:pt x="68" y="1719"/>
                    </a:cubicBezTo>
                    <a:cubicBezTo>
                      <a:pt x="65" y="1720"/>
                      <a:pt x="61" y="1721"/>
                      <a:pt x="61" y="1724"/>
                    </a:cubicBezTo>
                    <a:cubicBezTo>
                      <a:pt x="61" y="1724"/>
                      <a:pt x="61" y="1724"/>
                      <a:pt x="61" y="1725"/>
                    </a:cubicBezTo>
                    <a:cubicBezTo>
                      <a:pt x="61" y="1725"/>
                      <a:pt x="61" y="1726"/>
                      <a:pt x="61" y="1726"/>
                    </a:cubicBezTo>
                    <a:cubicBezTo>
                      <a:pt x="61" y="1728"/>
                      <a:pt x="61" y="1728"/>
                      <a:pt x="60" y="1728"/>
                    </a:cubicBezTo>
                    <a:cubicBezTo>
                      <a:pt x="59" y="1729"/>
                      <a:pt x="58" y="1729"/>
                      <a:pt x="58" y="1730"/>
                    </a:cubicBezTo>
                    <a:cubicBezTo>
                      <a:pt x="58" y="1733"/>
                      <a:pt x="62" y="1733"/>
                      <a:pt x="64" y="1736"/>
                    </a:cubicBezTo>
                    <a:cubicBezTo>
                      <a:pt x="64" y="1738"/>
                      <a:pt x="66" y="1739"/>
                      <a:pt x="67" y="1739"/>
                    </a:cubicBezTo>
                    <a:cubicBezTo>
                      <a:pt x="69" y="1739"/>
                      <a:pt x="70" y="1738"/>
                      <a:pt x="72" y="1737"/>
                    </a:cubicBezTo>
                    <a:cubicBezTo>
                      <a:pt x="72" y="1736"/>
                      <a:pt x="73" y="1736"/>
                      <a:pt x="73" y="1736"/>
                    </a:cubicBezTo>
                    <a:cubicBezTo>
                      <a:pt x="74" y="1736"/>
                      <a:pt x="74" y="1738"/>
                      <a:pt x="76" y="1740"/>
                    </a:cubicBezTo>
                    <a:cubicBezTo>
                      <a:pt x="76" y="1741"/>
                      <a:pt x="77" y="1741"/>
                      <a:pt x="78" y="1741"/>
                    </a:cubicBezTo>
                    <a:cubicBezTo>
                      <a:pt x="80" y="1741"/>
                      <a:pt x="82" y="1739"/>
                      <a:pt x="84" y="1737"/>
                    </a:cubicBezTo>
                    <a:cubicBezTo>
                      <a:pt x="86" y="1736"/>
                      <a:pt x="88" y="1734"/>
                      <a:pt x="88" y="1735"/>
                    </a:cubicBezTo>
                    <a:cubicBezTo>
                      <a:pt x="88" y="1735"/>
                      <a:pt x="88" y="1735"/>
                      <a:pt x="88" y="1735"/>
                    </a:cubicBezTo>
                    <a:cubicBezTo>
                      <a:pt x="88" y="1735"/>
                      <a:pt x="88" y="1735"/>
                      <a:pt x="87" y="1736"/>
                    </a:cubicBezTo>
                    <a:cubicBezTo>
                      <a:pt x="85" y="1740"/>
                      <a:pt x="81" y="1743"/>
                      <a:pt x="78" y="1743"/>
                    </a:cubicBezTo>
                    <a:cubicBezTo>
                      <a:pt x="78" y="1743"/>
                      <a:pt x="78" y="1743"/>
                      <a:pt x="77" y="1743"/>
                    </a:cubicBezTo>
                    <a:cubicBezTo>
                      <a:pt x="76" y="1743"/>
                      <a:pt x="76" y="1743"/>
                      <a:pt x="75" y="1743"/>
                    </a:cubicBezTo>
                    <a:cubicBezTo>
                      <a:pt x="72" y="1743"/>
                      <a:pt x="69" y="1744"/>
                      <a:pt x="66" y="1748"/>
                    </a:cubicBezTo>
                    <a:cubicBezTo>
                      <a:pt x="64" y="1751"/>
                      <a:pt x="64" y="1753"/>
                      <a:pt x="64" y="1754"/>
                    </a:cubicBezTo>
                    <a:cubicBezTo>
                      <a:pt x="64" y="1755"/>
                      <a:pt x="64" y="1755"/>
                      <a:pt x="65" y="1755"/>
                    </a:cubicBezTo>
                    <a:cubicBezTo>
                      <a:pt x="65" y="1755"/>
                      <a:pt x="66" y="1755"/>
                      <a:pt x="66" y="1755"/>
                    </a:cubicBezTo>
                    <a:cubicBezTo>
                      <a:pt x="67" y="1754"/>
                      <a:pt x="68" y="1753"/>
                      <a:pt x="69" y="1753"/>
                    </a:cubicBezTo>
                    <a:cubicBezTo>
                      <a:pt x="70" y="1753"/>
                      <a:pt x="71" y="1754"/>
                      <a:pt x="71" y="1755"/>
                    </a:cubicBezTo>
                    <a:cubicBezTo>
                      <a:pt x="71" y="1756"/>
                      <a:pt x="70" y="1756"/>
                      <a:pt x="69" y="1757"/>
                    </a:cubicBezTo>
                    <a:cubicBezTo>
                      <a:pt x="68" y="1757"/>
                      <a:pt x="67" y="1757"/>
                      <a:pt x="65" y="1757"/>
                    </a:cubicBezTo>
                    <a:cubicBezTo>
                      <a:pt x="63" y="1757"/>
                      <a:pt x="62" y="1757"/>
                      <a:pt x="61" y="1757"/>
                    </a:cubicBezTo>
                    <a:cubicBezTo>
                      <a:pt x="59" y="1756"/>
                      <a:pt x="56" y="1752"/>
                      <a:pt x="52" y="1752"/>
                    </a:cubicBezTo>
                    <a:cubicBezTo>
                      <a:pt x="51" y="1752"/>
                      <a:pt x="51" y="1752"/>
                      <a:pt x="51" y="1752"/>
                    </a:cubicBezTo>
                    <a:cubicBezTo>
                      <a:pt x="49" y="1753"/>
                      <a:pt x="48" y="1754"/>
                      <a:pt x="48" y="1756"/>
                    </a:cubicBezTo>
                    <a:cubicBezTo>
                      <a:pt x="48" y="1757"/>
                      <a:pt x="49" y="1760"/>
                      <a:pt x="49" y="1761"/>
                    </a:cubicBezTo>
                    <a:cubicBezTo>
                      <a:pt x="49" y="1762"/>
                      <a:pt x="48" y="1764"/>
                      <a:pt x="48" y="1765"/>
                    </a:cubicBezTo>
                    <a:cubicBezTo>
                      <a:pt x="48" y="1766"/>
                      <a:pt x="48" y="1767"/>
                      <a:pt x="47" y="1767"/>
                    </a:cubicBezTo>
                    <a:cubicBezTo>
                      <a:pt x="47" y="1768"/>
                      <a:pt x="47" y="1768"/>
                      <a:pt x="47" y="1768"/>
                    </a:cubicBezTo>
                    <a:cubicBezTo>
                      <a:pt x="47" y="1768"/>
                      <a:pt x="47" y="1768"/>
                      <a:pt x="47" y="1768"/>
                    </a:cubicBezTo>
                    <a:cubicBezTo>
                      <a:pt x="47" y="1768"/>
                      <a:pt x="46" y="1765"/>
                      <a:pt x="46" y="1761"/>
                    </a:cubicBezTo>
                    <a:cubicBezTo>
                      <a:pt x="46" y="1758"/>
                      <a:pt x="47" y="1754"/>
                      <a:pt x="47" y="1753"/>
                    </a:cubicBezTo>
                    <a:cubicBezTo>
                      <a:pt x="47" y="1752"/>
                      <a:pt x="47" y="1751"/>
                      <a:pt x="47" y="1751"/>
                    </a:cubicBezTo>
                    <a:cubicBezTo>
                      <a:pt x="47" y="1749"/>
                      <a:pt x="46" y="1748"/>
                      <a:pt x="45" y="1748"/>
                    </a:cubicBezTo>
                    <a:cubicBezTo>
                      <a:pt x="45" y="1748"/>
                      <a:pt x="44" y="1748"/>
                      <a:pt x="44" y="1748"/>
                    </a:cubicBezTo>
                    <a:cubicBezTo>
                      <a:pt x="41" y="1749"/>
                      <a:pt x="42" y="1755"/>
                      <a:pt x="42" y="1757"/>
                    </a:cubicBezTo>
                    <a:cubicBezTo>
                      <a:pt x="41" y="1757"/>
                      <a:pt x="41" y="1757"/>
                      <a:pt x="41" y="1757"/>
                    </a:cubicBezTo>
                    <a:cubicBezTo>
                      <a:pt x="41" y="1757"/>
                      <a:pt x="40" y="1756"/>
                      <a:pt x="38" y="1755"/>
                    </a:cubicBezTo>
                    <a:cubicBezTo>
                      <a:pt x="38" y="1755"/>
                      <a:pt x="38" y="1755"/>
                      <a:pt x="38" y="1755"/>
                    </a:cubicBezTo>
                    <a:cubicBezTo>
                      <a:pt x="35" y="1755"/>
                      <a:pt x="33" y="1761"/>
                      <a:pt x="30" y="1764"/>
                    </a:cubicBezTo>
                    <a:cubicBezTo>
                      <a:pt x="28" y="1766"/>
                      <a:pt x="27" y="1774"/>
                      <a:pt x="27" y="1781"/>
                    </a:cubicBezTo>
                    <a:cubicBezTo>
                      <a:pt x="27" y="1783"/>
                      <a:pt x="27" y="1785"/>
                      <a:pt x="27" y="1787"/>
                    </a:cubicBezTo>
                    <a:cubicBezTo>
                      <a:pt x="27" y="1788"/>
                      <a:pt x="27" y="1789"/>
                      <a:pt x="27" y="1790"/>
                    </a:cubicBezTo>
                    <a:cubicBezTo>
                      <a:pt x="27" y="1795"/>
                      <a:pt x="25" y="1798"/>
                      <a:pt x="25" y="1804"/>
                    </a:cubicBezTo>
                    <a:cubicBezTo>
                      <a:pt x="25" y="1804"/>
                      <a:pt x="25" y="1804"/>
                      <a:pt x="25" y="1804"/>
                    </a:cubicBezTo>
                    <a:cubicBezTo>
                      <a:pt x="25" y="1811"/>
                      <a:pt x="25" y="1817"/>
                      <a:pt x="28" y="1817"/>
                    </a:cubicBezTo>
                    <a:cubicBezTo>
                      <a:pt x="28" y="1817"/>
                      <a:pt x="28" y="1817"/>
                      <a:pt x="28" y="1817"/>
                    </a:cubicBezTo>
                    <a:cubicBezTo>
                      <a:pt x="31" y="1817"/>
                      <a:pt x="33" y="1814"/>
                      <a:pt x="34" y="1811"/>
                    </a:cubicBezTo>
                    <a:cubicBezTo>
                      <a:pt x="35" y="1807"/>
                      <a:pt x="35" y="1799"/>
                      <a:pt x="36" y="1798"/>
                    </a:cubicBezTo>
                    <a:cubicBezTo>
                      <a:pt x="37" y="1797"/>
                      <a:pt x="37" y="1797"/>
                      <a:pt x="37" y="1797"/>
                    </a:cubicBezTo>
                    <a:cubicBezTo>
                      <a:pt x="38" y="1797"/>
                      <a:pt x="41" y="1800"/>
                      <a:pt x="42" y="1803"/>
                    </a:cubicBezTo>
                    <a:cubicBezTo>
                      <a:pt x="42" y="1804"/>
                      <a:pt x="42" y="1804"/>
                      <a:pt x="42" y="1804"/>
                    </a:cubicBezTo>
                    <a:cubicBezTo>
                      <a:pt x="42" y="1806"/>
                      <a:pt x="40" y="1806"/>
                      <a:pt x="38" y="1808"/>
                    </a:cubicBezTo>
                    <a:cubicBezTo>
                      <a:pt x="37" y="1809"/>
                      <a:pt x="37" y="1810"/>
                      <a:pt x="37" y="1810"/>
                    </a:cubicBezTo>
                    <a:cubicBezTo>
                      <a:pt x="37" y="1813"/>
                      <a:pt x="40" y="1814"/>
                      <a:pt x="42" y="1814"/>
                    </a:cubicBezTo>
                    <a:cubicBezTo>
                      <a:pt x="43" y="1814"/>
                      <a:pt x="43" y="1810"/>
                      <a:pt x="44" y="1807"/>
                    </a:cubicBezTo>
                    <a:cubicBezTo>
                      <a:pt x="44" y="1804"/>
                      <a:pt x="44" y="1803"/>
                      <a:pt x="45" y="1803"/>
                    </a:cubicBezTo>
                    <a:cubicBezTo>
                      <a:pt x="47" y="1803"/>
                      <a:pt x="50" y="1800"/>
                      <a:pt x="51" y="1795"/>
                    </a:cubicBezTo>
                    <a:cubicBezTo>
                      <a:pt x="51" y="1793"/>
                      <a:pt x="52" y="1793"/>
                      <a:pt x="53" y="1793"/>
                    </a:cubicBezTo>
                    <a:cubicBezTo>
                      <a:pt x="53" y="1793"/>
                      <a:pt x="54" y="1793"/>
                      <a:pt x="54" y="1794"/>
                    </a:cubicBezTo>
                    <a:cubicBezTo>
                      <a:pt x="55" y="1794"/>
                      <a:pt x="55" y="1795"/>
                      <a:pt x="55" y="1795"/>
                    </a:cubicBezTo>
                    <a:cubicBezTo>
                      <a:pt x="55" y="1795"/>
                      <a:pt x="55" y="1797"/>
                      <a:pt x="56" y="1797"/>
                    </a:cubicBezTo>
                    <a:cubicBezTo>
                      <a:pt x="57" y="1797"/>
                      <a:pt x="58" y="1797"/>
                      <a:pt x="59" y="1795"/>
                    </a:cubicBezTo>
                    <a:cubicBezTo>
                      <a:pt x="60" y="1793"/>
                      <a:pt x="61" y="1793"/>
                      <a:pt x="62" y="1793"/>
                    </a:cubicBezTo>
                    <a:cubicBezTo>
                      <a:pt x="64" y="1793"/>
                      <a:pt x="66" y="1795"/>
                      <a:pt x="68" y="1795"/>
                    </a:cubicBezTo>
                    <a:cubicBezTo>
                      <a:pt x="69" y="1795"/>
                      <a:pt x="69" y="1794"/>
                      <a:pt x="70" y="1794"/>
                    </a:cubicBezTo>
                    <a:cubicBezTo>
                      <a:pt x="70" y="1794"/>
                      <a:pt x="70" y="1793"/>
                      <a:pt x="70" y="1792"/>
                    </a:cubicBezTo>
                    <a:cubicBezTo>
                      <a:pt x="70" y="1789"/>
                      <a:pt x="68" y="1784"/>
                      <a:pt x="67" y="1783"/>
                    </a:cubicBezTo>
                    <a:cubicBezTo>
                      <a:pt x="66" y="1782"/>
                      <a:pt x="66" y="1782"/>
                      <a:pt x="65" y="1782"/>
                    </a:cubicBezTo>
                    <a:cubicBezTo>
                      <a:pt x="63" y="1782"/>
                      <a:pt x="58" y="1785"/>
                      <a:pt x="57" y="1785"/>
                    </a:cubicBezTo>
                    <a:cubicBezTo>
                      <a:pt x="57" y="1785"/>
                      <a:pt x="57" y="1785"/>
                      <a:pt x="57" y="1785"/>
                    </a:cubicBezTo>
                    <a:cubicBezTo>
                      <a:pt x="56" y="1785"/>
                      <a:pt x="56" y="1785"/>
                      <a:pt x="56" y="1785"/>
                    </a:cubicBezTo>
                    <a:cubicBezTo>
                      <a:pt x="56" y="1784"/>
                      <a:pt x="58" y="1783"/>
                      <a:pt x="59" y="1780"/>
                    </a:cubicBezTo>
                    <a:cubicBezTo>
                      <a:pt x="59" y="1779"/>
                      <a:pt x="61" y="1779"/>
                      <a:pt x="64" y="1779"/>
                    </a:cubicBezTo>
                    <a:cubicBezTo>
                      <a:pt x="64" y="1779"/>
                      <a:pt x="65" y="1779"/>
                      <a:pt x="66" y="1779"/>
                    </a:cubicBezTo>
                    <a:cubicBezTo>
                      <a:pt x="68" y="1779"/>
                      <a:pt x="69" y="1779"/>
                      <a:pt x="70" y="1778"/>
                    </a:cubicBezTo>
                    <a:cubicBezTo>
                      <a:pt x="71" y="1776"/>
                      <a:pt x="77" y="1775"/>
                      <a:pt x="81" y="1775"/>
                    </a:cubicBezTo>
                    <a:cubicBezTo>
                      <a:pt x="83" y="1775"/>
                      <a:pt x="86" y="1776"/>
                      <a:pt x="86" y="1776"/>
                    </a:cubicBezTo>
                    <a:cubicBezTo>
                      <a:pt x="86" y="1776"/>
                      <a:pt x="86" y="1776"/>
                      <a:pt x="86" y="1776"/>
                    </a:cubicBezTo>
                    <a:cubicBezTo>
                      <a:pt x="86" y="1776"/>
                      <a:pt x="85" y="1777"/>
                      <a:pt x="84" y="1777"/>
                    </a:cubicBezTo>
                    <a:cubicBezTo>
                      <a:pt x="80" y="1778"/>
                      <a:pt x="72" y="1779"/>
                      <a:pt x="71" y="1780"/>
                    </a:cubicBezTo>
                    <a:cubicBezTo>
                      <a:pt x="70" y="1781"/>
                      <a:pt x="70" y="1781"/>
                      <a:pt x="70" y="1782"/>
                    </a:cubicBezTo>
                    <a:cubicBezTo>
                      <a:pt x="70" y="1784"/>
                      <a:pt x="71" y="1786"/>
                      <a:pt x="71" y="1787"/>
                    </a:cubicBezTo>
                    <a:cubicBezTo>
                      <a:pt x="72" y="1788"/>
                      <a:pt x="73" y="1789"/>
                      <a:pt x="74" y="1789"/>
                    </a:cubicBezTo>
                    <a:cubicBezTo>
                      <a:pt x="74" y="1789"/>
                      <a:pt x="75" y="1789"/>
                      <a:pt x="77" y="1788"/>
                    </a:cubicBezTo>
                    <a:cubicBezTo>
                      <a:pt x="77" y="1788"/>
                      <a:pt x="77" y="1788"/>
                      <a:pt x="78" y="1788"/>
                    </a:cubicBezTo>
                    <a:cubicBezTo>
                      <a:pt x="79" y="1788"/>
                      <a:pt x="79" y="1791"/>
                      <a:pt x="79" y="1793"/>
                    </a:cubicBezTo>
                    <a:cubicBezTo>
                      <a:pt x="79" y="1795"/>
                      <a:pt x="81" y="1796"/>
                      <a:pt x="83" y="1796"/>
                    </a:cubicBezTo>
                    <a:cubicBezTo>
                      <a:pt x="85" y="1796"/>
                      <a:pt x="87" y="1795"/>
                      <a:pt x="88" y="1794"/>
                    </a:cubicBezTo>
                    <a:cubicBezTo>
                      <a:pt x="89" y="1793"/>
                      <a:pt x="90" y="1793"/>
                      <a:pt x="91" y="1793"/>
                    </a:cubicBezTo>
                    <a:cubicBezTo>
                      <a:pt x="91" y="1793"/>
                      <a:pt x="92" y="1794"/>
                      <a:pt x="92" y="1795"/>
                    </a:cubicBezTo>
                    <a:cubicBezTo>
                      <a:pt x="92" y="1796"/>
                      <a:pt x="92" y="1796"/>
                      <a:pt x="92" y="1796"/>
                    </a:cubicBezTo>
                    <a:cubicBezTo>
                      <a:pt x="92" y="1797"/>
                      <a:pt x="92" y="1798"/>
                      <a:pt x="90" y="1798"/>
                    </a:cubicBezTo>
                    <a:cubicBezTo>
                      <a:pt x="89" y="1799"/>
                      <a:pt x="88" y="1799"/>
                      <a:pt x="87" y="1799"/>
                    </a:cubicBezTo>
                    <a:cubicBezTo>
                      <a:pt x="85" y="1799"/>
                      <a:pt x="85" y="1800"/>
                      <a:pt x="85" y="1801"/>
                    </a:cubicBezTo>
                    <a:cubicBezTo>
                      <a:pt x="85" y="1801"/>
                      <a:pt x="85" y="1802"/>
                      <a:pt x="85" y="1803"/>
                    </a:cubicBezTo>
                    <a:cubicBezTo>
                      <a:pt x="86" y="1803"/>
                      <a:pt x="86" y="1803"/>
                      <a:pt x="86" y="1803"/>
                    </a:cubicBezTo>
                    <a:cubicBezTo>
                      <a:pt x="88" y="1803"/>
                      <a:pt x="92" y="1801"/>
                      <a:pt x="96" y="1799"/>
                    </a:cubicBezTo>
                    <a:cubicBezTo>
                      <a:pt x="100" y="1797"/>
                      <a:pt x="102" y="1795"/>
                      <a:pt x="103" y="1795"/>
                    </a:cubicBezTo>
                    <a:cubicBezTo>
                      <a:pt x="103" y="1795"/>
                      <a:pt x="103" y="1796"/>
                      <a:pt x="103" y="1796"/>
                    </a:cubicBezTo>
                    <a:cubicBezTo>
                      <a:pt x="104" y="1796"/>
                      <a:pt x="104" y="1796"/>
                      <a:pt x="104" y="1796"/>
                    </a:cubicBezTo>
                    <a:cubicBezTo>
                      <a:pt x="104" y="1798"/>
                      <a:pt x="100" y="1798"/>
                      <a:pt x="99" y="1799"/>
                    </a:cubicBezTo>
                    <a:cubicBezTo>
                      <a:pt x="99" y="1799"/>
                      <a:pt x="95" y="1801"/>
                      <a:pt x="91" y="1802"/>
                    </a:cubicBezTo>
                    <a:cubicBezTo>
                      <a:pt x="88" y="1803"/>
                      <a:pt x="84" y="1804"/>
                      <a:pt x="84" y="1806"/>
                    </a:cubicBezTo>
                    <a:cubicBezTo>
                      <a:pt x="84" y="1807"/>
                      <a:pt x="83" y="1808"/>
                      <a:pt x="81" y="1808"/>
                    </a:cubicBezTo>
                    <a:cubicBezTo>
                      <a:pt x="79" y="1809"/>
                      <a:pt x="77" y="1809"/>
                      <a:pt x="77" y="1810"/>
                    </a:cubicBezTo>
                    <a:cubicBezTo>
                      <a:pt x="77" y="1812"/>
                      <a:pt x="80" y="1811"/>
                      <a:pt x="80" y="1812"/>
                    </a:cubicBezTo>
                    <a:cubicBezTo>
                      <a:pt x="81" y="1812"/>
                      <a:pt x="81" y="1812"/>
                      <a:pt x="81" y="1812"/>
                    </a:cubicBezTo>
                    <a:cubicBezTo>
                      <a:pt x="81" y="1813"/>
                      <a:pt x="79" y="1815"/>
                      <a:pt x="79" y="1817"/>
                    </a:cubicBezTo>
                    <a:cubicBezTo>
                      <a:pt x="79" y="1817"/>
                      <a:pt x="79" y="1818"/>
                      <a:pt x="79" y="1818"/>
                    </a:cubicBezTo>
                    <a:cubicBezTo>
                      <a:pt x="79" y="1818"/>
                      <a:pt x="79" y="1818"/>
                      <a:pt x="79" y="1818"/>
                    </a:cubicBezTo>
                    <a:cubicBezTo>
                      <a:pt x="79" y="1819"/>
                      <a:pt x="77" y="1820"/>
                      <a:pt x="76" y="1820"/>
                    </a:cubicBezTo>
                    <a:cubicBezTo>
                      <a:pt x="74" y="1821"/>
                      <a:pt x="72" y="1822"/>
                      <a:pt x="71" y="1825"/>
                    </a:cubicBezTo>
                    <a:cubicBezTo>
                      <a:pt x="71" y="1825"/>
                      <a:pt x="71" y="1826"/>
                      <a:pt x="71" y="1826"/>
                    </a:cubicBezTo>
                    <a:cubicBezTo>
                      <a:pt x="71" y="1832"/>
                      <a:pt x="76" y="1835"/>
                      <a:pt x="76" y="1838"/>
                    </a:cubicBezTo>
                    <a:cubicBezTo>
                      <a:pt x="76" y="1843"/>
                      <a:pt x="77" y="1844"/>
                      <a:pt x="81" y="1845"/>
                    </a:cubicBezTo>
                    <a:cubicBezTo>
                      <a:pt x="85" y="1847"/>
                      <a:pt x="85" y="1850"/>
                      <a:pt x="86" y="1851"/>
                    </a:cubicBezTo>
                    <a:cubicBezTo>
                      <a:pt x="87" y="1852"/>
                      <a:pt x="89" y="1854"/>
                      <a:pt x="89" y="1855"/>
                    </a:cubicBezTo>
                    <a:cubicBezTo>
                      <a:pt x="89" y="1855"/>
                      <a:pt x="89" y="1855"/>
                      <a:pt x="89" y="1855"/>
                    </a:cubicBezTo>
                    <a:cubicBezTo>
                      <a:pt x="88" y="1855"/>
                      <a:pt x="86" y="1853"/>
                      <a:pt x="83" y="1850"/>
                    </a:cubicBezTo>
                    <a:cubicBezTo>
                      <a:pt x="80" y="1847"/>
                      <a:pt x="73" y="1845"/>
                      <a:pt x="71" y="1843"/>
                    </a:cubicBezTo>
                    <a:cubicBezTo>
                      <a:pt x="68" y="1841"/>
                      <a:pt x="65" y="1842"/>
                      <a:pt x="63" y="1841"/>
                    </a:cubicBezTo>
                    <a:cubicBezTo>
                      <a:pt x="61" y="1841"/>
                      <a:pt x="56" y="1837"/>
                      <a:pt x="55" y="1832"/>
                    </a:cubicBezTo>
                    <a:cubicBezTo>
                      <a:pt x="55" y="1832"/>
                      <a:pt x="55" y="1832"/>
                      <a:pt x="55" y="1832"/>
                    </a:cubicBezTo>
                    <a:cubicBezTo>
                      <a:pt x="55" y="1828"/>
                      <a:pt x="61" y="1826"/>
                      <a:pt x="61" y="1823"/>
                    </a:cubicBezTo>
                    <a:cubicBezTo>
                      <a:pt x="61" y="1821"/>
                      <a:pt x="57" y="1819"/>
                      <a:pt x="55" y="1819"/>
                    </a:cubicBezTo>
                    <a:cubicBezTo>
                      <a:pt x="53" y="1819"/>
                      <a:pt x="52" y="1820"/>
                      <a:pt x="52" y="1821"/>
                    </a:cubicBezTo>
                    <a:cubicBezTo>
                      <a:pt x="52" y="1821"/>
                      <a:pt x="52" y="1821"/>
                      <a:pt x="52" y="1821"/>
                    </a:cubicBezTo>
                    <a:cubicBezTo>
                      <a:pt x="52" y="1821"/>
                      <a:pt x="52" y="1822"/>
                      <a:pt x="52" y="1823"/>
                    </a:cubicBezTo>
                    <a:cubicBezTo>
                      <a:pt x="52" y="1825"/>
                      <a:pt x="51" y="1829"/>
                      <a:pt x="49" y="1833"/>
                    </a:cubicBezTo>
                    <a:cubicBezTo>
                      <a:pt x="48" y="1834"/>
                      <a:pt x="48" y="1835"/>
                      <a:pt x="48" y="1836"/>
                    </a:cubicBezTo>
                    <a:cubicBezTo>
                      <a:pt x="48" y="1840"/>
                      <a:pt x="50" y="1844"/>
                      <a:pt x="50" y="1847"/>
                    </a:cubicBezTo>
                    <a:cubicBezTo>
                      <a:pt x="50" y="1848"/>
                      <a:pt x="50" y="1849"/>
                      <a:pt x="49" y="1849"/>
                    </a:cubicBezTo>
                    <a:cubicBezTo>
                      <a:pt x="47" y="1852"/>
                      <a:pt x="47" y="1860"/>
                      <a:pt x="45" y="1864"/>
                    </a:cubicBezTo>
                    <a:cubicBezTo>
                      <a:pt x="45" y="1865"/>
                      <a:pt x="45" y="1865"/>
                      <a:pt x="45" y="1866"/>
                    </a:cubicBezTo>
                    <a:cubicBezTo>
                      <a:pt x="45" y="1871"/>
                      <a:pt x="49" y="1879"/>
                      <a:pt x="53" y="1885"/>
                    </a:cubicBezTo>
                    <a:cubicBezTo>
                      <a:pt x="57" y="1892"/>
                      <a:pt x="63" y="1896"/>
                      <a:pt x="65" y="1898"/>
                    </a:cubicBezTo>
                    <a:cubicBezTo>
                      <a:pt x="67" y="1900"/>
                      <a:pt x="73" y="1905"/>
                      <a:pt x="78" y="1910"/>
                    </a:cubicBezTo>
                    <a:cubicBezTo>
                      <a:pt x="82" y="1916"/>
                      <a:pt x="91" y="1913"/>
                      <a:pt x="94" y="1918"/>
                    </a:cubicBezTo>
                    <a:cubicBezTo>
                      <a:pt x="97" y="1923"/>
                      <a:pt x="107" y="1925"/>
                      <a:pt x="110" y="1928"/>
                    </a:cubicBezTo>
                    <a:cubicBezTo>
                      <a:pt x="111" y="1929"/>
                      <a:pt x="112" y="1930"/>
                      <a:pt x="113" y="1930"/>
                    </a:cubicBezTo>
                    <a:cubicBezTo>
                      <a:pt x="114" y="1930"/>
                      <a:pt x="115" y="1929"/>
                      <a:pt x="115" y="1928"/>
                    </a:cubicBezTo>
                    <a:cubicBezTo>
                      <a:pt x="116" y="1927"/>
                      <a:pt x="119" y="1926"/>
                      <a:pt x="122" y="1926"/>
                    </a:cubicBezTo>
                    <a:cubicBezTo>
                      <a:pt x="123" y="1926"/>
                      <a:pt x="124" y="1926"/>
                      <a:pt x="124" y="1927"/>
                    </a:cubicBezTo>
                    <a:cubicBezTo>
                      <a:pt x="124" y="1930"/>
                      <a:pt x="116" y="1931"/>
                      <a:pt x="114" y="1934"/>
                    </a:cubicBezTo>
                    <a:cubicBezTo>
                      <a:pt x="113" y="1935"/>
                      <a:pt x="112" y="1937"/>
                      <a:pt x="112" y="1939"/>
                    </a:cubicBezTo>
                    <a:cubicBezTo>
                      <a:pt x="112" y="1941"/>
                      <a:pt x="112" y="1942"/>
                      <a:pt x="113" y="1944"/>
                    </a:cubicBezTo>
                    <a:cubicBezTo>
                      <a:pt x="114" y="1946"/>
                      <a:pt x="117" y="1947"/>
                      <a:pt x="120" y="1947"/>
                    </a:cubicBezTo>
                    <a:cubicBezTo>
                      <a:pt x="124" y="1947"/>
                      <a:pt x="127" y="1946"/>
                      <a:pt x="129" y="1945"/>
                    </a:cubicBezTo>
                    <a:cubicBezTo>
                      <a:pt x="130" y="1945"/>
                      <a:pt x="131" y="1945"/>
                      <a:pt x="132" y="1945"/>
                    </a:cubicBezTo>
                    <a:cubicBezTo>
                      <a:pt x="135" y="1945"/>
                      <a:pt x="137" y="1948"/>
                      <a:pt x="140" y="1949"/>
                    </a:cubicBezTo>
                    <a:cubicBezTo>
                      <a:pt x="141" y="1950"/>
                      <a:pt x="141" y="1950"/>
                      <a:pt x="141" y="1951"/>
                    </a:cubicBezTo>
                    <a:cubicBezTo>
                      <a:pt x="141" y="1952"/>
                      <a:pt x="140" y="1954"/>
                      <a:pt x="140" y="1955"/>
                    </a:cubicBezTo>
                    <a:cubicBezTo>
                      <a:pt x="140" y="1956"/>
                      <a:pt x="140" y="1956"/>
                      <a:pt x="140" y="1956"/>
                    </a:cubicBezTo>
                    <a:cubicBezTo>
                      <a:pt x="140" y="1957"/>
                      <a:pt x="141" y="1957"/>
                      <a:pt x="141" y="1957"/>
                    </a:cubicBezTo>
                    <a:cubicBezTo>
                      <a:pt x="141" y="1957"/>
                      <a:pt x="141" y="1957"/>
                      <a:pt x="141" y="1957"/>
                    </a:cubicBezTo>
                    <a:cubicBezTo>
                      <a:pt x="143" y="1957"/>
                      <a:pt x="144" y="1954"/>
                      <a:pt x="147" y="1951"/>
                    </a:cubicBezTo>
                    <a:cubicBezTo>
                      <a:pt x="148" y="1950"/>
                      <a:pt x="149" y="1950"/>
                      <a:pt x="150" y="1950"/>
                    </a:cubicBezTo>
                    <a:cubicBezTo>
                      <a:pt x="153" y="1950"/>
                      <a:pt x="156" y="1952"/>
                      <a:pt x="159" y="1953"/>
                    </a:cubicBezTo>
                    <a:cubicBezTo>
                      <a:pt x="161" y="1954"/>
                      <a:pt x="165" y="1954"/>
                      <a:pt x="169" y="1955"/>
                    </a:cubicBezTo>
                    <a:cubicBezTo>
                      <a:pt x="171" y="1954"/>
                      <a:pt x="172" y="1954"/>
                      <a:pt x="174" y="1954"/>
                    </a:cubicBezTo>
                    <a:cubicBezTo>
                      <a:pt x="179" y="1953"/>
                      <a:pt x="188" y="1946"/>
                      <a:pt x="192" y="1946"/>
                    </a:cubicBezTo>
                    <a:cubicBezTo>
                      <a:pt x="196" y="1946"/>
                      <a:pt x="198" y="1946"/>
                      <a:pt x="200" y="1942"/>
                    </a:cubicBezTo>
                    <a:cubicBezTo>
                      <a:pt x="201" y="1940"/>
                      <a:pt x="202" y="1939"/>
                      <a:pt x="203" y="1939"/>
                    </a:cubicBezTo>
                    <a:cubicBezTo>
                      <a:pt x="205" y="1939"/>
                      <a:pt x="207" y="1940"/>
                      <a:pt x="209" y="1942"/>
                    </a:cubicBezTo>
                    <a:cubicBezTo>
                      <a:pt x="210" y="1943"/>
                      <a:pt x="211" y="1943"/>
                      <a:pt x="212" y="1943"/>
                    </a:cubicBezTo>
                    <a:cubicBezTo>
                      <a:pt x="216" y="1943"/>
                      <a:pt x="220" y="1938"/>
                      <a:pt x="223" y="1935"/>
                    </a:cubicBezTo>
                    <a:cubicBezTo>
                      <a:pt x="227" y="1931"/>
                      <a:pt x="227" y="1927"/>
                      <a:pt x="234" y="1922"/>
                    </a:cubicBezTo>
                    <a:cubicBezTo>
                      <a:pt x="241" y="1917"/>
                      <a:pt x="250" y="1906"/>
                      <a:pt x="256" y="1902"/>
                    </a:cubicBezTo>
                    <a:cubicBezTo>
                      <a:pt x="262" y="1898"/>
                      <a:pt x="260" y="1896"/>
                      <a:pt x="263" y="1891"/>
                    </a:cubicBezTo>
                    <a:cubicBezTo>
                      <a:pt x="265" y="1887"/>
                      <a:pt x="274" y="1881"/>
                      <a:pt x="278" y="1875"/>
                    </a:cubicBezTo>
                    <a:cubicBezTo>
                      <a:pt x="280" y="1874"/>
                      <a:pt x="280" y="1873"/>
                      <a:pt x="280" y="1872"/>
                    </a:cubicBezTo>
                    <a:cubicBezTo>
                      <a:pt x="280" y="1870"/>
                      <a:pt x="279" y="1869"/>
                      <a:pt x="279" y="1869"/>
                    </a:cubicBezTo>
                    <a:cubicBezTo>
                      <a:pt x="279" y="1868"/>
                      <a:pt x="279" y="1868"/>
                      <a:pt x="280" y="1868"/>
                    </a:cubicBezTo>
                    <a:cubicBezTo>
                      <a:pt x="280" y="1868"/>
                      <a:pt x="281" y="1868"/>
                      <a:pt x="281" y="1868"/>
                    </a:cubicBezTo>
                    <a:cubicBezTo>
                      <a:pt x="282" y="1869"/>
                      <a:pt x="282" y="1869"/>
                      <a:pt x="282" y="1869"/>
                    </a:cubicBezTo>
                    <a:cubicBezTo>
                      <a:pt x="288" y="1869"/>
                      <a:pt x="293" y="1862"/>
                      <a:pt x="293" y="1858"/>
                    </a:cubicBezTo>
                    <a:cubicBezTo>
                      <a:pt x="293" y="1857"/>
                      <a:pt x="291" y="1856"/>
                      <a:pt x="290" y="1855"/>
                    </a:cubicBezTo>
                    <a:cubicBezTo>
                      <a:pt x="289" y="1855"/>
                      <a:pt x="288" y="1855"/>
                      <a:pt x="288" y="1854"/>
                    </a:cubicBezTo>
                    <a:cubicBezTo>
                      <a:pt x="287" y="1854"/>
                      <a:pt x="287" y="1854"/>
                      <a:pt x="287" y="1854"/>
                    </a:cubicBezTo>
                    <a:cubicBezTo>
                      <a:pt x="287" y="1854"/>
                      <a:pt x="287" y="1854"/>
                      <a:pt x="288" y="1853"/>
                    </a:cubicBezTo>
                    <a:cubicBezTo>
                      <a:pt x="289" y="1853"/>
                      <a:pt x="289" y="1853"/>
                      <a:pt x="290" y="1853"/>
                    </a:cubicBezTo>
                    <a:cubicBezTo>
                      <a:pt x="292" y="1853"/>
                      <a:pt x="294" y="1854"/>
                      <a:pt x="296" y="1854"/>
                    </a:cubicBezTo>
                    <a:cubicBezTo>
                      <a:pt x="297" y="1854"/>
                      <a:pt x="298" y="1853"/>
                      <a:pt x="298" y="1852"/>
                    </a:cubicBezTo>
                    <a:cubicBezTo>
                      <a:pt x="298" y="1851"/>
                      <a:pt x="298" y="1851"/>
                      <a:pt x="298" y="1851"/>
                    </a:cubicBezTo>
                    <a:cubicBezTo>
                      <a:pt x="298" y="1851"/>
                      <a:pt x="298" y="1850"/>
                      <a:pt x="298" y="1850"/>
                    </a:cubicBezTo>
                    <a:cubicBezTo>
                      <a:pt x="298" y="1849"/>
                      <a:pt x="299" y="1849"/>
                      <a:pt x="299" y="1849"/>
                    </a:cubicBezTo>
                    <a:cubicBezTo>
                      <a:pt x="299" y="1849"/>
                      <a:pt x="300" y="1849"/>
                      <a:pt x="300" y="1849"/>
                    </a:cubicBezTo>
                    <a:cubicBezTo>
                      <a:pt x="300" y="1849"/>
                      <a:pt x="300" y="1849"/>
                      <a:pt x="301" y="1848"/>
                    </a:cubicBezTo>
                    <a:cubicBezTo>
                      <a:pt x="301" y="1848"/>
                      <a:pt x="301" y="1848"/>
                      <a:pt x="301" y="1847"/>
                    </a:cubicBezTo>
                    <a:cubicBezTo>
                      <a:pt x="301" y="1843"/>
                      <a:pt x="305" y="1845"/>
                      <a:pt x="306" y="1841"/>
                    </a:cubicBezTo>
                    <a:cubicBezTo>
                      <a:pt x="306" y="1837"/>
                      <a:pt x="308" y="1838"/>
                      <a:pt x="310" y="1836"/>
                    </a:cubicBezTo>
                    <a:cubicBezTo>
                      <a:pt x="310" y="1834"/>
                      <a:pt x="310" y="1833"/>
                      <a:pt x="310" y="1832"/>
                    </a:cubicBezTo>
                    <a:cubicBezTo>
                      <a:pt x="310" y="1830"/>
                      <a:pt x="310" y="1828"/>
                      <a:pt x="310" y="1827"/>
                    </a:cubicBezTo>
                    <a:cubicBezTo>
                      <a:pt x="310" y="1827"/>
                      <a:pt x="310" y="1827"/>
                      <a:pt x="311" y="1827"/>
                    </a:cubicBezTo>
                    <a:cubicBezTo>
                      <a:pt x="312" y="1827"/>
                      <a:pt x="314" y="1828"/>
                      <a:pt x="315" y="1830"/>
                    </a:cubicBezTo>
                    <a:cubicBezTo>
                      <a:pt x="317" y="1831"/>
                      <a:pt x="318" y="1832"/>
                      <a:pt x="318" y="1834"/>
                    </a:cubicBezTo>
                    <a:cubicBezTo>
                      <a:pt x="318" y="1835"/>
                      <a:pt x="318" y="1836"/>
                      <a:pt x="318" y="1837"/>
                    </a:cubicBezTo>
                    <a:cubicBezTo>
                      <a:pt x="318" y="1837"/>
                      <a:pt x="318" y="1837"/>
                      <a:pt x="318" y="1838"/>
                    </a:cubicBezTo>
                    <a:cubicBezTo>
                      <a:pt x="318" y="1840"/>
                      <a:pt x="320" y="1841"/>
                      <a:pt x="322" y="1841"/>
                    </a:cubicBezTo>
                    <a:cubicBezTo>
                      <a:pt x="324" y="1841"/>
                      <a:pt x="327" y="1841"/>
                      <a:pt x="328" y="1839"/>
                    </a:cubicBezTo>
                    <a:cubicBezTo>
                      <a:pt x="330" y="1838"/>
                      <a:pt x="330" y="1837"/>
                      <a:pt x="330" y="1836"/>
                    </a:cubicBezTo>
                    <a:cubicBezTo>
                      <a:pt x="330" y="1835"/>
                      <a:pt x="329" y="1835"/>
                      <a:pt x="329" y="1834"/>
                    </a:cubicBezTo>
                    <a:cubicBezTo>
                      <a:pt x="329" y="1834"/>
                      <a:pt x="329" y="1833"/>
                      <a:pt x="329" y="1833"/>
                    </a:cubicBezTo>
                    <a:cubicBezTo>
                      <a:pt x="330" y="1833"/>
                      <a:pt x="330" y="1832"/>
                      <a:pt x="330" y="1832"/>
                    </a:cubicBezTo>
                    <a:cubicBezTo>
                      <a:pt x="331" y="1832"/>
                      <a:pt x="333" y="1834"/>
                      <a:pt x="336" y="1834"/>
                    </a:cubicBezTo>
                    <a:cubicBezTo>
                      <a:pt x="336" y="1834"/>
                      <a:pt x="337" y="1834"/>
                      <a:pt x="338" y="1834"/>
                    </a:cubicBezTo>
                    <a:cubicBezTo>
                      <a:pt x="343" y="1831"/>
                      <a:pt x="343" y="1829"/>
                      <a:pt x="343" y="1827"/>
                    </a:cubicBezTo>
                    <a:cubicBezTo>
                      <a:pt x="343" y="1826"/>
                      <a:pt x="343" y="1826"/>
                      <a:pt x="344" y="1826"/>
                    </a:cubicBezTo>
                    <a:cubicBezTo>
                      <a:pt x="344" y="1826"/>
                      <a:pt x="345" y="1828"/>
                      <a:pt x="346" y="1828"/>
                    </a:cubicBezTo>
                    <a:cubicBezTo>
                      <a:pt x="346" y="1828"/>
                      <a:pt x="346" y="1827"/>
                      <a:pt x="347" y="1827"/>
                    </a:cubicBezTo>
                    <a:cubicBezTo>
                      <a:pt x="347" y="1826"/>
                      <a:pt x="347" y="1826"/>
                      <a:pt x="347" y="1825"/>
                    </a:cubicBezTo>
                    <a:cubicBezTo>
                      <a:pt x="347" y="1824"/>
                      <a:pt x="347" y="1824"/>
                      <a:pt x="347" y="1823"/>
                    </a:cubicBezTo>
                    <a:cubicBezTo>
                      <a:pt x="347" y="1822"/>
                      <a:pt x="347" y="1821"/>
                      <a:pt x="348" y="1821"/>
                    </a:cubicBezTo>
                    <a:cubicBezTo>
                      <a:pt x="349" y="1820"/>
                      <a:pt x="349" y="1819"/>
                      <a:pt x="349" y="1818"/>
                    </a:cubicBezTo>
                    <a:cubicBezTo>
                      <a:pt x="349" y="1817"/>
                      <a:pt x="348" y="1815"/>
                      <a:pt x="348" y="1814"/>
                    </a:cubicBezTo>
                    <a:cubicBezTo>
                      <a:pt x="348" y="1813"/>
                      <a:pt x="349" y="1813"/>
                      <a:pt x="349" y="1813"/>
                    </a:cubicBezTo>
                    <a:cubicBezTo>
                      <a:pt x="349" y="1813"/>
                      <a:pt x="349" y="1813"/>
                      <a:pt x="350" y="1813"/>
                    </a:cubicBezTo>
                    <a:cubicBezTo>
                      <a:pt x="351" y="1813"/>
                      <a:pt x="351" y="1816"/>
                      <a:pt x="351" y="1819"/>
                    </a:cubicBezTo>
                    <a:cubicBezTo>
                      <a:pt x="352" y="1823"/>
                      <a:pt x="352" y="1826"/>
                      <a:pt x="352" y="1827"/>
                    </a:cubicBezTo>
                    <a:cubicBezTo>
                      <a:pt x="353" y="1828"/>
                      <a:pt x="353" y="1828"/>
                      <a:pt x="353" y="1828"/>
                    </a:cubicBezTo>
                    <a:cubicBezTo>
                      <a:pt x="355" y="1828"/>
                      <a:pt x="355" y="1826"/>
                      <a:pt x="355" y="1824"/>
                    </a:cubicBezTo>
                    <a:cubicBezTo>
                      <a:pt x="355" y="1823"/>
                      <a:pt x="355" y="1822"/>
                      <a:pt x="355" y="1821"/>
                    </a:cubicBezTo>
                    <a:cubicBezTo>
                      <a:pt x="355" y="1821"/>
                      <a:pt x="354" y="1821"/>
                      <a:pt x="354" y="1820"/>
                    </a:cubicBezTo>
                    <a:cubicBezTo>
                      <a:pt x="354" y="1818"/>
                      <a:pt x="357" y="1817"/>
                      <a:pt x="357" y="1813"/>
                    </a:cubicBezTo>
                    <a:cubicBezTo>
                      <a:pt x="357" y="1809"/>
                      <a:pt x="358" y="1808"/>
                      <a:pt x="358" y="1804"/>
                    </a:cubicBezTo>
                    <a:cubicBezTo>
                      <a:pt x="358" y="1803"/>
                      <a:pt x="358" y="1802"/>
                      <a:pt x="358" y="1801"/>
                    </a:cubicBezTo>
                    <a:cubicBezTo>
                      <a:pt x="358" y="1800"/>
                      <a:pt x="358" y="1799"/>
                      <a:pt x="358" y="1797"/>
                    </a:cubicBezTo>
                    <a:cubicBezTo>
                      <a:pt x="358" y="1794"/>
                      <a:pt x="358" y="1791"/>
                      <a:pt x="358" y="1788"/>
                    </a:cubicBezTo>
                    <a:cubicBezTo>
                      <a:pt x="358" y="1787"/>
                      <a:pt x="358" y="1786"/>
                      <a:pt x="358" y="1784"/>
                    </a:cubicBezTo>
                    <a:cubicBezTo>
                      <a:pt x="356" y="1780"/>
                      <a:pt x="352" y="1783"/>
                      <a:pt x="351" y="1779"/>
                    </a:cubicBezTo>
                    <a:cubicBezTo>
                      <a:pt x="350" y="1776"/>
                      <a:pt x="343" y="1774"/>
                      <a:pt x="343" y="1772"/>
                    </a:cubicBezTo>
                    <a:cubicBezTo>
                      <a:pt x="343" y="1772"/>
                      <a:pt x="343" y="1772"/>
                      <a:pt x="343" y="1772"/>
                    </a:cubicBezTo>
                    <a:cubicBezTo>
                      <a:pt x="343" y="1770"/>
                      <a:pt x="344" y="1769"/>
                      <a:pt x="344" y="1769"/>
                    </a:cubicBezTo>
                    <a:cubicBezTo>
                      <a:pt x="345" y="1769"/>
                      <a:pt x="345" y="1769"/>
                      <a:pt x="345" y="1770"/>
                    </a:cubicBezTo>
                    <a:cubicBezTo>
                      <a:pt x="345" y="1770"/>
                      <a:pt x="346" y="1770"/>
                      <a:pt x="347" y="1770"/>
                    </a:cubicBezTo>
                    <a:cubicBezTo>
                      <a:pt x="348" y="1770"/>
                      <a:pt x="350" y="1770"/>
                      <a:pt x="351" y="1770"/>
                    </a:cubicBezTo>
                    <a:cubicBezTo>
                      <a:pt x="353" y="1770"/>
                      <a:pt x="354" y="1770"/>
                      <a:pt x="354" y="1771"/>
                    </a:cubicBezTo>
                    <a:cubicBezTo>
                      <a:pt x="355" y="1772"/>
                      <a:pt x="356" y="1773"/>
                      <a:pt x="357" y="1773"/>
                    </a:cubicBezTo>
                    <a:cubicBezTo>
                      <a:pt x="360" y="1773"/>
                      <a:pt x="364" y="1771"/>
                      <a:pt x="366" y="1767"/>
                    </a:cubicBezTo>
                    <a:cubicBezTo>
                      <a:pt x="367" y="1766"/>
                      <a:pt x="367" y="1766"/>
                      <a:pt x="367" y="1766"/>
                    </a:cubicBezTo>
                    <a:cubicBezTo>
                      <a:pt x="368" y="1765"/>
                      <a:pt x="368" y="1769"/>
                      <a:pt x="369" y="1770"/>
                    </a:cubicBezTo>
                    <a:cubicBezTo>
                      <a:pt x="370" y="1771"/>
                      <a:pt x="371" y="1772"/>
                      <a:pt x="371" y="1773"/>
                    </a:cubicBezTo>
                    <a:cubicBezTo>
                      <a:pt x="371" y="1774"/>
                      <a:pt x="370" y="1775"/>
                      <a:pt x="369" y="1776"/>
                    </a:cubicBezTo>
                    <a:cubicBezTo>
                      <a:pt x="368" y="1776"/>
                      <a:pt x="367" y="1777"/>
                      <a:pt x="367" y="1777"/>
                    </a:cubicBezTo>
                    <a:cubicBezTo>
                      <a:pt x="367" y="1778"/>
                      <a:pt x="368" y="1778"/>
                      <a:pt x="368" y="1779"/>
                    </a:cubicBezTo>
                    <a:cubicBezTo>
                      <a:pt x="368" y="1779"/>
                      <a:pt x="367" y="1780"/>
                      <a:pt x="366" y="1781"/>
                    </a:cubicBezTo>
                    <a:cubicBezTo>
                      <a:pt x="365" y="1782"/>
                      <a:pt x="365" y="1783"/>
                      <a:pt x="365" y="1784"/>
                    </a:cubicBezTo>
                    <a:cubicBezTo>
                      <a:pt x="365" y="1784"/>
                      <a:pt x="366" y="1785"/>
                      <a:pt x="367" y="1785"/>
                    </a:cubicBezTo>
                    <a:cubicBezTo>
                      <a:pt x="367" y="1785"/>
                      <a:pt x="367" y="1785"/>
                      <a:pt x="368" y="1785"/>
                    </a:cubicBezTo>
                    <a:cubicBezTo>
                      <a:pt x="367" y="1785"/>
                      <a:pt x="367" y="1786"/>
                      <a:pt x="367" y="1787"/>
                    </a:cubicBezTo>
                    <a:cubicBezTo>
                      <a:pt x="368" y="1793"/>
                      <a:pt x="368" y="1800"/>
                      <a:pt x="371" y="1801"/>
                    </a:cubicBezTo>
                    <a:cubicBezTo>
                      <a:pt x="373" y="1802"/>
                      <a:pt x="374" y="1808"/>
                      <a:pt x="378" y="1811"/>
                    </a:cubicBezTo>
                    <a:cubicBezTo>
                      <a:pt x="382" y="1815"/>
                      <a:pt x="384" y="1814"/>
                      <a:pt x="384" y="1816"/>
                    </a:cubicBezTo>
                    <a:cubicBezTo>
                      <a:pt x="384" y="1817"/>
                      <a:pt x="384" y="1818"/>
                      <a:pt x="385" y="1818"/>
                    </a:cubicBezTo>
                    <a:cubicBezTo>
                      <a:pt x="386" y="1818"/>
                      <a:pt x="387" y="1817"/>
                      <a:pt x="388" y="1815"/>
                    </a:cubicBezTo>
                    <a:cubicBezTo>
                      <a:pt x="389" y="1814"/>
                      <a:pt x="389" y="1814"/>
                      <a:pt x="389" y="1814"/>
                    </a:cubicBezTo>
                    <a:cubicBezTo>
                      <a:pt x="390" y="1814"/>
                      <a:pt x="392" y="1817"/>
                      <a:pt x="394" y="1819"/>
                    </a:cubicBezTo>
                    <a:cubicBezTo>
                      <a:pt x="395" y="1820"/>
                      <a:pt x="396" y="1820"/>
                      <a:pt x="396" y="1820"/>
                    </a:cubicBezTo>
                    <a:cubicBezTo>
                      <a:pt x="398" y="1820"/>
                      <a:pt x="398" y="1816"/>
                      <a:pt x="398" y="1815"/>
                    </a:cubicBezTo>
                    <a:cubicBezTo>
                      <a:pt x="398" y="1814"/>
                      <a:pt x="398" y="1814"/>
                      <a:pt x="399" y="1814"/>
                    </a:cubicBezTo>
                    <a:cubicBezTo>
                      <a:pt x="400" y="1814"/>
                      <a:pt x="403" y="1817"/>
                      <a:pt x="404" y="1819"/>
                    </a:cubicBezTo>
                    <a:cubicBezTo>
                      <a:pt x="404" y="1820"/>
                      <a:pt x="404" y="1820"/>
                      <a:pt x="404" y="1821"/>
                    </a:cubicBezTo>
                    <a:cubicBezTo>
                      <a:pt x="404" y="1822"/>
                      <a:pt x="403" y="1824"/>
                      <a:pt x="403" y="1827"/>
                    </a:cubicBezTo>
                    <a:cubicBezTo>
                      <a:pt x="403" y="1827"/>
                      <a:pt x="403" y="1827"/>
                      <a:pt x="403" y="1827"/>
                    </a:cubicBezTo>
                    <a:cubicBezTo>
                      <a:pt x="403" y="1827"/>
                      <a:pt x="403" y="1827"/>
                      <a:pt x="403" y="1827"/>
                    </a:cubicBezTo>
                    <a:cubicBezTo>
                      <a:pt x="404" y="1827"/>
                      <a:pt x="405" y="1826"/>
                      <a:pt x="406" y="1825"/>
                    </a:cubicBezTo>
                    <a:cubicBezTo>
                      <a:pt x="408" y="1824"/>
                      <a:pt x="410" y="1823"/>
                      <a:pt x="412" y="1823"/>
                    </a:cubicBezTo>
                    <a:cubicBezTo>
                      <a:pt x="414" y="1823"/>
                      <a:pt x="415" y="1825"/>
                      <a:pt x="416" y="1827"/>
                    </a:cubicBezTo>
                    <a:cubicBezTo>
                      <a:pt x="417" y="1832"/>
                      <a:pt x="420" y="1835"/>
                      <a:pt x="420" y="1839"/>
                    </a:cubicBezTo>
                    <a:cubicBezTo>
                      <a:pt x="420" y="1839"/>
                      <a:pt x="420" y="1839"/>
                      <a:pt x="420" y="1840"/>
                    </a:cubicBezTo>
                    <a:cubicBezTo>
                      <a:pt x="419" y="1842"/>
                      <a:pt x="419" y="1844"/>
                      <a:pt x="419" y="1847"/>
                    </a:cubicBezTo>
                    <a:cubicBezTo>
                      <a:pt x="419" y="1849"/>
                      <a:pt x="420" y="1851"/>
                      <a:pt x="423" y="1851"/>
                    </a:cubicBezTo>
                    <a:cubicBezTo>
                      <a:pt x="430" y="1851"/>
                      <a:pt x="431" y="1848"/>
                      <a:pt x="432" y="1842"/>
                    </a:cubicBezTo>
                    <a:cubicBezTo>
                      <a:pt x="433" y="1836"/>
                      <a:pt x="438" y="1833"/>
                      <a:pt x="439" y="1827"/>
                    </a:cubicBezTo>
                    <a:cubicBezTo>
                      <a:pt x="439" y="1826"/>
                      <a:pt x="439" y="1824"/>
                      <a:pt x="439" y="1822"/>
                    </a:cubicBezTo>
                    <a:cubicBezTo>
                      <a:pt x="439" y="1821"/>
                      <a:pt x="439" y="1820"/>
                      <a:pt x="439" y="1819"/>
                    </a:cubicBezTo>
                    <a:cubicBezTo>
                      <a:pt x="439" y="1815"/>
                      <a:pt x="440" y="1811"/>
                      <a:pt x="442" y="1809"/>
                    </a:cubicBezTo>
                    <a:cubicBezTo>
                      <a:pt x="443" y="1808"/>
                      <a:pt x="443" y="1806"/>
                      <a:pt x="443" y="1803"/>
                    </a:cubicBezTo>
                    <a:cubicBezTo>
                      <a:pt x="443" y="1799"/>
                      <a:pt x="442" y="1793"/>
                      <a:pt x="441" y="1788"/>
                    </a:cubicBezTo>
                    <a:cubicBezTo>
                      <a:pt x="439" y="1782"/>
                      <a:pt x="435" y="1768"/>
                      <a:pt x="435" y="1763"/>
                    </a:cubicBezTo>
                    <a:cubicBezTo>
                      <a:pt x="435" y="1763"/>
                      <a:pt x="435" y="1762"/>
                      <a:pt x="435" y="1762"/>
                    </a:cubicBezTo>
                    <a:cubicBezTo>
                      <a:pt x="436" y="1759"/>
                      <a:pt x="445" y="1760"/>
                      <a:pt x="446" y="1755"/>
                    </a:cubicBezTo>
                    <a:cubicBezTo>
                      <a:pt x="446" y="1754"/>
                      <a:pt x="446" y="1753"/>
                      <a:pt x="448" y="1752"/>
                    </a:cubicBezTo>
                    <a:cubicBezTo>
                      <a:pt x="449" y="1752"/>
                      <a:pt x="450" y="1751"/>
                      <a:pt x="450" y="1748"/>
                    </a:cubicBezTo>
                    <a:cubicBezTo>
                      <a:pt x="450" y="1746"/>
                      <a:pt x="450" y="1744"/>
                      <a:pt x="450" y="1743"/>
                    </a:cubicBezTo>
                    <a:cubicBezTo>
                      <a:pt x="450" y="1740"/>
                      <a:pt x="449" y="1739"/>
                      <a:pt x="446" y="1736"/>
                    </a:cubicBezTo>
                    <a:cubicBezTo>
                      <a:pt x="445" y="1735"/>
                      <a:pt x="444" y="1734"/>
                      <a:pt x="444" y="1733"/>
                    </a:cubicBezTo>
                    <a:cubicBezTo>
                      <a:pt x="444" y="1729"/>
                      <a:pt x="449" y="1726"/>
                      <a:pt x="456" y="1726"/>
                    </a:cubicBezTo>
                    <a:cubicBezTo>
                      <a:pt x="456" y="1726"/>
                      <a:pt x="457" y="1726"/>
                      <a:pt x="457" y="1726"/>
                    </a:cubicBezTo>
                    <a:cubicBezTo>
                      <a:pt x="466" y="1726"/>
                      <a:pt x="468" y="1725"/>
                      <a:pt x="473" y="1718"/>
                    </a:cubicBezTo>
                    <a:cubicBezTo>
                      <a:pt x="479" y="1711"/>
                      <a:pt x="486" y="1700"/>
                      <a:pt x="486" y="1690"/>
                    </a:cubicBezTo>
                    <a:cubicBezTo>
                      <a:pt x="486" y="1682"/>
                      <a:pt x="485" y="1677"/>
                      <a:pt x="485" y="1673"/>
                    </a:cubicBezTo>
                    <a:cubicBezTo>
                      <a:pt x="485" y="1672"/>
                      <a:pt x="485" y="1671"/>
                      <a:pt x="485" y="1671"/>
                    </a:cubicBezTo>
                    <a:cubicBezTo>
                      <a:pt x="486" y="1667"/>
                      <a:pt x="491" y="1667"/>
                      <a:pt x="492" y="1659"/>
                    </a:cubicBezTo>
                    <a:cubicBezTo>
                      <a:pt x="492" y="1658"/>
                      <a:pt x="492" y="1657"/>
                      <a:pt x="492" y="1657"/>
                    </a:cubicBezTo>
                    <a:cubicBezTo>
                      <a:pt x="492" y="1649"/>
                      <a:pt x="486" y="1643"/>
                      <a:pt x="486" y="1637"/>
                    </a:cubicBezTo>
                    <a:cubicBezTo>
                      <a:pt x="486" y="1630"/>
                      <a:pt x="483" y="1630"/>
                      <a:pt x="479" y="1622"/>
                    </a:cubicBezTo>
                    <a:cubicBezTo>
                      <a:pt x="476" y="1614"/>
                      <a:pt x="476" y="1600"/>
                      <a:pt x="472" y="1595"/>
                    </a:cubicBezTo>
                    <a:cubicBezTo>
                      <a:pt x="469" y="1591"/>
                      <a:pt x="467" y="1586"/>
                      <a:pt x="467" y="1584"/>
                    </a:cubicBezTo>
                    <a:cubicBezTo>
                      <a:pt x="467" y="1584"/>
                      <a:pt x="467" y="1584"/>
                      <a:pt x="467" y="1584"/>
                    </a:cubicBezTo>
                    <a:cubicBezTo>
                      <a:pt x="467" y="1584"/>
                      <a:pt x="468" y="1583"/>
                      <a:pt x="469" y="1583"/>
                    </a:cubicBezTo>
                    <a:cubicBezTo>
                      <a:pt x="471" y="1583"/>
                      <a:pt x="478" y="1582"/>
                      <a:pt x="484" y="1581"/>
                    </a:cubicBezTo>
                    <a:cubicBezTo>
                      <a:pt x="491" y="1580"/>
                      <a:pt x="496" y="1579"/>
                      <a:pt x="496" y="1577"/>
                    </a:cubicBezTo>
                    <a:cubicBezTo>
                      <a:pt x="497" y="1573"/>
                      <a:pt x="497" y="1572"/>
                      <a:pt x="499" y="1567"/>
                    </a:cubicBezTo>
                    <a:cubicBezTo>
                      <a:pt x="501" y="1562"/>
                      <a:pt x="508" y="1544"/>
                      <a:pt x="508" y="1540"/>
                    </a:cubicBezTo>
                    <a:cubicBezTo>
                      <a:pt x="508" y="1536"/>
                      <a:pt x="492" y="1513"/>
                      <a:pt x="488" y="1512"/>
                    </a:cubicBezTo>
                    <a:cubicBezTo>
                      <a:pt x="488" y="1512"/>
                      <a:pt x="487" y="1512"/>
                      <a:pt x="487" y="1512"/>
                    </a:cubicBezTo>
                    <a:cubicBezTo>
                      <a:pt x="485" y="1512"/>
                      <a:pt x="484" y="1512"/>
                      <a:pt x="482" y="1512"/>
                    </a:cubicBezTo>
                    <a:cubicBezTo>
                      <a:pt x="481" y="1512"/>
                      <a:pt x="480" y="1512"/>
                      <a:pt x="479" y="1510"/>
                    </a:cubicBezTo>
                    <a:cubicBezTo>
                      <a:pt x="478" y="1508"/>
                      <a:pt x="474" y="1504"/>
                      <a:pt x="470" y="1500"/>
                    </a:cubicBezTo>
                    <a:cubicBezTo>
                      <a:pt x="466" y="1496"/>
                      <a:pt x="462" y="1492"/>
                      <a:pt x="462" y="1491"/>
                    </a:cubicBezTo>
                    <a:cubicBezTo>
                      <a:pt x="462" y="1489"/>
                      <a:pt x="472" y="1427"/>
                      <a:pt x="472" y="1418"/>
                    </a:cubicBezTo>
                    <a:cubicBezTo>
                      <a:pt x="472" y="1417"/>
                      <a:pt x="472" y="1417"/>
                      <a:pt x="472" y="1417"/>
                    </a:cubicBezTo>
                    <a:cubicBezTo>
                      <a:pt x="471" y="1413"/>
                      <a:pt x="457" y="1373"/>
                      <a:pt x="457" y="1370"/>
                    </a:cubicBezTo>
                    <a:cubicBezTo>
                      <a:pt x="457" y="1368"/>
                      <a:pt x="461" y="1361"/>
                      <a:pt x="461" y="1353"/>
                    </a:cubicBezTo>
                    <a:cubicBezTo>
                      <a:pt x="461" y="1351"/>
                      <a:pt x="461" y="1349"/>
                      <a:pt x="461" y="1347"/>
                    </a:cubicBezTo>
                    <a:cubicBezTo>
                      <a:pt x="459" y="1342"/>
                      <a:pt x="459" y="1338"/>
                      <a:pt x="459" y="1335"/>
                    </a:cubicBezTo>
                    <a:cubicBezTo>
                      <a:pt x="459" y="1333"/>
                      <a:pt x="459" y="1331"/>
                      <a:pt x="460" y="1329"/>
                    </a:cubicBezTo>
                    <a:cubicBezTo>
                      <a:pt x="461" y="1326"/>
                      <a:pt x="467" y="1321"/>
                      <a:pt x="467" y="1318"/>
                    </a:cubicBezTo>
                    <a:cubicBezTo>
                      <a:pt x="467" y="1317"/>
                      <a:pt x="467" y="1317"/>
                      <a:pt x="467" y="1316"/>
                    </a:cubicBezTo>
                    <a:cubicBezTo>
                      <a:pt x="465" y="1313"/>
                      <a:pt x="452" y="1284"/>
                      <a:pt x="452" y="1282"/>
                    </a:cubicBezTo>
                    <a:cubicBezTo>
                      <a:pt x="453" y="1280"/>
                      <a:pt x="466" y="1258"/>
                      <a:pt x="466" y="1251"/>
                    </a:cubicBezTo>
                    <a:cubicBezTo>
                      <a:pt x="466" y="1251"/>
                      <a:pt x="466" y="1250"/>
                      <a:pt x="466" y="1250"/>
                    </a:cubicBezTo>
                    <a:cubicBezTo>
                      <a:pt x="465" y="1245"/>
                      <a:pt x="462" y="1240"/>
                      <a:pt x="462" y="1237"/>
                    </a:cubicBezTo>
                    <a:cubicBezTo>
                      <a:pt x="462" y="1237"/>
                      <a:pt x="462" y="1236"/>
                      <a:pt x="463" y="1235"/>
                    </a:cubicBezTo>
                    <a:cubicBezTo>
                      <a:pt x="466" y="1233"/>
                      <a:pt x="478" y="1218"/>
                      <a:pt x="480" y="1212"/>
                    </a:cubicBezTo>
                    <a:cubicBezTo>
                      <a:pt x="482" y="1206"/>
                      <a:pt x="492" y="1189"/>
                      <a:pt x="496" y="1184"/>
                    </a:cubicBezTo>
                    <a:cubicBezTo>
                      <a:pt x="501" y="1178"/>
                      <a:pt x="516" y="1166"/>
                      <a:pt x="529" y="1166"/>
                    </a:cubicBezTo>
                    <a:cubicBezTo>
                      <a:pt x="530" y="1166"/>
                      <a:pt x="530" y="1166"/>
                      <a:pt x="531" y="1166"/>
                    </a:cubicBezTo>
                    <a:cubicBezTo>
                      <a:pt x="544" y="1167"/>
                      <a:pt x="569" y="1177"/>
                      <a:pt x="575" y="1177"/>
                    </a:cubicBezTo>
                    <a:cubicBezTo>
                      <a:pt x="576" y="1177"/>
                      <a:pt x="576" y="1177"/>
                      <a:pt x="577" y="1177"/>
                    </a:cubicBezTo>
                    <a:cubicBezTo>
                      <a:pt x="579" y="1175"/>
                      <a:pt x="588" y="1153"/>
                      <a:pt x="588" y="1147"/>
                    </a:cubicBezTo>
                    <a:cubicBezTo>
                      <a:pt x="588" y="1147"/>
                      <a:pt x="588" y="1147"/>
                      <a:pt x="588" y="1146"/>
                    </a:cubicBezTo>
                    <a:cubicBezTo>
                      <a:pt x="588" y="1141"/>
                      <a:pt x="586" y="1123"/>
                      <a:pt x="585" y="1119"/>
                    </a:cubicBezTo>
                    <a:cubicBezTo>
                      <a:pt x="585" y="1119"/>
                      <a:pt x="585" y="1118"/>
                      <a:pt x="585" y="1118"/>
                    </a:cubicBezTo>
                    <a:cubicBezTo>
                      <a:pt x="585" y="1117"/>
                      <a:pt x="586" y="1115"/>
                      <a:pt x="586" y="1114"/>
                    </a:cubicBezTo>
                    <a:cubicBezTo>
                      <a:pt x="586" y="1111"/>
                      <a:pt x="585" y="1109"/>
                      <a:pt x="580" y="1108"/>
                    </a:cubicBezTo>
                    <a:cubicBezTo>
                      <a:pt x="572" y="1106"/>
                      <a:pt x="558" y="1098"/>
                      <a:pt x="558" y="1095"/>
                    </a:cubicBezTo>
                    <a:cubicBezTo>
                      <a:pt x="558" y="1095"/>
                      <a:pt x="558" y="1095"/>
                      <a:pt x="558" y="1095"/>
                    </a:cubicBezTo>
                    <a:cubicBezTo>
                      <a:pt x="558" y="1090"/>
                      <a:pt x="576" y="1058"/>
                      <a:pt x="581" y="1049"/>
                    </a:cubicBezTo>
                    <a:cubicBezTo>
                      <a:pt x="586" y="1040"/>
                      <a:pt x="600" y="1016"/>
                      <a:pt x="600" y="1012"/>
                    </a:cubicBezTo>
                    <a:cubicBezTo>
                      <a:pt x="600" y="1009"/>
                      <a:pt x="601" y="999"/>
                      <a:pt x="604" y="994"/>
                    </a:cubicBezTo>
                    <a:cubicBezTo>
                      <a:pt x="608" y="989"/>
                      <a:pt x="610" y="989"/>
                      <a:pt x="610" y="982"/>
                    </a:cubicBezTo>
                    <a:cubicBezTo>
                      <a:pt x="610" y="980"/>
                      <a:pt x="610" y="974"/>
                      <a:pt x="610" y="967"/>
                    </a:cubicBezTo>
                    <a:cubicBezTo>
                      <a:pt x="610" y="956"/>
                      <a:pt x="611" y="941"/>
                      <a:pt x="612" y="934"/>
                    </a:cubicBezTo>
                    <a:cubicBezTo>
                      <a:pt x="613" y="924"/>
                      <a:pt x="617" y="915"/>
                      <a:pt x="617" y="907"/>
                    </a:cubicBezTo>
                    <a:cubicBezTo>
                      <a:pt x="617" y="906"/>
                      <a:pt x="617" y="905"/>
                      <a:pt x="617" y="904"/>
                    </a:cubicBezTo>
                    <a:cubicBezTo>
                      <a:pt x="616" y="896"/>
                      <a:pt x="610" y="866"/>
                      <a:pt x="610" y="862"/>
                    </a:cubicBezTo>
                    <a:cubicBezTo>
                      <a:pt x="610" y="862"/>
                      <a:pt x="610" y="862"/>
                      <a:pt x="610" y="862"/>
                    </a:cubicBezTo>
                    <a:cubicBezTo>
                      <a:pt x="610" y="862"/>
                      <a:pt x="611" y="862"/>
                      <a:pt x="612" y="862"/>
                    </a:cubicBezTo>
                    <a:cubicBezTo>
                      <a:pt x="613" y="861"/>
                      <a:pt x="615" y="861"/>
                      <a:pt x="616" y="861"/>
                    </a:cubicBezTo>
                    <a:cubicBezTo>
                      <a:pt x="619" y="861"/>
                      <a:pt x="621" y="861"/>
                      <a:pt x="623" y="861"/>
                    </a:cubicBezTo>
                    <a:cubicBezTo>
                      <a:pt x="626" y="861"/>
                      <a:pt x="629" y="861"/>
                      <a:pt x="631" y="861"/>
                    </a:cubicBezTo>
                    <a:cubicBezTo>
                      <a:pt x="636" y="860"/>
                      <a:pt x="644" y="860"/>
                      <a:pt x="650" y="855"/>
                    </a:cubicBezTo>
                    <a:cubicBezTo>
                      <a:pt x="655" y="850"/>
                      <a:pt x="671" y="842"/>
                      <a:pt x="671" y="836"/>
                    </a:cubicBezTo>
                    <a:cubicBezTo>
                      <a:pt x="671" y="835"/>
                      <a:pt x="671" y="835"/>
                      <a:pt x="671" y="835"/>
                    </a:cubicBezTo>
                    <a:cubicBezTo>
                      <a:pt x="670" y="829"/>
                      <a:pt x="665" y="812"/>
                      <a:pt x="665" y="808"/>
                    </a:cubicBezTo>
                    <a:cubicBezTo>
                      <a:pt x="665" y="807"/>
                      <a:pt x="665" y="807"/>
                      <a:pt x="665" y="807"/>
                    </a:cubicBezTo>
                    <a:cubicBezTo>
                      <a:pt x="665" y="804"/>
                      <a:pt x="674" y="800"/>
                      <a:pt x="679" y="790"/>
                    </a:cubicBezTo>
                    <a:cubicBezTo>
                      <a:pt x="685" y="781"/>
                      <a:pt x="704" y="744"/>
                      <a:pt x="707" y="739"/>
                    </a:cubicBezTo>
                    <a:cubicBezTo>
                      <a:pt x="709" y="734"/>
                      <a:pt x="726" y="723"/>
                      <a:pt x="727" y="715"/>
                    </a:cubicBezTo>
                    <a:cubicBezTo>
                      <a:pt x="728" y="710"/>
                      <a:pt x="729" y="704"/>
                      <a:pt x="729" y="699"/>
                    </a:cubicBezTo>
                    <a:cubicBezTo>
                      <a:pt x="729" y="695"/>
                      <a:pt x="728" y="691"/>
                      <a:pt x="727" y="689"/>
                    </a:cubicBezTo>
                    <a:cubicBezTo>
                      <a:pt x="724" y="683"/>
                      <a:pt x="708" y="659"/>
                      <a:pt x="708" y="652"/>
                    </a:cubicBezTo>
                    <a:cubicBezTo>
                      <a:pt x="708" y="652"/>
                      <a:pt x="708" y="652"/>
                      <a:pt x="708" y="652"/>
                    </a:cubicBezTo>
                    <a:cubicBezTo>
                      <a:pt x="709" y="646"/>
                      <a:pt x="710" y="641"/>
                      <a:pt x="717" y="640"/>
                    </a:cubicBezTo>
                    <a:cubicBezTo>
                      <a:pt x="725" y="639"/>
                      <a:pt x="728" y="639"/>
                      <a:pt x="731" y="632"/>
                    </a:cubicBezTo>
                    <a:cubicBezTo>
                      <a:pt x="734" y="624"/>
                      <a:pt x="743" y="597"/>
                      <a:pt x="745" y="589"/>
                    </a:cubicBezTo>
                    <a:cubicBezTo>
                      <a:pt x="747" y="581"/>
                      <a:pt x="746" y="578"/>
                      <a:pt x="751" y="573"/>
                    </a:cubicBezTo>
                    <a:cubicBezTo>
                      <a:pt x="755" y="568"/>
                      <a:pt x="777" y="552"/>
                      <a:pt x="779" y="547"/>
                    </a:cubicBezTo>
                    <a:cubicBezTo>
                      <a:pt x="780" y="544"/>
                      <a:pt x="780" y="542"/>
                      <a:pt x="782" y="542"/>
                    </a:cubicBezTo>
                    <a:cubicBezTo>
                      <a:pt x="784" y="542"/>
                      <a:pt x="785" y="543"/>
                      <a:pt x="788" y="544"/>
                    </a:cubicBezTo>
                    <a:cubicBezTo>
                      <a:pt x="796" y="547"/>
                      <a:pt x="811" y="556"/>
                      <a:pt x="816" y="561"/>
                    </a:cubicBezTo>
                    <a:cubicBezTo>
                      <a:pt x="818" y="563"/>
                      <a:pt x="819" y="564"/>
                      <a:pt x="821" y="564"/>
                    </a:cubicBezTo>
                    <a:cubicBezTo>
                      <a:pt x="823" y="564"/>
                      <a:pt x="825" y="561"/>
                      <a:pt x="826" y="556"/>
                    </a:cubicBezTo>
                    <a:cubicBezTo>
                      <a:pt x="827" y="548"/>
                      <a:pt x="836" y="531"/>
                      <a:pt x="836" y="524"/>
                    </a:cubicBezTo>
                    <a:cubicBezTo>
                      <a:pt x="836" y="524"/>
                      <a:pt x="836" y="523"/>
                      <a:pt x="836" y="523"/>
                    </a:cubicBezTo>
                    <a:cubicBezTo>
                      <a:pt x="835" y="519"/>
                      <a:pt x="834" y="505"/>
                      <a:pt x="834" y="495"/>
                    </a:cubicBezTo>
                    <a:cubicBezTo>
                      <a:pt x="834" y="492"/>
                      <a:pt x="834" y="489"/>
                      <a:pt x="834" y="487"/>
                    </a:cubicBezTo>
                    <a:cubicBezTo>
                      <a:pt x="835" y="484"/>
                      <a:pt x="835" y="482"/>
                      <a:pt x="835" y="479"/>
                    </a:cubicBezTo>
                    <a:cubicBezTo>
                      <a:pt x="835" y="476"/>
                      <a:pt x="835" y="474"/>
                      <a:pt x="835" y="472"/>
                    </a:cubicBezTo>
                    <a:cubicBezTo>
                      <a:pt x="835" y="471"/>
                      <a:pt x="835" y="471"/>
                      <a:pt x="835" y="470"/>
                    </a:cubicBezTo>
                    <a:cubicBezTo>
                      <a:pt x="835" y="469"/>
                      <a:pt x="840" y="467"/>
                      <a:pt x="844" y="465"/>
                    </a:cubicBezTo>
                    <a:cubicBezTo>
                      <a:pt x="849" y="464"/>
                      <a:pt x="853" y="463"/>
                      <a:pt x="853" y="462"/>
                    </a:cubicBezTo>
                    <a:cubicBezTo>
                      <a:pt x="854" y="464"/>
                      <a:pt x="864" y="475"/>
                      <a:pt x="868" y="475"/>
                    </a:cubicBezTo>
                    <a:cubicBezTo>
                      <a:pt x="870" y="475"/>
                      <a:pt x="876" y="474"/>
                      <a:pt x="883" y="474"/>
                    </a:cubicBezTo>
                    <a:cubicBezTo>
                      <a:pt x="887" y="474"/>
                      <a:pt x="891" y="474"/>
                      <a:pt x="894" y="476"/>
                    </a:cubicBezTo>
                    <a:cubicBezTo>
                      <a:pt x="904" y="479"/>
                      <a:pt x="943" y="498"/>
                      <a:pt x="946" y="500"/>
                    </a:cubicBezTo>
                    <a:cubicBezTo>
                      <a:pt x="946" y="500"/>
                      <a:pt x="947" y="500"/>
                      <a:pt x="947" y="500"/>
                    </a:cubicBezTo>
                    <a:cubicBezTo>
                      <a:pt x="951" y="499"/>
                      <a:pt x="966" y="480"/>
                      <a:pt x="966" y="478"/>
                    </a:cubicBezTo>
                    <a:cubicBezTo>
                      <a:pt x="966" y="477"/>
                      <a:pt x="962" y="474"/>
                      <a:pt x="957" y="471"/>
                    </a:cubicBezTo>
                    <a:cubicBezTo>
                      <a:pt x="953" y="469"/>
                      <a:pt x="948" y="465"/>
                      <a:pt x="949" y="465"/>
                    </a:cubicBezTo>
                    <a:cubicBezTo>
                      <a:pt x="948" y="465"/>
                      <a:pt x="952" y="462"/>
                      <a:pt x="956" y="458"/>
                    </a:cubicBezTo>
                    <a:cubicBezTo>
                      <a:pt x="960" y="455"/>
                      <a:pt x="964" y="450"/>
                      <a:pt x="966" y="446"/>
                    </a:cubicBezTo>
                    <a:cubicBezTo>
                      <a:pt x="968" y="438"/>
                      <a:pt x="973" y="429"/>
                      <a:pt x="973" y="422"/>
                    </a:cubicBezTo>
                    <a:cubicBezTo>
                      <a:pt x="973" y="422"/>
                      <a:pt x="973" y="421"/>
                      <a:pt x="973" y="420"/>
                    </a:cubicBezTo>
                    <a:cubicBezTo>
                      <a:pt x="972" y="413"/>
                      <a:pt x="973" y="404"/>
                      <a:pt x="972" y="401"/>
                    </a:cubicBezTo>
                    <a:cubicBezTo>
                      <a:pt x="971" y="399"/>
                      <a:pt x="957" y="387"/>
                      <a:pt x="957" y="383"/>
                    </a:cubicBezTo>
                    <a:cubicBezTo>
                      <a:pt x="957" y="382"/>
                      <a:pt x="957" y="382"/>
                      <a:pt x="957" y="382"/>
                    </a:cubicBezTo>
                    <a:cubicBezTo>
                      <a:pt x="957" y="381"/>
                      <a:pt x="961" y="381"/>
                      <a:pt x="965" y="381"/>
                    </a:cubicBezTo>
                    <a:cubicBezTo>
                      <a:pt x="969" y="381"/>
                      <a:pt x="974" y="381"/>
                      <a:pt x="978" y="381"/>
                    </a:cubicBezTo>
                    <a:cubicBezTo>
                      <a:pt x="982" y="381"/>
                      <a:pt x="985" y="381"/>
                      <a:pt x="986" y="380"/>
                    </a:cubicBezTo>
                    <a:cubicBezTo>
                      <a:pt x="989" y="377"/>
                      <a:pt x="994" y="368"/>
                      <a:pt x="998" y="369"/>
                    </a:cubicBezTo>
                    <a:cubicBezTo>
                      <a:pt x="999" y="369"/>
                      <a:pt x="1000" y="369"/>
                      <a:pt x="1000" y="369"/>
                    </a:cubicBezTo>
                    <a:cubicBezTo>
                      <a:pt x="1005" y="373"/>
                      <a:pt x="1014" y="381"/>
                      <a:pt x="1015" y="381"/>
                    </a:cubicBezTo>
                    <a:cubicBezTo>
                      <a:pt x="1016" y="381"/>
                      <a:pt x="1022" y="377"/>
                      <a:pt x="1022" y="373"/>
                    </a:cubicBezTo>
                    <a:cubicBezTo>
                      <a:pt x="1022" y="371"/>
                      <a:pt x="1022" y="370"/>
                      <a:pt x="1021" y="369"/>
                    </a:cubicBezTo>
                    <a:cubicBezTo>
                      <a:pt x="1018" y="365"/>
                      <a:pt x="1015" y="360"/>
                      <a:pt x="1015" y="355"/>
                    </a:cubicBezTo>
                    <a:cubicBezTo>
                      <a:pt x="1015" y="352"/>
                      <a:pt x="1016" y="350"/>
                      <a:pt x="1017" y="348"/>
                    </a:cubicBezTo>
                    <a:cubicBezTo>
                      <a:pt x="1023" y="341"/>
                      <a:pt x="1029" y="335"/>
                      <a:pt x="1036" y="335"/>
                    </a:cubicBezTo>
                    <a:cubicBezTo>
                      <a:pt x="1036" y="335"/>
                      <a:pt x="1037" y="335"/>
                      <a:pt x="1037" y="335"/>
                    </a:cubicBezTo>
                    <a:cubicBezTo>
                      <a:pt x="1045" y="336"/>
                      <a:pt x="1055" y="339"/>
                      <a:pt x="1057" y="345"/>
                    </a:cubicBezTo>
                    <a:cubicBezTo>
                      <a:pt x="1059" y="350"/>
                      <a:pt x="1084" y="386"/>
                      <a:pt x="1087" y="394"/>
                    </a:cubicBezTo>
                    <a:cubicBezTo>
                      <a:pt x="1091" y="403"/>
                      <a:pt x="1097" y="416"/>
                      <a:pt x="1098" y="422"/>
                    </a:cubicBezTo>
                    <a:cubicBezTo>
                      <a:pt x="1099" y="424"/>
                      <a:pt x="1099" y="426"/>
                      <a:pt x="1099" y="428"/>
                    </a:cubicBezTo>
                    <a:cubicBezTo>
                      <a:pt x="1099" y="429"/>
                      <a:pt x="1099" y="431"/>
                      <a:pt x="1099" y="432"/>
                    </a:cubicBezTo>
                    <a:cubicBezTo>
                      <a:pt x="1099" y="435"/>
                      <a:pt x="1099" y="438"/>
                      <a:pt x="1101" y="439"/>
                    </a:cubicBezTo>
                    <a:cubicBezTo>
                      <a:pt x="1101" y="439"/>
                      <a:pt x="1102" y="439"/>
                      <a:pt x="1102" y="439"/>
                    </a:cubicBezTo>
                    <a:cubicBezTo>
                      <a:pt x="1105" y="439"/>
                      <a:pt x="1109" y="435"/>
                      <a:pt x="1111" y="435"/>
                    </a:cubicBezTo>
                    <a:cubicBezTo>
                      <a:pt x="1111" y="435"/>
                      <a:pt x="1112" y="435"/>
                      <a:pt x="1112" y="435"/>
                    </a:cubicBezTo>
                    <a:cubicBezTo>
                      <a:pt x="1114" y="436"/>
                      <a:pt x="1126" y="444"/>
                      <a:pt x="1136" y="444"/>
                    </a:cubicBezTo>
                    <a:cubicBezTo>
                      <a:pt x="1137" y="444"/>
                      <a:pt x="1138" y="444"/>
                      <a:pt x="1140" y="443"/>
                    </a:cubicBezTo>
                    <a:cubicBezTo>
                      <a:pt x="1140" y="443"/>
                      <a:pt x="1141" y="443"/>
                      <a:pt x="1142" y="443"/>
                    </a:cubicBezTo>
                    <a:cubicBezTo>
                      <a:pt x="1147" y="443"/>
                      <a:pt x="1146" y="452"/>
                      <a:pt x="1151" y="452"/>
                    </a:cubicBezTo>
                    <a:cubicBezTo>
                      <a:pt x="1151" y="452"/>
                      <a:pt x="1152" y="452"/>
                      <a:pt x="1153" y="452"/>
                    </a:cubicBezTo>
                    <a:cubicBezTo>
                      <a:pt x="1160" y="449"/>
                      <a:pt x="1167" y="442"/>
                      <a:pt x="1171" y="442"/>
                    </a:cubicBezTo>
                    <a:cubicBezTo>
                      <a:pt x="1173" y="442"/>
                      <a:pt x="1174" y="442"/>
                      <a:pt x="1176" y="442"/>
                    </a:cubicBezTo>
                    <a:cubicBezTo>
                      <a:pt x="1179" y="442"/>
                      <a:pt x="1183" y="441"/>
                      <a:pt x="1183" y="437"/>
                    </a:cubicBezTo>
                    <a:cubicBezTo>
                      <a:pt x="1185" y="430"/>
                      <a:pt x="1187" y="418"/>
                      <a:pt x="1195" y="418"/>
                    </a:cubicBezTo>
                    <a:cubicBezTo>
                      <a:pt x="1203" y="418"/>
                      <a:pt x="1202" y="423"/>
                      <a:pt x="1206" y="426"/>
                    </a:cubicBezTo>
                    <a:cubicBezTo>
                      <a:pt x="1207" y="426"/>
                      <a:pt x="1208" y="427"/>
                      <a:pt x="1208" y="427"/>
                    </a:cubicBezTo>
                    <a:cubicBezTo>
                      <a:pt x="1210" y="427"/>
                      <a:pt x="1211" y="426"/>
                      <a:pt x="1211" y="426"/>
                    </a:cubicBezTo>
                    <a:cubicBezTo>
                      <a:pt x="1212" y="426"/>
                      <a:pt x="1212" y="427"/>
                      <a:pt x="1212" y="430"/>
                    </a:cubicBezTo>
                    <a:cubicBezTo>
                      <a:pt x="1212" y="437"/>
                      <a:pt x="1219" y="436"/>
                      <a:pt x="1223" y="438"/>
                    </a:cubicBezTo>
                    <a:cubicBezTo>
                      <a:pt x="1227" y="440"/>
                      <a:pt x="1250" y="447"/>
                      <a:pt x="1251" y="453"/>
                    </a:cubicBezTo>
                    <a:cubicBezTo>
                      <a:pt x="1253" y="457"/>
                      <a:pt x="1254" y="459"/>
                      <a:pt x="1256" y="459"/>
                    </a:cubicBezTo>
                    <a:cubicBezTo>
                      <a:pt x="1257" y="459"/>
                      <a:pt x="1258" y="459"/>
                      <a:pt x="1260" y="458"/>
                    </a:cubicBezTo>
                    <a:cubicBezTo>
                      <a:pt x="1265" y="455"/>
                      <a:pt x="1271" y="457"/>
                      <a:pt x="1272" y="450"/>
                    </a:cubicBezTo>
                    <a:cubicBezTo>
                      <a:pt x="1273" y="443"/>
                      <a:pt x="1274" y="428"/>
                      <a:pt x="1276" y="423"/>
                    </a:cubicBezTo>
                    <a:cubicBezTo>
                      <a:pt x="1277" y="419"/>
                      <a:pt x="1291" y="407"/>
                      <a:pt x="1295" y="407"/>
                    </a:cubicBezTo>
                    <a:cubicBezTo>
                      <a:pt x="1295" y="407"/>
                      <a:pt x="1295" y="407"/>
                      <a:pt x="1295" y="407"/>
                    </a:cubicBezTo>
                    <a:cubicBezTo>
                      <a:pt x="1297" y="408"/>
                      <a:pt x="1299" y="409"/>
                      <a:pt x="1301" y="409"/>
                    </a:cubicBezTo>
                    <a:cubicBezTo>
                      <a:pt x="1303" y="409"/>
                      <a:pt x="1305" y="407"/>
                      <a:pt x="1306" y="403"/>
                    </a:cubicBezTo>
                    <a:cubicBezTo>
                      <a:pt x="1308" y="397"/>
                      <a:pt x="1314" y="392"/>
                      <a:pt x="1314" y="387"/>
                    </a:cubicBezTo>
                    <a:cubicBezTo>
                      <a:pt x="1314" y="386"/>
                      <a:pt x="1314" y="385"/>
                      <a:pt x="1313" y="384"/>
                    </a:cubicBezTo>
                    <a:cubicBezTo>
                      <a:pt x="1311" y="380"/>
                      <a:pt x="1310" y="376"/>
                      <a:pt x="1310" y="372"/>
                    </a:cubicBezTo>
                    <a:cubicBezTo>
                      <a:pt x="1310" y="370"/>
                      <a:pt x="1310" y="368"/>
                      <a:pt x="1311" y="367"/>
                    </a:cubicBezTo>
                    <a:cubicBezTo>
                      <a:pt x="1312" y="366"/>
                      <a:pt x="1312" y="365"/>
                      <a:pt x="1312" y="364"/>
                    </a:cubicBezTo>
                    <a:cubicBezTo>
                      <a:pt x="1312" y="361"/>
                      <a:pt x="1309" y="359"/>
                      <a:pt x="1309" y="353"/>
                    </a:cubicBezTo>
                    <a:cubicBezTo>
                      <a:pt x="1309" y="352"/>
                      <a:pt x="1309" y="351"/>
                      <a:pt x="1309" y="351"/>
                    </a:cubicBezTo>
                    <a:cubicBezTo>
                      <a:pt x="1310" y="341"/>
                      <a:pt x="1311" y="330"/>
                      <a:pt x="1315" y="326"/>
                    </a:cubicBezTo>
                    <a:cubicBezTo>
                      <a:pt x="1318" y="323"/>
                      <a:pt x="1319" y="322"/>
                      <a:pt x="1319" y="320"/>
                    </a:cubicBezTo>
                    <a:cubicBezTo>
                      <a:pt x="1319" y="319"/>
                      <a:pt x="1318" y="318"/>
                      <a:pt x="1317" y="317"/>
                    </a:cubicBezTo>
                    <a:cubicBezTo>
                      <a:pt x="1316" y="316"/>
                      <a:pt x="1316" y="316"/>
                      <a:pt x="1316" y="315"/>
                    </a:cubicBezTo>
                    <a:cubicBezTo>
                      <a:pt x="1316" y="312"/>
                      <a:pt x="1321" y="306"/>
                      <a:pt x="1321" y="301"/>
                    </a:cubicBezTo>
                    <a:cubicBezTo>
                      <a:pt x="1321" y="301"/>
                      <a:pt x="1321" y="300"/>
                      <a:pt x="1320" y="299"/>
                    </a:cubicBezTo>
                    <a:cubicBezTo>
                      <a:pt x="1319" y="296"/>
                      <a:pt x="1318" y="295"/>
                      <a:pt x="1318" y="294"/>
                    </a:cubicBezTo>
                    <a:cubicBezTo>
                      <a:pt x="1318" y="293"/>
                      <a:pt x="1319" y="292"/>
                      <a:pt x="1320" y="291"/>
                    </a:cubicBezTo>
                    <a:cubicBezTo>
                      <a:pt x="1321" y="290"/>
                      <a:pt x="1327" y="286"/>
                      <a:pt x="1327" y="280"/>
                    </a:cubicBezTo>
                    <a:cubicBezTo>
                      <a:pt x="1327" y="275"/>
                      <a:pt x="1322" y="273"/>
                      <a:pt x="1322" y="271"/>
                    </a:cubicBezTo>
                    <a:cubicBezTo>
                      <a:pt x="1322" y="270"/>
                      <a:pt x="1322" y="270"/>
                      <a:pt x="1322" y="270"/>
                    </a:cubicBezTo>
                    <a:cubicBezTo>
                      <a:pt x="1322" y="267"/>
                      <a:pt x="1325" y="261"/>
                      <a:pt x="1331" y="261"/>
                    </a:cubicBezTo>
                    <a:cubicBezTo>
                      <a:pt x="1337" y="260"/>
                      <a:pt x="1343" y="251"/>
                      <a:pt x="1343" y="245"/>
                    </a:cubicBezTo>
                    <a:cubicBezTo>
                      <a:pt x="1343" y="240"/>
                      <a:pt x="1352" y="241"/>
                      <a:pt x="1353" y="235"/>
                    </a:cubicBezTo>
                    <a:cubicBezTo>
                      <a:pt x="1353" y="229"/>
                      <a:pt x="1357" y="220"/>
                      <a:pt x="1360" y="220"/>
                    </a:cubicBezTo>
                    <a:cubicBezTo>
                      <a:pt x="1363" y="220"/>
                      <a:pt x="1367" y="217"/>
                      <a:pt x="1370" y="217"/>
                    </a:cubicBezTo>
                    <a:cubicBezTo>
                      <a:pt x="1371" y="217"/>
                      <a:pt x="1371" y="218"/>
                      <a:pt x="1372" y="218"/>
                    </a:cubicBezTo>
                    <a:cubicBezTo>
                      <a:pt x="1373" y="219"/>
                      <a:pt x="1374" y="220"/>
                      <a:pt x="1375" y="220"/>
                    </a:cubicBezTo>
                    <a:cubicBezTo>
                      <a:pt x="1377" y="220"/>
                      <a:pt x="1379" y="219"/>
                      <a:pt x="1380" y="219"/>
                    </a:cubicBezTo>
                    <a:cubicBezTo>
                      <a:pt x="1381" y="219"/>
                      <a:pt x="1381" y="219"/>
                      <a:pt x="1381" y="219"/>
                    </a:cubicBezTo>
                    <a:cubicBezTo>
                      <a:pt x="1383" y="222"/>
                      <a:pt x="1388" y="220"/>
                      <a:pt x="1389" y="223"/>
                    </a:cubicBezTo>
                    <a:cubicBezTo>
                      <a:pt x="1391" y="225"/>
                      <a:pt x="1393" y="226"/>
                      <a:pt x="1395" y="226"/>
                    </a:cubicBezTo>
                    <a:cubicBezTo>
                      <a:pt x="1396" y="226"/>
                      <a:pt x="1397" y="226"/>
                      <a:pt x="1398" y="225"/>
                    </a:cubicBezTo>
                    <a:cubicBezTo>
                      <a:pt x="1401" y="223"/>
                      <a:pt x="1407" y="223"/>
                      <a:pt x="1408" y="218"/>
                    </a:cubicBezTo>
                    <a:cubicBezTo>
                      <a:pt x="1408" y="214"/>
                      <a:pt x="1414" y="209"/>
                      <a:pt x="1417" y="208"/>
                    </a:cubicBezTo>
                    <a:cubicBezTo>
                      <a:pt x="1421" y="207"/>
                      <a:pt x="1424" y="205"/>
                      <a:pt x="1425" y="202"/>
                    </a:cubicBezTo>
                    <a:cubicBezTo>
                      <a:pt x="1425" y="200"/>
                      <a:pt x="1428" y="197"/>
                      <a:pt x="1431" y="197"/>
                    </a:cubicBezTo>
                    <a:cubicBezTo>
                      <a:pt x="1433" y="197"/>
                      <a:pt x="1434" y="197"/>
                      <a:pt x="1435" y="198"/>
                    </a:cubicBezTo>
                    <a:cubicBezTo>
                      <a:pt x="1436" y="198"/>
                      <a:pt x="1437" y="198"/>
                      <a:pt x="1438" y="198"/>
                    </a:cubicBezTo>
                    <a:cubicBezTo>
                      <a:pt x="1442" y="198"/>
                      <a:pt x="1447" y="195"/>
                      <a:pt x="1450" y="195"/>
                    </a:cubicBezTo>
                    <a:cubicBezTo>
                      <a:pt x="1451" y="195"/>
                      <a:pt x="1451" y="195"/>
                      <a:pt x="1452" y="196"/>
                    </a:cubicBezTo>
                    <a:cubicBezTo>
                      <a:pt x="1453" y="202"/>
                      <a:pt x="1451" y="207"/>
                      <a:pt x="1455" y="213"/>
                    </a:cubicBezTo>
                    <a:cubicBezTo>
                      <a:pt x="1459" y="218"/>
                      <a:pt x="1466" y="228"/>
                      <a:pt x="1471" y="230"/>
                    </a:cubicBezTo>
                    <a:cubicBezTo>
                      <a:pt x="1475" y="232"/>
                      <a:pt x="1474" y="230"/>
                      <a:pt x="1474" y="237"/>
                    </a:cubicBezTo>
                    <a:cubicBezTo>
                      <a:pt x="1475" y="243"/>
                      <a:pt x="1481" y="244"/>
                      <a:pt x="1491" y="249"/>
                    </a:cubicBezTo>
                    <a:cubicBezTo>
                      <a:pt x="1502" y="255"/>
                      <a:pt x="1522" y="261"/>
                      <a:pt x="1525" y="271"/>
                    </a:cubicBezTo>
                    <a:cubicBezTo>
                      <a:pt x="1528" y="280"/>
                      <a:pt x="1536" y="295"/>
                      <a:pt x="1536" y="304"/>
                    </a:cubicBezTo>
                    <a:cubicBezTo>
                      <a:pt x="1536" y="305"/>
                      <a:pt x="1536" y="305"/>
                      <a:pt x="1536" y="306"/>
                    </a:cubicBezTo>
                    <a:cubicBezTo>
                      <a:pt x="1534" y="314"/>
                      <a:pt x="1524" y="328"/>
                      <a:pt x="1517" y="335"/>
                    </a:cubicBezTo>
                    <a:cubicBezTo>
                      <a:pt x="1511" y="341"/>
                      <a:pt x="1504" y="350"/>
                      <a:pt x="1504" y="357"/>
                    </a:cubicBezTo>
                    <a:cubicBezTo>
                      <a:pt x="1504" y="361"/>
                      <a:pt x="1503" y="363"/>
                      <a:pt x="1503" y="366"/>
                    </a:cubicBezTo>
                    <a:cubicBezTo>
                      <a:pt x="1503" y="368"/>
                      <a:pt x="1504" y="369"/>
                      <a:pt x="1505" y="371"/>
                    </a:cubicBezTo>
                    <a:cubicBezTo>
                      <a:pt x="1508" y="375"/>
                      <a:pt x="1511" y="381"/>
                      <a:pt x="1511" y="381"/>
                    </a:cubicBezTo>
                    <a:cubicBezTo>
                      <a:pt x="1511" y="381"/>
                      <a:pt x="1515" y="387"/>
                      <a:pt x="1518" y="387"/>
                    </a:cubicBezTo>
                    <a:cubicBezTo>
                      <a:pt x="1518" y="387"/>
                      <a:pt x="1518" y="387"/>
                      <a:pt x="1519" y="387"/>
                    </a:cubicBezTo>
                    <a:cubicBezTo>
                      <a:pt x="1521" y="385"/>
                      <a:pt x="1532" y="373"/>
                      <a:pt x="1533" y="362"/>
                    </a:cubicBezTo>
                    <a:cubicBezTo>
                      <a:pt x="1534" y="355"/>
                      <a:pt x="1535" y="353"/>
                      <a:pt x="1535" y="351"/>
                    </a:cubicBezTo>
                    <a:cubicBezTo>
                      <a:pt x="1535" y="349"/>
                      <a:pt x="1535" y="348"/>
                      <a:pt x="1534" y="345"/>
                    </a:cubicBezTo>
                    <a:cubicBezTo>
                      <a:pt x="1533" y="344"/>
                      <a:pt x="1533" y="343"/>
                      <a:pt x="1533" y="342"/>
                    </a:cubicBezTo>
                    <a:cubicBezTo>
                      <a:pt x="1533" y="336"/>
                      <a:pt x="1539" y="332"/>
                      <a:pt x="1543" y="332"/>
                    </a:cubicBezTo>
                    <a:cubicBezTo>
                      <a:pt x="1545" y="332"/>
                      <a:pt x="1548" y="334"/>
                      <a:pt x="1550" y="334"/>
                    </a:cubicBezTo>
                    <a:cubicBezTo>
                      <a:pt x="1551" y="334"/>
                      <a:pt x="1552" y="333"/>
                      <a:pt x="1553" y="332"/>
                    </a:cubicBezTo>
                    <a:cubicBezTo>
                      <a:pt x="1557" y="329"/>
                      <a:pt x="1566" y="316"/>
                      <a:pt x="1570" y="316"/>
                    </a:cubicBezTo>
                    <a:cubicBezTo>
                      <a:pt x="1570" y="316"/>
                      <a:pt x="1570" y="316"/>
                      <a:pt x="1570" y="316"/>
                    </a:cubicBezTo>
                    <a:cubicBezTo>
                      <a:pt x="1573" y="317"/>
                      <a:pt x="1575" y="319"/>
                      <a:pt x="1577" y="319"/>
                    </a:cubicBezTo>
                    <a:cubicBezTo>
                      <a:pt x="1578" y="319"/>
                      <a:pt x="1580" y="318"/>
                      <a:pt x="1581" y="315"/>
                    </a:cubicBezTo>
                    <a:cubicBezTo>
                      <a:pt x="1585" y="309"/>
                      <a:pt x="1586" y="304"/>
                      <a:pt x="1586" y="300"/>
                    </a:cubicBezTo>
                    <a:cubicBezTo>
                      <a:pt x="1586" y="296"/>
                      <a:pt x="1590" y="295"/>
                      <a:pt x="1590" y="290"/>
                    </a:cubicBezTo>
                    <a:cubicBezTo>
                      <a:pt x="1590" y="289"/>
                      <a:pt x="1590" y="289"/>
                      <a:pt x="1590" y="289"/>
                    </a:cubicBezTo>
                    <a:cubicBezTo>
                      <a:pt x="1589" y="283"/>
                      <a:pt x="1588" y="276"/>
                      <a:pt x="1586" y="275"/>
                    </a:cubicBezTo>
                    <a:cubicBezTo>
                      <a:pt x="1586" y="274"/>
                      <a:pt x="1586" y="274"/>
                      <a:pt x="1586" y="273"/>
                    </a:cubicBezTo>
                    <a:cubicBezTo>
                      <a:pt x="1586" y="272"/>
                      <a:pt x="1587" y="271"/>
                      <a:pt x="1588" y="271"/>
                    </a:cubicBezTo>
                    <a:cubicBezTo>
                      <a:pt x="1589" y="271"/>
                      <a:pt x="1590" y="271"/>
                      <a:pt x="1592" y="273"/>
                    </a:cubicBezTo>
                    <a:cubicBezTo>
                      <a:pt x="1598" y="279"/>
                      <a:pt x="1607" y="290"/>
                      <a:pt x="1610" y="293"/>
                    </a:cubicBezTo>
                    <a:cubicBezTo>
                      <a:pt x="1612" y="295"/>
                      <a:pt x="1618" y="296"/>
                      <a:pt x="1624" y="296"/>
                    </a:cubicBezTo>
                    <a:cubicBezTo>
                      <a:pt x="1627" y="296"/>
                      <a:pt x="1631" y="296"/>
                      <a:pt x="1633" y="294"/>
                    </a:cubicBezTo>
                    <a:cubicBezTo>
                      <a:pt x="1637" y="291"/>
                      <a:pt x="1638" y="287"/>
                      <a:pt x="1638" y="283"/>
                    </a:cubicBezTo>
                    <a:cubicBezTo>
                      <a:pt x="1638" y="282"/>
                      <a:pt x="1638" y="280"/>
                      <a:pt x="1638" y="278"/>
                    </a:cubicBezTo>
                    <a:cubicBezTo>
                      <a:pt x="1638" y="275"/>
                      <a:pt x="1638" y="272"/>
                      <a:pt x="1638" y="271"/>
                    </a:cubicBezTo>
                    <a:cubicBezTo>
                      <a:pt x="1638" y="269"/>
                      <a:pt x="1638" y="267"/>
                      <a:pt x="1636" y="266"/>
                    </a:cubicBezTo>
                    <a:cubicBezTo>
                      <a:pt x="1634" y="264"/>
                      <a:pt x="1634" y="253"/>
                      <a:pt x="1630" y="249"/>
                    </a:cubicBezTo>
                    <a:cubicBezTo>
                      <a:pt x="1630" y="249"/>
                      <a:pt x="1630" y="249"/>
                      <a:pt x="1630" y="249"/>
                    </a:cubicBezTo>
                    <a:cubicBezTo>
                      <a:pt x="1628" y="250"/>
                      <a:pt x="1626" y="253"/>
                      <a:pt x="1625" y="253"/>
                    </a:cubicBezTo>
                    <a:cubicBezTo>
                      <a:pt x="1625" y="253"/>
                      <a:pt x="1624" y="253"/>
                      <a:pt x="1624" y="252"/>
                    </a:cubicBezTo>
                    <a:cubicBezTo>
                      <a:pt x="1622" y="251"/>
                      <a:pt x="1622" y="249"/>
                      <a:pt x="1620" y="247"/>
                    </a:cubicBezTo>
                    <a:cubicBezTo>
                      <a:pt x="1619" y="245"/>
                      <a:pt x="1615" y="243"/>
                      <a:pt x="1612" y="243"/>
                    </a:cubicBezTo>
                    <a:cubicBezTo>
                      <a:pt x="1611" y="243"/>
                      <a:pt x="1610" y="243"/>
                      <a:pt x="1609" y="244"/>
                    </a:cubicBezTo>
                    <a:cubicBezTo>
                      <a:pt x="1608" y="245"/>
                      <a:pt x="1607" y="245"/>
                      <a:pt x="1606" y="245"/>
                    </a:cubicBezTo>
                    <a:cubicBezTo>
                      <a:pt x="1604" y="245"/>
                      <a:pt x="1603" y="244"/>
                      <a:pt x="1602" y="243"/>
                    </a:cubicBezTo>
                    <a:cubicBezTo>
                      <a:pt x="1601" y="241"/>
                      <a:pt x="1595" y="240"/>
                      <a:pt x="1595" y="239"/>
                    </a:cubicBezTo>
                    <a:cubicBezTo>
                      <a:pt x="1595" y="238"/>
                      <a:pt x="1595" y="238"/>
                      <a:pt x="1596" y="237"/>
                    </a:cubicBezTo>
                    <a:cubicBezTo>
                      <a:pt x="1597" y="237"/>
                      <a:pt x="1598" y="237"/>
                      <a:pt x="1598" y="236"/>
                    </a:cubicBezTo>
                    <a:cubicBezTo>
                      <a:pt x="1598" y="235"/>
                      <a:pt x="1598" y="235"/>
                      <a:pt x="1598" y="235"/>
                    </a:cubicBezTo>
                    <a:cubicBezTo>
                      <a:pt x="1597" y="233"/>
                      <a:pt x="1595" y="232"/>
                      <a:pt x="1593" y="232"/>
                    </a:cubicBezTo>
                    <a:cubicBezTo>
                      <a:pt x="1591" y="232"/>
                      <a:pt x="1589" y="232"/>
                      <a:pt x="1588" y="233"/>
                    </a:cubicBezTo>
                    <a:cubicBezTo>
                      <a:pt x="1587" y="234"/>
                      <a:pt x="1587" y="235"/>
                      <a:pt x="1587" y="237"/>
                    </a:cubicBezTo>
                    <a:cubicBezTo>
                      <a:pt x="1587" y="240"/>
                      <a:pt x="1587" y="242"/>
                      <a:pt x="1587" y="244"/>
                    </a:cubicBezTo>
                    <a:cubicBezTo>
                      <a:pt x="1588" y="246"/>
                      <a:pt x="1589" y="249"/>
                      <a:pt x="1589" y="251"/>
                    </a:cubicBezTo>
                    <a:cubicBezTo>
                      <a:pt x="1589" y="254"/>
                      <a:pt x="1586" y="255"/>
                      <a:pt x="1586" y="256"/>
                    </a:cubicBezTo>
                    <a:cubicBezTo>
                      <a:pt x="1585" y="256"/>
                      <a:pt x="1585" y="256"/>
                      <a:pt x="1585" y="257"/>
                    </a:cubicBezTo>
                    <a:cubicBezTo>
                      <a:pt x="1585" y="257"/>
                      <a:pt x="1586" y="259"/>
                      <a:pt x="1586" y="261"/>
                    </a:cubicBezTo>
                    <a:cubicBezTo>
                      <a:pt x="1586" y="261"/>
                      <a:pt x="1586" y="262"/>
                      <a:pt x="1586" y="263"/>
                    </a:cubicBezTo>
                    <a:cubicBezTo>
                      <a:pt x="1585" y="264"/>
                      <a:pt x="1585" y="265"/>
                      <a:pt x="1585" y="265"/>
                    </a:cubicBezTo>
                    <a:cubicBezTo>
                      <a:pt x="1584" y="265"/>
                      <a:pt x="1584" y="264"/>
                      <a:pt x="1584" y="264"/>
                    </a:cubicBezTo>
                    <a:cubicBezTo>
                      <a:pt x="1583" y="263"/>
                      <a:pt x="1582" y="263"/>
                      <a:pt x="1581" y="263"/>
                    </a:cubicBezTo>
                    <a:cubicBezTo>
                      <a:pt x="1580" y="263"/>
                      <a:pt x="1579" y="263"/>
                      <a:pt x="1579" y="261"/>
                    </a:cubicBezTo>
                    <a:cubicBezTo>
                      <a:pt x="1579" y="259"/>
                      <a:pt x="1585" y="253"/>
                      <a:pt x="1586" y="251"/>
                    </a:cubicBezTo>
                    <a:cubicBezTo>
                      <a:pt x="1586" y="250"/>
                      <a:pt x="1586" y="250"/>
                      <a:pt x="1586" y="250"/>
                    </a:cubicBezTo>
                    <a:cubicBezTo>
                      <a:pt x="1586" y="248"/>
                      <a:pt x="1584" y="246"/>
                      <a:pt x="1584" y="244"/>
                    </a:cubicBezTo>
                    <a:cubicBezTo>
                      <a:pt x="1584" y="243"/>
                      <a:pt x="1584" y="242"/>
                      <a:pt x="1582" y="242"/>
                    </a:cubicBezTo>
                    <a:cubicBezTo>
                      <a:pt x="1582" y="242"/>
                      <a:pt x="1582" y="242"/>
                      <a:pt x="1582" y="242"/>
                    </a:cubicBezTo>
                    <a:cubicBezTo>
                      <a:pt x="1581" y="242"/>
                      <a:pt x="1581" y="242"/>
                      <a:pt x="1581" y="242"/>
                    </a:cubicBezTo>
                    <a:cubicBezTo>
                      <a:pt x="1580" y="242"/>
                      <a:pt x="1579" y="242"/>
                      <a:pt x="1579" y="241"/>
                    </a:cubicBezTo>
                    <a:cubicBezTo>
                      <a:pt x="1579" y="240"/>
                      <a:pt x="1580" y="240"/>
                      <a:pt x="1580" y="240"/>
                    </a:cubicBezTo>
                    <a:cubicBezTo>
                      <a:pt x="1580" y="239"/>
                      <a:pt x="1580" y="239"/>
                      <a:pt x="1580" y="239"/>
                    </a:cubicBezTo>
                    <a:cubicBezTo>
                      <a:pt x="1580" y="237"/>
                      <a:pt x="1577" y="236"/>
                      <a:pt x="1577" y="232"/>
                    </a:cubicBezTo>
                    <a:cubicBezTo>
                      <a:pt x="1576" y="229"/>
                      <a:pt x="1570" y="227"/>
                      <a:pt x="1567" y="227"/>
                    </a:cubicBezTo>
                    <a:cubicBezTo>
                      <a:pt x="1567" y="227"/>
                      <a:pt x="1566" y="227"/>
                      <a:pt x="1566" y="228"/>
                    </a:cubicBezTo>
                    <a:cubicBezTo>
                      <a:pt x="1566" y="228"/>
                      <a:pt x="1566" y="228"/>
                      <a:pt x="1566" y="228"/>
                    </a:cubicBezTo>
                    <a:cubicBezTo>
                      <a:pt x="1566" y="229"/>
                      <a:pt x="1566" y="230"/>
                      <a:pt x="1566" y="231"/>
                    </a:cubicBezTo>
                    <a:cubicBezTo>
                      <a:pt x="1566" y="234"/>
                      <a:pt x="1566" y="238"/>
                      <a:pt x="1565" y="241"/>
                    </a:cubicBezTo>
                    <a:cubicBezTo>
                      <a:pt x="1564" y="245"/>
                      <a:pt x="1559" y="253"/>
                      <a:pt x="1559" y="254"/>
                    </a:cubicBezTo>
                    <a:cubicBezTo>
                      <a:pt x="1560" y="255"/>
                      <a:pt x="1562" y="255"/>
                      <a:pt x="1564" y="255"/>
                    </a:cubicBezTo>
                    <a:cubicBezTo>
                      <a:pt x="1566" y="255"/>
                      <a:pt x="1568" y="255"/>
                      <a:pt x="1570" y="254"/>
                    </a:cubicBezTo>
                    <a:cubicBezTo>
                      <a:pt x="1572" y="253"/>
                      <a:pt x="1573" y="253"/>
                      <a:pt x="1574" y="253"/>
                    </a:cubicBezTo>
                    <a:cubicBezTo>
                      <a:pt x="1575" y="253"/>
                      <a:pt x="1575" y="254"/>
                      <a:pt x="1575" y="254"/>
                    </a:cubicBezTo>
                    <a:cubicBezTo>
                      <a:pt x="1575" y="254"/>
                      <a:pt x="1575" y="255"/>
                      <a:pt x="1575" y="255"/>
                    </a:cubicBezTo>
                    <a:cubicBezTo>
                      <a:pt x="1575" y="257"/>
                      <a:pt x="1572" y="259"/>
                      <a:pt x="1569" y="259"/>
                    </a:cubicBezTo>
                    <a:cubicBezTo>
                      <a:pt x="1569" y="259"/>
                      <a:pt x="1569" y="259"/>
                      <a:pt x="1569" y="259"/>
                    </a:cubicBezTo>
                    <a:cubicBezTo>
                      <a:pt x="1566" y="258"/>
                      <a:pt x="1566" y="256"/>
                      <a:pt x="1563" y="256"/>
                    </a:cubicBezTo>
                    <a:cubicBezTo>
                      <a:pt x="1559" y="256"/>
                      <a:pt x="1556" y="260"/>
                      <a:pt x="1553" y="264"/>
                    </a:cubicBezTo>
                    <a:cubicBezTo>
                      <a:pt x="1551" y="269"/>
                      <a:pt x="1549" y="272"/>
                      <a:pt x="1547" y="272"/>
                    </a:cubicBezTo>
                    <a:cubicBezTo>
                      <a:pt x="1547" y="272"/>
                      <a:pt x="1547" y="272"/>
                      <a:pt x="1547" y="272"/>
                    </a:cubicBezTo>
                    <a:cubicBezTo>
                      <a:pt x="1547" y="271"/>
                      <a:pt x="1549" y="269"/>
                      <a:pt x="1549" y="267"/>
                    </a:cubicBezTo>
                    <a:cubicBezTo>
                      <a:pt x="1549" y="267"/>
                      <a:pt x="1549" y="267"/>
                      <a:pt x="1549" y="266"/>
                    </a:cubicBezTo>
                    <a:cubicBezTo>
                      <a:pt x="1548" y="266"/>
                      <a:pt x="1548" y="265"/>
                      <a:pt x="1547" y="265"/>
                    </a:cubicBezTo>
                    <a:cubicBezTo>
                      <a:pt x="1547" y="265"/>
                      <a:pt x="1548" y="265"/>
                      <a:pt x="1548" y="265"/>
                    </a:cubicBezTo>
                    <a:cubicBezTo>
                      <a:pt x="1551" y="265"/>
                      <a:pt x="1553" y="263"/>
                      <a:pt x="1555" y="259"/>
                    </a:cubicBezTo>
                    <a:cubicBezTo>
                      <a:pt x="1557" y="256"/>
                      <a:pt x="1561" y="248"/>
                      <a:pt x="1563" y="244"/>
                    </a:cubicBezTo>
                    <a:cubicBezTo>
                      <a:pt x="1564" y="243"/>
                      <a:pt x="1564" y="241"/>
                      <a:pt x="1564" y="240"/>
                    </a:cubicBezTo>
                    <a:cubicBezTo>
                      <a:pt x="1564" y="237"/>
                      <a:pt x="1563" y="234"/>
                      <a:pt x="1563" y="232"/>
                    </a:cubicBezTo>
                    <a:cubicBezTo>
                      <a:pt x="1563" y="230"/>
                      <a:pt x="1562" y="228"/>
                      <a:pt x="1557" y="227"/>
                    </a:cubicBezTo>
                    <a:cubicBezTo>
                      <a:pt x="1556" y="227"/>
                      <a:pt x="1554" y="226"/>
                      <a:pt x="1553" y="226"/>
                    </a:cubicBezTo>
                    <a:cubicBezTo>
                      <a:pt x="1550" y="226"/>
                      <a:pt x="1547" y="227"/>
                      <a:pt x="1546" y="229"/>
                    </a:cubicBezTo>
                    <a:cubicBezTo>
                      <a:pt x="1545" y="232"/>
                      <a:pt x="1543" y="235"/>
                      <a:pt x="1542" y="235"/>
                    </a:cubicBezTo>
                    <a:cubicBezTo>
                      <a:pt x="1541" y="234"/>
                      <a:pt x="1541" y="234"/>
                      <a:pt x="1541" y="234"/>
                    </a:cubicBezTo>
                    <a:cubicBezTo>
                      <a:pt x="1541" y="234"/>
                      <a:pt x="1541" y="234"/>
                      <a:pt x="1541" y="233"/>
                    </a:cubicBezTo>
                    <a:cubicBezTo>
                      <a:pt x="1540" y="231"/>
                      <a:pt x="1546" y="227"/>
                      <a:pt x="1547" y="225"/>
                    </a:cubicBezTo>
                    <a:cubicBezTo>
                      <a:pt x="1547" y="222"/>
                      <a:pt x="1556" y="220"/>
                      <a:pt x="1557" y="217"/>
                    </a:cubicBezTo>
                    <a:cubicBezTo>
                      <a:pt x="1557" y="217"/>
                      <a:pt x="1557" y="217"/>
                      <a:pt x="1557" y="217"/>
                    </a:cubicBezTo>
                    <a:cubicBezTo>
                      <a:pt x="1556" y="215"/>
                      <a:pt x="1550" y="213"/>
                      <a:pt x="1548" y="212"/>
                    </a:cubicBezTo>
                    <a:cubicBezTo>
                      <a:pt x="1546" y="210"/>
                      <a:pt x="1540" y="207"/>
                      <a:pt x="1536" y="207"/>
                    </a:cubicBezTo>
                    <a:cubicBezTo>
                      <a:pt x="1536" y="207"/>
                      <a:pt x="1536" y="207"/>
                      <a:pt x="1535" y="207"/>
                    </a:cubicBezTo>
                    <a:cubicBezTo>
                      <a:pt x="1534" y="208"/>
                      <a:pt x="1533" y="208"/>
                      <a:pt x="1532" y="208"/>
                    </a:cubicBezTo>
                    <a:cubicBezTo>
                      <a:pt x="1529" y="208"/>
                      <a:pt x="1526" y="207"/>
                      <a:pt x="1525" y="204"/>
                    </a:cubicBezTo>
                    <a:cubicBezTo>
                      <a:pt x="1524" y="201"/>
                      <a:pt x="1519" y="200"/>
                      <a:pt x="1515" y="199"/>
                    </a:cubicBezTo>
                    <a:cubicBezTo>
                      <a:pt x="1510" y="198"/>
                      <a:pt x="1504" y="197"/>
                      <a:pt x="1503" y="196"/>
                    </a:cubicBezTo>
                    <a:cubicBezTo>
                      <a:pt x="1503" y="195"/>
                      <a:pt x="1503" y="194"/>
                      <a:pt x="1503" y="194"/>
                    </a:cubicBezTo>
                    <a:cubicBezTo>
                      <a:pt x="1503" y="194"/>
                      <a:pt x="1503" y="194"/>
                      <a:pt x="1504" y="194"/>
                    </a:cubicBezTo>
                    <a:cubicBezTo>
                      <a:pt x="1505" y="194"/>
                      <a:pt x="1506" y="194"/>
                      <a:pt x="1506" y="193"/>
                    </a:cubicBezTo>
                    <a:cubicBezTo>
                      <a:pt x="1506" y="192"/>
                      <a:pt x="1504" y="191"/>
                      <a:pt x="1503" y="191"/>
                    </a:cubicBezTo>
                    <a:cubicBezTo>
                      <a:pt x="1502" y="191"/>
                      <a:pt x="1500" y="191"/>
                      <a:pt x="1498" y="192"/>
                    </a:cubicBezTo>
                    <a:cubicBezTo>
                      <a:pt x="1497" y="192"/>
                      <a:pt x="1497" y="192"/>
                      <a:pt x="1496" y="192"/>
                    </a:cubicBezTo>
                    <a:cubicBezTo>
                      <a:pt x="1493" y="192"/>
                      <a:pt x="1490" y="190"/>
                      <a:pt x="1490" y="189"/>
                    </a:cubicBezTo>
                    <a:cubicBezTo>
                      <a:pt x="1490" y="189"/>
                      <a:pt x="1490" y="189"/>
                      <a:pt x="1490" y="189"/>
                    </a:cubicBezTo>
                    <a:cubicBezTo>
                      <a:pt x="1490" y="187"/>
                      <a:pt x="1497" y="185"/>
                      <a:pt x="1500" y="183"/>
                    </a:cubicBezTo>
                    <a:close/>
                    <a:moveTo>
                      <a:pt x="450" y="1042"/>
                    </a:moveTo>
                    <a:cubicBezTo>
                      <a:pt x="453" y="1040"/>
                      <a:pt x="457" y="1039"/>
                      <a:pt x="460" y="1039"/>
                    </a:cubicBezTo>
                    <a:cubicBezTo>
                      <a:pt x="460" y="1039"/>
                      <a:pt x="460" y="1039"/>
                      <a:pt x="460" y="1039"/>
                    </a:cubicBezTo>
                    <a:cubicBezTo>
                      <a:pt x="460" y="1039"/>
                      <a:pt x="461" y="1039"/>
                      <a:pt x="461" y="1039"/>
                    </a:cubicBezTo>
                    <a:cubicBezTo>
                      <a:pt x="461" y="1039"/>
                      <a:pt x="461" y="1039"/>
                      <a:pt x="461" y="1039"/>
                    </a:cubicBezTo>
                    <a:cubicBezTo>
                      <a:pt x="461" y="1040"/>
                      <a:pt x="460" y="1040"/>
                      <a:pt x="459" y="1040"/>
                    </a:cubicBezTo>
                    <a:cubicBezTo>
                      <a:pt x="458" y="1041"/>
                      <a:pt x="452" y="1043"/>
                      <a:pt x="450" y="1043"/>
                    </a:cubicBezTo>
                    <a:cubicBezTo>
                      <a:pt x="448" y="1043"/>
                      <a:pt x="444" y="1046"/>
                      <a:pt x="440" y="1048"/>
                    </a:cubicBezTo>
                    <a:cubicBezTo>
                      <a:pt x="443" y="1046"/>
                      <a:pt x="448" y="1043"/>
                      <a:pt x="450" y="10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26" name="Freeform 274">
                <a:extLst>
                  <a:ext uri="{FF2B5EF4-FFF2-40B4-BE49-F238E27FC236}">
                    <a16:creationId xmlns:a16="http://schemas.microsoft.com/office/drawing/2014/main" id="{2B5F6F0E-6A3F-9043-D0D8-28821D1F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1412" y="2724151"/>
                <a:ext cx="17463" cy="19050"/>
              </a:xfrm>
              <a:custGeom>
                <a:avLst/>
                <a:gdLst>
                  <a:gd name="T0" fmla="*/ 1 w 10"/>
                  <a:gd name="T1" fmla="*/ 9 h 10"/>
                  <a:gd name="T2" fmla="*/ 6 w 10"/>
                  <a:gd name="T3" fmla="*/ 1 h 10"/>
                  <a:gd name="T4" fmla="*/ 1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2" y="10"/>
                      <a:pt x="10" y="3"/>
                      <a:pt x="6" y="1"/>
                    </a:cubicBezTo>
                    <a:cubicBezTo>
                      <a:pt x="3" y="0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7" name="Freeform 275">
                <a:extLst>
                  <a:ext uri="{FF2B5EF4-FFF2-40B4-BE49-F238E27FC236}">
                    <a16:creationId xmlns:a16="http://schemas.microsoft.com/office/drawing/2014/main" id="{853A8E61-4CFC-9A08-1C29-F317E3D83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7" y="2865438"/>
                <a:ext cx="17463" cy="23812"/>
              </a:xfrm>
              <a:custGeom>
                <a:avLst/>
                <a:gdLst>
                  <a:gd name="T0" fmla="*/ 2 w 9"/>
                  <a:gd name="T1" fmla="*/ 12 h 13"/>
                  <a:gd name="T2" fmla="*/ 8 w 9"/>
                  <a:gd name="T3" fmla="*/ 4 h 13"/>
                  <a:gd name="T4" fmla="*/ 2 w 9"/>
                  <a:gd name="T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2" y="12"/>
                    </a:moveTo>
                    <a:cubicBezTo>
                      <a:pt x="3" y="13"/>
                      <a:pt x="9" y="7"/>
                      <a:pt x="8" y="4"/>
                    </a:cubicBezTo>
                    <a:cubicBezTo>
                      <a:pt x="7" y="0"/>
                      <a:pt x="0" y="7"/>
                      <a:pt x="2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8" name="Freeform 276">
                <a:extLst>
                  <a:ext uri="{FF2B5EF4-FFF2-40B4-BE49-F238E27FC236}">
                    <a16:creationId xmlns:a16="http://schemas.microsoft.com/office/drawing/2014/main" id="{F7CF7194-506E-B5FE-6262-5AFC996A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499" y="2559051"/>
                <a:ext cx="114300" cy="90487"/>
              </a:xfrm>
              <a:custGeom>
                <a:avLst/>
                <a:gdLst>
                  <a:gd name="T0" fmla="*/ 8 w 63"/>
                  <a:gd name="T1" fmla="*/ 31 h 49"/>
                  <a:gd name="T2" fmla="*/ 17 w 63"/>
                  <a:gd name="T3" fmla="*/ 30 h 49"/>
                  <a:gd name="T4" fmla="*/ 11 w 63"/>
                  <a:gd name="T5" fmla="*/ 37 h 49"/>
                  <a:gd name="T6" fmla="*/ 17 w 63"/>
                  <a:gd name="T7" fmla="*/ 44 h 49"/>
                  <a:gd name="T8" fmla="*/ 27 w 63"/>
                  <a:gd name="T9" fmla="*/ 48 h 49"/>
                  <a:gd name="T10" fmla="*/ 32 w 63"/>
                  <a:gd name="T11" fmla="*/ 40 h 49"/>
                  <a:gd name="T12" fmla="*/ 48 w 63"/>
                  <a:gd name="T13" fmla="*/ 39 h 49"/>
                  <a:gd name="T14" fmla="*/ 62 w 63"/>
                  <a:gd name="T15" fmla="*/ 25 h 49"/>
                  <a:gd name="T16" fmla="*/ 53 w 63"/>
                  <a:gd name="T17" fmla="*/ 31 h 49"/>
                  <a:gd name="T18" fmla="*/ 43 w 63"/>
                  <a:gd name="T19" fmla="*/ 30 h 49"/>
                  <a:gd name="T20" fmla="*/ 39 w 63"/>
                  <a:gd name="T21" fmla="*/ 22 h 49"/>
                  <a:gd name="T22" fmla="*/ 49 w 63"/>
                  <a:gd name="T23" fmla="*/ 15 h 49"/>
                  <a:gd name="T24" fmla="*/ 43 w 63"/>
                  <a:gd name="T25" fmla="*/ 10 h 49"/>
                  <a:gd name="T26" fmla="*/ 35 w 63"/>
                  <a:gd name="T27" fmla="*/ 8 h 49"/>
                  <a:gd name="T28" fmla="*/ 33 w 63"/>
                  <a:gd name="T29" fmla="*/ 2 h 49"/>
                  <a:gd name="T30" fmla="*/ 21 w 63"/>
                  <a:gd name="T31" fmla="*/ 4 h 49"/>
                  <a:gd name="T32" fmla="*/ 27 w 63"/>
                  <a:gd name="T33" fmla="*/ 14 h 49"/>
                  <a:gd name="T34" fmla="*/ 30 w 63"/>
                  <a:gd name="T35" fmla="*/ 21 h 49"/>
                  <a:gd name="T36" fmla="*/ 23 w 63"/>
                  <a:gd name="T37" fmla="*/ 16 h 49"/>
                  <a:gd name="T38" fmla="*/ 13 w 63"/>
                  <a:gd name="T39" fmla="*/ 15 h 49"/>
                  <a:gd name="T40" fmla="*/ 8 w 63"/>
                  <a:gd name="T41" fmla="*/ 16 h 49"/>
                  <a:gd name="T42" fmla="*/ 3 w 63"/>
                  <a:gd name="T43" fmla="*/ 21 h 49"/>
                  <a:gd name="T44" fmla="*/ 2 w 63"/>
                  <a:gd name="T45" fmla="*/ 28 h 49"/>
                  <a:gd name="T46" fmla="*/ 8 w 63"/>
                  <a:gd name="T4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49">
                    <a:moveTo>
                      <a:pt x="8" y="31"/>
                    </a:moveTo>
                    <a:cubicBezTo>
                      <a:pt x="11" y="28"/>
                      <a:pt x="17" y="28"/>
                      <a:pt x="17" y="30"/>
                    </a:cubicBezTo>
                    <a:cubicBezTo>
                      <a:pt x="17" y="33"/>
                      <a:pt x="11" y="35"/>
                      <a:pt x="11" y="37"/>
                    </a:cubicBezTo>
                    <a:cubicBezTo>
                      <a:pt x="11" y="41"/>
                      <a:pt x="16" y="39"/>
                      <a:pt x="17" y="44"/>
                    </a:cubicBezTo>
                    <a:cubicBezTo>
                      <a:pt x="17" y="49"/>
                      <a:pt x="23" y="48"/>
                      <a:pt x="27" y="48"/>
                    </a:cubicBezTo>
                    <a:cubicBezTo>
                      <a:pt x="32" y="48"/>
                      <a:pt x="30" y="41"/>
                      <a:pt x="32" y="40"/>
                    </a:cubicBezTo>
                    <a:cubicBezTo>
                      <a:pt x="33" y="38"/>
                      <a:pt x="43" y="39"/>
                      <a:pt x="48" y="39"/>
                    </a:cubicBezTo>
                    <a:cubicBezTo>
                      <a:pt x="54" y="40"/>
                      <a:pt x="63" y="28"/>
                      <a:pt x="62" y="25"/>
                    </a:cubicBezTo>
                    <a:cubicBezTo>
                      <a:pt x="60" y="22"/>
                      <a:pt x="56" y="25"/>
                      <a:pt x="53" y="31"/>
                    </a:cubicBezTo>
                    <a:cubicBezTo>
                      <a:pt x="50" y="37"/>
                      <a:pt x="41" y="33"/>
                      <a:pt x="43" y="30"/>
                    </a:cubicBezTo>
                    <a:cubicBezTo>
                      <a:pt x="45" y="27"/>
                      <a:pt x="39" y="26"/>
                      <a:pt x="39" y="22"/>
                    </a:cubicBezTo>
                    <a:cubicBezTo>
                      <a:pt x="39" y="18"/>
                      <a:pt x="47" y="19"/>
                      <a:pt x="49" y="15"/>
                    </a:cubicBezTo>
                    <a:cubicBezTo>
                      <a:pt x="50" y="10"/>
                      <a:pt x="46" y="8"/>
                      <a:pt x="43" y="10"/>
                    </a:cubicBezTo>
                    <a:cubicBezTo>
                      <a:pt x="41" y="13"/>
                      <a:pt x="32" y="12"/>
                      <a:pt x="35" y="8"/>
                    </a:cubicBezTo>
                    <a:cubicBezTo>
                      <a:pt x="38" y="3"/>
                      <a:pt x="35" y="0"/>
                      <a:pt x="33" y="2"/>
                    </a:cubicBezTo>
                    <a:cubicBezTo>
                      <a:pt x="30" y="5"/>
                      <a:pt x="24" y="1"/>
                      <a:pt x="21" y="4"/>
                    </a:cubicBezTo>
                    <a:cubicBezTo>
                      <a:pt x="18" y="7"/>
                      <a:pt x="21" y="11"/>
                      <a:pt x="27" y="14"/>
                    </a:cubicBezTo>
                    <a:cubicBezTo>
                      <a:pt x="34" y="17"/>
                      <a:pt x="32" y="23"/>
                      <a:pt x="30" y="21"/>
                    </a:cubicBezTo>
                    <a:cubicBezTo>
                      <a:pt x="28" y="19"/>
                      <a:pt x="25" y="18"/>
                      <a:pt x="23" y="16"/>
                    </a:cubicBezTo>
                    <a:cubicBezTo>
                      <a:pt x="20" y="13"/>
                      <a:pt x="14" y="12"/>
                      <a:pt x="13" y="15"/>
                    </a:cubicBezTo>
                    <a:cubicBezTo>
                      <a:pt x="12" y="18"/>
                      <a:pt x="11" y="17"/>
                      <a:pt x="8" y="16"/>
                    </a:cubicBezTo>
                    <a:cubicBezTo>
                      <a:pt x="4" y="15"/>
                      <a:pt x="1" y="20"/>
                      <a:pt x="3" y="21"/>
                    </a:cubicBezTo>
                    <a:cubicBezTo>
                      <a:pt x="5" y="21"/>
                      <a:pt x="3" y="24"/>
                      <a:pt x="2" y="28"/>
                    </a:cubicBezTo>
                    <a:cubicBezTo>
                      <a:pt x="0" y="32"/>
                      <a:pt x="5" y="34"/>
                      <a:pt x="8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9" name="Freeform 277">
                <a:extLst>
                  <a:ext uri="{FF2B5EF4-FFF2-40B4-BE49-F238E27FC236}">
                    <a16:creationId xmlns:a16="http://schemas.microsoft.com/office/drawing/2014/main" id="{85CB2519-FBA2-BBA6-B0B4-E6FE250F1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812" y="2605088"/>
                <a:ext cx="19050" cy="19050"/>
              </a:xfrm>
              <a:custGeom>
                <a:avLst/>
                <a:gdLst>
                  <a:gd name="T0" fmla="*/ 7 w 10"/>
                  <a:gd name="T1" fmla="*/ 9 h 10"/>
                  <a:gd name="T2" fmla="*/ 4 w 10"/>
                  <a:gd name="T3" fmla="*/ 2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7" y="0"/>
                      <a:pt x="4" y="2"/>
                    </a:cubicBezTo>
                    <a:cubicBezTo>
                      <a:pt x="0" y="4"/>
                      <a:pt x="4" y="10"/>
                      <a:pt x="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0" name="Freeform 278">
                <a:extLst>
                  <a:ext uri="{FF2B5EF4-FFF2-40B4-BE49-F238E27FC236}">
                    <a16:creationId xmlns:a16="http://schemas.microsoft.com/office/drawing/2014/main" id="{3CD23019-F416-1F91-DA9A-14B933558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4887" y="2581276"/>
                <a:ext cx="30163" cy="38100"/>
              </a:xfrm>
              <a:custGeom>
                <a:avLst/>
                <a:gdLst>
                  <a:gd name="T0" fmla="*/ 10 w 16"/>
                  <a:gd name="T1" fmla="*/ 17 h 21"/>
                  <a:gd name="T2" fmla="*/ 13 w 16"/>
                  <a:gd name="T3" fmla="*/ 8 h 21"/>
                  <a:gd name="T4" fmla="*/ 15 w 16"/>
                  <a:gd name="T5" fmla="*/ 4 h 21"/>
                  <a:gd name="T6" fmla="*/ 7 w 16"/>
                  <a:gd name="T7" fmla="*/ 4 h 21"/>
                  <a:gd name="T8" fmla="*/ 2 w 16"/>
                  <a:gd name="T9" fmla="*/ 9 h 21"/>
                  <a:gd name="T10" fmla="*/ 10 w 16"/>
                  <a:gd name="T1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0" y="17"/>
                    </a:moveTo>
                    <a:cubicBezTo>
                      <a:pt x="12" y="13"/>
                      <a:pt x="11" y="9"/>
                      <a:pt x="13" y="8"/>
                    </a:cubicBezTo>
                    <a:cubicBezTo>
                      <a:pt x="15" y="6"/>
                      <a:pt x="16" y="7"/>
                      <a:pt x="15" y="4"/>
                    </a:cubicBezTo>
                    <a:cubicBezTo>
                      <a:pt x="15" y="1"/>
                      <a:pt x="7" y="0"/>
                      <a:pt x="7" y="4"/>
                    </a:cubicBezTo>
                    <a:cubicBezTo>
                      <a:pt x="7" y="7"/>
                      <a:pt x="5" y="6"/>
                      <a:pt x="2" y="9"/>
                    </a:cubicBezTo>
                    <a:cubicBezTo>
                      <a:pt x="0" y="13"/>
                      <a:pt x="8" y="21"/>
                      <a:pt x="1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1" name="Freeform 279">
                <a:extLst>
                  <a:ext uri="{FF2B5EF4-FFF2-40B4-BE49-F238E27FC236}">
                    <a16:creationId xmlns:a16="http://schemas.microsoft.com/office/drawing/2014/main" id="{E98AF18D-0455-38E5-3944-33B787B91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274" y="2593976"/>
                <a:ext cx="19050" cy="19050"/>
              </a:xfrm>
              <a:custGeom>
                <a:avLst/>
                <a:gdLst>
                  <a:gd name="T0" fmla="*/ 8 w 10"/>
                  <a:gd name="T1" fmla="*/ 7 h 10"/>
                  <a:gd name="T2" fmla="*/ 6 w 10"/>
                  <a:gd name="T3" fmla="*/ 0 h 10"/>
                  <a:gd name="T4" fmla="*/ 1 w 10"/>
                  <a:gd name="T5" fmla="*/ 7 h 10"/>
                  <a:gd name="T6" fmla="*/ 8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8" y="7"/>
                    </a:moveTo>
                    <a:cubicBezTo>
                      <a:pt x="10" y="4"/>
                      <a:pt x="8" y="0"/>
                      <a:pt x="6" y="0"/>
                    </a:cubicBezTo>
                    <a:cubicBezTo>
                      <a:pt x="3" y="0"/>
                      <a:pt x="0" y="3"/>
                      <a:pt x="1" y="7"/>
                    </a:cubicBezTo>
                    <a:cubicBezTo>
                      <a:pt x="3" y="10"/>
                      <a:pt x="7" y="10"/>
                      <a:pt x="8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2" name="Freeform 280">
                <a:extLst>
                  <a:ext uri="{FF2B5EF4-FFF2-40B4-BE49-F238E27FC236}">
                    <a16:creationId xmlns:a16="http://schemas.microsoft.com/office/drawing/2014/main" id="{9E438AFF-26DD-F093-46A7-CEC666125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7574" y="2609851"/>
                <a:ext cx="42863" cy="46037"/>
              </a:xfrm>
              <a:custGeom>
                <a:avLst/>
                <a:gdLst>
                  <a:gd name="T0" fmla="*/ 10 w 23"/>
                  <a:gd name="T1" fmla="*/ 10 h 25"/>
                  <a:gd name="T2" fmla="*/ 5 w 23"/>
                  <a:gd name="T3" fmla="*/ 14 h 25"/>
                  <a:gd name="T4" fmla="*/ 7 w 23"/>
                  <a:gd name="T5" fmla="*/ 18 h 25"/>
                  <a:gd name="T6" fmla="*/ 15 w 23"/>
                  <a:gd name="T7" fmla="*/ 23 h 25"/>
                  <a:gd name="T8" fmla="*/ 23 w 23"/>
                  <a:gd name="T9" fmla="*/ 15 h 25"/>
                  <a:gd name="T10" fmla="*/ 16 w 23"/>
                  <a:gd name="T11" fmla="*/ 11 h 25"/>
                  <a:gd name="T12" fmla="*/ 20 w 23"/>
                  <a:gd name="T13" fmla="*/ 8 h 25"/>
                  <a:gd name="T14" fmla="*/ 13 w 23"/>
                  <a:gd name="T15" fmla="*/ 6 h 25"/>
                  <a:gd name="T16" fmla="*/ 15 w 23"/>
                  <a:gd name="T17" fmla="*/ 3 h 25"/>
                  <a:gd name="T18" fmla="*/ 4 w 23"/>
                  <a:gd name="T19" fmla="*/ 3 h 25"/>
                  <a:gd name="T20" fmla="*/ 2 w 23"/>
                  <a:gd name="T21" fmla="*/ 9 h 25"/>
                  <a:gd name="T22" fmla="*/ 10 w 23"/>
                  <a:gd name="T23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0" y="10"/>
                    </a:moveTo>
                    <a:cubicBezTo>
                      <a:pt x="10" y="12"/>
                      <a:pt x="4" y="11"/>
                      <a:pt x="5" y="14"/>
                    </a:cubicBezTo>
                    <a:cubicBezTo>
                      <a:pt x="6" y="17"/>
                      <a:pt x="7" y="15"/>
                      <a:pt x="7" y="18"/>
                    </a:cubicBezTo>
                    <a:cubicBezTo>
                      <a:pt x="7" y="21"/>
                      <a:pt x="10" y="25"/>
                      <a:pt x="15" y="23"/>
                    </a:cubicBezTo>
                    <a:cubicBezTo>
                      <a:pt x="19" y="21"/>
                      <a:pt x="23" y="18"/>
                      <a:pt x="23" y="15"/>
                    </a:cubicBezTo>
                    <a:cubicBezTo>
                      <a:pt x="22" y="13"/>
                      <a:pt x="14" y="13"/>
                      <a:pt x="16" y="11"/>
                    </a:cubicBezTo>
                    <a:cubicBezTo>
                      <a:pt x="17" y="10"/>
                      <a:pt x="20" y="10"/>
                      <a:pt x="20" y="8"/>
                    </a:cubicBezTo>
                    <a:cubicBezTo>
                      <a:pt x="20" y="5"/>
                      <a:pt x="13" y="8"/>
                      <a:pt x="13" y="6"/>
                    </a:cubicBezTo>
                    <a:cubicBezTo>
                      <a:pt x="13" y="4"/>
                      <a:pt x="16" y="5"/>
                      <a:pt x="15" y="3"/>
                    </a:cubicBezTo>
                    <a:cubicBezTo>
                      <a:pt x="13" y="1"/>
                      <a:pt x="7" y="0"/>
                      <a:pt x="4" y="3"/>
                    </a:cubicBezTo>
                    <a:cubicBezTo>
                      <a:pt x="2" y="7"/>
                      <a:pt x="0" y="7"/>
                      <a:pt x="2" y="9"/>
                    </a:cubicBezTo>
                    <a:cubicBezTo>
                      <a:pt x="3" y="12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3" name="Freeform 281">
                <a:extLst>
                  <a:ext uri="{FF2B5EF4-FFF2-40B4-BE49-F238E27FC236}">
                    <a16:creationId xmlns:a16="http://schemas.microsoft.com/office/drawing/2014/main" id="{3784AB5C-2D58-A2FD-97A2-0242EBB00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499" y="2667001"/>
                <a:ext cx="177800" cy="138112"/>
              </a:xfrm>
              <a:custGeom>
                <a:avLst/>
                <a:gdLst>
                  <a:gd name="T0" fmla="*/ 6 w 97"/>
                  <a:gd name="T1" fmla="*/ 48 h 75"/>
                  <a:gd name="T2" fmla="*/ 6 w 97"/>
                  <a:gd name="T3" fmla="*/ 54 h 75"/>
                  <a:gd name="T4" fmla="*/ 10 w 97"/>
                  <a:gd name="T5" fmla="*/ 53 h 75"/>
                  <a:gd name="T6" fmla="*/ 22 w 97"/>
                  <a:gd name="T7" fmla="*/ 53 h 75"/>
                  <a:gd name="T8" fmla="*/ 20 w 97"/>
                  <a:gd name="T9" fmla="*/ 60 h 75"/>
                  <a:gd name="T10" fmla="*/ 12 w 97"/>
                  <a:gd name="T11" fmla="*/ 70 h 75"/>
                  <a:gd name="T12" fmla="*/ 14 w 97"/>
                  <a:gd name="T13" fmla="*/ 75 h 75"/>
                  <a:gd name="T14" fmla="*/ 21 w 97"/>
                  <a:gd name="T15" fmla="*/ 72 h 75"/>
                  <a:gd name="T16" fmla="*/ 26 w 97"/>
                  <a:gd name="T17" fmla="*/ 72 h 75"/>
                  <a:gd name="T18" fmla="*/ 31 w 97"/>
                  <a:gd name="T19" fmla="*/ 71 h 75"/>
                  <a:gd name="T20" fmla="*/ 43 w 97"/>
                  <a:gd name="T21" fmla="*/ 69 h 75"/>
                  <a:gd name="T22" fmla="*/ 46 w 97"/>
                  <a:gd name="T23" fmla="*/ 62 h 75"/>
                  <a:gd name="T24" fmla="*/ 48 w 97"/>
                  <a:gd name="T25" fmla="*/ 69 h 75"/>
                  <a:gd name="T26" fmla="*/ 51 w 97"/>
                  <a:gd name="T27" fmla="*/ 62 h 75"/>
                  <a:gd name="T28" fmla="*/ 53 w 97"/>
                  <a:gd name="T29" fmla="*/ 69 h 75"/>
                  <a:gd name="T30" fmla="*/ 62 w 97"/>
                  <a:gd name="T31" fmla="*/ 63 h 75"/>
                  <a:gd name="T32" fmla="*/ 67 w 97"/>
                  <a:gd name="T33" fmla="*/ 58 h 75"/>
                  <a:gd name="T34" fmla="*/ 72 w 97"/>
                  <a:gd name="T35" fmla="*/ 54 h 75"/>
                  <a:gd name="T36" fmla="*/ 77 w 97"/>
                  <a:gd name="T37" fmla="*/ 39 h 75"/>
                  <a:gd name="T38" fmla="*/ 86 w 97"/>
                  <a:gd name="T39" fmla="*/ 32 h 75"/>
                  <a:gd name="T40" fmla="*/ 92 w 97"/>
                  <a:gd name="T41" fmla="*/ 25 h 75"/>
                  <a:gd name="T42" fmla="*/ 96 w 97"/>
                  <a:gd name="T43" fmla="*/ 15 h 75"/>
                  <a:gd name="T44" fmla="*/ 92 w 97"/>
                  <a:gd name="T45" fmla="*/ 8 h 75"/>
                  <a:gd name="T46" fmla="*/ 87 w 97"/>
                  <a:gd name="T47" fmla="*/ 3 h 75"/>
                  <a:gd name="T48" fmla="*/ 87 w 97"/>
                  <a:gd name="T49" fmla="*/ 14 h 75"/>
                  <a:gd name="T50" fmla="*/ 83 w 97"/>
                  <a:gd name="T51" fmla="*/ 16 h 75"/>
                  <a:gd name="T52" fmla="*/ 79 w 97"/>
                  <a:gd name="T53" fmla="*/ 13 h 75"/>
                  <a:gd name="T54" fmla="*/ 74 w 97"/>
                  <a:gd name="T55" fmla="*/ 12 h 75"/>
                  <a:gd name="T56" fmla="*/ 70 w 97"/>
                  <a:gd name="T57" fmla="*/ 14 h 75"/>
                  <a:gd name="T58" fmla="*/ 74 w 97"/>
                  <a:gd name="T59" fmla="*/ 25 h 75"/>
                  <a:gd name="T60" fmla="*/ 68 w 97"/>
                  <a:gd name="T61" fmla="*/ 34 h 75"/>
                  <a:gd name="T62" fmla="*/ 64 w 97"/>
                  <a:gd name="T63" fmla="*/ 40 h 75"/>
                  <a:gd name="T64" fmla="*/ 62 w 97"/>
                  <a:gd name="T65" fmla="*/ 32 h 75"/>
                  <a:gd name="T66" fmla="*/ 61 w 97"/>
                  <a:gd name="T67" fmla="*/ 29 h 75"/>
                  <a:gd name="T68" fmla="*/ 54 w 97"/>
                  <a:gd name="T69" fmla="*/ 22 h 75"/>
                  <a:gd name="T70" fmla="*/ 49 w 97"/>
                  <a:gd name="T71" fmla="*/ 25 h 75"/>
                  <a:gd name="T72" fmla="*/ 51 w 97"/>
                  <a:gd name="T73" fmla="*/ 33 h 75"/>
                  <a:gd name="T74" fmla="*/ 53 w 97"/>
                  <a:gd name="T75" fmla="*/ 43 h 75"/>
                  <a:gd name="T76" fmla="*/ 45 w 97"/>
                  <a:gd name="T77" fmla="*/ 43 h 75"/>
                  <a:gd name="T78" fmla="*/ 41 w 97"/>
                  <a:gd name="T79" fmla="*/ 42 h 75"/>
                  <a:gd name="T80" fmla="*/ 44 w 97"/>
                  <a:gd name="T81" fmla="*/ 35 h 75"/>
                  <a:gd name="T82" fmla="*/ 36 w 97"/>
                  <a:gd name="T83" fmla="*/ 33 h 75"/>
                  <a:gd name="T84" fmla="*/ 27 w 97"/>
                  <a:gd name="T85" fmla="*/ 34 h 75"/>
                  <a:gd name="T86" fmla="*/ 29 w 97"/>
                  <a:gd name="T87" fmla="*/ 42 h 75"/>
                  <a:gd name="T88" fmla="*/ 29 w 97"/>
                  <a:gd name="T89" fmla="*/ 47 h 75"/>
                  <a:gd name="T90" fmla="*/ 20 w 97"/>
                  <a:gd name="T91" fmla="*/ 40 h 75"/>
                  <a:gd name="T92" fmla="*/ 18 w 97"/>
                  <a:gd name="T93" fmla="*/ 45 h 75"/>
                  <a:gd name="T94" fmla="*/ 14 w 97"/>
                  <a:gd name="T95" fmla="*/ 45 h 75"/>
                  <a:gd name="T96" fmla="*/ 9 w 97"/>
                  <a:gd name="T97" fmla="*/ 43 h 75"/>
                  <a:gd name="T98" fmla="*/ 2 w 97"/>
                  <a:gd name="T99" fmla="*/ 42 h 75"/>
                  <a:gd name="T100" fmla="*/ 6 w 97"/>
                  <a:gd name="T101" fmla="*/ 4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" h="75">
                    <a:moveTo>
                      <a:pt x="6" y="48"/>
                    </a:moveTo>
                    <a:cubicBezTo>
                      <a:pt x="3" y="50"/>
                      <a:pt x="3" y="54"/>
                      <a:pt x="6" y="54"/>
                    </a:cubicBezTo>
                    <a:cubicBezTo>
                      <a:pt x="10" y="54"/>
                      <a:pt x="9" y="55"/>
                      <a:pt x="10" y="53"/>
                    </a:cubicBezTo>
                    <a:cubicBezTo>
                      <a:pt x="11" y="50"/>
                      <a:pt x="20" y="52"/>
                      <a:pt x="22" y="53"/>
                    </a:cubicBezTo>
                    <a:cubicBezTo>
                      <a:pt x="23" y="54"/>
                      <a:pt x="19" y="56"/>
                      <a:pt x="20" y="60"/>
                    </a:cubicBezTo>
                    <a:cubicBezTo>
                      <a:pt x="21" y="63"/>
                      <a:pt x="12" y="66"/>
                      <a:pt x="12" y="70"/>
                    </a:cubicBezTo>
                    <a:cubicBezTo>
                      <a:pt x="12" y="74"/>
                      <a:pt x="8" y="75"/>
                      <a:pt x="14" y="75"/>
                    </a:cubicBezTo>
                    <a:cubicBezTo>
                      <a:pt x="19" y="75"/>
                      <a:pt x="21" y="75"/>
                      <a:pt x="21" y="72"/>
                    </a:cubicBezTo>
                    <a:cubicBezTo>
                      <a:pt x="22" y="69"/>
                      <a:pt x="25" y="74"/>
                      <a:pt x="26" y="72"/>
                    </a:cubicBezTo>
                    <a:cubicBezTo>
                      <a:pt x="27" y="70"/>
                      <a:pt x="29" y="73"/>
                      <a:pt x="31" y="71"/>
                    </a:cubicBezTo>
                    <a:cubicBezTo>
                      <a:pt x="34" y="68"/>
                      <a:pt x="42" y="73"/>
                      <a:pt x="43" y="69"/>
                    </a:cubicBezTo>
                    <a:cubicBezTo>
                      <a:pt x="44" y="66"/>
                      <a:pt x="43" y="61"/>
                      <a:pt x="46" y="62"/>
                    </a:cubicBezTo>
                    <a:cubicBezTo>
                      <a:pt x="49" y="63"/>
                      <a:pt x="46" y="68"/>
                      <a:pt x="48" y="69"/>
                    </a:cubicBezTo>
                    <a:cubicBezTo>
                      <a:pt x="50" y="70"/>
                      <a:pt x="47" y="61"/>
                      <a:pt x="51" y="62"/>
                    </a:cubicBezTo>
                    <a:cubicBezTo>
                      <a:pt x="54" y="62"/>
                      <a:pt x="48" y="69"/>
                      <a:pt x="53" y="69"/>
                    </a:cubicBezTo>
                    <a:cubicBezTo>
                      <a:pt x="58" y="69"/>
                      <a:pt x="63" y="68"/>
                      <a:pt x="62" y="63"/>
                    </a:cubicBezTo>
                    <a:cubicBezTo>
                      <a:pt x="61" y="58"/>
                      <a:pt x="67" y="62"/>
                      <a:pt x="67" y="58"/>
                    </a:cubicBezTo>
                    <a:cubicBezTo>
                      <a:pt x="67" y="54"/>
                      <a:pt x="70" y="59"/>
                      <a:pt x="72" y="54"/>
                    </a:cubicBezTo>
                    <a:cubicBezTo>
                      <a:pt x="74" y="50"/>
                      <a:pt x="79" y="43"/>
                      <a:pt x="77" y="39"/>
                    </a:cubicBezTo>
                    <a:cubicBezTo>
                      <a:pt x="75" y="35"/>
                      <a:pt x="85" y="35"/>
                      <a:pt x="86" y="32"/>
                    </a:cubicBezTo>
                    <a:cubicBezTo>
                      <a:pt x="87" y="28"/>
                      <a:pt x="91" y="29"/>
                      <a:pt x="92" y="25"/>
                    </a:cubicBezTo>
                    <a:cubicBezTo>
                      <a:pt x="93" y="22"/>
                      <a:pt x="97" y="20"/>
                      <a:pt x="96" y="15"/>
                    </a:cubicBezTo>
                    <a:cubicBezTo>
                      <a:pt x="95" y="10"/>
                      <a:pt x="92" y="11"/>
                      <a:pt x="92" y="8"/>
                    </a:cubicBezTo>
                    <a:cubicBezTo>
                      <a:pt x="91" y="5"/>
                      <a:pt x="90" y="0"/>
                      <a:pt x="87" y="3"/>
                    </a:cubicBezTo>
                    <a:cubicBezTo>
                      <a:pt x="85" y="5"/>
                      <a:pt x="88" y="11"/>
                      <a:pt x="87" y="14"/>
                    </a:cubicBezTo>
                    <a:cubicBezTo>
                      <a:pt x="86" y="18"/>
                      <a:pt x="84" y="20"/>
                      <a:pt x="83" y="16"/>
                    </a:cubicBezTo>
                    <a:cubicBezTo>
                      <a:pt x="83" y="12"/>
                      <a:pt x="81" y="11"/>
                      <a:pt x="79" y="13"/>
                    </a:cubicBezTo>
                    <a:cubicBezTo>
                      <a:pt x="77" y="15"/>
                      <a:pt x="75" y="15"/>
                      <a:pt x="74" y="12"/>
                    </a:cubicBezTo>
                    <a:cubicBezTo>
                      <a:pt x="73" y="10"/>
                      <a:pt x="70" y="11"/>
                      <a:pt x="70" y="14"/>
                    </a:cubicBezTo>
                    <a:cubicBezTo>
                      <a:pt x="69" y="17"/>
                      <a:pt x="75" y="21"/>
                      <a:pt x="74" y="25"/>
                    </a:cubicBezTo>
                    <a:cubicBezTo>
                      <a:pt x="74" y="29"/>
                      <a:pt x="70" y="28"/>
                      <a:pt x="68" y="34"/>
                    </a:cubicBezTo>
                    <a:cubicBezTo>
                      <a:pt x="67" y="39"/>
                      <a:pt x="66" y="43"/>
                      <a:pt x="64" y="40"/>
                    </a:cubicBezTo>
                    <a:cubicBezTo>
                      <a:pt x="63" y="36"/>
                      <a:pt x="59" y="35"/>
                      <a:pt x="62" y="32"/>
                    </a:cubicBezTo>
                    <a:cubicBezTo>
                      <a:pt x="65" y="29"/>
                      <a:pt x="65" y="29"/>
                      <a:pt x="61" y="29"/>
                    </a:cubicBezTo>
                    <a:cubicBezTo>
                      <a:pt x="56" y="29"/>
                      <a:pt x="57" y="23"/>
                      <a:pt x="54" y="22"/>
                    </a:cubicBezTo>
                    <a:cubicBezTo>
                      <a:pt x="51" y="21"/>
                      <a:pt x="49" y="21"/>
                      <a:pt x="49" y="25"/>
                    </a:cubicBezTo>
                    <a:cubicBezTo>
                      <a:pt x="49" y="29"/>
                      <a:pt x="51" y="30"/>
                      <a:pt x="51" y="33"/>
                    </a:cubicBezTo>
                    <a:cubicBezTo>
                      <a:pt x="51" y="37"/>
                      <a:pt x="56" y="42"/>
                      <a:pt x="53" y="43"/>
                    </a:cubicBezTo>
                    <a:cubicBezTo>
                      <a:pt x="50" y="44"/>
                      <a:pt x="48" y="41"/>
                      <a:pt x="45" y="43"/>
                    </a:cubicBezTo>
                    <a:cubicBezTo>
                      <a:pt x="42" y="45"/>
                      <a:pt x="41" y="44"/>
                      <a:pt x="41" y="42"/>
                    </a:cubicBezTo>
                    <a:cubicBezTo>
                      <a:pt x="41" y="39"/>
                      <a:pt x="46" y="39"/>
                      <a:pt x="44" y="35"/>
                    </a:cubicBezTo>
                    <a:cubicBezTo>
                      <a:pt x="41" y="32"/>
                      <a:pt x="36" y="31"/>
                      <a:pt x="36" y="33"/>
                    </a:cubicBezTo>
                    <a:cubicBezTo>
                      <a:pt x="36" y="36"/>
                      <a:pt x="28" y="31"/>
                      <a:pt x="27" y="34"/>
                    </a:cubicBezTo>
                    <a:cubicBezTo>
                      <a:pt x="27" y="37"/>
                      <a:pt x="29" y="40"/>
                      <a:pt x="29" y="42"/>
                    </a:cubicBezTo>
                    <a:cubicBezTo>
                      <a:pt x="29" y="44"/>
                      <a:pt x="31" y="45"/>
                      <a:pt x="29" y="47"/>
                    </a:cubicBezTo>
                    <a:cubicBezTo>
                      <a:pt x="27" y="48"/>
                      <a:pt x="21" y="37"/>
                      <a:pt x="20" y="40"/>
                    </a:cubicBezTo>
                    <a:cubicBezTo>
                      <a:pt x="18" y="43"/>
                      <a:pt x="20" y="45"/>
                      <a:pt x="18" y="45"/>
                    </a:cubicBezTo>
                    <a:cubicBezTo>
                      <a:pt x="16" y="45"/>
                      <a:pt x="14" y="44"/>
                      <a:pt x="14" y="45"/>
                    </a:cubicBezTo>
                    <a:cubicBezTo>
                      <a:pt x="14" y="46"/>
                      <a:pt x="13" y="42"/>
                      <a:pt x="9" y="43"/>
                    </a:cubicBezTo>
                    <a:cubicBezTo>
                      <a:pt x="5" y="44"/>
                      <a:pt x="5" y="40"/>
                      <a:pt x="2" y="42"/>
                    </a:cubicBezTo>
                    <a:cubicBezTo>
                      <a:pt x="0" y="44"/>
                      <a:pt x="8" y="46"/>
                      <a:pt x="6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4" name="Freeform 282">
                <a:extLst>
                  <a:ext uri="{FF2B5EF4-FFF2-40B4-BE49-F238E27FC236}">
                    <a16:creationId xmlns:a16="http://schemas.microsoft.com/office/drawing/2014/main" id="{6959D2A6-6EF1-9DEF-94D1-02B6CF7EF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587" y="2708276"/>
                <a:ext cx="60325" cy="93662"/>
              </a:xfrm>
              <a:custGeom>
                <a:avLst/>
                <a:gdLst>
                  <a:gd name="T0" fmla="*/ 5 w 33"/>
                  <a:gd name="T1" fmla="*/ 23 h 51"/>
                  <a:gd name="T2" fmla="*/ 5 w 33"/>
                  <a:gd name="T3" fmla="*/ 32 h 51"/>
                  <a:gd name="T4" fmla="*/ 20 w 33"/>
                  <a:gd name="T5" fmla="*/ 47 h 51"/>
                  <a:gd name="T6" fmla="*/ 26 w 33"/>
                  <a:gd name="T7" fmla="*/ 43 h 51"/>
                  <a:gd name="T8" fmla="*/ 33 w 33"/>
                  <a:gd name="T9" fmla="*/ 29 h 51"/>
                  <a:gd name="T10" fmla="*/ 24 w 33"/>
                  <a:gd name="T11" fmla="*/ 10 h 51"/>
                  <a:gd name="T12" fmla="*/ 3 w 33"/>
                  <a:gd name="T13" fmla="*/ 7 h 51"/>
                  <a:gd name="T14" fmla="*/ 5 w 33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1">
                    <a:moveTo>
                      <a:pt x="5" y="23"/>
                    </a:moveTo>
                    <a:cubicBezTo>
                      <a:pt x="2" y="28"/>
                      <a:pt x="2" y="32"/>
                      <a:pt x="5" y="32"/>
                    </a:cubicBezTo>
                    <a:cubicBezTo>
                      <a:pt x="8" y="32"/>
                      <a:pt x="7" y="51"/>
                      <a:pt x="20" y="47"/>
                    </a:cubicBezTo>
                    <a:cubicBezTo>
                      <a:pt x="24" y="46"/>
                      <a:pt x="26" y="47"/>
                      <a:pt x="26" y="43"/>
                    </a:cubicBezTo>
                    <a:cubicBezTo>
                      <a:pt x="26" y="38"/>
                      <a:pt x="33" y="36"/>
                      <a:pt x="33" y="29"/>
                    </a:cubicBezTo>
                    <a:cubicBezTo>
                      <a:pt x="33" y="22"/>
                      <a:pt x="29" y="10"/>
                      <a:pt x="24" y="10"/>
                    </a:cubicBezTo>
                    <a:cubicBezTo>
                      <a:pt x="19" y="10"/>
                      <a:pt x="7" y="0"/>
                      <a:pt x="3" y="7"/>
                    </a:cubicBezTo>
                    <a:cubicBezTo>
                      <a:pt x="0" y="14"/>
                      <a:pt x="8" y="18"/>
                      <a:pt x="5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5" name="Freeform 283">
                <a:extLst>
                  <a:ext uri="{FF2B5EF4-FFF2-40B4-BE49-F238E27FC236}">
                    <a16:creationId xmlns:a16="http://schemas.microsoft.com/office/drawing/2014/main" id="{EBABEA4E-2D69-CAB8-3F61-3CC1F650D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1687" y="2754313"/>
                <a:ext cx="95250" cy="123825"/>
              </a:xfrm>
              <a:custGeom>
                <a:avLst/>
                <a:gdLst>
                  <a:gd name="T0" fmla="*/ 36 w 52"/>
                  <a:gd name="T1" fmla="*/ 4 h 68"/>
                  <a:gd name="T2" fmla="*/ 38 w 52"/>
                  <a:gd name="T3" fmla="*/ 9 h 68"/>
                  <a:gd name="T4" fmla="*/ 43 w 52"/>
                  <a:gd name="T5" fmla="*/ 15 h 68"/>
                  <a:gd name="T6" fmla="*/ 38 w 52"/>
                  <a:gd name="T7" fmla="*/ 13 h 68"/>
                  <a:gd name="T8" fmla="*/ 35 w 52"/>
                  <a:gd name="T9" fmla="*/ 16 h 68"/>
                  <a:gd name="T10" fmla="*/ 28 w 52"/>
                  <a:gd name="T11" fmla="*/ 15 h 68"/>
                  <a:gd name="T12" fmla="*/ 28 w 52"/>
                  <a:gd name="T13" fmla="*/ 28 h 68"/>
                  <a:gd name="T14" fmla="*/ 26 w 52"/>
                  <a:gd name="T15" fmla="*/ 21 h 68"/>
                  <a:gd name="T16" fmla="*/ 18 w 52"/>
                  <a:gd name="T17" fmla="*/ 17 h 68"/>
                  <a:gd name="T18" fmla="*/ 21 w 52"/>
                  <a:gd name="T19" fmla="*/ 26 h 68"/>
                  <a:gd name="T20" fmla="*/ 18 w 52"/>
                  <a:gd name="T21" fmla="*/ 21 h 68"/>
                  <a:gd name="T22" fmla="*/ 4 w 52"/>
                  <a:gd name="T23" fmla="*/ 33 h 68"/>
                  <a:gd name="T24" fmla="*/ 5 w 52"/>
                  <a:gd name="T25" fmla="*/ 40 h 68"/>
                  <a:gd name="T26" fmla="*/ 0 w 52"/>
                  <a:gd name="T27" fmla="*/ 40 h 68"/>
                  <a:gd name="T28" fmla="*/ 4 w 52"/>
                  <a:gd name="T29" fmla="*/ 48 h 68"/>
                  <a:gd name="T30" fmla="*/ 10 w 52"/>
                  <a:gd name="T31" fmla="*/ 54 h 68"/>
                  <a:gd name="T32" fmla="*/ 17 w 52"/>
                  <a:gd name="T33" fmla="*/ 52 h 68"/>
                  <a:gd name="T34" fmla="*/ 15 w 52"/>
                  <a:gd name="T35" fmla="*/ 61 h 68"/>
                  <a:gd name="T36" fmla="*/ 26 w 52"/>
                  <a:gd name="T37" fmla="*/ 65 h 68"/>
                  <a:gd name="T38" fmla="*/ 31 w 52"/>
                  <a:gd name="T39" fmla="*/ 55 h 68"/>
                  <a:gd name="T40" fmla="*/ 49 w 52"/>
                  <a:gd name="T41" fmla="*/ 40 h 68"/>
                  <a:gd name="T42" fmla="*/ 50 w 52"/>
                  <a:gd name="T43" fmla="*/ 27 h 68"/>
                  <a:gd name="T44" fmla="*/ 45 w 52"/>
                  <a:gd name="T45" fmla="*/ 19 h 68"/>
                  <a:gd name="T46" fmla="*/ 47 w 52"/>
                  <a:gd name="T47" fmla="*/ 13 h 68"/>
                  <a:gd name="T48" fmla="*/ 44 w 52"/>
                  <a:gd name="T49" fmla="*/ 2 h 68"/>
                  <a:gd name="T50" fmla="*/ 36 w 52"/>
                  <a:gd name="T5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68">
                    <a:moveTo>
                      <a:pt x="36" y="4"/>
                    </a:moveTo>
                    <a:cubicBezTo>
                      <a:pt x="36" y="4"/>
                      <a:pt x="38" y="6"/>
                      <a:pt x="38" y="9"/>
                    </a:cubicBezTo>
                    <a:cubicBezTo>
                      <a:pt x="38" y="12"/>
                      <a:pt x="44" y="13"/>
                      <a:pt x="43" y="15"/>
                    </a:cubicBezTo>
                    <a:cubicBezTo>
                      <a:pt x="43" y="17"/>
                      <a:pt x="40" y="16"/>
                      <a:pt x="38" y="13"/>
                    </a:cubicBezTo>
                    <a:cubicBezTo>
                      <a:pt x="36" y="11"/>
                      <a:pt x="35" y="12"/>
                      <a:pt x="35" y="16"/>
                    </a:cubicBezTo>
                    <a:cubicBezTo>
                      <a:pt x="34" y="19"/>
                      <a:pt x="33" y="16"/>
                      <a:pt x="28" y="15"/>
                    </a:cubicBezTo>
                    <a:cubicBezTo>
                      <a:pt x="24" y="14"/>
                      <a:pt x="30" y="28"/>
                      <a:pt x="28" y="28"/>
                    </a:cubicBezTo>
                    <a:cubicBezTo>
                      <a:pt x="27" y="28"/>
                      <a:pt x="26" y="27"/>
                      <a:pt x="26" y="21"/>
                    </a:cubicBezTo>
                    <a:cubicBezTo>
                      <a:pt x="26" y="14"/>
                      <a:pt x="14" y="13"/>
                      <a:pt x="18" y="17"/>
                    </a:cubicBezTo>
                    <a:cubicBezTo>
                      <a:pt x="22" y="21"/>
                      <a:pt x="22" y="26"/>
                      <a:pt x="21" y="26"/>
                    </a:cubicBezTo>
                    <a:cubicBezTo>
                      <a:pt x="19" y="26"/>
                      <a:pt x="20" y="23"/>
                      <a:pt x="18" y="21"/>
                    </a:cubicBezTo>
                    <a:cubicBezTo>
                      <a:pt x="16" y="19"/>
                      <a:pt x="5" y="30"/>
                      <a:pt x="4" y="33"/>
                    </a:cubicBezTo>
                    <a:cubicBezTo>
                      <a:pt x="3" y="36"/>
                      <a:pt x="5" y="38"/>
                      <a:pt x="5" y="40"/>
                    </a:cubicBezTo>
                    <a:cubicBezTo>
                      <a:pt x="5" y="42"/>
                      <a:pt x="1" y="38"/>
                      <a:pt x="0" y="40"/>
                    </a:cubicBezTo>
                    <a:cubicBezTo>
                      <a:pt x="0" y="43"/>
                      <a:pt x="4" y="45"/>
                      <a:pt x="4" y="48"/>
                    </a:cubicBezTo>
                    <a:cubicBezTo>
                      <a:pt x="4" y="51"/>
                      <a:pt x="7" y="51"/>
                      <a:pt x="10" y="54"/>
                    </a:cubicBezTo>
                    <a:cubicBezTo>
                      <a:pt x="12" y="56"/>
                      <a:pt x="15" y="49"/>
                      <a:pt x="17" y="52"/>
                    </a:cubicBezTo>
                    <a:cubicBezTo>
                      <a:pt x="19" y="55"/>
                      <a:pt x="14" y="57"/>
                      <a:pt x="15" y="61"/>
                    </a:cubicBezTo>
                    <a:cubicBezTo>
                      <a:pt x="15" y="66"/>
                      <a:pt x="21" y="68"/>
                      <a:pt x="26" y="65"/>
                    </a:cubicBezTo>
                    <a:cubicBezTo>
                      <a:pt x="31" y="61"/>
                      <a:pt x="31" y="58"/>
                      <a:pt x="31" y="55"/>
                    </a:cubicBezTo>
                    <a:cubicBezTo>
                      <a:pt x="31" y="52"/>
                      <a:pt x="45" y="43"/>
                      <a:pt x="49" y="40"/>
                    </a:cubicBezTo>
                    <a:cubicBezTo>
                      <a:pt x="52" y="36"/>
                      <a:pt x="51" y="31"/>
                      <a:pt x="50" y="27"/>
                    </a:cubicBezTo>
                    <a:cubicBezTo>
                      <a:pt x="49" y="22"/>
                      <a:pt x="47" y="23"/>
                      <a:pt x="45" y="19"/>
                    </a:cubicBezTo>
                    <a:cubicBezTo>
                      <a:pt x="43" y="15"/>
                      <a:pt x="46" y="16"/>
                      <a:pt x="47" y="13"/>
                    </a:cubicBezTo>
                    <a:cubicBezTo>
                      <a:pt x="48" y="11"/>
                      <a:pt x="46" y="5"/>
                      <a:pt x="44" y="2"/>
                    </a:cubicBezTo>
                    <a:cubicBezTo>
                      <a:pt x="43" y="0"/>
                      <a:pt x="36" y="0"/>
                      <a:pt x="36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6" name="Freeform 284">
                <a:extLst>
                  <a:ext uri="{FF2B5EF4-FFF2-40B4-BE49-F238E27FC236}">
                    <a16:creationId xmlns:a16="http://schemas.microsoft.com/office/drawing/2014/main" id="{A1435C6E-806E-91B2-DCC4-7E43E778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4537" y="2835276"/>
                <a:ext cx="79375" cy="53975"/>
              </a:xfrm>
              <a:custGeom>
                <a:avLst/>
                <a:gdLst>
                  <a:gd name="T0" fmla="*/ 22 w 43"/>
                  <a:gd name="T1" fmla="*/ 2 h 30"/>
                  <a:gd name="T2" fmla="*/ 13 w 43"/>
                  <a:gd name="T3" fmla="*/ 4 h 30"/>
                  <a:gd name="T4" fmla="*/ 7 w 43"/>
                  <a:gd name="T5" fmla="*/ 7 h 30"/>
                  <a:gd name="T6" fmla="*/ 0 w 43"/>
                  <a:gd name="T7" fmla="*/ 9 h 30"/>
                  <a:gd name="T8" fmla="*/ 4 w 43"/>
                  <a:gd name="T9" fmla="*/ 14 h 30"/>
                  <a:gd name="T10" fmla="*/ 11 w 43"/>
                  <a:gd name="T11" fmla="*/ 23 h 30"/>
                  <a:gd name="T12" fmla="*/ 26 w 43"/>
                  <a:gd name="T13" fmla="*/ 27 h 30"/>
                  <a:gd name="T14" fmla="*/ 38 w 43"/>
                  <a:gd name="T15" fmla="*/ 28 h 30"/>
                  <a:gd name="T16" fmla="*/ 40 w 43"/>
                  <a:gd name="T17" fmla="*/ 19 h 30"/>
                  <a:gd name="T18" fmla="*/ 35 w 43"/>
                  <a:gd name="T19" fmla="*/ 15 h 30"/>
                  <a:gd name="T20" fmla="*/ 32 w 43"/>
                  <a:gd name="T21" fmla="*/ 11 h 30"/>
                  <a:gd name="T22" fmla="*/ 27 w 43"/>
                  <a:gd name="T23" fmla="*/ 2 h 30"/>
                  <a:gd name="T24" fmla="*/ 24 w 43"/>
                  <a:gd name="T25" fmla="*/ 8 h 30"/>
                  <a:gd name="T26" fmla="*/ 22 w 43"/>
                  <a:gd name="T2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30">
                    <a:moveTo>
                      <a:pt x="22" y="2"/>
                    </a:moveTo>
                    <a:cubicBezTo>
                      <a:pt x="21" y="0"/>
                      <a:pt x="14" y="1"/>
                      <a:pt x="13" y="4"/>
                    </a:cubicBezTo>
                    <a:cubicBezTo>
                      <a:pt x="12" y="7"/>
                      <a:pt x="9" y="4"/>
                      <a:pt x="7" y="7"/>
                    </a:cubicBezTo>
                    <a:cubicBezTo>
                      <a:pt x="4" y="9"/>
                      <a:pt x="1" y="7"/>
                      <a:pt x="0" y="9"/>
                    </a:cubicBezTo>
                    <a:cubicBezTo>
                      <a:pt x="0" y="11"/>
                      <a:pt x="4" y="10"/>
                      <a:pt x="4" y="14"/>
                    </a:cubicBezTo>
                    <a:cubicBezTo>
                      <a:pt x="4" y="18"/>
                      <a:pt x="8" y="19"/>
                      <a:pt x="11" y="23"/>
                    </a:cubicBezTo>
                    <a:cubicBezTo>
                      <a:pt x="15" y="26"/>
                      <a:pt x="22" y="24"/>
                      <a:pt x="26" y="27"/>
                    </a:cubicBezTo>
                    <a:cubicBezTo>
                      <a:pt x="30" y="30"/>
                      <a:pt x="35" y="30"/>
                      <a:pt x="38" y="28"/>
                    </a:cubicBezTo>
                    <a:cubicBezTo>
                      <a:pt x="42" y="25"/>
                      <a:pt x="43" y="20"/>
                      <a:pt x="40" y="19"/>
                    </a:cubicBezTo>
                    <a:cubicBezTo>
                      <a:pt x="39" y="19"/>
                      <a:pt x="33" y="19"/>
                      <a:pt x="35" y="15"/>
                    </a:cubicBezTo>
                    <a:cubicBezTo>
                      <a:pt x="36" y="11"/>
                      <a:pt x="35" y="12"/>
                      <a:pt x="32" y="11"/>
                    </a:cubicBezTo>
                    <a:cubicBezTo>
                      <a:pt x="29" y="10"/>
                      <a:pt x="31" y="3"/>
                      <a:pt x="27" y="2"/>
                    </a:cubicBezTo>
                    <a:cubicBezTo>
                      <a:pt x="24" y="1"/>
                      <a:pt x="27" y="8"/>
                      <a:pt x="24" y="8"/>
                    </a:cubicBezTo>
                    <a:cubicBezTo>
                      <a:pt x="22" y="7"/>
                      <a:pt x="24" y="4"/>
                      <a:pt x="2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7" name="Freeform 285">
                <a:extLst>
                  <a:ext uri="{FF2B5EF4-FFF2-40B4-BE49-F238E27FC236}">
                    <a16:creationId xmlns:a16="http://schemas.microsoft.com/office/drawing/2014/main" id="{95CFD49D-3789-1B89-1FBD-EAFD51870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962" y="2917826"/>
                <a:ext cx="9525" cy="12700"/>
              </a:xfrm>
              <a:custGeom>
                <a:avLst/>
                <a:gdLst>
                  <a:gd name="T0" fmla="*/ 6 w 6"/>
                  <a:gd name="T1" fmla="*/ 2 h 7"/>
                  <a:gd name="T2" fmla="*/ 0 w 6"/>
                  <a:gd name="T3" fmla="*/ 2 h 7"/>
                  <a:gd name="T4" fmla="*/ 6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6" y="7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8" name="Freeform 286">
                <a:extLst>
                  <a:ext uri="{FF2B5EF4-FFF2-40B4-BE49-F238E27FC236}">
                    <a16:creationId xmlns:a16="http://schemas.microsoft.com/office/drawing/2014/main" id="{F13CFB8C-E982-7AC7-9E10-D446A6E86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9924" y="2838451"/>
                <a:ext cx="14288" cy="39687"/>
              </a:xfrm>
              <a:custGeom>
                <a:avLst/>
                <a:gdLst>
                  <a:gd name="T0" fmla="*/ 2 w 8"/>
                  <a:gd name="T1" fmla="*/ 22 h 22"/>
                  <a:gd name="T2" fmla="*/ 8 w 8"/>
                  <a:gd name="T3" fmla="*/ 10 h 22"/>
                  <a:gd name="T4" fmla="*/ 3 w 8"/>
                  <a:gd name="T5" fmla="*/ 2 h 22"/>
                  <a:gd name="T6" fmla="*/ 2 w 8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2">
                    <a:moveTo>
                      <a:pt x="2" y="22"/>
                    </a:moveTo>
                    <a:cubicBezTo>
                      <a:pt x="5" y="22"/>
                      <a:pt x="8" y="15"/>
                      <a:pt x="8" y="10"/>
                    </a:cubicBezTo>
                    <a:cubicBezTo>
                      <a:pt x="8" y="6"/>
                      <a:pt x="5" y="0"/>
                      <a:pt x="3" y="2"/>
                    </a:cubicBezTo>
                    <a:cubicBezTo>
                      <a:pt x="0" y="4"/>
                      <a:pt x="0" y="21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9" name="Freeform 287">
                <a:extLst>
                  <a:ext uri="{FF2B5EF4-FFF2-40B4-BE49-F238E27FC236}">
                    <a16:creationId xmlns:a16="http://schemas.microsoft.com/office/drawing/2014/main" id="{A442BA19-6264-8D4E-1D8B-59A765D13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4999" y="2846388"/>
                <a:ext cx="14288" cy="12700"/>
              </a:xfrm>
              <a:custGeom>
                <a:avLst/>
                <a:gdLst>
                  <a:gd name="T0" fmla="*/ 2 w 8"/>
                  <a:gd name="T1" fmla="*/ 6 h 7"/>
                  <a:gd name="T2" fmla="*/ 4 w 8"/>
                  <a:gd name="T3" fmla="*/ 0 h 7"/>
                  <a:gd name="T4" fmla="*/ 2 w 8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5" y="7"/>
                      <a:pt x="8" y="0"/>
                      <a:pt x="4" y="0"/>
                    </a:cubicBezTo>
                    <a:cubicBezTo>
                      <a:pt x="1" y="0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0" name="Freeform 288">
                <a:extLst>
                  <a:ext uri="{FF2B5EF4-FFF2-40B4-BE49-F238E27FC236}">
                    <a16:creationId xmlns:a16="http://schemas.microsoft.com/office/drawing/2014/main" id="{AA9845E5-A33D-F363-D419-0758893E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6749" y="2987676"/>
                <a:ext cx="12700" cy="12700"/>
              </a:xfrm>
              <a:custGeom>
                <a:avLst/>
                <a:gdLst>
                  <a:gd name="T0" fmla="*/ 2 w 7"/>
                  <a:gd name="T1" fmla="*/ 2 h 7"/>
                  <a:gd name="T2" fmla="*/ 6 w 7"/>
                  <a:gd name="T3" fmla="*/ 4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0" y="4"/>
                      <a:pt x="4" y="7"/>
                      <a:pt x="6" y="4"/>
                    </a:cubicBezTo>
                    <a:cubicBezTo>
                      <a:pt x="7" y="3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1" name="Freeform 289">
                <a:extLst>
                  <a:ext uri="{FF2B5EF4-FFF2-40B4-BE49-F238E27FC236}">
                    <a16:creationId xmlns:a16="http://schemas.microsoft.com/office/drawing/2014/main" id="{A5526296-CE17-2B49-033F-581F36AA2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7" y="2952751"/>
                <a:ext cx="22225" cy="19050"/>
              </a:xfrm>
              <a:custGeom>
                <a:avLst/>
                <a:gdLst>
                  <a:gd name="T0" fmla="*/ 3 w 12"/>
                  <a:gd name="T1" fmla="*/ 2 h 11"/>
                  <a:gd name="T2" fmla="*/ 4 w 12"/>
                  <a:gd name="T3" fmla="*/ 8 h 11"/>
                  <a:gd name="T4" fmla="*/ 12 w 12"/>
                  <a:gd name="T5" fmla="*/ 7 h 11"/>
                  <a:gd name="T6" fmla="*/ 3 w 12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3" y="2"/>
                    </a:moveTo>
                    <a:cubicBezTo>
                      <a:pt x="0" y="4"/>
                      <a:pt x="0" y="7"/>
                      <a:pt x="4" y="8"/>
                    </a:cubicBezTo>
                    <a:cubicBezTo>
                      <a:pt x="7" y="9"/>
                      <a:pt x="12" y="11"/>
                      <a:pt x="12" y="7"/>
                    </a:cubicBezTo>
                    <a:cubicBezTo>
                      <a:pt x="12" y="3"/>
                      <a:pt x="7" y="0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2" name="Freeform 290">
                <a:extLst>
                  <a:ext uri="{FF2B5EF4-FFF2-40B4-BE49-F238E27FC236}">
                    <a16:creationId xmlns:a16="http://schemas.microsoft.com/office/drawing/2014/main" id="{84A09CCE-6BD7-0E22-0E35-34F21E31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2951163"/>
                <a:ext cx="7938" cy="7937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3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0"/>
                      <a:pt x="0" y="1"/>
                      <a:pt x="0" y="3"/>
                    </a:cubicBezTo>
                    <a:cubicBezTo>
                      <a:pt x="0" y="4"/>
                      <a:pt x="4" y="5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3" name="Freeform 291">
                <a:extLst>
                  <a:ext uri="{FF2B5EF4-FFF2-40B4-BE49-F238E27FC236}">
                    <a16:creationId xmlns:a16="http://schemas.microsoft.com/office/drawing/2014/main" id="{7B5BC27C-7F55-CFB4-7BF4-0B39295D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212" y="2955926"/>
                <a:ext cx="39688" cy="38100"/>
              </a:xfrm>
              <a:custGeom>
                <a:avLst/>
                <a:gdLst>
                  <a:gd name="T0" fmla="*/ 5 w 21"/>
                  <a:gd name="T1" fmla="*/ 2 h 21"/>
                  <a:gd name="T2" fmla="*/ 2 w 21"/>
                  <a:gd name="T3" fmla="*/ 12 h 21"/>
                  <a:gd name="T4" fmla="*/ 10 w 21"/>
                  <a:gd name="T5" fmla="*/ 20 h 21"/>
                  <a:gd name="T6" fmla="*/ 15 w 21"/>
                  <a:gd name="T7" fmla="*/ 13 h 21"/>
                  <a:gd name="T8" fmla="*/ 21 w 21"/>
                  <a:gd name="T9" fmla="*/ 8 h 21"/>
                  <a:gd name="T10" fmla="*/ 13 w 21"/>
                  <a:gd name="T11" fmla="*/ 8 h 21"/>
                  <a:gd name="T12" fmla="*/ 5 w 21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5" y="2"/>
                    </a:moveTo>
                    <a:cubicBezTo>
                      <a:pt x="0" y="4"/>
                      <a:pt x="1" y="9"/>
                      <a:pt x="2" y="12"/>
                    </a:cubicBezTo>
                    <a:cubicBezTo>
                      <a:pt x="3" y="15"/>
                      <a:pt x="7" y="21"/>
                      <a:pt x="10" y="20"/>
                    </a:cubicBezTo>
                    <a:cubicBezTo>
                      <a:pt x="14" y="19"/>
                      <a:pt x="15" y="16"/>
                      <a:pt x="15" y="13"/>
                    </a:cubicBezTo>
                    <a:cubicBezTo>
                      <a:pt x="14" y="10"/>
                      <a:pt x="21" y="11"/>
                      <a:pt x="21" y="8"/>
                    </a:cubicBezTo>
                    <a:cubicBezTo>
                      <a:pt x="21" y="3"/>
                      <a:pt x="15" y="11"/>
                      <a:pt x="13" y="8"/>
                    </a:cubicBezTo>
                    <a:cubicBezTo>
                      <a:pt x="12" y="5"/>
                      <a:pt x="9" y="0"/>
                      <a:pt x="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4" name="Freeform 292">
                <a:extLst>
                  <a:ext uri="{FF2B5EF4-FFF2-40B4-BE49-F238E27FC236}">
                    <a16:creationId xmlns:a16="http://schemas.microsoft.com/office/drawing/2014/main" id="{28C639DB-02F7-E5E0-3A97-C5526043D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1024" y="2946401"/>
                <a:ext cx="14288" cy="14287"/>
              </a:xfrm>
              <a:custGeom>
                <a:avLst/>
                <a:gdLst>
                  <a:gd name="T0" fmla="*/ 3 w 7"/>
                  <a:gd name="T1" fmla="*/ 7 h 8"/>
                  <a:gd name="T2" fmla="*/ 6 w 7"/>
                  <a:gd name="T3" fmla="*/ 2 h 8"/>
                  <a:gd name="T4" fmla="*/ 3 w 7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6" y="8"/>
                      <a:pt x="7" y="3"/>
                      <a:pt x="6" y="2"/>
                    </a:cubicBezTo>
                    <a:cubicBezTo>
                      <a:pt x="4" y="0"/>
                      <a:pt x="0" y="6"/>
                      <a:pt x="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5" name="Freeform 293">
                <a:extLst>
                  <a:ext uri="{FF2B5EF4-FFF2-40B4-BE49-F238E27FC236}">
                    <a16:creationId xmlns:a16="http://schemas.microsoft.com/office/drawing/2014/main" id="{5E42C7B8-0DF1-69D4-28F6-06177B403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4" y="2970213"/>
                <a:ext cx="11113" cy="17462"/>
              </a:xfrm>
              <a:custGeom>
                <a:avLst/>
                <a:gdLst>
                  <a:gd name="T0" fmla="*/ 1 w 6"/>
                  <a:gd name="T1" fmla="*/ 2 h 9"/>
                  <a:gd name="T2" fmla="*/ 3 w 6"/>
                  <a:gd name="T3" fmla="*/ 9 h 9"/>
                  <a:gd name="T4" fmla="*/ 1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0" y="2"/>
                      <a:pt x="0" y="9"/>
                      <a:pt x="3" y="9"/>
                    </a:cubicBezTo>
                    <a:cubicBezTo>
                      <a:pt x="6" y="8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6" name="Freeform 294">
                <a:extLst>
                  <a:ext uri="{FF2B5EF4-FFF2-40B4-BE49-F238E27FC236}">
                    <a16:creationId xmlns:a16="http://schemas.microsoft.com/office/drawing/2014/main" id="{126BA977-7EC0-B7E4-533A-9463788CC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5937" y="2887663"/>
                <a:ext cx="65088" cy="69850"/>
              </a:xfrm>
              <a:custGeom>
                <a:avLst/>
                <a:gdLst>
                  <a:gd name="T0" fmla="*/ 14 w 36"/>
                  <a:gd name="T1" fmla="*/ 30 h 38"/>
                  <a:gd name="T2" fmla="*/ 15 w 36"/>
                  <a:gd name="T3" fmla="*/ 35 h 38"/>
                  <a:gd name="T4" fmla="*/ 26 w 36"/>
                  <a:gd name="T5" fmla="*/ 35 h 38"/>
                  <a:gd name="T6" fmla="*/ 33 w 36"/>
                  <a:gd name="T7" fmla="*/ 33 h 38"/>
                  <a:gd name="T8" fmla="*/ 32 w 36"/>
                  <a:gd name="T9" fmla="*/ 17 h 38"/>
                  <a:gd name="T10" fmla="*/ 29 w 36"/>
                  <a:gd name="T11" fmla="*/ 20 h 38"/>
                  <a:gd name="T12" fmla="*/ 29 w 36"/>
                  <a:gd name="T13" fmla="*/ 11 h 38"/>
                  <a:gd name="T14" fmla="*/ 20 w 36"/>
                  <a:gd name="T15" fmla="*/ 0 h 38"/>
                  <a:gd name="T16" fmla="*/ 6 w 36"/>
                  <a:gd name="T17" fmla="*/ 12 h 38"/>
                  <a:gd name="T18" fmla="*/ 5 w 36"/>
                  <a:gd name="T19" fmla="*/ 35 h 38"/>
                  <a:gd name="T20" fmla="*/ 14 w 36"/>
                  <a:gd name="T2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8">
                    <a:moveTo>
                      <a:pt x="14" y="30"/>
                    </a:moveTo>
                    <a:cubicBezTo>
                      <a:pt x="17" y="32"/>
                      <a:pt x="13" y="33"/>
                      <a:pt x="15" y="35"/>
                    </a:cubicBezTo>
                    <a:cubicBezTo>
                      <a:pt x="16" y="37"/>
                      <a:pt x="23" y="38"/>
                      <a:pt x="26" y="35"/>
                    </a:cubicBezTo>
                    <a:cubicBezTo>
                      <a:pt x="29" y="33"/>
                      <a:pt x="30" y="37"/>
                      <a:pt x="33" y="33"/>
                    </a:cubicBezTo>
                    <a:cubicBezTo>
                      <a:pt x="36" y="29"/>
                      <a:pt x="35" y="18"/>
                      <a:pt x="32" y="17"/>
                    </a:cubicBezTo>
                    <a:cubicBezTo>
                      <a:pt x="28" y="17"/>
                      <a:pt x="30" y="22"/>
                      <a:pt x="29" y="20"/>
                    </a:cubicBezTo>
                    <a:cubicBezTo>
                      <a:pt x="27" y="19"/>
                      <a:pt x="28" y="16"/>
                      <a:pt x="29" y="11"/>
                    </a:cubicBezTo>
                    <a:cubicBezTo>
                      <a:pt x="30" y="6"/>
                      <a:pt x="28" y="0"/>
                      <a:pt x="20" y="0"/>
                    </a:cubicBezTo>
                    <a:cubicBezTo>
                      <a:pt x="11" y="0"/>
                      <a:pt x="11" y="10"/>
                      <a:pt x="6" y="12"/>
                    </a:cubicBezTo>
                    <a:cubicBezTo>
                      <a:pt x="0" y="13"/>
                      <a:pt x="3" y="33"/>
                      <a:pt x="5" y="35"/>
                    </a:cubicBezTo>
                    <a:cubicBezTo>
                      <a:pt x="7" y="37"/>
                      <a:pt x="12" y="28"/>
                      <a:pt x="14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7" name="Freeform 295">
                <a:extLst>
                  <a:ext uri="{FF2B5EF4-FFF2-40B4-BE49-F238E27FC236}">
                    <a16:creationId xmlns:a16="http://schemas.microsoft.com/office/drawing/2014/main" id="{B2A709F6-34B0-8CFB-DAF9-10A38CC13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887" y="2860676"/>
                <a:ext cx="15875" cy="34925"/>
              </a:xfrm>
              <a:custGeom>
                <a:avLst/>
                <a:gdLst>
                  <a:gd name="T0" fmla="*/ 5 w 8"/>
                  <a:gd name="T1" fmla="*/ 17 h 19"/>
                  <a:gd name="T2" fmla="*/ 6 w 8"/>
                  <a:gd name="T3" fmla="*/ 9 h 19"/>
                  <a:gd name="T4" fmla="*/ 0 w 8"/>
                  <a:gd name="T5" fmla="*/ 4 h 19"/>
                  <a:gd name="T6" fmla="*/ 5 w 8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5" y="17"/>
                    </a:moveTo>
                    <a:cubicBezTo>
                      <a:pt x="6" y="14"/>
                      <a:pt x="8" y="11"/>
                      <a:pt x="6" y="9"/>
                    </a:cubicBezTo>
                    <a:cubicBezTo>
                      <a:pt x="4" y="7"/>
                      <a:pt x="2" y="0"/>
                      <a:pt x="0" y="4"/>
                    </a:cubicBezTo>
                    <a:cubicBezTo>
                      <a:pt x="0" y="6"/>
                      <a:pt x="3" y="19"/>
                      <a:pt x="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8" name="Freeform 296">
                <a:extLst>
                  <a:ext uri="{FF2B5EF4-FFF2-40B4-BE49-F238E27FC236}">
                    <a16:creationId xmlns:a16="http://schemas.microsoft.com/office/drawing/2014/main" id="{F5D93699-EFAC-51F8-835B-3537CC65E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1487" y="2908301"/>
                <a:ext cx="14288" cy="11112"/>
              </a:xfrm>
              <a:custGeom>
                <a:avLst/>
                <a:gdLst>
                  <a:gd name="T0" fmla="*/ 7 w 8"/>
                  <a:gd name="T1" fmla="*/ 5 h 6"/>
                  <a:gd name="T2" fmla="*/ 2 w 8"/>
                  <a:gd name="T3" fmla="*/ 2 h 6"/>
                  <a:gd name="T4" fmla="*/ 7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4" y="0"/>
                      <a:pt x="2" y="2"/>
                    </a:cubicBezTo>
                    <a:cubicBezTo>
                      <a:pt x="0" y="4"/>
                      <a:pt x="5" y="6"/>
                      <a:pt x="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9" name="Freeform 297">
                <a:extLst>
                  <a:ext uri="{FF2B5EF4-FFF2-40B4-BE49-F238E27FC236}">
                    <a16:creationId xmlns:a16="http://schemas.microsoft.com/office/drawing/2014/main" id="{382C06D3-1310-6033-9AAE-F5DC4DCBC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9099" y="2873376"/>
                <a:ext cx="66675" cy="77787"/>
              </a:xfrm>
              <a:custGeom>
                <a:avLst/>
                <a:gdLst>
                  <a:gd name="T0" fmla="*/ 6 w 37"/>
                  <a:gd name="T1" fmla="*/ 15 h 42"/>
                  <a:gd name="T2" fmla="*/ 14 w 37"/>
                  <a:gd name="T3" fmla="*/ 32 h 42"/>
                  <a:gd name="T4" fmla="*/ 20 w 37"/>
                  <a:gd name="T5" fmla="*/ 41 h 42"/>
                  <a:gd name="T6" fmla="*/ 31 w 37"/>
                  <a:gd name="T7" fmla="*/ 40 h 42"/>
                  <a:gd name="T8" fmla="*/ 37 w 37"/>
                  <a:gd name="T9" fmla="*/ 34 h 42"/>
                  <a:gd name="T10" fmla="*/ 27 w 37"/>
                  <a:gd name="T11" fmla="*/ 23 h 42"/>
                  <a:gd name="T12" fmla="*/ 23 w 37"/>
                  <a:gd name="T13" fmla="*/ 15 h 42"/>
                  <a:gd name="T14" fmla="*/ 20 w 37"/>
                  <a:gd name="T15" fmla="*/ 22 h 42"/>
                  <a:gd name="T16" fmla="*/ 15 w 37"/>
                  <a:gd name="T17" fmla="*/ 14 h 42"/>
                  <a:gd name="T18" fmla="*/ 17 w 37"/>
                  <a:gd name="T19" fmla="*/ 5 h 42"/>
                  <a:gd name="T20" fmla="*/ 13 w 37"/>
                  <a:gd name="T21" fmla="*/ 9 h 42"/>
                  <a:gd name="T22" fmla="*/ 8 w 37"/>
                  <a:gd name="T23" fmla="*/ 0 h 42"/>
                  <a:gd name="T24" fmla="*/ 4 w 37"/>
                  <a:gd name="T25" fmla="*/ 6 h 42"/>
                  <a:gd name="T26" fmla="*/ 6 w 37"/>
                  <a:gd name="T2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42">
                    <a:moveTo>
                      <a:pt x="6" y="15"/>
                    </a:moveTo>
                    <a:cubicBezTo>
                      <a:pt x="10" y="18"/>
                      <a:pt x="14" y="28"/>
                      <a:pt x="14" y="32"/>
                    </a:cubicBezTo>
                    <a:cubicBezTo>
                      <a:pt x="14" y="36"/>
                      <a:pt x="16" y="41"/>
                      <a:pt x="20" y="41"/>
                    </a:cubicBezTo>
                    <a:cubicBezTo>
                      <a:pt x="24" y="41"/>
                      <a:pt x="30" y="42"/>
                      <a:pt x="31" y="40"/>
                    </a:cubicBezTo>
                    <a:cubicBezTo>
                      <a:pt x="31" y="37"/>
                      <a:pt x="37" y="36"/>
                      <a:pt x="37" y="34"/>
                    </a:cubicBezTo>
                    <a:cubicBezTo>
                      <a:pt x="37" y="32"/>
                      <a:pt x="29" y="29"/>
                      <a:pt x="27" y="23"/>
                    </a:cubicBezTo>
                    <a:cubicBezTo>
                      <a:pt x="25" y="18"/>
                      <a:pt x="25" y="15"/>
                      <a:pt x="23" y="15"/>
                    </a:cubicBezTo>
                    <a:cubicBezTo>
                      <a:pt x="21" y="15"/>
                      <a:pt x="23" y="22"/>
                      <a:pt x="20" y="22"/>
                    </a:cubicBezTo>
                    <a:cubicBezTo>
                      <a:pt x="16" y="21"/>
                      <a:pt x="15" y="17"/>
                      <a:pt x="15" y="14"/>
                    </a:cubicBezTo>
                    <a:cubicBezTo>
                      <a:pt x="16" y="10"/>
                      <a:pt x="20" y="5"/>
                      <a:pt x="17" y="5"/>
                    </a:cubicBezTo>
                    <a:cubicBezTo>
                      <a:pt x="15" y="4"/>
                      <a:pt x="16" y="10"/>
                      <a:pt x="13" y="9"/>
                    </a:cubicBezTo>
                    <a:cubicBezTo>
                      <a:pt x="11" y="7"/>
                      <a:pt x="11" y="0"/>
                      <a:pt x="8" y="0"/>
                    </a:cubicBezTo>
                    <a:cubicBezTo>
                      <a:pt x="5" y="0"/>
                      <a:pt x="7" y="4"/>
                      <a:pt x="4" y="6"/>
                    </a:cubicBezTo>
                    <a:cubicBezTo>
                      <a:pt x="0" y="8"/>
                      <a:pt x="2" y="13"/>
                      <a:pt x="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0" name="Freeform 298">
                <a:extLst>
                  <a:ext uri="{FF2B5EF4-FFF2-40B4-BE49-F238E27FC236}">
                    <a16:creationId xmlns:a16="http://schemas.microsoft.com/office/drawing/2014/main" id="{DF33F46B-DAA1-6787-4373-2E61CE3B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2" y="2963863"/>
                <a:ext cx="11113" cy="12700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4 h 7"/>
                  <a:gd name="T4" fmla="*/ 0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1"/>
                      <a:pt x="5" y="7"/>
                      <a:pt x="6" y="4"/>
                    </a:cubicBezTo>
                    <a:cubicBezTo>
                      <a:pt x="6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1" name="Freeform 299">
                <a:extLst>
                  <a:ext uri="{FF2B5EF4-FFF2-40B4-BE49-F238E27FC236}">
                    <a16:creationId xmlns:a16="http://schemas.microsoft.com/office/drawing/2014/main" id="{78252F19-5CD2-6856-A833-7A9A1832E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7" y="2967038"/>
                <a:ext cx="58738" cy="57150"/>
              </a:xfrm>
              <a:custGeom>
                <a:avLst/>
                <a:gdLst>
                  <a:gd name="T0" fmla="*/ 25 w 32"/>
                  <a:gd name="T1" fmla="*/ 0 h 31"/>
                  <a:gd name="T2" fmla="*/ 17 w 32"/>
                  <a:gd name="T3" fmla="*/ 11 h 31"/>
                  <a:gd name="T4" fmla="*/ 8 w 32"/>
                  <a:gd name="T5" fmla="*/ 17 h 31"/>
                  <a:gd name="T6" fmla="*/ 3 w 32"/>
                  <a:gd name="T7" fmla="*/ 29 h 31"/>
                  <a:gd name="T8" fmla="*/ 12 w 32"/>
                  <a:gd name="T9" fmla="*/ 29 h 31"/>
                  <a:gd name="T10" fmla="*/ 24 w 32"/>
                  <a:gd name="T11" fmla="*/ 20 h 31"/>
                  <a:gd name="T12" fmla="*/ 29 w 32"/>
                  <a:gd name="T13" fmla="*/ 5 h 31"/>
                  <a:gd name="T14" fmla="*/ 25 w 3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5" y="0"/>
                    </a:moveTo>
                    <a:cubicBezTo>
                      <a:pt x="23" y="0"/>
                      <a:pt x="19" y="8"/>
                      <a:pt x="17" y="11"/>
                    </a:cubicBezTo>
                    <a:cubicBezTo>
                      <a:pt x="15" y="13"/>
                      <a:pt x="10" y="15"/>
                      <a:pt x="8" y="17"/>
                    </a:cubicBezTo>
                    <a:cubicBezTo>
                      <a:pt x="5" y="20"/>
                      <a:pt x="0" y="28"/>
                      <a:pt x="3" y="29"/>
                    </a:cubicBezTo>
                    <a:cubicBezTo>
                      <a:pt x="6" y="31"/>
                      <a:pt x="8" y="29"/>
                      <a:pt x="12" y="29"/>
                    </a:cubicBezTo>
                    <a:cubicBezTo>
                      <a:pt x="16" y="29"/>
                      <a:pt x="24" y="27"/>
                      <a:pt x="24" y="20"/>
                    </a:cubicBezTo>
                    <a:cubicBezTo>
                      <a:pt x="24" y="13"/>
                      <a:pt x="32" y="8"/>
                      <a:pt x="29" y="5"/>
                    </a:cubicBezTo>
                    <a:cubicBezTo>
                      <a:pt x="27" y="3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2" name="Freeform 300">
                <a:extLst>
                  <a:ext uri="{FF2B5EF4-FFF2-40B4-BE49-F238E27FC236}">
                    <a16:creationId xmlns:a16="http://schemas.microsoft.com/office/drawing/2014/main" id="{39328C5A-E245-2AE8-2DB0-F5B179066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24" y="2940051"/>
                <a:ext cx="119063" cy="98425"/>
              </a:xfrm>
              <a:custGeom>
                <a:avLst/>
                <a:gdLst>
                  <a:gd name="T0" fmla="*/ 9 w 65"/>
                  <a:gd name="T1" fmla="*/ 19 h 54"/>
                  <a:gd name="T2" fmla="*/ 12 w 65"/>
                  <a:gd name="T3" fmla="*/ 26 h 54"/>
                  <a:gd name="T4" fmla="*/ 3 w 65"/>
                  <a:gd name="T5" fmla="*/ 26 h 54"/>
                  <a:gd name="T6" fmla="*/ 10 w 65"/>
                  <a:gd name="T7" fmla="*/ 36 h 54"/>
                  <a:gd name="T8" fmla="*/ 25 w 65"/>
                  <a:gd name="T9" fmla="*/ 52 h 54"/>
                  <a:gd name="T10" fmla="*/ 42 w 65"/>
                  <a:gd name="T11" fmla="*/ 46 h 54"/>
                  <a:gd name="T12" fmla="*/ 49 w 65"/>
                  <a:gd name="T13" fmla="*/ 30 h 54"/>
                  <a:gd name="T14" fmla="*/ 57 w 65"/>
                  <a:gd name="T15" fmla="*/ 23 h 54"/>
                  <a:gd name="T16" fmla="*/ 61 w 65"/>
                  <a:gd name="T17" fmla="*/ 14 h 54"/>
                  <a:gd name="T18" fmla="*/ 54 w 65"/>
                  <a:gd name="T19" fmla="*/ 16 h 54"/>
                  <a:gd name="T20" fmla="*/ 54 w 65"/>
                  <a:gd name="T21" fmla="*/ 9 h 54"/>
                  <a:gd name="T22" fmla="*/ 46 w 65"/>
                  <a:gd name="T23" fmla="*/ 10 h 54"/>
                  <a:gd name="T24" fmla="*/ 40 w 65"/>
                  <a:gd name="T25" fmla="*/ 15 h 54"/>
                  <a:gd name="T26" fmla="*/ 37 w 65"/>
                  <a:gd name="T27" fmla="*/ 4 h 54"/>
                  <a:gd name="T28" fmla="*/ 36 w 65"/>
                  <a:gd name="T29" fmla="*/ 3 h 54"/>
                  <a:gd name="T30" fmla="*/ 29 w 65"/>
                  <a:gd name="T31" fmla="*/ 2 h 54"/>
                  <a:gd name="T32" fmla="*/ 22 w 65"/>
                  <a:gd name="T33" fmla="*/ 7 h 54"/>
                  <a:gd name="T34" fmla="*/ 25 w 65"/>
                  <a:gd name="T35" fmla="*/ 11 h 54"/>
                  <a:gd name="T36" fmla="*/ 22 w 65"/>
                  <a:gd name="T37" fmla="*/ 12 h 54"/>
                  <a:gd name="T38" fmla="*/ 12 w 65"/>
                  <a:gd name="T39" fmla="*/ 11 h 54"/>
                  <a:gd name="T40" fmla="*/ 9 w 65"/>
                  <a:gd name="T41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4">
                    <a:moveTo>
                      <a:pt x="9" y="19"/>
                    </a:moveTo>
                    <a:cubicBezTo>
                      <a:pt x="11" y="22"/>
                      <a:pt x="14" y="24"/>
                      <a:pt x="12" y="26"/>
                    </a:cubicBezTo>
                    <a:cubicBezTo>
                      <a:pt x="10" y="28"/>
                      <a:pt x="6" y="23"/>
                      <a:pt x="3" y="26"/>
                    </a:cubicBezTo>
                    <a:cubicBezTo>
                      <a:pt x="0" y="29"/>
                      <a:pt x="6" y="34"/>
                      <a:pt x="10" y="36"/>
                    </a:cubicBezTo>
                    <a:cubicBezTo>
                      <a:pt x="13" y="38"/>
                      <a:pt x="21" y="50"/>
                      <a:pt x="25" y="52"/>
                    </a:cubicBezTo>
                    <a:cubicBezTo>
                      <a:pt x="29" y="54"/>
                      <a:pt x="40" y="52"/>
                      <a:pt x="42" y="46"/>
                    </a:cubicBezTo>
                    <a:cubicBezTo>
                      <a:pt x="44" y="39"/>
                      <a:pt x="50" y="36"/>
                      <a:pt x="49" y="30"/>
                    </a:cubicBezTo>
                    <a:cubicBezTo>
                      <a:pt x="48" y="24"/>
                      <a:pt x="54" y="25"/>
                      <a:pt x="57" y="23"/>
                    </a:cubicBezTo>
                    <a:cubicBezTo>
                      <a:pt x="61" y="20"/>
                      <a:pt x="65" y="18"/>
                      <a:pt x="61" y="14"/>
                    </a:cubicBezTo>
                    <a:cubicBezTo>
                      <a:pt x="57" y="10"/>
                      <a:pt x="55" y="17"/>
                      <a:pt x="54" y="16"/>
                    </a:cubicBezTo>
                    <a:cubicBezTo>
                      <a:pt x="52" y="14"/>
                      <a:pt x="55" y="10"/>
                      <a:pt x="54" y="9"/>
                    </a:cubicBezTo>
                    <a:cubicBezTo>
                      <a:pt x="52" y="7"/>
                      <a:pt x="48" y="5"/>
                      <a:pt x="46" y="10"/>
                    </a:cubicBezTo>
                    <a:cubicBezTo>
                      <a:pt x="44" y="14"/>
                      <a:pt x="44" y="19"/>
                      <a:pt x="40" y="15"/>
                    </a:cubicBezTo>
                    <a:cubicBezTo>
                      <a:pt x="37" y="10"/>
                      <a:pt x="37" y="7"/>
                      <a:pt x="37" y="4"/>
                    </a:cubicBezTo>
                    <a:cubicBezTo>
                      <a:pt x="37" y="1"/>
                      <a:pt x="37" y="0"/>
                      <a:pt x="36" y="3"/>
                    </a:cubicBezTo>
                    <a:cubicBezTo>
                      <a:pt x="34" y="6"/>
                      <a:pt x="34" y="0"/>
                      <a:pt x="29" y="2"/>
                    </a:cubicBezTo>
                    <a:cubicBezTo>
                      <a:pt x="24" y="3"/>
                      <a:pt x="22" y="4"/>
                      <a:pt x="22" y="7"/>
                    </a:cubicBezTo>
                    <a:cubicBezTo>
                      <a:pt x="23" y="9"/>
                      <a:pt x="25" y="11"/>
                      <a:pt x="25" y="11"/>
                    </a:cubicBezTo>
                    <a:cubicBezTo>
                      <a:pt x="25" y="11"/>
                      <a:pt x="23" y="15"/>
                      <a:pt x="22" y="12"/>
                    </a:cubicBezTo>
                    <a:cubicBezTo>
                      <a:pt x="22" y="9"/>
                      <a:pt x="16" y="8"/>
                      <a:pt x="12" y="11"/>
                    </a:cubicBezTo>
                    <a:cubicBezTo>
                      <a:pt x="7" y="15"/>
                      <a:pt x="8" y="17"/>
                      <a:pt x="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3" name="Freeform 301">
                <a:extLst>
                  <a:ext uri="{FF2B5EF4-FFF2-40B4-BE49-F238E27FC236}">
                    <a16:creationId xmlns:a16="http://schemas.microsoft.com/office/drawing/2014/main" id="{D762DC08-1123-7997-5CC3-329F18D37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4" y="2943226"/>
                <a:ext cx="12700" cy="7937"/>
              </a:xfrm>
              <a:custGeom>
                <a:avLst/>
                <a:gdLst>
                  <a:gd name="T0" fmla="*/ 4 w 7"/>
                  <a:gd name="T1" fmla="*/ 3 h 4"/>
                  <a:gd name="T2" fmla="*/ 5 w 7"/>
                  <a:gd name="T3" fmla="*/ 0 h 4"/>
                  <a:gd name="T4" fmla="*/ 4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7" y="4"/>
                      <a:pt x="6" y="1"/>
                      <a:pt x="5" y="0"/>
                    </a:cubicBezTo>
                    <a:cubicBezTo>
                      <a:pt x="5" y="0"/>
                      <a:pt x="0" y="1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4" name="Freeform 302">
                <a:extLst>
                  <a:ext uri="{FF2B5EF4-FFF2-40B4-BE49-F238E27FC236}">
                    <a16:creationId xmlns:a16="http://schemas.microsoft.com/office/drawing/2014/main" id="{F338C683-144F-758C-1DF3-DC9CF892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49" y="2908301"/>
                <a:ext cx="26988" cy="31750"/>
              </a:xfrm>
              <a:custGeom>
                <a:avLst/>
                <a:gdLst>
                  <a:gd name="T0" fmla="*/ 4 w 15"/>
                  <a:gd name="T1" fmla="*/ 14 h 17"/>
                  <a:gd name="T2" fmla="*/ 15 w 15"/>
                  <a:gd name="T3" fmla="*/ 13 h 17"/>
                  <a:gd name="T4" fmla="*/ 11 w 15"/>
                  <a:gd name="T5" fmla="*/ 8 h 17"/>
                  <a:gd name="T6" fmla="*/ 3 w 15"/>
                  <a:gd name="T7" fmla="*/ 4 h 17"/>
                  <a:gd name="T8" fmla="*/ 4 w 15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4" y="14"/>
                    </a:moveTo>
                    <a:cubicBezTo>
                      <a:pt x="8" y="16"/>
                      <a:pt x="15" y="17"/>
                      <a:pt x="15" y="13"/>
                    </a:cubicBezTo>
                    <a:cubicBezTo>
                      <a:pt x="15" y="10"/>
                      <a:pt x="14" y="10"/>
                      <a:pt x="11" y="8"/>
                    </a:cubicBezTo>
                    <a:cubicBezTo>
                      <a:pt x="8" y="6"/>
                      <a:pt x="6" y="0"/>
                      <a:pt x="3" y="4"/>
                    </a:cubicBezTo>
                    <a:cubicBezTo>
                      <a:pt x="0" y="7"/>
                      <a:pt x="0" y="12"/>
                      <a:pt x="4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5" name="Freeform 303">
                <a:extLst>
                  <a:ext uri="{FF2B5EF4-FFF2-40B4-BE49-F238E27FC236}">
                    <a16:creationId xmlns:a16="http://schemas.microsoft.com/office/drawing/2014/main" id="{EC1AAABF-61B5-F7A4-6F77-842649F72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2" y="2884488"/>
                <a:ext cx="34925" cy="49212"/>
              </a:xfrm>
              <a:custGeom>
                <a:avLst/>
                <a:gdLst>
                  <a:gd name="T0" fmla="*/ 15 w 19"/>
                  <a:gd name="T1" fmla="*/ 22 h 27"/>
                  <a:gd name="T2" fmla="*/ 15 w 19"/>
                  <a:gd name="T3" fmla="*/ 3 h 27"/>
                  <a:gd name="T4" fmla="*/ 8 w 19"/>
                  <a:gd name="T5" fmla="*/ 3 h 27"/>
                  <a:gd name="T6" fmla="*/ 11 w 19"/>
                  <a:gd name="T7" fmla="*/ 9 h 27"/>
                  <a:gd name="T8" fmla="*/ 8 w 19"/>
                  <a:gd name="T9" fmla="*/ 14 h 27"/>
                  <a:gd name="T10" fmla="*/ 0 w 19"/>
                  <a:gd name="T11" fmla="*/ 18 h 27"/>
                  <a:gd name="T12" fmla="*/ 15 w 19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15" y="22"/>
                    </a:moveTo>
                    <a:cubicBezTo>
                      <a:pt x="18" y="16"/>
                      <a:pt x="19" y="7"/>
                      <a:pt x="15" y="3"/>
                    </a:cubicBezTo>
                    <a:cubicBezTo>
                      <a:pt x="14" y="1"/>
                      <a:pt x="8" y="0"/>
                      <a:pt x="8" y="3"/>
                    </a:cubicBezTo>
                    <a:cubicBezTo>
                      <a:pt x="8" y="7"/>
                      <a:pt x="14" y="7"/>
                      <a:pt x="11" y="9"/>
                    </a:cubicBezTo>
                    <a:cubicBezTo>
                      <a:pt x="8" y="12"/>
                      <a:pt x="7" y="12"/>
                      <a:pt x="8" y="14"/>
                    </a:cubicBezTo>
                    <a:cubicBezTo>
                      <a:pt x="8" y="16"/>
                      <a:pt x="0" y="14"/>
                      <a:pt x="0" y="18"/>
                    </a:cubicBezTo>
                    <a:cubicBezTo>
                      <a:pt x="0" y="23"/>
                      <a:pt x="12" y="27"/>
                      <a:pt x="1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6" name="Freeform 304">
                <a:extLst>
                  <a:ext uri="{FF2B5EF4-FFF2-40B4-BE49-F238E27FC236}">
                    <a16:creationId xmlns:a16="http://schemas.microsoft.com/office/drawing/2014/main" id="{50B318F1-01E1-6EBC-83C4-345BAEA84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6549" y="2901951"/>
                <a:ext cx="17463" cy="20637"/>
              </a:xfrm>
              <a:custGeom>
                <a:avLst/>
                <a:gdLst>
                  <a:gd name="T0" fmla="*/ 8 w 10"/>
                  <a:gd name="T1" fmla="*/ 1 h 11"/>
                  <a:gd name="T2" fmla="*/ 3 w 10"/>
                  <a:gd name="T3" fmla="*/ 8 h 11"/>
                  <a:gd name="T4" fmla="*/ 8 w 10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8" y="1"/>
                    </a:moveTo>
                    <a:cubicBezTo>
                      <a:pt x="7" y="0"/>
                      <a:pt x="0" y="4"/>
                      <a:pt x="3" y="8"/>
                    </a:cubicBezTo>
                    <a:cubicBezTo>
                      <a:pt x="6" y="11"/>
                      <a:pt x="10" y="7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7" name="Freeform 305">
                <a:extLst>
                  <a:ext uri="{FF2B5EF4-FFF2-40B4-BE49-F238E27FC236}">
                    <a16:creationId xmlns:a16="http://schemas.microsoft.com/office/drawing/2014/main" id="{E2554D99-B83F-1721-328D-DFCEC520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5599" y="2928938"/>
                <a:ext cx="11113" cy="12700"/>
              </a:xfrm>
              <a:custGeom>
                <a:avLst/>
                <a:gdLst>
                  <a:gd name="T0" fmla="*/ 5 w 6"/>
                  <a:gd name="T1" fmla="*/ 5 h 7"/>
                  <a:gd name="T2" fmla="*/ 3 w 6"/>
                  <a:gd name="T3" fmla="*/ 0 h 7"/>
                  <a:gd name="T4" fmla="*/ 5 w 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6" y="3"/>
                      <a:pt x="5" y="0"/>
                      <a:pt x="3" y="0"/>
                    </a:cubicBezTo>
                    <a:cubicBezTo>
                      <a:pt x="0" y="0"/>
                      <a:pt x="3" y="7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8" name="Freeform 306">
                <a:extLst>
                  <a:ext uri="{FF2B5EF4-FFF2-40B4-BE49-F238E27FC236}">
                    <a16:creationId xmlns:a16="http://schemas.microsoft.com/office/drawing/2014/main" id="{ACD2CE30-C025-6383-FD3F-20EA06B1A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0674" y="2922588"/>
                <a:ext cx="41275" cy="49212"/>
              </a:xfrm>
              <a:custGeom>
                <a:avLst/>
                <a:gdLst>
                  <a:gd name="T0" fmla="*/ 2 w 22"/>
                  <a:gd name="T1" fmla="*/ 25 h 27"/>
                  <a:gd name="T2" fmla="*/ 11 w 22"/>
                  <a:gd name="T3" fmla="*/ 18 h 27"/>
                  <a:gd name="T4" fmla="*/ 17 w 22"/>
                  <a:gd name="T5" fmla="*/ 16 h 27"/>
                  <a:gd name="T6" fmla="*/ 15 w 22"/>
                  <a:gd name="T7" fmla="*/ 7 h 27"/>
                  <a:gd name="T8" fmla="*/ 14 w 22"/>
                  <a:gd name="T9" fmla="*/ 3 h 27"/>
                  <a:gd name="T10" fmla="*/ 11 w 22"/>
                  <a:gd name="T11" fmla="*/ 2 h 27"/>
                  <a:gd name="T12" fmla="*/ 11 w 22"/>
                  <a:gd name="T13" fmla="*/ 13 h 27"/>
                  <a:gd name="T14" fmla="*/ 6 w 22"/>
                  <a:gd name="T15" fmla="*/ 4 h 27"/>
                  <a:gd name="T16" fmla="*/ 3 w 22"/>
                  <a:gd name="T17" fmla="*/ 13 h 27"/>
                  <a:gd name="T18" fmla="*/ 2 w 22"/>
                  <a:gd name="T19" fmla="*/ 19 h 27"/>
                  <a:gd name="T20" fmla="*/ 2 w 22"/>
                  <a:gd name="T2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7">
                    <a:moveTo>
                      <a:pt x="2" y="25"/>
                    </a:moveTo>
                    <a:cubicBezTo>
                      <a:pt x="5" y="27"/>
                      <a:pt x="11" y="22"/>
                      <a:pt x="11" y="18"/>
                    </a:cubicBezTo>
                    <a:cubicBezTo>
                      <a:pt x="11" y="15"/>
                      <a:pt x="15" y="20"/>
                      <a:pt x="17" y="16"/>
                    </a:cubicBezTo>
                    <a:cubicBezTo>
                      <a:pt x="20" y="12"/>
                      <a:pt x="22" y="9"/>
                      <a:pt x="15" y="7"/>
                    </a:cubicBezTo>
                    <a:cubicBezTo>
                      <a:pt x="14" y="6"/>
                      <a:pt x="14" y="5"/>
                      <a:pt x="14" y="3"/>
                    </a:cubicBezTo>
                    <a:cubicBezTo>
                      <a:pt x="14" y="2"/>
                      <a:pt x="12" y="0"/>
                      <a:pt x="11" y="2"/>
                    </a:cubicBezTo>
                    <a:cubicBezTo>
                      <a:pt x="11" y="4"/>
                      <a:pt x="12" y="12"/>
                      <a:pt x="11" y="13"/>
                    </a:cubicBezTo>
                    <a:cubicBezTo>
                      <a:pt x="10" y="14"/>
                      <a:pt x="9" y="1"/>
                      <a:pt x="6" y="4"/>
                    </a:cubicBezTo>
                    <a:cubicBezTo>
                      <a:pt x="2" y="8"/>
                      <a:pt x="4" y="10"/>
                      <a:pt x="3" y="13"/>
                    </a:cubicBezTo>
                    <a:cubicBezTo>
                      <a:pt x="2" y="15"/>
                      <a:pt x="1" y="17"/>
                      <a:pt x="2" y="19"/>
                    </a:cubicBezTo>
                    <a:cubicBezTo>
                      <a:pt x="3" y="20"/>
                      <a:pt x="0" y="23"/>
                      <a:pt x="2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9" name="Freeform 307">
                <a:extLst>
                  <a:ext uri="{FF2B5EF4-FFF2-40B4-BE49-F238E27FC236}">
                    <a16:creationId xmlns:a16="http://schemas.microsoft.com/office/drawing/2014/main" id="{80D65AAA-A4C7-2765-777F-7882EE49C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4" y="3014663"/>
                <a:ext cx="14288" cy="14287"/>
              </a:xfrm>
              <a:custGeom>
                <a:avLst/>
                <a:gdLst>
                  <a:gd name="T0" fmla="*/ 4 w 8"/>
                  <a:gd name="T1" fmla="*/ 6 h 8"/>
                  <a:gd name="T2" fmla="*/ 8 w 8"/>
                  <a:gd name="T3" fmla="*/ 4 h 8"/>
                  <a:gd name="T4" fmla="*/ 0 w 8"/>
                  <a:gd name="T5" fmla="*/ 5 h 8"/>
                  <a:gd name="T6" fmla="*/ 4 w 8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4" y="6"/>
                    </a:moveTo>
                    <a:cubicBezTo>
                      <a:pt x="5" y="5"/>
                      <a:pt x="8" y="8"/>
                      <a:pt x="8" y="4"/>
                    </a:cubicBezTo>
                    <a:cubicBezTo>
                      <a:pt x="8" y="0"/>
                      <a:pt x="0" y="1"/>
                      <a:pt x="0" y="5"/>
                    </a:cubicBezTo>
                    <a:cubicBezTo>
                      <a:pt x="0" y="8"/>
                      <a:pt x="2" y="8"/>
                      <a:pt x="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0" name="Freeform 308">
                <a:extLst>
                  <a:ext uri="{FF2B5EF4-FFF2-40B4-BE49-F238E27FC236}">
                    <a16:creationId xmlns:a16="http://schemas.microsoft.com/office/drawing/2014/main" id="{433E6486-7609-D256-DFDD-572ED9967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7" y="3049588"/>
                <a:ext cx="4763" cy="9525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5"/>
                      <a:pt x="3" y="0"/>
                      <a:pt x="1" y="0"/>
                    </a:cubicBezTo>
                    <a:cubicBezTo>
                      <a:pt x="0" y="0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1" name="Freeform 309">
                <a:extLst>
                  <a:ext uri="{FF2B5EF4-FFF2-40B4-BE49-F238E27FC236}">
                    <a16:creationId xmlns:a16="http://schemas.microsoft.com/office/drawing/2014/main" id="{0A17D339-ADA3-3D00-3460-9E117A90C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587" y="3076576"/>
                <a:ext cx="14288" cy="11112"/>
              </a:xfrm>
              <a:custGeom>
                <a:avLst/>
                <a:gdLst>
                  <a:gd name="T0" fmla="*/ 6 w 8"/>
                  <a:gd name="T1" fmla="*/ 2 h 6"/>
                  <a:gd name="T2" fmla="*/ 2 w 8"/>
                  <a:gd name="T3" fmla="*/ 5 h 6"/>
                  <a:gd name="T4" fmla="*/ 6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4" y="0"/>
                      <a:pt x="0" y="3"/>
                      <a:pt x="2" y="5"/>
                    </a:cubicBezTo>
                    <a:cubicBezTo>
                      <a:pt x="3" y="6"/>
                      <a:pt x="8" y="3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2" name="Freeform 310">
                <a:extLst>
                  <a:ext uri="{FF2B5EF4-FFF2-40B4-BE49-F238E27FC236}">
                    <a16:creationId xmlns:a16="http://schemas.microsoft.com/office/drawing/2014/main" id="{66F25243-9743-8AF3-F2F9-0D6545E8B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24" y="3263901"/>
                <a:ext cx="25400" cy="42862"/>
              </a:xfrm>
              <a:custGeom>
                <a:avLst/>
                <a:gdLst>
                  <a:gd name="T0" fmla="*/ 5 w 14"/>
                  <a:gd name="T1" fmla="*/ 17 h 23"/>
                  <a:gd name="T2" fmla="*/ 13 w 14"/>
                  <a:gd name="T3" fmla="*/ 2 h 23"/>
                  <a:gd name="T4" fmla="*/ 0 w 14"/>
                  <a:gd name="T5" fmla="*/ 10 h 23"/>
                  <a:gd name="T6" fmla="*/ 5 w 14"/>
                  <a:gd name="T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5" y="17"/>
                    </a:moveTo>
                    <a:cubicBezTo>
                      <a:pt x="8" y="11"/>
                      <a:pt x="14" y="5"/>
                      <a:pt x="13" y="2"/>
                    </a:cubicBezTo>
                    <a:cubicBezTo>
                      <a:pt x="13" y="0"/>
                      <a:pt x="0" y="3"/>
                      <a:pt x="0" y="10"/>
                    </a:cubicBezTo>
                    <a:cubicBezTo>
                      <a:pt x="0" y="16"/>
                      <a:pt x="2" y="23"/>
                      <a:pt x="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3" name="Freeform 311">
                <a:extLst>
                  <a:ext uri="{FF2B5EF4-FFF2-40B4-BE49-F238E27FC236}">
                    <a16:creationId xmlns:a16="http://schemas.microsoft.com/office/drawing/2014/main" id="{CE525A6B-7626-3450-7790-D00E4CF5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636" y="3317876"/>
                <a:ext cx="44450" cy="42862"/>
              </a:xfrm>
              <a:custGeom>
                <a:avLst/>
                <a:gdLst>
                  <a:gd name="T0" fmla="*/ 5 w 25"/>
                  <a:gd name="T1" fmla="*/ 3 h 23"/>
                  <a:gd name="T2" fmla="*/ 0 w 25"/>
                  <a:gd name="T3" fmla="*/ 5 h 23"/>
                  <a:gd name="T4" fmla="*/ 5 w 25"/>
                  <a:gd name="T5" fmla="*/ 17 h 23"/>
                  <a:gd name="T6" fmla="*/ 12 w 25"/>
                  <a:gd name="T7" fmla="*/ 20 h 23"/>
                  <a:gd name="T8" fmla="*/ 21 w 25"/>
                  <a:gd name="T9" fmla="*/ 11 h 23"/>
                  <a:gd name="T10" fmla="*/ 13 w 25"/>
                  <a:gd name="T11" fmla="*/ 1 h 23"/>
                  <a:gd name="T12" fmla="*/ 5 w 2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">
                    <a:moveTo>
                      <a:pt x="5" y="3"/>
                    </a:moveTo>
                    <a:cubicBezTo>
                      <a:pt x="4" y="5"/>
                      <a:pt x="1" y="1"/>
                      <a:pt x="0" y="5"/>
                    </a:cubicBezTo>
                    <a:cubicBezTo>
                      <a:pt x="0" y="8"/>
                      <a:pt x="5" y="15"/>
                      <a:pt x="5" y="17"/>
                    </a:cubicBezTo>
                    <a:cubicBezTo>
                      <a:pt x="5" y="20"/>
                      <a:pt x="8" y="23"/>
                      <a:pt x="12" y="20"/>
                    </a:cubicBezTo>
                    <a:cubicBezTo>
                      <a:pt x="17" y="18"/>
                      <a:pt x="25" y="14"/>
                      <a:pt x="21" y="11"/>
                    </a:cubicBezTo>
                    <a:cubicBezTo>
                      <a:pt x="18" y="7"/>
                      <a:pt x="18" y="1"/>
                      <a:pt x="13" y="1"/>
                    </a:cubicBezTo>
                    <a:cubicBezTo>
                      <a:pt x="8" y="1"/>
                      <a:pt x="7" y="0"/>
                      <a:pt x="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4" name="Freeform 312">
                <a:extLst>
                  <a:ext uri="{FF2B5EF4-FFF2-40B4-BE49-F238E27FC236}">
                    <a16:creationId xmlns:a16="http://schemas.microsoft.com/office/drawing/2014/main" id="{C62C2203-023E-CB34-ABA1-38847631F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6" y="3344863"/>
                <a:ext cx="36513" cy="39687"/>
              </a:xfrm>
              <a:custGeom>
                <a:avLst/>
                <a:gdLst>
                  <a:gd name="T0" fmla="*/ 10 w 20"/>
                  <a:gd name="T1" fmla="*/ 2 h 21"/>
                  <a:gd name="T2" fmla="*/ 6 w 20"/>
                  <a:gd name="T3" fmla="*/ 10 h 21"/>
                  <a:gd name="T4" fmla="*/ 0 w 20"/>
                  <a:gd name="T5" fmla="*/ 16 h 21"/>
                  <a:gd name="T6" fmla="*/ 7 w 20"/>
                  <a:gd name="T7" fmla="*/ 19 h 21"/>
                  <a:gd name="T8" fmla="*/ 20 w 20"/>
                  <a:gd name="T9" fmla="*/ 13 h 21"/>
                  <a:gd name="T10" fmla="*/ 10 w 20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10" y="2"/>
                    </a:moveTo>
                    <a:cubicBezTo>
                      <a:pt x="6" y="5"/>
                      <a:pt x="7" y="8"/>
                      <a:pt x="6" y="10"/>
                    </a:cubicBezTo>
                    <a:cubicBezTo>
                      <a:pt x="4" y="13"/>
                      <a:pt x="0" y="13"/>
                      <a:pt x="0" y="16"/>
                    </a:cubicBezTo>
                    <a:cubicBezTo>
                      <a:pt x="0" y="20"/>
                      <a:pt x="1" y="21"/>
                      <a:pt x="7" y="19"/>
                    </a:cubicBezTo>
                    <a:cubicBezTo>
                      <a:pt x="12" y="16"/>
                      <a:pt x="20" y="18"/>
                      <a:pt x="20" y="13"/>
                    </a:cubicBezTo>
                    <a:cubicBezTo>
                      <a:pt x="20" y="10"/>
                      <a:pt x="14" y="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5" name="Freeform 313">
                <a:extLst>
                  <a:ext uri="{FF2B5EF4-FFF2-40B4-BE49-F238E27FC236}">
                    <a16:creationId xmlns:a16="http://schemas.microsoft.com/office/drawing/2014/main" id="{ABDD8F02-4A5F-C76D-A8C8-32F242CD1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724" y="3303588"/>
                <a:ext cx="19050" cy="14287"/>
              </a:xfrm>
              <a:custGeom>
                <a:avLst/>
                <a:gdLst>
                  <a:gd name="T0" fmla="*/ 6 w 10"/>
                  <a:gd name="T1" fmla="*/ 8 h 8"/>
                  <a:gd name="T2" fmla="*/ 8 w 10"/>
                  <a:gd name="T3" fmla="*/ 2 h 8"/>
                  <a:gd name="T4" fmla="*/ 6 w 1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6" y="8"/>
                      <a:pt x="10" y="5"/>
                      <a:pt x="8" y="2"/>
                    </a:cubicBezTo>
                    <a:cubicBezTo>
                      <a:pt x="7" y="0"/>
                      <a:pt x="0" y="4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6" name="Freeform 314">
                <a:extLst>
                  <a:ext uri="{FF2B5EF4-FFF2-40B4-BE49-F238E27FC236}">
                    <a16:creationId xmlns:a16="http://schemas.microsoft.com/office/drawing/2014/main" id="{3642375E-E513-CD92-F825-999B412BC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8261" y="3284538"/>
                <a:ext cx="15875" cy="20637"/>
              </a:xfrm>
              <a:custGeom>
                <a:avLst/>
                <a:gdLst>
                  <a:gd name="T0" fmla="*/ 8 w 9"/>
                  <a:gd name="T1" fmla="*/ 7 h 11"/>
                  <a:gd name="T2" fmla="*/ 5 w 9"/>
                  <a:gd name="T3" fmla="*/ 2 h 11"/>
                  <a:gd name="T4" fmla="*/ 3 w 9"/>
                  <a:gd name="T5" fmla="*/ 9 h 11"/>
                  <a:gd name="T6" fmla="*/ 8 w 9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8" y="7"/>
                    </a:moveTo>
                    <a:cubicBezTo>
                      <a:pt x="7" y="4"/>
                      <a:pt x="7" y="0"/>
                      <a:pt x="5" y="2"/>
                    </a:cubicBezTo>
                    <a:cubicBezTo>
                      <a:pt x="5" y="2"/>
                      <a:pt x="0" y="6"/>
                      <a:pt x="3" y="9"/>
                    </a:cubicBezTo>
                    <a:cubicBezTo>
                      <a:pt x="5" y="11"/>
                      <a:pt x="9" y="10"/>
                      <a:pt x="8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7" name="Freeform 315">
                <a:extLst>
                  <a:ext uri="{FF2B5EF4-FFF2-40B4-BE49-F238E27FC236}">
                    <a16:creationId xmlns:a16="http://schemas.microsoft.com/office/drawing/2014/main" id="{1DC76C69-4CF5-87A7-816E-CC16C8A85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936" y="3316288"/>
                <a:ext cx="25400" cy="23812"/>
              </a:xfrm>
              <a:custGeom>
                <a:avLst/>
                <a:gdLst>
                  <a:gd name="T0" fmla="*/ 12 w 14"/>
                  <a:gd name="T1" fmla="*/ 6 h 13"/>
                  <a:gd name="T2" fmla="*/ 4 w 14"/>
                  <a:gd name="T3" fmla="*/ 10 h 13"/>
                  <a:gd name="T4" fmla="*/ 12 w 14"/>
                  <a:gd name="T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12" y="6"/>
                    </a:moveTo>
                    <a:cubicBezTo>
                      <a:pt x="11" y="1"/>
                      <a:pt x="0" y="0"/>
                      <a:pt x="4" y="10"/>
                    </a:cubicBezTo>
                    <a:cubicBezTo>
                      <a:pt x="6" y="13"/>
                      <a:pt x="14" y="11"/>
                      <a:pt x="1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8" name="Freeform 316">
                <a:extLst>
                  <a:ext uri="{FF2B5EF4-FFF2-40B4-BE49-F238E27FC236}">
                    <a16:creationId xmlns:a16="http://schemas.microsoft.com/office/drawing/2014/main" id="{430BD70B-21E7-FA03-2BD3-A110D2C27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236" y="3541713"/>
                <a:ext cx="14288" cy="14287"/>
              </a:xfrm>
              <a:custGeom>
                <a:avLst/>
                <a:gdLst>
                  <a:gd name="T0" fmla="*/ 6 w 8"/>
                  <a:gd name="T1" fmla="*/ 2 h 8"/>
                  <a:gd name="T2" fmla="*/ 2 w 8"/>
                  <a:gd name="T3" fmla="*/ 5 h 8"/>
                  <a:gd name="T4" fmla="*/ 6 w 8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4" y="0"/>
                      <a:pt x="0" y="1"/>
                      <a:pt x="2" y="5"/>
                    </a:cubicBezTo>
                    <a:cubicBezTo>
                      <a:pt x="4" y="8"/>
                      <a:pt x="8" y="4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9" name="Freeform 317">
                <a:extLst>
                  <a:ext uri="{FF2B5EF4-FFF2-40B4-BE49-F238E27FC236}">
                    <a16:creationId xmlns:a16="http://schemas.microsoft.com/office/drawing/2014/main" id="{B34700EB-84F3-FFA1-B8F6-4E787B60A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49" y="3703638"/>
                <a:ext cx="19050" cy="15875"/>
              </a:xfrm>
              <a:custGeom>
                <a:avLst/>
                <a:gdLst>
                  <a:gd name="T0" fmla="*/ 9 w 10"/>
                  <a:gd name="T1" fmla="*/ 7 h 9"/>
                  <a:gd name="T2" fmla="*/ 8 w 10"/>
                  <a:gd name="T3" fmla="*/ 1 h 9"/>
                  <a:gd name="T4" fmla="*/ 2 w 10"/>
                  <a:gd name="T5" fmla="*/ 5 h 9"/>
                  <a:gd name="T6" fmla="*/ 9 w 10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7"/>
                    </a:moveTo>
                    <a:cubicBezTo>
                      <a:pt x="10" y="6"/>
                      <a:pt x="10" y="1"/>
                      <a:pt x="8" y="1"/>
                    </a:cubicBezTo>
                    <a:cubicBezTo>
                      <a:pt x="6" y="0"/>
                      <a:pt x="0" y="2"/>
                      <a:pt x="2" y="5"/>
                    </a:cubicBezTo>
                    <a:cubicBezTo>
                      <a:pt x="3" y="7"/>
                      <a:pt x="7" y="9"/>
                      <a:pt x="9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0" name="Freeform 318">
                <a:extLst>
                  <a:ext uri="{FF2B5EF4-FFF2-40B4-BE49-F238E27FC236}">
                    <a16:creationId xmlns:a16="http://schemas.microsoft.com/office/drawing/2014/main" id="{5D47883D-6978-6870-4990-AFF1A7ED5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811" y="3498851"/>
                <a:ext cx="15875" cy="11112"/>
              </a:xfrm>
              <a:custGeom>
                <a:avLst/>
                <a:gdLst>
                  <a:gd name="T0" fmla="*/ 7 w 9"/>
                  <a:gd name="T1" fmla="*/ 2 h 6"/>
                  <a:gd name="T2" fmla="*/ 1 w 9"/>
                  <a:gd name="T3" fmla="*/ 3 h 6"/>
                  <a:gd name="T4" fmla="*/ 7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1"/>
                      <a:pt x="0" y="0"/>
                      <a:pt x="1" y="3"/>
                    </a:cubicBezTo>
                    <a:cubicBezTo>
                      <a:pt x="2" y="6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1" name="Freeform 319">
                <a:extLst>
                  <a:ext uri="{FF2B5EF4-FFF2-40B4-BE49-F238E27FC236}">
                    <a16:creationId xmlns:a16="http://schemas.microsoft.com/office/drawing/2014/main" id="{E4DC3CAB-1812-0C4A-EE8F-86B4DD562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099" y="3578226"/>
                <a:ext cx="22225" cy="20637"/>
              </a:xfrm>
              <a:custGeom>
                <a:avLst/>
                <a:gdLst>
                  <a:gd name="T0" fmla="*/ 9 w 12"/>
                  <a:gd name="T1" fmla="*/ 9 h 11"/>
                  <a:gd name="T2" fmla="*/ 3 w 12"/>
                  <a:gd name="T3" fmla="*/ 3 h 11"/>
                  <a:gd name="T4" fmla="*/ 9 w 12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9" y="9"/>
                    </a:moveTo>
                    <a:cubicBezTo>
                      <a:pt x="12" y="8"/>
                      <a:pt x="7" y="0"/>
                      <a:pt x="3" y="3"/>
                    </a:cubicBezTo>
                    <a:cubicBezTo>
                      <a:pt x="0" y="6"/>
                      <a:pt x="2" y="11"/>
                      <a:pt x="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2" name="Freeform 320">
                <a:extLst>
                  <a:ext uri="{FF2B5EF4-FFF2-40B4-BE49-F238E27FC236}">
                    <a16:creationId xmlns:a16="http://schemas.microsoft.com/office/drawing/2014/main" id="{46EE6FB5-45AB-5B29-D65E-6A0DB2166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886" y="3562351"/>
                <a:ext cx="12700" cy="11112"/>
              </a:xfrm>
              <a:custGeom>
                <a:avLst/>
                <a:gdLst>
                  <a:gd name="T0" fmla="*/ 4 w 7"/>
                  <a:gd name="T1" fmla="*/ 5 h 6"/>
                  <a:gd name="T2" fmla="*/ 3 w 7"/>
                  <a:gd name="T3" fmla="*/ 0 h 6"/>
                  <a:gd name="T4" fmla="*/ 4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7" y="4"/>
                      <a:pt x="5" y="0"/>
                      <a:pt x="3" y="0"/>
                    </a:cubicBezTo>
                    <a:cubicBezTo>
                      <a:pt x="2" y="0"/>
                      <a:pt x="0" y="6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3" name="Freeform 321">
                <a:extLst>
                  <a:ext uri="{FF2B5EF4-FFF2-40B4-BE49-F238E27FC236}">
                    <a16:creationId xmlns:a16="http://schemas.microsoft.com/office/drawing/2014/main" id="{8D3FC4DC-1A2B-3E7A-3349-348440D27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4" y="3598863"/>
                <a:ext cx="17463" cy="23812"/>
              </a:xfrm>
              <a:custGeom>
                <a:avLst/>
                <a:gdLst>
                  <a:gd name="T0" fmla="*/ 8 w 9"/>
                  <a:gd name="T1" fmla="*/ 10 h 13"/>
                  <a:gd name="T2" fmla="*/ 2 w 9"/>
                  <a:gd name="T3" fmla="*/ 4 h 13"/>
                  <a:gd name="T4" fmla="*/ 8 w 9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8" y="10"/>
                    </a:moveTo>
                    <a:cubicBezTo>
                      <a:pt x="9" y="8"/>
                      <a:pt x="5" y="0"/>
                      <a:pt x="2" y="4"/>
                    </a:cubicBezTo>
                    <a:cubicBezTo>
                      <a:pt x="0" y="8"/>
                      <a:pt x="6" y="13"/>
                      <a:pt x="8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4" name="Freeform 322">
                <a:extLst>
                  <a:ext uri="{FF2B5EF4-FFF2-40B4-BE49-F238E27FC236}">
                    <a16:creationId xmlns:a16="http://schemas.microsoft.com/office/drawing/2014/main" id="{2A0DA8A8-C4AD-5FD4-BBF3-F51784AF3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811" y="3611563"/>
                <a:ext cx="41275" cy="30162"/>
              </a:xfrm>
              <a:custGeom>
                <a:avLst/>
                <a:gdLst>
                  <a:gd name="T0" fmla="*/ 10 w 22"/>
                  <a:gd name="T1" fmla="*/ 0 h 16"/>
                  <a:gd name="T2" fmla="*/ 7 w 22"/>
                  <a:gd name="T3" fmla="*/ 5 h 16"/>
                  <a:gd name="T4" fmla="*/ 2 w 22"/>
                  <a:gd name="T5" fmla="*/ 7 h 16"/>
                  <a:gd name="T6" fmla="*/ 5 w 22"/>
                  <a:gd name="T7" fmla="*/ 14 h 16"/>
                  <a:gd name="T8" fmla="*/ 18 w 22"/>
                  <a:gd name="T9" fmla="*/ 14 h 16"/>
                  <a:gd name="T10" fmla="*/ 16 w 22"/>
                  <a:gd name="T11" fmla="*/ 9 h 16"/>
                  <a:gd name="T12" fmla="*/ 11 w 22"/>
                  <a:gd name="T13" fmla="*/ 4 h 16"/>
                  <a:gd name="T14" fmla="*/ 10 w 2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0" y="0"/>
                    </a:moveTo>
                    <a:cubicBezTo>
                      <a:pt x="8" y="0"/>
                      <a:pt x="10" y="4"/>
                      <a:pt x="7" y="5"/>
                    </a:cubicBezTo>
                    <a:cubicBezTo>
                      <a:pt x="4" y="5"/>
                      <a:pt x="3" y="4"/>
                      <a:pt x="2" y="7"/>
                    </a:cubicBezTo>
                    <a:cubicBezTo>
                      <a:pt x="1" y="11"/>
                      <a:pt x="0" y="16"/>
                      <a:pt x="5" y="14"/>
                    </a:cubicBezTo>
                    <a:cubicBezTo>
                      <a:pt x="9" y="12"/>
                      <a:pt x="16" y="16"/>
                      <a:pt x="18" y="14"/>
                    </a:cubicBezTo>
                    <a:cubicBezTo>
                      <a:pt x="21" y="11"/>
                      <a:pt x="22" y="8"/>
                      <a:pt x="16" y="9"/>
                    </a:cubicBezTo>
                    <a:cubicBezTo>
                      <a:pt x="10" y="10"/>
                      <a:pt x="11" y="7"/>
                      <a:pt x="11" y="4"/>
                    </a:cubicBezTo>
                    <a:cubicBezTo>
                      <a:pt x="11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5" name="Freeform 323">
                <a:extLst>
                  <a:ext uri="{FF2B5EF4-FFF2-40B4-BE49-F238E27FC236}">
                    <a16:creationId xmlns:a16="http://schemas.microsoft.com/office/drawing/2014/main" id="{4485F293-DC81-BDA4-5FE4-DCEC7EEB3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49" y="3711576"/>
                <a:ext cx="14288" cy="9525"/>
              </a:xfrm>
              <a:custGeom>
                <a:avLst/>
                <a:gdLst>
                  <a:gd name="T0" fmla="*/ 7 w 8"/>
                  <a:gd name="T1" fmla="*/ 2 h 6"/>
                  <a:gd name="T2" fmla="*/ 1 w 8"/>
                  <a:gd name="T3" fmla="*/ 4 h 6"/>
                  <a:gd name="T4" fmla="*/ 7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2"/>
                    </a:moveTo>
                    <a:cubicBezTo>
                      <a:pt x="6" y="0"/>
                      <a:pt x="0" y="3"/>
                      <a:pt x="1" y="4"/>
                    </a:cubicBezTo>
                    <a:cubicBezTo>
                      <a:pt x="3" y="6"/>
                      <a:pt x="8" y="4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6" name="Freeform 324">
                <a:extLst>
                  <a:ext uri="{FF2B5EF4-FFF2-40B4-BE49-F238E27FC236}">
                    <a16:creationId xmlns:a16="http://schemas.microsoft.com/office/drawing/2014/main" id="{A4F8F989-9ADF-281C-571E-CF27B7E3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7911" y="3778251"/>
                <a:ext cx="36513" cy="33337"/>
              </a:xfrm>
              <a:custGeom>
                <a:avLst/>
                <a:gdLst>
                  <a:gd name="T0" fmla="*/ 15 w 20"/>
                  <a:gd name="T1" fmla="*/ 2 h 18"/>
                  <a:gd name="T2" fmla="*/ 4 w 20"/>
                  <a:gd name="T3" fmla="*/ 14 h 18"/>
                  <a:gd name="T4" fmla="*/ 15 w 20"/>
                  <a:gd name="T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5" y="2"/>
                    </a:moveTo>
                    <a:cubicBezTo>
                      <a:pt x="13" y="0"/>
                      <a:pt x="0" y="10"/>
                      <a:pt x="4" y="14"/>
                    </a:cubicBezTo>
                    <a:cubicBezTo>
                      <a:pt x="8" y="18"/>
                      <a:pt x="20" y="6"/>
                      <a:pt x="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7" name="Freeform 325">
                <a:extLst>
                  <a:ext uri="{FF2B5EF4-FFF2-40B4-BE49-F238E27FC236}">
                    <a16:creationId xmlns:a16="http://schemas.microsoft.com/office/drawing/2014/main" id="{000D640C-9C97-CA21-8CA4-3E7292BE6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699" y="3884613"/>
                <a:ext cx="15875" cy="17462"/>
              </a:xfrm>
              <a:custGeom>
                <a:avLst/>
                <a:gdLst>
                  <a:gd name="T0" fmla="*/ 7 w 9"/>
                  <a:gd name="T1" fmla="*/ 2 h 9"/>
                  <a:gd name="T2" fmla="*/ 2 w 9"/>
                  <a:gd name="T3" fmla="*/ 7 h 9"/>
                  <a:gd name="T4" fmla="*/ 7 w 9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6" y="0"/>
                      <a:pt x="0" y="5"/>
                      <a:pt x="2" y="7"/>
                    </a:cubicBezTo>
                    <a:cubicBezTo>
                      <a:pt x="4" y="9"/>
                      <a:pt x="9" y="6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8" name="Freeform 326">
                <a:extLst>
                  <a:ext uri="{FF2B5EF4-FFF2-40B4-BE49-F238E27FC236}">
                    <a16:creationId xmlns:a16="http://schemas.microsoft.com/office/drawing/2014/main" id="{5DB99328-329F-D5ED-4D7B-BA004E31E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4574" y="3873501"/>
                <a:ext cx="9525" cy="14287"/>
              </a:xfrm>
              <a:custGeom>
                <a:avLst/>
                <a:gdLst>
                  <a:gd name="T0" fmla="*/ 3 w 5"/>
                  <a:gd name="T1" fmla="*/ 6 h 7"/>
                  <a:gd name="T2" fmla="*/ 1 w 5"/>
                  <a:gd name="T3" fmla="*/ 3 h 7"/>
                  <a:gd name="T4" fmla="*/ 3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5" y="4"/>
                      <a:pt x="3" y="0"/>
                      <a:pt x="1" y="3"/>
                    </a:cubicBezTo>
                    <a:cubicBezTo>
                      <a:pt x="0" y="4"/>
                      <a:pt x="1" y="7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9" name="Freeform 327">
                <a:extLst>
                  <a:ext uri="{FF2B5EF4-FFF2-40B4-BE49-F238E27FC236}">
                    <a16:creationId xmlns:a16="http://schemas.microsoft.com/office/drawing/2014/main" id="{281BC72A-89A3-7711-477C-03493BFBF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4" y="3952876"/>
                <a:ext cx="36513" cy="17462"/>
              </a:xfrm>
              <a:custGeom>
                <a:avLst/>
                <a:gdLst>
                  <a:gd name="T0" fmla="*/ 6 w 20"/>
                  <a:gd name="T1" fmla="*/ 6 h 9"/>
                  <a:gd name="T2" fmla="*/ 19 w 20"/>
                  <a:gd name="T3" fmla="*/ 2 h 9"/>
                  <a:gd name="T4" fmla="*/ 11 w 20"/>
                  <a:gd name="T5" fmla="*/ 4 h 9"/>
                  <a:gd name="T6" fmla="*/ 0 w 20"/>
                  <a:gd name="T7" fmla="*/ 6 h 9"/>
                  <a:gd name="T8" fmla="*/ 6 w 2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6" y="6"/>
                    </a:moveTo>
                    <a:cubicBezTo>
                      <a:pt x="7" y="5"/>
                      <a:pt x="20" y="5"/>
                      <a:pt x="19" y="2"/>
                    </a:cubicBezTo>
                    <a:cubicBezTo>
                      <a:pt x="19" y="0"/>
                      <a:pt x="17" y="4"/>
                      <a:pt x="11" y="4"/>
                    </a:cubicBezTo>
                    <a:cubicBezTo>
                      <a:pt x="5" y="4"/>
                      <a:pt x="0" y="4"/>
                      <a:pt x="0" y="6"/>
                    </a:cubicBezTo>
                    <a:cubicBezTo>
                      <a:pt x="0" y="9"/>
                      <a:pt x="4" y="8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0" name="Freeform 328">
                <a:extLst>
                  <a:ext uri="{FF2B5EF4-FFF2-40B4-BE49-F238E27FC236}">
                    <a16:creationId xmlns:a16="http://schemas.microsoft.com/office/drawing/2014/main" id="{E7D2B869-8778-3473-E2EF-AA1DE170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899" y="3976688"/>
                <a:ext cx="22225" cy="12700"/>
              </a:xfrm>
              <a:custGeom>
                <a:avLst/>
                <a:gdLst>
                  <a:gd name="T0" fmla="*/ 12 w 12"/>
                  <a:gd name="T1" fmla="*/ 2 h 7"/>
                  <a:gd name="T2" fmla="*/ 1 w 12"/>
                  <a:gd name="T3" fmla="*/ 4 h 7"/>
                  <a:gd name="T4" fmla="*/ 12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cubicBezTo>
                      <a:pt x="12" y="0"/>
                      <a:pt x="1" y="2"/>
                      <a:pt x="1" y="4"/>
                    </a:cubicBezTo>
                    <a:cubicBezTo>
                      <a:pt x="0" y="5"/>
                      <a:pt x="9" y="7"/>
                      <a:pt x="1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1" name="Freeform 329">
                <a:extLst>
                  <a:ext uri="{FF2B5EF4-FFF2-40B4-BE49-F238E27FC236}">
                    <a16:creationId xmlns:a16="http://schemas.microsoft.com/office/drawing/2014/main" id="{71F48DD7-47C4-3D45-B75A-572E65B02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1" y="4000501"/>
                <a:ext cx="11113" cy="12700"/>
              </a:xfrm>
              <a:custGeom>
                <a:avLst/>
                <a:gdLst>
                  <a:gd name="T0" fmla="*/ 3 w 6"/>
                  <a:gd name="T1" fmla="*/ 1 h 7"/>
                  <a:gd name="T2" fmla="*/ 3 w 6"/>
                  <a:gd name="T3" fmla="*/ 5 h 7"/>
                  <a:gd name="T4" fmla="*/ 3 w 6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0" y="2"/>
                      <a:pt x="1" y="4"/>
                      <a:pt x="3" y="5"/>
                    </a:cubicBezTo>
                    <a:cubicBezTo>
                      <a:pt x="4" y="7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2" name="Freeform 330">
                <a:extLst>
                  <a:ext uri="{FF2B5EF4-FFF2-40B4-BE49-F238E27FC236}">
                    <a16:creationId xmlns:a16="http://schemas.microsoft.com/office/drawing/2014/main" id="{0C7340DB-0E0D-0A8D-A891-3F0E14DF2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4" y="4017963"/>
                <a:ext cx="17463" cy="25400"/>
              </a:xfrm>
              <a:custGeom>
                <a:avLst/>
                <a:gdLst>
                  <a:gd name="T0" fmla="*/ 4 w 9"/>
                  <a:gd name="T1" fmla="*/ 1 h 14"/>
                  <a:gd name="T2" fmla="*/ 2 w 9"/>
                  <a:gd name="T3" fmla="*/ 7 h 14"/>
                  <a:gd name="T4" fmla="*/ 3 w 9"/>
                  <a:gd name="T5" fmla="*/ 14 h 14"/>
                  <a:gd name="T6" fmla="*/ 4 w 9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4" y="1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4" y="9"/>
                      <a:pt x="0" y="13"/>
                      <a:pt x="3" y="14"/>
                    </a:cubicBezTo>
                    <a:cubicBezTo>
                      <a:pt x="6" y="14"/>
                      <a:pt x="9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3" name="Freeform 331">
                <a:extLst>
                  <a:ext uri="{FF2B5EF4-FFF2-40B4-BE49-F238E27FC236}">
                    <a16:creationId xmlns:a16="http://schemas.microsoft.com/office/drawing/2014/main" id="{3E540DAF-9F0C-E8DC-2FA3-B1ED2442A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1" y="4041776"/>
                <a:ext cx="15875" cy="12700"/>
              </a:xfrm>
              <a:custGeom>
                <a:avLst/>
                <a:gdLst>
                  <a:gd name="T0" fmla="*/ 3 w 8"/>
                  <a:gd name="T1" fmla="*/ 6 h 7"/>
                  <a:gd name="T2" fmla="*/ 7 w 8"/>
                  <a:gd name="T3" fmla="*/ 2 h 7"/>
                  <a:gd name="T4" fmla="*/ 3 w 8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6"/>
                    </a:moveTo>
                    <a:cubicBezTo>
                      <a:pt x="5" y="7"/>
                      <a:pt x="8" y="4"/>
                      <a:pt x="7" y="2"/>
                    </a:cubicBezTo>
                    <a:cubicBezTo>
                      <a:pt x="6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4" name="Freeform 332">
                <a:extLst>
                  <a:ext uri="{FF2B5EF4-FFF2-40B4-BE49-F238E27FC236}">
                    <a16:creationId xmlns:a16="http://schemas.microsoft.com/office/drawing/2014/main" id="{A49B56DE-6C60-E3FD-28C6-0DDF4011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1" y="4027488"/>
                <a:ext cx="11113" cy="19050"/>
              </a:xfrm>
              <a:custGeom>
                <a:avLst/>
                <a:gdLst>
                  <a:gd name="T0" fmla="*/ 3 w 6"/>
                  <a:gd name="T1" fmla="*/ 3 h 11"/>
                  <a:gd name="T2" fmla="*/ 3 w 6"/>
                  <a:gd name="T3" fmla="*/ 10 h 11"/>
                  <a:gd name="T4" fmla="*/ 3 w 6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cubicBezTo>
                      <a:pt x="2" y="4"/>
                      <a:pt x="0" y="11"/>
                      <a:pt x="3" y="10"/>
                    </a:cubicBezTo>
                    <a:cubicBezTo>
                      <a:pt x="6" y="9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5" name="Freeform 333">
                <a:extLst>
                  <a:ext uri="{FF2B5EF4-FFF2-40B4-BE49-F238E27FC236}">
                    <a16:creationId xmlns:a16="http://schemas.microsoft.com/office/drawing/2014/main" id="{3BAD3ABF-225B-50FA-6C89-F40F9754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4" y="4067176"/>
                <a:ext cx="19050" cy="28575"/>
              </a:xfrm>
              <a:custGeom>
                <a:avLst/>
                <a:gdLst>
                  <a:gd name="T0" fmla="*/ 10 w 11"/>
                  <a:gd name="T1" fmla="*/ 9 h 16"/>
                  <a:gd name="T2" fmla="*/ 10 w 11"/>
                  <a:gd name="T3" fmla="*/ 3 h 16"/>
                  <a:gd name="T4" fmla="*/ 2 w 11"/>
                  <a:gd name="T5" fmla="*/ 14 h 16"/>
                  <a:gd name="T6" fmla="*/ 6 w 11"/>
                  <a:gd name="T7" fmla="*/ 13 h 16"/>
                  <a:gd name="T8" fmla="*/ 10 w 11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9"/>
                    </a:moveTo>
                    <a:cubicBezTo>
                      <a:pt x="11" y="6"/>
                      <a:pt x="11" y="4"/>
                      <a:pt x="10" y="3"/>
                    </a:cubicBezTo>
                    <a:cubicBezTo>
                      <a:pt x="7" y="0"/>
                      <a:pt x="0" y="12"/>
                      <a:pt x="2" y="14"/>
                    </a:cubicBezTo>
                    <a:cubicBezTo>
                      <a:pt x="3" y="16"/>
                      <a:pt x="7" y="16"/>
                      <a:pt x="6" y="13"/>
                    </a:cubicBezTo>
                    <a:cubicBezTo>
                      <a:pt x="5" y="9"/>
                      <a:pt x="9" y="12"/>
                      <a:pt x="1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6" name="Freeform 334">
                <a:extLst>
                  <a:ext uri="{FF2B5EF4-FFF2-40B4-BE49-F238E27FC236}">
                    <a16:creationId xmlns:a16="http://schemas.microsoft.com/office/drawing/2014/main" id="{ED048C46-FF63-5271-BBB7-5FD086D7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586" y="4087813"/>
                <a:ext cx="15875" cy="23812"/>
              </a:xfrm>
              <a:custGeom>
                <a:avLst/>
                <a:gdLst>
                  <a:gd name="T0" fmla="*/ 9 w 9"/>
                  <a:gd name="T1" fmla="*/ 9 h 13"/>
                  <a:gd name="T2" fmla="*/ 4 w 9"/>
                  <a:gd name="T3" fmla="*/ 5 h 13"/>
                  <a:gd name="T4" fmla="*/ 1 w 9"/>
                  <a:gd name="T5" fmla="*/ 3 h 13"/>
                  <a:gd name="T6" fmla="*/ 3 w 9"/>
                  <a:gd name="T7" fmla="*/ 11 h 13"/>
                  <a:gd name="T8" fmla="*/ 9 w 9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9"/>
                    </a:moveTo>
                    <a:cubicBezTo>
                      <a:pt x="9" y="5"/>
                      <a:pt x="4" y="8"/>
                      <a:pt x="4" y="5"/>
                    </a:cubicBezTo>
                    <a:cubicBezTo>
                      <a:pt x="4" y="3"/>
                      <a:pt x="2" y="0"/>
                      <a:pt x="1" y="3"/>
                    </a:cubicBezTo>
                    <a:cubicBezTo>
                      <a:pt x="0" y="5"/>
                      <a:pt x="3" y="10"/>
                      <a:pt x="3" y="11"/>
                    </a:cubicBezTo>
                    <a:cubicBezTo>
                      <a:pt x="3" y="13"/>
                      <a:pt x="9" y="12"/>
                      <a:pt x="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7" name="Freeform 335">
                <a:extLst>
                  <a:ext uri="{FF2B5EF4-FFF2-40B4-BE49-F238E27FC236}">
                    <a16:creationId xmlns:a16="http://schemas.microsoft.com/office/drawing/2014/main" id="{0B35FCF9-2948-7890-C4F0-20C4640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874" y="4148138"/>
                <a:ext cx="19050" cy="20637"/>
              </a:xfrm>
              <a:custGeom>
                <a:avLst/>
                <a:gdLst>
                  <a:gd name="T0" fmla="*/ 9 w 10"/>
                  <a:gd name="T1" fmla="*/ 6 h 11"/>
                  <a:gd name="T2" fmla="*/ 2 w 10"/>
                  <a:gd name="T3" fmla="*/ 1 h 11"/>
                  <a:gd name="T4" fmla="*/ 9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10" y="4"/>
                      <a:pt x="4" y="0"/>
                      <a:pt x="2" y="1"/>
                    </a:cubicBezTo>
                    <a:cubicBezTo>
                      <a:pt x="0" y="3"/>
                      <a:pt x="7" y="11"/>
                      <a:pt x="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8" name="Freeform 336">
                <a:extLst>
                  <a:ext uri="{FF2B5EF4-FFF2-40B4-BE49-F238E27FC236}">
                    <a16:creationId xmlns:a16="http://schemas.microsoft.com/office/drawing/2014/main" id="{FD669802-C37D-3913-099B-FAD90865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4" y="4141788"/>
                <a:ext cx="39688" cy="57150"/>
              </a:xfrm>
              <a:custGeom>
                <a:avLst/>
                <a:gdLst>
                  <a:gd name="T0" fmla="*/ 5 w 22"/>
                  <a:gd name="T1" fmla="*/ 29 h 31"/>
                  <a:gd name="T2" fmla="*/ 20 w 22"/>
                  <a:gd name="T3" fmla="*/ 16 h 31"/>
                  <a:gd name="T4" fmla="*/ 19 w 22"/>
                  <a:gd name="T5" fmla="*/ 0 h 31"/>
                  <a:gd name="T6" fmla="*/ 8 w 22"/>
                  <a:gd name="T7" fmla="*/ 7 h 31"/>
                  <a:gd name="T8" fmla="*/ 14 w 22"/>
                  <a:gd name="T9" fmla="*/ 10 h 31"/>
                  <a:gd name="T10" fmla="*/ 10 w 22"/>
                  <a:gd name="T11" fmla="*/ 14 h 31"/>
                  <a:gd name="T12" fmla="*/ 2 w 22"/>
                  <a:gd name="T13" fmla="*/ 10 h 31"/>
                  <a:gd name="T14" fmla="*/ 3 w 22"/>
                  <a:gd name="T15" fmla="*/ 22 h 31"/>
                  <a:gd name="T16" fmla="*/ 5 w 22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5" y="29"/>
                    </a:moveTo>
                    <a:cubicBezTo>
                      <a:pt x="11" y="27"/>
                      <a:pt x="19" y="24"/>
                      <a:pt x="20" y="16"/>
                    </a:cubicBezTo>
                    <a:cubicBezTo>
                      <a:pt x="21" y="9"/>
                      <a:pt x="22" y="1"/>
                      <a:pt x="19" y="0"/>
                    </a:cubicBezTo>
                    <a:cubicBezTo>
                      <a:pt x="16" y="0"/>
                      <a:pt x="6" y="4"/>
                      <a:pt x="8" y="7"/>
                    </a:cubicBezTo>
                    <a:cubicBezTo>
                      <a:pt x="11" y="9"/>
                      <a:pt x="14" y="4"/>
                      <a:pt x="14" y="10"/>
                    </a:cubicBezTo>
                    <a:cubicBezTo>
                      <a:pt x="13" y="15"/>
                      <a:pt x="12" y="16"/>
                      <a:pt x="10" y="14"/>
                    </a:cubicBezTo>
                    <a:cubicBezTo>
                      <a:pt x="8" y="12"/>
                      <a:pt x="3" y="7"/>
                      <a:pt x="2" y="10"/>
                    </a:cubicBezTo>
                    <a:cubicBezTo>
                      <a:pt x="0" y="12"/>
                      <a:pt x="7" y="19"/>
                      <a:pt x="3" y="22"/>
                    </a:cubicBezTo>
                    <a:cubicBezTo>
                      <a:pt x="0" y="25"/>
                      <a:pt x="0" y="31"/>
                      <a:pt x="5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9" name="Freeform 337">
                <a:extLst>
                  <a:ext uri="{FF2B5EF4-FFF2-40B4-BE49-F238E27FC236}">
                    <a16:creationId xmlns:a16="http://schemas.microsoft.com/office/drawing/2014/main" id="{EBE7E447-4B82-02DC-9823-A9121FFA7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4" y="4189413"/>
                <a:ext cx="65088" cy="63500"/>
              </a:xfrm>
              <a:custGeom>
                <a:avLst/>
                <a:gdLst>
                  <a:gd name="T0" fmla="*/ 22 w 35"/>
                  <a:gd name="T1" fmla="*/ 2 h 34"/>
                  <a:gd name="T2" fmla="*/ 10 w 35"/>
                  <a:gd name="T3" fmla="*/ 9 h 34"/>
                  <a:gd name="T4" fmla="*/ 2 w 35"/>
                  <a:gd name="T5" fmla="*/ 20 h 34"/>
                  <a:gd name="T6" fmla="*/ 8 w 35"/>
                  <a:gd name="T7" fmla="*/ 23 h 34"/>
                  <a:gd name="T8" fmla="*/ 1 w 35"/>
                  <a:gd name="T9" fmla="*/ 33 h 34"/>
                  <a:gd name="T10" fmla="*/ 9 w 35"/>
                  <a:gd name="T11" fmla="*/ 28 h 34"/>
                  <a:gd name="T12" fmla="*/ 21 w 35"/>
                  <a:gd name="T13" fmla="*/ 12 h 34"/>
                  <a:gd name="T14" fmla="*/ 35 w 35"/>
                  <a:gd name="T15" fmla="*/ 3 h 34"/>
                  <a:gd name="T16" fmla="*/ 23 w 35"/>
                  <a:gd name="T17" fmla="*/ 4 h 34"/>
                  <a:gd name="T18" fmla="*/ 17 w 35"/>
                  <a:gd name="T19" fmla="*/ 7 h 34"/>
                  <a:gd name="T20" fmla="*/ 22 w 35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4">
                    <a:moveTo>
                      <a:pt x="22" y="2"/>
                    </a:moveTo>
                    <a:cubicBezTo>
                      <a:pt x="22" y="0"/>
                      <a:pt x="12" y="5"/>
                      <a:pt x="10" y="9"/>
                    </a:cubicBezTo>
                    <a:cubicBezTo>
                      <a:pt x="9" y="13"/>
                      <a:pt x="1" y="17"/>
                      <a:pt x="2" y="20"/>
                    </a:cubicBezTo>
                    <a:cubicBezTo>
                      <a:pt x="3" y="23"/>
                      <a:pt x="9" y="22"/>
                      <a:pt x="8" y="23"/>
                    </a:cubicBezTo>
                    <a:cubicBezTo>
                      <a:pt x="6" y="24"/>
                      <a:pt x="0" y="32"/>
                      <a:pt x="1" y="33"/>
                    </a:cubicBezTo>
                    <a:cubicBezTo>
                      <a:pt x="3" y="34"/>
                      <a:pt x="9" y="31"/>
                      <a:pt x="9" y="28"/>
                    </a:cubicBezTo>
                    <a:cubicBezTo>
                      <a:pt x="9" y="24"/>
                      <a:pt x="17" y="13"/>
                      <a:pt x="21" y="12"/>
                    </a:cubicBezTo>
                    <a:cubicBezTo>
                      <a:pt x="25" y="10"/>
                      <a:pt x="35" y="7"/>
                      <a:pt x="35" y="3"/>
                    </a:cubicBezTo>
                    <a:cubicBezTo>
                      <a:pt x="35" y="0"/>
                      <a:pt x="26" y="1"/>
                      <a:pt x="23" y="4"/>
                    </a:cubicBezTo>
                    <a:cubicBezTo>
                      <a:pt x="21" y="7"/>
                      <a:pt x="17" y="9"/>
                      <a:pt x="17" y="7"/>
                    </a:cubicBezTo>
                    <a:cubicBezTo>
                      <a:pt x="17" y="6"/>
                      <a:pt x="22" y="4"/>
                      <a:pt x="2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0" name="Freeform 338">
                <a:extLst>
                  <a:ext uri="{FF2B5EF4-FFF2-40B4-BE49-F238E27FC236}">
                    <a16:creationId xmlns:a16="http://schemas.microsoft.com/office/drawing/2014/main" id="{79BEC907-F207-660B-63E2-0C926062C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49" y="4197351"/>
                <a:ext cx="15875" cy="14287"/>
              </a:xfrm>
              <a:custGeom>
                <a:avLst/>
                <a:gdLst>
                  <a:gd name="T0" fmla="*/ 8 w 9"/>
                  <a:gd name="T1" fmla="*/ 2 h 8"/>
                  <a:gd name="T2" fmla="*/ 2 w 9"/>
                  <a:gd name="T3" fmla="*/ 7 h 8"/>
                  <a:gd name="T4" fmla="*/ 8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8" y="2"/>
                    </a:moveTo>
                    <a:cubicBezTo>
                      <a:pt x="7" y="0"/>
                      <a:pt x="0" y="5"/>
                      <a:pt x="2" y="7"/>
                    </a:cubicBezTo>
                    <a:cubicBezTo>
                      <a:pt x="3" y="8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1" name="Freeform 339">
                <a:extLst>
                  <a:ext uri="{FF2B5EF4-FFF2-40B4-BE49-F238E27FC236}">
                    <a16:creationId xmlns:a16="http://schemas.microsoft.com/office/drawing/2014/main" id="{97843F13-A514-492F-1DCD-ED4102D1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611" y="4219576"/>
                <a:ext cx="15875" cy="12700"/>
              </a:xfrm>
              <a:custGeom>
                <a:avLst/>
                <a:gdLst>
                  <a:gd name="T0" fmla="*/ 8 w 8"/>
                  <a:gd name="T1" fmla="*/ 2 h 7"/>
                  <a:gd name="T2" fmla="*/ 3 w 8"/>
                  <a:gd name="T3" fmla="*/ 5 h 7"/>
                  <a:gd name="T4" fmla="*/ 8 w 8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2"/>
                    </a:moveTo>
                    <a:cubicBezTo>
                      <a:pt x="8" y="0"/>
                      <a:pt x="0" y="2"/>
                      <a:pt x="3" y="5"/>
                    </a:cubicBezTo>
                    <a:cubicBezTo>
                      <a:pt x="5" y="7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2" name="Freeform 340">
                <a:extLst>
                  <a:ext uri="{FF2B5EF4-FFF2-40B4-BE49-F238E27FC236}">
                    <a16:creationId xmlns:a16="http://schemas.microsoft.com/office/drawing/2014/main" id="{1B6C6725-15D2-BCE2-DE0E-EA7DB7045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1" y="4238626"/>
                <a:ext cx="11113" cy="12700"/>
              </a:xfrm>
              <a:custGeom>
                <a:avLst/>
                <a:gdLst>
                  <a:gd name="T0" fmla="*/ 4 w 6"/>
                  <a:gd name="T1" fmla="*/ 0 h 7"/>
                  <a:gd name="T2" fmla="*/ 1 w 6"/>
                  <a:gd name="T3" fmla="*/ 6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2" y="0"/>
                      <a:pt x="0" y="4"/>
                      <a:pt x="1" y="6"/>
                    </a:cubicBezTo>
                    <a:cubicBezTo>
                      <a:pt x="2" y="7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3" name="Freeform 341">
                <a:extLst>
                  <a:ext uri="{FF2B5EF4-FFF2-40B4-BE49-F238E27FC236}">
                    <a16:creationId xmlns:a16="http://schemas.microsoft.com/office/drawing/2014/main" id="{F35C9A25-8E57-688E-6501-5EA10D796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4" y="4254501"/>
                <a:ext cx="19050" cy="19050"/>
              </a:xfrm>
              <a:custGeom>
                <a:avLst/>
                <a:gdLst>
                  <a:gd name="T0" fmla="*/ 2 w 10"/>
                  <a:gd name="T1" fmla="*/ 9 h 10"/>
                  <a:gd name="T2" fmla="*/ 9 w 10"/>
                  <a:gd name="T3" fmla="*/ 2 h 10"/>
                  <a:gd name="T4" fmla="*/ 2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9"/>
                    </a:moveTo>
                    <a:cubicBezTo>
                      <a:pt x="3" y="10"/>
                      <a:pt x="10" y="4"/>
                      <a:pt x="9" y="2"/>
                    </a:cubicBezTo>
                    <a:cubicBezTo>
                      <a:pt x="6" y="0"/>
                      <a:pt x="0" y="7"/>
                      <a:pt x="2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4" name="Freeform 342">
                <a:extLst>
                  <a:ext uri="{FF2B5EF4-FFF2-40B4-BE49-F238E27FC236}">
                    <a16:creationId xmlns:a16="http://schemas.microsoft.com/office/drawing/2014/main" id="{205BEE80-23A8-0F1F-162C-3F47BDCB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4861" y="4279901"/>
                <a:ext cx="38100" cy="38100"/>
              </a:xfrm>
              <a:custGeom>
                <a:avLst/>
                <a:gdLst>
                  <a:gd name="T0" fmla="*/ 3 w 21"/>
                  <a:gd name="T1" fmla="*/ 17 h 21"/>
                  <a:gd name="T2" fmla="*/ 10 w 21"/>
                  <a:gd name="T3" fmla="*/ 18 h 21"/>
                  <a:gd name="T4" fmla="*/ 17 w 21"/>
                  <a:gd name="T5" fmla="*/ 9 h 21"/>
                  <a:gd name="T6" fmla="*/ 21 w 21"/>
                  <a:gd name="T7" fmla="*/ 6 h 21"/>
                  <a:gd name="T8" fmla="*/ 17 w 21"/>
                  <a:gd name="T9" fmla="*/ 4 h 21"/>
                  <a:gd name="T10" fmla="*/ 4 w 21"/>
                  <a:gd name="T11" fmla="*/ 5 h 21"/>
                  <a:gd name="T12" fmla="*/ 3 w 2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3" y="17"/>
                    </a:moveTo>
                    <a:cubicBezTo>
                      <a:pt x="5" y="17"/>
                      <a:pt x="7" y="21"/>
                      <a:pt x="10" y="18"/>
                    </a:cubicBezTo>
                    <a:cubicBezTo>
                      <a:pt x="13" y="15"/>
                      <a:pt x="15" y="10"/>
                      <a:pt x="17" y="9"/>
                    </a:cubicBezTo>
                    <a:cubicBezTo>
                      <a:pt x="20" y="9"/>
                      <a:pt x="21" y="6"/>
                      <a:pt x="21" y="6"/>
                    </a:cubicBezTo>
                    <a:cubicBezTo>
                      <a:pt x="20" y="4"/>
                      <a:pt x="18" y="8"/>
                      <a:pt x="17" y="4"/>
                    </a:cubicBezTo>
                    <a:cubicBezTo>
                      <a:pt x="16" y="1"/>
                      <a:pt x="8" y="0"/>
                      <a:pt x="4" y="5"/>
                    </a:cubicBezTo>
                    <a:cubicBezTo>
                      <a:pt x="0" y="11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5" name="Freeform 343">
                <a:extLst>
                  <a:ext uri="{FF2B5EF4-FFF2-40B4-BE49-F238E27FC236}">
                    <a16:creationId xmlns:a16="http://schemas.microsoft.com/office/drawing/2014/main" id="{12D5E305-8D75-3C9D-9A32-65ACDEAFA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286" y="4445000"/>
                <a:ext cx="31750" cy="26987"/>
              </a:xfrm>
              <a:custGeom>
                <a:avLst/>
                <a:gdLst>
                  <a:gd name="T0" fmla="*/ 8 w 17"/>
                  <a:gd name="T1" fmla="*/ 9 h 14"/>
                  <a:gd name="T2" fmla="*/ 15 w 17"/>
                  <a:gd name="T3" fmla="*/ 2 h 14"/>
                  <a:gd name="T4" fmla="*/ 1 w 17"/>
                  <a:gd name="T5" fmla="*/ 7 h 14"/>
                  <a:gd name="T6" fmla="*/ 8 w 17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8" y="9"/>
                    </a:moveTo>
                    <a:cubicBezTo>
                      <a:pt x="11" y="5"/>
                      <a:pt x="17" y="5"/>
                      <a:pt x="15" y="2"/>
                    </a:cubicBezTo>
                    <a:cubicBezTo>
                      <a:pt x="14" y="0"/>
                      <a:pt x="2" y="0"/>
                      <a:pt x="1" y="7"/>
                    </a:cubicBezTo>
                    <a:cubicBezTo>
                      <a:pt x="0" y="14"/>
                      <a:pt x="6" y="13"/>
                      <a:pt x="8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6" name="Freeform 344">
                <a:extLst>
                  <a:ext uri="{FF2B5EF4-FFF2-40B4-BE49-F238E27FC236}">
                    <a16:creationId xmlns:a16="http://schemas.microsoft.com/office/drawing/2014/main" id="{F17798BE-D951-38E3-4FD3-2964D6D11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49" y="4478338"/>
                <a:ext cx="80963" cy="47625"/>
              </a:xfrm>
              <a:custGeom>
                <a:avLst/>
                <a:gdLst>
                  <a:gd name="T0" fmla="*/ 7 w 44"/>
                  <a:gd name="T1" fmla="*/ 23 h 26"/>
                  <a:gd name="T2" fmla="*/ 15 w 44"/>
                  <a:gd name="T3" fmla="*/ 22 h 26"/>
                  <a:gd name="T4" fmla="*/ 25 w 44"/>
                  <a:gd name="T5" fmla="*/ 17 h 26"/>
                  <a:gd name="T6" fmla="*/ 25 w 44"/>
                  <a:gd name="T7" fmla="*/ 24 h 26"/>
                  <a:gd name="T8" fmla="*/ 41 w 44"/>
                  <a:gd name="T9" fmla="*/ 10 h 26"/>
                  <a:gd name="T10" fmla="*/ 34 w 44"/>
                  <a:gd name="T11" fmla="*/ 12 h 26"/>
                  <a:gd name="T12" fmla="*/ 23 w 44"/>
                  <a:gd name="T13" fmla="*/ 3 h 26"/>
                  <a:gd name="T14" fmla="*/ 4 w 44"/>
                  <a:gd name="T15" fmla="*/ 17 h 26"/>
                  <a:gd name="T16" fmla="*/ 0 w 44"/>
                  <a:gd name="T17" fmla="*/ 20 h 26"/>
                  <a:gd name="T18" fmla="*/ 7 w 44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7" y="23"/>
                    </a:moveTo>
                    <a:cubicBezTo>
                      <a:pt x="9" y="21"/>
                      <a:pt x="11" y="24"/>
                      <a:pt x="15" y="22"/>
                    </a:cubicBezTo>
                    <a:cubicBezTo>
                      <a:pt x="19" y="19"/>
                      <a:pt x="24" y="16"/>
                      <a:pt x="25" y="17"/>
                    </a:cubicBezTo>
                    <a:cubicBezTo>
                      <a:pt x="26" y="19"/>
                      <a:pt x="22" y="22"/>
                      <a:pt x="25" y="24"/>
                    </a:cubicBezTo>
                    <a:cubicBezTo>
                      <a:pt x="29" y="26"/>
                      <a:pt x="44" y="16"/>
                      <a:pt x="41" y="10"/>
                    </a:cubicBezTo>
                    <a:cubicBezTo>
                      <a:pt x="41" y="10"/>
                      <a:pt x="36" y="13"/>
                      <a:pt x="34" y="12"/>
                    </a:cubicBezTo>
                    <a:cubicBezTo>
                      <a:pt x="33" y="10"/>
                      <a:pt x="27" y="0"/>
                      <a:pt x="23" y="3"/>
                    </a:cubicBezTo>
                    <a:cubicBezTo>
                      <a:pt x="20" y="5"/>
                      <a:pt x="4" y="14"/>
                      <a:pt x="4" y="17"/>
                    </a:cubicBezTo>
                    <a:cubicBezTo>
                      <a:pt x="4" y="21"/>
                      <a:pt x="0" y="17"/>
                      <a:pt x="0" y="20"/>
                    </a:cubicBezTo>
                    <a:cubicBezTo>
                      <a:pt x="0" y="22"/>
                      <a:pt x="4" y="25"/>
                      <a:pt x="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7" name="Freeform 345">
                <a:extLst>
                  <a:ext uri="{FF2B5EF4-FFF2-40B4-BE49-F238E27FC236}">
                    <a16:creationId xmlns:a16="http://schemas.microsoft.com/office/drawing/2014/main" id="{1527B1D7-4C6E-C497-11A9-D92E17B60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6" y="4479925"/>
                <a:ext cx="14288" cy="19050"/>
              </a:xfrm>
              <a:custGeom>
                <a:avLst/>
                <a:gdLst>
                  <a:gd name="T0" fmla="*/ 8 w 8"/>
                  <a:gd name="T1" fmla="*/ 3 h 10"/>
                  <a:gd name="T2" fmla="*/ 0 w 8"/>
                  <a:gd name="T3" fmla="*/ 3 h 10"/>
                  <a:gd name="T4" fmla="*/ 8 w 8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3"/>
                    </a:moveTo>
                    <a:cubicBezTo>
                      <a:pt x="8" y="0"/>
                      <a:pt x="1" y="1"/>
                      <a:pt x="0" y="3"/>
                    </a:cubicBezTo>
                    <a:cubicBezTo>
                      <a:pt x="0" y="6"/>
                      <a:pt x="7" y="10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8" name="Freeform 346">
                <a:extLst>
                  <a:ext uri="{FF2B5EF4-FFF2-40B4-BE49-F238E27FC236}">
                    <a16:creationId xmlns:a16="http://schemas.microsoft.com/office/drawing/2014/main" id="{0D0A5D4F-D568-7045-92D9-FD63DD799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6" y="4565650"/>
                <a:ext cx="28575" cy="19050"/>
              </a:xfrm>
              <a:custGeom>
                <a:avLst/>
                <a:gdLst>
                  <a:gd name="T0" fmla="*/ 9 w 15"/>
                  <a:gd name="T1" fmla="*/ 1 h 11"/>
                  <a:gd name="T2" fmla="*/ 2 w 15"/>
                  <a:gd name="T3" fmla="*/ 6 h 11"/>
                  <a:gd name="T4" fmla="*/ 8 w 15"/>
                  <a:gd name="T5" fmla="*/ 9 h 11"/>
                  <a:gd name="T6" fmla="*/ 10 w 15"/>
                  <a:gd name="T7" fmla="*/ 11 h 11"/>
                  <a:gd name="T8" fmla="*/ 12 w 15"/>
                  <a:gd name="T9" fmla="*/ 6 h 11"/>
                  <a:gd name="T10" fmla="*/ 9 w 15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9" y="1"/>
                    </a:moveTo>
                    <a:cubicBezTo>
                      <a:pt x="4" y="0"/>
                      <a:pt x="0" y="4"/>
                      <a:pt x="2" y="6"/>
                    </a:cubicBezTo>
                    <a:cubicBezTo>
                      <a:pt x="3" y="8"/>
                      <a:pt x="7" y="7"/>
                      <a:pt x="8" y="9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2" y="11"/>
                      <a:pt x="15" y="7"/>
                      <a:pt x="12" y="6"/>
                    </a:cubicBezTo>
                    <a:cubicBezTo>
                      <a:pt x="9" y="4"/>
                      <a:pt x="14" y="2"/>
                      <a:pt x="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9" name="Freeform 347">
                <a:extLst>
                  <a:ext uri="{FF2B5EF4-FFF2-40B4-BE49-F238E27FC236}">
                    <a16:creationId xmlns:a16="http://schemas.microsoft.com/office/drawing/2014/main" id="{76EB347B-0EF2-F760-AA4C-C7A93BD37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2611" y="4732338"/>
                <a:ext cx="19050" cy="14287"/>
              </a:xfrm>
              <a:custGeom>
                <a:avLst/>
                <a:gdLst>
                  <a:gd name="T0" fmla="*/ 7 w 11"/>
                  <a:gd name="T1" fmla="*/ 7 h 8"/>
                  <a:gd name="T2" fmla="*/ 3 w 11"/>
                  <a:gd name="T3" fmla="*/ 4 h 8"/>
                  <a:gd name="T4" fmla="*/ 7 w 11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7" y="7"/>
                    </a:moveTo>
                    <a:cubicBezTo>
                      <a:pt x="11" y="5"/>
                      <a:pt x="5" y="0"/>
                      <a:pt x="3" y="4"/>
                    </a:cubicBezTo>
                    <a:cubicBezTo>
                      <a:pt x="0" y="8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0" name="Freeform 348">
                <a:extLst>
                  <a:ext uri="{FF2B5EF4-FFF2-40B4-BE49-F238E27FC236}">
                    <a16:creationId xmlns:a16="http://schemas.microsoft.com/office/drawing/2014/main" id="{37167194-48FC-4BBC-4661-1C0B06780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361" y="4829175"/>
                <a:ext cx="15875" cy="19050"/>
              </a:xfrm>
              <a:custGeom>
                <a:avLst/>
                <a:gdLst>
                  <a:gd name="T0" fmla="*/ 2 w 9"/>
                  <a:gd name="T1" fmla="*/ 10 h 10"/>
                  <a:gd name="T2" fmla="*/ 9 w 9"/>
                  <a:gd name="T3" fmla="*/ 6 h 10"/>
                  <a:gd name="T4" fmla="*/ 4 w 9"/>
                  <a:gd name="T5" fmla="*/ 1 h 10"/>
                  <a:gd name="T6" fmla="*/ 2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cubicBezTo>
                      <a:pt x="2" y="10"/>
                      <a:pt x="9" y="10"/>
                      <a:pt x="9" y="6"/>
                    </a:cubicBezTo>
                    <a:cubicBezTo>
                      <a:pt x="9" y="2"/>
                      <a:pt x="6" y="0"/>
                      <a:pt x="4" y="1"/>
                    </a:cubicBezTo>
                    <a:cubicBezTo>
                      <a:pt x="3" y="3"/>
                      <a:pt x="0" y="8"/>
                      <a:pt x="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1" name="Freeform 349">
                <a:extLst>
                  <a:ext uri="{FF2B5EF4-FFF2-40B4-BE49-F238E27FC236}">
                    <a16:creationId xmlns:a16="http://schemas.microsoft.com/office/drawing/2014/main" id="{3582981D-5AB4-55C7-48E0-B4E56C25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1" y="4876800"/>
                <a:ext cx="53975" cy="46037"/>
              </a:xfrm>
              <a:custGeom>
                <a:avLst/>
                <a:gdLst>
                  <a:gd name="T0" fmla="*/ 12 w 29"/>
                  <a:gd name="T1" fmla="*/ 22 h 25"/>
                  <a:gd name="T2" fmla="*/ 27 w 29"/>
                  <a:gd name="T3" fmla="*/ 19 h 25"/>
                  <a:gd name="T4" fmla="*/ 25 w 29"/>
                  <a:gd name="T5" fmla="*/ 6 h 25"/>
                  <a:gd name="T6" fmla="*/ 14 w 29"/>
                  <a:gd name="T7" fmla="*/ 4 h 25"/>
                  <a:gd name="T8" fmla="*/ 1 w 29"/>
                  <a:gd name="T9" fmla="*/ 14 h 25"/>
                  <a:gd name="T10" fmla="*/ 12 w 29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12" y="22"/>
                    </a:moveTo>
                    <a:cubicBezTo>
                      <a:pt x="14" y="25"/>
                      <a:pt x="24" y="25"/>
                      <a:pt x="27" y="19"/>
                    </a:cubicBezTo>
                    <a:cubicBezTo>
                      <a:pt x="29" y="13"/>
                      <a:pt x="27" y="11"/>
                      <a:pt x="25" y="6"/>
                    </a:cubicBezTo>
                    <a:cubicBezTo>
                      <a:pt x="23" y="2"/>
                      <a:pt x="20" y="0"/>
                      <a:pt x="14" y="4"/>
                    </a:cubicBezTo>
                    <a:cubicBezTo>
                      <a:pt x="9" y="8"/>
                      <a:pt x="2" y="7"/>
                      <a:pt x="1" y="14"/>
                    </a:cubicBezTo>
                    <a:cubicBezTo>
                      <a:pt x="0" y="18"/>
                      <a:pt x="10" y="18"/>
                      <a:pt x="1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2" name="Freeform 350">
                <a:extLst>
                  <a:ext uri="{FF2B5EF4-FFF2-40B4-BE49-F238E27FC236}">
                    <a16:creationId xmlns:a16="http://schemas.microsoft.com/office/drawing/2014/main" id="{FC6ADB78-CDB0-901D-2845-FBA63642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961" y="4967288"/>
                <a:ext cx="23813" cy="26987"/>
              </a:xfrm>
              <a:custGeom>
                <a:avLst/>
                <a:gdLst>
                  <a:gd name="T0" fmla="*/ 8 w 13"/>
                  <a:gd name="T1" fmla="*/ 15 h 15"/>
                  <a:gd name="T2" fmla="*/ 13 w 13"/>
                  <a:gd name="T3" fmla="*/ 8 h 15"/>
                  <a:gd name="T4" fmla="*/ 3 w 13"/>
                  <a:gd name="T5" fmla="*/ 1 h 15"/>
                  <a:gd name="T6" fmla="*/ 1 w 13"/>
                  <a:gd name="T7" fmla="*/ 10 h 15"/>
                  <a:gd name="T8" fmla="*/ 8 w 13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8" y="15"/>
                    </a:moveTo>
                    <a:cubicBezTo>
                      <a:pt x="12" y="14"/>
                      <a:pt x="13" y="11"/>
                      <a:pt x="13" y="8"/>
                    </a:cubicBezTo>
                    <a:cubicBezTo>
                      <a:pt x="13" y="5"/>
                      <a:pt x="6" y="0"/>
                      <a:pt x="3" y="1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1" y="12"/>
                      <a:pt x="5" y="15"/>
                      <a:pt x="8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3" name="Freeform 351">
                <a:extLst>
                  <a:ext uri="{FF2B5EF4-FFF2-40B4-BE49-F238E27FC236}">
                    <a16:creationId xmlns:a16="http://schemas.microsoft.com/office/drawing/2014/main" id="{E4552E54-AA8B-42CC-E87C-797389485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4" y="4968875"/>
                <a:ext cx="44450" cy="49212"/>
              </a:xfrm>
              <a:custGeom>
                <a:avLst/>
                <a:gdLst>
                  <a:gd name="T0" fmla="*/ 3 w 24"/>
                  <a:gd name="T1" fmla="*/ 20 h 27"/>
                  <a:gd name="T2" fmla="*/ 13 w 24"/>
                  <a:gd name="T3" fmla="*/ 25 h 27"/>
                  <a:gd name="T4" fmla="*/ 22 w 24"/>
                  <a:gd name="T5" fmla="*/ 15 h 27"/>
                  <a:gd name="T6" fmla="*/ 19 w 24"/>
                  <a:gd name="T7" fmla="*/ 2 h 27"/>
                  <a:gd name="T8" fmla="*/ 14 w 24"/>
                  <a:gd name="T9" fmla="*/ 6 h 27"/>
                  <a:gd name="T10" fmla="*/ 8 w 24"/>
                  <a:gd name="T11" fmla="*/ 9 h 27"/>
                  <a:gd name="T12" fmla="*/ 3 w 24"/>
                  <a:gd name="T13" fmla="*/ 12 h 27"/>
                  <a:gd name="T14" fmla="*/ 3 w 24"/>
                  <a:gd name="T15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7">
                    <a:moveTo>
                      <a:pt x="3" y="20"/>
                    </a:moveTo>
                    <a:cubicBezTo>
                      <a:pt x="6" y="23"/>
                      <a:pt x="10" y="27"/>
                      <a:pt x="13" y="25"/>
                    </a:cubicBezTo>
                    <a:cubicBezTo>
                      <a:pt x="15" y="22"/>
                      <a:pt x="24" y="21"/>
                      <a:pt x="22" y="15"/>
                    </a:cubicBezTo>
                    <a:cubicBezTo>
                      <a:pt x="19" y="10"/>
                      <a:pt x="21" y="4"/>
                      <a:pt x="19" y="2"/>
                    </a:cubicBezTo>
                    <a:cubicBezTo>
                      <a:pt x="17" y="0"/>
                      <a:pt x="13" y="3"/>
                      <a:pt x="14" y="6"/>
                    </a:cubicBezTo>
                    <a:cubicBezTo>
                      <a:pt x="15" y="10"/>
                      <a:pt x="10" y="13"/>
                      <a:pt x="8" y="9"/>
                    </a:cubicBezTo>
                    <a:cubicBezTo>
                      <a:pt x="7" y="6"/>
                      <a:pt x="2" y="8"/>
                      <a:pt x="3" y="12"/>
                    </a:cubicBezTo>
                    <a:cubicBezTo>
                      <a:pt x="5" y="17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4" name="Freeform 352">
                <a:extLst>
                  <a:ext uri="{FF2B5EF4-FFF2-40B4-BE49-F238E27FC236}">
                    <a16:creationId xmlns:a16="http://schemas.microsoft.com/office/drawing/2014/main" id="{87CEBF6D-427A-B208-5861-9828EF60F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6" y="5064125"/>
                <a:ext cx="41275" cy="28575"/>
              </a:xfrm>
              <a:custGeom>
                <a:avLst/>
                <a:gdLst>
                  <a:gd name="T0" fmla="*/ 9 w 23"/>
                  <a:gd name="T1" fmla="*/ 11 h 15"/>
                  <a:gd name="T2" fmla="*/ 22 w 23"/>
                  <a:gd name="T3" fmla="*/ 3 h 15"/>
                  <a:gd name="T4" fmla="*/ 14 w 23"/>
                  <a:gd name="T5" fmla="*/ 3 h 15"/>
                  <a:gd name="T6" fmla="*/ 8 w 23"/>
                  <a:gd name="T7" fmla="*/ 4 h 15"/>
                  <a:gd name="T8" fmla="*/ 0 w 23"/>
                  <a:gd name="T9" fmla="*/ 12 h 15"/>
                  <a:gd name="T10" fmla="*/ 9 w 23"/>
                  <a:gd name="T1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5">
                    <a:moveTo>
                      <a:pt x="9" y="11"/>
                    </a:moveTo>
                    <a:cubicBezTo>
                      <a:pt x="11" y="8"/>
                      <a:pt x="23" y="9"/>
                      <a:pt x="22" y="3"/>
                    </a:cubicBezTo>
                    <a:cubicBezTo>
                      <a:pt x="21" y="1"/>
                      <a:pt x="17" y="1"/>
                      <a:pt x="14" y="3"/>
                    </a:cubicBezTo>
                    <a:cubicBezTo>
                      <a:pt x="10" y="5"/>
                      <a:pt x="9" y="0"/>
                      <a:pt x="8" y="4"/>
                    </a:cubicBezTo>
                    <a:cubicBezTo>
                      <a:pt x="6" y="8"/>
                      <a:pt x="0" y="8"/>
                      <a:pt x="0" y="12"/>
                    </a:cubicBezTo>
                    <a:cubicBezTo>
                      <a:pt x="0" y="15"/>
                      <a:pt x="7" y="13"/>
                      <a:pt x="9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5" name="Freeform 353">
                <a:extLst>
                  <a:ext uri="{FF2B5EF4-FFF2-40B4-BE49-F238E27FC236}">
                    <a16:creationId xmlns:a16="http://schemas.microsoft.com/office/drawing/2014/main" id="{2681D7D1-A2BF-510F-C073-377D5952B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1" y="5053013"/>
                <a:ext cx="9525" cy="17462"/>
              </a:xfrm>
              <a:custGeom>
                <a:avLst/>
                <a:gdLst>
                  <a:gd name="T0" fmla="*/ 3 w 5"/>
                  <a:gd name="T1" fmla="*/ 9 h 9"/>
                  <a:gd name="T2" fmla="*/ 2 w 5"/>
                  <a:gd name="T3" fmla="*/ 2 h 9"/>
                  <a:gd name="T4" fmla="*/ 3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5" y="9"/>
                      <a:pt x="4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6" name="Freeform 354">
                <a:extLst>
                  <a:ext uri="{FF2B5EF4-FFF2-40B4-BE49-F238E27FC236}">
                    <a16:creationId xmlns:a16="http://schemas.microsoft.com/office/drawing/2014/main" id="{1F8DFD1F-6D30-0D78-B68B-1901E176C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799" y="5072063"/>
                <a:ext cx="9525" cy="12700"/>
              </a:xfrm>
              <a:custGeom>
                <a:avLst/>
                <a:gdLst>
                  <a:gd name="T0" fmla="*/ 5 w 5"/>
                  <a:gd name="T1" fmla="*/ 3 h 7"/>
                  <a:gd name="T2" fmla="*/ 0 w 5"/>
                  <a:gd name="T3" fmla="*/ 2 h 7"/>
                  <a:gd name="T4" fmla="*/ 5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5" y="7"/>
                      <a:pt x="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7" name="Freeform 355">
                <a:extLst>
                  <a:ext uri="{FF2B5EF4-FFF2-40B4-BE49-F238E27FC236}">
                    <a16:creationId xmlns:a16="http://schemas.microsoft.com/office/drawing/2014/main" id="{2FBEF127-4B08-0729-CF1F-3EE23C883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1" y="5076825"/>
                <a:ext cx="7938" cy="12700"/>
              </a:xfrm>
              <a:custGeom>
                <a:avLst/>
                <a:gdLst>
                  <a:gd name="T0" fmla="*/ 4 w 5"/>
                  <a:gd name="T1" fmla="*/ 6 h 7"/>
                  <a:gd name="T2" fmla="*/ 1 w 5"/>
                  <a:gd name="T3" fmla="*/ 3 h 7"/>
                  <a:gd name="T4" fmla="*/ 4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6"/>
                    </a:moveTo>
                    <a:cubicBezTo>
                      <a:pt x="5" y="4"/>
                      <a:pt x="3" y="0"/>
                      <a:pt x="1" y="3"/>
                    </a:cubicBezTo>
                    <a:cubicBezTo>
                      <a:pt x="0" y="6"/>
                      <a:pt x="4" y="7"/>
                      <a:pt x="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8" name="Freeform 356">
                <a:extLst>
                  <a:ext uri="{FF2B5EF4-FFF2-40B4-BE49-F238E27FC236}">
                    <a16:creationId xmlns:a16="http://schemas.microsoft.com/office/drawing/2014/main" id="{7BC9D8A8-FAF5-E13C-736C-FAA8D8529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49" y="5083175"/>
                <a:ext cx="12700" cy="12700"/>
              </a:xfrm>
              <a:custGeom>
                <a:avLst/>
                <a:gdLst>
                  <a:gd name="T0" fmla="*/ 7 w 7"/>
                  <a:gd name="T1" fmla="*/ 5 h 7"/>
                  <a:gd name="T2" fmla="*/ 2 w 7"/>
                  <a:gd name="T3" fmla="*/ 2 h 7"/>
                  <a:gd name="T4" fmla="*/ 7 w 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7" y="3"/>
                      <a:pt x="3" y="0"/>
                      <a:pt x="2" y="2"/>
                    </a:cubicBezTo>
                    <a:cubicBezTo>
                      <a:pt x="0" y="3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9" name="Freeform 357">
                <a:extLst>
                  <a:ext uri="{FF2B5EF4-FFF2-40B4-BE49-F238E27FC236}">
                    <a16:creationId xmlns:a16="http://schemas.microsoft.com/office/drawing/2014/main" id="{D15F3AE7-D1B8-F90F-2BDA-DFDEA409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3986" y="5092700"/>
                <a:ext cx="12700" cy="12700"/>
              </a:xfrm>
              <a:custGeom>
                <a:avLst/>
                <a:gdLst>
                  <a:gd name="T0" fmla="*/ 5 w 7"/>
                  <a:gd name="T1" fmla="*/ 6 h 7"/>
                  <a:gd name="T2" fmla="*/ 2 w 7"/>
                  <a:gd name="T3" fmla="*/ 2 h 7"/>
                  <a:gd name="T4" fmla="*/ 5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7" y="4"/>
                      <a:pt x="4" y="0"/>
                      <a:pt x="2" y="2"/>
                    </a:cubicBezTo>
                    <a:cubicBezTo>
                      <a:pt x="0" y="4"/>
                      <a:pt x="4" y="7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0" name="Freeform 358">
                <a:extLst>
                  <a:ext uri="{FF2B5EF4-FFF2-40B4-BE49-F238E27FC236}">
                    <a16:creationId xmlns:a16="http://schemas.microsoft.com/office/drawing/2014/main" id="{5B954FA4-42CA-C956-D148-79445D62A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399" y="5078413"/>
                <a:ext cx="14288" cy="14287"/>
              </a:xfrm>
              <a:custGeom>
                <a:avLst/>
                <a:gdLst>
                  <a:gd name="T0" fmla="*/ 8 w 8"/>
                  <a:gd name="T1" fmla="*/ 5 h 7"/>
                  <a:gd name="T2" fmla="*/ 1 w 8"/>
                  <a:gd name="T3" fmla="*/ 4 h 7"/>
                  <a:gd name="T4" fmla="*/ 8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cubicBezTo>
                      <a:pt x="8" y="2"/>
                      <a:pt x="2" y="0"/>
                      <a:pt x="1" y="4"/>
                    </a:cubicBezTo>
                    <a:cubicBezTo>
                      <a:pt x="0" y="7"/>
                      <a:pt x="8" y="6"/>
                      <a:pt x="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1" name="Freeform 359">
                <a:extLst>
                  <a:ext uri="{FF2B5EF4-FFF2-40B4-BE49-F238E27FC236}">
                    <a16:creationId xmlns:a16="http://schemas.microsoft.com/office/drawing/2014/main" id="{E9A605F4-6F91-61FA-D130-A5929B267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474" y="5145088"/>
                <a:ext cx="34925" cy="41275"/>
              </a:xfrm>
              <a:custGeom>
                <a:avLst/>
                <a:gdLst>
                  <a:gd name="T0" fmla="*/ 2 w 19"/>
                  <a:gd name="T1" fmla="*/ 20 h 22"/>
                  <a:gd name="T2" fmla="*/ 4 w 19"/>
                  <a:gd name="T3" fmla="*/ 22 h 22"/>
                  <a:gd name="T4" fmla="*/ 18 w 19"/>
                  <a:gd name="T5" fmla="*/ 12 h 22"/>
                  <a:gd name="T6" fmla="*/ 13 w 19"/>
                  <a:gd name="T7" fmla="*/ 3 h 22"/>
                  <a:gd name="T8" fmla="*/ 1 w 19"/>
                  <a:gd name="T9" fmla="*/ 4 h 22"/>
                  <a:gd name="T10" fmla="*/ 2 w 19"/>
                  <a:gd name="T11" fmla="*/ 13 h 22"/>
                  <a:gd name="T12" fmla="*/ 0 w 19"/>
                  <a:gd name="T13" fmla="*/ 15 h 22"/>
                  <a:gd name="T14" fmla="*/ 2 w 19"/>
                  <a:gd name="T1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2">
                    <a:moveTo>
                      <a:pt x="2" y="20"/>
                    </a:moveTo>
                    <a:cubicBezTo>
                      <a:pt x="3" y="22"/>
                      <a:pt x="4" y="22"/>
                      <a:pt x="4" y="22"/>
                    </a:cubicBezTo>
                    <a:cubicBezTo>
                      <a:pt x="6" y="22"/>
                      <a:pt x="19" y="14"/>
                      <a:pt x="18" y="12"/>
                    </a:cubicBezTo>
                    <a:cubicBezTo>
                      <a:pt x="17" y="9"/>
                      <a:pt x="13" y="6"/>
                      <a:pt x="13" y="3"/>
                    </a:cubicBezTo>
                    <a:cubicBezTo>
                      <a:pt x="13" y="0"/>
                      <a:pt x="3" y="0"/>
                      <a:pt x="1" y="4"/>
                    </a:cubicBezTo>
                    <a:cubicBezTo>
                      <a:pt x="0" y="9"/>
                      <a:pt x="3" y="12"/>
                      <a:pt x="2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7"/>
                      <a:pt x="2" y="17"/>
                      <a:pt x="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2" name="Freeform 360">
                <a:extLst>
                  <a:ext uri="{FF2B5EF4-FFF2-40B4-BE49-F238E27FC236}">
                    <a16:creationId xmlns:a16="http://schemas.microsoft.com/office/drawing/2014/main" id="{8596E8CF-8A10-03D7-818F-0252D44B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6" y="5130800"/>
                <a:ext cx="11113" cy="7937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1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1"/>
                      <a:pt x="0" y="0"/>
                      <a:pt x="0" y="1"/>
                    </a:cubicBezTo>
                    <a:cubicBezTo>
                      <a:pt x="0" y="3"/>
                      <a:pt x="6" y="4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3" name="Freeform 361">
                <a:extLst>
                  <a:ext uri="{FF2B5EF4-FFF2-40B4-BE49-F238E27FC236}">
                    <a16:creationId xmlns:a16="http://schemas.microsoft.com/office/drawing/2014/main" id="{85573479-70F3-C03B-DFCB-CE901A1D2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311" y="5176838"/>
                <a:ext cx="31750" cy="26987"/>
              </a:xfrm>
              <a:custGeom>
                <a:avLst/>
                <a:gdLst>
                  <a:gd name="T0" fmla="*/ 1 w 18"/>
                  <a:gd name="T1" fmla="*/ 3 h 15"/>
                  <a:gd name="T2" fmla="*/ 1 w 18"/>
                  <a:gd name="T3" fmla="*/ 9 h 15"/>
                  <a:gd name="T4" fmla="*/ 5 w 18"/>
                  <a:gd name="T5" fmla="*/ 15 h 15"/>
                  <a:gd name="T6" fmla="*/ 17 w 18"/>
                  <a:gd name="T7" fmla="*/ 5 h 15"/>
                  <a:gd name="T8" fmla="*/ 11 w 18"/>
                  <a:gd name="T9" fmla="*/ 0 h 15"/>
                  <a:gd name="T10" fmla="*/ 1 w 18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" y="3"/>
                    </a:moveTo>
                    <a:cubicBezTo>
                      <a:pt x="1" y="6"/>
                      <a:pt x="3" y="6"/>
                      <a:pt x="1" y="9"/>
                    </a:cubicBezTo>
                    <a:cubicBezTo>
                      <a:pt x="0" y="11"/>
                      <a:pt x="2" y="15"/>
                      <a:pt x="5" y="15"/>
                    </a:cubicBezTo>
                    <a:cubicBezTo>
                      <a:pt x="9" y="15"/>
                      <a:pt x="18" y="14"/>
                      <a:pt x="17" y="5"/>
                    </a:cubicBezTo>
                    <a:cubicBezTo>
                      <a:pt x="17" y="2"/>
                      <a:pt x="13" y="0"/>
                      <a:pt x="11" y="0"/>
                    </a:cubicBezTo>
                    <a:cubicBezTo>
                      <a:pt x="9" y="0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4" name="Freeform 362">
                <a:extLst>
                  <a:ext uri="{FF2B5EF4-FFF2-40B4-BE49-F238E27FC236}">
                    <a16:creationId xmlns:a16="http://schemas.microsoft.com/office/drawing/2014/main" id="{58352D52-31C3-30E5-A7D0-A51E13B2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424" y="5156200"/>
                <a:ext cx="9525" cy="15875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7 h 9"/>
                  <a:gd name="T4" fmla="*/ 6 w 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6" y="0"/>
                      <a:pt x="0" y="5"/>
                      <a:pt x="2" y="7"/>
                    </a:cubicBezTo>
                    <a:cubicBezTo>
                      <a:pt x="4" y="9"/>
                      <a:pt x="6" y="7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5" name="Freeform 363">
                <a:extLst>
                  <a:ext uri="{FF2B5EF4-FFF2-40B4-BE49-F238E27FC236}">
                    <a16:creationId xmlns:a16="http://schemas.microsoft.com/office/drawing/2014/main" id="{50E2DBBC-EC6C-4B9A-46C3-1EE1B68D1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6" y="5159375"/>
                <a:ext cx="11113" cy="17462"/>
              </a:xfrm>
              <a:custGeom>
                <a:avLst/>
                <a:gdLst>
                  <a:gd name="T0" fmla="*/ 5 w 6"/>
                  <a:gd name="T1" fmla="*/ 3 h 9"/>
                  <a:gd name="T2" fmla="*/ 2 w 6"/>
                  <a:gd name="T3" fmla="*/ 1 h 9"/>
                  <a:gd name="T4" fmla="*/ 0 w 6"/>
                  <a:gd name="T5" fmla="*/ 2 h 9"/>
                  <a:gd name="T6" fmla="*/ 5 w 6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3"/>
                    </a:moveTo>
                    <a:cubicBezTo>
                      <a:pt x="6" y="1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3"/>
                      <a:pt x="2" y="9"/>
                      <a:pt x="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6" name="Freeform 364">
                <a:extLst>
                  <a:ext uri="{FF2B5EF4-FFF2-40B4-BE49-F238E27FC236}">
                    <a16:creationId xmlns:a16="http://schemas.microsoft.com/office/drawing/2014/main" id="{7AB8E760-BB90-5080-0A20-B32434EB1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6" y="5292725"/>
                <a:ext cx="14288" cy="15875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9 h 9"/>
                  <a:gd name="T4" fmla="*/ 2 w 7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cubicBezTo>
                      <a:pt x="0" y="4"/>
                      <a:pt x="2" y="9"/>
                      <a:pt x="4" y="9"/>
                    </a:cubicBezTo>
                    <a:cubicBezTo>
                      <a:pt x="7" y="9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7" name="Freeform 365">
                <a:extLst>
                  <a:ext uri="{FF2B5EF4-FFF2-40B4-BE49-F238E27FC236}">
                    <a16:creationId xmlns:a16="http://schemas.microsoft.com/office/drawing/2014/main" id="{D2AD9D38-C20C-1815-9314-103892B08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1" y="5318125"/>
                <a:ext cx="12700" cy="14287"/>
              </a:xfrm>
              <a:custGeom>
                <a:avLst/>
                <a:gdLst>
                  <a:gd name="T0" fmla="*/ 2 w 7"/>
                  <a:gd name="T1" fmla="*/ 2 h 8"/>
                  <a:gd name="T2" fmla="*/ 3 w 7"/>
                  <a:gd name="T3" fmla="*/ 8 h 8"/>
                  <a:gd name="T4" fmla="*/ 2 w 7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1" y="3"/>
                      <a:pt x="0" y="8"/>
                      <a:pt x="3" y="8"/>
                    </a:cubicBezTo>
                    <a:cubicBezTo>
                      <a:pt x="7" y="8"/>
                      <a:pt x="6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8" name="Freeform 366">
                <a:extLst>
                  <a:ext uri="{FF2B5EF4-FFF2-40B4-BE49-F238E27FC236}">
                    <a16:creationId xmlns:a16="http://schemas.microsoft.com/office/drawing/2014/main" id="{2C011AF6-4258-EAB4-CAA6-F85E514C4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1" y="5346700"/>
                <a:ext cx="7938" cy="9525"/>
              </a:xfrm>
              <a:custGeom>
                <a:avLst/>
                <a:gdLst>
                  <a:gd name="T0" fmla="*/ 4 w 5"/>
                  <a:gd name="T1" fmla="*/ 2 h 5"/>
                  <a:gd name="T2" fmla="*/ 0 w 5"/>
                  <a:gd name="T3" fmla="*/ 1 h 5"/>
                  <a:gd name="T4" fmla="*/ 4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3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9" name="Freeform 367">
                <a:extLst>
                  <a:ext uri="{FF2B5EF4-FFF2-40B4-BE49-F238E27FC236}">
                    <a16:creationId xmlns:a16="http://schemas.microsoft.com/office/drawing/2014/main" id="{5D0B9116-CE64-3CAC-9CAA-80015960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4" y="5392738"/>
                <a:ext cx="20638" cy="23812"/>
              </a:xfrm>
              <a:custGeom>
                <a:avLst/>
                <a:gdLst>
                  <a:gd name="T0" fmla="*/ 10 w 11"/>
                  <a:gd name="T1" fmla="*/ 10 h 13"/>
                  <a:gd name="T2" fmla="*/ 1 w 11"/>
                  <a:gd name="T3" fmla="*/ 8 h 13"/>
                  <a:gd name="T4" fmla="*/ 10 w 11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10"/>
                    </a:moveTo>
                    <a:cubicBezTo>
                      <a:pt x="11" y="8"/>
                      <a:pt x="7" y="0"/>
                      <a:pt x="1" y="8"/>
                    </a:cubicBezTo>
                    <a:cubicBezTo>
                      <a:pt x="0" y="10"/>
                      <a:pt x="8" y="13"/>
                      <a:pt x="1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0" name="Freeform 368">
                <a:extLst>
                  <a:ext uri="{FF2B5EF4-FFF2-40B4-BE49-F238E27FC236}">
                    <a16:creationId xmlns:a16="http://schemas.microsoft.com/office/drawing/2014/main" id="{94C703FF-60C2-6BAD-305D-853DE8EDD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6" y="5438775"/>
                <a:ext cx="50800" cy="58737"/>
              </a:xfrm>
              <a:custGeom>
                <a:avLst/>
                <a:gdLst>
                  <a:gd name="T0" fmla="*/ 17 w 28"/>
                  <a:gd name="T1" fmla="*/ 19 h 32"/>
                  <a:gd name="T2" fmla="*/ 28 w 28"/>
                  <a:gd name="T3" fmla="*/ 11 h 32"/>
                  <a:gd name="T4" fmla="*/ 25 w 28"/>
                  <a:gd name="T5" fmla="*/ 8 h 32"/>
                  <a:gd name="T6" fmla="*/ 23 w 28"/>
                  <a:gd name="T7" fmla="*/ 7 h 32"/>
                  <a:gd name="T8" fmla="*/ 22 w 28"/>
                  <a:gd name="T9" fmla="*/ 4 h 32"/>
                  <a:gd name="T10" fmla="*/ 19 w 28"/>
                  <a:gd name="T11" fmla="*/ 4 h 32"/>
                  <a:gd name="T12" fmla="*/ 13 w 28"/>
                  <a:gd name="T13" fmla="*/ 7 h 32"/>
                  <a:gd name="T14" fmla="*/ 11 w 28"/>
                  <a:gd name="T15" fmla="*/ 16 h 32"/>
                  <a:gd name="T16" fmla="*/ 8 w 28"/>
                  <a:gd name="T17" fmla="*/ 19 h 32"/>
                  <a:gd name="T18" fmla="*/ 5 w 28"/>
                  <a:gd name="T19" fmla="*/ 21 h 32"/>
                  <a:gd name="T20" fmla="*/ 2 w 28"/>
                  <a:gd name="T21" fmla="*/ 20 h 32"/>
                  <a:gd name="T22" fmla="*/ 6 w 28"/>
                  <a:gd name="T23" fmla="*/ 29 h 32"/>
                  <a:gd name="T24" fmla="*/ 17 w 28"/>
                  <a:gd name="T2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2">
                    <a:moveTo>
                      <a:pt x="17" y="19"/>
                    </a:moveTo>
                    <a:cubicBezTo>
                      <a:pt x="23" y="18"/>
                      <a:pt x="28" y="14"/>
                      <a:pt x="28" y="11"/>
                    </a:cubicBezTo>
                    <a:cubicBezTo>
                      <a:pt x="28" y="8"/>
                      <a:pt x="26" y="5"/>
                      <a:pt x="25" y="8"/>
                    </a:cubicBezTo>
                    <a:cubicBezTo>
                      <a:pt x="24" y="11"/>
                      <a:pt x="23" y="10"/>
                      <a:pt x="23" y="7"/>
                    </a:cubicBezTo>
                    <a:cubicBezTo>
                      <a:pt x="24" y="4"/>
                      <a:pt x="23" y="0"/>
                      <a:pt x="22" y="4"/>
                    </a:cubicBezTo>
                    <a:cubicBezTo>
                      <a:pt x="21" y="7"/>
                      <a:pt x="19" y="6"/>
                      <a:pt x="19" y="4"/>
                    </a:cubicBezTo>
                    <a:cubicBezTo>
                      <a:pt x="19" y="2"/>
                      <a:pt x="14" y="4"/>
                      <a:pt x="13" y="7"/>
                    </a:cubicBezTo>
                    <a:cubicBezTo>
                      <a:pt x="11" y="11"/>
                      <a:pt x="13" y="16"/>
                      <a:pt x="11" y="16"/>
                    </a:cubicBezTo>
                    <a:cubicBezTo>
                      <a:pt x="8" y="16"/>
                      <a:pt x="8" y="17"/>
                      <a:pt x="8" y="19"/>
                    </a:cubicBezTo>
                    <a:cubicBezTo>
                      <a:pt x="8" y="22"/>
                      <a:pt x="6" y="24"/>
                      <a:pt x="5" y="21"/>
                    </a:cubicBezTo>
                    <a:cubicBezTo>
                      <a:pt x="4" y="18"/>
                      <a:pt x="3" y="18"/>
                      <a:pt x="2" y="20"/>
                    </a:cubicBezTo>
                    <a:cubicBezTo>
                      <a:pt x="0" y="25"/>
                      <a:pt x="3" y="32"/>
                      <a:pt x="6" y="29"/>
                    </a:cubicBezTo>
                    <a:cubicBezTo>
                      <a:pt x="10" y="25"/>
                      <a:pt x="11" y="21"/>
                      <a:pt x="1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1" name="Freeform 369">
                <a:extLst>
                  <a:ext uri="{FF2B5EF4-FFF2-40B4-BE49-F238E27FC236}">
                    <a16:creationId xmlns:a16="http://schemas.microsoft.com/office/drawing/2014/main" id="{37B06D42-DC08-B3AB-5D76-73BD9A09F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1" y="5692775"/>
                <a:ext cx="11113" cy="11112"/>
              </a:xfrm>
              <a:custGeom>
                <a:avLst/>
                <a:gdLst>
                  <a:gd name="T0" fmla="*/ 1 w 6"/>
                  <a:gd name="T1" fmla="*/ 0 h 6"/>
                  <a:gd name="T2" fmla="*/ 3 w 6"/>
                  <a:gd name="T3" fmla="*/ 5 h 6"/>
                  <a:gd name="T4" fmla="*/ 1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0" y="0"/>
                      <a:pt x="1" y="5"/>
                      <a:pt x="3" y="5"/>
                    </a:cubicBezTo>
                    <a:cubicBezTo>
                      <a:pt x="6" y="6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2" name="Freeform 370">
                <a:extLst>
                  <a:ext uri="{FF2B5EF4-FFF2-40B4-BE49-F238E27FC236}">
                    <a16:creationId xmlns:a16="http://schemas.microsoft.com/office/drawing/2014/main" id="{BCAEC228-4DE1-4059-1DFE-C927B7694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161" y="5691188"/>
                <a:ext cx="30163" cy="39687"/>
              </a:xfrm>
              <a:custGeom>
                <a:avLst/>
                <a:gdLst>
                  <a:gd name="T0" fmla="*/ 4 w 17"/>
                  <a:gd name="T1" fmla="*/ 21 h 22"/>
                  <a:gd name="T2" fmla="*/ 14 w 17"/>
                  <a:gd name="T3" fmla="*/ 17 h 22"/>
                  <a:gd name="T4" fmla="*/ 11 w 17"/>
                  <a:gd name="T5" fmla="*/ 4 h 22"/>
                  <a:gd name="T6" fmla="*/ 11 w 17"/>
                  <a:gd name="T7" fmla="*/ 10 h 22"/>
                  <a:gd name="T8" fmla="*/ 9 w 17"/>
                  <a:gd name="T9" fmla="*/ 15 h 22"/>
                  <a:gd name="T10" fmla="*/ 4 w 17"/>
                  <a:gd name="T11" fmla="*/ 17 h 22"/>
                  <a:gd name="T12" fmla="*/ 4 w 17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4" y="21"/>
                    </a:moveTo>
                    <a:cubicBezTo>
                      <a:pt x="8" y="21"/>
                      <a:pt x="14" y="22"/>
                      <a:pt x="14" y="17"/>
                    </a:cubicBezTo>
                    <a:cubicBezTo>
                      <a:pt x="14" y="11"/>
                      <a:pt x="17" y="0"/>
                      <a:pt x="11" y="4"/>
                    </a:cubicBezTo>
                    <a:cubicBezTo>
                      <a:pt x="8" y="6"/>
                      <a:pt x="13" y="10"/>
                      <a:pt x="11" y="10"/>
                    </a:cubicBezTo>
                    <a:cubicBezTo>
                      <a:pt x="10" y="10"/>
                      <a:pt x="6" y="12"/>
                      <a:pt x="9" y="15"/>
                    </a:cubicBezTo>
                    <a:cubicBezTo>
                      <a:pt x="12" y="18"/>
                      <a:pt x="7" y="18"/>
                      <a:pt x="4" y="17"/>
                    </a:cubicBezTo>
                    <a:cubicBezTo>
                      <a:pt x="0" y="16"/>
                      <a:pt x="0" y="21"/>
                      <a:pt x="4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3" name="Freeform 371">
                <a:extLst>
                  <a:ext uri="{FF2B5EF4-FFF2-40B4-BE49-F238E27FC236}">
                    <a16:creationId xmlns:a16="http://schemas.microsoft.com/office/drawing/2014/main" id="{7EB9E4F8-8EEB-95B5-C077-632B02F54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599" y="5765800"/>
                <a:ext cx="17463" cy="19050"/>
              </a:xfrm>
              <a:custGeom>
                <a:avLst/>
                <a:gdLst>
                  <a:gd name="T0" fmla="*/ 7 w 10"/>
                  <a:gd name="T1" fmla="*/ 9 h 10"/>
                  <a:gd name="T2" fmla="*/ 2 w 10"/>
                  <a:gd name="T3" fmla="*/ 3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5" y="0"/>
                      <a:pt x="2" y="3"/>
                    </a:cubicBezTo>
                    <a:cubicBezTo>
                      <a:pt x="0" y="6"/>
                      <a:pt x="5" y="10"/>
                      <a:pt x="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4" name="Freeform 372">
                <a:extLst>
                  <a:ext uri="{FF2B5EF4-FFF2-40B4-BE49-F238E27FC236}">
                    <a16:creationId xmlns:a16="http://schemas.microsoft.com/office/drawing/2014/main" id="{174D2FD1-6FAC-CA2B-7286-99D122A7F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49" y="5880100"/>
                <a:ext cx="17463" cy="22225"/>
              </a:xfrm>
              <a:custGeom>
                <a:avLst/>
                <a:gdLst>
                  <a:gd name="T0" fmla="*/ 9 w 10"/>
                  <a:gd name="T1" fmla="*/ 5 h 12"/>
                  <a:gd name="T2" fmla="*/ 1 w 10"/>
                  <a:gd name="T3" fmla="*/ 6 h 12"/>
                  <a:gd name="T4" fmla="*/ 9 w 10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9" y="5"/>
                    </a:moveTo>
                    <a:cubicBezTo>
                      <a:pt x="10" y="2"/>
                      <a:pt x="2" y="0"/>
                      <a:pt x="1" y="6"/>
                    </a:cubicBezTo>
                    <a:cubicBezTo>
                      <a:pt x="0" y="12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5" name="Freeform 373">
                <a:extLst>
                  <a:ext uri="{FF2B5EF4-FFF2-40B4-BE49-F238E27FC236}">
                    <a16:creationId xmlns:a16="http://schemas.microsoft.com/office/drawing/2014/main" id="{DFE79EDF-6F6D-EAD3-7391-84A63932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949" y="5903913"/>
                <a:ext cx="17463" cy="14287"/>
              </a:xfrm>
              <a:custGeom>
                <a:avLst/>
                <a:gdLst>
                  <a:gd name="T0" fmla="*/ 6 w 9"/>
                  <a:gd name="T1" fmla="*/ 2 h 8"/>
                  <a:gd name="T2" fmla="*/ 4 w 9"/>
                  <a:gd name="T3" fmla="*/ 8 h 8"/>
                  <a:gd name="T4" fmla="*/ 6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6" y="2"/>
                    </a:moveTo>
                    <a:cubicBezTo>
                      <a:pt x="4" y="0"/>
                      <a:pt x="0" y="8"/>
                      <a:pt x="4" y="8"/>
                    </a:cubicBezTo>
                    <a:cubicBezTo>
                      <a:pt x="9" y="8"/>
                      <a:pt x="9" y="5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6" name="Freeform 374">
                <a:extLst>
                  <a:ext uri="{FF2B5EF4-FFF2-40B4-BE49-F238E27FC236}">
                    <a16:creationId xmlns:a16="http://schemas.microsoft.com/office/drawing/2014/main" id="{F56D157B-E4BF-9B8F-AE78-99F4FE20C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399" y="4794250"/>
                <a:ext cx="58738" cy="41275"/>
              </a:xfrm>
              <a:custGeom>
                <a:avLst/>
                <a:gdLst>
                  <a:gd name="T0" fmla="*/ 31 w 32"/>
                  <a:gd name="T1" fmla="*/ 13 h 22"/>
                  <a:gd name="T2" fmla="*/ 29 w 32"/>
                  <a:gd name="T3" fmla="*/ 1 h 22"/>
                  <a:gd name="T4" fmla="*/ 21 w 32"/>
                  <a:gd name="T5" fmla="*/ 5 h 22"/>
                  <a:gd name="T6" fmla="*/ 10 w 32"/>
                  <a:gd name="T7" fmla="*/ 14 h 22"/>
                  <a:gd name="T8" fmla="*/ 1 w 32"/>
                  <a:gd name="T9" fmla="*/ 19 h 22"/>
                  <a:gd name="T10" fmla="*/ 31 w 32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1" y="13"/>
                    </a:moveTo>
                    <a:cubicBezTo>
                      <a:pt x="32" y="7"/>
                      <a:pt x="32" y="3"/>
                      <a:pt x="29" y="1"/>
                    </a:cubicBezTo>
                    <a:cubicBezTo>
                      <a:pt x="26" y="0"/>
                      <a:pt x="20" y="0"/>
                      <a:pt x="21" y="5"/>
                    </a:cubicBezTo>
                    <a:cubicBezTo>
                      <a:pt x="23" y="10"/>
                      <a:pt x="14" y="13"/>
                      <a:pt x="10" y="14"/>
                    </a:cubicBezTo>
                    <a:cubicBezTo>
                      <a:pt x="6" y="16"/>
                      <a:pt x="0" y="16"/>
                      <a:pt x="1" y="19"/>
                    </a:cubicBezTo>
                    <a:cubicBezTo>
                      <a:pt x="2" y="22"/>
                      <a:pt x="30" y="19"/>
                      <a:pt x="31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7" name="Freeform 375">
                <a:extLst>
                  <a:ext uri="{FF2B5EF4-FFF2-40B4-BE49-F238E27FC236}">
                    <a16:creationId xmlns:a16="http://schemas.microsoft.com/office/drawing/2014/main" id="{DCB75923-9249-48C1-D8DB-B03F89A2A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6" y="4830763"/>
                <a:ext cx="109538" cy="65087"/>
              </a:xfrm>
              <a:custGeom>
                <a:avLst/>
                <a:gdLst>
                  <a:gd name="T0" fmla="*/ 14 w 59"/>
                  <a:gd name="T1" fmla="*/ 33 h 35"/>
                  <a:gd name="T2" fmla="*/ 29 w 59"/>
                  <a:gd name="T3" fmla="*/ 24 h 35"/>
                  <a:gd name="T4" fmla="*/ 44 w 59"/>
                  <a:gd name="T5" fmla="*/ 26 h 35"/>
                  <a:gd name="T6" fmla="*/ 59 w 59"/>
                  <a:gd name="T7" fmla="*/ 16 h 35"/>
                  <a:gd name="T8" fmla="*/ 47 w 59"/>
                  <a:gd name="T9" fmla="*/ 12 h 35"/>
                  <a:gd name="T10" fmla="*/ 45 w 59"/>
                  <a:gd name="T11" fmla="*/ 10 h 35"/>
                  <a:gd name="T12" fmla="*/ 44 w 59"/>
                  <a:gd name="T13" fmla="*/ 4 h 35"/>
                  <a:gd name="T14" fmla="*/ 36 w 59"/>
                  <a:gd name="T15" fmla="*/ 4 h 35"/>
                  <a:gd name="T16" fmla="*/ 24 w 59"/>
                  <a:gd name="T17" fmla="*/ 4 h 35"/>
                  <a:gd name="T18" fmla="*/ 15 w 59"/>
                  <a:gd name="T19" fmla="*/ 13 h 35"/>
                  <a:gd name="T20" fmla="*/ 5 w 59"/>
                  <a:gd name="T21" fmla="*/ 19 h 35"/>
                  <a:gd name="T22" fmla="*/ 1 w 59"/>
                  <a:gd name="T23" fmla="*/ 25 h 35"/>
                  <a:gd name="T24" fmla="*/ 14 w 59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5">
                    <a:moveTo>
                      <a:pt x="14" y="33"/>
                    </a:moveTo>
                    <a:cubicBezTo>
                      <a:pt x="22" y="31"/>
                      <a:pt x="28" y="26"/>
                      <a:pt x="29" y="24"/>
                    </a:cubicBezTo>
                    <a:cubicBezTo>
                      <a:pt x="29" y="23"/>
                      <a:pt x="35" y="28"/>
                      <a:pt x="44" y="26"/>
                    </a:cubicBezTo>
                    <a:cubicBezTo>
                      <a:pt x="54" y="23"/>
                      <a:pt x="59" y="21"/>
                      <a:pt x="59" y="16"/>
                    </a:cubicBezTo>
                    <a:cubicBezTo>
                      <a:pt x="59" y="11"/>
                      <a:pt x="50" y="10"/>
                      <a:pt x="47" y="12"/>
                    </a:cubicBezTo>
                    <a:cubicBezTo>
                      <a:pt x="44" y="13"/>
                      <a:pt x="45" y="10"/>
                      <a:pt x="45" y="10"/>
                    </a:cubicBezTo>
                    <a:cubicBezTo>
                      <a:pt x="44" y="9"/>
                      <a:pt x="48" y="4"/>
                      <a:pt x="44" y="4"/>
                    </a:cubicBezTo>
                    <a:cubicBezTo>
                      <a:pt x="40" y="4"/>
                      <a:pt x="36" y="5"/>
                      <a:pt x="36" y="4"/>
                    </a:cubicBezTo>
                    <a:cubicBezTo>
                      <a:pt x="36" y="2"/>
                      <a:pt x="26" y="0"/>
                      <a:pt x="24" y="4"/>
                    </a:cubicBezTo>
                    <a:cubicBezTo>
                      <a:pt x="21" y="9"/>
                      <a:pt x="17" y="11"/>
                      <a:pt x="15" y="13"/>
                    </a:cubicBezTo>
                    <a:cubicBezTo>
                      <a:pt x="13" y="15"/>
                      <a:pt x="7" y="14"/>
                      <a:pt x="5" y="19"/>
                    </a:cubicBezTo>
                    <a:cubicBezTo>
                      <a:pt x="3" y="24"/>
                      <a:pt x="0" y="19"/>
                      <a:pt x="1" y="25"/>
                    </a:cubicBezTo>
                    <a:cubicBezTo>
                      <a:pt x="1" y="31"/>
                      <a:pt x="7" y="35"/>
                      <a:pt x="14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19" name="Freeform 376">
              <a:extLst>
                <a:ext uri="{FF2B5EF4-FFF2-40B4-BE49-F238E27FC236}">
                  <a16:creationId xmlns:a16="http://schemas.microsoft.com/office/drawing/2014/main" id="{71891E96-9971-5C10-5727-3C2C40D3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49" y="4618038"/>
              <a:ext cx="506413" cy="314325"/>
            </a:xfrm>
            <a:custGeom>
              <a:avLst/>
              <a:gdLst>
                <a:gd name="T0" fmla="*/ 319 w 319"/>
                <a:gd name="T1" fmla="*/ 87 h 198"/>
                <a:gd name="T2" fmla="*/ 275 w 319"/>
                <a:gd name="T3" fmla="*/ 44 h 198"/>
                <a:gd name="T4" fmla="*/ 319 w 319"/>
                <a:gd name="T5" fmla="*/ 0 h 198"/>
                <a:gd name="T6" fmla="*/ 35 w 319"/>
                <a:gd name="T7" fmla="*/ 0 h 198"/>
                <a:gd name="T8" fmla="*/ 27 w 319"/>
                <a:gd name="T9" fmla="*/ 0 h 198"/>
                <a:gd name="T10" fmla="*/ 19 w 319"/>
                <a:gd name="T11" fmla="*/ 0 h 198"/>
                <a:gd name="T12" fmla="*/ 19 w 319"/>
                <a:gd name="T13" fmla="*/ 188 h 198"/>
                <a:gd name="T14" fmla="*/ 0 w 319"/>
                <a:gd name="T15" fmla="*/ 188 h 198"/>
                <a:gd name="T16" fmla="*/ 0 w 319"/>
                <a:gd name="T17" fmla="*/ 198 h 198"/>
                <a:gd name="T18" fmla="*/ 49 w 319"/>
                <a:gd name="T19" fmla="*/ 198 h 198"/>
                <a:gd name="T20" fmla="*/ 49 w 319"/>
                <a:gd name="T21" fmla="*/ 188 h 198"/>
                <a:gd name="T22" fmla="*/ 29 w 319"/>
                <a:gd name="T23" fmla="*/ 188 h 198"/>
                <a:gd name="T24" fmla="*/ 29 w 319"/>
                <a:gd name="T25" fmla="*/ 87 h 198"/>
                <a:gd name="T26" fmla="*/ 319 w 319"/>
                <a:gd name="T27" fmla="*/ 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98">
                  <a:moveTo>
                    <a:pt x="319" y="87"/>
                  </a:moveTo>
                  <a:lnTo>
                    <a:pt x="275" y="44"/>
                  </a:lnTo>
                  <a:lnTo>
                    <a:pt x="319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18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49" y="198"/>
                  </a:lnTo>
                  <a:lnTo>
                    <a:pt x="49" y="188"/>
                  </a:lnTo>
                  <a:lnTo>
                    <a:pt x="29" y="188"/>
                  </a:lnTo>
                  <a:lnTo>
                    <a:pt x="29" y="87"/>
                  </a:lnTo>
                  <a:lnTo>
                    <a:pt x="319" y="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0" name="Freeform 386">
              <a:extLst>
                <a:ext uri="{FF2B5EF4-FFF2-40B4-BE49-F238E27FC236}">
                  <a16:creationId xmlns:a16="http://schemas.microsoft.com/office/drawing/2014/main" id="{D4D6DBD5-15A9-2BF2-1314-DEB536FE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6" y="4848225"/>
              <a:ext cx="439738" cy="311150"/>
            </a:xfrm>
            <a:custGeom>
              <a:avLst/>
              <a:gdLst>
                <a:gd name="T0" fmla="*/ 277 w 277"/>
                <a:gd name="T1" fmla="*/ 86 h 196"/>
                <a:gd name="T2" fmla="*/ 234 w 277"/>
                <a:gd name="T3" fmla="*/ 43 h 196"/>
                <a:gd name="T4" fmla="*/ 277 w 277"/>
                <a:gd name="T5" fmla="*/ 0 h 196"/>
                <a:gd name="T6" fmla="*/ 36 w 277"/>
                <a:gd name="T7" fmla="*/ 0 h 196"/>
                <a:gd name="T8" fmla="*/ 28 w 277"/>
                <a:gd name="T9" fmla="*/ 0 h 196"/>
                <a:gd name="T10" fmla="*/ 21 w 277"/>
                <a:gd name="T11" fmla="*/ 0 h 196"/>
                <a:gd name="T12" fmla="*/ 21 w 277"/>
                <a:gd name="T13" fmla="*/ 186 h 196"/>
                <a:gd name="T14" fmla="*/ 0 w 277"/>
                <a:gd name="T15" fmla="*/ 186 h 196"/>
                <a:gd name="T16" fmla="*/ 0 w 277"/>
                <a:gd name="T17" fmla="*/ 196 h 196"/>
                <a:gd name="T18" fmla="*/ 50 w 277"/>
                <a:gd name="T19" fmla="*/ 196 h 196"/>
                <a:gd name="T20" fmla="*/ 50 w 277"/>
                <a:gd name="T21" fmla="*/ 186 h 196"/>
                <a:gd name="T22" fmla="*/ 29 w 277"/>
                <a:gd name="T23" fmla="*/ 186 h 196"/>
                <a:gd name="T24" fmla="*/ 29 w 277"/>
                <a:gd name="T25" fmla="*/ 86 h 196"/>
                <a:gd name="T26" fmla="*/ 277 w 277"/>
                <a:gd name="T27" fmla="*/ 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96">
                  <a:moveTo>
                    <a:pt x="277" y="86"/>
                  </a:moveTo>
                  <a:lnTo>
                    <a:pt x="234" y="43"/>
                  </a:lnTo>
                  <a:lnTo>
                    <a:pt x="277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186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50" y="196"/>
                  </a:lnTo>
                  <a:lnTo>
                    <a:pt x="50" y="186"/>
                  </a:lnTo>
                  <a:lnTo>
                    <a:pt x="29" y="186"/>
                  </a:lnTo>
                  <a:lnTo>
                    <a:pt x="29" y="86"/>
                  </a:lnTo>
                  <a:lnTo>
                    <a:pt x="277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1" name="Freeform 394">
              <a:extLst>
                <a:ext uri="{FF2B5EF4-FFF2-40B4-BE49-F238E27FC236}">
                  <a16:creationId xmlns:a16="http://schemas.microsoft.com/office/drawing/2014/main" id="{53A35178-74A1-5602-3E96-A3141303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6" y="5249863"/>
              <a:ext cx="376238" cy="312737"/>
            </a:xfrm>
            <a:custGeom>
              <a:avLst/>
              <a:gdLst>
                <a:gd name="T0" fmla="*/ 237 w 237"/>
                <a:gd name="T1" fmla="*/ 87 h 197"/>
                <a:gd name="T2" fmla="*/ 193 w 237"/>
                <a:gd name="T3" fmla="*/ 44 h 197"/>
                <a:gd name="T4" fmla="*/ 237 w 237"/>
                <a:gd name="T5" fmla="*/ 0 h 197"/>
                <a:gd name="T6" fmla="*/ 36 w 237"/>
                <a:gd name="T7" fmla="*/ 0 h 197"/>
                <a:gd name="T8" fmla="*/ 28 w 237"/>
                <a:gd name="T9" fmla="*/ 0 h 197"/>
                <a:gd name="T10" fmla="*/ 19 w 237"/>
                <a:gd name="T11" fmla="*/ 0 h 197"/>
                <a:gd name="T12" fmla="*/ 19 w 237"/>
                <a:gd name="T13" fmla="*/ 188 h 197"/>
                <a:gd name="T14" fmla="*/ 0 w 237"/>
                <a:gd name="T15" fmla="*/ 188 h 197"/>
                <a:gd name="T16" fmla="*/ 0 w 237"/>
                <a:gd name="T17" fmla="*/ 197 h 197"/>
                <a:gd name="T18" fmla="*/ 49 w 237"/>
                <a:gd name="T19" fmla="*/ 197 h 197"/>
                <a:gd name="T20" fmla="*/ 49 w 237"/>
                <a:gd name="T21" fmla="*/ 188 h 197"/>
                <a:gd name="T22" fmla="*/ 29 w 237"/>
                <a:gd name="T23" fmla="*/ 188 h 197"/>
                <a:gd name="T24" fmla="*/ 29 w 237"/>
                <a:gd name="T25" fmla="*/ 87 h 197"/>
                <a:gd name="T26" fmla="*/ 237 w 237"/>
                <a:gd name="T27" fmla="*/ 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7" h="197">
                  <a:moveTo>
                    <a:pt x="237" y="87"/>
                  </a:moveTo>
                  <a:lnTo>
                    <a:pt x="193" y="44"/>
                  </a:lnTo>
                  <a:lnTo>
                    <a:pt x="237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9" y="188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49" y="197"/>
                  </a:lnTo>
                  <a:lnTo>
                    <a:pt x="49" y="188"/>
                  </a:lnTo>
                  <a:lnTo>
                    <a:pt x="29" y="188"/>
                  </a:lnTo>
                  <a:lnTo>
                    <a:pt x="29" y="87"/>
                  </a:lnTo>
                  <a:lnTo>
                    <a:pt x="237" y="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0E987F1-46C2-6419-7B57-83ECC6D38347}"/>
                </a:ext>
              </a:extLst>
            </p:cNvPr>
            <p:cNvSpPr txBox="1"/>
            <p:nvPr/>
          </p:nvSpPr>
          <p:spPr>
            <a:xfrm>
              <a:off x="6962870" y="4587188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Trondheim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74F880-2B3A-760E-F7DE-C8B7AC5BE319}"/>
                </a:ext>
              </a:extLst>
            </p:cNvPr>
            <p:cNvSpPr txBox="1"/>
            <p:nvPr/>
          </p:nvSpPr>
          <p:spPr>
            <a:xfrm>
              <a:off x="6442358" y="4818276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Ålesund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15C59A7-7A93-30D6-EAF1-F0A847AE5AAD}"/>
                </a:ext>
              </a:extLst>
            </p:cNvPr>
            <p:cNvSpPr txBox="1"/>
            <p:nvPr/>
          </p:nvSpPr>
          <p:spPr>
            <a:xfrm>
              <a:off x="6966034" y="5217137"/>
              <a:ext cx="57735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50" dirty="0">
                  <a:solidFill>
                    <a:schemeClr val="bg1"/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Gjøvik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91E05F0-91AD-F11D-A56D-11637F20B969}"/>
              </a:ext>
            </a:extLst>
          </p:cNvPr>
          <p:cNvGrpSpPr/>
          <p:nvPr userDrawn="1"/>
        </p:nvGrpSpPr>
        <p:grpSpPr>
          <a:xfrm>
            <a:off x="2678908" y="2693192"/>
            <a:ext cx="3041650" cy="3625851"/>
            <a:chOff x="5881688" y="715962"/>
            <a:chExt cx="3041650" cy="3625851"/>
          </a:xfrm>
        </p:grpSpPr>
        <p:sp>
          <p:nvSpPr>
            <p:cNvPr id="229" name="AutoShape 402">
              <a:extLst>
                <a:ext uri="{FF2B5EF4-FFF2-40B4-BE49-F238E27FC236}">
                  <a16:creationId xmlns:a16="http://schemas.microsoft.com/office/drawing/2014/main" id="{B5ECA41B-E9D0-C3D6-9218-21885F628B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83275" y="717550"/>
              <a:ext cx="3038475" cy="362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158F8E4-8285-CE5D-D3C5-92EC2B512A28}"/>
                </a:ext>
              </a:extLst>
            </p:cNvPr>
            <p:cNvGrpSpPr/>
            <p:nvPr/>
          </p:nvGrpSpPr>
          <p:grpSpPr>
            <a:xfrm>
              <a:off x="5881688" y="715962"/>
              <a:ext cx="3041650" cy="3625851"/>
              <a:chOff x="5881688" y="715962"/>
              <a:chExt cx="3041650" cy="3625851"/>
            </a:xfrm>
          </p:grpSpPr>
          <p:sp>
            <p:nvSpPr>
              <p:cNvPr id="239" name="Freeform 404">
                <a:extLst>
                  <a:ext uri="{FF2B5EF4-FFF2-40B4-BE49-F238E27FC236}">
                    <a16:creationId xmlns:a16="http://schemas.microsoft.com/office/drawing/2014/main" id="{07DBC098-5859-849B-B0A9-9BB9A64D09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150" y="738188"/>
                <a:ext cx="3024188" cy="3603625"/>
              </a:xfrm>
              <a:custGeom>
                <a:avLst/>
                <a:gdLst>
                  <a:gd name="T0" fmla="*/ 1540 w 1648"/>
                  <a:gd name="T1" fmla="*/ 87 h 1963"/>
                  <a:gd name="T2" fmla="*/ 1452 w 1648"/>
                  <a:gd name="T3" fmla="*/ 123 h 1963"/>
                  <a:gd name="T4" fmla="*/ 1443 w 1648"/>
                  <a:gd name="T5" fmla="*/ 11 h 1963"/>
                  <a:gd name="T6" fmla="*/ 1408 w 1648"/>
                  <a:gd name="T7" fmla="*/ 100 h 1963"/>
                  <a:gd name="T8" fmla="*/ 1339 w 1648"/>
                  <a:gd name="T9" fmla="*/ 75 h 1963"/>
                  <a:gd name="T10" fmla="*/ 1308 w 1648"/>
                  <a:gd name="T11" fmla="*/ 68 h 1963"/>
                  <a:gd name="T12" fmla="*/ 1248 w 1648"/>
                  <a:gd name="T13" fmla="*/ 50 h 1963"/>
                  <a:gd name="T14" fmla="*/ 1172 w 1648"/>
                  <a:gd name="T15" fmla="*/ 216 h 1963"/>
                  <a:gd name="T16" fmla="*/ 1065 w 1648"/>
                  <a:gd name="T17" fmla="*/ 173 h 1963"/>
                  <a:gd name="T18" fmla="*/ 1068 w 1648"/>
                  <a:gd name="T19" fmla="*/ 236 h 1963"/>
                  <a:gd name="T20" fmla="*/ 950 w 1648"/>
                  <a:gd name="T21" fmla="*/ 342 h 1963"/>
                  <a:gd name="T22" fmla="*/ 893 w 1648"/>
                  <a:gd name="T23" fmla="*/ 265 h 1963"/>
                  <a:gd name="T24" fmla="*/ 831 w 1648"/>
                  <a:gd name="T25" fmla="*/ 291 h 1963"/>
                  <a:gd name="T26" fmla="*/ 885 w 1648"/>
                  <a:gd name="T27" fmla="*/ 337 h 1963"/>
                  <a:gd name="T28" fmla="*/ 795 w 1648"/>
                  <a:gd name="T29" fmla="*/ 288 h 1963"/>
                  <a:gd name="T30" fmla="*/ 774 w 1648"/>
                  <a:gd name="T31" fmla="*/ 377 h 1963"/>
                  <a:gd name="T32" fmla="*/ 783 w 1648"/>
                  <a:gd name="T33" fmla="*/ 433 h 1963"/>
                  <a:gd name="T34" fmla="*/ 704 w 1648"/>
                  <a:gd name="T35" fmla="*/ 449 h 1963"/>
                  <a:gd name="T36" fmla="*/ 667 w 1648"/>
                  <a:gd name="T37" fmla="*/ 428 h 1963"/>
                  <a:gd name="T38" fmla="*/ 610 w 1648"/>
                  <a:gd name="T39" fmla="*/ 439 h 1963"/>
                  <a:gd name="T40" fmla="*/ 640 w 1648"/>
                  <a:gd name="T41" fmla="*/ 486 h 1963"/>
                  <a:gd name="T42" fmla="*/ 534 w 1648"/>
                  <a:gd name="T43" fmla="*/ 545 h 1963"/>
                  <a:gd name="T44" fmla="*/ 653 w 1648"/>
                  <a:gd name="T45" fmla="*/ 487 h 1963"/>
                  <a:gd name="T46" fmla="*/ 737 w 1648"/>
                  <a:gd name="T47" fmla="*/ 460 h 1963"/>
                  <a:gd name="T48" fmla="*/ 734 w 1648"/>
                  <a:gd name="T49" fmla="*/ 527 h 1963"/>
                  <a:gd name="T50" fmla="*/ 709 w 1648"/>
                  <a:gd name="T51" fmla="*/ 522 h 1963"/>
                  <a:gd name="T52" fmla="*/ 643 w 1648"/>
                  <a:gd name="T53" fmla="*/ 580 h 1963"/>
                  <a:gd name="T54" fmla="*/ 661 w 1648"/>
                  <a:gd name="T55" fmla="*/ 607 h 1963"/>
                  <a:gd name="T56" fmla="*/ 621 w 1648"/>
                  <a:gd name="T57" fmla="*/ 652 h 1963"/>
                  <a:gd name="T58" fmla="*/ 637 w 1648"/>
                  <a:gd name="T59" fmla="*/ 701 h 1963"/>
                  <a:gd name="T60" fmla="*/ 569 w 1648"/>
                  <a:gd name="T61" fmla="*/ 731 h 1963"/>
                  <a:gd name="T62" fmla="*/ 561 w 1648"/>
                  <a:gd name="T63" fmla="*/ 791 h 1963"/>
                  <a:gd name="T64" fmla="*/ 512 w 1648"/>
                  <a:gd name="T65" fmla="*/ 854 h 1963"/>
                  <a:gd name="T66" fmla="*/ 506 w 1648"/>
                  <a:gd name="T67" fmla="*/ 890 h 1963"/>
                  <a:gd name="T68" fmla="*/ 476 w 1648"/>
                  <a:gd name="T69" fmla="*/ 987 h 1963"/>
                  <a:gd name="T70" fmla="*/ 438 w 1648"/>
                  <a:gd name="T71" fmla="*/ 1037 h 1963"/>
                  <a:gd name="T72" fmla="*/ 395 w 1648"/>
                  <a:gd name="T73" fmla="*/ 1098 h 1963"/>
                  <a:gd name="T74" fmla="*/ 336 w 1648"/>
                  <a:gd name="T75" fmla="*/ 1165 h 1963"/>
                  <a:gd name="T76" fmla="*/ 318 w 1648"/>
                  <a:gd name="T77" fmla="*/ 1230 h 1963"/>
                  <a:gd name="T78" fmla="*/ 285 w 1648"/>
                  <a:gd name="T79" fmla="*/ 1252 h 1963"/>
                  <a:gd name="T80" fmla="*/ 213 w 1648"/>
                  <a:gd name="T81" fmla="*/ 1305 h 1963"/>
                  <a:gd name="T82" fmla="*/ 138 w 1648"/>
                  <a:gd name="T83" fmla="*/ 1340 h 1963"/>
                  <a:gd name="T84" fmla="*/ 133 w 1648"/>
                  <a:gd name="T85" fmla="*/ 1376 h 1963"/>
                  <a:gd name="T86" fmla="*/ 132 w 1648"/>
                  <a:gd name="T87" fmla="*/ 1445 h 1963"/>
                  <a:gd name="T88" fmla="*/ 21 w 1648"/>
                  <a:gd name="T89" fmla="*/ 1433 h 1963"/>
                  <a:gd name="T90" fmla="*/ 77 w 1648"/>
                  <a:gd name="T91" fmla="*/ 1480 h 1963"/>
                  <a:gd name="T92" fmla="*/ 37 w 1648"/>
                  <a:gd name="T93" fmla="*/ 1526 h 1963"/>
                  <a:gd name="T94" fmla="*/ 81 w 1648"/>
                  <a:gd name="T95" fmla="*/ 1569 h 1963"/>
                  <a:gd name="T96" fmla="*/ 140 w 1648"/>
                  <a:gd name="T97" fmla="*/ 1578 h 1963"/>
                  <a:gd name="T98" fmla="*/ 10 w 1648"/>
                  <a:gd name="T99" fmla="*/ 1602 h 1963"/>
                  <a:gd name="T100" fmla="*/ 14 w 1648"/>
                  <a:gd name="T101" fmla="*/ 1694 h 1963"/>
                  <a:gd name="T102" fmla="*/ 28 w 1648"/>
                  <a:gd name="T103" fmla="*/ 1759 h 1963"/>
                  <a:gd name="T104" fmla="*/ 116 w 1648"/>
                  <a:gd name="T105" fmla="*/ 1675 h 1963"/>
                  <a:gd name="T106" fmla="*/ 25 w 1648"/>
                  <a:gd name="T107" fmla="*/ 1810 h 1963"/>
                  <a:gd name="T108" fmla="*/ 81 w 1648"/>
                  <a:gd name="T109" fmla="*/ 1817 h 1963"/>
                  <a:gd name="T110" fmla="*/ 279 w 1648"/>
                  <a:gd name="T111" fmla="*/ 1881 h 1963"/>
                  <a:gd name="T112" fmla="*/ 345 w 1648"/>
                  <a:gd name="T113" fmla="*/ 1774 h 1963"/>
                  <a:gd name="T114" fmla="*/ 487 w 1648"/>
                  <a:gd name="T115" fmla="*/ 1642 h 1963"/>
                  <a:gd name="T116" fmla="*/ 681 w 1648"/>
                  <a:gd name="T117" fmla="*/ 793 h 1963"/>
                  <a:gd name="T118" fmla="*/ 1143 w 1648"/>
                  <a:gd name="T119" fmla="*/ 445 h 1963"/>
                  <a:gd name="T120" fmla="*/ 1495 w 1648"/>
                  <a:gd name="T121" fmla="*/ 251 h 1963"/>
                  <a:gd name="T122" fmla="*/ 1590 w 1648"/>
                  <a:gd name="T123" fmla="*/ 251 h 1963"/>
                  <a:gd name="T124" fmla="*/ 462 w 1648"/>
                  <a:gd name="T125" fmla="*/ 1042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8" h="1963">
                    <a:moveTo>
                      <a:pt x="1505" y="184"/>
                    </a:moveTo>
                    <a:cubicBezTo>
                      <a:pt x="1505" y="184"/>
                      <a:pt x="1505" y="184"/>
                      <a:pt x="1506" y="184"/>
                    </a:cubicBezTo>
                    <a:cubicBezTo>
                      <a:pt x="1509" y="184"/>
                      <a:pt x="1516" y="189"/>
                      <a:pt x="1521" y="189"/>
                    </a:cubicBezTo>
                    <a:cubicBezTo>
                      <a:pt x="1521" y="189"/>
                      <a:pt x="1522" y="189"/>
                      <a:pt x="1522" y="188"/>
                    </a:cubicBezTo>
                    <a:cubicBezTo>
                      <a:pt x="1523" y="188"/>
                      <a:pt x="1523" y="188"/>
                      <a:pt x="1523" y="188"/>
                    </a:cubicBezTo>
                    <a:cubicBezTo>
                      <a:pt x="1527" y="188"/>
                      <a:pt x="1530" y="192"/>
                      <a:pt x="1535" y="192"/>
                    </a:cubicBezTo>
                    <a:cubicBezTo>
                      <a:pt x="1535" y="192"/>
                      <a:pt x="1536" y="192"/>
                      <a:pt x="1537" y="192"/>
                    </a:cubicBezTo>
                    <a:cubicBezTo>
                      <a:pt x="1538" y="192"/>
                      <a:pt x="1538" y="191"/>
                      <a:pt x="1539" y="191"/>
                    </a:cubicBezTo>
                    <a:cubicBezTo>
                      <a:pt x="1543" y="191"/>
                      <a:pt x="1542" y="195"/>
                      <a:pt x="1547" y="195"/>
                    </a:cubicBezTo>
                    <a:cubicBezTo>
                      <a:pt x="1553" y="195"/>
                      <a:pt x="1557" y="196"/>
                      <a:pt x="1564" y="198"/>
                    </a:cubicBezTo>
                    <a:cubicBezTo>
                      <a:pt x="1569" y="200"/>
                      <a:pt x="1571" y="202"/>
                      <a:pt x="1574" y="202"/>
                    </a:cubicBezTo>
                    <a:cubicBezTo>
                      <a:pt x="1575" y="202"/>
                      <a:pt x="1575" y="201"/>
                      <a:pt x="1577" y="201"/>
                    </a:cubicBezTo>
                    <a:cubicBezTo>
                      <a:pt x="1581" y="200"/>
                      <a:pt x="1588" y="199"/>
                      <a:pt x="1589" y="196"/>
                    </a:cubicBezTo>
                    <a:cubicBezTo>
                      <a:pt x="1590" y="194"/>
                      <a:pt x="1597" y="193"/>
                      <a:pt x="1602" y="189"/>
                    </a:cubicBezTo>
                    <a:cubicBezTo>
                      <a:pt x="1607" y="184"/>
                      <a:pt x="1602" y="176"/>
                      <a:pt x="1608" y="176"/>
                    </a:cubicBezTo>
                    <a:cubicBezTo>
                      <a:pt x="1614" y="175"/>
                      <a:pt x="1613" y="170"/>
                      <a:pt x="1617" y="168"/>
                    </a:cubicBezTo>
                    <a:cubicBezTo>
                      <a:pt x="1622" y="165"/>
                      <a:pt x="1631" y="167"/>
                      <a:pt x="1640" y="162"/>
                    </a:cubicBezTo>
                    <a:cubicBezTo>
                      <a:pt x="1646" y="159"/>
                      <a:pt x="1648" y="158"/>
                      <a:pt x="1648" y="155"/>
                    </a:cubicBezTo>
                    <a:cubicBezTo>
                      <a:pt x="1648" y="154"/>
                      <a:pt x="1647" y="153"/>
                      <a:pt x="1647" y="151"/>
                    </a:cubicBezTo>
                    <a:cubicBezTo>
                      <a:pt x="1647" y="144"/>
                      <a:pt x="1647" y="139"/>
                      <a:pt x="1647" y="134"/>
                    </a:cubicBezTo>
                    <a:cubicBezTo>
                      <a:pt x="1647" y="132"/>
                      <a:pt x="1645" y="132"/>
                      <a:pt x="1643" y="132"/>
                    </a:cubicBezTo>
                    <a:cubicBezTo>
                      <a:pt x="1639" y="132"/>
                      <a:pt x="1634" y="133"/>
                      <a:pt x="1632" y="133"/>
                    </a:cubicBezTo>
                    <a:cubicBezTo>
                      <a:pt x="1629" y="133"/>
                      <a:pt x="1629" y="132"/>
                      <a:pt x="1629" y="130"/>
                    </a:cubicBezTo>
                    <a:cubicBezTo>
                      <a:pt x="1629" y="129"/>
                      <a:pt x="1629" y="128"/>
                      <a:pt x="1629" y="127"/>
                    </a:cubicBezTo>
                    <a:cubicBezTo>
                      <a:pt x="1629" y="127"/>
                      <a:pt x="1629" y="127"/>
                      <a:pt x="1629" y="127"/>
                    </a:cubicBezTo>
                    <a:cubicBezTo>
                      <a:pt x="1629" y="124"/>
                      <a:pt x="1620" y="118"/>
                      <a:pt x="1621" y="116"/>
                    </a:cubicBezTo>
                    <a:cubicBezTo>
                      <a:pt x="1621" y="116"/>
                      <a:pt x="1621" y="116"/>
                      <a:pt x="1621" y="115"/>
                    </a:cubicBezTo>
                    <a:cubicBezTo>
                      <a:pt x="1621" y="115"/>
                      <a:pt x="1621" y="115"/>
                      <a:pt x="1621" y="114"/>
                    </a:cubicBezTo>
                    <a:cubicBezTo>
                      <a:pt x="1621" y="112"/>
                      <a:pt x="1619" y="111"/>
                      <a:pt x="1615" y="111"/>
                    </a:cubicBezTo>
                    <a:cubicBezTo>
                      <a:pt x="1613" y="110"/>
                      <a:pt x="1612" y="110"/>
                      <a:pt x="1611" y="110"/>
                    </a:cubicBezTo>
                    <a:cubicBezTo>
                      <a:pt x="1605" y="110"/>
                      <a:pt x="1598" y="112"/>
                      <a:pt x="1594" y="115"/>
                    </a:cubicBezTo>
                    <a:cubicBezTo>
                      <a:pt x="1593" y="117"/>
                      <a:pt x="1592" y="117"/>
                      <a:pt x="1591" y="117"/>
                    </a:cubicBezTo>
                    <a:cubicBezTo>
                      <a:pt x="1590" y="117"/>
                      <a:pt x="1589" y="116"/>
                      <a:pt x="1589" y="115"/>
                    </a:cubicBezTo>
                    <a:cubicBezTo>
                      <a:pt x="1588" y="115"/>
                      <a:pt x="1588" y="115"/>
                      <a:pt x="1588" y="115"/>
                    </a:cubicBezTo>
                    <a:cubicBezTo>
                      <a:pt x="1588" y="114"/>
                      <a:pt x="1590" y="113"/>
                      <a:pt x="1591" y="112"/>
                    </a:cubicBezTo>
                    <a:cubicBezTo>
                      <a:pt x="1591" y="112"/>
                      <a:pt x="1590" y="112"/>
                      <a:pt x="1590" y="111"/>
                    </a:cubicBezTo>
                    <a:cubicBezTo>
                      <a:pt x="1589" y="111"/>
                      <a:pt x="1589" y="111"/>
                      <a:pt x="1589" y="110"/>
                    </a:cubicBezTo>
                    <a:cubicBezTo>
                      <a:pt x="1589" y="110"/>
                      <a:pt x="1590" y="109"/>
                      <a:pt x="1591" y="109"/>
                    </a:cubicBezTo>
                    <a:cubicBezTo>
                      <a:pt x="1592" y="109"/>
                      <a:pt x="1592" y="109"/>
                      <a:pt x="1592" y="109"/>
                    </a:cubicBezTo>
                    <a:cubicBezTo>
                      <a:pt x="1592" y="109"/>
                      <a:pt x="1593" y="109"/>
                      <a:pt x="1593" y="109"/>
                    </a:cubicBezTo>
                    <a:cubicBezTo>
                      <a:pt x="1596" y="109"/>
                      <a:pt x="1603" y="105"/>
                      <a:pt x="1603" y="99"/>
                    </a:cubicBezTo>
                    <a:cubicBezTo>
                      <a:pt x="1603" y="99"/>
                      <a:pt x="1603" y="99"/>
                      <a:pt x="1603" y="98"/>
                    </a:cubicBezTo>
                    <a:cubicBezTo>
                      <a:pt x="1602" y="95"/>
                      <a:pt x="1600" y="94"/>
                      <a:pt x="1597" y="93"/>
                    </a:cubicBezTo>
                    <a:cubicBezTo>
                      <a:pt x="1594" y="92"/>
                      <a:pt x="1592" y="91"/>
                      <a:pt x="1592" y="90"/>
                    </a:cubicBezTo>
                    <a:cubicBezTo>
                      <a:pt x="1592" y="90"/>
                      <a:pt x="1592" y="90"/>
                      <a:pt x="1592" y="90"/>
                    </a:cubicBezTo>
                    <a:cubicBezTo>
                      <a:pt x="1592" y="88"/>
                      <a:pt x="1593" y="88"/>
                      <a:pt x="1594" y="88"/>
                    </a:cubicBezTo>
                    <a:cubicBezTo>
                      <a:pt x="1595" y="88"/>
                      <a:pt x="1596" y="88"/>
                      <a:pt x="1596" y="87"/>
                    </a:cubicBezTo>
                    <a:cubicBezTo>
                      <a:pt x="1596" y="87"/>
                      <a:pt x="1595" y="86"/>
                      <a:pt x="1595" y="86"/>
                    </a:cubicBezTo>
                    <a:cubicBezTo>
                      <a:pt x="1595" y="84"/>
                      <a:pt x="1586" y="79"/>
                      <a:pt x="1582" y="79"/>
                    </a:cubicBezTo>
                    <a:cubicBezTo>
                      <a:pt x="1582" y="79"/>
                      <a:pt x="1582" y="79"/>
                      <a:pt x="1582" y="79"/>
                    </a:cubicBezTo>
                    <a:cubicBezTo>
                      <a:pt x="1578" y="80"/>
                      <a:pt x="1575" y="85"/>
                      <a:pt x="1572" y="90"/>
                    </a:cubicBezTo>
                    <a:cubicBezTo>
                      <a:pt x="1570" y="94"/>
                      <a:pt x="1566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6" y="94"/>
                      <a:pt x="1570" y="90"/>
                      <a:pt x="1571" y="83"/>
                    </a:cubicBezTo>
                    <a:cubicBezTo>
                      <a:pt x="1571" y="82"/>
                      <a:pt x="1571" y="82"/>
                      <a:pt x="1571" y="81"/>
                    </a:cubicBezTo>
                    <a:cubicBezTo>
                      <a:pt x="1571" y="76"/>
                      <a:pt x="1569" y="75"/>
                      <a:pt x="1566" y="74"/>
                    </a:cubicBezTo>
                    <a:cubicBezTo>
                      <a:pt x="1566" y="74"/>
                      <a:pt x="1566" y="74"/>
                      <a:pt x="1565" y="74"/>
                    </a:cubicBezTo>
                    <a:cubicBezTo>
                      <a:pt x="1563" y="74"/>
                      <a:pt x="1559" y="78"/>
                      <a:pt x="1556" y="80"/>
                    </a:cubicBezTo>
                    <a:cubicBezTo>
                      <a:pt x="1554" y="82"/>
                      <a:pt x="1552" y="82"/>
                      <a:pt x="1550" y="82"/>
                    </a:cubicBezTo>
                    <a:cubicBezTo>
                      <a:pt x="1549" y="82"/>
                      <a:pt x="1548" y="82"/>
                      <a:pt x="1547" y="82"/>
                    </a:cubicBezTo>
                    <a:cubicBezTo>
                      <a:pt x="1543" y="82"/>
                      <a:pt x="1543" y="83"/>
                      <a:pt x="1540" y="87"/>
                    </a:cubicBezTo>
                    <a:cubicBezTo>
                      <a:pt x="1539" y="89"/>
                      <a:pt x="1538" y="90"/>
                      <a:pt x="1537" y="90"/>
                    </a:cubicBezTo>
                    <a:cubicBezTo>
                      <a:pt x="1537" y="90"/>
                      <a:pt x="1537" y="89"/>
                      <a:pt x="1537" y="88"/>
                    </a:cubicBezTo>
                    <a:cubicBezTo>
                      <a:pt x="1537" y="88"/>
                      <a:pt x="1537" y="88"/>
                      <a:pt x="1537" y="88"/>
                    </a:cubicBezTo>
                    <a:cubicBezTo>
                      <a:pt x="1537" y="86"/>
                      <a:pt x="1538" y="85"/>
                      <a:pt x="1540" y="84"/>
                    </a:cubicBezTo>
                    <a:cubicBezTo>
                      <a:pt x="1541" y="83"/>
                      <a:pt x="1542" y="83"/>
                      <a:pt x="1542" y="82"/>
                    </a:cubicBezTo>
                    <a:cubicBezTo>
                      <a:pt x="1542" y="81"/>
                      <a:pt x="1540" y="81"/>
                      <a:pt x="1540" y="79"/>
                    </a:cubicBezTo>
                    <a:cubicBezTo>
                      <a:pt x="1540" y="77"/>
                      <a:pt x="1543" y="77"/>
                      <a:pt x="1543" y="75"/>
                    </a:cubicBezTo>
                    <a:cubicBezTo>
                      <a:pt x="1543" y="75"/>
                      <a:pt x="1543" y="75"/>
                      <a:pt x="1543" y="75"/>
                    </a:cubicBezTo>
                    <a:cubicBezTo>
                      <a:pt x="1543" y="75"/>
                      <a:pt x="1542" y="75"/>
                      <a:pt x="1542" y="75"/>
                    </a:cubicBezTo>
                    <a:cubicBezTo>
                      <a:pt x="1541" y="75"/>
                      <a:pt x="1539" y="75"/>
                      <a:pt x="1538" y="75"/>
                    </a:cubicBezTo>
                    <a:cubicBezTo>
                      <a:pt x="1538" y="75"/>
                      <a:pt x="1537" y="75"/>
                      <a:pt x="1537" y="75"/>
                    </a:cubicBezTo>
                    <a:cubicBezTo>
                      <a:pt x="1537" y="74"/>
                      <a:pt x="1537" y="74"/>
                      <a:pt x="1537" y="73"/>
                    </a:cubicBezTo>
                    <a:cubicBezTo>
                      <a:pt x="1537" y="72"/>
                      <a:pt x="1537" y="72"/>
                      <a:pt x="1540" y="71"/>
                    </a:cubicBezTo>
                    <a:cubicBezTo>
                      <a:pt x="1543" y="70"/>
                      <a:pt x="1544" y="70"/>
                      <a:pt x="1544" y="68"/>
                    </a:cubicBezTo>
                    <a:cubicBezTo>
                      <a:pt x="1544" y="68"/>
                      <a:pt x="1544" y="67"/>
                      <a:pt x="1544" y="67"/>
                    </a:cubicBezTo>
                    <a:cubicBezTo>
                      <a:pt x="1544" y="66"/>
                      <a:pt x="1544" y="65"/>
                      <a:pt x="1543" y="65"/>
                    </a:cubicBezTo>
                    <a:cubicBezTo>
                      <a:pt x="1543" y="64"/>
                      <a:pt x="1542" y="64"/>
                      <a:pt x="1541" y="64"/>
                    </a:cubicBezTo>
                    <a:cubicBezTo>
                      <a:pt x="1540" y="64"/>
                      <a:pt x="1540" y="64"/>
                      <a:pt x="1539" y="64"/>
                    </a:cubicBezTo>
                    <a:cubicBezTo>
                      <a:pt x="1537" y="65"/>
                      <a:pt x="1537" y="59"/>
                      <a:pt x="1536" y="55"/>
                    </a:cubicBezTo>
                    <a:cubicBezTo>
                      <a:pt x="1534" y="51"/>
                      <a:pt x="1526" y="52"/>
                      <a:pt x="1526" y="50"/>
                    </a:cubicBezTo>
                    <a:cubicBezTo>
                      <a:pt x="1525" y="47"/>
                      <a:pt x="1522" y="48"/>
                      <a:pt x="1516" y="47"/>
                    </a:cubicBezTo>
                    <a:cubicBezTo>
                      <a:pt x="1515" y="47"/>
                      <a:pt x="1515" y="47"/>
                      <a:pt x="1514" y="47"/>
                    </a:cubicBezTo>
                    <a:cubicBezTo>
                      <a:pt x="1508" y="47"/>
                      <a:pt x="1505" y="51"/>
                      <a:pt x="1503" y="55"/>
                    </a:cubicBezTo>
                    <a:cubicBezTo>
                      <a:pt x="1500" y="59"/>
                      <a:pt x="1500" y="60"/>
                      <a:pt x="1499" y="64"/>
                    </a:cubicBezTo>
                    <a:cubicBezTo>
                      <a:pt x="1499" y="67"/>
                      <a:pt x="1492" y="71"/>
                      <a:pt x="1490" y="76"/>
                    </a:cubicBezTo>
                    <a:cubicBezTo>
                      <a:pt x="1490" y="76"/>
                      <a:pt x="1490" y="77"/>
                      <a:pt x="1490" y="77"/>
                    </a:cubicBezTo>
                    <a:cubicBezTo>
                      <a:pt x="1490" y="81"/>
                      <a:pt x="1493" y="83"/>
                      <a:pt x="1493" y="84"/>
                    </a:cubicBezTo>
                    <a:cubicBezTo>
                      <a:pt x="1493" y="84"/>
                      <a:pt x="1493" y="84"/>
                      <a:pt x="1493" y="84"/>
                    </a:cubicBezTo>
                    <a:cubicBezTo>
                      <a:pt x="1493" y="84"/>
                      <a:pt x="1493" y="84"/>
                      <a:pt x="1492" y="84"/>
                    </a:cubicBezTo>
                    <a:cubicBezTo>
                      <a:pt x="1492" y="84"/>
                      <a:pt x="1491" y="84"/>
                      <a:pt x="1490" y="84"/>
                    </a:cubicBezTo>
                    <a:cubicBezTo>
                      <a:pt x="1490" y="84"/>
                      <a:pt x="1490" y="84"/>
                      <a:pt x="1490" y="84"/>
                    </a:cubicBezTo>
                    <a:cubicBezTo>
                      <a:pt x="1488" y="84"/>
                      <a:pt x="1488" y="88"/>
                      <a:pt x="1487" y="94"/>
                    </a:cubicBezTo>
                    <a:cubicBezTo>
                      <a:pt x="1487" y="101"/>
                      <a:pt x="1484" y="102"/>
                      <a:pt x="1483" y="108"/>
                    </a:cubicBezTo>
                    <a:cubicBezTo>
                      <a:pt x="1483" y="108"/>
                      <a:pt x="1483" y="109"/>
                      <a:pt x="1483" y="110"/>
                    </a:cubicBezTo>
                    <a:cubicBezTo>
                      <a:pt x="1483" y="114"/>
                      <a:pt x="1486" y="117"/>
                      <a:pt x="1488" y="118"/>
                    </a:cubicBezTo>
                    <a:cubicBezTo>
                      <a:pt x="1489" y="119"/>
                      <a:pt x="1490" y="119"/>
                      <a:pt x="1490" y="119"/>
                    </a:cubicBezTo>
                    <a:cubicBezTo>
                      <a:pt x="1490" y="120"/>
                      <a:pt x="1489" y="121"/>
                      <a:pt x="1488" y="123"/>
                    </a:cubicBezTo>
                    <a:cubicBezTo>
                      <a:pt x="1488" y="124"/>
                      <a:pt x="1488" y="125"/>
                      <a:pt x="1488" y="126"/>
                    </a:cubicBezTo>
                    <a:cubicBezTo>
                      <a:pt x="1488" y="126"/>
                      <a:pt x="1488" y="126"/>
                      <a:pt x="1488" y="126"/>
                    </a:cubicBezTo>
                    <a:cubicBezTo>
                      <a:pt x="1488" y="127"/>
                      <a:pt x="1488" y="127"/>
                      <a:pt x="1487" y="127"/>
                    </a:cubicBezTo>
                    <a:cubicBezTo>
                      <a:pt x="1487" y="127"/>
                      <a:pt x="1487" y="127"/>
                      <a:pt x="1487" y="127"/>
                    </a:cubicBezTo>
                    <a:cubicBezTo>
                      <a:pt x="1486" y="127"/>
                      <a:pt x="1486" y="127"/>
                      <a:pt x="1486" y="126"/>
                    </a:cubicBezTo>
                    <a:cubicBezTo>
                      <a:pt x="1486" y="125"/>
                      <a:pt x="1486" y="124"/>
                      <a:pt x="1486" y="123"/>
                    </a:cubicBezTo>
                    <a:cubicBezTo>
                      <a:pt x="1486" y="122"/>
                      <a:pt x="1485" y="122"/>
                      <a:pt x="1485" y="122"/>
                    </a:cubicBezTo>
                    <a:cubicBezTo>
                      <a:pt x="1483" y="122"/>
                      <a:pt x="1480" y="123"/>
                      <a:pt x="1480" y="125"/>
                    </a:cubicBezTo>
                    <a:cubicBezTo>
                      <a:pt x="1479" y="127"/>
                      <a:pt x="1475" y="134"/>
                      <a:pt x="1473" y="136"/>
                    </a:cubicBezTo>
                    <a:cubicBezTo>
                      <a:pt x="1472" y="138"/>
                      <a:pt x="1471" y="139"/>
                      <a:pt x="1471" y="139"/>
                    </a:cubicBezTo>
                    <a:cubicBezTo>
                      <a:pt x="1471" y="139"/>
                      <a:pt x="1471" y="139"/>
                      <a:pt x="1470" y="138"/>
                    </a:cubicBezTo>
                    <a:cubicBezTo>
                      <a:pt x="1470" y="138"/>
                      <a:pt x="1470" y="138"/>
                      <a:pt x="1470" y="138"/>
                    </a:cubicBezTo>
                    <a:cubicBezTo>
                      <a:pt x="1470" y="135"/>
                      <a:pt x="1476" y="128"/>
                      <a:pt x="1477" y="125"/>
                    </a:cubicBezTo>
                    <a:cubicBezTo>
                      <a:pt x="1478" y="123"/>
                      <a:pt x="1479" y="121"/>
                      <a:pt x="1479" y="119"/>
                    </a:cubicBezTo>
                    <a:cubicBezTo>
                      <a:pt x="1479" y="118"/>
                      <a:pt x="1478" y="117"/>
                      <a:pt x="1477" y="116"/>
                    </a:cubicBezTo>
                    <a:cubicBezTo>
                      <a:pt x="1477" y="116"/>
                      <a:pt x="1477" y="116"/>
                      <a:pt x="1477" y="116"/>
                    </a:cubicBezTo>
                    <a:cubicBezTo>
                      <a:pt x="1472" y="117"/>
                      <a:pt x="1464" y="125"/>
                      <a:pt x="1462" y="129"/>
                    </a:cubicBezTo>
                    <a:cubicBezTo>
                      <a:pt x="1460" y="131"/>
                      <a:pt x="1459" y="131"/>
                      <a:pt x="1459" y="131"/>
                    </a:cubicBezTo>
                    <a:cubicBezTo>
                      <a:pt x="1459" y="131"/>
                      <a:pt x="1459" y="131"/>
                      <a:pt x="1459" y="130"/>
                    </a:cubicBezTo>
                    <a:cubicBezTo>
                      <a:pt x="1459" y="129"/>
                      <a:pt x="1464" y="125"/>
                      <a:pt x="1467" y="122"/>
                    </a:cubicBezTo>
                    <a:cubicBezTo>
                      <a:pt x="1468" y="121"/>
                      <a:pt x="1469" y="120"/>
                      <a:pt x="1469" y="119"/>
                    </a:cubicBezTo>
                    <a:cubicBezTo>
                      <a:pt x="1469" y="118"/>
                      <a:pt x="1468" y="118"/>
                      <a:pt x="1467" y="118"/>
                    </a:cubicBezTo>
                    <a:cubicBezTo>
                      <a:pt x="1467" y="117"/>
                      <a:pt x="1466" y="117"/>
                      <a:pt x="1466" y="117"/>
                    </a:cubicBezTo>
                    <a:cubicBezTo>
                      <a:pt x="1464" y="117"/>
                      <a:pt x="1461" y="120"/>
                      <a:pt x="1457" y="122"/>
                    </a:cubicBezTo>
                    <a:cubicBezTo>
                      <a:pt x="1456" y="123"/>
                      <a:pt x="1454" y="123"/>
                      <a:pt x="1453" y="123"/>
                    </a:cubicBezTo>
                    <a:cubicBezTo>
                      <a:pt x="1453" y="123"/>
                      <a:pt x="1452" y="123"/>
                      <a:pt x="1452" y="123"/>
                    </a:cubicBezTo>
                    <a:cubicBezTo>
                      <a:pt x="1451" y="123"/>
                      <a:pt x="1451" y="123"/>
                      <a:pt x="1450" y="124"/>
                    </a:cubicBezTo>
                    <a:cubicBezTo>
                      <a:pt x="1450" y="126"/>
                      <a:pt x="1449" y="130"/>
                      <a:pt x="1447" y="130"/>
                    </a:cubicBezTo>
                    <a:cubicBezTo>
                      <a:pt x="1447" y="130"/>
                      <a:pt x="1447" y="130"/>
                      <a:pt x="1447" y="129"/>
                    </a:cubicBezTo>
                    <a:cubicBezTo>
                      <a:pt x="1446" y="129"/>
                      <a:pt x="1446" y="128"/>
                      <a:pt x="1446" y="128"/>
                    </a:cubicBezTo>
                    <a:cubicBezTo>
                      <a:pt x="1446" y="126"/>
                      <a:pt x="1447" y="125"/>
                      <a:pt x="1448" y="122"/>
                    </a:cubicBezTo>
                    <a:cubicBezTo>
                      <a:pt x="1449" y="118"/>
                      <a:pt x="1464" y="108"/>
                      <a:pt x="1471" y="100"/>
                    </a:cubicBezTo>
                    <a:cubicBezTo>
                      <a:pt x="1474" y="95"/>
                      <a:pt x="1476" y="88"/>
                      <a:pt x="1476" y="84"/>
                    </a:cubicBezTo>
                    <a:cubicBezTo>
                      <a:pt x="1476" y="81"/>
                      <a:pt x="1475" y="79"/>
                      <a:pt x="1474" y="78"/>
                    </a:cubicBezTo>
                    <a:cubicBezTo>
                      <a:pt x="1474" y="78"/>
                      <a:pt x="1474" y="78"/>
                      <a:pt x="1473" y="79"/>
                    </a:cubicBezTo>
                    <a:cubicBezTo>
                      <a:pt x="1471" y="79"/>
                      <a:pt x="1460" y="88"/>
                      <a:pt x="1450" y="93"/>
                    </a:cubicBezTo>
                    <a:cubicBezTo>
                      <a:pt x="1445" y="96"/>
                      <a:pt x="1442" y="96"/>
                      <a:pt x="1440" y="96"/>
                    </a:cubicBezTo>
                    <a:cubicBezTo>
                      <a:pt x="1439" y="96"/>
                      <a:pt x="1438" y="96"/>
                      <a:pt x="1438" y="96"/>
                    </a:cubicBezTo>
                    <a:cubicBezTo>
                      <a:pt x="1438" y="96"/>
                      <a:pt x="1438" y="96"/>
                      <a:pt x="1438" y="96"/>
                    </a:cubicBezTo>
                    <a:cubicBezTo>
                      <a:pt x="1438" y="96"/>
                      <a:pt x="1438" y="96"/>
                      <a:pt x="1438" y="96"/>
                    </a:cubicBezTo>
                    <a:cubicBezTo>
                      <a:pt x="1440" y="96"/>
                      <a:pt x="1449" y="92"/>
                      <a:pt x="1449" y="90"/>
                    </a:cubicBezTo>
                    <a:cubicBezTo>
                      <a:pt x="1449" y="90"/>
                      <a:pt x="1449" y="90"/>
                      <a:pt x="1449" y="90"/>
                    </a:cubicBezTo>
                    <a:cubicBezTo>
                      <a:pt x="1449" y="89"/>
                      <a:pt x="1448" y="89"/>
                      <a:pt x="1448" y="88"/>
                    </a:cubicBezTo>
                    <a:cubicBezTo>
                      <a:pt x="1448" y="88"/>
                      <a:pt x="1449" y="87"/>
                      <a:pt x="1452" y="87"/>
                    </a:cubicBezTo>
                    <a:cubicBezTo>
                      <a:pt x="1456" y="85"/>
                      <a:pt x="1465" y="78"/>
                      <a:pt x="1465" y="74"/>
                    </a:cubicBezTo>
                    <a:cubicBezTo>
                      <a:pt x="1465" y="71"/>
                      <a:pt x="1460" y="69"/>
                      <a:pt x="1454" y="68"/>
                    </a:cubicBezTo>
                    <a:cubicBezTo>
                      <a:pt x="1454" y="68"/>
                      <a:pt x="1453" y="68"/>
                      <a:pt x="1453" y="68"/>
                    </a:cubicBezTo>
                    <a:cubicBezTo>
                      <a:pt x="1449" y="68"/>
                      <a:pt x="1446" y="69"/>
                      <a:pt x="1445" y="69"/>
                    </a:cubicBezTo>
                    <a:cubicBezTo>
                      <a:pt x="1445" y="69"/>
                      <a:pt x="1445" y="69"/>
                      <a:pt x="1445" y="69"/>
                    </a:cubicBezTo>
                    <a:cubicBezTo>
                      <a:pt x="1444" y="69"/>
                      <a:pt x="1444" y="69"/>
                      <a:pt x="1444" y="69"/>
                    </a:cubicBezTo>
                    <a:cubicBezTo>
                      <a:pt x="1444" y="68"/>
                      <a:pt x="1446" y="67"/>
                      <a:pt x="1446" y="66"/>
                    </a:cubicBezTo>
                    <a:cubicBezTo>
                      <a:pt x="1446" y="66"/>
                      <a:pt x="1445" y="66"/>
                      <a:pt x="1444" y="66"/>
                    </a:cubicBezTo>
                    <a:cubicBezTo>
                      <a:pt x="1444" y="65"/>
                      <a:pt x="1444" y="65"/>
                      <a:pt x="1444" y="65"/>
                    </a:cubicBezTo>
                    <a:cubicBezTo>
                      <a:pt x="1444" y="65"/>
                      <a:pt x="1444" y="65"/>
                      <a:pt x="1444" y="64"/>
                    </a:cubicBezTo>
                    <a:cubicBezTo>
                      <a:pt x="1445" y="63"/>
                      <a:pt x="1450" y="63"/>
                      <a:pt x="1456" y="63"/>
                    </a:cubicBezTo>
                    <a:cubicBezTo>
                      <a:pt x="1457" y="63"/>
                      <a:pt x="1459" y="63"/>
                      <a:pt x="1460" y="63"/>
                    </a:cubicBezTo>
                    <a:cubicBezTo>
                      <a:pt x="1464" y="63"/>
                      <a:pt x="1467" y="64"/>
                      <a:pt x="1470" y="64"/>
                    </a:cubicBezTo>
                    <a:cubicBezTo>
                      <a:pt x="1471" y="64"/>
                      <a:pt x="1472" y="64"/>
                      <a:pt x="1473" y="63"/>
                    </a:cubicBezTo>
                    <a:cubicBezTo>
                      <a:pt x="1475" y="61"/>
                      <a:pt x="1476" y="60"/>
                      <a:pt x="1476" y="59"/>
                    </a:cubicBezTo>
                    <a:cubicBezTo>
                      <a:pt x="1476" y="59"/>
                      <a:pt x="1476" y="58"/>
                      <a:pt x="1475" y="57"/>
                    </a:cubicBezTo>
                    <a:cubicBezTo>
                      <a:pt x="1474" y="57"/>
                      <a:pt x="1474" y="56"/>
                      <a:pt x="1474" y="56"/>
                    </a:cubicBezTo>
                    <a:cubicBezTo>
                      <a:pt x="1474" y="56"/>
                      <a:pt x="1474" y="56"/>
                      <a:pt x="1474" y="56"/>
                    </a:cubicBezTo>
                    <a:cubicBezTo>
                      <a:pt x="1474" y="56"/>
                      <a:pt x="1475" y="56"/>
                      <a:pt x="1475" y="57"/>
                    </a:cubicBezTo>
                    <a:cubicBezTo>
                      <a:pt x="1476" y="57"/>
                      <a:pt x="1476" y="57"/>
                      <a:pt x="1476" y="57"/>
                    </a:cubicBezTo>
                    <a:cubicBezTo>
                      <a:pt x="1478" y="57"/>
                      <a:pt x="1480" y="55"/>
                      <a:pt x="1483" y="51"/>
                    </a:cubicBezTo>
                    <a:cubicBezTo>
                      <a:pt x="1486" y="47"/>
                      <a:pt x="1487" y="43"/>
                      <a:pt x="1490" y="36"/>
                    </a:cubicBezTo>
                    <a:cubicBezTo>
                      <a:pt x="1491" y="34"/>
                      <a:pt x="1492" y="32"/>
                      <a:pt x="1492" y="31"/>
                    </a:cubicBezTo>
                    <a:cubicBezTo>
                      <a:pt x="1492" y="28"/>
                      <a:pt x="1490" y="26"/>
                      <a:pt x="1487" y="25"/>
                    </a:cubicBezTo>
                    <a:cubicBezTo>
                      <a:pt x="1485" y="24"/>
                      <a:pt x="1482" y="23"/>
                      <a:pt x="1479" y="23"/>
                    </a:cubicBezTo>
                    <a:cubicBezTo>
                      <a:pt x="1477" y="23"/>
                      <a:pt x="1474" y="24"/>
                      <a:pt x="1474" y="26"/>
                    </a:cubicBezTo>
                    <a:cubicBezTo>
                      <a:pt x="1473" y="29"/>
                      <a:pt x="1471" y="30"/>
                      <a:pt x="1470" y="30"/>
                    </a:cubicBezTo>
                    <a:cubicBezTo>
                      <a:pt x="1470" y="30"/>
                      <a:pt x="1469" y="30"/>
                      <a:pt x="1469" y="30"/>
                    </a:cubicBezTo>
                    <a:cubicBezTo>
                      <a:pt x="1469" y="30"/>
                      <a:pt x="1469" y="30"/>
                      <a:pt x="1469" y="30"/>
                    </a:cubicBezTo>
                    <a:cubicBezTo>
                      <a:pt x="1469" y="28"/>
                      <a:pt x="1471" y="26"/>
                      <a:pt x="1471" y="24"/>
                    </a:cubicBezTo>
                    <a:cubicBezTo>
                      <a:pt x="1471" y="24"/>
                      <a:pt x="1471" y="23"/>
                      <a:pt x="1471" y="23"/>
                    </a:cubicBezTo>
                    <a:cubicBezTo>
                      <a:pt x="1470" y="22"/>
                      <a:pt x="1470" y="21"/>
                      <a:pt x="1470" y="20"/>
                    </a:cubicBezTo>
                    <a:cubicBezTo>
                      <a:pt x="1470" y="19"/>
                      <a:pt x="1471" y="17"/>
                      <a:pt x="1472" y="14"/>
                    </a:cubicBezTo>
                    <a:cubicBezTo>
                      <a:pt x="1473" y="14"/>
                      <a:pt x="1473" y="13"/>
                      <a:pt x="1473" y="12"/>
                    </a:cubicBezTo>
                    <a:cubicBezTo>
                      <a:pt x="1473" y="9"/>
                      <a:pt x="1471" y="6"/>
                      <a:pt x="1469" y="6"/>
                    </a:cubicBezTo>
                    <a:cubicBezTo>
                      <a:pt x="1468" y="6"/>
                      <a:pt x="1466" y="8"/>
                      <a:pt x="1465" y="10"/>
                    </a:cubicBezTo>
                    <a:cubicBezTo>
                      <a:pt x="1464" y="12"/>
                      <a:pt x="1462" y="14"/>
                      <a:pt x="1462" y="14"/>
                    </a:cubicBezTo>
                    <a:cubicBezTo>
                      <a:pt x="1462" y="14"/>
                      <a:pt x="1462" y="14"/>
                      <a:pt x="1462" y="14"/>
                    </a:cubicBezTo>
                    <a:cubicBezTo>
                      <a:pt x="1461" y="13"/>
                      <a:pt x="1462" y="9"/>
                      <a:pt x="1460" y="8"/>
                    </a:cubicBezTo>
                    <a:cubicBezTo>
                      <a:pt x="1460" y="8"/>
                      <a:pt x="1459" y="8"/>
                      <a:pt x="1459" y="8"/>
                    </a:cubicBezTo>
                    <a:cubicBezTo>
                      <a:pt x="1457" y="8"/>
                      <a:pt x="1450" y="16"/>
                      <a:pt x="1446" y="16"/>
                    </a:cubicBezTo>
                    <a:cubicBezTo>
                      <a:pt x="1444" y="16"/>
                      <a:pt x="1444" y="16"/>
                      <a:pt x="1444" y="15"/>
                    </a:cubicBezTo>
                    <a:cubicBezTo>
                      <a:pt x="1444" y="14"/>
                      <a:pt x="1444" y="13"/>
                      <a:pt x="1444" y="13"/>
                    </a:cubicBezTo>
                    <a:cubicBezTo>
                      <a:pt x="1444" y="12"/>
                      <a:pt x="1444" y="12"/>
                      <a:pt x="1444" y="12"/>
                    </a:cubicBezTo>
                    <a:cubicBezTo>
                      <a:pt x="1444" y="12"/>
                      <a:pt x="1444" y="11"/>
                      <a:pt x="1443" y="11"/>
                    </a:cubicBezTo>
                    <a:cubicBezTo>
                      <a:pt x="1443" y="11"/>
                      <a:pt x="1441" y="13"/>
                      <a:pt x="1441" y="13"/>
                    </a:cubicBezTo>
                    <a:cubicBezTo>
                      <a:pt x="1441" y="13"/>
                      <a:pt x="1440" y="13"/>
                      <a:pt x="1440" y="13"/>
                    </a:cubicBezTo>
                    <a:cubicBezTo>
                      <a:pt x="1440" y="13"/>
                      <a:pt x="1440" y="12"/>
                      <a:pt x="1440" y="12"/>
                    </a:cubicBezTo>
                    <a:cubicBezTo>
                      <a:pt x="1440" y="10"/>
                      <a:pt x="1442" y="8"/>
                      <a:pt x="1442" y="5"/>
                    </a:cubicBezTo>
                    <a:cubicBezTo>
                      <a:pt x="1442" y="2"/>
                      <a:pt x="1439" y="0"/>
                      <a:pt x="1436" y="0"/>
                    </a:cubicBezTo>
                    <a:cubicBezTo>
                      <a:pt x="1436" y="0"/>
                      <a:pt x="1436" y="0"/>
                      <a:pt x="1436" y="0"/>
                    </a:cubicBezTo>
                    <a:cubicBezTo>
                      <a:pt x="1434" y="1"/>
                      <a:pt x="1434" y="2"/>
                      <a:pt x="1434" y="3"/>
                    </a:cubicBezTo>
                    <a:cubicBezTo>
                      <a:pt x="1434" y="4"/>
                      <a:pt x="1434" y="4"/>
                      <a:pt x="1434" y="5"/>
                    </a:cubicBezTo>
                    <a:cubicBezTo>
                      <a:pt x="1434" y="4"/>
                      <a:pt x="1433" y="4"/>
                      <a:pt x="1432" y="4"/>
                    </a:cubicBezTo>
                    <a:cubicBezTo>
                      <a:pt x="1430" y="4"/>
                      <a:pt x="1428" y="5"/>
                      <a:pt x="1427" y="8"/>
                    </a:cubicBezTo>
                    <a:cubicBezTo>
                      <a:pt x="1426" y="9"/>
                      <a:pt x="1426" y="11"/>
                      <a:pt x="1426" y="12"/>
                    </a:cubicBezTo>
                    <a:cubicBezTo>
                      <a:pt x="1426" y="15"/>
                      <a:pt x="1427" y="18"/>
                      <a:pt x="1429" y="20"/>
                    </a:cubicBezTo>
                    <a:cubicBezTo>
                      <a:pt x="1430" y="21"/>
                      <a:pt x="1430" y="21"/>
                      <a:pt x="1430" y="22"/>
                    </a:cubicBezTo>
                    <a:cubicBezTo>
                      <a:pt x="1430" y="23"/>
                      <a:pt x="1429" y="25"/>
                      <a:pt x="1429" y="27"/>
                    </a:cubicBezTo>
                    <a:cubicBezTo>
                      <a:pt x="1429" y="28"/>
                      <a:pt x="1429" y="29"/>
                      <a:pt x="1429" y="30"/>
                    </a:cubicBezTo>
                    <a:cubicBezTo>
                      <a:pt x="1428" y="31"/>
                      <a:pt x="1428" y="32"/>
                      <a:pt x="1427" y="32"/>
                    </a:cubicBezTo>
                    <a:cubicBezTo>
                      <a:pt x="1427" y="32"/>
                      <a:pt x="1426" y="31"/>
                      <a:pt x="1426" y="30"/>
                    </a:cubicBezTo>
                    <a:cubicBezTo>
                      <a:pt x="1426" y="28"/>
                      <a:pt x="1426" y="26"/>
                      <a:pt x="1426" y="25"/>
                    </a:cubicBezTo>
                    <a:cubicBezTo>
                      <a:pt x="1425" y="21"/>
                      <a:pt x="1421" y="20"/>
                      <a:pt x="1420" y="19"/>
                    </a:cubicBezTo>
                    <a:cubicBezTo>
                      <a:pt x="1419" y="20"/>
                      <a:pt x="1415" y="16"/>
                      <a:pt x="1412" y="16"/>
                    </a:cubicBezTo>
                    <a:cubicBezTo>
                      <a:pt x="1411" y="16"/>
                      <a:pt x="1410" y="16"/>
                      <a:pt x="1410" y="17"/>
                    </a:cubicBezTo>
                    <a:cubicBezTo>
                      <a:pt x="1408" y="18"/>
                      <a:pt x="1407" y="19"/>
                      <a:pt x="1407" y="21"/>
                    </a:cubicBezTo>
                    <a:cubicBezTo>
                      <a:pt x="1407" y="22"/>
                      <a:pt x="1407" y="24"/>
                      <a:pt x="1409" y="25"/>
                    </a:cubicBezTo>
                    <a:cubicBezTo>
                      <a:pt x="1411" y="28"/>
                      <a:pt x="1415" y="31"/>
                      <a:pt x="1415" y="32"/>
                    </a:cubicBezTo>
                    <a:cubicBezTo>
                      <a:pt x="1415" y="33"/>
                      <a:pt x="1414" y="33"/>
                      <a:pt x="1413" y="33"/>
                    </a:cubicBezTo>
                    <a:cubicBezTo>
                      <a:pt x="1413" y="33"/>
                      <a:pt x="1413" y="33"/>
                      <a:pt x="1412" y="33"/>
                    </a:cubicBezTo>
                    <a:cubicBezTo>
                      <a:pt x="1409" y="33"/>
                      <a:pt x="1409" y="28"/>
                      <a:pt x="1406" y="28"/>
                    </a:cubicBezTo>
                    <a:cubicBezTo>
                      <a:pt x="1403" y="28"/>
                      <a:pt x="1401" y="32"/>
                      <a:pt x="1401" y="37"/>
                    </a:cubicBezTo>
                    <a:cubicBezTo>
                      <a:pt x="1401" y="37"/>
                      <a:pt x="1401" y="38"/>
                      <a:pt x="1401" y="38"/>
                    </a:cubicBezTo>
                    <a:cubicBezTo>
                      <a:pt x="1402" y="44"/>
                      <a:pt x="1408" y="45"/>
                      <a:pt x="1414" y="45"/>
                    </a:cubicBezTo>
                    <a:cubicBezTo>
                      <a:pt x="1416" y="45"/>
                      <a:pt x="1418" y="43"/>
                      <a:pt x="1419" y="42"/>
                    </a:cubicBezTo>
                    <a:cubicBezTo>
                      <a:pt x="1419" y="41"/>
                      <a:pt x="1420" y="40"/>
                      <a:pt x="1420" y="40"/>
                    </a:cubicBezTo>
                    <a:cubicBezTo>
                      <a:pt x="1420" y="39"/>
                      <a:pt x="1420" y="39"/>
                      <a:pt x="1421" y="39"/>
                    </a:cubicBezTo>
                    <a:cubicBezTo>
                      <a:pt x="1421" y="39"/>
                      <a:pt x="1421" y="39"/>
                      <a:pt x="1421" y="39"/>
                    </a:cubicBezTo>
                    <a:cubicBezTo>
                      <a:pt x="1421" y="39"/>
                      <a:pt x="1421" y="40"/>
                      <a:pt x="1421" y="40"/>
                    </a:cubicBezTo>
                    <a:cubicBezTo>
                      <a:pt x="1421" y="41"/>
                      <a:pt x="1418" y="44"/>
                      <a:pt x="1418" y="46"/>
                    </a:cubicBezTo>
                    <a:cubicBezTo>
                      <a:pt x="1418" y="48"/>
                      <a:pt x="1422" y="48"/>
                      <a:pt x="1425" y="49"/>
                    </a:cubicBezTo>
                    <a:cubicBezTo>
                      <a:pt x="1426" y="50"/>
                      <a:pt x="1426" y="50"/>
                      <a:pt x="1426" y="50"/>
                    </a:cubicBezTo>
                    <a:cubicBezTo>
                      <a:pt x="1427" y="51"/>
                      <a:pt x="1425" y="53"/>
                      <a:pt x="1424" y="55"/>
                    </a:cubicBezTo>
                    <a:cubicBezTo>
                      <a:pt x="1424" y="55"/>
                      <a:pt x="1424" y="55"/>
                      <a:pt x="1424" y="55"/>
                    </a:cubicBezTo>
                    <a:cubicBezTo>
                      <a:pt x="1424" y="57"/>
                      <a:pt x="1427" y="58"/>
                      <a:pt x="1429" y="59"/>
                    </a:cubicBezTo>
                    <a:cubicBezTo>
                      <a:pt x="1432" y="60"/>
                      <a:pt x="1434" y="61"/>
                      <a:pt x="1434" y="61"/>
                    </a:cubicBezTo>
                    <a:cubicBezTo>
                      <a:pt x="1434" y="61"/>
                      <a:pt x="1434" y="61"/>
                      <a:pt x="1434" y="61"/>
                    </a:cubicBezTo>
                    <a:cubicBezTo>
                      <a:pt x="1434" y="62"/>
                      <a:pt x="1433" y="62"/>
                      <a:pt x="1432" y="62"/>
                    </a:cubicBezTo>
                    <a:cubicBezTo>
                      <a:pt x="1429" y="62"/>
                      <a:pt x="1424" y="60"/>
                      <a:pt x="1422" y="59"/>
                    </a:cubicBezTo>
                    <a:cubicBezTo>
                      <a:pt x="1420" y="57"/>
                      <a:pt x="1418" y="56"/>
                      <a:pt x="1416" y="56"/>
                    </a:cubicBezTo>
                    <a:cubicBezTo>
                      <a:pt x="1415" y="56"/>
                      <a:pt x="1414" y="56"/>
                      <a:pt x="1413" y="57"/>
                    </a:cubicBezTo>
                    <a:cubicBezTo>
                      <a:pt x="1412" y="58"/>
                      <a:pt x="1412" y="61"/>
                      <a:pt x="1412" y="63"/>
                    </a:cubicBezTo>
                    <a:cubicBezTo>
                      <a:pt x="1412" y="65"/>
                      <a:pt x="1412" y="66"/>
                      <a:pt x="1412" y="67"/>
                    </a:cubicBezTo>
                    <a:cubicBezTo>
                      <a:pt x="1412" y="69"/>
                      <a:pt x="1413" y="70"/>
                      <a:pt x="1414" y="70"/>
                    </a:cubicBezTo>
                    <a:cubicBezTo>
                      <a:pt x="1414" y="70"/>
                      <a:pt x="1415" y="70"/>
                      <a:pt x="1416" y="70"/>
                    </a:cubicBezTo>
                    <a:cubicBezTo>
                      <a:pt x="1417" y="70"/>
                      <a:pt x="1417" y="70"/>
                      <a:pt x="1417" y="70"/>
                    </a:cubicBezTo>
                    <a:cubicBezTo>
                      <a:pt x="1417" y="71"/>
                      <a:pt x="1415" y="73"/>
                      <a:pt x="1414" y="74"/>
                    </a:cubicBezTo>
                    <a:cubicBezTo>
                      <a:pt x="1414" y="75"/>
                      <a:pt x="1413" y="75"/>
                      <a:pt x="1413" y="75"/>
                    </a:cubicBezTo>
                    <a:cubicBezTo>
                      <a:pt x="1412" y="75"/>
                      <a:pt x="1411" y="73"/>
                      <a:pt x="1408" y="72"/>
                    </a:cubicBezTo>
                    <a:cubicBezTo>
                      <a:pt x="1408" y="72"/>
                      <a:pt x="1407" y="71"/>
                      <a:pt x="1406" y="71"/>
                    </a:cubicBezTo>
                    <a:cubicBezTo>
                      <a:pt x="1403" y="71"/>
                      <a:pt x="1400" y="73"/>
                      <a:pt x="1399" y="76"/>
                    </a:cubicBezTo>
                    <a:cubicBezTo>
                      <a:pt x="1398" y="77"/>
                      <a:pt x="1398" y="79"/>
                      <a:pt x="1398" y="79"/>
                    </a:cubicBezTo>
                    <a:cubicBezTo>
                      <a:pt x="1398" y="82"/>
                      <a:pt x="1400" y="84"/>
                      <a:pt x="1402" y="85"/>
                    </a:cubicBezTo>
                    <a:cubicBezTo>
                      <a:pt x="1402" y="86"/>
                      <a:pt x="1402" y="86"/>
                      <a:pt x="1402" y="86"/>
                    </a:cubicBezTo>
                    <a:cubicBezTo>
                      <a:pt x="1402" y="87"/>
                      <a:pt x="1400" y="87"/>
                      <a:pt x="1399" y="89"/>
                    </a:cubicBezTo>
                    <a:cubicBezTo>
                      <a:pt x="1399" y="89"/>
                      <a:pt x="1399" y="90"/>
                      <a:pt x="1399" y="90"/>
                    </a:cubicBezTo>
                    <a:cubicBezTo>
                      <a:pt x="1399" y="93"/>
                      <a:pt x="1408" y="99"/>
                      <a:pt x="1408" y="100"/>
                    </a:cubicBezTo>
                    <a:cubicBezTo>
                      <a:pt x="1408" y="101"/>
                      <a:pt x="1408" y="101"/>
                      <a:pt x="1407" y="101"/>
                    </a:cubicBezTo>
                    <a:cubicBezTo>
                      <a:pt x="1405" y="101"/>
                      <a:pt x="1401" y="100"/>
                      <a:pt x="1400" y="99"/>
                    </a:cubicBezTo>
                    <a:cubicBezTo>
                      <a:pt x="1399" y="98"/>
                      <a:pt x="1398" y="97"/>
                      <a:pt x="1396" y="97"/>
                    </a:cubicBezTo>
                    <a:cubicBezTo>
                      <a:pt x="1395" y="97"/>
                      <a:pt x="1395" y="98"/>
                      <a:pt x="1395" y="99"/>
                    </a:cubicBezTo>
                    <a:cubicBezTo>
                      <a:pt x="1395" y="102"/>
                      <a:pt x="1391" y="103"/>
                      <a:pt x="1391" y="105"/>
                    </a:cubicBezTo>
                    <a:cubicBezTo>
                      <a:pt x="1391" y="106"/>
                      <a:pt x="1391" y="106"/>
                      <a:pt x="1391" y="107"/>
                    </a:cubicBezTo>
                    <a:cubicBezTo>
                      <a:pt x="1392" y="108"/>
                      <a:pt x="1392" y="109"/>
                      <a:pt x="1392" y="109"/>
                    </a:cubicBezTo>
                    <a:cubicBezTo>
                      <a:pt x="1392" y="110"/>
                      <a:pt x="1392" y="110"/>
                      <a:pt x="1392" y="111"/>
                    </a:cubicBezTo>
                    <a:cubicBezTo>
                      <a:pt x="1392" y="112"/>
                      <a:pt x="1392" y="112"/>
                      <a:pt x="1392" y="113"/>
                    </a:cubicBezTo>
                    <a:cubicBezTo>
                      <a:pt x="1393" y="116"/>
                      <a:pt x="1395" y="121"/>
                      <a:pt x="1398" y="122"/>
                    </a:cubicBezTo>
                    <a:cubicBezTo>
                      <a:pt x="1399" y="122"/>
                      <a:pt x="1400" y="123"/>
                      <a:pt x="1400" y="123"/>
                    </a:cubicBezTo>
                    <a:cubicBezTo>
                      <a:pt x="1400" y="124"/>
                      <a:pt x="1399" y="124"/>
                      <a:pt x="1399" y="124"/>
                    </a:cubicBezTo>
                    <a:cubicBezTo>
                      <a:pt x="1399" y="124"/>
                      <a:pt x="1399" y="124"/>
                      <a:pt x="1399" y="124"/>
                    </a:cubicBezTo>
                    <a:cubicBezTo>
                      <a:pt x="1398" y="123"/>
                      <a:pt x="1398" y="123"/>
                      <a:pt x="1397" y="123"/>
                    </a:cubicBezTo>
                    <a:cubicBezTo>
                      <a:pt x="1396" y="123"/>
                      <a:pt x="1395" y="123"/>
                      <a:pt x="1394" y="124"/>
                    </a:cubicBezTo>
                    <a:cubicBezTo>
                      <a:pt x="1393" y="125"/>
                      <a:pt x="1392" y="125"/>
                      <a:pt x="1391" y="125"/>
                    </a:cubicBezTo>
                    <a:cubicBezTo>
                      <a:pt x="1390" y="125"/>
                      <a:pt x="1388" y="125"/>
                      <a:pt x="1387" y="125"/>
                    </a:cubicBezTo>
                    <a:cubicBezTo>
                      <a:pt x="1385" y="124"/>
                      <a:pt x="1385" y="121"/>
                      <a:pt x="1383" y="121"/>
                    </a:cubicBezTo>
                    <a:cubicBezTo>
                      <a:pt x="1382" y="121"/>
                      <a:pt x="1381" y="122"/>
                      <a:pt x="1380" y="123"/>
                    </a:cubicBezTo>
                    <a:cubicBezTo>
                      <a:pt x="1379" y="124"/>
                      <a:pt x="1379" y="126"/>
                      <a:pt x="1379" y="127"/>
                    </a:cubicBezTo>
                    <a:cubicBezTo>
                      <a:pt x="1379" y="128"/>
                      <a:pt x="1379" y="129"/>
                      <a:pt x="1379" y="130"/>
                    </a:cubicBezTo>
                    <a:cubicBezTo>
                      <a:pt x="1379" y="131"/>
                      <a:pt x="1379" y="132"/>
                      <a:pt x="1378" y="133"/>
                    </a:cubicBezTo>
                    <a:cubicBezTo>
                      <a:pt x="1377" y="134"/>
                      <a:pt x="1376" y="135"/>
                      <a:pt x="1375" y="135"/>
                    </a:cubicBezTo>
                    <a:cubicBezTo>
                      <a:pt x="1374" y="135"/>
                      <a:pt x="1373" y="134"/>
                      <a:pt x="1373" y="133"/>
                    </a:cubicBezTo>
                    <a:cubicBezTo>
                      <a:pt x="1372" y="131"/>
                      <a:pt x="1371" y="129"/>
                      <a:pt x="1369" y="129"/>
                    </a:cubicBezTo>
                    <a:cubicBezTo>
                      <a:pt x="1368" y="129"/>
                      <a:pt x="1368" y="130"/>
                      <a:pt x="1368" y="130"/>
                    </a:cubicBezTo>
                    <a:cubicBezTo>
                      <a:pt x="1367" y="130"/>
                      <a:pt x="1367" y="131"/>
                      <a:pt x="1367" y="131"/>
                    </a:cubicBezTo>
                    <a:cubicBezTo>
                      <a:pt x="1367" y="133"/>
                      <a:pt x="1368" y="134"/>
                      <a:pt x="1368" y="135"/>
                    </a:cubicBezTo>
                    <a:cubicBezTo>
                      <a:pt x="1368" y="135"/>
                      <a:pt x="1368" y="135"/>
                      <a:pt x="1368" y="135"/>
                    </a:cubicBezTo>
                    <a:cubicBezTo>
                      <a:pt x="1368" y="135"/>
                      <a:pt x="1368" y="136"/>
                      <a:pt x="1368" y="136"/>
                    </a:cubicBezTo>
                    <a:cubicBezTo>
                      <a:pt x="1368" y="137"/>
                      <a:pt x="1370" y="139"/>
                      <a:pt x="1370" y="140"/>
                    </a:cubicBezTo>
                    <a:cubicBezTo>
                      <a:pt x="1370" y="140"/>
                      <a:pt x="1369" y="141"/>
                      <a:pt x="1368" y="141"/>
                    </a:cubicBezTo>
                    <a:cubicBezTo>
                      <a:pt x="1365" y="142"/>
                      <a:pt x="1364" y="143"/>
                      <a:pt x="1364" y="145"/>
                    </a:cubicBezTo>
                    <a:cubicBezTo>
                      <a:pt x="1364" y="146"/>
                      <a:pt x="1364" y="147"/>
                      <a:pt x="1363" y="147"/>
                    </a:cubicBezTo>
                    <a:cubicBezTo>
                      <a:pt x="1361" y="147"/>
                      <a:pt x="1360" y="146"/>
                      <a:pt x="1360" y="145"/>
                    </a:cubicBezTo>
                    <a:cubicBezTo>
                      <a:pt x="1360" y="143"/>
                      <a:pt x="1361" y="141"/>
                      <a:pt x="1363" y="139"/>
                    </a:cubicBezTo>
                    <a:cubicBezTo>
                      <a:pt x="1364" y="138"/>
                      <a:pt x="1364" y="137"/>
                      <a:pt x="1364" y="137"/>
                    </a:cubicBezTo>
                    <a:cubicBezTo>
                      <a:pt x="1364" y="135"/>
                      <a:pt x="1363" y="133"/>
                      <a:pt x="1363" y="131"/>
                    </a:cubicBezTo>
                    <a:cubicBezTo>
                      <a:pt x="1363" y="130"/>
                      <a:pt x="1364" y="128"/>
                      <a:pt x="1365" y="127"/>
                    </a:cubicBezTo>
                    <a:cubicBezTo>
                      <a:pt x="1367" y="125"/>
                      <a:pt x="1368" y="123"/>
                      <a:pt x="1368" y="122"/>
                    </a:cubicBezTo>
                    <a:cubicBezTo>
                      <a:pt x="1368" y="119"/>
                      <a:pt x="1365" y="116"/>
                      <a:pt x="1365" y="115"/>
                    </a:cubicBezTo>
                    <a:cubicBezTo>
                      <a:pt x="1365" y="114"/>
                      <a:pt x="1366" y="113"/>
                      <a:pt x="1367" y="113"/>
                    </a:cubicBezTo>
                    <a:cubicBezTo>
                      <a:pt x="1371" y="110"/>
                      <a:pt x="1370" y="101"/>
                      <a:pt x="1371" y="94"/>
                    </a:cubicBezTo>
                    <a:cubicBezTo>
                      <a:pt x="1372" y="93"/>
                      <a:pt x="1372" y="93"/>
                      <a:pt x="1372" y="92"/>
                    </a:cubicBezTo>
                    <a:cubicBezTo>
                      <a:pt x="1372" y="89"/>
                      <a:pt x="1369" y="88"/>
                      <a:pt x="1366" y="88"/>
                    </a:cubicBezTo>
                    <a:cubicBezTo>
                      <a:pt x="1364" y="88"/>
                      <a:pt x="1362" y="88"/>
                      <a:pt x="1360" y="89"/>
                    </a:cubicBezTo>
                    <a:cubicBezTo>
                      <a:pt x="1357" y="90"/>
                      <a:pt x="1354" y="91"/>
                      <a:pt x="1353" y="91"/>
                    </a:cubicBezTo>
                    <a:cubicBezTo>
                      <a:pt x="1353" y="91"/>
                      <a:pt x="1353" y="91"/>
                      <a:pt x="1353" y="91"/>
                    </a:cubicBezTo>
                    <a:cubicBezTo>
                      <a:pt x="1353" y="91"/>
                      <a:pt x="1354" y="90"/>
                      <a:pt x="1354" y="89"/>
                    </a:cubicBezTo>
                    <a:cubicBezTo>
                      <a:pt x="1358" y="85"/>
                      <a:pt x="1369" y="80"/>
                      <a:pt x="1373" y="76"/>
                    </a:cubicBezTo>
                    <a:cubicBezTo>
                      <a:pt x="1377" y="73"/>
                      <a:pt x="1377" y="63"/>
                      <a:pt x="1377" y="60"/>
                    </a:cubicBezTo>
                    <a:cubicBezTo>
                      <a:pt x="1377" y="60"/>
                      <a:pt x="1377" y="60"/>
                      <a:pt x="1377" y="59"/>
                    </a:cubicBezTo>
                    <a:cubicBezTo>
                      <a:pt x="1377" y="57"/>
                      <a:pt x="1376" y="56"/>
                      <a:pt x="1374" y="55"/>
                    </a:cubicBezTo>
                    <a:cubicBezTo>
                      <a:pt x="1374" y="54"/>
                      <a:pt x="1374" y="54"/>
                      <a:pt x="1374" y="53"/>
                    </a:cubicBezTo>
                    <a:cubicBezTo>
                      <a:pt x="1374" y="52"/>
                      <a:pt x="1375" y="50"/>
                      <a:pt x="1377" y="45"/>
                    </a:cubicBezTo>
                    <a:cubicBezTo>
                      <a:pt x="1378" y="44"/>
                      <a:pt x="1378" y="42"/>
                      <a:pt x="1378" y="41"/>
                    </a:cubicBezTo>
                    <a:cubicBezTo>
                      <a:pt x="1378" y="36"/>
                      <a:pt x="1375" y="32"/>
                      <a:pt x="1372" y="31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1368" y="31"/>
                      <a:pt x="1361" y="41"/>
                      <a:pt x="1359" y="45"/>
                    </a:cubicBezTo>
                    <a:cubicBezTo>
                      <a:pt x="1357" y="49"/>
                      <a:pt x="1351" y="50"/>
                      <a:pt x="1346" y="60"/>
                    </a:cubicBezTo>
                    <a:cubicBezTo>
                      <a:pt x="1342" y="68"/>
                      <a:pt x="1339" y="68"/>
                      <a:pt x="1339" y="73"/>
                    </a:cubicBezTo>
                    <a:cubicBezTo>
                      <a:pt x="1339" y="74"/>
                      <a:pt x="1339" y="74"/>
                      <a:pt x="1339" y="74"/>
                    </a:cubicBezTo>
                    <a:cubicBezTo>
                      <a:pt x="1339" y="74"/>
                      <a:pt x="1339" y="75"/>
                      <a:pt x="1339" y="75"/>
                    </a:cubicBezTo>
                    <a:cubicBezTo>
                      <a:pt x="1339" y="77"/>
                      <a:pt x="1339" y="77"/>
                      <a:pt x="1338" y="77"/>
                    </a:cubicBezTo>
                    <a:cubicBezTo>
                      <a:pt x="1338" y="77"/>
                      <a:pt x="1337" y="77"/>
                      <a:pt x="1337" y="77"/>
                    </a:cubicBezTo>
                    <a:cubicBezTo>
                      <a:pt x="1336" y="77"/>
                      <a:pt x="1335" y="77"/>
                      <a:pt x="1335" y="78"/>
                    </a:cubicBezTo>
                    <a:cubicBezTo>
                      <a:pt x="1333" y="82"/>
                      <a:pt x="1333" y="86"/>
                      <a:pt x="1331" y="89"/>
                    </a:cubicBezTo>
                    <a:cubicBezTo>
                      <a:pt x="1330" y="92"/>
                      <a:pt x="1330" y="98"/>
                      <a:pt x="1327" y="102"/>
                    </a:cubicBezTo>
                    <a:cubicBezTo>
                      <a:pt x="1323" y="107"/>
                      <a:pt x="1310" y="120"/>
                      <a:pt x="1309" y="126"/>
                    </a:cubicBezTo>
                    <a:cubicBezTo>
                      <a:pt x="1309" y="132"/>
                      <a:pt x="1299" y="136"/>
                      <a:pt x="1298" y="143"/>
                    </a:cubicBezTo>
                    <a:cubicBezTo>
                      <a:pt x="1297" y="149"/>
                      <a:pt x="1294" y="149"/>
                      <a:pt x="1294" y="152"/>
                    </a:cubicBezTo>
                    <a:cubicBezTo>
                      <a:pt x="1294" y="152"/>
                      <a:pt x="1294" y="152"/>
                      <a:pt x="1294" y="153"/>
                    </a:cubicBezTo>
                    <a:cubicBezTo>
                      <a:pt x="1294" y="155"/>
                      <a:pt x="1296" y="155"/>
                      <a:pt x="1298" y="155"/>
                    </a:cubicBezTo>
                    <a:cubicBezTo>
                      <a:pt x="1300" y="155"/>
                      <a:pt x="1301" y="156"/>
                      <a:pt x="1301" y="158"/>
                    </a:cubicBezTo>
                    <a:cubicBezTo>
                      <a:pt x="1301" y="163"/>
                      <a:pt x="1294" y="164"/>
                      <a:pt x="1294" y="169"/>
                    </a:cubicBezTo>
                    <a:cubicBezTo>
                      <a:pt x="1294" y="174"/>
                      <a:pt x="1289" y="175"/>
                      <a:pt x="1287" y="179"/>
                    </a:cubicBezTo>
                    <a:cubicBezTo>
                      <a:pt x="1285" y="183"/>
                      <a:pt x="1285" y="193"/>
                      <a:pt x="1280" y="197"/>
                    </a:cubicBezTo>
                    <a:cubicBezTo>
                      <a:pt x="1279" y="198"/>
                      <a:pt x="1278" y="199"/>
                      <a:pt x="1277" y="199"/>
                    </a:cubicBezTo>
                    <a:cubicBezTo>
                      <a:pt x="1275" y="199"/>
                      <a:pt x="1274" y="197"/>
                      <a:pt x="1274" y="195"/>
                    </a:cubicBezTo>
                    <a:cubicBezTo>
                      <a:pt x="1273" y="195"/>
                      <a:pt x="1273" y="195"/>
                      <a:pt x="1273" y="195"/>
                    </a:cubicBezTo>
                    <a:cubicBezTo>
                      <a:pt x="1273" y="192"/>
                      <a:pt x="1277" y="190"/>
                      <a:pt x="1277" y="189"/>
                    </a:cubicBezTo>
                    <a:cubicBezTo>
                      <a:pt x="1277" y="188"/>
                      <a:pt x="1277" y="187"/>
                      <a:pt x="1276" y="186"/>
                    </a:cubicBezTo>
                    <a:cubicBezTo>
                      <a:pt x="1275" y="186"/>
                      <a:pt x="1275" y="187"/>
                      <a:pt x="1275" y="187"/>
                    </a:cubicBezTo>
                    <a:cubicBezTo>
                      <a:pt x="1274" y="187"/>
                      <a:pt x="1274" y="187"/>
                      <a:pt x="1274" y="187"/>
                    </a:cubicBezTo>
                    <a:cubicBezTo>
                      <a:pt x="1273" y="187"/>
                      <a:pt x="1273" y="185"/>
                      <a:pt x="1272" y="184"/>
                    </a:cubicBezTo>
                    <a:cubicBezTo>
                      <a:pt x="1272" y="184"/>
                      <a:pt x="1272" y="184"/>
                      <a:pt x="1271" y="184"/>
                    </a:cubicBezTo>
                    <a:cubicBezTo>
                      <a:pt x="1270" y="184"/>
                      <a:pt x="1268" y="186"/>
                      <a:pt x="1268" y="190"/>
                    </a:cubicBezTo>
                    <a:cubicBezTo>
                      <a:pt x="1268" y="193"/>
                      <a:pt x="1271" y="197"/>
                      <a:pt x="1270" y="199"/>
                    </a:cubicBezTo>
                    <a:cubicBezTo>
                      <a:pt x="1270" y="200"/>
                      <a:pt x="1270" y="201"/>
                      <a:pt x="1270" y="201"/>
                    </a:cubicBezTo>
                    <a:cubicBezTo>
                      <a:pt x="1269" y="201"/>
                      <a:pt x="1269" y="202"/>
                      <a:pt x="1269" y="202"/>
                    </a:cubicBezTo>
                    <a:cubicBezTo>
                      <a:pt x="1266" y="202"/>
                      <a:pt x="1264" y="197"/>
                      <a:pt x="1263" y="193"/>
                    </a:cubicBezTo>
                    <a:cubicBezTo>
                      <a:pt x="1263" y="193"/>
                      <a:pt x="1263" y="192"/>
                      <a:pt x="1263" y="191"/>
                    </a:cubicBezTo>
                    <a:cubicBezTo>
                      <a:pt x="1263" y="187"/>
                      <a:pt x="1264" y="184"/>
                      <a:pt x="1266" y="182"/>
                    </a:cubicBezTo>
                    <a:cubicBezTo>
                      <a:pt x="1267" y="181"/>
                      <a:pt x="1267" y="181"/>
                      <a:pt x="1267" y="180"/>
                    </a:cubicBezTo>
                    <a:cubicBezTo>
                      <a:pt x="1267" y="178"/>
                      <a:pt x="1263" y="176"/>
                      <a:pt x="1263" y="174"/>
                    </a:cubicBezTo>
                    <a:cubicBezTo>
                      <a:pt x="1263" y="172"/>
                      <a:pt x="1277" y="161"/>
                      <a:pt x="1279" y="157"/>
                    </a:cubicBezTo>
                    <a:cubicBezTo>
                      <a:pt x="1279" y="155"/>
                      <a:pt x="1280" y="154"/>
                      <a:pt x="1280" y="153"/>
                    </a:cubicBezTo>
                    <a:cubicBezTo>
                      <a:pt x="1280" y="152"/>
                      <a:pt x="1279" y="152"/>
                      <a:pt x="1276" y="151"/>
                    </a:cubicBezTo>
                    <a:cubicBezTo>
                      <a:pt x="1275" y="151"/>
                      <a:pt x="1274" y="150"/>
                      <a:pt x="1274" y="148"/>
                    </a:cubicBezTo>
                    <a:cubicBezTo>
                      <a:pt x="1274" y="146"/>
                      <a:pt x="1275" y="143"/>
                      <a:pt x="1277" y="141"/>
                    </a:cubicBezTo>
                    <a:cubicBezTo>
                      <a:pt x="1279" y="139"/>
                      <a:pt x="1280" y="139"/>
                      <a:pt x="1281" y="139"/>
                    </a:cubicBezTo>
                    <a:cubicBezTo>
                      <a:pt x="1282" y="139"/>
                      <a:pt x="1283" y="140"/>
                      <a:pt x="1284" y="140"/>
                    </a:cubicBezTo>
                    <a:cubicBezTo>
                      <a:pt x="1284" y="140"/>
                      <a:pt x="1285" y="139"/>
                      <a:pt x="1285" y="138"/>
                    </a:cubicBezTo>
                    <a:cubicBezTo>
                      <a:pt x="1285" y="138"/>
                      <a:pt x="1285" y="138"/>
                      <a:pt x="1285" y="138"/>
                    </a:cubicBezTo>
                    <a:cubicBezTo>
                      <a:pt x="1285" y="135"/>
                      <a:pt x="1280" y="136"/>
                      <a:pt x="1279" y="133"/>
                    </a:cubicBezTo>
                    <a:cubicBezTo>
                      <a:pt x="1279" y="133"/>
                      <a:pt x="1279" y="133"/>
                      <a:pt x="1279" y="133"/>
                    </a:cubicBezTo>
                    <a:cubicBezTo>
                      <a:pt x="1279" y="130"/>
                      <a:pt x="1284" y="127"/>
                      <a:pt x="1284" y="125"/>
                    </a:cubicBezTo>
                    <a:cubicBezTo>
                      <a:pt x="1284" y="125"/>
                      <a:pt x="1284" y="125"/>
                      <a:pt x="1284" y="125"/>
                    </a:cubicBezTo>
                    <a:cubicBezTo>
                      <a:pt x="1284" y="123"/>
                      <a:pt x="1283" y="123"/>
                      <a:pt x="1282" y="123"/>
                    </a:cubicBezTo>
                    <a:cubicBezTo>
                      <a:pt x="1281" y="123"/>
                      <a:pt x="1280" y="123"/>
                      <a:pt x="1279" y="123"/>
                    </a:cubicBezTo>
                    <a:cubicBezTo>
                      <a:pt x="1278" y="123"/>
                      <a:pt x="1277" y="123"/>
                      <a:pt x="1277" y="123"/>
                    </a:cubicBezTo>
                    <a:cubicBezTo>
                      <a:pt x="1275" y="123"/>
                      <a:pt x="1274" y="122"/>
                      <a:pt x="1274" y="122"/>
                    </a:cubicBezTo>
                    <a:cubicBezTo>
                      <a:pt x="1274" y="122"/>
                      <a:pt x="1275" y="121"/>
                      <a:pt x="1275" y="121"/>
                    </a:cubicBezTo>
                    <a:cubicBezTo>
                      <a:pt x="1276" y="121"/>
                      <a:pt x="1277" y="121"/>
                      <a:pt x="1278" y="121"/>
                    </a:cubicBezTo>
                    <a:cubicBezTo>
                      <a:pt x="1281" y="121"/>
                      <a:pt x="1284" y="118"/>
                      <a:pt x="1284" y="116"/>
                    </a:cubicBezTo>
                    <a:cubicBezTo>
                      <a:pt x="1284" y="116"/>
                      <a:pt x="1284" y="116"/>
                      <a:pt x="1283" y="115"/>
                    </a:cubicBezTo>
                    <a:cubicBezTo>
                      <a:pt x="1283" y="115"/>
                      <a:pt x="1282" y="115"/>
                      <a:pt x="1281" y="115"/>
                    </a:cubicBezTo>
                    <a:cubicBezTo>
                      <a:pt x="1279" y="115"/>
                      <a:pt x="1275" y="116"/>
                      <a:pt x="1274" y="116"/>
                    </a:cubicBezTo>
                    <a:cubicBezTo>
                      <a:pt x="1275" y="114"/>
                      <a:pt x="1295" y="91"/>
                      <a:pt x="1300" y="84"/>
                    </a:cubicBezTo>
                    <a:cubicBezTo>
                      <a:pt x="1305" y="78"/>
                      <a:pt x="1311" y="77"/>
                      <a:pt x="1313" y="75"/>
                    </a:cubicBezTo>
                    <a:cubicBezTo>
                      <a:pt x="1314" y="74"/>
                      <a:pt x="1314" y="74"/>
                      <a:pt x="1314" y="73"/>
                    </a:cubicBezTo>
                    <a:cubicBezTo>
                      <a:pt x="1314" y="72"/>
                      <a:pt x="1313" y="71"/>
                      <a:pt x="1311" y="71"/>
                    </a:cubicBezTo>
                    <a:cubicBezTo>
                      <a:pt x="1310" y="71"/>
                      <a:pt x="1310" y="72"/>
                      <a:pt x="1309" y="72"/>
                    </a:cubicBezTo>
                    <a:cubicBezTo>
                      <a:pt x="1308" y="72"/>
                      <a:pt x="1308" y="72"/>
                      <a:pt x="1307" y="72"/>
                    </a:cubicBezTo>
                    <a:cubicBezTo>
                      <a:pt x="1307" y="72"/>
                      <a:pt x="1306" y="72"/>
                      <a:pt x="1306" y="71"/>
                    </a:cubicBezTo>
                    <a:cubicBezTo>
                      <a:pt x="1306" y="71"/>
                      <a:pt x="1307" y="69"/>
                      <a:pt x="1308" y="68"/>
                    </a:cubicBezTo>
                    <a:cubicBezTo>
                      <a:pt x="1310" y="66"/>
                      <a:pt x="1312" y="67"/>
                      <a:pt x="1315" y="64"/>
                    </a:cubicBezTo>
                    <a:cubicBezTo>
                      <a:pt x="1318" y="61"/>
                      <a:pt x="1323" y="55"/>
                      <a:pt x="1325" y="52"/>
                    </a:cubicBezTo>
                    <a:cubicBezTo>
                      <a:pt x="1325" y="51"/>
                      <a:pt x="1325" y="51"/>
                      <a:pt x="1325" y="50"/>
                    </a:cubicBezTo>
                    <a:cubicBezTo>
                      <a:pt x="1325" y="48"/>
                      <a:pt x="1323" y="47"/>
                      <a:pt x="1322" y="45"/>
                    </a:cubicBezTo>
                    <a:cubicBezTo>
                      <a:pt x="1322" y="44"/>
                      <a:pt x="1321" y="44"/>
                      <a:pt x="1320" y="44"/>
                    </a:cubicBezTo>
                    <a:cubicBezTo>
                      <a:pt x="1319" y="44"/>
                      <a:pt x="1318" y="44"/>
                      <a:pt x="1316" y="46"/>
                    </a:cubicBezTo>
                    <a:cubicBezTo>
                      <a:pt x="1316" y="46"/>
                      <a:pt x="1315" y="46"/>
                      <a:pt x="1315" y="46"/>
                    </a:cubicBezTo>
                    <a:cubicBezTo>
                      <a:pt x="1313" y="46"/>
                      <a:pt x="1313" y="41"/>
                      <a:pt x="1310" y="40"/>
                    </a:cubicBezTo>
                    <a:cubicBezTo>
                      <a:pt x="1310" y="39"/>
                      <a:pt x="1309" y="39"/>
                      <a:pt x="1308" y="39"/>
                    </a:cubicBezTo>
                    <a:cubicBezTo>
                      <a:pt x="1306" y="39"/>
                      <a:pt x="1304" y="43"/>
                      <a:pt x="1302" y="46"/>
                    </a:cubicBezTo>
                    <a:cubicBezTo>
                      <a:pt x="1300" y="50"/>
                      <a:pt x="1297" y="52"/>
                      <a:pt x="1296" y="52"/>
                    </a:cubicBezTo>
                    <a:cubicBezTo>
                      <a:pt x="1296" y="52"/>
                      <a:pt x="1295" y="52"/>
                      <a:pt x="1295" y="52"/>
                    </a:cubicBezTo>
                    <a:cubicBezTo>
                      <a:pt x="1295" y="51"/>
                      <a:pt x="1295" y="51"/>
                      <a:pt x="1295" y="51"/>
                    </a:cubicBezTo>
                    <a:cubicBezTo>
                      <a:pt x="1295" y="50"/>
                      <a:pt x="1296" y="48"/>
                      <a:pt x="1299" y="46"/>
                    </a:cubicBezTo>
                    <a:cubicBezTo>
                      <a:pt x="1300" y="44"/>
                      <a:pt x="1301" y="43"/>
                      <a:pt x="1301" y="42"/>
                    </a:cubicBezTo>
                    <a:cubicBezTo>
                      <a:pt x="1301" y="41"/>
                      <a:pt x="1301" y="40"/>
                      <a:pt x="1300" y="39"/>
                    </a:cubicBezTo>
                    <a:cubicBezTo>
                      <a:pt x="1298" y="38"/>
                      <a:pt x="1299" y="34"/>
                      <a:pt x="1297" y="33"/>
                    </a:cubicBezTo>
                    <a:cubicBezTo>
                      <a:pt x="1296" y="32"/>
                      <a:pt x="1291" y="28"/>
                      <a:pt x="1288" y="28"/>
                    </a:cubicBezTo>
                    <a:cubicBezTo>
                      <a:pt x="1288" y="28"/>
                      <a:pt x="1287" y="29"/>
                      <a:pt x="1287" y="29"/>
                    </a:cubicBezTo>
                    <a:cubicBezTo>
                      <a:pt x="1287" y="29"/>
                      <a:pt x="1287" y="30"/>
                      <a:pt x="1287" y="30"/>
                    </a:cubicBezTo>
                    <a:cubicBezTo>
                      <a:pt x="1287" y="32"/>
                      <a:pt x="1288" y="34"/>
                      <a:pt x="1289" y="36"/>
                    </a:cubicBezTo>
                    <a:cubicBezTo>
                      <a:pt x="1290" y="38"/>
                      <a:pt x="1293" y="43"/>
                      <a:pt x="1293" y="45"/>
                    </a:cubicBezTo>
                    <a:cubicBezTo>
                      <a:pt x="1293" y="45"/>
                      <a:pt x="1292" y="45"/>
                      <a:pt x="1292" y="46"/>
                    </a:cubicBezTo>
                    <a:cubicBezTo>
                      <a:pt x="1292" y="47"/>
                      <a:pt x="1291" y="49"/>
                      <a:pt x="1291" y="52"/>
                    </a:cubicBezTo>
                    <a:cubicBezTo>
                      <a:pt x="1291" y="54"/>
                      <a:pt x="1289" y="58"/>
                      <a:pt x="1286" y="59"/>
                    </a:cubicBezTo>
                    <a:cubicBezTo>
                      <a:pt x="1286" y="59"/>
                      <a:pt x="1285" y="59"/>
                      <a:pt x="1285" y="59"/>
                    </a:cubicBezTo>
                    <a:cubicBezTo>
                      <a:pt x="1284" y="59"/>
                      <a:pt x="1283" y="57"/>
                      <a:pt x="1283" y="54"/>
                    </a:cubicBezTo>
                    <a:cubicBezTo>
                      <a:pt x="1283" y="52"/>
                      <a:pt x="1284" y="49"/>
                      <a:pt x="1284" y="48"/>
                    </a:cubicBezTo>
                    <a:cubicBezTo>
                      <a:pt x="1284" y="44"/>
                      <a:pt x="1278" y="39"/>
                      <a:pt x="1275" y="39"/>
                    </a:cubicBezTo>
                    <a:cubicBezTo>
                      <a:pt x="1273" y="39"/>
                      <a:pt x="1270" y="42"/>
                      <a:pt x="1270" y="47"/>
                    </a:cubicBezTo>
                    <a:cubicBezTo>
                      <a:pt x="1270" y="47"/>
                      <a:pt x="1270" y="47"/>
                      <a:pt x="1270" y="47"/>
                    </a:cubicBezTo>
                    <a:cubicBezTo>
                      <a:pt x="1270" y="47"/>
                      <a:pt x="1270" y="47"/>
                      <a:pt x="1270" y="47"/>
                    </a:cubicBezTo>
                    <a:cubicBezTo>
                      <a:pt x="1270" y="48"/>
                      <a:pt x="1269" y="49"/>
                      <a:pt x="1268" y="49"/>
                    </a:cubicBezTo>
                    <a:cubicBezTo>
                      <a:pt x="1267" y="49"/>
                      <a:pt x="1265" y="48"/>
                      <a:pt x="1265" y="47"/>
                    </a:cubicBezTo>
                    <a:cubicBezTo>
                      <a:pt x="1265" y="46"/>
                      <a:pt x="1265" y="46"/>
                      <a:pt x="1266" y="45"/>
                    </a:cubicBezTo>
                    <a:cubicBezTo>
                      <a:pt x="1271" y="42"/>
                      <a:pt x="1271" y="39"/>
                      <a:pt x="1272" y="35"/>
                    </a:cubicBezTo>
                    <a:cubicBezTo>
                      <a:pt x="1272" y="35"/>
                      <a:pt x="1272" y="34"/>
                      <a:pt x="1272" y="34"/>
                    </a:cubicBezTo>
                    <a:cubicBezTo>
                      <a:pt x="1272" y="31"/>
                      <a:pt x="1269" y="30"/>
                      <a:pt x="1267" y="30"/>
                    </a:cubicBezTo>
                    <a:cubicBezTo>
                      <a:pt x="1267" y="30"/>
                      <a:pt x="1266" y="30"/>
                      <a:pt x="1266" y="30"/>
                    </a:cubicBezTo>
                    <a:cubicBezTo>
                      <a:pt x="1264" y="31"/>
                      <a:pt x="1266" y="35"/>
                      <a:pt x="1263" y="38"/>
                    </a:cubicBezTo>
                    <a:cubicBezTo>
                      <a:pt x="1262" y="39"/>
                      <a:pt x="1261" y="39"/>
                      <a:pt x="1260" y="39"/>
                    </a:cubicBezTo>
                    <a:cubicBezTo>
                      <a:pt x="1259" y="39"/>
                      <a:pt x="1258" y="38"/>
                      <a:pt x="1258" y="36"/>
                    </a:cubicBezTo>
                    <a:cubicBezTo>
                      <a:pt x="1257" y="34"/>
                      <a:pt x="1254" y="31"/>
                      <a:pt x="1254" y="30"/>
                    </a:cubicBezTo>
                    <a:cubicBezTo>
                      <a:pt x="1254" y="28"/>
                      <a:pt x="1253" y="27"/>
                      <a:pt x="1251" y="27"/>
                    </a:cubicBezTo>
                    <a:cubicBezTo>
                      <a:pt x="1251" y="27"/>
                      <a:pt x="1251" y="27"/>
                      <a:pt x="1250" y="27"/>
                    </a:cubicBezTo>
                    <a:cubicBezTo>
                      <a:pt x="1250" y="28"/>
                      <a:pt x="1249" y="28"/>
                      <a:pt x="1249" y="28"/>
                    </a:cubicBezTo>
                    <a:cubicBezTo>
                      <a:pt x="1249" y="28"/>
                      <a:pt x="1249" y="28"/>
                      <a:pt x="1248" y="26"/>
                    </a:cubicBezTo>
                    <a:cubicBezTo>
                      <a:pt x="1248" y="23"/>
                      <a:pt x="1245" y="21"/>
                      <a:pt x="1243" y="21"/>
                    </a:cubicBezTo>
                    <a:cubicBezTo>
                      <a:pt x="1243" y="21"/>
                      <a:pt x="1242" y="22"/>
                      <a:pt x="1242" y="22"/>
                    </a:cubicBezTo>
                    <a:cubicBezTo>
                      <a:pt x="1242" y="24"/>
                      <a:pt x="1245" y="25"/>
                      <a:pt x="1245" y="27"/>
                    </a:cubicBezTo>
                    <a:cubicBezTo>
                      <a:pt x="1245" y="28"/>
                      <a:pt x="1244" y="28"/>
                      <a:pt x="1243" y="28"/>
                    </a:cubicBezTo>
                    <a:cubicBezTo>
                      <a:pt x="1242" y="29"/>
                      <a:pt x="1241" y="29"/>
                      <a:pt x="1240" y="30"/>
                    </a:cubicBezTo>
                    <a:cubicBezTo>
                      <a:pt x="1240" y="30"/>
                      <a:pt x="1240" y="30"/>
                      <a:pt x="1240" y="30"/>
                    </a:cubicBezTo>
                    <a:cubicBezTo>
                      <a:pt x="1241" y="31"/>
                      <a:pt x="1241" y="31"/>
                      <a:pt x="1242" y="31"/>
                    </a:cubicBezTo>
                    <a:cubicBezTo>
                      <a:pt x="1242" y="31"/>
                      <a:pt x="1243" y="31"/>
                      <a:pt x="1243" y="31"/>
                    </a:cubicBezTo>
                    <a:cubicBezTo>
                      <a:pt x="1244" y="31"/>
                      <a:pt x="1244" y="31"/>
                      <a:pt x="1244" y="31"/>
                    </a:cubicBezTo>
                    <a:cubicBezTo>
                      <a:pt x="1244" y="33"/>
                      <a:pt x="1239" y="33"/>
                      <a:pt x="1239" y="36"/>
                    </a:cubicBezTo>
                    <a:cubicBezTo>
                      <a:pt x="1239" y="39"/>
                      <a:pt x="1244" y="39"/>
                      <a:pt x="1244" y="41"/>
                    </a:cubicBezTo>
                    <a:cubicBezTo>
                      <a:pt x="1244" y="41"/>
                      <a:pt x="1244" y="41"/>
                      <a:pt x="1243" y="41"/>
                    </a:cubicBezTo>
                    <a:cubicBezTo>
                      <a:pt x="1243" y="41"/>
                      <a:pt x="1242" y="41"/>
                      <a:pt x="1242" y="41"/>
                    </a:cubicBezTo>
                    <a:cubicBezTo>
                      <a:pt x="1241" y="41"/>
                      <a:pt x="1241" y="41"/>
                      <a:pt x="1241" y="42"/>
                    </a:cubicBezTo>
                    <a:cubicBezTo>
                      <a:pt x="1241" y="44"/>
                      <a:pt x="1248" y="48"/>
                      <a:pt x="1248" y="50"/>
                    </a:cubicBezTo>
                    <a:cubicBezTo>
                      <a:pt x="1248" y="50"/>
                      <a:pt x="1248" y="50"/>
                      <a:pt x="1248" y="50"/>
                    </a:cubicBezTo>
                    <a:cubicBezTo>
                      <a:pt x="1248" y="50"/>
                      <a:pt x="1248" y="50"/>
                      <a:pt x="1248" y="50"/>
                    </a:cubicBezTo>
                    <a:cubicBezTo>
                      <a:pt x="1247" y="50"/>
                      <a:pt x="1244" y="49"/>
                      <a:pt x="1242" y="49"/>
                    </a:cubicBezTo>
                    <a:cubicBezTo>
                      <a:pt x="1242" y="49"/>
                      <a:pt x="1241" y="49"/>
                      <a:pt x="1241" y="49"/>
                    </a:cubicBezTo>
                    <a:cubicBezTo>
                      <a:pt x="1241" y="51"/>
                      <a:pt x="1241" y="52"/>
                      <a:pt x="1243" y="56"/>
                    </a:cubicBezTo>
                    <a:cubicBezTo>
                      <a:pt x="1244" y="58"/>
                      <a:pt x="1244" y="60"/>
                      <a:pt x="1244" y="62"/>
                    </a:cubicBezTo>
                    <a:cubicBezTo>
                      <a:pt x="1244" y="63"/>
                      <a:pt x="1244" y="63"/>
                      <a:pt x="1244" y="64"/>
                    </a:cubicBezTo>
                    <a:cubicBezTo>
                      <a:pt x="1243" y="64"/>
                      <a:pt x="1243" y="64"/>
                      <a:pt x="1243" y="64"/>
                    </a:cubicBezTo>
                    <a:cubicBezTo>
                      <a:pt x="1241" y="64"/>
                      <a:pt x="1235" y="59"/>
                      <a:pt x="1233" y="57"/>
                    </a:cubicBezTo>
                    <a:cubicBezTo>
                      <a:pt x="1231" y="54"/>
                      <a:pt x="1233" y="51"/>
                      <a:pt x="1229" y="49"/>
                    </a:cubicBezTo>
                    <a:cubicBezTo>
                      <a:pt x="1228" y="49"/>
                      <a:pt x="1228" y="48"/>
                      <a:pt x="1227" y="48"/>
                    </a:cubicBezTo>
                    <a:cubicBezTo>
                      <a:pt x="1224" y="48"/>
                      <a:pt x="1223" y="52"/>
                      <a:pt x="1222" y="54"/>
                    </a:cubicBezTo>
                    <a:cubicBezTo>
                      <a:pt x="1222" y="54"/>
                      <a:pt x="1222" y="55"/>
                      <a:pt x="1222" y="56"/>
                    </a:cubicBezTo>
                    <a:cubicBezTo>
                      <a:pt x="1222" y="60"/>
                      <a:pt x="1223" y="64"/>
                      <a:pt x="1223" y="67"/>
                    </a:cubicBezTo>
                    <a:cubicBezTo>
                      <a:pt x="1223" y="69"/>
                      <a:pt x="1224" y="69"/>
                      <a:pt x="1226" y="70"/>
                    </a:cubicBezTo>
                    <a:cubicBezTo>
                      <a:pt x="1228" y="70"/>
                      <a:pt x="1229" y="70"/>
                      <a:pt x="1229" y="71"/>
                    </a:cubicBezTo>
                    <a:cubicBezTo>
                      <a:pt x="1230" y="72"/>
                      <a:pt x="1232" y="72"/>
                      <a:pt x="1234" y="73"/>
                    </a:cubicBezTo>
                    <a:cubicBezTo>
                      <a:pt x="1236" y="73"/>
                      <a:pt x="1238" y="73"/>
                      <a:pt x="1238" y="75"/>
                    </a:cubicBezTo>
                    <a:cubicBezTo>
                      <a:pt x="1238" y="79"/>
                      <a:pt x="1244" y="80"/>
                      <a:pt x="1243" y="83"/>
                    </a:cubicBezTo>
                    <a:cubicBezTo>
                      <a:pt x="1243" y="85"/>
                      <a:pt x="1250" y="92"/>
                      <a:pt x="1250" y="95"/>
                    </a:cubicBezTo>
                    <a:cubicBezTo>
                      <a:pt x="1250" y="96"/>
                      <a:pt x="1250" y="96"/>
                      <a:pt x="1250" y="96"/>
                    </a:cubicBezTo>
                    <a:cubicBezTo>
                      <a:pt x="1249" y="97"/>
                      <a:pt x="1249" y="97"/>
                      <a:pt x="1248" y="97"/>
                    </a:cubicBezTo>
                    <a:cubicBezTo>
                      <a:pt x="1246" y="97"/>
                      <a:pt x="1243" y="96"/>
                      <a:pt x="1241" y="93"/>
                    </a:cubicBezTo>
                    <a:cubicBezTo>
                      <a:pt x="1239" y="88"/>
                      <a:pt x="1233" y="83"/>
                      <a:pt x="1228" y="83"/>
                    </a:cubicBezTo>
                    <a:cubicBezTo>
                      <a:pt x="1223" y="83"/>
                      <a:pt x="1220" y="90"/>
                      <a:pt x="1220" y="96"/>
                    </a:cubicBezTo>
                    <a:cubicBezTo>
                      <a:pt x="1220" y="102"/>
                      <a:pt x="1213" y="108"/>
                      <a:pt x="1213" y="110"/>
                    </a:cubicBezTo>
                    <a:cubicBezTo>
                      <a:pt x="1213" y="112"/>
                      <a:pt x="1215" y="114"/>
                      <a:pt x="1219" y="117"/>
                    </a:cubicBezTo>
                    <a:cubicBezTo>
                      <a:pt x="1223" y="120"/>
                      <a:pt x="1226" y="123"/>
                      <a:pt x="1226" y="127"/>
                    </a:cubicBezTo>
                    <a:cubicBezTo>
                      <a:pt x="1226" y="127"/>
                      <a:pt x="1226" y="127"/>
                      <a:pt x="1226" y="127"/>
                    </a:cubicBezTo>
                    <a:cubicBezTo>
                      <a:pt x="1226" y="128"/>
                      <a:pt x="1226" y="129"/>
                      <a:pt x="1225" y="129"/>
                    </a:cubicBezTo>
                    <a:cubicBezTo>
                      <a:pt x="1225" y="129"/>
                      <a:pt x="1222" y="125"/>
                      <a:pt x="1220" y="123"/>
                    </a:cubicBezTo>
                    <a:cubicBezTo>
                      <a:pt x="1218" y="120"/>
                      <a:pt x="1214" y="120"/>
                      <a:pt x="1211" y="117"/>
                    </a:cubicBezTo>
                    <a:cubicBezTo>
                      <a:pt x="1210" y="117"/>
                      <a:pt x="1209" y="116"/>
                      <a:pt x="1208" y="116"/>
                    </a:cubicBezTo>
                    <a:cubicBezTo>
                      <a:pt x="1204" y="116"/>
                      <a:pt x="1201" y="118"/>
                      <a:pt x="1198" y="120"/>
                    </a:cubicBezTo>
                    <a:cubicBezTo>
                      <a:pt x="1193" y="122"/>
                      <a:pt x="1192" y="125"/>
                      <a:pt x="1192" y="128"/>
                    </a:cubicBezTo>
                    <a:cubicBezTo>
                      <a:pt x="1192" y="130"/>
                      <a:pt x="1187" y="135"/>
                      <a:pt x="1182" y="139"/>
                    </a:cubicBezTo>
                    <a:cubicBezTo>
                      <a:pt x="1177" y="144"/>
                      <a:pt x="1172" y="150"/>
                      <a:pt x="1172" y="153"/>
                    </a:cubicBezTo>
                    <a:cubicBezTo>
                      <a:pt x="1172" y="156"/>
                      <a:pt x="1174" y="157"/>
                      <a:pt x="1176" y="157"/>
                    </a:cubicBezTo>
                    <a:cubicBezTo>
                      <a:pt x="1178" y="157"/>
                      <a:pt x="1180" y="158"/>
                      <a:pt x="1180" y="159"/>
                    </a:cubicBezTo>
                    <a:cubicBezTo>
                      <a:pt x="1180" y="159"/>
                      <a:pt x="1180" y="159"/>
                      <a:pt x="1180" y="159"/>
                    </a:cubicBezTo>
                    <a:cubicBezTo>
                      <a:pt x="1179" y="160"/>
                      <a:pt x="1179" y="160"/>
                      <a:pt x="1177" y="160"/>
                    </a:cubicBezTo>
                    <a:cubicBezTo>
                      <a:pt x="1175" y="160"/>
                      <a:pt x="1172" y="159"/>
                      <a:pt x="1170" y="159"/>
                    </a:cubicBezTo>
                    <a:cubicBezTo>
                      <a:pt x="1170" y="159"/>
                      <a:pt x="1169" y="159"/>
                      <a:pt x="1169" y="160"/>
                    </a:cubicBezTo>
                    <a:cubicBezTo>
                      <a:pt x="1169" y="161"/>
                      <a:pt x="1167" y="162"/>
                      <a:pt x="1165" y="163"/>
                    </a:cubicBezTo>
                    <a:cubicBezTo>
                      <a:pt x="1163" y="164"/>
                      <a:pt x="1160" y="165"/>
                      <a:pt x="1160" y="166"/>
                    </a:cubicBezTo>
                    <a:cubicBezTo>
                      <a:pt x="1160" y="168"/>
                      <a:pt x="1162" y="168"/>
                      <a:pt x="1164" y="168"/>
                    </a:cubicBezTo>
                    <a:cubicBezTo>
                      <a:pt x="1166" y="168"/>
                      <a:pt x="1169" y="167"/>
                      <a:pt x="1171" y="167"/>
                    </a:cubicBezTo>
                    <a:cubicBezTo>
                      <a:pt x="1172" y="167"/>
                      <a:pt x="1173" y="167"/>
                      <a:pt x="1173" y="168"/>
                    </a:cubicBezTo>
                    <a:cubicBezTo>
                      <a:pt x="1174" y="168"/>
                      <a:pt x="1174" y="168"/>
                      <a:pt x="1174" y="168"/>
                    </a:cubicBezTo>
                    <a:cubicBezTo>
                      <a:pt x="1174" y="169"/>
                      <a:pt x="1173" y="169"/>
                      <a:pt x="1171" y="169"/>
                    </a:cubicBezTo>
                    <a:cubicBezTo>
                      <a:pt x="1168" y="170"/>
                      <a:pt x="1164" y="170"/>
                      <a:pt x="1161" y="170"/>
                    </a:cubicBezTo>
                    <a:cubicBezTo>
                      <a:pt x="1158" y="171"/>
                      <a:pt x="1155" y="171"/>
                      <a:pt x="1155" y="172"/>
                    </a:cubicBezTo>
                    <a:cubicBezTo>
                      <a:pt x="1155" y="175"/>
                      <a:pt x="1160" y="178"/>
                      <a:pt x="1160" y="180"/>
                    </a:cubicBezTo>
                    <a:cubicBezTo>
                      <a:pt x="1160" y="183"/>
                      <a:pt x="1167" y="187"/>
                      <a:pt x="1166" y="191"/>
                    </a:cubicBezTo>
                    <a:cubicBezTo>
                      <a:pt x="1166" y="191"/>
                      <a:pt x="1166" y="191"/>
                      <a:pt x="1166" y="191"/>
                    </a:cubicBezTo>
                    <a:cubicBezTo>
                      <a:pt x="1166" y="192"/>
                      <a:pt x="1163" y="194"/>
                      <a:pt x="1159" y="194"/>
                    </a:cubicBezTo>
                    <a:cubicBezTo>
                      <a:pt x="1156" y="195"/>
                      <a:pt x="1152" y="196"/>
                      <a:pt x="1152" y="197"/>
                    </a:cubicBezTo>
                    <a:cubicBezTo>
                      <a:pt x="1152" y="197"/>
                      <a:pt x="1152" y="197"/>
                      <a:pt x="1152" y="197"/>
                    </a:cubicBezTo>
                    <a:cubicBezTo>
                      <a:pt x="1153" y="199"/>
                      <a:pt x="1155" y="201"/>
                      <a:pt x="1155" y="205"/>
                    </a:cubicBezTo>
                    <a:cubicBezTo>
                      <a:pt x="1155" y="208"/>
                      <a:pt x="1157" y="211"/>
                      <a:pt x="1162" y="211"/>
                    </a:cubicBezTo>
                    <a:cubicBezTo>
                      <a:pt x="1162" y="211"/>
                      <a:pt x="1163" y="211"/>
                      <a:pt x="1163" y="211"/>
                    </a:cubicBezTo>
                    <a:cubicBezTo>
                      <a:pt x="1164" y="211"/>
                      <a:pt x="1164" y="211"/>
                      <a:pt x="1165" y="211"/>
                    </a:cubicBezTo>
                    <a:cubicBezTo>
                      <a:pt x="1169" y="211"/>
                      <a:pt x="1172" y="214"/>
                      <a:pt x="1172" y="215"/>
                    </a:cubicBezTo>
                    <a:cubicBezTo>
                      <a:pt x="1172" y="215"/>
                      <a:pt x="1172" y="216"/>
                      <a:pt x="1172" y="216"/>
                    </a:cubicBezTo>
                    <a:cubicBezTo>
                      <a:pt x="1172" y="217"/>
                      <a:pt x="1171" y="217"/>
                      <a:pt x="1169" y="217"/>
                    </a:cubicBezTo>
                    <a:cubicBezTo>
                      <a:pt x="1167" y="217"/>
                      <a:pt x="1164" y="216"/>
                      <a:pt x="1162" y="216"/>
                    </a:cubicBezTo>
                    <a:cubicBezTo>
                      <a:pt x="1158" y="216"/>
                      <a:pt x="1154" y="221"/>
                      <a:pt x="1153" y="221"/>
                    </a:cubicBezTo>
                    <a:cubicBezTo>
                      <a:pt x="1152" y="221"/>
                      <a:pt x="1151" y="224"/>
                      <a:pt x="1149" y="224"/>
                    </a:cubicBezTo>
                    <a:cubicBezTo>
                      <a:pt x="1149" y="224"/>
                      <a:pt x="1149" y="224"/>
                      <a:pt x="1149" y="224"/>
                    </a:cubicBezTo>
                    <a:cubicBezTo>
                      <a:pt x="1149" y="223"/>
                      <a:pt x="1148" y="223"/>
                      <a:pt x="1148" y="223"/>
                    </a:cubicBezTo>
                    <a:cubicBezTo>
                      <a:pt x="1148" y="222"/>
                      <a:pt x="1149" y="220"/>
                      <a:pt x="1151" y="217"/>
                    </a:cubicBezTo>
                    <a:cubicBezTo>
                      <a:pt x="1151" y="217"/>
                      <a:pt x="1151" y="216"/>
                      <a:pt x="1151" y="215"/>
                    </a:cubicBezTo>
                    <a:cubicBezTo>
                      <a:pt x="1151" y="212"/>
                      <a:pt x="1149" y="210"/>
                      <a:pt x="1148" y="209"/>
                    </a:cubicBezTo>
                    <a:cubicBezTo>
                      <a:pt x="1146" y="209"/>
                      <a:pt x="1143" y="206"/>
                      <a:pt x="1143" y="204"/>
                    </a:cubicBezTo>
                    <a:cubicBezTo>
                      <a:pt x="1143" y="204"/>
                      <a:pt x="1143" y="203"/>
                      <a:pt x="1143" y="203"/>
                    </a:cubicBezTo>
                    <a:cubicBezTo>
                      <a:pt x="1143" y="201"/>
                      <a:pt x="1144" y="197"/>
                      <a:pt x="1144" y="193"/>
                    </a:cubicBezTo>
                    <a:cubicBezTo>
                      <a:pt x="1144" y="190"/>
                      <a:pt x="1144" y="188"/>
                      <a:pt x="1142" y="187"/>
                    </a:cubicBezTo>
                    <a:cubicBezTo>
                      <a:pt x="1142" y="187"/>
                      <a:pt x="1141" y="187"/>
                      <a:pt x="1141" y="187"/>
                    </a:cubicBezTo>
                    <a:cubicBezTo>
                      <a:pt x="1138" y="187"/>
                      <a:pt x="1136" y="191"/>
                      <a:pt x="1133" y="193"/>
                    </a:cubicBezTo>
                    <a:cubicBezTo>
                      <a:pt x="1130" y="196"/>
                      <a:pt x="1122" y="198"/>
                      <a:pt x="1116" y="199"/>
                    </a:cubicBezTo>
                    <a:cubicBezTo>
                      <a:pt x="1110" y="200"/>
                      <a:pt x="1104" y="201"/>
                      <a:pt x="1102" y="204"/>
                    </a:cubicBezTo>
                    <a:cubicBezTo>
                      <a:pt x="1100" y="205"/>
                      <a:pt x="1099" y="205"/>
                      <a:pt x="1099" y="205"/>
                    </a:cubicBezTo>
                    <a:cubicBezTo>
                      <a:pt x="1099" y="205"/>
                      <a:pt x="1098" y="205"/>
                      <a:pt x="1098" y="204"/>
                    </a:cubicBezTo>
                    <a:cubicBezTo>
                      <a:pt x="1098" y="203"/>
                      <a:pt x="1104" y="199"/>
                      <a:pt x="1111" y="198"/>
                    </a:cubicBezTo>
                    <a:cubicBezTo>
                      <a:pt x="1119" y="197"/>
                      <a:pt x="1118" y="197"/>
                      <a:pt x="1122" y="197"/>
                    </a:cubicBezTo>
                    <a:cubicBezTo>
                      <a:pt x="1126" y="196"/>
                      <a:pt x="1133" y="192"/>
                      <a:pt x="1134" y="189"/>
                    </a:cubicBezTo>
                    <a:cubicBezTo>
                      <a:pt x="1135" y="186"/>
                      <a:pt x="1140" y="179"/>
                      <a:pt x="1140" y="176"/>
                    </a:cubicBezTo>
                    <a:cubicBezTo>
                      <a:pt x="1140" y="176"/>
                      <a:pt x="1140" y="175"/>
                      <a:pt x="1140" y="175"/>
                    </a:cubicBezTo>
                    <a:cubicBezTo>
                      <a:pt x="1139" y="174"/>
                      <a:pt x="1138" y="174"/>
                      <a:pt x="1137" y="174"/>
                    </a:cubicBezTo>
                    <a:cubicBezTo>
                      <a:pt x="1137" y="174"/>
                      <a:pt x="1136" y="174"/>
                      <a:pt x="1134" y="174"/>
                    </a:cubicBezTo>
                    <a:cubicBezTo>
                      <a:pt x="1131" y="174"/>
                      <a:pt x="1124" y="172"/>
                      <a:pt x="1118" y="170"/>
                    </a:cubicBezTo>
                    <a:cubicBezTo>
                      <a:pt x="1113" y="168"/>
                      <a:pt x="1107" y="164"/>
                      <a:pt x="1104" y="164"/>
                    </a:cubicBezTo>
                    <a:cubicBezTo>
                      <a:pt x="1104" y="164"/>
                      <a:pt x="1103" y="164"/>
                      <a:pt x="1103" y="164"/>
                    </a:cubicBezTo>
                    <a:cubicBezTo>
                      <a:pt x="1100" y="165"/>
                      <a:pt x="1100" y="174"/>
                      <a:pt x="1100" y="178"/>
                    </a:cubicBezTo>
                    <a:cubicBezTo>
                      <a:pt x="1100" y="179"/>
                      <a:pt x="1100" y="180"/>
                      <a:pt x="1100" y="180"/>
                    </a:cubicBezTo>
                    <a:cubicBezTo>
                      <a:pt x="1100" y="183"/>
                      <a:pt x="1101" y="185"/>
                      <a:pt x="1106" y="185"/>
                    </a:cubicBezTo>
                    <a:cubicBezTo>
                      <a:pt x="1107" y="185"/>
                      <a:pt x="1107" y="185"/>
                      <a:pt x="1107" y="185"/>
                    </a:cubicBezTo>
                    <a:cubicBezTo>
                      <a:pt x="1108" y="185"/>
                      <a:pt x="1108" y="185"/>
                      <a:pt x="1108" y="185"/>
                    </a:cubicBezTo>
                    <a:cubicBezTo>
                      <a:pt x="1111" y="185"/>
                      <a:pt x="1111" y="186"/>
                      <a:pt x="1111" y="187"/>
                    </a:cubicBezTo>
                    <a:cubicBezTo>
                      <a:pt x="1111" y="188"/>
                      <a:pt x="1111" y="189"/>
                      <a:pt x="1110" y="189"/>
                    </a:cubicBezTo>
                    <a:cubicBezTo>
                      <a:pt x="1110" y="189"/>
                      <a:pt x="1110" y="188"/>
                      <a:pt x="1110" y="188"/>
                    </a:cubicBezTo>
                    <a:cubicBezTo>
                      <a:pt x="1109" y="187"/>
                      <a:pt x="1107" y="186"/>
                      <a:pt x="1105" y="186"/>
                    </a:cubicBezTo>
                    <a:cubicBezTo>
                      <a:pt x="1105" y="186"/>
                      <a:pt x="1104" y="186"/>
                      <a:pt x="1103" y="187"/>
                    </a:cubicBezTo>
                    <a:cubicBezTo>
                      <a:pt x="1102" y="188"/>
                      <a:pt x="1101" y="188"/>
                      <a:pt x="1099" y="188"/>
                    </a:cubicBezTo>
                    <a:cubicBezTo>
                      <a:pt x="1098" y="188"/>
                      <a:pt x="1097" y="188"/>
                      <a:pt x="1096" y="187"/>
                    </a:cubicBezTo>
                    <a:cubicBezTo>
                      <a:pt x="1095" y="187"/>
                      <a:pt x="1094" y="187"/>
                      <a:pt x="1094" y="186"/>
                    </a:cubicBezTo>
                    <a:cubicBezTo>
                      <a:pt x="1094" y="184"/>
                      <a:pt x="1098" y="176"/>
                      <a:pt x="1098" y="173"/>
                    </a:cubicBezTo>
                    <a:cubicBezTo>
                      <a:pt x="1098" y="169"/>
                      <a:pt x="1099" y="166"/>
                      <a:pt x="1100" y="163"/>
                    </a:cubicBezTo>
                    <a:cubicBezTo>
                      <a:pt x="1100" y="163"/>
                      <a:pt x="1100" y="163"/>
                      <a:pt x="1100" y="163"/>
                    </a:cubicBezTo>
                    <a:cubicBezTo>
                      <a:pt x="1100" y="160"/>
                      <a:pt x="1095" y="159"/>
                      <a:pt x="1092" y="159"/>
                    </a:cubicBezTo>
                    <a:cubicBezTo>
                      <a:pt x="1091" y="159"/>
                      <a:pt x="1090" y="159"/>
                      <a:pt x="1090" y="160"/>
                    </a:cubicBezTo>
                    <a:cubicBezTo>
                      <a:pt x="1089" y="161"/>
                      <a:pt x="1088" y="161"/>
                      <a:pt x="1088" y="161"/>
                    </a:cubicBezTo>
                    <a:cubicBezTo>
                      <a:pt x="1087" y="161"/>
                      <a:pt x="1087" y="161"/>
                      <a:pt x="1087" y="160"/>
                    </a:cubicBezTo>
                    <a:cubicBezTo>
                      <a:pt x="1087" y="160"/>
                      <a:pt x="1087" y="160"/>
                      <a:pt x="1087" y="160"/>
                    </a:cubicBezTo>
                    <a:cubicBezTo>
                      <a:pt x="1087" y="159"/>
                      <a:pt x="1087" y="158"/>
                      <a:pt x="1087" y="158"/>
                    </a:cubicBezTo>
                    <a:cubicBezTo>
                      <a:pt x="1087" y="156"/>
                      <a:pt x="1086" y="156"/>
                      <a:pt x="1084" y="156"/>
                    </a:cubicBezTo>
                    <a:cubicBezTo>
                      <a:pt x="1082" y="156"/>
                      <a:pt x="1082" y="156"/>
                      <a:pt x="1082" y="155"/>
                    </a:cubicBezTo>
                    <a:cubicBezTo>
                      <a:pt x="1082" y="154"/>
                      <a:pt x="1081" y="153"/>
                      <a:pt x="1078" y="152"/>
                    </a:cubicBezTo>
                    <a:cubicBezTo>
                      <a:pt x="1078" y="152"/>
                      <a:pt x="1078" y="152"/>
                      <a:pt x="1078" y="152"/>
                    </a:cubicBezTo>
                    <a:cubicBezTo>
                      <a:pt x="1073" y="152"/>
                      <a:pt x="1069" y="161"/>
                      <a:pt x="1068" y="163"/>
                    </a:cubicBezTo>
                    <a:cubicBezTo>
                      <a:pt x="1067" y="164"/>
                      <a:pt x="1066" y="166"/>
                      <a:pt x="1066" y="168"/>
                    </a:cubicBezTo>
                    <a:cubicBezTo>
                      <a:pt x="1066" y="169"/>
                      <a:pt x="1067" y="170"/>
                      <a:pt x="1067" y="172"/>
                    </a:cubicBezTo>
                    <a:cubicBezTo>
                      <a:pt x="1069" y="174"/>
                      <a:pt x="1070" y="178"/>
                      <a:pt x="1070" y="180"/>
                    </a:cubicBezTo>
                    <a:cubicBezTo>
                      <a:pt x="1070" y="181"/>
                      <a:pt x="1070" y="181"/>
                      <a:pt x="1070" y="181"/>
                    </a:cubicBezTo>
                    <a:cubicBezTo>
                      <a:pt x="1069" y="181"/>
                      <a:pt x="1068" y="180"/>
                      <a:pt x="1067" y="179"/>
                    </a:cubicBezTo>
                    <a:cubicBezTo>
                      <a:pt x="1066" y="177"/>
                      <a:pt x="1065" y="175"/>
                      <a:pt x="1065" y="174"/>
                    </a:cubicBezTo>
                    <a:cubicBezTo>
                      <a:pt x="1065" y="173"/>
                      <a:pt x="1065" y="173"/>
                      <a:pt x="1065" y="173"/>
                    </a:cubicBezTo>
                    <a:cubicBezTo>
                      <a:pt x="1065" y="173"/>
                      <a:pt x="1065" y="173"/>
                      <a:pt x="1065" y="173"/>
                    </a:cubicBezTo>
                    <a:cubicBezTo>
                      <a:pt x="1065" y="168"/>
                      <a:pt x="1055" y="162"/>
                      <a:pt x="1054" y="158"/>
                    </a:cubicBezTo>
                    <a:cubicBezTo>
                      <a:pt x="1052" y="155"/>
                      <a:pt x="1052" y="153"/>
                      <a:pt x="1050" y="153"/>
                    </a:cubicBezTo>
                    <a:cubicBezTo>
                      <a:pt x="1050" y="153"/>
                      <a:pt x="1050" y="153"/>
                      <a:pt x="1050" y="153"/>
                    </a:cubicBezTo>
                    <a:cubicBezTo>
                      <a:pt x="1047" y="153"/>
                      <a:pt x="1048" y="157"/>
                      <a:pt x="1048" y="161"/>
                    </a:cubicBezTo>
                    <a:cubicBezTo>
                      <a:pt x="1048" y="161"/>
                      <a:pt x="1048" y="162"/>
                      <a:pt x="1048" y="163"/>
                    </a:cubicBezTo>
                    <a:cubicBezTo>
                      <a:pt x="1048" y="165"/>
                      <a:pt x="1048" y="169"/>
                      <a:pt x="1048" y="171"/>
                    </a:cubicBezTo>
                    <a:cubicBezTo>
                      <a:pt x="1048" y="172"/>
                      <a:pt x="1048" y="172"/>
                      <a:pt x="1048" y="172"/>
                    </a:cubicBezTo>
                    <a:cubicBezTo>
                      <a:pt x="1048" y="172"/>
                      <a:pt x="1047" y="172"/>
                      <a:pt x="1047" y="172"/>
                    </a:cubicBezTo>
                    <a:cubicBezTo>
                      <a:pt x="1045" y="172"/>
                      <a:pt x="1045" y="165"/>
                      <a:pt x="1043" y="163"/>
                    </a:cubicBezTo>
                    <a:cubicBezTo>
                      <a:pt x="1043" y="162"/>
                      <a:pt x="1042" y="162"/>
                      <a:pt x="1042" y="162"/>
                    </a:cubicBezTo>
                    <a:cubicBezTo>
                      <a:pt x="1040" y="162"/>
                      <a:pt x="1039" y="165"/>
                      <a:pt x="1037" y="165"/>
                    </a:cubicBezTo>
                    <a:cubicBezTo>
                      <a:pt x="1035" y="165"/>
                      <a:pt x="1031" y="168"/>
                      <a:pt x="1031" y="172"/>
                    </a:cubicBezTo>
                    <a:cubicBezTo>
                      <a:pt x="1031" y="176"/>
                      <a:pt x="1035" y="182"/>
                      <a:pt x="1038" y="183"/>
                    </a:cubicBezTo>
                    <a:cubicBezTo>
                      <a:pt x="1038" y="184"/>
                      <a:pt x="1039" y="184"/>
                      <a:pt x="1039" y="184"/>
                    </a:cubicBezTo>
                    <a:cubicBezTo>
                      <a:pt x="1041" y="184"/>
                      <a:pt x="1043" y="181"/>
                      <a:pt x="1045" y="181"/>
                    </a:cubicBezTo>
                    <a:cubicBezTo>
                      <a:pt x="1045" y="181"/>
                      <a:pt x="1045" y="181"/>
                      <a:pt x="1046" y="182"/>
                    </a:cubicBezTo>
                    <a:cubicBezTo>
                      <a:pt x="1046" y="182"/>
                      <a:pt x="1046" y="182"/>
                      <a:pt x="1046" y="182"/>
                    </a:cubicBezTo>
                    <a:cubicBezTo>
                      <a:pt x="1046" y="184"/>
                      <a:pt x="1044" y="186"/>
                      <a:pt x="1044" y="189"/>
                    </a:cubicBezTo>
                    <a:cubicBezTo>
                      <a:pt x="1044" y="192"/>
                      <a:pt x="1048" y="195"/>
                      <a:pt x="1054" y="196"/>
                    </a:cubicBezTo>
                    <a:cubicBezTo>
                      <a:pt x="1059" y="198"/>
                      <a:pt x="1058" y="199"/>
                      <a:pt x="1060" y="201"/>
                    </a:cubicBezTo>
                    <a:cubicBezTo>
                      <a:pt x="1061" y="202"/>
                      <a:pt x="1062" y="202"/>
                      <a:pt x="1064" y="202"/>
                    </a:cubicBezTo>
                    <a:cubicBezTo>
                      <a:pt x="1065" y="202"/>
                      <a:pt x="1067" y="202"/>
                      <a:pt x="1068" y="201"/>
                    </a:cubicBezTo>
                    <a:cubicBezTo>
                      <a:pt x="1069" y="200"/>
                      <a:pt x="1070" y="197"/>
                      <a:pt x="1072" y="197"/>
                    </a:cubicBezTo>
                    <a:cubicBezTo>
                      <a:pt x="1072" y="197"/>
                      <a:pt x="1072" y="197"/>
                      <a:pt x="1073" y="197"/>
                    </a:cubicBezTo>
                    <a:cubicBezTo>
                      <a:pt x="1073" y="197"/>
                      <a:pt x="1073" y="197"/>
                      <a:pt x="1074" y="197"/>
                    </a:cubicBezTo>
                    <a:cubicBezTo>
                      <a:pt x="1076" y="197"/>
                      <a:pt x="1078" y="196"/>
                      <a:pt x="1080" y="196"/>
                    </a:cubicBezTo>
                    <a:cubicBezTo>
                      <a:pt x="1080" y="196"/>
                      <a:pt x="1080" y="196"/>
                      <a:pt x="1080" y="196"/>
                    </a:cubicBezTo>
                    <a:cubicBezTo>
                      <a:pt x="1081" y="197"/>
                      <a:pt x="1081" y="197"/>
                      <a:pt x="1081" y="197"/>
                    </a:cubicBezTo>
                    <a:cubicBezTo>
                      <a:pt x="1081" y="198"/>
                      <a:pt x="1079" y="200"/>
                      <a:pt x="1075" y="201"/>
                    </a:cubicBezTo>
                    <a:cubicBezTo>
                      <a:pt x="1070" y="201"/>
                      <a:pt x="1067" y="203"/>
                      <a:pt x="1067" y="206"/>
                    </a:cubicBezTo>
                    <a:cubicBezTo>
                      <a:pt x="1067" y="206"/>
                      <a:pt x="1067" y="206"/>
                      <a:pt x="1067" y="207"/>
                    </a:cubicBezTo>
                    <a:cubicBezTo>
                      <a:pt x="1068" y="209"/>
                      <a:pt x="1072" y="210"/>
                      <a:pt x="1075" y="210"/>
                    </a:cubicBezTo>
                    <a:cubicBezTo>
                      <a:pt x="1076" y="210"/>
                      <a:pt x="1077" y="210"/>
                      <a:pt x="1078" y="210"/>
                    </a:cubicBezTo>
                    <a:cubicBezTo>
                      <a:pt x="1079" y="210"/>
                      <a:pt x="1079" y="210"/>
                      <a:pt x="1080" y="210"/>
                    </a:cubicBezTo>
                    <a:cubicBezTo>
                      <a:pt x="1081" y="210"/>
                      <a:pt x="1082" y="211"/>
                      <a:pt x="1082" y="212"/>
                    </a:cubicBezTo>
                    <a:cubicBezTo>
                      <a:pt x="1082" y="212"/>
                      <a:pt x="1082" y="213"/>
                      <a:pt x="1082" y="214"/>
                    </a:cubicBezTo>
                    <a:cubicBezTo>
                      <a:pt x="1081" y="214"/>
                      <a:pt x="1081" y="214"/>
                      <a:pt x="1081" y="214"/>
                    </a:cubicBezTo>
                    <a:cubicBezTo>
                      <a:pt x="1079" y="214"/>
                      <a:pt x="1077" y="213"/>
                      <a:pt x="1076" y="213"/>
                    </a:cubicBezTo>
                    <a:cubicBezTo>
                      <a:pt x="1075" y="213"/>
                      <a:pt x="1074" y="213"/>
                      <a:pt x="1074" y="214"/>
                    </a:cubicBezTo>
                    <a:cubicBezTo>
                      <a:pt x="1073" y="215"/>
                      <a:pt x="1072" y="216"/>
                      <a:pt x="1072" y="216"/>
                    </a:cubicBezTo>
                    <a:cubicBezTo>
                      <a:pt x="1072" y="218"/>
                      <a:pt x="1074" y="219"/>
                      <a:pt x="1074" y="219"/>
                    </a:cubicBezTo>
                    <a:cubicBezTo>
                      <a:pt x="1075" y="220"/>
                      <a:pt x="1075" y="220"/>
                      <a:pt x="1075" y="220"/>
                    </a:cubicBezTo>
                    <a:cubicBezTo>
                      <a:pt x="1075" y="222"/>
                      <a:pt x="1073" y="225"/>
                      <a:pt x="1072" y="230"/>
                    </a:cubicBezTo>
                    <a:cubicBezTo>
                      <a:pt x="1072" y="230"/>
                      <a:pt x="1072" y="230"/>
                      <a:pt x="1072" y="230"/>
                    </a:cubicBezTo>
                    <a:cubicBezTo>
                      <a:pt x="1073" y="235"/>
                      <a:pt x="1080" y="237"/>
                      <a:pt x="1080" y="240"/>
                    </a:cubicBezTo>
                    <a:cubicBezTo>
                      <a:pt x="1080" y="241"/>
                      <a:pt x="1080" y="241"/>
                      <a:pt x="1079" y="241"/>
                    </a:cubicBezTo>
                    <a:cubicBezTo>
                      <a:pt x="1078" y="241"/>
                      <a:pt x="1077" y="241"/>
                      <a:pt x="1076" y="241"/>
                    </a:cubicBezTo>
                    <a:cubicBezTo>
                      <a:pt x="1075" y="241"/>
                      <a:pt x="1075" y="241"/>
                      <a:pt x="1075" y="242"/>
                    </a:cubicBezTo>
                    <a:cubicBezTo>
                      <a:pt x="1075" y="245"/>
                      <a:pt x="1079" y="247"/>
                      <a:pt x="1082" y="249"/>
                    </a:cubicBezTo>
                    <a:cubicBezTo>
                      <a:pt x="1084" y="250"/>
                      <a:pt x="1085" y="251"/>
                      <a:pt x="1085" y="253"/>
                    </a:cubicBezTo>
                    <a:cubicBezTo>
                      <a:pt x="1085" y="253"/>
                      <a:pt x="1085" y="254"/>
                      <a:pt x="1085" y="255"/>
                    </a:cubicBezTo>
                    <a:cubicBezTo>
                      <a:pt x="1085" y="255"/>
                      <a:pt x="1085" y="256"/>
                      <a:pt x="1085" y="256"/>
                    </a:cubicBezTo>
                    <a:cubicBezTo>
                      <a:pt x="1085" y="258"/>
                      <a:pt x="1087" y="257"/>
                      <a:pt x="1087" y="260"/>
                    </a:cubicBezTo>
                    <a:cubicBezTo>
                      <a:pt x="1087" y="262"/>
                      <a:pt x="1086" y="262"/>
                      <a:pt x="1086" y="262"/>
                    </a:cubicBezTo>
                    <a:cubicBezTo>
                      <a:pt x="1086" y="262"/>
                      <a:pt x="1086" y="262"/>
                      <a:pt x="1085" y="262"/>
                    </a:cubicBezTo>
                    <a:cubicBezTo>
                      <a:pt x="1085" y="262"/>
                      <a:pt x="1084" y="262"/>
                      <a:pt x="1084" y="262"/>
                    </a:cubicBezTo>
                    <a:cubicBezTo>
                      <a:pt x="1084" y="262"/>
                      <a:pt x="1083" y="262"/>
                      <a:pt x="1083" y="262"/>
                    </a:cubicBezTo>
                    <a:cubicBezTo>
                      <a:pt x="1083" y="262"/>
                      <a:pt x="1082" y="262"/>
                      <a:pt x="1082" y="261"/>
                    </a:cubicBezTo>
                    <a:cubicBezTo>
                      <a:pt x="1082" y="260"/>
                      <a:pt x="1082" y="259"/>
                      <a:pt x="1082" y="258"/>
                    </a:cubicBezTo>
                    <a:cubicBezTo>
                      <a:pt x="1082" y="256"/>
                      <a:pt x="1080" y="254"/>
                      <a:pt x="1078" y="253"/>
                    </a:cubicBezTo>
                    <a:cubicBezTo>
                      <a:pt x="1077" y="252"/>
                      <a:pt x="1075" y="250"/>
                      <a:pt x="1073" y="246"/>
                    </a:cubicBezTo>
                    <a:cubicBezTo>
                      <a:pt x="1070" y="242"/>
                      <a:pt x="1069" y="239"/>
                      <a:pt x="1068" y="236"/>
                    </a:cubicBezTo>
                    <a:cubicBezTo>
                      <a:pt x="1066" y="232"/>
                      <a:pt x="1065" y="233"/>
                      <a:pt x="1060" y="232"/>
                    </a:cubicBezTo>
                    <a:cubicBezTo>
                      <a:pt x="1055" y="230"/>
                      <a:pt x="1051" y="226"/>
                      <a:pt x="1051" y="221"/>
                    </a:cubicBezTo>
                    <a:cubicBezTo>
                      <a:pt x="1051" y="220"/>
                      <a:pt x="1051" y="220"/>
                      <a:pt x="1051" y="220"/>
                    </a:cubicBezTo>
                    <a:cubicBezTo>
                      <a:pt x="1051" y="219"/>
                      <a:pt x="1051" y="219"/>
                      <a:pt x="1051" y="219"/>
                    </a:cubicBezTo>
                    <a:cubicBezTo>
                      <a:pt x="1051" y="213"/>
                      <a:pt x="1045" y="209"/>
                      <a:pt x="1041" y="209"/>
                    </a:cubicBezTo>
                    <a:cubicBezTo>
                      <a:pt x="1041" y="208"/>
                      <a:pt x="1040" y="208"/>
                      <a:pt x="1040" y="208"/>
                    </a:cubicBezTo>
                    <a:cubicBezTo>
                      <a:pt x="1035" y="208"/>
                      <a:pt x="1030" y="216"/>
                      <a:pt x="1030" y="222"/>
                    </a:cubicBezTo>
                    <a:cubicBezTo>
                      <a:pt x="1030" y="222"/>
                      <a:pt x="1030" y="222"/>
                      <a:pt x="1030" y="222"/>
                    </a:cubicBezTo>
                    <a:cubicBezTo>
                      <a:pt x="1030" y="228"/>
                      <a:pt x="1038" y="229"/>
                      <a:pt x="1038" y="230"/>
                    </a:cubicBezTo>
                    <a:cubicBezTo>
                      <a:pt x="1038" y="231"/>
                      <a:pt x="1037" y="231"/>
                      <a:pt x="1037" y="231"/>
                    </a:cubicBezTo>
                    <a:cubicBezTo>
                      <a:pt x="1036" y="231"/>
                      <a:pt x="1034" y="230"/>
                      <a:pt x="1033" y="229"/>
                    </a:cubicBezTo>
                    <a:cubicBezTo>
                      <a:pt x="1033" y="229"/>
                      <a:pt x="1033" y="229"/>
                      <a:pt x="1032" y="229"/>
                    </a:cubicBezTo>
                    <a:cubicBezTo>
                      <a:pt x="1031" y="229"/>
                      <a:pt x="1029" y="231"/>
                      <a:pt x="1029" y="234"/>
                    </a:cubicBezTo>
                    <a:cubicBezTo>
                      <a:pt x="1029" y="234"/>
                      <a:pt x="1028" y="234"/>
                      <a:pt x="1028" y="235"/>
                    </a:cubicBezTo>
                    <a:cubicBezTo>
                      <a:pt x="1027" y="235"/>
                      <a:pt x="1026" y="234"/>
                      <a:pt x="1025" y="234"/>
                    </a:cubicBezTo>
                    <a:cubicBezTo>
                      <a:pt x="1025" y="234"/>
                      <a:pt x="1024" y="234"/>
                      <a:pt x="1024" y="234"/>
                    </a:cubicBezTo>
                    <a:cubicBezTo>
                      <a:pt x="1022" y="235"/>
                      <a:pt x="1019" y="239"/>
                      <a:pt x="1019" y="243"/>
                    </a:cubicBezTo>
                    <a:cubicBezTo>
                      <a:pt x="1019" y="244"/>
                      <a:pt x="1019" y="244"/>
                      <a:pt x="1020" y="245"/>
                    </a:cubicBezTo>
                    <a:cubicBezTo>
                      <a:pt x="1020" y="246"/>
                      <a:pt x="1020" y="247"/>
                      <a:pt x="1020" y="249"/>
                    </a:cubicBezTo>
                    <a:cubicBezTo>
                      <a:pt x="1020" y="251"/>
                      <a:pt x="1019" y="253"/>
                      <a:pt x="1017" y="253"/>
                    </a:cubicBezTo>
                    <a:cubicBezTo>
                      <a:pt x="1017" y="253"/>
                      <a:pt x="1017" y="253"/>
                      <a:pt x="1016" y="253"/>
                    </a:cubicBezTo>
                    <a:cubicBezTo>
                      <a:pt x="1015" y="253"/>
                      <a:pt x="1015" y="253"/>
                      <a:pt x="1015" y="252"/>
                    </a:cubicBezTo>
                    <a:cubicBezTo>
                      <a:pt x="1015" y="251"/>
                      <a:pt x="1015" y="249"/>
                      <a:pt x="1013" y="248"/>
                    </a:cubicBezTo>
                    <a:cubicBezTo>
                      <a:pt x="1012" y="246"/>
                      <a:pt x="1011" y="244"/>
                      <a:pt x="1011" y="241"/>
                    </a:cubicBezTo>
                    <a:cubicBezTo>
                      <a:pt x="1011" y="239"/>
                      <a:pt x="1012" y="236"/>
                      <a:pt x="1013" y="234"/>
                    </a:cubicBezTo>
                    <a:cubicBezTo>
                      <a:pt x="1014" y="231"/>
                      <a:pt x="1019" y="225"/>
                      <a:pt x="1019" y="224"/>
                    </a:cubicBezTo>
                    <a:cubicBezTo>
                      <a:pt x="1019" y="223"/>
                      <a:pt x="1019" y="223"/>
                      <a:pt x="1018" y="223"/>
                    </a:cubicBezTo>
                    <a:cubicBezTo>
                      <a:pt x="1018" y="223"/>
                      <a:pt x="1018" y="223"/>
                      <a:pt x="1018" y="223"/>
                    </a:cubicBezTo>
                    <a:cubicBezTo>
                      <a:pt x="1017" y="223"/>
                      <a:pt x="1015" y="226"/>
                      <a:pt x="1013" y="226"/>
                    </a:cubicBezTo>
                    <a:cubicBezTo>
                      <a:pt x="1009" y="226"/>
                      <a:pt x="1006" y="231"/>
                      <a:pt x="1004" y="233"/>
                    </a:cubicBezTo>
                    <a:cubicBezTo>
                      <a:pt x="1003" y="235"/>
                      <a:pt x="1002" y="238"/>
                      <a:pt x="1001" y="238"/>
                    </a:cubicBezTo>
                    <a:cubicBezTo>
                      <a:pt x="1001" y="238"/>
                      <a:pt x="1001" y="238"/>
                      <a:pt x="1000" y="237"/>
                    </a:cubicBezTo>
                    <a:cubicBezTo>
                      <a:pt x="1000" y="237"/>
                      <a:pt x="999" y="236"/>
                      <a:pt x="999" y="236"/>
                    </a:cubicBezTo>
                    <a:cubicBezTo>
                      <a:pt x="999" y="234"/>
                      <a:pt x="1001" y="233"/>
                      <a:pt x="1001" y="232"/>
                    </a:cubicBezTo>
                    <a:cubicBezTo>
                      <a:pt x="1001" y="231"/>
                      <a:pt x="999" y="229"/>
                      <a:pt x="996" y="229"/>
                    </a:cubicBezTo>
                    <a:cubicBezTo>
                      <a:pt x="996" y="229"/>
                      <a:pt x="995" y="229"/>
                      <a:pt x="993" y="230"/>
                    </a:cubicBezTo>
                    <a:cubicBezTo>
                      <a:pt x="990" y="231"/>
                      <a:pt x="989" y="237"/>
                      <a:pt x="989" y="242"/>
                    </a:cubicBezTo>
                    <a:cubicBezTo>
                      <a:pt x="989" y="246"/>
                      <a:pt x="989" y="249"/>
                      <a:pt x="991" y="250"/>
                    </a:cubicBezTo>
                    <a:cubicBezTo>
                      <a:pt x="991" y="250"/>
                      <a:pt x="991" y="250"/>
                      <a:pt x="991" y="250"/>
                    </a:cubicBezTo>
                    <a:cubicBezTo>
                      <a:pt x="992" y="249"/>
                      <a:pt x="992" y="249"/>
                      <a:pt x="993" y="249"/>
                    </a:cubicBezTo>
                    <a:cubicBezTo>
                      <a:pt x="994" y="249"/>
                      <a:pt x="994" y="250"/>
                      <a:pt x="994" y="250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2" y="251"/>
                      <a:pt x="989" y="253"/>
                      <a:pt x="987" y="256"/>
                    </a:cubicBezTo>
                    <a:cubicBezTo>
                      <a:pt x="986" y="258"/>
                      <a:pt x="986" y="258"/>
                      <a:pt x="986" y="259"/>
                    </a:cubicBezTo>
                    <a:cubicBezTo>
                      <a:pt x="986" y="261"/>
                      <a:pt x="987" y="261"/>
                      <a:pt x="987" y="265"/>
                    </a:cubicBezTo>
                    <a:cubicBezTo>
                      <a:pt x="987" y="269"/>
                      <a:pt x="984" y="272"/>
                      <a:pt x="983" y="278"/>
                    </a:cubicBezTo>
                    <a:cubicBezTo>
                      <a:pt x="983" y="278"/>
                      <a:pt x="983" y="278"/>
                      <a:pt x="983" y="278"/>
                    </a:cubicBezTo>
                    <a:cubicBezTo>
                      <a:pt x="983" y="283"/>
                      <a:pt x="992" y="287"/>
                      <a:pt x="993" y="290"/>
                    </a:cubicBezTo>
                    <a:cubicBezTo>
                      <a:pt x="993" y="293"/>
                      <a:pt x="996" y="297"/>
                      <a:pt x="996" y="298"/>
                    </a:cubicBezTo>
                    <a:cubicBezTo>
                      <a:pt x="996" y="298"/>
                      <a:pt x="996" y="298"/>
                      <a:pt x="995" y="298"/>
                    </a:cubicBezTo>
                    <a:cubicBezTo>
                      <a:pt x="995" y="298"/>
                      <a:pt x="995" y="298"/>
                      <a:pt x="995" y="298"/>
                    </a:cubicBezTo>
                    <a:cubicBezTo>
                      <a:pt x="994" y="298"/>
                      <a:pt x="991" y="294"/>
                      <a:pt x="989" y="292"/>
                    </a:cubicBezTo>
                    <a:cubicBezTo>
                      <a:pt x="988" y="289"/>
                      <a:pt x="984" y="286"/>
                      <a:pt x="982" y="286"/>
                    </a:cubicBezTo>
                    <a:cubicBezTo>
                      <a:pt x="981" y="286"/>
                      <a:pt x="981" y="286"/>
                      <a:pt x="981" y="286"/>
                    </a:cubicBezTo>
                    <a:cubicBezTo>
                      <a:pt x="978" y="287"/>
                      <a:pt x="977" y="298"/>
                      <a:pt x="976" y="305"/>
                    </a:cubicBezTo>
                    <a:cubicBezTo>
                      <a:pt x="976" y="311"/>
                      <a:pt x="971" y="317"/>
                      <a:pt x="971" y="321"/>
                    </a:cubicBezTo>
                    <a:cubicBezTo>
                      <a:pt x="971" y="323"/>
                      <a:pt x="970" y="324"/>
                      <a:pt x="968" y="324"/>
                    </a:cubicBezTo>
                    <a:cubicBezTo>
                      <a:pt x="967" y="324"/>
                      <a:pt x="965" y="324"/>
                      <a:pt x="963" y="324"/>
                    </a:cubicBezTo>
                    <a:cubicBezTo>
                      <a:pt x="961" y="325"/>
                      <a:pt x="958" y="330"/>
                      <a:pt x="956" y="334"/>
                    </a:cubicBezTo>
                    <a:cubicBezTo>
                      <a:pt x="953" y="338"/>
                      <a:pt x="950" y="343"/>
                      <a:pt x="950" y="342"/>
                    </a:cubicBezTo>
                    <a:cubicBezTo>
                      <a:pt x="950" y="342"/>
                      <a:pt x="950" y="342"/>
                      <a:pt x="950" y="342"/>
                    </a:cubicBezTo>
                    <a:cubicBezTo>
                      <a:pt x="950" y="339"/>
                      <a:pt x="953" y="332"/>
                      <a:pt x="956" y="329"/>
                    </a:cubicBezTo>
                    <a:cubicBezTo>
                      <a:pt x="959" y="324"/>
                      <a:pt x="962" y="324"/>
                      <a:pt x="964" y="320"/>
                    </a:cubicBezTo>
                    <a:cubicBezTo>
                      <a:pt x="966" y="316"/>
                      <a:pt x="966" y="308"/>
                      <a:pt x="967" y="308"/>
                    </a:cubicBezTo>
                    <a:cubicBezTo>
                      <a:pt x="968" y="308"/>
                      <a:pt x="969" y="308"/>
                      <a:pt x="969" y="308"/>
                    </a:cubicBezTo>
                    <a:cubicBezTo>
                      <a:pt x="969" y="307"/>
                      <a:pt x="970" y="306"/>
                      <a:pt x="970" y="305"/>
                    </a:cubicBezTo>
                    <a:cubicBezTo>
                      <a:pt x="970" y="304"/>
                      <a:pt x="970" y="302"/>
                      <a:pt x="969" y="300"/>
                    </a:cubicBezTo>
                    <a:cubicBezTo>
                      <a:pt x="969" y="299"/>
                      <a:pt x="969" y="298"/>
                      <a:pt x="969" y="298"/>
                    </a:cubicBezTo>
                    <a:cubicBezTo>
                      <a:pt x="969" y="292"/>
                      <a:pt x="972" y="289"/>
                      <a:pt x="974" y="285"/>
                    </a:cubicBezTo>
                    <a:cubicBezTo>
                      <a:pt x="975" y="285"/>
                      <a:pt x="975" y="284"/>
                      <a:pt x="975" y="283"/>
                    </a:cubicBezTo>
                    <a:cubicBezTo>
                      <a:pt x="975" y="279"/>
                      <a:pt x="972" y="274"/>
                      <a:pt x="972" y="267"/>
                    </a:cubicBezTo>
                    <a:cubicBezTo>
                      <a:pt x="972" y="266"/>
                      <a:pt x="972" y="266"/>
                      <a:pt x="973" y="265"/>
                    </a:cubicBezTo>
                    <a:cubicBezTo>
                      <a:pt x="974" y="255"/>
                      <a:pt x="977" y="244"/>
                      <a:pt x="978" y="236"/>
                    </a:cubicBezTo>
                    <a:cubicBezTo>
                      <a:pt x="978" y="235"/>
                      <a:pt x="978" y="233"/>
                      <a:pt x="978" y="232"/>
                    </a:cubicBezTo>
                    <a:cubicBezTo>
                      <a:pt x="978" y="225"/>
                      <a:pt x="977" y="220"/>
                      <a:pt x="975" y="219"/>
                    </a:cubicBezTo>
                    <a:cubicBezTo>
                      <a:pt x="974" y="219"/>
                      <a:pt x="973" y="218"/>
                      <a:pt x="973" y="218"/>
                    </a:cubicBezTo>
                    <a:cubicBezTo>
                      <a:pt x="971" y="218"/>
                      <a:pt x="970" y="220"/>
                      <a:pt x="968" y="222"/>
                    </a:cubicBezTo>
                    <a:cubicBezTo>
                      <a:pt x="967" y="224"/>
                      <a:pt x="967" y="227"/>
                      <a:pt x="967" y="230"/>
                    </a:cubicBezTo>
                    <a:cubicBezTo>
                      <a:pt x="967" y="232"/>
                      <a:pt x="967" y="234"/>
                      <a:pt x="967" y="235"/>
                    </a:cubicBezTo>
                    <a:cubicBezTo>
                      <a:pt x="966" y="235"/>
                      <a:pt x="965" y="233"/>
                      <a:pt x="965" y="230"/>
                    </a:cubicBezTo>
                    <a:cubicBezTo>
                      <a:pt x="965" y="228"/>
                      <a:pt x="965" y="225"/>
                      <a:pt x="964" y="225"/>
                    </a:cubicBezTo>
                    <a:cubicBezTo>
                      <a:pt x="963" y="225"/>
                      <a:pt x="963" y="225"/>
                      <a:pt x="963" y="225"/>
                    </a:cubicBezTo>
                    <a:cubicBezTo>
                      <a:pt x="962" y="226"/>
                      <a:pt x="960" y="233"/>
                      <a:pt x="958" y="240"/>
                    </a:cubicBezTo>
                    <a:cubicBezTo>
                      <a:pt x="957" y="243"/>
                      <a:pt x="956" y="247"/>
                      <a:pt x="956" y="250"/>
                    </a:cubicBezTo>
                    <a:cubicBezTo>
                      <a:pt x="955" y="251"/>
                      <a:pt x="955" y="252"/>
                      <a:pt x="954" y="253"/>
                    </a:cubicBezTo>
                    <a:cubicBezTo>
                      <a:pt x="954" y="253"/>
                      <a:pt x="954" y="254"/>
                      <a:pt x="954" y="254"/>
                    </a:cubicBezTo>
                    <a:cubicBezTo>
                      <a:pt x="954" y="254"/>
                      <a:pt x="954" y="254"/>
                      <a:pt x="954" y="254"/>
                    </a:cubicBezTo>
                    <a:cubicBezTo>
                      <a:pt x="953" y="253"/>
                      <a:pt x="953" y="253"/>
                      <a:pt x="953" y="253"/>
                    </a:cubicBezTo>
                    <a:cubicBezTo>
                      <a:pt x="953" y="253"/>
                      <a:pt x="954" y="251"/>
                      <a:pt x="954" y="248"/>
                    </a:cubicBezTo>
                    <a:cubicBezTo>
                      <a:pt x="954" y="247"/>
                      <a:pt x="954" y="245"/>
                      <a:pt x="954" y="244"/>
                    </a:cubicBezTo>
                    <a:cubicBezTo>
                      <a:pt x="954" y="244"/>
                      <a:pt x="954" y="243"/>
                      <a:pt x="954" y="243"/>
                    </a:cubicBezTo>
                    <a:cubicBezTo>
                      <a:pt x="954" y="243"/>
                      <a:pt x="953" y="243"/>
                      <a:pt x="952" y="243"/>
                    </a:cubicBezTo>
                    <a:cubicBezTo>
                      <a:pt x="949" y="243"/>
                      <a:pt x="950" y="250"/>
                      <a:pt x="947" y="254"/>
                    </a:cubicBezTo>
                    <a:cubicBezTo>
                      <a:pt x="946" y="256"/>
                      <a:pt x="945" y="257"/>
                      <a:pt x="945" y="259"/>
                    </a:cubicBezTo>
                    <a:cubicBezTo>
                      <a:pt x="945" y="259"/>
                      <a:pt x="945" y="260"/>
                      <a:pt x="946" y="262"/>
                    </a:cubicBezTo>
                    <a:cubicBezTo>
                      <a:pt x="946" y="262"/>
                      <a:pt x="946" y="262"/>
                      <a:pt x="946" y="262"/>
                    </a:cubicBezTo>
                    <a:cubicBezTo>
                      <a:pt x="946" y="266"/>
                      <a:pt x="941" y="267"/>
                      <a:pt x="940" y="270"/>
                    </a:cubicBezTo>
                    <a:cubicBezTo>
                      <a:pt x="940" y="270"/>
                      <a:pt x="940" y="270"/>
                      <a:pt x="940" y="271"/>
                    </a:cubicBezTo>
                    <a:cubicBezTo>
                      <a:pt x="940" y="274"/>
                      <a:pt x="943" y="278"/>
                      <a:pt x="943" y="280"/>
                    </a:cubicBezTo>
                    <a:cubicBezTo>
                      <a:pt x="943" y="282"/>
                      <a:pt x="940" y="284"/>
                      <a:pt x="938" y="289"/>
                    </a:cubicBezTo>
                    <a:cubicBezTo>
                      <a:pt x="937" y="294"/>
                      <a:pt x="938" y="302"/>
                      <a:pt x="937" y="306"/>
                    </a:cubicBezTo>
                    <a:cubicBezTo>
                      <a:pt x="936" y="311"/>
                      <a:pt x="933" y="314"/>
                      <a:pt x="929" y="316"/>
                    </a:cubicBezTo>
                    <a:cubicBezTo>
                      <a:pt x="928" y="317"/>
                      <a:pt x="928" y="317"/>
                      <a:pt x="927" y="317"/>
                    </a:cubicBezTo>
                    <a:cubicBezTo>
                      <a:pt x="927" y="317"/>
                      <a:pt x="927" y="317"/>
                      <a:pt x="927" y="316"/>
                    </a:cubicBezTo>
                    <a:cubicBezTo>
                      <a:pt x="927" y="315"/>
                      <a:pt x="929" y="311"/>
                      <a:pt x="931" y="310"/>
                    </a:cubicBezTo>
                    <a:cubicBezTo>
                      <a:pt x="932" y="309"/>
                      <a:pt x="932" y="308"/>
                      <a:pt x="932" y="306"/>
                    </a:cubicBezTo>
                    <a:cubicBezTo>
                      <a:pt x="932" y="305"/>
                      <a:pt x="932" y="303"/>
                      <a:pt x="932" y="302"/>
                    </a:cubicBezTo>
                    <a:cubicBezTo>
                      <a:pt x="932" y="300"/>
                      <a:pt x="932" y="298"/>
                      <a:pt x="933" y="296"/>
                    </a:cubicBezTo>
                    <a:cubicBezTo>
                      <a:pt x="936" y="292"/>
                      <a:pt x="937" y="284"/>
                      <a:pt x="938" y="279"/>
                    </a:cubicBezTo>
                    <a:cubicBezTo>
                      <a:pt x="939" y="279"/>
                      <a:pt x="939" y="278"/>
                      <a:pt x="939" y="277"/>
                    </a:cubicBezTo>
                    <a:cubicBezTo>
                      <a:pt x="939" y="274"/>
                      <a:pt x="936" y="273"/>
                      <a:pt x="935" y="269"/>
                    </a:cubicBezTo>
                    <a:cubicBezTo>
                      <a:pt x="935" y="269"/>
                      <a:pt x="935" y="268"/>
                      <a:pt x="935" y="267"/>
                    </a:cubicBezTo>
                    <a:cubicBezTo>
                      <a:pt x="935" y="265"/>
                      <a:pt x="936" y="262"/>
                      <a:pt x="936" y="260"/>
                    </a:cubicBezTo>
                    <a:cubicBezTo>
                      <a:pt x="936" y="259"/>
                      <a:pt x="936" y="258"/>
                      <a:pt x="936" y="258"/>
                    </a:cubicBezTo>
                    <a:cubicBezTo>
                      <a:pt x="936" y="257"/>
                      <a:pt x="936" y="256"/>
                      <a:pt x="936" y="256"/>
                    </a:cubicBezTo>
                    <a:cubicBezTo>
                      <a:pt x="936" y="253"/>
                      <a:pt x="937" y="250"/>
                      <a:pt x="937" y="248"/>
                    </a:cubicBezTo>
                    <a:cubicBezTo>
                      <a:pt x="937" y="247"/>
                      <a:pt x="937" y="247"/>
                      <a:pt x="937" y="247"/>
                    </a:cubicBezTo>
                    <a:cubicBezTo>
                      <a:pt x="937" y="246"/>
                      <a:pt x="936" y="246"/>
                      <a:pt x="935" y="246"/>
                    </a:cubicBezTo>
                    <a:cubicBezTo>
                      <a:pt x="931" y="246"/>
                      <a:pt x="925" y="248"/>
                      <a:pt x="922" y="251"/>
                    </a:cubicBezTo>
                    <a:cubicBezTo>
                      <a:pt x="918" y="254"/>
                      <a:pt x="909" y="251"/>
                      <a:pt x="907" y="255"/>
                    </a:cubicBezTo>
                    <a:cubicBezTo>
                      <a:pt x="905" y="259"/>
                      <a:pt x="905" y="258"/>
                      <a:pt x="901" y="258"/>
                    </a:cubicBezTo>
                    <a:cubicBezTo>
                      <a:pt x="899" y="259"/>
                      <a:pt x="895" y="267"/>
                      <a:pt x="894" y="267"/>
                    </a:cubicBezTo>
                    <a:cubicBezTo>
                      <a:pt x="894" y="267"/>
                      <a:pt x="893" y="267"/>
                      <a:pt x="893" y="267"/>
                    </a:cubicBezTo>
                    <a:cubicBezTo>
                      <a:pt x="893" y="266"/>
                      <a:pt x="893" y="266"/>
                      <a:pt x="893" y="265"/>
                    </a:cubicBezTo>
                    <a:cubicBezTo>
                      <a:pt x="893" y="263"/>
                      <a:pt x="895" y="257"/>
                      <a:pt x="896" y="254"/>
                    </a:cubicBezTo>
                    <a:cubicBezTo>
                      <a:pt x="896" y="253"/>
                      <a:pt x="896" y="253"/>
                      <a:pt x="896" y="253"/>
                    </a:cubicBezTo>
                    <a:cubicBezTo>
                      <a:pt x="896" y="249"/>
                      <a:pt x="890" y="243"/>
                      <a:pt x="887" y="241"/>
                    </a:cubicBezTo>
                    <a:cubicBezTo>
                      <a:pt x="883" y="240"/>
                      <a:pt x="882" y="239"/>
                      <a:pt x="880" y="236"/>
                    </a:cubicBezTo>
                    <a:cubicBezTo>
                      <a:pt x="880" y="235"/>
                      <a:pt x="879" y="234"/>
                      <a:pt x="878" y="234"/>
                    </a:cubicBezTo>
                    <a:cubicBezTo>
                      <a:pt x="877" y="234"/>
                      <a:pt x="875" y="235"/>
                      <a:pt x="874" y="235"/>
                    </a:cubicBezTo>
                    <a:cubicBezTo>
                      <a:pt x="874" y="235"/>
                      <a:pt x="874" y="235"/>
                      <a:pt x="873" y="235"/>
                    </a:cubicBezTo>
                    <a:cubicBezTo>
                      <a:pt x="873" y="235"/>
                      <a:pt x="873" y="235"/>
                      <a:pt x="873" y="235"/>
                    </a:cubicBezTo>
                    <a:cubicBezTo>
                      <a:pt x="871" y="235"/>
                      <a:pt x="870" y="237"/>
                      <a:pt x="870" y="240"/>
                    </a:cubicBezTo>
                    <a:cubicBezTo>
                      <a:pt x="870" y="241"/>
                      <a:pt x="870" y="241"/>
                      <a:pt x="870" y="242"/>
                    </a:cubicBezTo>
                    <a:cubicBezTo>
                      <a:pt x="871" y="246"/>
                      <a:pt x="876" y="247"/>
                      <a:pt x="876" y="249"/>
                    </a:cubicBezTo>
                    <a:cubicBezTo>
                      <a:pt x="876" y="250"/>
                      <a:pt x="877" y="250"/>
                      <a:pt x="877" y="250"/>
                    </a:cubicBezTo>
                    <a:cubicBezTo>
                      <a:pt x="877" y="252"/>
                      <a:pt x="874" y="254"/>
                      <a:pt x="874" y="258"/>
                    </a:cubicBezTo>
                    <a:cubicBezTo>
                      <a:pt x="874" y="259"/>
                      <a:pt x="874" y="259"/>
                      <a:pt x="874" y="259"/>
                    </a:cubicBezTo>
                    <a:cubicBezTo>
                      <a:pt x="874" y="260"/>
                      <a:pt x="874" y="261"/>
                      <a:pt x="874" y="261"/>
                    </a:cubicBezTo>
                    <a:cubicBezTo>
                      <a:pt x="874" y="264"/>
                      <a:pt x="874" y="266"/>
                      <a:pt x="873" y="267"/>
                    </a:cubicBezTo>
                    <a:cubicBezTo>
                      <a:pt x="873" y="268"/>
                      <a:pt x="872" y="269"/>
                      <a:pt x="871" y="269"/>
                    </a:cubicBezTo>
                    <a:cubicBezTo>
                      <a:pt x="871" y="269"/>
                      <a:pt x="871" y="269"/>
                      <a:pt x="871" y="269"/>
                    </a:cubicBezTo>
                    <a:cubicBezTo>
                      <a:pt x="870" y="269"/>
                      <a:pt x="870" y="268"/>
                      <a:pt x="870" y="268"/>
                    </a:cubicBezTo>
                    <a:cubicBezTo>
                      <a:pt x="870" y="266"/>
                      <a:pt x="871" y="265"/>
                      <a:pt x="871" y="264"/>
                    </a:cubicBezTo>
                    <a:cubicBezTo>
                      <a:pt x="871" y="263"/>
                      <a:pt x="872" y="263"/>
                      <a:pt x="872" y="263"/>
                    </a:cubicBezTo>
                    <a:cubicBezTo>
                      <a:pt x="871" y="261"/>
                      <a:pt x="870" y="257"/>
                      <a:pt x="869" y="255"/>
                    </a:cubicBezTo>
                    <a:cubicBezTo>
                      <a:pt x="869" y="254"/>
                      <a:pt x="869" y="254"/>
                      <a:pt x="869" y="254"/>
                    </a:cubicBezTo>
                    <a:cubicBezTo>
                      <a:pt x="869" y="252"/>
                      <a:pt x="870" y="251"/>
                      <a:pt x="870" y="250"/>
                    </a:cubicBezTo>
                    <a:cubicBezTo>
                      <a:pt x="870" y="249"/>
                      <a:pt x="869" y="248"/>
                      <a:pt x="868" y="248"/>
                    </a:cubicBezTo>
                    <a:cubicBezTo>
                      <a:pt x="868" y="247"/>
                      <a:pt x="868" y="247"/>
                      <a:pt x="867" y="247"/>
                    </a:cubicBezTo>
                    <a:cubicBezTo>
                      <a:pt x="865" y="247"/>
                      <a:pt x="863" y="252"/>
                      <a:pt x="862" y="254"/>
                    </a:cubicBezTo>
                    <a:cubicBezTo>
                      <a:pt x="861" y="254"/>
                      <a:pt x="861" y="254"/>
                      <a:pt x="860" y="254"/>
                    </a:cubicBezTo>
                    <a:cubicBezTo>
                      <a:pt x="859" y="254"/>
                      <a:pt x="857" y="253"/>
                      <a:pt x="857" y="251"/>
                    </a:cubicBezTo>
                    <a:cubicBezTo>
                      <a:pt x="856" y="250"/>
                      <a:pt x="855" y="250"/>
                      <a:pt x="854" y="250"/>
                    </a:cubicBezTo>
                    <a:cubicBezTo>
                      <a:pt x="852" y="250"/>
                      <a:pt x="850" y="251"/>
                      <a:pt x="849" y="252"/>
                    </a:cubicBezTo>
                    <a:cubicBezTo>
                      <a:pt x="848" y="253"/>
                      <a:pt x="848" y="254"/>
                      <a:pt x="848" y="255"/>
                    </a:cubicBezTo>
                    <a:cubicBezTo>
                      <a:pt x="848" y="256"/>
                      <a:pt x="850" y="258"/>
                      <a:pt x="850" y="260"/>
                    </a:cubicBezTo>
                    <a:cubicBezTo>
                      <a:pt x="850" y="261"/>
                      <a:pt x="849" y="261"/>
                      <a:pt x="849" y="261"/>
                    </a:cubicBezTo>
                    <a:cubicBezTo>
                      <a:pt x="849" y="262"/>
                      <a:pt x="849" y="263"/>
                      <a:pt x="849" y="263"/>
                    </a:cubicBezTo>
                    <a:cubicBezTo>
                      <a:pt x="849" y="265"/>
                      <a:pt x="850" y="265"/>
                      <a:pt x="851" y="265"/>
                    </a:cubicBezTo>
                    <a:cubicBezTo>
                      <a:pt x="852" y="265"/>
                      <a:pt x="853" y="265"/>
                      <a:pt x="854" y="264"/>
                    </a:cubicBezTo>
                    <a:cubicBezTo>
                      <a:pt x="855" y="264"/>
                      <a:pt x="855" y="264"/>
                      <a:pt x="856" y="264"/>
                    </a:cubicBezTo>
                    <a:cubicBezTo>
                      <a:pt x="858" y="264"/>
                      <a:pt x="860" y="265"/>
                      <a:pt x="862" y="265"/>
                    </a:cubicBezTo>
                    <a:cubicBezTo>
                      <a:pt x="863" y="266"/>
                      <a:pt x="865" y="267"/>
                      <a:pt x="865" y="267"/>
                    </a:cubicBezTo>
                    <a:cubicBezTo>
                      <a:pt x="865" y="267"/>
                      <a:pt x="865" y="267"/>
                      <a:pt x="865" y="267"/>
                    </a:cubicBezTo>
                    <a:cubicBezTo>
                      <a:pt x="865" y="268"/>
                      <a:pt x="864" y="268"/>
                      <a:pt x="863" y="268"/>
                    </a:cubicBezTo>
                    <a:cubicBezTo>
                      <a:pt x="862" y="268"/>
                      <a:pt x="860" y="268"/>
                      <a:pt x="858" y="267"/>
                    </a:cubicBezTo>
                    <a:cubicBezTo>
                      <a:pt x="857" y="267"/>
                      <a:pt x="857" y="267"/>
                      <a:pt x="856" y="267"/>
                    </a:cubicBezTo>
                    <a:cubicBezTo>
                      <a:pt x="854" y="267"/>
                      <a:pt x="854" y="268"/>
                      <a:pt x="851" y="268"/>
                    </a:cubicBezTo>
                    <a:cubicBezTo>
                      <a:pt x="850" y="268"/>
                      <a:pt x="850" y="268"/>
                      <a:pt x="849" y="268"/>
                    </a:cubicBezTo>
                    <a:cubicBezTo>
                      <a:pt x="847" y="268"/>
                      <a:pt x="846" y="267"/>
                      <a:pt x="845" y="266"/>
                    </a:cubicBezTo>
                    <a:cubicBezTo>
                      <a:pt x="844" y="266"/>
                      <a:pt x="844" y="265"/>
                      <a:pt x="843" y="265"/>
                    </a:cubicBezTo>
                    <a:cubicBezTo>
                      <a:pt x="842" y="265"/>
                      <a:pt x="842" y="267"/>
                      <a:pt x="842" y="268"/>
                    </a:cubicBezTo>
                    <a:cubicBezTo>
                      <a:pt x="842" y="269"/>
                      <a:pt x="842" y="269"/>
                      <a:pt x="842" y="270"/>
                    </a:cubicBezTo>
                    <a:cubicBezTo>
                      <a:pt x="843" y="272"/>
                      <a:pt x="845" y="278"/>
                      <a:pt x="846" y="280"/>
                    </a:cubicBezTo>
                    <a:cubicBezTo>
                      <a:pt x="847" y="281"/>
                      <a:pt x="847" y="281"/>
                      <a:pt x="848" y="281"/>
                    </a:cubicBezTo>
                    <a:cubicBezTo>
                      <a:pt x="850" y="281"/>
                      <a:pt x="852" y="280"/>
                      <a:pt x="852" y="280"/>
                    </a:cubicBezTo>
                    <a:cubicBezTo>
                      <a:pt x="853" y="280"/>
                      <a:pt x="853" y="280"/>
                      <a:pt x="853" y="280"/>
                    </a:cubicBezTo>
                    <a:cubicBezTo>
                      <a:pt x="853" y="280"/>
                      <a:pt x="853" y="280"/>
                      <a:pt x="853" y="280"/>
                    </a:cubicBezTo>
                    <a:cubicBezTo>
                      <a:pt x="853" y="281"/>
                      <a:pt x="852" y="282"/>
                      <a:pt x="851" y="283"/>
                    </a:cubicBezTo>
                    <a:cubicBezTo>
                      <a:pt x="850" y="284"/>
                      <a:pt x="848" y="285"/>
                      <a:pt x="848" y="285"/>
                    </a:cubicBezTo>
                    <a:cubicBezTo>
                      <a:pt x="848" y="285"/>
                      <a:pt x="848" y="285"/>
                      <a:pt x="848" y="285"/>
                    </a:cubicBezTo>
                    <a:cubicBezTo>
                      <a:pt x="846" y="284"/>
                      <a:pt x="846" y="282"/>
                      <a:pt x="844" y="280"/>
                    </a:cubicBezTo>
                    <a:cubicBezTo>
                      <a:pt x="843" y="280"/>
                      <a:pt x="842" y="280"/>
                      <a:pt x="841" y="280"/>
                    </a:cubicBezTo>
                    <a:cubicBezTo>
                      <a:pt x="840" y="280"/>
                      <a:pt x="838" y="281"/>
                      <a:pt x="836" y="281"/>
                    </a:cubicBezTo>
                    <a:cubicBezTo>
                      <a:pt x="835" y="282"/>
                      <a:pt x="830" y="286"/>
                      <a:pt x="830" y="290"/>
                    </a:cubicBezTo>
                    <a:cubicBezTo>
                      <a:pt x="830" y="290"/>
                      <a:pt x="830" y="291"/>
                      <a:pt x="831" y="291"/>
                    </a:cubicBezTo>
                    <a:cubicBezTo>
                      <a:pt x="831" y="296"/>
                      <a:pt x="835" y="293"/>
                      <a:pt x="837" y="295"/>
                    </a:cubicBezTo>
                    <a:cubicBezTo>
                      <a:pt x="838" y="297"/>
                      <a:pt x="842" y="298"/>
                      <a:pt x="848" y="298"/>
                    </a:cubicBezTo>
                    <a:cubicBezTo>
                      <a:pt x="849" y="298"/>
                      <a:pt x="851" y="298"/>
                      <a:pt x="853" y="298"/>
                    </a:cubicBezTo>
                    <a:cubicBezTo>
                      <a:pt x="860" y="297"/>
                      <a:pt x="862" y="297"/>
                      <a:pt x="866" y="292"/>
                    </a:cubicBezTo>
                    <a:cubicBezTo>
                      <a:pt x="868" y="290"/>
                      <a:pt x="869" y="289"/>
                      <a:pt x="870" y="289"/>
                    </a:cubicBezTo>
                    <a:cubicBezTo>
                      <a:pt x="872" y="289"/>
                      <a:pt x="873" y="292"/>
                      <a:pt x="875" y="292"/>
                    </a:cubicBezTo>
                    <a:cubicBezTo>
                      <a:pt x="875" y="292"/>
                      <a:pt x="876" y="292"/>
                      <a:pt x="876" y="292"/>
                    </a:cubicBezTo>
                    <a:cubicBezTo>
                      <a:pt x="878" y="291"/>
                      <a:pt x="880" y="286"/>
                      <a:pt x="880" y="283"/>
                    </a:cubicBezTo>
                    <a:cubicBezTo>
                      <a:pt x="880" y="282"/>
                      <a:pt x="879" y="280"/>
                      <a:pt x="879" y="280"/>
                    </a:cubicBezTo>
                    <a:cubicBezTo>
                      <a:pt x="877" y="278"/>
                      <a:pt x="877" y="276"/>
                      <a:pt x="877" y="273"/>
                    </a:cubicBezTo>
                    <a:cubicBezTo>
                      <a:pt x="876" y="272"/>
                      <a:pt x="878" y="271"/>
                      <a:pt x="879" y="271"/>
                    </a:cubicBezTo>
                    <a:cubicBezTo>
                      <a:pt x="881" y="270"/>
                      <a:pt x="883" y="270"/>
                      <a:pt x="885" y="270"/>
                    </a:cubicBezTo>
                    <a:cubicBezTo>
                      <a:pt x="886" y="270"/>
                      <a:pt x="886" y="270"/>
                      <a:pt x="887" y="270"/>
                    </a:cubicBezTo>
                    <a:cubicBezTo>
                      <a:pt x="888" y="270"/>
                      <a:pt x="889" y="271"/>
                      <a:pt x="889" y="273"/>
                    </a:cubicBezTo>
                    <a:cubicBezTo>
                      <a:pt x="889" y="274"/>
                      <a:pt x="888" y="276"/>
                      <a:pt x="888" y="278"/>
                    </a:cubicBezTo>
                    <a:cubicBezTo>
                      <a:pt x="887" y="279"/>
                      <a:pt x="887" y="280"/>
                      <a:pt x="887" y="281"/>
                    </a:cubicBezTo>
                    <a:cubicBezTo>
                      <a:pt x="887" y="285"/>
                      <a:pt x="889" y="291"/>
                      <a:pt x="890" y="293"/>
                    </a:cubicBezTo>
                    <a:cubicBezTo>
                      <a:pt x="891" y="295"/>
                      <a:pt x="892" y="295"/>
                      <a:pt x="893" y="295"/>
                    </a:cubicBezTo>
                    <a:cubicBezTo>
                      <a:pt x="895" y="295"/>
                      <a:pt x="897" y="294"/>
                      <a:pt x="900" y="292"/>
                    </a:cubicBezTo>
                    <a:cubicBezTo>
                      <a:pt x="901" y="292"/>
                      <a:pt x="901" y="292"/>
                      <a:pt x="902" y="292"/>
                    </a:cubicBezTo>
                    <a:cubicBezTo>
                      <a:pt x="903" y="292"/>
                      <a:pt x="904" y="293"/>
                      <a:pt x="905" y="294"/>
                    </a:cubicBezTo>
                    <a:cubicBezTo>
                      <a:pt x="906" y="295"/>
                      <a:pt x="906" y="297"/>
                      <a:pt x="906" y="297"/>
                    </a:cubicBezTo>
                    <a:cubicBezTo>
                      <a:pt x="906" y="297"/>
                      <a:pt x="906" y="298"/>
                      <a:pt x="906" y="298"/>
                    </a:cubicBezTo>
                    <a:cubicBezTo>
                      <a:pt x="906" y="298"/>
                      <a:pt x="906" y="298"/>
                      <a:pt x="906" y="298"/>
                    </a:cubicBezTo>
                    <a:cubicBezTo>
                      <a:pt x="905" y="298"/>
                      <a:pt x="903" y="295"/>
                      <a:pt x="902" y="294"/>
                    </a:cubicBezTo>
                    <a:cubicBezTo>
                      <a:pt x="901" y="294"/>
                      <a:pt x="901" y="294"/>
                      <a:pt x="901" y="294"/>
                    </a:cubicBezTo>
                    <a:cubicBezTo>
                      <a:pt x="899" y="294"/>
                      <a:pt x="896" y="296"/>
                      <a:pt x="893" y="299"/>
                    </a:cubicBezTo>
                    <a:cubicBezTo>
                      <a:pt x="892" y="301"/>
                      <a:pt x="891" y="304"/>
                      <a:pt x="891" y="307"/>
                    </a:cubicBezTo>
                    <a:cubicBezTo>
                      <a:pt x="891" y="309"/>
                      <a:pt x="891" y="310"/>
                      <a:pt x="892" y="311"/>
                    </a:cubicBezTo>
                    <a:cubicBezTo>
                      <a:pt x="894" y="312"/>
                      <a:pt x="896" y="316"/>
                      <a:pt x="897" y="321"/>
                    </a:cubicBezTo>
                    <a:cubicBezTo>
                      <a:pt x="898" y="327"/>
                      <a:pt x="908" y="326"/>
                      <a:pt x="911" y="326"/>
                    </a:cubicBezTo>
                    <a:cubicBezTo>
                      <a:pt x="915" y="327"/>
                      <a:pt x="917" y="334"/>
                      <a:pt x="917" y="338"/>
                    </a:cubicBezTo>
                    <a:cubicBezTo>
                      <a:pt x="917" y="342"/>
                      <a:pt x="918" y="344"/>
                      <a:pt x="919" y="348"/>
                    </a:cubicBezTo>
                    <a:cubicBezTo>
                      <a:pt x="920" y="349"/>
                      <a:pt x="920" y="350"/>
                      <a:pt x="920" y="350"/>
                    </a:cubicBezTo>
                    <a:cubicBezTo>
                      <a:pt x="920" y="351"/>
                      <a:pt x="919" y="351"/>
                      <a:pt x="919" y="351"/>
                    </a:cubicBezTo>
                    <a:cubicBezTo>
                      <a:pt x="918" y="351"/>
                      <a:pt x="917" y="350"/>
                      <a:pt x="916" y="349"/>
                    </a:cubicBezTo>
                    <a:cubicBezTo>
                      <a:pt x="915" y="349"/>
                      <a:pt x="914" y="348"/>
                      <a:pt x="913" y="348"/>
                    </a:cubicBezTo>
                    <a:cubicBezTo>
                      <a:pt x="912" y="348"/>
                      <a:pt x="911" y="349"/>
                      <a:pt x="911" y="350"/>
                    </a:cubicBezTo>
                    <a:cubicBezTo>
                      <a:pt x="911" y="350"/>
                      <a:pt x="910" y="351"/>
                      <a:pt x="910" y="351"/>
                    </a:cubicBezTo>
                    <a:cubicBezTo>
                      <a:pt x="910" y="351"/>
                      <a:pt x="910" y="350"/>
                      <a:pt x="910" y="350"/>
                    </a:cubicBezTo>
                    <a:cubicBezTo>
                      <a:pt x="910" y="350"/>
                      <a:pt x="910" y="349"/>
                      <a:pt x="910" y="348"/>
                    </a:cubicBezTo>
                    <a:cubicBezTo>
                      <a:pt x="910" y="347"/>
                      <a:pt x="910" y="346"/>
                      <a:pt x="911" y="345"/>
                    </a:cubicBezTo>
                    <a:cubicBezTo>
                      <a:pt x="912" y="342"/>
                      <a:pt x="914" y="341"/>
                      <a:pt x="914" y="337"/>
                    </a:cubicBezTo>
                    <a:cubicBezTo>
                      <a:pt x="914" y="337"/>
                      <a:pt x="914" y="337"/>
                      <a:pt x="913" y="336"/>
                    </a:cubicBezTo>
                    <a:cubicBezTo>
                      <a:pt x="913" y="333"/>
                      <a:pt x="909" y="330"/>
                      <a:pt x="905" y="330"/>
                    </a:cubicBezTo>
                    <a:cubicBezTo>
                      <a:pt x="904" y="330"/>
                      <a:pt x="903" y="330"/>
                      <a:pt x="902" y="331"/>
                    </a:cubicBezTo>
                    <a:cubicBezTo>
                      <a:pt x="902" y="331"/>
                      <a:pt x="902" y="331"/>
                      <a:pt x="901" y="331"/>
                    </a:cubicBezTo>
                    <a:cubicBezTo>
                      <a:pt x="897" y="331"/>
                      <a:pt x="894" y="326"/>
                      <a:pt x="893" y="322"/>
                    </a:cubicBezTo>
                    <a:cubicBezTo>
                      <a:pt x="892" y="318"/>
                      <a:pt x="886" y="307"/>
                      <a:pt x="883" y="304"/>
                    </a:cubicBezTo>
                    <a:cubicBezTo>
                      <a:pt x="883" y="303"/>
                      <a:pt x="882" y="302"/>
                      <a:pt x="882" y="302"/>
                    </a:cubicBezTo>
                    <a:cubicBezTo>
                      <a:pt x="882" y="300"/>
                      <a:pt x="883" y="299"/>
                      <a:pt x="884" y="296"/>
                    </a:cubicBezTo>
                    <a:cubicBezTo>
                      <a:pt x="884" y="295"/>
                      <a:pt x="884" y="295"/>
                      <a:pt x="884" y="295"/>
                    </a:cubicBezTo>
                    <a:cubicBezTo>
                      <a:pt x="884" y="293"/>
                      <a:pt x="883" y="292"/>
                      <a:pt x="881" y="292"/>
                    </a:cubicBezTo>
                    <a:cubicBezTo>
                      <a:pt x="879" y="292"/>
                      <a:pt x="875" y="294"/>
                      <a:pt x="875" y="296"/>
                    </a:cubicBezTo>
                    <a:cubicBezTo>
                      <a:pt x="874" y="298"/>
                      <a:pt x="869" y="297"/>
                      <a:pt x="864" y="299"/>
                    </a:cubicBezTo>
                    <a:cubicBezTo>
                      <a:pt x="860" y="300"/>
                      <a:pt x="859" y="301"/>
                      <a:pt x="859" y="305"/>
                    </a:cubicBezTo>
                    <a:cubicBezTo>
                      <a:pt x="859" y="305"/>
                      <a:pt x="859" y="305"/>
                      <a:pt x="859" y="306"/>
                    </a:cubicBezTo>
                    <a:cubicBezTo>
                      <a:pt x="859" y="310"/>
                      <a:pt x="870" y="327"/>
                      <a:pt x="873" y="329"/>
                    </a:cubicBezTo>
                    <a:cubicBezTo>
                      <a:pt x="875" y="332"/>
                      <a:pt x="879" y="332"/>
                      <a:pt x="883" y="334"/>
                    </a:cubicBezTo>
                    <a:cubicBezTo>
                      <a:pt x="887" y="335"/>
                      <a:pt x="891" y="337"/>
                      <a:pt x="891" y="339"/>
                    </a:cubicBezTo>
                    <a:cubicBezTo>
                      <a:pt x="891" y="339"/>
                      <a:pt x="891" y="339"/>
                      <a:pt x="890" y="340"/>
                    </a:cubicBezTo>
                    <a:cubicBezTo>
                      <a:pt x="890" y="340"/>
                      <a:pt x="889" y="341"/>
                      <a:pt x="889" y="341"/>
                    </a:cubicBezTo>
                    <a:cubicBezTo>
                      <a:pt x="888" y="341"/>
                      <a:pt x="886" y="339"/>
                      <a:pt x="885" y="337"/>
                    </a:cubicBezTo>
                    <a:cubicBezTo>
                      <a:pt x="883" y="336"/>
                      <a:pt x="877" y="334"/>
                      <a:pt x="873" y="334"/>
                    </a:cubicBezTo>
                    <a:cubicBezTo>
                      <a:pt x="872" y="334"/>
                      <a:pt x="871" y="334"/>
                      <a:pt x="870" y="335"/>
                    </a:cubicBezTo>
                    <a:cubicBezTo>
                      <a:pt x="870" y="335"/>
                      <a:pt x="870" y="335"/>
                      <a:pt x="870" y="336"/>
                    </a:cubicBezTo>
                    <a:cubicBezTo>
                      <a:pt x="870" y="338"/>
                      <a:pt x="873" y="340"/>
                      <a:pt x="872" y="341"/>
                    </a:cubicBezTo>
                    <a:cubicBezTo>
                      <a:pt x="872" y="341"/>
                      <a:pt x="872" y="341"/>
                      <a:pt x="872" y="341"/>
                    </a:cubicBezTo>
                    <a:cubicBezTo>
                      <a:pt x="872" y="342"/>
                      <a:pt x="872" y="342"/>
                      <a:pt x="872" y="342"/>
                    </a:cubicBezTo>
                    <a:cubicBezTo>
                      <a:pt x="872" y="342"/>
                      <a:pt x="869" y="339"/>
                      <a:pt x="866" y="336"/>
                    </a:cubicBezTo>
                    <a:cubicBezTo>
                      <a:pt x="865" y="335"/>
                      <a:pt x="865" y="334"/>
                      <a:pt x="865" y="333"/>
                    </a:cubicBezTo>
                    <a:cubicBezTo>
                      <a:pt x="865" y="331"/>
                      <a:pt x="865" y="330"/>
                      <a:pt x="865" y="330"/>
                    </a:cubicBezTo>
                    <a:cubicBezTo>
                      <a:pt x="865" y="330"/>
                      <a:pt x="865" y="330"/>
                      <a:pt x="865" y="329"/>
                    </a:cubicBezTo>
                    <a:cubicBezTo>
                      <a:pt x="864" y="330"/>
                      <a:pt x="864" y="330"/>
                      <a:pt x="864" y="331"/>
                    </a:cubicBezTo>
                    <a:cubicBezTo>
                      <a:pt x="863" y="333"/>
                      <a:pt x="863" y="334"/>
                      <a:pt x="863" y="336"/>
                    </a:cubicBezTo>
                    <a:cubicBezTo>
                      <a:pt x="863" y="337"/>
                      <a:pt x="863" y="337"/>
                      <a:pt x="862" y="337"/>
                    </a:cubicBezTo>
                    <a:cubicBezTo>
                      <a:pt x="862" y="337"/>
                      <a:pt x="861" y="337"/>
                      <a:pt x="860" y="335"/>
                    </a:cubicBezTo>
                    <a:cubicBezTo>
                      <a:pt x="859" y="333"/>
                      <a:pt x="860" y="327"/>
                      <a:pt x="858" y="324"/>
                    </a:cubicBezTo>
                    <a:cubicBezTo>
                      <a:pt x="858" y="323"/>
                      <a:pt x="857" y="322"/>
                      <a:pt x="855" y="322"/>
                    </a:cubicBezTo>
                    <a:cubicBezTo>
                      <a:pt x="855" y="322"/>
                      <a:pt x="854" y="322"/>
                      <a:pt x="854" y="322"/>
                    </a:cubicBezTo>
                    <a:cubicBezTo>
                      <a:pt x="853" y="322"/>
                      <a:pt x="852" y="322"/>
                      <a:pt x="851" y="322"/>
                    </a:cubicBezTo>
                    <a:cubicBezTo>
                      <a:pt x="851" y="321"/>
                      <a:pt x="851" y="321"/>
                      <a:pt x="851" y="321"/>
                    </a:cubicBezTo>
                    <a:cubicBezTo>
                      <a:pt x="851" y="319"/>
                      <a:pt x="853" y="317"/>
                      <a:pt x="853" y="314"/>
                    </a:cubicBezTo>
                    <a:cubicBezTo>
                      <a:pt x="853" y="313"/>
                      <a:pt x="852" y="311"/>
                      <a:pt x="851" y="310"/>
                    </a:cubicBezTo>
                    <a:cubicBezTo>
                      <a:pt x="850" y="308"/>
                      <a:pt x="848" y="307"/>
                      <a:pt x="846" y="307"/>
                    </a:cubicBezTo>
                    <a:cubicBezTo>
                      <a:pt x="842" y="307"/>
                      <a:pt x="839" y="309"/>
                      <a:pt x="838" y="311"/>
                    </a:cubicBezTo>
                    <a:cubicBezTo>
                      <a:pt x="837" y="311"/>
                      <a:pt x="837" y="311"/>
                      <a:pt x="837" y="312"/>
                    </a:cubicBezTo>
                    <a:cubicBezTo>
                      <a:pt x="837" y="314"/>
                      <a:pt x="840" y="317"/>
                      <a:pt x="840" y="321"/>
                    </a:cubicBezTo>
                    <a:cubicBezTo>
                      <a:pt x="840" y="321"/>
                      <a:pt x="840" y="321"/>
                      <a:pt x="840" y="321"/>
                    </a:cubicBezTo>
                    <a:cubicBezTo>
                      <a:pt x="840" y="325"/>
                      <a:pt x="837" y="325"/>
                      <a:pt x="837" y="328"/>
                    </a:cubicBezTo>
                    <a:cubicBezTo>
                      <a:pt x="837" y="328"/>
                      <a:pt x="837" y="328"/>
                      <a:pt x="837" y="328"/>
                    </a:cubicBezTo>
                    <a:cubicBezTo>
                      <a:pt x="837" y="329"/>
                      <a:pt x="837" y="329"/>
                      <a:pt x="837" y="329"/>
                    </a:cubicBezTo>
                    <a:cubicBezTo>
                      <a:pt x="837" y="332"/>
                      <a:pt x="831" y="333"/>
                      <a:pt x="831" y="336"/>
                    </a:cubicBezTo>
                    <a:cubicBezTo>
                      <a:pt x="831" y="339"/>
                      <a:pt x="828" y="341"/>
                      <a:pt x="828" y="342"/>
                    </a:cubicBezTo>
                    <a:cubicBezTo>
                      <a:pt x="827" y="341"/>
                      <a:pt x="826" y="340"/>
                      <a:pt x="825" y="337"/>
                    </a:cubicBezTo>
                    <a:cubicBezTo>
                      <a:pt x="825" y="337"/>
                      <a:pt x="825" y="337"/>
                      <a:pt x="825" y="337"/>
                    </a:cubicBezTo>
                    <a:cubicBezTo>
                      <a:pt x="825" y="334"/>
                      <a:pt x="828" y="332"/>
                      <a:pt x="831" y="330"/>
                    </a:cubicBezTo>
                    <a:cubicBezTo>
                      <a:pt x="834" y="329"/>
                      <a:pt x="834" y="326"/>
                      <a:pt x="834" y="323"/>
                    </a:cubicBezTo>
                    <a:cubicBezTo>
                      <a:pt x="834" y="322"/>
                      <a:pt x="834" y="321"/>
                      <a:pt x="834" y="321"/>
                    </a:cubicBezTo>
                    <a:cubicBezTo>
                      <a:pt x="834" y="318"/>
                      <a:pt x="832" y="316"/>
                      <a:pt x="830" y="316"/>
                    </a:cubicBezTo>
                    <a:cubicBezTo>
                      <a:pt x="830" y="316"/>
                      <a:pt x="829" y="316"/>
                      <a:pt x="829" y="317"/>
                    </a:cubicBezTo>
                    <a:cubicBezTo>
                      <a:pt x="829" y="318"/>
                      <a:pt x="829" y="319"/>
                      <a:pt x="828" y="319"/>
                    </a:cubicBezTo>
                    <a:cubicBezTo>
                      <a:pt x="828" y="319"/>
                      <a:pt x="827" y="318"/>
                      <a:pt x="827" y="316"/>
                    </a:cubicBezTo>
                    <a:cubicBezTo>
                      <a:pt x="827" y="314"/>
                      <a:pt x="831" y="308"/>
                      <a:pt x="832" y="307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04"/>
                      <a:pt x="828" y="301"/>
                      <a:pt x="826" y="301"/>
                    </a:cubicBezTo>
                    <a:cubicBezTo>
                      <a:pt x="823" y="301"/>
                      <a:pt x="822" y="305"/>
                      <a:pt x="822" y="309"/>
                    </a:cubicBezTo>
                    <a:cubicBezTo>
                      <a:pt x="821" y="310"/>
                      <a:pt x="821" y="311"/>
                      <a:pt x="820" y="311"/>
                    </a:cubicBezTo>
                    <a:cubicBezTo>
                      <a:pt x="819" y="311"/>
                      <a:pt x="819" y="310"/>
                      <a:pt x="819" y="309"/>
                    </a:cubicBezTo>
                    <a:cubicBezTo>
                      <a:pt x="819" y="308"/>
                      <a:pt x="821" y="304"/>
                      <a:pt x="823" y="302"/>
                    </a:cubicBezTo>
                    <a:cubicBezTo>
                      <a:pt x="824" y="301"/>
                      <a:pt x="824" y="299"/>
                      <a:pt x="824" y="297"/>
                    </a:cubicBezTo>
                    <a:cubicBezTo>
                      <a:pt x="824" y="294"/>
                      <a:pt x="823" y="289"/>
                      <a:pt x="821" y="289"/>
                    </a:cubicBezTo>
                    <a:cubicBezTo>
                      <a:pt x="818" y="289"/>
                      <a:pt x="817" y="295"/>
                      <a:pt x="816" y="296"/>
                    </a:cubicBezTo>
                    <a:cubicBezTo>
                      <a:pt x="816" y="296"/>
                      <a:pt x="816" y="296"/>
                      <a:pt x="816" y="296"/>
                    </a:cubicBezTo>
                    <a:cubicBezTo>
                      <a:pt x="815" y="296"/>
                      <a:pt x="815" y="293"/>
                      <a:pt x="813" y="291"/>
                    </a:cubicBezTo>
                    <a:cubicBezTo>
                      <a:pt x="811" y="289"/>
                      <a:pt x="809" y="286"/>
                      <a:pt x="807" y="286"/>
                    </a:cubicBezTo>
                    <a:cubicBezTo>
                      <a:pt x="807" y="286"/>
                      <a:pt x="807" y="286"/>
                      <a:pt x="807" y="286"/>
                    </a:cubicBezTo>
                    <a:cubicBezTo>
                      <a:pt x="807" y="286"/>
                      <a:pt x="807" y="287"/>
                      <a:pt x="807" y="287"/>
                    </a:cubicBezTo>
                    <a:cubicBezTo>
                      <a:pt x="807" y="290"/>
                      <a:pt x="807" y="293"/>
                      <a:pt x="808" y="296"/>
                    </a:cubicBezTo>
                    <a:cubicBezTo>
                      <a:pt x="809" y="298"/>
                      <a:pt x="810" y="299"/>
                      <a:pt x="810" y="300"/>
                    </a:cubicBezTo>
                    <a:cubicBezTo>
                      <a:pt x="810" y="300"/>
                      <a:pt x="810" y="301"/>
                      <a:pt x="809" y="301"/>
                    </a:cubicBezTo>
                    <a:cubicBezTo>
                      <a:pt x="808" y="301"/>
                      <a:pt x="808" y="302"/>
                      <a:pt x="808" y="302"/>
                    </a:cubicBezTo>
                    <a:cubicBezTo>
                      <a:pt x="807" y="302"/>
                      <a:pt x="806" y="298"/>
                      <a:pt x="806" y="296"/>
                    </a:cubicBezTo>
                    <a:cubicBezTo>
                      <a:pt x="805" y="293"/>
                      <a:pt x="800" y="286"/>
                      <a:pt x="797" y="286"/>
                    </a:cubicBezTo>
                    <a:cubicBezTo>
                      <a:pt x="797" y="286"/>
                      <a:pt x="796" y="286"/>
                      <a:pt x="796" y="286"/>
                    </a:cubicBezTo>
                    <a:cubicBezTo>
                      <a:pt x="795" y="287"/>
                      <a:pt x="795" y="287"/>
                      <a:pt x="795" y="288"/>
                    </a:cubicBezTo>
                    <a:cubicBezTo>
                      <a:pt x="795" y="292"/>
                      <a:pt x="804" y="303"/>
                      <a:pt x="806" y="305"/>
                    </a:cubicBezTo>
                    <a:cubicBezTo>
                      <a:pt x="807" y="306"/>
                      <a:pt x="808" y="307"/>
                      <a:pt x="808" y="308"/>
                    </a:cubicBezTo>
                    <a:cubicBezTo>
                      <a:pt x="808" y="309"/>
                      <a:pt x="808" y="309"/>
                      <a:pt x="806" y="309"/>
                    </a:cubicBezTo>
                    <a:cubicBezTo>
                      <a:pt x="806" y="309"/>
                      <a:pt x="806" y="309"/>
                      <a:pt x="806" y="309"/>
                    </a:cubicBezTo>
                    <a:cubicBezTo>
                      <a:pt x="802" y="309"/>
                      <a:pt x="797" y="304"/>
                      <a:pt x="796" y="302"/>
                    </a:cubicBezTo>
                    <a:cubicBezTo>
                      <a:pt x="796" y="299"/>
                      <a:pt x="790" y="297"/>
                      <a:pt x="788" y="296"/>
                    </a:cubicBezTo>
                    <a:cubicBezTo>
                      <a:pt x="787" y="296"/>
                      <a:pt x="787" y="297"/>
                      <a:pt x="787" y="297"/>
                    </a:cubicBezTo>
                    <a:cubicBezTo>
                      <a:pt x="787" y="299"/>
                      <a:pt x="788" y="301"/>
                      <a:pt x="790" y="303"/>
                    </a:cubicBezTo>
                    <a:cubicBezTo>
                      <a:pt x="790" y="303"/>
                      <a:pt x="791" y="304"/>
                      <a:pt x="791" y="304"/>
                    </a:cubicBezTo>
                    <a:cubicBezTo>
                      <a:pt x="791" y="304"/>
                      <a:pt x="789" y="305"/>
                      <a:pt x="788" y="308"/>
                    </a:cubicBezTo>
                    <a:cubicBezTo>
                      <a:pt x="788" y="309"/>
                      <a:pt x="788" y="309"/>
                      <a:pt x="787" y="309"/>
                    </a:cubicBezTo>
                    <a:cubicBezTo>
                      <a:pt x="786" y="309"/>
                      <a:pt x="785" y="307"/>
                      <a:pt x="783" y="305"/>
                    </a:cubicBezTo>
                    <a:cubicBezTo>
                      <a:pt x="782" y="304"/>
                      <a:pt x="781" y="304"/>
                      <a:pt x="781" y="304"/>
                    </a:cubicBezTo>
                    <a:cubicBezTo>
                      <a:pt x="780" y="304"/>
                      <a:pt x="780" y="305"/>
                      <a:pt x="780" y="307"/>
                    </a:cubicBezTo>
                    <a:cubicBezTo>
                      <a:pt x="780" y="312"/>
                      <a:pt x="785" y="314"/>
                      <a:pt x="789" y="315"/>
                    </a:cubicBezTo>
                    <a:cubicBezTo>
                      <a:pt x="791" y="315"/>
                      <a:pt x="792" y="315"/>
                      <a:pt x="792" y="316"/>
                    </a:cubicBezTo>
                    <a:cubicBezTo>
                      <a:pt x="792" y="316"/>
                      <a:pt x="793" y="316"/>
                      <a:pt x="793" y="316"/>
                    </a:cubicBezTo>
                    <a:cubicBezTo>
                      <a:pt x="793" y="316"/>
                      <a:pt x="793" y="316"/>
                      <a:pt x="793" y="316"/>
                    </a:cubicBezTo>
                    <a:cubicBezTo>
                      <a:pt x="793" y="316"/>
                      <a:pt x="792" y="317"/>
                      <a:pt x="791" y="318"/>
                    </a:cubicBezTo>
                    <a:cubicBezTo>
                      <a:pt x="790" y="319"/>
                      <a:pt x="788" y="319"/>
                      <a:pt x="786" y="319"/>
                    </a:cubicBezTo>
                    <a:cubicBezTo>
                      <a:pt x="785" y="319"/>
                      <a:pt x="783" y="319"/>
                      <a:pt x="781" y="318"/>
                    </a:cubicBezTo>
                    <a:cubicBezTo>
                      <a:pt x="779" y="318"/>
                      <a:pt x="778" y="318"/>
                      <a:pt x="777" y="318"/>
                    </a:cubicBezTo>
                    <a:cubicBezTo>
                      <a:pt x="776" y="318"/>
                      <a:pt x="776" y="318"/>
                      <a:pt x="775" y="318"/>
                    </a:cubicBezTo>
                    <a:cubicBezTo>
                      <a:pt x="775" y="318"/>
                      <a:pt x="775" y="319"/>
                      <a:pt x="775" y="319"/>
                    </a:cubicBezTo>
                    <a:cubicBezTo>
                      <a:pt x="775" y="321"/>
                      <a:pt x="774" y="322"/>
                      <a:pt x="773" y="322"/>
                    </a:cubicBezTo>
                    <a:cubicBezTo>
                      <a:pt x="772" y="322"/>
                      <a:pt x="772" y="321"/>
                      <a:pt x="771" y="321"/>
                    </a:cubicBezTo>
                    <a:cubicBezTo>
                      <a:pt x="771" y="320"/>
                      <a:pt x="770" y="320"/>
                      <a:pt x="768" y="320"/>
                    </a:cubicBezTo>
                    <a:cubicBezTo>
                      <a:pt x="765" y="320"/>
                      <a:pt x="762" y="321"/>
                      <a:pt x="761" y="324"/>
                    </a:cubicBezTo>
                    <a:cubicBezTo>
                      <a:pt x="761" y="324"/>
                      <a:pt x="761" y="324"/>
                      <a:pt x="761" y="324"/>
                    </a:cubicBezTo>
                    <a:cubicBezTo>
                      <a:pt x="761" y="327"/>
                      <a:pt x="764" y="327"/>
                      <a:pt x="767" y="327"/>
                    </a:cubicBezTo>
                    <a:cubicBezTo>
                      <a:pt x="767" y="327"/>
                      <a:pt x="767" y="327"/>
                      <a:pt x="768" y="327"/>
                    </a:cubicBezTo>
                    <a:cubicBezTo>
                      <a:pt x="770" y="327"/>
                      <a:pt x="770" y="328"/>
                      <a:pt x="770" y="329"/>
                    </a:cubicBezTo>
                    <a:cubicBezTo>
                      <a:pt x="770" y="330"/>
                      <a:pt x="770" y="332"/>
                      <a:pt x="770" y="333"/>
                    </a:cubicBezTo>
                    <a:cubicBezTo>
                      <a:pt x="770" y="335"/>
                      <a:pt x="767" y="335"/>
                      <a:pt x="764" y="335"/>
                    </a:cubicBezTo>
                    <a:cubicBezTo>
                      <a:pt x="762" y="336"/>
                      <a:pt x="759" y="336"/>
                      <a:pt x="759" y="337"/>
                    </a:cubicBezTo>
                    <a:cubicBezTo>
                      <a:pt x="759" y="339"/>
                      <a:pt x="765" y="342"/>
                      <a:pt x="768" y="345"/>
                    </a:cubicBezTo>
                    <a:cubicBezTo>
                      <a:pt x="769" y="345"/>
                      <a:pt x="770" y="345"/>
                      <a:pt x="770" y="345"/>
                    </a:cubicBezTo>
                    <a:cubicBezTo>
                      <a:pt x="773" y="345"/>
                      <a:pt x="775" y="343"/>
                      <a:pt x="775" y="342"/>
                    </a:cubicBezTo>
                    <a:cubicBezTo>
                      <a:pt x="775" y="344"/>
                      <a:pt x="773" y="344"/>
                      <a:pt x="773" y="345"/>
                    </a:cubicBezTo>
                    <a:cubicBezTo>
                      <a:pt x="773" y="346"/>
                      <a:pt x="774" y="346"/>
                      <a:pt x="774" y="348"/>
                    </a:cubicBezTo>
                    <a:cubicBezTo>
                      <a:pt x="774" y="348"/>
                      <a:pt x="774" y="349"/>
                      <a:pt x="773" y="349"/>
                    </a:cubicBezTo>
                    <a:cubicBezTo>
                      <a:pt x="773" y="350"/>
                      <a:pt x="772" y="350"/>
                      <a:pt x="770" y="350"/>
                    </a:cubicBezTo>
                    <a:cubicBezTo>
                      <a:pt x="768" y="350"/>
                      <a:pt x="765" y="350"/>
                      <a:pt x="763" y="350"/>
                    </a:cubicBezTo>
                    <a:cubicBezTo>
                      <a:pt x="762" y="350"/>
                      <a:pt x="761" y="350"/>
                      <a:pt x="761" y="351"/>
                    </a:cubicBezTo>
                    <a:cubicBezTo>
                      <a:pt x="761" y="351"/>
                      <a:pt x="760" y="351"/>
                      <a:pt x="760" y="351"/>
                    </a:cubicBezTo>
                    <a:cubicBezTo>
                      <a:pt x="761" y="354"/>
                      <a:pt x="764" y="356"/>
                      <a:pt x="766" y="358"/>
                    </a:cubicBezTo>
                    <a:cubicBezTo>
                      <a:pt x="767" y="359"/>
                      <a:pt x="768" y="360"/>
                      <a:pt x="769" y="360"/>
                    </a:cubicBezTo>
                    <a:cubicBezTo>
                      <a:pt x="771" y="360"/>
                      <a:pt x="772" y="359"/>
                      <a:pt x="773" y="359"/>
                    </a:cubicBezTo>
                    <a:cubicBezTo>
                      <a:pt x="774" y="359"/>
                      <a:pt x="774" y="359"/>
                      <a:pt x="774" y="360"/>
                    </a:cubicBezTo>
                    <a:cubicBezTo>
                      <a:pt x="774" y="360"/>
                      <a:pt x="774" y="361"/>
                      <a:pt x="773" y="361"/>
                    </a:cubicBezTo>
                    <a:cubicBezTo>
                      <a:pt x="772" y="361"/>
                      <a:pt x="771" y="361"/>
                      <a:pt x="771" y="363"/>
                    </a:cubicBezTo>
                    <a:cubicBezTo>
                      <a:pt x="771" y="364"/>
                      <a:pt x="770" y="366"/>
                      <a:pt x="768" y="366"/>
                    </a:cubicBezTo>
                    <a:cubicBezTo>
                      <a:pt x="768" y="366"/>
                      <a:pt x="767" y="366"/>
                      <a:pt x="766" y="366"/>
                    </a:cubicBezTo>
                    <a:cubicBezTo>
                      <a:pt x="766" y="366"/>
                      <a:pt x="766" y="365"/>
                      <a:pt x="765" y="365"/>
                    </a:cubicBezTo>
                    <a:cubicBezTo>
                      <a:pt x="763" y="366"/>
                      <a:pt x="760" y="371"/>
                      <a:pt x="758" y="371"/>
                    </a:cubicBezTo>
                    <a:cubicBezTo>
                      <a:pt x="758" y="371"/>
                      <a:pt x="757" y="371"/>
                      <a:pt x="757" y="371"/>
                    </a:cubicBezTo>
                    <a:cubicBezTo>
                      <a:pt x="756" y="371"/>
                      <a:pt x="756" y="370"/>
                      <a:pt x="755" y="370"/>
                    </a:cubicBezTo>
                    <a:cubicBezTo>
                      <a:pt x="754" y="370"/>
                      <a:pt x="753" y="372"/>
                      <a:pt x="753" y="375"/>
                    </a:cubicBezTo>
                    <a:cubicBezTo>
                      <a:pt x="753" y="376"/>
                      <a:pt x="753" y="377"/>
                      <a:pt x="753" y="378"/>
                    </a:cubicBezTo>
                    <a:cubicBezTo>
                      <a:pt x="754" y="381"/>
                      <a:pt x="756" y="381"/>
                      <a:pt x="759" y="381"/>
                    </a:cubicBezTo>
                    <a:cubicBezTo>
                      <a:pt x="761" y="381"/>
                      <a:pt x="763" y="381"/>
                      <a:pt x="764" y="381"/>
                    </a:cubicBezTo>
                    <a:cubicBezTo>
                      <a:pt x="768" y="381"/>
                      <a:pt x="772" y="377"/>
                      <a:pt x="774" y="377"/>
                    </a:cubicBezTo>
                    <a:cubicBezTo>
                      <a:pt x="774" y="377"/>
                      <a:pt x="774" y="377"/>
                      <a:pt x="774" y="377"/>
                    </a:cubicBezTo>
                    <a:cubicBezTo>
                      <a:pt x="775" y="378"/>
                      <a:pt x="775" y="378"/>
                      <a:pt x="775" y="378"/>
                    </a:cubicBezTo>
                    <a:cubicBezTo>
                      <a:pt x="775" y="378"/>
                      <a:pt x="771" y="381"/>
                      <a:pt x="771" y="385"/>
                    </a:cubicBezTo>
                    <a:cubicBezTo>
                      <a:pt x="771" y="385"/>
                      <a:pt x="771" y="386"/>
                      <a:pt x="771" y="386"/>
                    </a:cubicBezTo>
                    <a:cubicBezTo>
                      <a:pt x="771" y="388"/>
                      <a:pt x="772" y="389"/>
                      <a:pt x="774" y="389"/>
                    </a:cubicBezTo>
                    <a:cubicBezTo>
                      <a:pt x="776" y="389"/>
                      <a:pt x="777" y="389"/>
                      <a:pt x="779" y="387"/>
                    </a:cubicBezTo>
                    <a:cubicBezTo>
                      <a:pt x="780" y="386"/>
                      <a:pt x="780" y="386"/>
                      <a:pt x="780" y="385"/>
                    </a:cubicBezTo>
                    <a:cubicBezTo>
                      <a:pt x="780" y="383"/>
                      <a:pt x="779" y="382"/>
                      <a:pt x="778" y="379"/>
                    </a:cubicBezTo>
                    <a:cubicBezTo>
                      <a:pt x="778" y="378"/>
                      <a:pt x="778" y="377"/>
                      <a:pt x="778" y="376"/>
                    </a:cubicBezTo>
                    <a:cubicBezTo>
                      <a:pt x="778" y="375"/>
                      <a:pt x="779" y="376"/>
                      <a:pt x="780" y="375"/>
                    </a:cubicBezTo>
                    <a:cubicBezTo>
                      <a:pt x="781" y="374"/>
                      <a:pt x="783" y="373"/>
                      <a:pt x="786" y="368"/>
                    </a:cubicBezTo>
                    <a:cubicBezTo>
                      <a:pt x="789" y="363"/>
                      <a:pt x="792" y="364"/>
                      <a:pt x="794" y="360"/>
                    </a:cubicBezTo>
                    <a:cubicBezTo>
                      <a:pt x="795" y="358"/>
                      <a:pt x="797" y="356"/>
                      <a:pt x="798" y="356"/>
                    </a:cubicBezTo>
                    <a:cubicBezTo>
                      <a:pt x="799" y="356"/>
                      <a:pt x="799" y="357"/>
                      <a:pt x="799" y="358"/>
                    </a:cubicBezTo>
                    <a:cubicBezTo>
                      <a:pt x="799" y="362"/>
                      <a:pt x="803" y="365"/>
                      <a:pt x="806" y="365"/>
                    </a:cubicBezTo>
                    <a:cubicBezTo>
                      <a:pt x="807" y="365"/>
                      <a:pt x="808" y="365"/>
                      <a:pt x="808" y="364"/>
                    </a:cubicBezTo>
                    <a:cubicBezTo>
                      <a:pt x="811" y="363"/>
                      <a:pt x="814" y="363"/>
                      <a:pt x="818" y="363"/>
                    </a:cubicBezTo>
                    <a:cubicBezTo>
                      <a:pt x="818" y="363"/>
                      <a:pt x="819" y="363"/>
                      <a:pt x="819" y="363"/>
                    </a:cubicBezTo>
                    <a:cubicBezTo>
                      <a:pt x="825" y="363"/>
                      <a:pt x="828" y="360"/>
                      <a:pt x="828" y="358"/>
                    </a:cubicBezTo>
                    <a:cubicBezTo>
                      <a:pt x="828" y="357"/>
                      <a:pt x="823" y="354"/>
                      <a:pt x="823" y="352"/>
                    </a:cubicBezTo>
                    <a:cubicBezTo>
                      <a:pt x="823" y="351"/>
                      <a:pt x="824" y="351"/>
                      <a:pt x="825" y="350"/>
                    </a:cubicBezTo>
                    <a:cubicBezTo>
                      <a:pt x="825" y="350"/>
                      <a:pt x="826" y="350"/>
                      <a:pt x="827" y="350"/>
                    </a:cubicBezTo>
                    <a:cubicBezTo>
                      <a:pt x="830" y="350"/>
                      <a:pt x="833" y="353"/>
                      <a:pt x="833" y="355"/>
                    </a:cubicBezTo>
                    <a:cubicBezTo>
                      <a:pt x="833" y="356"/>
                      <a:pt x="833" y="356"/>
                      <a:pt x="833" y="356"/>
                    </a:cubicBezTo>
                    <a:cubicBezTo>
                      <a:pt x="833" y="357"/>
                      <a:pt x="833" y="357"/>
                      <a:pt x="833" y="357"/>
                    </a:cubicBezTo>
                    <a:cubicBezTo>
                      <a:pt x="833" y="359"/>
                      <a:pt x="834" y="359"/>
                      <a:pt x="834" y="361"/>
                    </a:cubicBezTo>
                    <a:cubicBezTo>
                      <a:pt x="835" y="364"/>
                      <a:pt x="838" y="364"/>
                      <a:pt x="838" y="365"/>
                    </a:cubicBezTo>
                    <a:cubicBezTo>
                      <a:pt x="838" y="365"/>
                      <a:pt x="837" y="365"/>
                      <a:pt x="837" y="365"/>
                    </a:cubicBezTo>
                    <a:cubicBezTo>
                      <a:pt x="837" y="366"/>
                      <a:pt x="835" y="366"/>
                      <a:pt x="833" y="366"/>
                    </a:cubicBezTo>
                    <a:cubicBezTo>
                      <a:pt x="832" y="366"/>
                      <a:pt x="830" y="366"/>
                      <a:pt x="828" y="366"/>
                    </a:cubicBezTo>
                    <a:cubicBezTo>
                      <a:pt x="826" y="366"/>
                      <a:pt x="823" y="366"/>
                      <a:pt x="822" y="368"/>
                    </a:cubicBezTo>
                    <a:cubicBezTo>
                      <a:pt x="820" y="370"/>
                      <a:pt x="819" y="370"/>
                      <a:pt x="817" y="370"/>
                    </a:cubicBezTo>
                    <a:cubicBezTo>
                      <a:pt x="816" y="370"/>
                      <a:pt x="815" y="370"/>
                      <a:pt x="814" y="370"/>
                    </a:cubicBezTo>
                    <a:cubicBezTo>
                      <a:pt x="811" y="370"/>
                      <a:pt x="806" y="372"/>
                      <a:pt x="806" y="374"/>
                    </a:cubicBezTo>
                    <a:cubicBezTo>
                      <a:pt x="806" y="376"/>
                      <a:pt x="808" y="376"/>
                      <a:pt x="810" y="376"/>
                    </a:cubicBezTo>
                    <a:cubicBezTo>
                      <a:pt x="810" y="376"/>
                      <a:pt x="810" y="377"/>
                      <a:pt x="810" y="377"/>
                    </a:cubicBezTo>
                    <a:cubicBezTo>
                      <a:pt x="810" y="378"/>
                      <a:pt x="806" y="382"/>
                      <a:pt x="803" y="383"/>
                    </a:cubicBezTo>
                    <a:cubicBezTo>
                      <a:pt x="801" y="385"/>
                      <a:pt x="800" y="388"/>
                      <a:pt x="800" y="390"/>
                    </a:cubicBezTo>
                    <a:cubicBezTo>
                      <a:pt x="800" y="391"/>
                      <a:pt x="800" y="392"/>
                      <a:pt x="800" y="393"/>
                    </a:cubicBezTo>
                    <a:cubicBezTo>
                      <a:pt x="801" y="394"/>
                      <a:pt x="802" y="396"/>
                      <a:pt x="802" y="397"/>
                    </a:cubicBezTo>
                    <a:cubicBezTo>
                      <a:pt x="802" y="398"/>
                      <a:pt x="801" y="398"/>
                      <a:pt x="800" y="398"/>
                    </a:cubicBezTo>
                    <a:cubicBezTo>
                      <a:pt x="797" y="398"/>
                      <a:pt x="795" y="401"/>
                      <a:pt x="795" y="404"/>
                    </a:cubicBezTo>
                    <a:cubicBezTo>
                      <a:pt x="795" y="405"/>
                      <a:pt x="795" y="406"/>
                      <a:pt x="796" y="407"/>
                    </a:cubicBezTo>
                    <a:cubicBezTo>
                      <a:pt x="797" y="409"/>
                      <a:pt x="798" y="409"/>
                      <a:pt x="799" y="409"/>
                    </a:cubicBezTo>
                    <a:cubicBezTo>
                      <a:pt x="802" y="409"/>
                      <a:pt x="805" y="407"/>
                      <a:pt x="807" y="405"/>
                    </a:cubicBezTo>
                    <a:cubicBezTo>
                      <a:pt x="808" y="405"/>
                      <a:pt x="808" y="405"/>
                      <a:pt x="809" y="405"/>
                    </a:cubicBezTo>
                    <a:cubicBezTo>
                      <a:pt x="811" y="405"/>
                      <a:pt x="813" y="406"/>
                      <a:pt x="815" y="408"/>
                    </a:cubicBezTo>
                    <a:cubicBezTo>
                      <a:pt x="818" y="410"/>
                      <a:pt x="819" y="413"/>
                      <a:pt x="819" y="414"/>
                    </a:cubicBezTo>
                    <a:cubicBezTo>
                      <a:pt x="819" y="415"/>
                      <a:pt x="819" y="415"/>
                      <a:pt x="819" y="415"/>
                    </a:cubicBezTo>
                    <a:cubicBezTo>
                      <a:pt x="819" y="416"/>
                      <a:pt x="818" y="416"/>
                      <a:pt x="817" y="416"/>
                    </a:cubicBezTo>
                    <a:cubicBezTo>
                      <a:pt x="815" y="416"/>
                      <a:pt x="812" y="413"/>
                      <a:pt x="810" y="411"/>
                    </a:cubicBezTo>
                    <a:cubicBezTo>
                      <a:pt x="809" y="411"/>
                      <a:pt x="808" y="410"/>
                      <a:pt x="808" y="410"/>
                    </a:cubicBezTo>
                    <a:cubicBezTo>
                      <a:pt x="804" y="410"/>
                      <a:pt x="798" y="416"/>
                      <a:pt x="798" y="419"/>
                    </a:cubicBezTo>
                    <a:cubicBezTo>
                      <a:pt x="798" y="423"/>
                      <a:pt x="803" y="425"/>
                      <a:pt x="808" y="427"/>
                    </a:cubicBezTo>
                    <a:cubicBezTo>
                      <a:pt x="812" y="429"/>
                      <a:pt x="816" y="431"/>
                      <a:pt x="815" y="432"/>
                    </a:cubicBezTo>
                    <a:cubicBezTo>
                      <a:pt x="815" y="432"/>
                      <a:pt x="815" y="432"/>
                      <a:pt x="815" y="432"/>
                    </a:cubicBezTo>
                    <a:cubicBezTo>
                      <a:pt x="815" y="432"/>
                      <a:pt x="815" y="432"/>
                      <a:pt x="814" y="432"/>
                    </a:cubicBezTo>
                    <a:cubicBezTo>
                      <a:pt x="813" y="432"/>
                      <a:pt x="812" y="429"/>
                      <a:pt x="810" y="429"/>
                    </a:cubicBezTo>
                    <a:cubicBezTo>
                      <a:pt x="810" y="429"/>
                      <a:pt x="809" y="429"/>
                      <a:pt x="809" y="429"/>
                    </a:cubicBezTo>
                    <a:cubicBezTo>
                      <a:pt x="809" y="430"/>
                      <a:pt x="808" y="430"/>
                      <a:pt x="808" y="430"/>
                    </a:cubicBezTo>
                    <a:cubicBezTo>
                      <a:pt x="806" y="430"/>
                      <a:pt x="805" y="429"/>
                      <a:pt x="802" y="426"/>
                    </a:cubicBezTo>
                    <a:cubicBezTo>
                      <a:pt x="800" y="424"/>
                      <a:pt x="799" y="423"/>
                      <a:pt x="798" y="423"/>
                    </a:cubicBezTo>
                    <a:cubicBezTo>
                      <a:pt x="797" y="423"/>
                      <a:pt x="796" y="423"/>
                      <a:pt x="796" y="424"/>
                    </a:cubicBezTo>
                    <a:cubicBezTo>
                      <a:pt x="794" y="426"/>
                      <a:pt x="784" y="429"/>
                      <a:pt x="783" y="433"/>
                    </a:cubicBezTo>
                    <a:cubicBezTo>
                      <a:pt x="783" y="433"/>
                      <a:pt x="783" y="434"/>
                      <a:pt x="783" y="434"/>
                    </a:cubicBezTo>
                    <a:cubicBezTo>
                      <a:pt x="783" y="436"/>
                      <a:pt x="785" y="436"/>
                      <a:pt x="786" y="436"/>
                    </a:cubicBezTo>
                    <a:cubicBezTo>
                      <a:pt x="787" y="436"/>
                      <a:pt x="789" y="436"/>
                      <a:pt x="790" y="436"/>
                    </a:cubicBezTo>
                    <a:cubicBezTo>
                      <a:pt x="791" y="435"/>
                      <a:pt x="792" y="435"/>
                      <a:pt x="792" y="435"/>
                    </a:cubicBezTo>
                    <a:cubicBezTo>
                      <a:pt x="795" y="435"/>
                      <a:pt x="795" y="437"/>
                      <a:pt x="795" y="439"/>
                    </a:cubicBezTo>
                    <a:cubicBezTo>
                      <a:pt x="795" y="441"/>
                      <a:pt x="796" y="444"/>
                      <a:pt x="799" y="444"/>
                    </a:cubicBezTo>
                    <a:cubicBezTo>
                      <a:pt x="800" y="444"/>
                      <a:pt x="801" y="444"/>
                      <a:pt x="801" y="444"/>
                    </a:cubicBezTo>
                    <a:cubicBezTo>
                      <a:pt x="802" y="444"/>
                      <a:pt x="802" y="444"/>
                      <a:pt x="802" y="444"/>
                    </a:cubicBezTo>
                    <a:cubicBezTo>
                      <a:pt x="804" y="444"/>
                      <a:pt x="805" y="445"/>
                      <a:pt x="806" y="445"/>
                    </a:cubicBezTo>
                    <a:cubicBezTo>
                      <a:pt x="807" y="446"/>
                      <a:pt x="808" y="447"/>
                      <a:pt x="808" y="447"/>
                    </a:cubicBezTo>
                    <a:cubicBezTo>
                      <a:pt x="808" y="447"/>
                      <a:pt x="808" y="447"/>
                      <a:pt x="808" y="447"/>
                    </a:cubicBezTo>
                    <a:cubicBezTo>
                      <a:pt x="806" y="446"/>
                      <a:pt x="805" y="446"/>
                      <a:pt x="803" y="446"/>
                    </a:cubicBezTo>
                    <a:cubicBezTo>
                      <a:pt x="801" y="446"/>
                      <a:pt x="799" y="446"/>
                      <a:pt x="798" y="446"/>
                    </a:cubicBezTo>
                    <a:cubicBezTo>
                      <a:pt x="797" y="446"/>
                      <a:pt x="794" y="444"/>
                      <a:pt x="793" y="441"/>
                    </a:cubicBezTo>
                    <a:cubicBezTo>
                      <a:pt x="792" y="439"/>
                      <a:pt x="783" y="438"/>
                      <a:pt x="781" y="438"/>
                    </a:cubicBezTo>
                    <a:cubicBezTo>
                      <a:pt x="779" y="438"/>
                      <a:pt x="777" y="438"/>
                      <a:pt x="774" y="443"/>
                    </a:cubicBezTo>
                    <a:cubicBezTo>
                      <a:pt x="773" y="444"/>
                      <a:pt x="772" y="444"/>
                      <a:pt x="772" y="444"/>
                    </a:cubicBezTo>
                    <a:cubicBezTo>
                      <a:pt x="770" y="444"/>
                      <a:pt x="768" y="443"/>
                      <a:pt x="767" y="442"/>
                    </a:cubicBezTo>
                    <a:cubicBezTo>
                      <a:pt x="767" y="442"/>
                      <a:pt x="767" y="442"/>
                      <a:pt x="767" y="442"/>
                    </a:cubicBezTo>
                    <a:cubicBezTo>
                      <a:pt x="764" y="442"/>
                      <a:pt x="762" y="446"/>
                      <a:pt x="759" y="446"/>
                    </a:cubicBezTo>
                    <a:cubicBezTo>
                      <a:pt x="759" y="446"/>
                      <a:pt x="758" y="446"/>
                      <a:pt x="758" y="446"/>
                    </a:cubicBezTo>
                    <a:cubicBezTo>
                      <a:pt x="758" y="446"/>
                      <a:pt x="757" y="446"/>
                      <a:pt x="757" y="446"/>
                    </a:cubicBezTo>
                    <a:cubicBezTo>
                      <a:pt x="754" y="446"/>
                      <a:pt x="754" y="448"/>
                      <a:pt x="751" y="448"/>
                    </a:cubicBezTo>
                    <a:cubicBezTo>
                      <a:pt x="746" y="449"/>
                      <a:pt x="747" y="451"/>
                      <a:pt x="745" y="453"/>
                    </a:cubicBezTo>
                    <a:cubicBezTo>
                      <a:pt x="744" y="454"/>
                      <a:pt x="743" y="455"/>
                      <a:pt x="742" y="455"/>
                    </a:cubicBezTo>
                    <a:cubicBezTo>
                      <a:pt x="741" y="455"/>
                      <a:pt x="741" y="454"/>
                      <a:pt x="741" y="453"/>
                    </a:cubicBezTo>
                    <a:cubicBezTo>
                      <a:pt x="741" y="452"/>
                      <a:pt x="741" y="452"/>
                      <a:pt x="741" y="452"/>
                    </a:cubicBezTo>
                    <a:cubicBezTo>
                      <a:pt x="741" y="452"/>
                      <a:pt x="741" y="451"/>
                      <a:pt x="741" y="451"/>
                    </a:cubicBezTo>
                    <a:cubicBezTo>
                      <a:pt x="741" y="448"/>
                      <a:pt x="740" y="446"/>
                      <a:pt x="740" y="443"/>
                    </a:cubicBezTo>
                    <a:cubicBezTo>
                      <a:pt x="740" y="442"/>
                      <a:pt x="740" y="441"/>
                      <a:pt x="740" y="440"/>
                    </a:cubicBezTo>
                    <a:cubicBezTo>
                      <a:pt x="740" y="439"/>
                      <a:pt x="741" y="438"/>
                      <a:pt x="741" y="438"/>
                    </a:cubicBezTo>
                    <a:cubicBezTo>
                      <a:pt x="741" y="437"/>
                      <a:pt x="740" y="436"/>
                      <a:pt x="740" y="436"/>
                    </a:cubicBezTo>
                    <a:cubicBezTo>
                      <a:pt x="739" y="436"/>
                      <a:pt x="739" y="436"/>
                      <a:pt x="739" y="436"/>
                    </a:cubicBezTo>
                    <a:cubicBezTo>
                      <a:pt x="739" y="434"/>
                      <a:pt x="740" y="430"/>
                      <a:pt x="740" y="426"/>
                    </a:cubicBezTo>
                    <a:cubicBezTo>
                      <a:pt x="740" y="425"/>
                      <a:pt x="740" y="423"/>
                      <a:pt x="739" y="422"/>
                    </a:cubicBezTo>
                    <a:cubicBezTo>
                      <a:pt x="739" y="420"/>
                      <a:pt x="739" y="419"/>
                      <a:pt x="739" y="418"/>
                    </a:cubicBezTo>
                    <a:cubicBezTo>
                      <a:pt x="739" y="416"/>
                      <a:pt x="740" y="414"/>
                      <a:pt x="740" y="411"/>
                    </a:cubicBezTo>
                    <a:cubicBezTo>
                      <a:pt x="740" y="408"/>
                      <a:pt x="743" y="407"/>
                      <a:pt x="744" y="404"/>
                    </a:cubicBezTo>
                    <a:cubicBezTo>
                      <a:pt x="744" y="404"/>
                      <a:pt x="744" y="404"/>
                      <a:pt x="744" y="404"/>
                    </a:cubicBezTo>
                    <a:cubicBezTo>
                      <a:pt x="744" y="401"/>
                      <a:pt x="741" y="400"/>
                      <a:pt x="739" y="400"/>
                    </a:cubicBezTo>
                    <a:cubicBezTo>
                      <a:pt x="736" y="400"/>
                      <a:pt x="733" y="398"/>
                      <a:pt x="729" y="395"/>
                    </a:cubicBezTo>
                    <a:cubicBezTo>
                      <a:pt x="728" y="394"/>
                      <a:pt x="727" y="393"/>
                      <a:pt x="725" y="393"/>
                    </a:cubicBezTo>
                    <a:cubicBezTo>
                      <a:pt x="723" y="393"/>
                      <a:pt x="720" y="395"/>
                      <a:pt x="720" y="398"/>
                    </a:cubicBezTo>
                    <a:cubicBezTo>
                      <a:pt x="720" y="401"/>
                      <a:pt x="728" y="404"/>
                      <a:pt x="730" y="408"/>
                    </a:cubicBezTo>
                    <a:cubicBezTo>
                      <a:pt x="732" y="412"/>
                      <a:pt x="734" y="413"/>
                      <a:pt x="734" y="414"/>
                    </a:cubicBezTo>
                    <a:cubicBezTo>
                      <a:pt x="734" y="414"/>
                      <a:pt x="734" y="415"/>
                      <a:pt x="734" y="415"/>
                    </a:cubicBezTo>
                    <a:cubicBezTo>
                      <a:pt x="733" y="415"/>
                      <a:pt x="730" y="415"/>
                      <a:pt x="727" y="415"/>
                    </a:cubicBezTo>
                    <a:cubicBezTo>
                      <a:pt x="725" y="415"/>
                      <a:pt x="724" y="415"/>
                      <a:pt x="722" y="415"/>
                    </a:cubicBezTo>
                    <a:cubicBezTo>
                      <a:pt x="719" y="415"/>
                      <a:pt x="717" y="415"/>
                      <a:pt x="715" y="416"/>
                    </a:cubicBezTo>
                    <a:cubicBezTo>
                      <a:pt x="710" y="417"/>
                      <a:pt x="710" y="422"/>
                      <a:pt x="710" y="425"/>
                    </a:cubicBezTo>
                    <a:cubicBezTo>
                      <a:pt x="710" y="429"/>
                      <a:pt x="718" y="433"/>
                      <a:pt x="718" y="436"/>
                    </a:cubicBezTo>
                    <a:cubicBezTo>
                      <a:pt x="718" y="436"/>
                      <a:pt x="718" y="437"/>
                      <a:pt x="718" y="437"/>
                    </a:cubicBezTo>
                    <a:cubicBezTo>
                      <a:pt x="718" y="438"/>
                      <a:pt x="717" y="438"/>
                      <a:pt x="717" y="438"/>
                    </a:cubicBezTo>
                    <a:cubicBezTo>
                      <a:pt x="716" y="438"/>
                      <a:pt x="714" y="436"/>
                      <a:pt x="714" y="435"/>
                    </a:cubicBezTo>
                    <a:cubicBezTo>
                      <a:pt x="713" y="433"/>
                      <a:pt x="710" y="430"/>
                      <a:pt x="709" y="430"/>
                    </a:cubicBezTo>
                    <a:cubicBezTo>
                      <a:pt x="709" y="430"/>
                      <a:pt x="708" y="430"/>
                      <a:pt x="708" y="430"/>
                    </a:cubicBezTo>
                    <a:cubicBezTo>
                      <a:pt x="708" y="430"/>
                      <a:pt x="707" y="431"/>
                      <a:pt x="707" y="432"/>
                    </a:cubicBezTo>
                    <a:cubicBezTo>
                      <a:pt x="707" y="433"/>
                      <a:pt x="708" y="435"/>
                      <a:pt x="708" y="437"/>
                    </a:cubicBezTo>
                    <a:cubicBezTo>
                      <a:pt x="708" y="438"/>
                      <a:pt x="708" y="438"/>
                      <a:pt x="708" y="439"/>
                    </a:cubicBezTo>
                    <a:cubicBezTo>
                      <a:pt x="708" y="440"/>
                      <a:pt x="708" y="441"/>
                      <a:pt x="706" y="444"/>
                    </a:cubicBezTo>
                    <a:cubicBezTo>
                      <a:pt x="705" y="445"/>
                      <a:pt x="705" y="446"/>
                      <a:pt x="705" y="447"/>
                    </a:cubicBezTo>
                    <a:cubicBezTo>
                      <a:pt x="705" y="448"/>
                      <a:pt x="705" y="448"/>
                      <a:pt x="705" y="448"/>
                    </a:cubicBezTo>
                    <a:cubicBezTo>
                      <a:pt x="705" y="449"/>
                      <a:pt x="705" y="449"/>
                      <a:pt x="704" y="449"/>
                    </a:cubicBezTo>
                    <a:cubicBezTo>
                      <a:pt x="701" y="451"/>
                      <a:pt x="700" y="452"/>
                      <a:pt x="696" y="455"/>
                    </a:cubicBezTo>
                    <a:cubicBezTo>
                      <a:pt x="693" y="457"/>
                      <a:pt x="692" y="459"/>
                      <a:pt x="692" y="461"/>
                    </a:cubicBezTo>
                    <a:cubicBezTo>
                      <a:pt x="692" y="462"/>
                      <a:pt x="692" y="463"/>
                      <a:pt x="693" y="465"/>
                    </a:cubicBezTo>
                    <a:cubicBezTo>
                      <a:pt x="693" y="465"/>
                      <a:pt x="693" y="465"/>
                      <a:pt x="693" y="465"/>
                    </a:cubicBezTo>
                    <a:cubicBezTo>
                      <a:pt x="693" y="468"/>
                      <a:pt x="690" y="469"/>
                      <a:pt x="689" y="469"/>
                    </a:cubicBezTo>
                    <a:cubicBezTo>
                      <a:pt x="689" y="469"/>
                      <a:pt x="690" y="468"/>
                      <a:pt x="691" y="466"/>
                    </a:cubicBezTo>
                    <a:cubicBezTo>
                      <a:pt x="692" y="465"/>
                      <a:pt x="692" y="464"/>
                      <a:pt x="692" y="463"/>
                    </a:cubicBezTo>
                    <a:cubicBezTo>
                      <a:pt x="692" y="461"/>
                      <a:pt x="691" y="459"/>
                      <a:pt x="691" y="457"/>
                    </a:cubicBezTo>
                    <a:cubicBezTo>
                      <a:pt x="691" y="456"/>
                      <a:pt x="691" y="456"/>
                      <a:pt x="691" y="455"/>
                    </a:cubicBezTo>
                    <a:cubicBezTo>
                      <a:pt x="693" y="453"/>
                      <a:pt x="698" y="450"/>
                      <a:pt x="702" y="446"/>
                    </a:cubicBezTo>
                    <a:cubicBezTo>
                      <a:pt x="704" y="444"/>
                      <a:pt x="705" y="438"/>
                      <a:pt x="705" y="433"/>
                    </a:cubicBezTo>
                    <a:cubicBezTo>
                      <a:pt x="705" y="431"/>
                      <a:pt x="705" y="429"/>
                      <a:pt x="704" y="428"/>
                    </a:cubicBezTo>
                    <a:cubicBezTo>
                      <a:pt x="704" y="428"/>
                      <a:pt x="703" y="428"/>
                      <a:pt x="703" y="428"/>
                    </a:cubicBezTo>
                    <a:cubicBezTo>
                      <a:pt x="701" y="428"/>
                      <a:pt x="700" y="429"/>
                      <a:pt x="698" y="431"/>
                    </a:cubicBezTo>
                    <a:cubicBezTo>
                      <a:pt x="697" y="432"/>
                      <a:pt x="696" y="433"/>
                      <a:pt x="696" y="433"/>
                    </a:cubicBezTo>
                    <a:cubicBezTo>
                      <a:pt x="696" y="433"/>
                      <a:pt x="696" y="432"/>
                      <a:pt x="696" y="432"/>
                    </a:cubicBezTo>
                    <a:cubicBezTo>
                      <a:pt x="696" y="431"/>
                      <a:pt x="696" y="430"/>
                      <a:pt x="696" y="429"/>
                    </a:cubicBezTo>
                    <a:cubicBezTo>
                      <a:pt x="698" y="426"/>
                      <a:pt x="698" y="420"/>
                      <a:pt x="700" y="415"/>
                    </a:cubicBezTo>
                    <a:cubicBezTo>
                      <a:pt x="701" y="414"/>
                      <a:pt x="701" y="412"/>
                      <a:pt x="701" y="411"/>
                    </a:cubicBezTo>
                    <a:cubicBezTo>
                      <a:pt x="701" y="408"/>
                      <a:pt x="700" y="405"/>
                      <a:pt x="699" y="402"/>
                    </a:cubicBezTo>
                    <a:cubicBezTo>
                      <a:pt x="698" y="399"/>
                      <a:pt x="694" y="398"/>
                      <a:pt x="690" y="398"/>
                    </a:cubicBezTo>
                    <a:cubicBezTo>
                      <a:pt x="688" y="398"/>
                      <a:pt x="686" y="398"/>
                      <a:pt x="684" y="398"/>
                    </a:cubicBezTo>
                    <a:cubicBezTo>
                      <a:pt x="683" y="398"/>
                      <a:pt x="683" y="398"/>
                      <a:pt x="682" y="398"/>
                    </a:cubicBezTo>
                    <a:cubicBezTo>
                      <a:pt x="682" y="398"/>
                      <a:pt x="682" y="398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6"/>
                      <a:pt x="691" y="391"/>
                      <a:pt x="696" y="385"/>
                    </a:cubicBezTo>
                    <a:cubicBezTo>
                      <a:pt x="700" y="379"/>
                      <a:pt x="698" y="375"/>
                      <a:pt x="705" y="368"/>
                    </a:cubicBezTo>
                    <a:cubicBezTo>
                      <a:pt x="712" y="361"/>
                      <a:pt x="710" y="350"/>
                      <a:pt x="713" y="344"/>
                    </a:cubicBezTo>
                    <a:cubicBezTo>
                      <a:pt x="715" y="342"/>
                      <a:pt x="715" y="341"/>
                      <a:pt x="715" y="339"/>
                    </a:cubicBezTo>
                    <a:cubicBezTo>
                      <a:pt x="715" y="337"/>
                      <a:pt x="714" y="336"/>
                      <a:pt x="712" y="335"/>
                    </a:cubicBezTo>
                    <a:cubicBezTo>
                      <a:pt x="712" y="335"/>
                      <a:pt x="711" y="335"/>
                      <a:pt x="711" y="335"/>
                    </a:cubicBezTo>
                    <a:cubicBezTo>
                      <a:pt x="708" y="335"/>
                      <a:pt x="698" y="342"/>
                      <a:pt x="695" y="347"/>
                    </a:cubicBezTo>
                    <a:cubicBezTo>
                      <a:pt x="694" y="348"/>
                      <a:pt x="694" y="349"/>
                      <a:pt x="694" y="351"/>
                    </a:cubicBezTo>
                    <a:cubicBezTo>
                      <a:pt x="694" y="352"/>
                      <a:pt x="694" y="353"/>
                      <a:pt x="694" y="354"/>
                    </a:cubicBezTo>
                    <a:cubicBezTo>
                      <a:pt x="694" y="355"/>
                      <a:pt x="694" y="357"/>
                      <a:pt x="692" y="360"/>
                    </a:cubicBezTo>
                    <a:cubicBezTo>
                      <a:pt x="688" y="368"/>
                      <a:pt x="679" y="367"/>
                      <a:pt x="677" y="374"/>
                    </a:cubicBezTo>
                    <a:cubicBezTo>
                      <a:pt x="675" y="380"/>
                      <a:pt x="671" y="388"/>
                      <a:pt x="669" y="390"/>
                    </a:cubicBezTo>
                    <a:cubicBezTo>
                      <a:pt x="668" y="390"/>
                      <a:pt x="668" y="392"/>
                      <a:pt x="668" y="394"/>
                    </a:cubicBezTo>
                    <a:cubicBezTo>
                      <a:pt x="668" y="397"/>
                      <a:pt x="668" y="401"/>
                      <a:pt x="668" y="404"/>
                    </a:cubicBezTo>
                    <a:cubicBezTo>
                      <a:pt x="668" y="405"/>
                      <a:pt x="668" y="406"/>
                      <a:pt x="668" y="406"/>
                    </a:cubicBezTo>
                    <a:cubicBezTo>
                      <a:pt x="668" y="407"/>
                      <a:pt x="668" y="408"/>
                      <a:pt x="668" y="409"/>
                    </a:cubicBezTo>
                    <a:cubicBezTo>
                      <a:pt x="668" y="411"/>
                      <a:pt x="669" y="413"/>
                      <a:pt x="671" y="413"/>
                    </a:cubicBezTo>
                    <a:cubicBezTo>
                      <a:pt x="671" y="413"/>
                      <a:pt x="672" y="413"/>
                      <a:pt x="672" y="413"/>
                    </a:cubicBezTo>
                    <a:cubicBezTo>
                      <a:pt x="676" y="411"/>
                      <a:pt x="678" y="401"/>
                      <a:pt x="678" y="397"/>
                    </a:cubicBezTo>
                    <a:cubicBezTo>
                      <a:pt x="678" y="395"/>
                      <a:pt x="677" y="394"/>
                      <a:pt x="677" y="393"/>
                    </a:cubicBezTo>
                    <a:cubicBezTo>
                      <a:pt x="677" y="393"/>
                      <a:pt x="678" y="393"/>
                      <a:pt x="678" y="392"/>
                    </a:cubicBezTo>
                    <a:cubicBezTo>
                      <a:pt x="678" y="392"/>
                      <a:pt x="678" y="392"/>
                      <a:pt x="678" y="392"/>
                    </a:cubicBezTo>
                    <a:cubicBezTo>
                      <a:pt x="679" y="392"/>
                      <a:pt x="679" y="393"/>
                      <a:pt x="680" y="395"/>
                    </a:cubicBezTo>
                    <a:cubicBezTo>
                      <a:pt x="680" y="397"/>
                      <a:pt x="680" y="399"/>
                      <a:pt x="680" y="401"/>
                    </a:cubicBezTo>
                    <a:cubicBezTo>
                      <a:pt x="680" y="402"/>
                      <a:pt x="680" y="403"/>
                      <a:pt x="680" y="403"/>
                    </a:cubicBezTo>
                    <a:cubicBezTo>
                      <a:pt x="680" y="407"/>
                      <a:pt x="677" y="408"/>
                      <a:pt x="676" y="414"/>
                    </a:cubicBezTo>
                    <a:cubicBezTo>
                      <a:pt x="675" y="414"/>
                      <a:pt x="675" y="414"/>
                      <a:pt x="675" y="415"/>
                    </a:cubicBezTo>
                    <a:cubicBezTo>
                      <a:pt x="675" y="419"/>
                      <a:pt x="682" y="421"/>
                      <a:pt x="682" y="423"/>
                    </a:cubicBezTo>
                    <a:cubicBezTo>
                      <a:pt x="682" y="423"/>
                      <a:pt x="682" y="423"/>
                      <a:pt x="682" y="423"/>
                    </a:cubicBezTo>
                    <a:cubicBezTo>
                      <a:pt x="682" y="423"/>
                      <a:pt x="682" y="423"/>
                      <a:pt x="681" y="423"/>
                    </a:cubicBezTo>
                    <a:cubicBezTo>
                      <a:pt x="681" y="423"/>
                      <a:pt x="679" y="422"/>
                      <a:pt x="678" y="422"/>
                    </a:cubicBezTo>
                    <a:cubicBezTo>
                      <a:pt x="678" y="422"/>
                      <a:pt x="677" y="422"/>
                      <a:pt x="677" y="423"/>
                    </a:cubicBezTo>
                    <a:cubicBezTo>
                      <a:pt x="677" y="423"/>
                      <a:pt x="676" y="423"/>
                      <a:pt x="675" y="423"/>
                    </a:cubicBezTo>
                    <a:cubicBezTo>
                      <a:pt x="675" y="423"/>
                      <a:pt x="674" y="423"/>
                      <a:pt x="674" y="423"/>
                    </a:cubicBezTo>
                    <a:cubicBezTo>
                      <a:pt x="672" y="423"/>
                      <a:pt x="671" y="424"/>
                      <a:pt x="670" y="425"/>
                    </a:cubicBezTo>
                    <a:cubicBezTo>
                      <a:pt x="669" y="427"/>
                      <a:pt x="668" y="428"/>
                      <a:pt x="667" y="428"/>
                    </a:cubicBezTo>
                    <a:cubicBezTo>
                      <a:pt x="666" y="428"/>
                      <a:pt x="666" y="428"/>
                      <a:pt x="665" y="428"/>
                    </a:cubicBezTo>
                    <a:cubicBezTo>
                      <a:pt x="664" y="427"/>
                      <a:pt x="664" y="427"/>
                      <a:pt x="663" y="426"/>
                    </a:cubicBezTo>
                    <a:cubicBezTo>
                      <a:pt x="663" y="425"/>
                      <a:pt x="664" y="424"/>
                      <a:pt x="665" y="422"/>
                    </a:cubicBezTo>
                    <a:cubicBezTo>
                      <a:pt x="665" y="421"/>
                      <a:pt x="665" y="420"/>
                      <a:pt x="665" y="420"/>
                    </a:cubicBezTo>
                    <a:cubicBezTo>
                      <a:pt x="665" y="418"/>
                      <a:pt x="664" y="416"/>
                      <a:pt x="661" y="415"/>
                    </a:cubicBezTo>
                    <a:cubicBezTo>
                      <a:pt x="659" y="415"/>
                      <a:pt x="659" y="414"/>
                      <a:pt x="659" y="413"/>
                    </a:cubicBezTo>
                    <a:cubicBezTo>
                      <a:pt x="659" y="411"/>
                      <a:pt x="660" y="409"/>
                      <a:pt x="660" y="407"/>
                    </a:cubicBezTo>
                    <a:cubicBezTo>
                      <a:pt x="660" y="406"/>
                      <a:pt x="659" y="405"/>
                      <a:pt x="657" y="405"/>
                    </a:cubicBezTo>
                    <a:cubicBezTo>
                      <a:pt x="655" y="405"/>
                      <a:pt x="654" y="404"/>
                      <a:pt x="654" y="403"/>
                    </a:cubicBezTo>
                    <a:cubicBezTo>
                      <a:pt x="654" y="399"/>
                      <a:pt x="650" y="401"/>
                      <a:pt x="650" y="400"/>
                    </a:cubicBezTo>
                    <a:cubicBezTo>
                      <a:pt x="650" y="400"/>
                      <a:pt x="649" y="400"/>
                      <a:pt x="649" y="400"/>
                    </a:cubicBezTo>
                    <a:cubicBezTo>
                      <a:pt x="649" y="398"/>
                      <a:pt x="653" y="396"/>
                      <a:pt x="653" y="393"/>
                    </a:cubicBezTo>
                    <a:cubicBezTo>
                      <a:pt x="653" y="391"/>
                      <a:pt x="651" y="388"/>
                      <a:pt x="648" y="388"/>
                    </a:cubicBezTo>
                    <a:cubicBezTo>
                      <a:pt x="648" y="388"/>
                      <a:pt x="648" y="388"/>
                      <a:pt x="648" y="389"/>
                    </a:cubicBezTo>
                    <a:cubicBezTo>
                      <a:pt x="645" y="389"/>
                      <a:pt x="642" y="394"/>
                      <a:pt x="642" y="399"/>
                    </a:cubicBezTo>
                    <a:cubicBezTo>
                      <a:pt x="642" y="403"/>
                      <a:pt x="644" y="403"/>
                      <a:pt x="644" y="405"/>
                    </a:cubicBezTo>
                    <a:cubicBezTo>
                      <a:pt x="644" y="408"/>
                      <a:pt x="645" y="413"/>
                      <a:pt x="647" y="415"/>
                    </a:cubicBezTo>
                    <a:cubicBezTo>
                      <a:pt x="648" y="417"/>
                      <a:pt x="650" y="419"/>
                      <a:pt x="650" y="420"/>
                    </a:cubicBezTo>
                    <a:cubicBezTo>
                      <a:pt x="650" y="420"/>
                      <a:pt x="650" y="420"/>
                      <a:pt x="650" y="421"/>
                    </a:cubicBezTo>
                    <a:cubicBezTo>
                      <a:pt x="649" y="421"/>
                      <a:pt x="649" y="421"/>
                      <a:pt x="649" y="421"/>
                    </a:cubicBezTo>
                    <a:cubicBezTo>
                      <a:pt x="648" y="421"/>
                      <a:pt x="646" y="418"/>
                      <a:pt x="644" y="418"/>
                    </a:cubicBezTo>
                    <a:cubicBezTo>
                      <a:pt x="644" y="418"/>
                      <a:pt x="644" y="418"/>
                      <a:pt x="644" y="419"/>
                    </a:cubicBezTo>
                    <a:cubicBezTo>
                      <a:pt x="644" y="420"/>
                      <a:pt x="644" y="421"/>
                      <a:pt x="644" y="422"/>
                    </a:cubicBezTo>
                    <a:cubicBezTo>
                      <a:pt x="644" y="422"/>
                      <a:pt x="644" y="422"/>
                      <a:pt x="644" y="422"/>
                    </a:cubicBezTo>
                    <a:cubicBezTo>
                      <a:pt x="643" y="423"/>
                      <a:pt x="642" y="418"/>
                      <a:pt x="640" y="416"/>
                    </a:cubicBezTo>
                    <a:cubicBezTo>
                      <a:pt x="640" y="416"/>
                      <a:pt x="639" y="416"/>
                      <a:pt x="639" y="416"/>
                    </a:cubicBezTo>
                    <a:cubicBezTo>
                      <a:pt x="637" y="416"/>
                      <a:pt x="635" y="417"/>
                      <a:pt x="634" y="419"/>
                    </a:cubicBezTo>
                    <a:cubicBezTo>
                      <a:pt x="634" y="419"/>
                      <a:pt x="634" y="419"/>
                      <a:pt x="634" y="419"/>
                    </a:cubicBezTo>
                    <a:cubicBezTo>
                      <a:pt x="635" y="421"/>
                      <a:pt x="638" y="423"/>
                      <a:pt x="639" y="425"/>
                    </a:cubicBezTo>
                    <a:cubicBezTo>
                      <a:pt x="639" y="425"/>
                      <a:pt x="639" y="426"/>
                      <a:pt x="639" y="426"/>
                    </a:cubicBezTo>
                    <a:cubicBezTo>
                      <a:pt x="639" y="427"/>
                      <a:pt x="638" y="428"/>
                      <a:pt x="637" y="430"/>
                    </a:cubicBezTo>
                    <a:cubicBezTo>
                      <a:pt x="636" y="432"/>
                      <a:pt x="636" y="436"/>
                      <a:pt x="635" y="436"/>
                    </a:cubicBezTo>
                    <a:cubicBezTo>
                      <a:pt x="634" y="436"/>
                      <a:pt x="634" y="435"/>
                      <a:pt x="634" y="434"/>
                    </a:cubicBezTo>
                    <a:cubicBezTo>
                      <a:pt x="634" y="433"/>
                      <a:pt x="634" y="431"/>
                      <a:pt x="634" y="430"/>
                    </a:cubicBezTo>
                    <a:cubicBezTo>
                      <a:pt x="635" y="430"/>
                      <a:pt x="635" y="430"/>
                      <a:pt x="635" y="430"/>
                    </a:cubicBezTo>
                    <a:cubicBezTo>
                      <a:pt x="634" y="429"/>
                      <a:pt x="633" y="429"/>
                      <a:pt x="632" y="429"/>
                    </a:cubicBezTo>
                    <a:cubicBezTo>
                      <a:pt x="632" y="429"/>
                      <a:pt x="632" y="429"/>
                      <a:pt x="631" y="429"/>
                    </a:cubicBezTo>
                    <a:cubicBezTo>
                      <a:pt x="630" y="429"/>
                      <a:pt x="628" y="429"/>
                      <a:pt x="628" y="427"/>
                    </a:cubicBezTo>
                    <a:cubicBezTo>
                      <a:pt x="628" y="427"/>
                      <a:pt x="628" y="427"/>
                      <a:pt x="628" y="427"/>
                    </a:cubicBezTo>
                    <a:cubicBezTo>
                      <a:pt x="629" y="425"/>
                      <a:pt x="629" y="425"/>
                      <a:pt x="630" y="425"/>
                    </a:cubicBezTo>
                    <a:cubicBezTo>
                      <a:pt x="631" y="424"/>
                      <a:pt x="632" y="424"/>
                      <a:pt x="633" y="423"/>
                    </a:cubicBezTo>
                    <a:cubicBezTo>
                      <a:pt x="632" y="421"/>
                      <a:pt x="627" y="418"/>
                      <a:pt x="626" y="418"/>
                    </a:cubicBezTo>
                    <a:cubicBezTo>
                      <a:pt x="626" y="418"/>
                      <a:pt x="626" y="418"/>
                      <a:pt x="626" y="418"/>
                    </a:cubicBezTo>
                    <a:cubicBezTo>
                      <a:pt x="626" y="418"/>
                      <a:pt x="626" y="419"/>
                      <a:pt x="626" y="420"/>
                    </a:cubicBezTo>
                    <a:cubicBezTo>
                      <a:pt x="626" y="421"/>
                      <a:pt x="626" y="422"/>
                      <a:pt x="626" y="423"/>
                    </a:cubicBezTo>
                    <a:cubicBezTo>
                      <a:pt x="627" y="423"/>
                      <a:pt x="627" y="424"/>
                      <a:pt x="627" y="424"/>
                    </a:cubicBezTo>
                    <a:cubicBezTo>
                      <a:pt x="627" y="426"/>
                      <a:pt x="625" y="428"/>
                      <a:pt x="625" y="430"/>
                    </a:cubicBezTo>
                    <a:cubicBezTo>
                      <a:pt x="625" y="432"/>
                      <a:pt x="625" y="433"/>
                      <a:pt x="625" y="434"/>
                    </a:cubicBezTo>
                    <a:cubicBezTo>
                      <a:pt x="625" y="434"/>
                      <a:pt x="625" y="434"/>
                      <a:pt x="625" y="434"/>
                    </a:cubicBezTo>
                    <a:cubicBezTo>
                      <a:pt x="624" y="434"/>
                      <a:pt x="623" y="433"/>
                      <a:pt x="623" y="429"/>
                    </a:cubicBezTo>
                    <a:cubicBezTo>
                      <a:pt x="623" y="424"/>
                      <a:pt x="622" y="421"/>
                      <a:pt x="619" y="421"/>
                    </a:cubicBezTo>
                    <a:cubicBezTo>
                      <a:pt x="619" y="421"/>
                      <a:pt x="619" y="421"/>
                      <a:pt x="619" y="421"/>
                    </a:cubicBezTo>
                    <a:cubicBezTo>
                      <a:pt x="617" y="421"/>
                      <a:pt x="617" y="422"/>
                      <a:pt x="617" y="423"/>
                    </a:cubicBezTo>
                    <a:cubicBezTo>
                      <a:pt x="617" y="424"/>
                      <a:pt x="617" y="425"/>
                      <a:pt x="617" y="426"/>
                    </a:cubicBezTo>
                    <a:cubicBezTo>
                      <a:pt x="617" y="427"/>
                      <a:pt x="617" y="428"/>
                      <a:pt x="617" y="430"/>
                    </a:cubicBezTo>
                    <a:cubicBezTo>
                      <a:pt x="617" y="432"/>
                      <a:pt x="617" y="433"/>
                      <a:pt x="616" y="433"/>
                    </a:cubicBezTo>
                    <a:cubicBezTo>
                      <a:pt x="616" y="433"/>
                      <a:pt x="616" y="433"/>
                      <a:pt x="616" y="433"/>
                    </a:cubicBezTo>
                    <a:cubicBezTo>
                      <a:pt x="615" y="433"/>
                      <a:pt x="615" y="432"/>
                      <a:pt x="615" y="432"/>
                    </a:cubicBezTo>
                    <a:cubicBezTo>
                      <a:pt x="615" y="430"/>
                      <a:pt x="616" y="428"/>
                      <a:pt x="616" y="427"/>
                    </a:cubicBezTo>
                    <a:cubicBezTo>
                      <a:pt x="616" y="426"/>
                      <a:pt x="615" y="425"/>
                      <a:pt x="615" y="424"/>
                    </a:cubicBezTo>
                    <a:cubicBezTo>
                      <a:pt x="614" y="424"/>
                      <a:pt x="614" y="424"/>
                      <a:pt x="614" y="424"/>
                    </a:cubicBezTo>
                    <a:cubicBezTo>
                      <a:pt x="611" y="424"/>
                      <a:pt x="607" y="430"/>
                      <a:pt x="607" y="433"/>
                    </a:cubicBezTo>
                    <a:cubicBezTo>
                      <a:pt x="607" y="436"/>
                      <a:pt x="610" y="438"/>
                      <a:pt x="610" y="439"/>
                    </a:cubicBezTo>
                    <a:cubicBezTo>
                      <a:pt x="610" y="439"/>
                      <a:pt x="610" y="439"/>
                      <a:pt x="609" y="439"/>
                    </a:cubicBezTo>
                    <a:cubicBezTo>
                      <a:pt x="607" y="440"/>
                      <a:pt x="603" y="443"/>
                      <a:pt x="603" y="446"/>
                    </a:cubicBezTo>
                    <a:cubicBezTo>
                      <a:pt x="603" y="447"/>
                      <a:pt x="604" y="448"/>
                      <a:pt x="605" y="449"/>
                    </a:cubicBezTo>
                    <a:cubicBezTo>
                      <a:pt x="606" y="449"/>
                      <a:pt x="606" y="450"/>
                      <a:pt x="606" y="451"/>
                    </a:cubicBezTo>
                    <a:cubicBezTo>
                      <a:pt x="606" y="452"/>
                      <a:pt x="604" y="454"/>
                      <a:pt x="604" y="457"/>
                    </a:cubicBezTo>
                    <a:cubicBezTo>
                      <a:pt x="604" y="460"/>
                      <a:pt x="607" y="461"/>
                      <a:pt x="611" y="461"/>
                    </a:cubicBezTo>
                    <a:cubicBezTo>
                      <a:pt x="614" y="461"/>
                      <a:pt x="617" y="460"/>
                      <a:pt x="619" y="459"/>
                    </a:cubicBezTo>
                    <a:cubicBezTo>
                      <a:pt x="620" y="458"/>
                      <a:pt x="621" y="457"/>
                      <a:pt x="621" y="456"/>
                    </a:cubicBezTo>
                    <a:cubicBezTo>
                      <a:pt x="621" y="454"/>
                      <a:pt x="619" y="452"/>
                      <a:pt x="619" y="450"/>
                    </a:cubicBezTo>
                    <a:cubicBezTo>
                      <a:pt x="619" y="449"/>
                      <a:pt x="620" y="448"/>
                      <a:pt x="620" y="447"/>
                    </a:cubicBezTo>
                    <a:cubicBezTo>
                      <a:pt x="621" y="446"/>
                      <a:pt x="621" y="446"/>
                      <a:pt x="622" y="446"/>
                    </a:cubicBezTo>
                    <a:cubicBezTo>
                      <a:pt x="623" y="446"/>
                      <a:pt x="624" y="448"/>
                      <a:pt x="625" y="449"/>
                    </a:cubicBezTo>
                    <a:cubicBezTo>
                      <a:pt x="625" y="449"/>
                      <a:pt x="625" y="450"/>
                      <a:pt x="626" y="450"/>
                    </a:cubicBezTo>
                    <a:cubicBezTo>
                      <a:pt x="628" y="449"/>
                      <a:pt x="630" y="448"/>
                      <a:pt x="633" y="445"/>
                    </a:cubicBezTo>
                    <a:cubicBezTo>
                      <a:pt x="635" y="443"/>
                      <a:pt x="636" y="443"/>
                      <a:pt x="637" y="443"/>
                    </a:cubicBezTo>
                    <a:cubicBezTo>
                      <a:pt x="638" y="443"/>
                      <a:pt x="638" y="443"/>
                      <a:pt x="639" y="443"/>
                    </a:cubicBezTo>
                    <a:cubicBezTo>
                      <a:pt x="640" y="443"/>
                      <a:pt x="642" y="443"/>
                      <a:pt x="643" y="441"/>
                    </a:cubicBezTo>
                    <a:cubicBezTo>
                      <a:pt x="644" y="439"/>
                      <a:pt x="647" y="438"/>
                      <a:pt x="648" y="438"/>
                    </a:cubicBezTo>
                    <a:cubicBezTo>
                      <a:pt x="650" y="438"/>
                      <a:pt x="651" y="439"/>
                      <a:pt x="651" y="440"/>
                    </a:cubicBezTo>
                    <a:cubicBezTo>
                      <a:pt x="651" y="442"/>
                      <a:pt x="648" y="442"/>
                      <a:pt x="646" y="444"/>
                    </a:cubicBezTo>
                    <a:cubicBezTo>
                      <a:pt x="644" y="446"/>
                      <a:pt x="643" y="445"/>
                      <a:pt x="639" y="449"/>
                    </a:cubicBezTo>
                    <a:cubicBezTo>
                      <a:pt x="636" y="452"/>
                      <a:pt x="628" y="451"/>
                      <a:pt x="628" y="454"/>
                    </a:cubicBezTo>
                    <a:cubicBezTo>
                      <a:pt x="628" y="457"/>
                      <a:pt x="633" y="456"/>
                      <a:pt x="634" y="462"/>
                    </a:cubicBezTo>
                    <a:cubicBezTo>
                      <a:pt x="635" y="464"/>
                      <a:pt x="636" y="465"/>
                      <a:pt x="637" y="465"/>
                    </a:cubicBezTo>
                    <a:cubicBezTo>
                      <a:pt x="637" y="465"/>
                      <a:pt x="638" y="464"/>
                      <a:pt x="638" y="464"/>
                    </a:cubicBezTo>
                    <a:cubicBezTo>
                      <a:pt x="638" y="464"/>
                      <a:pt x="638" y="464"/>
                      <a:pt x="638" y="464"/>
                    </a:cubicBezTo>
                    <a:cubicBezTo>
                      <a:pt x="638" y="465"/>
                      <a:pt x="638" y="465"/>
                      <a:pt x="637" y="465"/>
                    </a:cubicBezTo>
                    <a:cubicBezTo>
                      <a:pt x="636" y="465"/>
                      <a:pt x="635" y="465"/>
                      <a:pt x="634" y="465"/>
                    </a:cubicBezTo>
                    <a:cubicBezTo>
                      <a:pt x="630" y="465"/>
                      <a:pt x="626" y="465"/>
                      <a:pt x="624" y="463"/>
                    </a:cubicBezTo>
                    <a:cubicBezTo>
                      <a:pt x="622" y="463"/>
                      <a:pt x="621" y="462"/>
                      <a:pt x="621" y="462"/>
                    </a:cubicBezTo>
                    <a:cubicBezTo>
                      <a:pt x="618" y="462"/>
                      <a:pt x="617" y="464"/>
                      <a:pt x="617" y="466"/>
                    </a:cubicBezTo>
                    <a:cubicBezTo>
                      <a:pt x="617" y="467"/>
                      <a:pt x="617" y="467"/>
                      <a:pt x="617" y="467"/>
                    </a:cubicBezTo>
                    <a:cubicBezTo>
                      <a:pt x="617" y="470"/>
                      <a:pt x="626" y="478"/>
                      <a:pt x="630" y="479"/>
                    </a:cubicBezTo>
                    <a:cubicBezTo>
                      <a:pt x="630" y="479"/>
                      <a:pt x="630" y="479"/>
                      <a:pt x="630" y="479"/>
                    </a:cubicBezTo>
                    <a:cubicBezTo>
                      <a:pt x="634" y="479"/>
                      <a:pt x="640" y="474"/>
                      <a:pt x="641" y="471"/>
                    </a:cubicBezTo>
                    <a:cubicBezTo>
                      <a:pt x="642" y="471"/>
                      <a:pt x="642" y="470"/>
                      <a:pt x="642" y="470"/>
                    </a:cubicBezTo>
                    <a:cubicBezTo>
                      <a:pt x="642" y="468"/>
                      <a:pt x="639" y="468"/>
                      <a:pt x="639" y="466"/>
                    </a:cubicBezTo>
                    <a:cubicBezTo>
                      <a:pt x="639" y="465"/>
                      <a:pt x="640" y="465"/>
                      <a:pt x="641" y="465"/>
                    </a:cubicBezTo>
                    <a:cubicBezTo>
                      <a:pt x="642" y="465"/>
                      <a:pt x="643" y="465"/>
                      <a:pt x="644" y="464"/>
                    </a:cubicBezTo>
                    <a:cubicBezTo>
                      <a:pt x="645" y="462"/>
                      <a:pt x="652" y="459"/>
                      <a:pt x="656" y="456"/>
                    </a:cubicBezTo>
                    <a:cubicBezTo>
                      <a:pt x="661" y="454"/>
                      <a:pt x="662" y="452"/>
                      <a:pt x="665" y="448"/>
                    </a:cubicBezTo>
                    <a:cubicBezTo>
                      <a:pt x="665" y="447"/>
                      <a:pt x="666" y="447"/>
                      <a:pt x="667" y="447"/>
                    </a:cubicBezTo>
                    <a:cubicBezTo>
                      <a:pt x="669" y="447"/>
                      <a:pt x="670" y="449"/>
                      <a:pt x="670" y="451"/>
                    </a:cubicBezTo>
                    <a:cubicBezTo>
                      <a:pt x="670" y="454"/>
                      <a:pt x="664" y="457"/>
                      <a:pt x="663" y="457"/>
                    </a:cubicBezTo>
                    <a:cubicBezTo>
                      <a:pt x="661" y="458"/>
                      <a:pt x="660" y="460"/>
                      <a:pt x="660" y="463"/>
                    </a:cubicBezTo>
                    <a:cubicBezTo>
                      <a:pt x="660" y="464"/>
                      <a:pt x="659" y="464"/>
                      <a:pt x="658" y="465"/>
                    </a:cubicBezTo>
                    <a:cubicBezTo>
                      <a:pt x="657" y="465"/>
                      <a:pt x="655" y="466"/>
                      <a:pt x="655" y="467"/>
                    </a:cubicBezTo>
                    <a:cubicBezTo>
                      <a:pt x="655" y="468"/>
                      <a:pt x="653" y="468"/>
                      <a:pt x="653" y="471"/>
                    </a:cubicBezTo>
                    <a:cubicBezTo>
                      <a:pt x="653" y="471"/>
                      <a:pt x="653" y="471"/>
                      <a:pt x="653" y="471"/>
                    </a:cubicBezTo>
                    <a:cubicBezTo>
                      <a:pt x="653" y="473"/>
                      <a:pt x="654" y="473"/>
                      <a:pt x="655" y="473"/>
                    </a:cubicBezTo>
                    <a:cubicBezTo>
                      <a:pt x="656" y="473"/>
                      <a:pt x="657" y="473"/>
                      <a:pt x="657" y="474"/>
                    </a:cubicBezTo>
                    <a:cubicBezTo>
                      <a:pt x="657" y="477"/>
                      <a:pt x="661" y="475"/>
                      <a:pt x="661" y="478"/>
                    </a:cubicBezTo>
                    <a:cubicBezTo>
                      <a:pt x="661" y="479"/>
                      <a:pt x="660" y="479"/>
                      <a:pt x="660" y="479"/>
                    </a:cubicBezTo>
                    <a:cubicBezTo>
                      <a:pt x="659" y="479"/>
                      <a:pt x="658" y="479"/>
                      <a:pt x="657" y="479"/>
                    </a:cubicBezTo>
                    <a:cubicBezTo>
                      <a:pt x="657" y="479"/>
                      <a:pt x="656" y="479"/>
                      <a:pt x="656" y="480"/>
                    </a:cubicBezTo>
                    <a:cubicBezTo>
                      <a:pt x="656" y="480"/>
                      <a:pt x="656" y="480"/>
                      <a:pt x="656" y="480"/>
                    </a:cubicBezTo>
                    <a:cubicBezTo>
                      <a:pt x="656" y="481"/>
                      <a:pt x="657" y="481"/>
                      <a:pt x="658" y="482"/>
                    </a:cubicBezTo>
                    <a:cubicBezTo>
                      <a:pt x="660" y="482"/>
                      <a:pt x="660" y="483"/>
                      <a:pt x="660" y="483"/>
                    </a:cubicBezTo>
                    <a:cubicBezTo>
                      <a:pt x="660" y="484"/>
                      <a:pt x="660" y="484"/>
                      <a:pt x="658" y="484"/>
                    </a:cubicBezTo>
                    <a:cubicBezTo>
                      <a:pt x="656" y="484"/>
                      <a:pt x="654" y="483"/>
                      <a:pt x="652" y="483"/>
                    </a:cubicBezTo>
                    <a:cubicBezTo>
                      <a:pt x="651" y="482"/>
                      <a:pt x="651" y="482"/>
                      <a:pt x="650" y="482"/>
                    </a:cubicBezTo>
                    <a:cubicBezTo>
                      <a:pt x="647" y="482"/>
                      <a:pt x="643" y="486"/>
                      <a:pt x="640" y="486"/>
                    </a:cubicBezTo>
                    <a:cubicBezTo>
                      <a:pt x="640" y="486"/>
                      <a:pt x="640" y="486"/>
                      <a:pt x="640" y="486"/>
                    </a:cubicBezTo>
                    <a:cubicBezTo>
                      <a:pt x="639" y="486"/>
                      <a:pt x="638" y="485"/>
                      <a:pt x="637" y="485"/>
                    </a:cubicBezTo>
                    <a:cubicBezTo>
                      <a:pt x="635" y="485"/>
                      <a:pt x="633" y="486"/>
                      <a:pt x="633" y="488"/>
                    </a:cubicBezTo>
                    <a:cubicBezTo>
                      <a:pt x="632" y="490"/>
                      <a:pt x="627" y="489"/>
                      <a:pt x="623" y="491"/>
                    </a:cubicBezTo>
                    <a:cubicBezTo>
                      <a:pt x="622" y="492"/>
                      <a:pt x="622" y="493"/>
                      <a:pt x="622" y="493"/>
                    </a:cubicBezTo>
                    <a:cubicBezTo>
                      <a:pt x="622" y="494"/>
                      <a:pt x="624" y="495"/>
                      <a:pt x="624" y="496"/>
                    </a:cubicBezTo>
                    <a:cubicBezTo>
                      <a:pt x="624" y="496"/>
                      <a:pt x="624" y="496"/>
                      <a:pt x="624" y="496"/>
                    </a:cubicBezTo>
                    <a:cubicBezTo>
                      <a:pt x="624" y="496"/>
                      <a:pt x="623" y="496"/>
                      <a:pt x="623" y="496"/>
                    </a:cubicBezTo>
                    <a:cubicBezTo>
                      <a:pt x="622" y="496"/>
                      <a:pt x="621" y="495"/>
                      <a:pt x="621" y="493"/>
                    </a:cubicBezTo>
                    <a:cubicBezTo>
                      <a:pt x="621" y="493"/>
                      <a:pt x="621" y="492"/>
                      <a:pt x="621" y="492"/>
                    </a:cubicBezTo>
                    <a:cubicBezTo>
                      <a:pt x="621" y="492"/>
                      <a:pt x="621" y="492"/>
                      <a:pt x="621" y="492"/>
                    </a:cubicBezTo>
                    <a:cubicBezTo>
                      <a:pt x="621" y="490"/>
                      <a:pt x="620" y="489"/>
                      <a:pt x="618" y="489"/>
                    </a:cubicBezTo>
                    <a:cubicBezTo>
                      <a:pt x="616" y="489"/>
                      <a:pt x="614" y="490"/>
                      <a:pt x="613" y="490"/>
                    </a:cubicBezTo>
                    <a:cubicBezTo>
                      <a:pt x="613" y="491"/>
                      <a:pt x="612" y="491"/>
                      <a:pt x="612" y="492"/>
                    </a:cubicBezTo>
                    <a:cubicBezTo>
                      <a:pt x="612" y="493"/>
                      <a:pt x="614" y="496"/>
                      <a:pt x="614" y="497"/>
                    </a:cubicBezTo>
                    <a:cubicBezTo>
                      <a:pt x="614" y="497"/>
                      <a:pt x="614" y="497"/>
                      <a:pt x="614" y="497"/>
                    </a:cubicBezTo>
                    <a:cubicBezTo>
                      <a:pt x="613" y="497"/>
                      <a:pt x="613" y="497"/>
                      <a:pt x="613" y="497"/>
                    </a:cubicBezTo>
                    <a:cubicBezTo>
                      <a:pt x="613" y="497"/>
                      <a:pt x="612" y="496"/>
                      <a:pt x="611" y="495"/>
                    </a:cubicBezTo>
                    <a:cubicBezTo>
                      <a:pt x="610" y="494"/>
                      <a:pt x="610" y="494"/>
                      <a:pt x="609" y="494"/>
                    </a:cubicBezTo>
                    <a:cubicBezTo>
                      <a:pt x="607" y="494"/>
                      <a:pt x="605" y="496"/>
                      <a:pt x="604" y="498"/>
                    </a:cubicBezTo>
                    <a:cubicBezTo>
                      <a:pt x="604" y="498"/>
                      <a:pt x="604" y="499"/>
                      <a:pt x="604" y="499"/>
                    </a:cubicBezTo>
                    <a:cubicBezTo>
                      <a:pt x="604" y="501"/>
                      <a:pt x="606" y="503"/>
                      <a:pt x="606" y="506"/>
                    </a:cubicBezTo>
                    <a:cubicBezTo>
                      <a:pt x="606" y="507"/>
                      <a:pt x="605" y="508"/>
                      <a:pt x="604" y="508"/>
                    </a:cubicBezTo>
                    <a:cubicBezTo>
                      <a:pt x="603" y="508"/>
                      <a:pt x="602" y="507"/>
                      <a:pt x="601" y="507"/>
                    </a:cubicBezTo>
                    <a:cubicBezTo>
                      <a:pt x="601" y="506"/>
                      <a:pt x="601" y="506"/>
                      <a:pt x="601" y="506"/>
                    </a:cubicBezTo>
                    <a:cubicBezTo>
                      <a:pt x="600" y="506"/>
                      <a:pt x="599" y="508"/>
                      <a:pt x="599" y="508"/>
                    </a:cubicBezTo>
                    <a:cubicBezTo>
                      <a:pt x="598" y="508"/>
                      <a:pt x="598" y="508"/>
                      <a:pt x="598" y="508"/>
                    </a:cubicBezTo>
                    <a:cubicBezTo>
                      <a:pt x="596" y="504"/>
                      <a:pt x="589" y="505"/>
                      <a:pt x="586" y="504"/>
                    </a:cubicBezTo>
                    <a:cubicBezTo>
                      <a:pt x="586" y="504"/>
                      <a:pt x="586" y="504"/>
                      <a:pt x="585" y="504"/>
                    </a:cubicBezTo>
                    <a:cubicBezTo>
                      <a:pt x="583" y="504"/>
                      <a:pt x="582" y="506"/>
                      <a:pt x="582" y="508"/>
                    </a:cubicBezTo>
                    <a:cubicBezTo>
                      <a:pt x="582" y="509"/>
                      <a:pt x="583" y="509"/>
                      <a:pt x="583" y="510"/>
                    </a:cubicBezTo>
                    <a:cubicBezTo>
                      <a:pt x="583" y="511"/>
                      <a:pt x="584" y="511"/>
                      <a:pt x="584" y="511"/>
                    </a:cubicBezTo>
                    <a:cubicBezTo>
                      <a:pt x="585" y="511"/>
                      <a:pt x="586" y="511"/>
                      <a:pt x="586" y="511"/>
                    </a:cubicBezTo>
                    <a:cubicBezTo>
                      <a:pt x="587" y="511"/>
                      <a:pt x="588" y="511"/>
                      <a:pt x="588" y="512"/>
                    </a:cubicBezTo>
                    <a:cubicBezTo>
                      <a:pt x="588" y="513"/>
                      <a:pt x="588" y="513"/>
                      <a:pt x="588" y="514"/>
                    </a:cubicBezTo>
                    <a:cubicBezTo>
                      <a:pt x="588" y="515"/>
                      <a:pt x="588" y="515"/>
                      <a:pt x="587" y="515"/>
                    </a:cubicBezTo>
                    <a:cubicBezTo>
                      <a:pt x="587" y="515"/>
                      <a:pt x="587" y="515"/>
                      <a:pt x="587" y="515"/>
                    </a:cubicBezTo>
                    <a:cubicBezTo>
                      <a:pt x="586" y="514"/>
                      <a:pt x="586" y="514"/>
                      <a:pt x="585" y="514"/>
                    </a:cubicBezTo>
                    <a:cubicBezTo>
                      <a:pt x="584" y="514"/>
                      <a:pt x="584" y="515"/>
                      <a:pt x="581" y="517"/>
                    </a:cubicBezTo>
                    <a:cubicBezTo>
                      <a:pt x="580" y="518"/>
                      <a:pt x="580" y="518"/>
                      <a:pt x="579" y="518"/>
                    </a:cubicBezTo>
                    <a:cubicBezTo>
                      <a:pt x="578" y="518"/>
                      <a:pt x="578" y="518"/>
                      <a:pt x="578" y="517"/>
                    </a:cubicBezTo>
                    <a:cubicBezTo>
                      <a:pt x="578" y="516"/>
                      <a:pt x="579" y="515"/>
                      <a:pt x="579" y="514"/>
                    </a:cubicBezTo>
                    <a:cubicBezTo>
                      <a:pt x="580" y="513"/>
                      <a:pt x="580" y="511"/>
                      <a:pt x="580" y="510"/>
                    </a:cubicBezTo>
                    <a:cubicBezTo>
                      <a:pt x="580" y="508"/>
                      <a:pt x="579" y="505"/>
                      <a:pt x="576" y="505"/>
                    </a:cubicBezTo>
                    <a:cubicBezTo>
                      <a:pt x="576" y="505"/>
                      <a:pt x="576" y="505"/>
                      <a:pt x="575" y="505"/>
                    </a:cubicBezTo>
                    <a:cubicBezTo>
                      <a:pt x="571" y="505"/>
                      <a:pt x="569" y="511"/>
                      <a:pt x="566" y="512"/>
                    </a:cubicBezTo>
                    <a:cubicBezTo>
                      <a:pt x="565" y="513"/>
                      <a:pt x="565" y="513"/>
                      <a:pt x="565" y="513"/>
                    </a:cubicBezTo>
                    <a:cubicBezTo>
                      <a:pt x="563" y="513"/>
                      <a:pt x="561" y="511"/>
                      <a:pt x="558" y="511"/>
                    </a:cubicBezTo>
                    <a:cubicBezTo>
                      <a:pt x="558" y="511"/>
                      <a:pt x="557" y="511"/>
                      <a:pt x="557" y="511"/>
                    </a:cubicBezTo>
                    <a:cubicBezTo>
                      <a:pt x="552" y="512"/>
                      <a:pt x="549" y="517"/>
                      <a:pt x="549" y="520"/>
                    </a:cubicBezTo>
                    <a:cubicBezTo>
                      <a:pt x="549" y="520"/>
                      <a:pt x="549" y="521"/>
                      <a:pt x="549" y="521"/>
                    </a:cubicBezTo>
                    <a:cubicBezTo>
                      <a:pt x="549" y="522"/>
                      <a:pt x="550" y="522"/>
                      <a:pt x="551" y="522"/>
                    </a:cubicBezTo>
                    <a:cubicBezTo>
                      <a:pt x="551" y="522"/>
                      <a:pt x="552" y="522"/>
                      <a:pt x="552" y="522"/>
                    </a:cubicBezTo>
                    <a:cubicBezTo>
                      <a:pt x="553" y="522"/>
                      <a:pt x="553" y="522"/>
                      <a:pt x="553" y="522"/>
                    </a:cubicBezTo>
                    <a:cubicBezTo>
                      <a:pt x="553" y="523"/>
                      <a:pt x="552" y="523"/>
                      <a:pt x="551" y="523"/>
                    </a:cubicBezTo>
                    <a:cubicBezTo>
                      <a:pt x="549" y="523"/>
                      <a:pt x="548" y="524"/>
                      <a:pt x="547" y="525"/>
                    </a:cubicBezTo>
                    <a:cubicBezTo>
                      <a:pt x="546" y="527"/>
                      <a:pt x="547" y="533"/>
                      <a:pt x="545" y="536"/>
                    </a:cubicBezTo>
                    <a:cubicBezTo>
                      <a:pt x="544" y="538"/>
                      <a:pt x="544" y="538"/>
                      <a:pt x="543" y="538"/>
                    </a:cubicBezTo>
                    <a:cubicBezTo>
                      <a:pt x="542" y="538"/>
                      <a:pt x="540" y="536"/>
                      <a:pt x="538" y="536"/>
                    </a:cubicBezTo>
                    <a:cubicBezTo>
                      <a:pt x="537" y="536"/>
                      <a:pt x="537" y="536"/>
                      <a:pt x="537" y="536"/>
                    </a:cubicBezTo>
                    <a:cubicBezTo>
                      <a:pt x="535" y="536"/>
                      <a:pt x="534" y="537"/>
                      <a:pt x="534" y="538"/>
                    </a:cubicBezTo>
                    <a:cubicBezTo>
                      <a:pt x="534" y="539"/>
                      <a:pt x="535" y="540"/>
                      <a:pt x="535" y="542"/>
                    </a:cubicBezTo>
                    <a:cubicBezTo>
                      <a:pt x="535" y="543"/>
                      <a:pt x="535" y="544"/>
                      <a:pt x="535" y="544"/>
                    </a:cubicBezTo>
                    <a:cubicBezTo>
                      <a:pt x="535" y="545"/>
                      <a:pt x="535" y="545"/>
                      <a:pt x="534" y="545"/>
                    </a:cubicBezTo>
                    <a:cubicBezTo>
                      <a:pt x="533" y="545"/>
                      <a:pt x="533" y="545"/>
                      <a:pt x="533" y="545"/>
                    </a:cubicBezTo>
                    <a:cubicBezTo>
                      <a:pt x="532" y="545"/>
                      <a:pt x="532" y="545"/>
                      <a:pt x="532" y="545"/>
                    </a:cubicBezTo>
                    <a:cubicBezTo>
                      <a:pt x="529" y="545"/>
                      <a:pt x="529" y="548"/>
                      <a:pt x="527" y="551"/>
                    </a:cubicBezTo>
                    <a:cubicBezTo>
                      <a:pt x="526" y="553"/>
                      <a:pt x="525" y="554"/>
                      <a:pt x="525" y="554"/>
                    </a:cubicBezTo>
                    <a:cubicBezTo>
                      <a:pt x="525" y="554"/>
                      <a:pt x="525" y="554"/>
                      <a:pt x="525" y="553"/>
                    </a:cubicBezTo>
                    <a:cubicBezTo>
                      <a:pt x="525" y="553"/>
                      <a:pt x="525" y="552"/>
                      <a:pt x="525" y="552"/>
                    </a:cubicBezTo>
                    <a:cubicBezTo>
                      <a:pt x="526" y="550"/>
                      <a:pt x="526" y="548"/>
                      <a:pt x="526" y="547"/>
                    </a:cubicBezTo>
                    <a:cubicBezTo>
                      <a:pt x="526" y="545"/>
                      <a:pt x="526" y="544"/>
                      <a:pt x="524" y="544"/>
                    </a:cubicBezTo>
                    <a:cubicBezTo>
                      <a:pt x="520" y="544"/>
                      <a:pt x="517" y="555"/>
                      <a:pt x="513" y="562"/>
                    </a:cubicBezTo>
                    <a:cubicBezTo>
                      <a:pt x="508" y="569"/>
                      <a:pt x="507" y="577"/>
                      <a:pt x="506" y="582"/>
                    </a:cubicBezTo>
                    <a:cubicBezTo>
                      <a:pt x="506" y="586"/>
                      <a:pt x="504" y="589"/>
                      <a:pt x="504" y="590"/>
                    </a:cubicBezTo>
                    <a:cubicBezTo>
                      <a:pt x="504" y="590"/>
                      <a:pt x="504" y="590"/>
                      <a:pt x="504" y="591"/>
                    </a:cubicBezTo>
                    <a:cubicBezTo>
                      <a:pt x="504" y="591"/>
                      <a:pt x="504" y="591"/>
                      <a:pt x="504" y="591"/>
                    </a:cubicBezTo>
                    <a:cubicBezTo>
                      <a:pt x="506" y="591"/>
                      <a:pt x="510" y="586"/>
                      <a:pt x="513" y="585"/>
                    </a:cubicBezTo>
                    <a:cubicBezTo>
                      <a:pt x="516" y="585"/>
                      <a:pt x="519" y="582"/>
                      <a:pt x="520" y="576"/>
                    </a:cubicBezTo>
                    <a:cubicBezTo>
                      <a:pt x="521" y="571"/>
                      <a:pt x="527" y="569"/>
                      <a:pt x="527" y="565"/>
                    </a:cubicBezTo>
                    <a:cubicBezTo>
                      <a:pt x="527" y="562"/>
                      <a:pt x="528" y="561"/>
                      <a:pt x="529" y="561"/>
                    </a:cubicBezTo>
                    <a:cubicBezTo>
                      <a:pt x="530" y="561"/>
                      <a:pt x="531" y="562"/>
                      <a:pt x="531" y="562"/>
                    </a:cubicBezTo>
                    <a:cubicBezTo>
                      <a:pt x="532" y="562"/>
                      <a:pt x="532" y="563"/>
                      <a:pt x="533" y="563"/>
                    </a:cubicBezTo>
                    <a:cubicBezTo>
                      <a:pt x="535" y="562"/>
                      <a:pt x="541" y="558"/>
                      <a:pt x="542" y="554"/>
                    </a:cubicBezTo>
                    <a:cubicBezTo>
                      <a:pt x="542" y="548"/>
                      <a:pt x="541" y="541"/>
                      <a:pt x="544" y="540"/>
                    </a:cubicBezTo>
                    <a:cubicBezTo>
                      <a:pt x="545" y="539"/>
                      <a:pt x="545" y="539"/>
                      <a:pt x="545" y="539"/>
                    </a:cubicBezTo>
                    <a:cubicBezTo>
                      <a:pt x="546" y="539"/>
                      <a:pt x="546" y="540"/>
                      <a:pt x="546" y="541"/>
                    </a:cubicBezTo>
                    <a:cubicBezTo>
                      <a:pt x="546" y="542"/>
                      <a:pt x="546" y="544"/>
                      <a:pt x="545" y="546"/>
                    </a:cubicBezTo>
                    <a:cubicBezTo>
                      <a:pt x="545" y="547"/>
                      <a:pt x="545" y="548"/>
                      <a:pt x="545" y="548"/>
                    </a:cubicBezTo>
                    <a:cubicBezTo>
                      <a:pt x="545" y="551"/>
                      <a:pt x="546" y="553"/>
                      <a:pt x="548" y="553"/>
                    </a:cubicBezTo>
                    <a:cubicBezTo>
                      <a:pt x="548" y="553"/>
                      <a:pt x="549" y="553"/>
                      <a:pt x="550" y="552"/>
                    </a:cubicBezTo>
                    <a:cubicBezTo>
                      <a:pt x="551" y="550"/>
                      <a:pt x="552" y="549"/>
                      <a:pt x="552" y="548"/>
                    </a:cubicBezTo>
                    <a:cubicBezTo>
                      <a:pt x="552" y="547"/>
                      <a:pt x="552" y="546"/>
                      <a:pt x="552" y="545"/>
                    </a:cubicBezTo>
                    <a:cubicBezTo>
                      <a:pt x="551" y="544"/>
                      <a:pt x="551" y="544"/>
                      <a:pt x="551" y="543"/>
                    </a:cubicBezTo>
                    <a:cubicBezTo>
                      <a:pt x="551" y="542"/>
                      <a:pt x="552" y="541"/>
                      <a:pt x="552" y="541"/>
                    </a:cubicBezTo>
                    <a:cubicBezTo>
                      <a:pt x="552" y="541"/>
                      <a:pt x="553" y="541"/>
                      <a:pt x="553" y="542"/>
                    </a:cubicBezTo>
                    <a:cubicBezTo>
                      <a:pt x="555" y="545"/>
                      <a:pt x="555" y="549"/>
                      <a:pt x="559" y="549"/>
                    </a:cubicBezTo>
                    <a:cubicBezTo>
                      <a:pt x="559" y="549"/>
                      <a:pt x="559" y="549"/>
                      <a:pt x="559" y="549"/>
                    </a:cubicBezTo>
                    <a:cubicBezTo>
                      <a:pt x="562" y="549"/>
                      <a:pt x="562" y="547"/>
                      <a:pt x="562" y="545"/>
                    </a:cubicBezTo>
                    <a:cubicBezTo>
                      <a:pt x="562" y="544"/>
                      <a:pt x="562" y="543"/>
                      <a:pt x="562" y="543"/>
                    </a:cubicBezTo>
                    <a:cubicBezTo>
                      <a:pt x="562" y="542"/>
                      <a:pt x="562" y="542"/>
                      <a:pt x="563" y="542"/>
                    </a:cubicBezTo>
                    <a:cubicBezTo>
                      <a:pt x="563" y="542"/>
                      <a:pt x="564" y="542"/>
                      <a:pt x="565" y="542"/>
                    </a:cubicBezTo>
                    <a:cubicBezTo>
                      <a:pt x="566" y="542"/>
                      <a:pt x="566" y="542"/>
                      <a:pt x="567" y="542"/>
                    </a:cubicBezTo>
                    <a:cubicBezTo>
                      <a:pt x="568" y="542"/>
                      <a:pt x="570" y="542"/>
                      <a:pt x="570" y="539"/>
                    </a:cubicBezTo>
                    <a:cubicBezTo>
                      <a:pt x="570" y="536"/>
                      <a:pt x="569" y="534"/>
                      <a:pt x="575" y="534"/>
                    </a:cubicBezTo>
                    <a:cubicBezTo>
                      <a:pt x="580" y="533"/>
                      <a:pt x="585" y="524"/>
                      <a:pt x="587" y="522"/>
                    </a:cubicBezTo>
                    <a:cubicBezTo>
                      <a:pt x="588" y="520"/>
                      <a:pt x="590" y="520"/>
                      <a:pt x="592" y="520"/>
                    </a:cubicBezTo>
                    <a:cubicBezTo>
                      <a:pt x="593" y="520"/>
                      <a:pt x="594" y="520"/>
                      <a:pt x="594" y="520"/>
                    </a:cubicBezTo>
                    <a:cubicBezTo>
                      <a:pt x="594" y="520"/>
                      <a:pt x="594" y="521"/>
                      <a:pt x="594" y="521"/>
                    </a:cubicBezTo>
                    <a:cubicBezTo>
                      <a:pt x="594" y="522"/>
                      <a:pt x="593" y="523"/>
                      <a:pt x="591" y="524"/>
                    </a:cubicBezTo>
                    <a:cubicBezTo>
                      <a:pt x="591" y="525"/>
                      <a:pt x="591" y="526"/>
                      <a:pt x="591" y="527"/>
                    </a:cubicBezTo>
                    <a:cubicBezTo>
                      <a:pt x="591" y="529"/>
                      <a:pt x="592" y="533"/>
                      <a:pt x="594" y="533"/>
                    </a:cubicBezTo>
                    <a:cubicBezTo>
                      <a:pt x="597" y="533"/>
                      <a:pt x="608" y="529"/>
                      <a:pt x="611" y="526"/>
                    </a:cubicBezTo>
                    <a:cubicBezTo>
                      <a:pt x="614" y="524"/>
                      <a:pt x="619" y="526"/>
                      <a:pt x="621" y="521"/>
                    </a:cubicBezTo>
                    <a:cubicBezTo>
                      <a:pt x="623" y="516"/>
                      <a:pt x="621" y="514"/>
                      <a:pt x="626" y="514"/>
                    </a:cubicBezTo>
                    <a:cubicBezTo>
                      <a:pt x="628" y="514"/>
                      <a:pt x="628" y="515"/>
                      <a:pt x="628" y="517"/>
                    </a:cubicBezTo>
                    <a:cubicBezTo>
                      <a:pt x="628" y="518"/>
                      <a:pt x="628" y="519"/>
                      <a:pt x="628" y="520"/>
                    </a:cubicBezTo>
                    <a:cubicBezTo>
                      <a:pt x="628" y="522"/>
                      <a:pt x="628" y="524"/>
                      <a:pt x="630" y="525"/>
                    </a:cubicBezTo>
                    <a:cubicBezTo>
                      <a:pt x="630" y="525"/>
                      <a:pt x="631" y="525"/>
                      <a:pt x="632" y="525"/>
                    </a:cubicBezTo>
                    <a:cubicBezTo>
                      <a:pt x="634" y="525"/>
                      <a:pt x="635" y="523"/>
                      <a:pt x="636" y="520"/>
                    </a:cubicBezTo>
                    <a:cubicBezTo>
                      <a:pt x="638" y="517"/>
                      <a:pt x="639" y="514"/>
                      <a:pt x="639" y="511"/>
                    </a:cubicBezTo>
                    <a:cubicBezTo>
                      <a:pt x="639" y="509"/>
                      <a:pt x="639" y="508"/>
                      <a:pt x="639" y="507"/>
                    </a:cubicBezTo>
                    <a:cubicBezTo>
                      <a:pt x="639" y="506"/>
                      <a:pt x="639" y="505"/>
                      <a:pt x="639" y="505"/>
                    </a:cubicBezTo>
                    <a:cubicBezTo>
                      <a:pt x="638" y="502"/>
                      <a:pt x="640" y="503"/>
                      <a:pt x="642" y="501"/>
                    </a:cubicBezTo>
                    <a:cubicBezTo>
                      <a:pt x="644" y="499"/>
                      <a:pt x="647" y="495"/>
                      <a:pt x="649" y="492"/>
                    </a:cubicBezTo>
                    <a:cubicBezTo>
                      <a:pt x="651" y="490"/>
                      <a:pt x="652" y="487"/>
                      <a:pt x="653" y="487"/>
                    </a:cubicBezTo>
                    <a:cubicBezTo>
                      <a:pt x="653" y="487"/>
                      <a:pt x="653" y="487"/>
                      <a:pt x="653" y="487"/>
                    </a:cubicBezTo>
                    <a:cubicBezTo>
                      <a:pt x="653" y="487"/>
                      <a:pt x="653" y="487"/>
                      <a:pt x="653" y="487"/>
                    </a:cubicBezTo>
                    <a:cubicBezTo>
                      <a:pt x="653" y="489"/>
                      <a:pt x="648" y="495"/>
                      <a:pt x="647" y="498"/>
                    </a:cubicBezTo>
                    <a:cubicBezTo>
                      <a:pt x="646" y="500"/>
                      <a:pt x="642" y="506"/>
                      <a:pt x="641" y="509"/>
                    </a:cubicBezTo>
                    <a:cubicBezTo>
                      <a:pt x="640" y="510"/>
                      <a:pt x="640" y="510"/>
                      <a:pt x="640" y="511"/>
                    </a:cubicBezTo>
                    <a:cubicBezTo>
                      <a:pt x="640" y="512"/>
                      <a:pt x="641" y="513"/>
                      <a:pt x="641" y="513"/>
                    </a:cubicBezTo>
                    <a:cubicBezTo>
                      <a:pt x="641" y="513"/>
                      <a:pt x="641" y="514"/>
                      <a:pt x="641" y="514"/>
                    </a:cubicBezTo>
                    <a:cubicBezTo>
                      <a:pt x="641" y="514"/>
                      <a:pt x="640" y="515"/>
                      <a:pt x="640" y="515"/>
                    </a:cubicBezTo>
                    <a:cubicBezTo>
                      <a:pt x="640" y="516"/>
                      <a:pt x="641" y="516"/>
                      <a:pt x="642" y="516"/>
                    </a:cubicBezTo>
                    <a:cubicBezTo>
                      <a:pt x="642" y="516"/>
                      <a:pt x="643" y="516"/>
                      <a:pt x="644" y="516"/>
                    </a:cubicBezTo>
                    <a:cubicBezTo>
                      <a:pt x="646" y="515"/>
                      <a:pt x="647" y="511"/>
                      <a:pt x="651" y="509"/>
                    </a:cubicBezTo>
                    <a:cubicBezTo>
                      <a:pt x="655" y="507"/>
                      <a:pt x="659" y="498"/>
                      <a:pt x="663" y="495"/>
                    </a:cubicBezTo>
                    <a:cubicBezTo>
                      <a:pt x="666" y="492"/>
                      <a:pt x="671" y="486"/>
                      <a:pt x="672" y="486"/>
                    </a:cubicBezTo>
                    <a:cubicBezTo>
                      <a:pt x="672" y="486"/>
                      <a:pt x="673" y="486"/>
                      <a:pt x="673" y="487"/>
                    </a:cubicBezTo>
                    <a:cubicBezTo>
                      <a:pt x="673" y="487"/>
                      <a:pt x="673" y="487"/>
                      <a:pt x="673" y="487"/>
                    </a:cubicBezTo>
                    <a:cubicBezTo>
                      <a:pt x="673" y="489"/>
                      <a:pt x="663" y="500"/>
                      <a:pt x="663" y="502"/>
                    </a:cubicBezTo>
                    <a:cubicBezTo>
                      <a:pt x="663" y="502"/>
                      <a:pt x="663" y="502"/>
                      <a:pt x="663" y="502"/>
                    </a:cubicBezTo>
                    <a:cubicBezTo>
                      <a:pt x="663" y="504"/>
                      <a:pt x="666" y="505"/>
                      <a:pt x="668" y="505"/>
                    </a:cubicBezTo>
                    <a:cubicBezTo>
                      <a:pt x="669" y="505"/>
                      <a:pt x="669" y="505"/>
                      <a:pt x="670" y="504"/>
                    </a:cubicBezTo>
                    <a:cubicBezTo>
                      <a:pt x="670" y="504"/>
                      <a:pt x="671" y="504"/>
                      <a:pt x="672" y="504"/>
                    </a:cubicBezTo>
                    <a:cubicBezTo>
                      <a:pt x="673" y="504"/>
                      <a:pt x="674" y="504"/>
                      <a:pt x="675" y="507"/>
                    </a:cubicBezTo>
                    <a:cubicBezTo>
                      <a:pt x="676" y="509"/>
                      <a:pt x="678" y="510"/>
                      <a:pt x="680" y="510"/>
                    </a:cubicBezTo>
                    <a:cubicBezTo>
                      <a:pt x="681" y="510"/>
                      <a:pt x="681" y="510"/>
                      <a:pt x="681" y="509"/>
                    </a:cubicBezTo>
                    <a:cubicBezTo>
                      <a:pt x="682" y="507"/>
                      <a:pt x="683" y="506"/>
                      <a:pt x="685" y="504"/>
                    </a:cubicBezTo>
                    <a:cubicBezTo>
                      <a:pt x="686" y="503"/>
                      <a:pt x="688" y="501"/>
                      <a:pt x="688" y="497"/>
                    </a:cubicBezTo>
                    <a:cubicBezTo>
                      <a:pt x="688" y="496"/>
                      <a:pt x="688" y="496"/>
                      <a:pt x="688" y="495"/>
                    </a:cubicBezTo>
                    <a:cubicBezTo>
                      <a:pt x="688" y="494"/>
                      <a:pt x="688" y="494"/>
                      <a:pt x="688" y="493"/>
                    </a:cubicBezTo>
                    <a:cubicBezTo>
                      <a:pt x="688" y="492"/>
                      <a:pt x="688" y="491"/>
                      <a:pt x="688" y="491"/>
                    </a:cubicBezTo>
                    <a:cubicBezTo>
                      <a:pt x="688" y="491"/>
                      <a:pt x="689" y="492"/>
                      <a:pt x="689" y="493"/>
                    </a:cubicBezTo>
                    <a:cubicBezTo>
                      <a:pt x="690" y="494"/>
                      <a:pt x="691" y="495"/>
                      <a:pt x="692" y="495"/>
                    </a:cubicBezTo>
                    <a:cubicBezTo>
                      <a:pt x="693" y="495"/>
                      <a:pt x="694" y="494"/>
                      <a:pt x="694" y="492"/>
                    </a:cubicBezTo>
                    <a:cubicBezTo>
                      <a:pt x="694" y="491"/>
                      <a:pt x="694" y="490"/>
                      <a:pt x="695" y="490"/>
                    </a:cubicBezTo>
                    <a:cubicBezTo>
                      <a:pt x="695" y="490"/>
                      <a:pt x="695" y="491"/>
                      <a:pt x="695" y="491"/>
                    </a:cubicBezTo>
                    <a:cubicBezTo>
                      <a:pt x="696" y="491"/>
                      <a:pt x="696" y="492"/>
                      <a:pt x="696" y="493"/>
                    </a:cubicBezTo>
                    <a:cubicBezTo>
                      <a:pt x="696" y="494"/>
                      <a:pt x="696" y="497"/>
                      <a:pt x="700" y="497"/>
                    </a:cubicBezTo>
                    <a:cubicBezTo>
                      <a:pt x="705" y="497"/>
                      <a:pt x="705" y="491"/>
                      <a:pt x="707" y="486"/>
                    </a:cubicBezTo>
                    <a:cubicBezTo>
                      <a:pt x="709" y="482"/>
                      <a:pt x="710" y="481"/>
                      <a:pt x="711" y="477"/>
                    </a:cubicBezTo>
                    <a:cubicBezTo>
                      <a:pt x="712" y="473"/>
                      <a:pt x="714" y="472"/>
                      <a:pt x="719" y="469"/>
                    </a:cubicBezTo>
                    <a:cubicBezTo>
                      <a:pt x="720" y="468"/>
                      <a:pt x="721" y="468"/>
                      <a:pt x="721" y="468"/>
                    </a:cubicBezTo>
                    <a:cubicBezTo>
                      <a:pt x="722" y="468"/>
                      <a:pt x="722" y="468"/>
                      <a:pt x="722" y="469"/>
                    </a:cubicBezTo>
                    <a:cubicBezTo>
                      <a:pt x="722" y="470"/>
                      <a:pt x="721" y="471"/>
                      <a:pt x="720" y="472"/>
                    </a:cubicBezTo>
                    <a:cubicBezTo>
                      <a:pt x="719" y="472"/>
                      <a:pt x="715" y="477"/>
                      <a:pt x="713" y="480"/>
                    </a:cubicBezTo>
                    <a:cubicBezTo>
                      <a:pt x="712" y="481"/>
                      <a:pt x="712" y="482"/>
                      <a:pt x="712" y="483"/>
                    </a:cubicBezTo>
                    <a:cubicBezTo>
                      <a:pt x="712" y="485"/>
                      <a:pt x="713" y="487"/>
                      <a:pt x="713" y="488"/>
                    </a:cubicBezTo>
                    <a:cubicBezTo>
                      <a:pt x="713" y="489"/>
                      <a:pt x="713" y="489"/>
                      <a:pt x="713" y="490"/>
                    </a:cubicBezTo>
                    <a:cubicBezTo>
                      <a:pt x="711" y="492"/>
                      <a:pt x="709" y="493"/>
                      <a:pt x="709" y="495"/>
                    </a:cubicBezTo>
                    <a:cubicBezTo>
                      <a:pt x="709" y="496"/>
                      <a:pt x="710" y="497"/>
                      <a:pt x="710" y="497"/>
                    </a:cubicBezTo>
                    <a:cubicBezTo>
                      <a:pt x="711" y="498"/>
                      <a:pt x="711" y="498"/>
                      <a:pt x="712" y="498"/>
                    </a:cubicBezTo>
                    <a:cubicBezTo>
                      <a:pt x="714" y="498"/>
                      <a:pt x="717" y="495"/>
                      <a:pt x="720" y="492"/>
                    </a:cubicBezTo>
                    <a:cubicBezTo>
                      <a:pt x="722" y="491"/>
                      <a:pt x="723" y="490"/>
                      <a:pt x="725" y="490"/>
                    </a:cubicBezTo>
                    <a:cubicBezTo>
                      <a:pt x="726" y="490"/>
                      <a:pt x="728" y="491"/>
                      <a:pt x="730" y="491"/>
                    </a:cubicBezTo>
                    <a:cubicBezTo>
                      <a:pt x="733" y="491"/>
                      <a:pt x="732" y="486"/>
                      <a:pt x="734" y="485"/>
                    </a:cubicBezTo>
                    <a:cubicBezTo>
                      <a:pt x="735" y="485"/>
                      <a:pt x="735" y="484"/>
                      <a:pt x="735" y="483"/>
                    </a:cubicBezTo>
                    <a:cubicBezTo>
                      <a:pt x="735" y="482"/>
                      <a:pt x="734" y="481"/>
                      <a:pt x="734" y="479"/>
                    </a:cubicBezTo>
                    <a:cubicBezTo>
                      <a:pt x="732" y="476"/>
                      <a:pt x="731" y="474"/>
                      <a:pt x="731" y="474"/>
                    </a:cubicBezTo>
                    <a:cubicBezTo>
                      <a:pt x="731" y="472"/>
                      <a:pt x="729" y="470"/>
                      <a:pt x="728" y="468"/>
                    </a:cubicBezTo>
                    <a:cubicBezTo>
                      <a:pt x="728" y="468"/>
                      <a:pt x="727" y="468"/>
                      <a:pt x="727" y="468"/>
                    </a:cubicBezTo>
                    <a:cubicBezTo>
                      <a:pt x="728" y="468"/>
                      <a:pt x="728" y="468"/>
                      <a:pt x="729" y="468"/>
                    </a:cubicBezTo>
                    <a:cubicBezTo>
                      <a:pt x="730" y="468"/>
                      <a:pt x="732" y="468"/>
                      <a:pt x="733" y="468"/>
                    </a:cubicBezTo>
                    <a:cubicBezTo>
                      <a:pt x="734" y="468"/>
                      <a:pt x="735" y="468"/>
                      <a:pt x="735" y="468"/>
                    </a:cubicBezTo>
                    <a:cubicBezTo>
                      <a:pt x="736" y="467"/>
                      <a:pt x="736" y="466"/>
                      <a:pt x="736" y="466"/>
                    </a:cubicBezTo>
                    <a:cubicBezTo>
                      <a:pt x="736" y="464"/>
                      <a:pt x="736" y="462"/>
                      <a:pt x="735" y="461"/>
                    </a:cubicBezTo>
                    <a:cubicBezTo>
                      <a:pt x="735" y="461"/>
                      <a:pt x="735" y="460"/>
                      <a:pt x="735" y="460"/>
                    </a:cubicBezTo>
                    <a:cubicBezTo>
                      <a:pt x="735" y="460"/>
                      <a:pt x="736" y="460"/>
                      <a:pt x="737" y="460"/>
                    </a:cubicBezTo>
                    <a:cubicBezTo>
                      <a:pt x="738" y="460"/>
                      <a:pt x="740" y="460"/>
                      <a:pt x="740" y="462"/>
                    </a:cubicBezTo>
                    <a:cubicBezTo>
                      <a:pt x="740" y="466"/>
                      <a:pt x="743" y="467"/>
                      <a:pt x="743" y="469"/>
                    </a:cubicBezTo>
                    <a:cubicBezTo>
                      <a:pt x="742" y="470"/>
                      <a:pt x="742" y="471"/>
                      <a:pt x="741" y="471"/>
                    </a:cubicBezTo>
                    <a:cubicBezTo>
                      <a:pt x="740" y="471"/>
                      <a:pt x="740" y="471"/>
                      <a:pt x="738" y="470"/>
                    </a:cubicBezTo>
                    <a:cubicBezTo>
                      <a:pt x="738" y="470"/>
                      <a:pt x="738" y="470"/>
                      <a:pt x="737" y="470"/>
                    </a:cubicBezTo>
                    <a:cubicBezTo>
                      <a:pt x="735" y="470"/>
                      <a:pt x="733" y="473"/>
                      <a:pt x="733" y="475"/>
                    </a:cubicBezTo>
                    <a:cubicBezTo>
                      <a:pt x="733" y="476"/>
                      <a:pt x="733" y="477"/>
                      <a:pt x="734" y="477"/>
                    </a:cubicBezTo>
                    <a:cubicBezTo>
                      <a:pt x="736" y="479"/>
                      <a:pt x="735" y="484"/>
                      <a:pt x="737" y="485"/>
                    </a:cubicBezTo>
                    <a:cubicBezTo>
                      <a:pt x="737" y="486"/>
                      <a:pt x="740" y="486"/>
                      <a:pt x="742" y="486"/>
                    </a:cubicBezTo>
                    <a:cubicBezTo>
                      <a:pt x="746" y="486"/>
                      <a:pt x="751" y="486"/>
                      <a:pt x="754" y="484"/>
                    </a:cubicBezTo>
                    <a:cubicBezTo>
                      <a:pt x="758" y="482"/>
                      <a:pt x="764" y="483"/>
                      <a:pt x="765" y="478"/>
                    </a:cubicBezTo>
                    <a:cubicBezTo>
                      <a:pt x="765" y="476"/>
                      <a:pt x="765" y="476"/>
                      <a:pt x="766" y="476"/>
                    </a:cubicBezTo>
                    <a:cubicBezTo>
                      <a:pt x="766" y="476"/>
                      <a:pt x="767" y="476"/>
                      <a:pt x="768" y="477"/>
                    </a:cubicBezTo>
                    <a:cubicBezTo>
                      <a:pt x="769" y="478"/>
                      <a:pt x="773" y="476"/>
                      <a:pt x="774" y="479"/>
                    </a:cubicBezTo>
                    <a:cubicBezTo>
                      <a:pt x="774" y="480"/>
                      <a:pt x="774" y="480"/>
                      <a:pt x="774" y="480"/>
                    </a:cubicBezTo>
                    <a:cubicBezTo>
                      <a:pt x="774" y="481"/>
                      <a:pt x="773" y="482"/>
                      <a:pt x="772" y="483"/>
                    </a:cubicBezTo>
                    <a:cubicBezTo>
                      <a:pt x="770" y="483"/>
                      <a:pt x="769" y="484"/>
                      <a:pt x="769" y="485"/>
                    </a:cubicBezTo>
                    <a:cubicBezTo>
                      <a:pt x="769" y="485"/>
                      <a:pt x="769" y="486"/>
                      <a:pt x="770" y="486"/>
                    </a:cubicBezTo>
                    <a:cubicBezTo>
                      <a:pt x="771" y="486"/>
                      <a:pt x="774" y="485"/>
                      <a:pt x="777" y="485"/>
                    </a:cubicBezTo>
                    <a:cubicBezTo>
                      <a:pt x="783" y="485"/>
                      <a:pt x="788" y="482"/>
                      <a:pt x="792" y="480"/>
                    </a:cubicBezTo>
                    <a:cubicBezTo>
                      <a:pt x="793" y="479"/>
                      <a:pt x="794" y="478"/>
                      <a:pt x="795" y="478"/>
                    </a:cubicBezTo>
                    <a:cubicBezTo>
                      <a:pt x="797" y="478"/>
                      <a:pt x="797" y="479"/>
                      <a:pt x="798" y="481"/>
                    </a:cubicBezTo>
                    <a:cubicBezTo>
                      <a:pt x="798" y="483"/>
                      <a:pt x="802" y="484"/>
                      <a:pt x="807" y="484"/>
                    </a:cubicBezTo>
                    <a:cubicBezTo>
                      <a:pt x="811" y="484"/>
                      <a:pt x="812" y="487"/>
                      <a:pt x="812" y="489"/>
                    </a:cubicBezTo>
                    <a:cubicBezTo>
                      <a:pt x="812" y="489"/>
                      <a:pt x="812" y="489"/>
                      <a:pt x="811" y="489"/>
                    </a:cubicBezTo>
                    <a:cubicBezTo>
                      <a:pt x="810" y="489"/>
                      <a:pt x="807" y="489"/>
                      <a:pt x="805" y="488"/>
                    </a:cubicBezTo>
                    <a:cubicBezTo>
                      <a:pt x="801" y="486"/>
                      <a:pt x="801" y="485"/>
                      <a:pt x="796" y="485"/>
                    </a:cubicBezTo>
                    <a:cubicBezTo>
                      <a:pt x="790" y="485"/>
                      <a:pt x="791" y="492"/>
                      <a:pt x="787" y="491"/>
                    </a:cubicBezTo>
                    <a:cubicBezTo>
                      <a:pt x="783" y="492"/>
                      <a:pt x="783" y="497"/>
                      <a:pt x="779" y="497"/>
                    </a:cubicBezTo>
                    <a:cubicBezTo>
                      <a:pt x="778" y="497"/>
                      <a:pt x="778" y="497"/>
                      <a:pt x="778" y="497"/>
                    </a:cubicBezTo>
                    <a:cubicBezTo>
                      <a:pt x="777" y="497"/>
                      <a:pt x="777" y="497"/>
                      <a:pt x="777" y="497"/>
                    </a:cubicBezTo>
                    <a:cubicBezTo>
                      <a:pt x="772" y="497"/>
                      <a:pt x="769" y="500"/>
                      <a:pt x="765" y="503"/>
                    </a:cubicBezTo>
                    <a:cubicBezTo>
                      <a:pt x="764" y="503"/>
                      <a:pt x="763" y="503"/>
                      <a:pt x="762" y="503"/>
                    </a:cubicBezTo>
                    <a:cubicBezTo>
                      <a:pt x="761" y="504"/>
                      <a:pt x="760" y="501"/>
                      <a:pt x="760" y="499"/>
                    </a:cubicBezTo>
                    <a:cubicBezTo>
                      <a:pt x="760" y="495"/>
                      <a:pt x="753" y="493"/>
                      <a:pt x="749" y="492"/>
                    </a:cubicBezTo>
                    <a:cubicBezTo>
                      <a:pt x="748" y="492"/>
                      <a:pt x="747" y="492"/>
                      <a:pt x="746" y="492"/>
                    </a:cubicBezTo>
                    <a:cubicBezTo>
                      <a:pt x="741" y="492"/>
                      <a:pt x="732" y="494"/>
                      <a:pt x="730" y="497"/>
                    </a:cubicBezTo>
                    <a:cubicBezTo>
                      <a:pt x="728" y="500"/>
                      <a:pt x="725" y="497"/>
                      <a:pt x="722" y="500"/>
                    </a:cubicBezTo>
                    <a:cubicBezTo>
                      <a:pt x="722" y="500"/>
                      <a:pt x="721" y="501"/>
                      <a:pt x="721" y="502"/>
                    </a:cubicBezTo>
                    <a:cubicBezTo>
                      <a:pt x="722" y="504"/>
                      <a:pt x="723" y="507"/>
                      <a:pt x="725" y="507"/>
                    </a:cubicBezTo>
                    <a:cubicBezTo>
                      <a:pt x="726" y="507"/>
                      <a:pt x="729" y="507"/>
                      <a:pt x="732" y="511"/>
                    </a:cubicBezTo>
                    <a:cubicBezTo>
                      <a:pt x="735" y="515"/>
                      <a:pt x="743" y="514"/>
                      <a:pt x="743" y="521"/>
                    </a:cubicBezTo>
                    <a:cubicBezTo>
                      <a:pt x="743" y="528"/>
                      <a:pt x="752" y="532"/>
                      <a:pt x="752" y="534"/>
                    </a:cubicBezTo>
                    <a:cubicBezTo>
                      <a:pt x="752" y="535"/>
                      <a:pt x="752" y="535"/>
                      <a:pt x="752" y="535"/>
                    </a:cubicBezTo>
                    <a:cubicBezTo>
                      <a:pt x="752" y="536"/>
                      <a:pt x="751" y="536"/>
                      <a:pt x="750" y="536"/>
                    </a:cubicBezTo>
                    <a:cubicBezTo>
                      <a:pt x="750" y="536"/>
                      <a:pt x="749" y="536"/>
                      <a:pt x="749" y="536"/>
                    </a:cubicBezTo>
                    <a:cubicBezTo>
                      <a:pt x="748" y="536"/>
                      <a:pt x="748" y="535"/>
                      <a:pt x="748" y="535"/>
                    </a:cubicBezTo>
                    <a:cubicBezTo>
                      <a:pt x="748" y="534"/>
                      <a:pt x="746" y="532"/>
                      <a:pt x="745" y="530"/>
                    </a:cubicBezTo>
                    <a:cubicBezTo>
                      <a:pt x="743" y="529"/>
                      <a:pt x="742" y="525"/>
                      <a:pt x="742" y="522"/>
                    </a:cubicBezTo>
                    <a:cubicBezTo>
                      <a:pt x="742" y="520"/>
                      <a:pt x="736" y="517"/>
                      <a:pt x="733" y="514"/>
                    </a:cubicBezTo>
                    <a:cubicBezTo>
                      <a:pt x="730" y="511"/>
                      <a:pt x="724" y="508"/>
                      <a:pt x="721" y="507"/>
                    </a:cubicBezTo>
                    <a:cubicBezTo>
                      <a:pt x="720" y="507"/>
                      <a:pt x="720" y="507"/>
                      <a:pt x="719" y="507"/>
                    </a:cubicBezTo>
                    <a:cubicBezTo>
                      <a:pt x="716" y="507"/>
                      <a:pt x="713" y="509"/>
                      <a:pt x="713" y="512"/>
                    </a:cubicBezTo>
                    <a:cubicBezTo>
                      <a:pt x="713" y="515"/>
                      <a:pt x="717" y="515"/>
                      <a:pt x="721" y="518"/>
                    </a:cubicBezTo>
                    <a:cubicBezTo>
                      <a:pt x="723" y="519"/>
                      <a:pt x="723" y="520"/>
                      <a:pt x="723" y="521"/>
                    </a:cubicBezTo>
                    <a:cubicBezTo>
                      <a:pt x="723" y="521"/>
                      <a:pt x="722" y="522"/>
                      <a:pt x="721" y="522"/>
                    </a:cubicBezTo>
                    <a:cubicBezTo>
                      <a:pt x="719" y="522"/>
                      <a:pt x="716" y="522"/>
                      <a:pt x="716" y="525"/>
                    </a:cubicBezTo>
                    <a:cubicBezTo>
                      <a:pt x="716" y="525"/>
                      <a:pt x="716" y="526"/>
                      <a:pt x="716" y="526"/>
                    </a:cubicBezTo>
                    <a:cubicBezTo>
                      <a:pt x="716" y="527"/>
                      <a:pt x="718" y="528"/>
                      <a:pt x="720" y="528"/>
                    </a:cubicBezTo>
                    <a:cubicBezTo>
                      <a:pt x="724" y="528"/>
                      <a:pt x="729" y="526"/>
                      <a:pt x="731" y="525"/>
                    </a:cubicBezTo>
                    <a:cubicBezTo>
                      <a:pt x="732" y="524"/>
                      <a:pt x="733" y="523"/>
                      <a:pt x="733" y="523"/>
                    </a:cubicBezTo>
                    <a:cubicBezTo>
                      <a:pt x="733" y="523"/>
                      <a:pt x="734" y="524"/>
                      <a:pt x="734" y="524"/>
                    </a:cubicBezTo>
                    <a:cubicBezTo>
                      <a:pt x="734" y="525"/>
                      <a:pt x="734" y="526"/>
                      <a:pt x="734" y="527"/>
                    </a:cubicBezTo>
                    <a:cubicBezTo>
                      <a:pt x="734" y="529"/>
                      <a:pt x="736" y="530"/>
                      <a:pt x="737" y="530"/>
                    </a:cubicBezTo>
                    <a:cubicBezTo>
                      <a:pt x="738" y="531"/>
                      <a:pt x="740" y="532"/>
                      <a:pt x="740" y="532"/>
                    </a:cubicBezTo>
                    <a:cubicBezTo>
                      <a:pt x="740" y="532"/>
                      <a:pt x="740" y="532"/>
                      <a:pt x="740" y="532"/>
                    </a:cubicBezTo>
                    <a:cubicBezTo>
                      <a:pt x="740" y="533"/>
                      <a:pt x="739" y="533"/>
                      <a:pt x="739" y="533"/>
                    </a:cubicBezTo>
                    <a:cubicBezTo>
                      <a:pt x="738" y="533"/>
                      <a:pt x="736" y="531"/>
                      <a:pt x="735" y="530"/>
                    </a:cubicBezTo>
                    <a:cubicBezTo>
                      <a:pt x="735" y="530"/>
                      <a:pt x="734" y="529"/>
                      <a:pt x="734" y="529"/>
                    </a:cubicBezTo>
                    <a:cubicBezTo>
                      <a:pt x="733" y="530"/>
                      <a:pt x="733" y="530"/>
                      <a:pt x="733" y="532"/>
                    </a:cubicBezTo>
                    <a:cubicBezTo>
                      <a:pt x="733" y="533"/>
                      <a:pt x="732" y="534"/>
                      <a:pt x="731" y="535"/>
                    </a:cubicBezTo>
                    <a:cubicBezTo>
                      <a:pt x="729" y="536"/>
                      <a:pt x="727" y="537"/>
                      <a:pt x="726" y="537"/>
                    </a:cubicBezTo>
                    <a:cubicBezTo>
                      <a:pt x="723" y="537"/>
                      <a:pt x="720" y="539"/>
                      <a:pt x="720" y="540"/>
                    </a:cubicBezTo>
                    <a:cubicBezTo>
                      <a:pt x="720" y="540"/>
                      <a:pt x="720" y="540"/>
                      <a:pt x="720" y="540"/>
                    </a:cubicBezTo>
                    <a:cubicBezTo>
                      <a:pt x="722" y="540"/>
                      <a:pt x="724" y="544"/>
                      <a:pt x="725" y="546"/>
                    </a:cubicBezTo>
                    <a:cubicBezTo>
                      <a:pt x="726" y="547"/>
                      <a:pt x="726" y="548"/>
                      <a:pt x="727" y="548"/>
                    </a:cubicBezTo>
                    <a:cubicBezTo>
                      <a:pt x="728" y="547"/>
                      <a:pt x="729" y="546"/>
                      <a:pt x="731" y="543"/>
                    </a:cubicBezTo>
                    <a:cubicBezTo>
                      <a:pt x="732" y="541"/>
                      <a:pt x="733" y="541"/>
                      <a:pt x="733" y="541"/>
                    </a:cubicBezTo>
                    <a:cubicBezTo>
                      <a:pt x="735" y="541"/>
                      <a:pt x="737" y="544"/>
                      <a:pt x="739" y="545"/>
                    </a:cubicBezTo>
                    <a:cubicBezTo>
                      <a:pt x="742" y="547"/>
                      <a:pt x="743" y="548"/>
                      <a:pt x="743" y="548"/>
                    </a:cubicBezTo>
                    <a:cubicBezTo>
                      <a:pt x="743" y="548"/>
                      <a:pt x="743" y="548"/>
                      <a:pt x="742" y="549"/>
                    </a:cubicBezTo>
                    <a:cubicBezTo>
                      <a:pt x="742" y="549"/>
                      <a:pt x="741" y="549"/>
                      <a:pt x="741" y="549"/>
                    </a:cubicBezTo>
                    <a:cubicBezTo>
                      <a:pt x="739" y="549"/>
                      <a:pt x="736" y="545"/>
                      <a:pt x="735" y="544"/>
                    </a:cubicBezTo>
                    <a:cubicBezTo>
                      <a:pt x="735" y="543"/>
                      <a:pt x="734" y="543"/>
                      <a:pt x="734" y="543"/>
                    </a:cubicBezTo>
                    <a:cubicBezTo>
                      <a:pt x="732" y="544"/>
                      <a:pt x="729" y="549"/>
                      <a:pt x="728" y="552"/>
                    </a:cubicBezTo>
                    <a:cubicBezTo>
                      <a:pt x="727" y="553"/>
                      <a:pt x="727" y="554"/>
                      <a:pt x="727" y="555"/>
                    </a:cubicBezTo>
                    <a:cubicBezTo>
                      <a:pt x="727" y="556"/>
                      <a:pt x="728" y="557"/>
                      <a:pt x="730" y="557"/>
                    </a:cubicBezTo>
                    <a:cubicBezTo>
                      <a:pt x="731" y="557"/>
                      <a:pt x="731" y="557"/>
                      <a:pt x="731" y="557"/>
                    </a:cubicBezTo>
                    <a:cubicBezTo>
                      <a:pt x="732" y="557"/>
                      <a:pt x="732" y="557"/>
                      <a:pt x="733" y="557"/>
                    </a:cubicBezTo>
                    <a:cubicBezTo>
                      <a:pt x="735" y="557"/>
                      <a:pt x="735" y="558"/>
                      <a:pt x="735" y="559"/>
                    </a:cubicBezTo>
                    <a:cubicBezTo>
                      <a:pt x="735" y="559"/>
                      <a:pt x="735" y="559"/>
                      <a:pt x="735" y="560"/>
                    </a:cubicBezTo>
                    <a:cubicBezTo>
                      <a:pt x="734" y="561"/>
                      <a:pt x="733" y="562"/>
                      <a:pt x="733" y="563"/>
                    </a:cubicBezTo>
                    <a:cubicBezTo>
                      <a:pt x="733" y="563"/>
                      <a:pt x="734" y="564"/>
                      <a:pt x="735" y="565"/>
                    </a:cubicBezTo>
                    <a:cubicBezTo>
                      <a:pt x="736" y="566"/>
                      <a:pt x="736" y="567"/>
                      <a:pt x="736" y="568"/>
                    </a:cubicBezTo>
                    <a:cubicBezTo>
                      <a:pt x="736" y="568"/>
                      <a:pt x="736" y="568"/>
                      <a:pt x="736" y="568"/>
                    </a:cubicBezTo>
                    <a:cubicBezTo>
                      <a:pt x="736" y="568"/>
                      <a:pt x="735" y="567"/>
                      <a:pt x="734" y="567"/>
                    </a:cubicBezTo>
                    <a:cubicBezTo>
                      <a:pt x="731" y="566"/>
                      <a:pt x="731" y="561"/>
                      <a:pt x="730" y="560"/>
                    </a:cubicBezTo>
                    <a:cubicBezTo>
                      <a:pt x="729" y="560"/>
                      <a:pt x="729" y="560"/>
                      <a:pt x="729" y="560"/>
                    </a:cubicBezTo>
                    <a:cubicBezTo>
                      <a:pt x="727" y="560"/>
                      <a:pt x="726" y="561"/>
                      <a:pt x="726" y="564"/>
                    </a:cubicBezTo>
                    <a:cubicBezTo>
                      <a:pt x="726" y="568"/>
                      <a:pt x="733" y="571"/>
                      <a:pt x="733" y="573"/>
                    </a:cubicBezTo>
                    <a:cubicBezTo>
                      <a:pt x="733" y="574"/>
                      <a:pt x="732" y="575"/>
                      <a:pt x="731" y="575"/>
                    </a:cubicBezTo>
                    <a:cubicBezTo>
                      <a:pt x="731" y="575"/>
                      <a:pt x="731" y="575"/>
                      <a:pt x="730" y="575"/>
                    </a:cubicBezTo>
                    <a:cubicBezTo>
                      <a:pt x="730" y="575"/>
                      <a:pt x="729" y="570"/>
                      <a:pt x="727" y="568"/>
                    </a:cubicBezTo>
                    <a:cubicBezTo>
                      <a:pt x="725" y="567"/>
                      <a:pt x="725" y="564"/>
                      <a:pt x="723" y="560"/>
                    </a:cubicBezTo>
                    <a:cubicBezTo>
                      <a:pt x="723" y="558"/>
                      <a:pt x="722" y="557"/>
                      <a:pt x="720" y="557"/>
                    </a:cubicBezTo>
                    <a:cubicBezTo>
                      <a:pt x="719" y="557"/>
                      <a:pt x="718" y="558"/>
                      <a:pt x="718" y="559"/>
                    </a:cubicBezTo>
                    <a:cubicBezTo>
                      <a:pt x="718" y="559"/>
                      <a:pt x="718" y="559"/>
                      <a:pt x="718" y="560"/>
                    </a:cubicBezTo>
                    <a:cubicBezTo>
                      <a:pt x="718" y="562"/>
                      <a:pt x="721" y="564"/>
                      <a:pt x="722" y="568"/>
                    </a:cubicBezTo>
                    <a:cubicBezTo>
                      <a:pt x="722" y="568"/>
                      <a:pt x="722" y="569"/>
                      <a:pt x="722" y="569"/>
                    </a:cubicBezTo>
                    <a:cubicBezTo>
                      <a:pt x="722" y="572"/>
                      <a:pt x="719" y="574"/>
                      <a:pt x="718" y="577"/>
                    </a:cubicBezTo>
                    <a:cubicBezTo>
                      <a:pt x="718" y="578"/>
                      <a:pt x="718" y="578"/>
                      <a:pt x="718" y="578"/>
                    </a:cubicBezTo>
                    <a:cubicBezTo>
                      <a:pt x="718" y="581"/>
                      <a:pt x="725" y="582"/>
                      <a:pt x="730" y="585"/>
                    </a:cubicBezTo>
                    <a:cubicBezTo>
                      <a:pt x="733" y="587"/>
                      <a:pt x="734" y="588"/>
                      <a:pt x="734" y="590"/>
                    </a:cubicBezTo>
                    <a:cubicBezTo>
                      <a:pt x="734" y="591"/>
                      <a:pt x="733" y="592"/>
                      <a:pt x="733" y="592"/>
                    </a:cubicBezTo>
                    <a:cubicBezTo>
                      <a:pt x="732" y="592"/>
                      <a:pt x="723" y="584"/>
                      <a:pt x="721" y="582"/>
                    </a:cubicBezTo>
                    <a:cubicBezTo>
                      <a:pt x="719" y="580"/>
                      <a:pt x="717" y="581"/>
                      <a:pt x="717" y="578"/>
                    </a:cubicBezTo>
                    <a:cubicBezTo>
                      <a:pt x="717" y="577"/>
                      <a:pt x="717" y="577"/>
                      <a:pt x="717" y="576"/>
                    </a:cubicBezTo>
                    <a:cubicBezTo>
                      <a:pt x="717" y="574"/>
                      <a:pt x="718" y="573"/>
                      <a:pt x="718" y="570"/>
                    </a:cubicBezTo>
                    <a:cubicBezTo>
                      <a:pt x="718" y="569"/>
                      <a:pt x="718" y="568"/>
                      <a:pt x="717" y="567"/>
                    </a:cubicBezTo>
                    <a:cubicBezTo>
                      <a:pt x="717" y="560"/>
                      <a:pt x="714" y="558"/>
                      <a:pt x="710" y="556"/>
                    </a:cubicBezTo>
                    <a:cubicBezTo>
                      <a:pt x="709" y="556"/>
                      <a:pt x="709" y="555"/>
                      <a:pt x="709" y="553"/>
                    </a:cubicBezTo>
                    <a:cubicBezTo>
                      <a:pt x="709" y="550"/>
                      <a:pt x="711" y="546"/>
                      <a:pt x="711" y="543"/>
                    </a:cubicBezTo>
                    <a:cubicBezTo>
                      <a:pt x="712" y="541"/>
                      <a:pt x="712" y="539"/>
                      <a:pt x="712" y="537"/>
                    </a:cubicBezTo>
                    <a:cubicBezTo>
                      <a:pt x="712" y="534"/>
                      <a:pt x="712" y="531"/>
                      <a:pt x="710" y="530"/>
                    </a:cubicBezTo>
                    <a:cubicBezTo>
                      <a:pt x="709" y="530"/>
                      <a:pt x="709" y="528"/>
                      <a:pt x="709" y="526"/>
                    </a:cubicBezTo>
                    <a:cubicBezTo>
                      <a:pt x="709" y="525"/>
                      <a:pt x="709" y="524"/>
                      <a:pt x="709" y="522"/>
                    </a:cubicBezTo>
                    <a:cubicBezTo>
                      <a:pt x="709" y="519"/>
                      <a:pt x="705" y="517"/>
                      <a:pt x="702" y="517"/>
                    </a:cubicBezTo>
                    <a:cubicBezTo>
                      <a:pt x="702" y="517"/>
                      <a:pt x="701" y="517"/>
                      <a:pt x="701" y="517"/>
                    </a:cubicBezTo>
                    <a:cubicBezTo>
                      <a:pt x="700" y="518"/>
                      <a:pt x="699" y="518"/>
                      <a:pt x="699" y="519"/>
                    </a:cubicBezTo>
                    <a:cubicBezTo>
                      <a:pt x="699" y="521"/>
                      <a:pt x="700" y="524"/>
                      <a:pt x="700" y="527"/>
                    </a:cubicBezTo>
                    <a:cubicBezTo>
                      <a:pt x="700" y="529"/>
                      <a:pt x="699" y="529"/>
                      <a:pt x="698" y="529"/>
                    </a:cubicBezTo>
                    <a:cubicBezTo>
                      <a:pt x="697" y="530"/>
                      <a:pt x="695" y="529"/>
                      <a:pt x="695" y="530"/>
                    </a:cubicBezTo>
                    <a:cubicBezTo>
                      <a:pt x="695" y="531"/>
                      <a:pt x="696" y="533"/>
                      <a:pt x="698" y="534"/>
                    </a:cubicBezTo>
                    <a:cubicBezTo>
                      <a:pt x="698" y="535"/>
                      <a:pt x="698" y="535"/>
                      <a:pt x="698" y="536"/>
                    </a:cubicBezTo>
                    <a:cubicBezTo>
                      <a:pt x="698" y="537"/>
                      <a:pt x="697" y="539"/>
                      <a:pt x="694" y="542"/>
                    </a:cubicBezTo>
                    <a:cubicBezTo>
                      <a:pt x="691" y="545"/>
                      <a:pt x="687" y="543"/>
                      <a:pt x="686" y="546"/>
                    </a:cubicBezTo>
                    <a:cubicBezTo>
                      <a:pt x="686" y="547"/>
                      <a:pt x="685" y="547"/>
                      <a:pt x="684" y="547"/>
                    </a:cubicBezTo>
                    <a:cubicBezTo>
                      <a:pt x="683" y="547"/>
                      <a:pt x="682" y="547"/>
                      <a:pt x="682" y="546"/>
                    </a:cubicBezTo>
                    <a:cubicBezTo>
                      <a:pt x="682" y="546"/>
                      <a:pt x="682" y="545"/>
                      <a:pt x="683" y="545"/>
                    </a:cubicBezTo>
                    <a:cubicBezTo>
                      <a:pt x="685" y="543"/>
                      <a:pt x="686" y="541"/>
                      <a:pt x="686" y="539"/>
                    </a:cubicBezTo>
                    <a:cubicBezTo>
                      <a:pt x="686" y="537"/>
                      <a:pt x="686" y="536"/>
                      <a:pt x="685" y="535"/>
                    </a:cubicBezTo>
                    <a:cubicBezTo>
                      <a:pt x="684" y="533"/>
                      <a:pt x="683" y="532"/>
                      <a:pt x="682" y="532"/>
                    </a:cubicBezTo>
                    <a:cubicBezTo>
                      <a:pt x="681" y="532"/>
                      <a:pt x="680" y="534"/>
                      <a:pt x="680" y="535"/>
                    </a:cubicBezTo>
                    <a:cubicBezTo>
                      <a:pt x="680" y="537"/>
                      <a:pt x="679" y="541"/>
                      <a:pt x="674" y="543"/>
                    </a:cubicBezTo>
                    <a:cubicBezTo>
                      <a:pt x="674" y="543"/>
                      <a:pt x="673" y="543"/>
                      <a:pt x="673" y="543"/>
                    </a:cubicBezTo>
                    <a:cubicBezTo>
                      <a:pt x="673" y="543"/>
                      <a:pt x="673" y="543"/>
                      <a:pt x="673" y="542"/>
                    </a:cubicBezTo>
                    <a:cubicBezTo>
                      <a:pt x="673" y="542"/>
                      <a:pt x="673" y="541"/>
                      <a:pt x="673" y="540"/>
                    </a:cubicBezTo>
                    <a:cubicBezTo>
                      <a:pt x="673" y="539"/>
                      <a:pt x="672" y="538"/>
                      <a:pt x="671" y="537"/>
                    </a:cubicBezTo>
                    <a:cubicBezTo>
                      <a:pt x="670" y="537"/>
                      <a:pt x="670" y="537"/>
                      <a:pt x="670" y="537"/>
                    </a:cubicBezTo>
                    <a:cubicBezTo>
                      <a:pt x="667" y="537"/>
                      <a:pt x="665" y="540"/>
                      <a:pt x="665" y="543"/>
                    </a:cubicBezTo>
                    <a:cubicBezTo>
                      <a:pt x="665" y="547"/>
                      <a:pt x="663" y="549"/>
                      <a:pt x="660" y="552"/>
                    </a:cubicBezTo>
                    <a:cubicBezTo>
                      <a:pt x="659" y="553"/>
                      <a:pt x="659" y="554"/>
                      <a:pt x="659" y="555"/>
                    </a:cubicBezTo>
                    <a:cubicBezTo>
                      <a:pt x="659" y="557"/>
                      <a:pt x="661" y="558"/>
                      <a:pt x="662" y="560"/>
                    </a:cubicBezTo>
                    <a:cubicBezTo>
                      <a:pt x="664" y="561"/>
                      <a:pt x="665" y="562"/>
                      <a:pt x="666" y="562"/>
                    </a:cubicBezTo>
                    <a:cubicBezTo>
                      <a:pt x="666" y="562"/>
                      <a:pt x="667" y="562"/>
                      <a:pt x="667" y="561"/>
                    </a:cubicBezTo>
                    <a:cubicBezTo>
                      <a:pt x="668" y="559"/>
                      <a:pt x="668" y="556"/>
                      <a:pt x="670" y="555"/>
                    </a:cubicBezTo>
                    <a:cubicBezTo>
                      <a:pt x="672" y="555"/>
                      <a:pt x="673" y="554"/>
                      <a:pt x="674" y="550"/>
                    </a:cubicBezTo>
                    <a:cubicBezTo>
                      <a:pt x="675" y="549"/>
                      <a:pt x="675" y="549"/>
                      <a:pt x="676" y="549"/>
                    </a:cubicBezTo>
                    <a:cubicBezTo>
                      <a:pt x="676" y="549"/>
                      <a:pt x="676" y="549"/>
                      <a:pt x="676" y="549"/>
                    </a:cubicBezTo>
                    <a:cubicBezTo>
                      <a:pt x="677" y="550"/>
                      <a:pt x="677" y="551"/>
                      <a:pt x="677" y="552"/>
                    </a:cubicBezTo>
                    <a:cubicBezTo>
                      <a:pt x="677" y="554"/>
                      <a:pt x="677" y="554"/>
                      <a:pt x="677" y="555"/>
                    </a:cubicBezTo>
                    <a:cubicBezTo>
                      <a:pt x="678" y="555"/>
                      <a:pt x="679" y="555"/>
                      <a:pt x="679" y="555"/>
                    </a:cubicBezTo>
                    <a:cubicBezTo>
                      <a:pt x="681" y="555"/>
                      <a:pt x="682" y="555"/>
                      <a:pt x="684" y="555"/>
                    </a:cubicBezTo>
                    <a:cubicBezTo>
                      <a:pt x="685" y="555"/>
                      <a:pt x="686" y="555"/>
                      <a:pt x="687" y="556"/>
                    </a:cubicBezTo>
                    <a:cubicBezTo>
                      <a:pt x="687" y="556"/>
                      <a:pt x="688" y="556"/>
                      <a:pt x="688" y="556"/>
                    </a:cubicBezTo>
                    <a:cubicBezTo>
                      <a:pt x="688" y="557"/>
                      <a:pt x="687" y="557"/>
                      <a:pt x="686" y="557"/>
                    </a:cubicBezTo>
                    <a:cubicBezTo>
                      <a:pt x="682" y="557"/>
                      <a:pt x="670" y="557"/>
                      <a:pt x="670" y="561"/>
                    </a:cubicBezTo>
                    <a:cubicBezTo>
                      <a:pt x="670" y="564"/>
                      <a:pt x="676" y="565"/>
                      <a:pt x="680" y="565"/>
                    </a:cubicBezTo>
                    <a:cubicBezTo>
                      <a:pt x="682" y="565"/>
                      <a:pt x="683" y="564"/>
                      <a:pt x="684" y="564"/>
                    </a:cubicBezTo>
                    <a:cubicBezTo>
                      <a:pt x="686" y="563"/>
                      <a:pt x="687" y="562"/>
                      <a:pt x="688" y="562"/>
                    </a:cubicBezTo>
                    <a:cubicBezTo>
                      <a:pt x="688" y="562"/>
                      <a:pt x="689" y="563"/>
                      <a:pt x="690" y="563"/>
                    </a:cubicBezTo>
                    <a:cubicBezTo>
                      <a:pt x="691" y="564"/>
                      <a:pt x="694" y="566"/>
                      <a:pt x="696" y="566"/>
                    </a:cubicBezTo>
                    <a:cubicBezTo>
                      <a:pt x="697" y="566"/>
                      <a:pt x="698" y="565"/>
                      <a:pt x="698" y="564"/>
                    </a:cubicBezTo>
                    <a:cubicBezTo>
                      <a:pt x="699" y="563"/>
                      <a:pt x="699" y="563"/>
                      <a:pt x="699" y="563"/>
                    </a:cubicBezTo>
                    <a:cubicBezTo>
                      <a:pt x="699" y="561"/>
                      <a:pt x="697" y="560"/>
                      <a:pt x="695" y="558"/>
                    </a:cubicBezTo>
                    <a:cubicBezTo>
                      <a:pt x="692" y="557"/>
                      <a:pt x="690" y="556"/>
                      <a:pt x="691" y="555"/>
                    </a:cubicBezTo>
                    <a:cubicBezTo>
                      <a:pt x="691" y="555"/>
                      <a:pt x="691" y="555"/>
                      <a:pt x="691" y="555"/>
                    </a:cubicBezTo>
                    <a:cubicBezTo>
                      <a:pt x="691" y="555"/>
                      <a:pt x="692" y="555"/>
                      <a:pt x="692" y="555"/>
                    </a:cubicBezTo>
                    <a:cubicBezTo>
                      <a:pt x="694" y="555"/>
                      <a:pt x="696" y="556"/>
                      <a:pt x="698" y="558"/>
                    </a:cubicBezTo>
                    <a:cubicBezTo>
                      <a:pt x="700" y="559"/>
                      <a:pt x="701" y="561"/>
                      <a:pt x="701" y="563"/>
                    </a:cubicBezTo>
                    <a:cubicBezTo>
                      <a:pt x="701" y="567"/>
                      <a:pt x="698" y="571"/>
                      <a:pt x="695" y="573"/>
                    </a:cubicBezTo>
                    <a:cubicBezTo>
                      <a:pt x="695" y="573"/>
                      <a:pt x="695" y="573"/>
                      <a:pt x="694" y="573"/>
                    </a:cubicBezTo>
                    <a:cubicBezTo>
                      <a:pt x="693" y="573"/>
                      <a:pt x="692" y="570"/>
                      <a:pt x="691" y="569"/>
                    </a:cubicBezTo>
                    <a:cubicBezTo>
                      <a:pt x="690" y="569"/>
                      <a:pt x="690" y="568"/>
                      <a:pt x="689" y="568"/>
                    </a:cubicBezTo>
                    <a:cubicBezTo>
                      <a:pt x="686" y="568"/>
                      <a:pt x="681" y="571"/>
                      <a:pt x="677" y="573"/>
                    </a:cubicBezTo>
                    <a:cubicBezTo>
                      <a:pt x="673" y="575"/>
                      <a:pt x="665" y="575"/>
                      <a:pt x="661" y="578"/>
                    </a:cubicBezTo>
                    <a:cubicBezTo>
                      <a:pt x="660" y="580"/>
                      <a:pt x="657" y="580"/>
                      <a:pt x="654" y="580"/>
                    </a:cubicBezTo>
                    <a:cubicBezTo>
                      <a:pt x="651" y="580"/>
                      <a:pt x="648" y="580"/>
                      <a:pt x="644" y="580"/>
                    </a:cubicBezTo>
                    <a:cubicBezTo>
                      <a:pt x="643" y="580"/>
                      <a:pt x="643" y="580"/>
                      <a:pt x="643" y="580"/>
                    </a:cubicBezTo>
                    <a:cubicBezTo>
                      <a:pt x="636" y="580"/>
                      <a:pt x="632" y="584"/>
                      <a:pt x="632" y="586"/>
                    </a:cubicBezTo>
                    <a:cubicBezTo>
                      <a:pt x="632" y="586"/>
                      <a:pt x="632" y="587"/>
                      <a:pt x="632" y="587"/>
                    </a:cubicBezTo>
                    <a:cubicBezTo>
                      <a:pt x="633" y="587"/>
                      <a:pt x="633" y="587"/>
                      <a:pt x="633" y="587"/>
                    </a:cubicBezTo>
                    <a:cubicBezTo>
                      <a:pt x="636" y="587"/>
                      <a:pt x="643" y="584"/>
                      <a:pt x="646" y="584"/>
                    </a:cubicBezTo>
                    <a:cubicBezTo>
                      <a:pt x="646" y="584"/>
                      <a:pt x="646" y="584"/>
                      <a:pt x="646" y="585"/>
                    </a:cubicBezTo>
                    <a:cubicBezTo>
                      <a:pt x="646" y="585"/>
                      <a:pt x="646" y="585"/>
                      <a:pt x="646" y="585"/>
                    </a:cubicBezTo>
                    <a:cubicBezTo>
                      <a:pt x="646" y="587"/>
                      <a:pt x="632" y="589"/>
                      <a:pt x="629" y="589"/>
                    </a:cubicBezTo>
                    <a:cubicBezTo>
                      <a:pt x="627" y="589"/>
                      <a:pt x="622" y="592"/>
                      <a:pt x="621" y="593"/>
                    </a:cubicBezTo>
                    <a:cubicBezTo>
                      <a:pt x="620" y="594"/>
                      <a:pt x="620" y="594"/>
                      <a:pt x="620" y="594"/>
                    </a:cubicBezTo>
                    <a:cubicBezTo>
                      <a:pt x="620" y="595"/>
                      <a:pt x="621" y="596"/>
                      <a:pt x="621" y="596"/>
                    </a:cubicBezTo>
                    <a:cubicBezTo>
                      <a:pt x="622" y="596"/>
                      <a:pt x="623" y="595"/>
                      <a:pt x="624" y="594"/>
                    </a:cubicBezTo>
                    <a:cubicBezTo>
                      <a:pt x="625" y="594"/>
                      <a:pt x="626" y="593"/>
                      <a:pt x="626" y="593"/>
                    </a:cubicBezTo>
                    <a:cubicBezTo>
                      <a:pt x="626" y="593"/>
                      <a:pt x="626" y="593"/>
                      <a:pt x="626" y="592"/>
                    </a:cubicBezTo>
                    <a:cubicBezTo>
                      <a:pt x="626" y="593"/>
                      <a:pt x="626" y="593"/>
                      <a:pt x="626" y="594"/>
                    </a:cubicBezTo>
                    <a:cubicBezTo>
                      <a:pt x="626" y="594"/>
                      <a:pt x="626" y="594"/>
                      <a:pt x="626" y="595"/>
                    </a:cubicBezTo>
                    <a:cubicBezTo>
                      <a:pt x="626" y="596"/>
                      <a:pt x="627" y="597"/>
                      <a:pt x="628" y="597"/>
                    </a:cubicBezTo>
                    <a:cubicBezTo>
                      <a:pt x="629" y="597"/>
                      <a:pt x="630" y="597"/>
                      <a:pt x="631" y="596"/>
                    </a:cubicBezTo>
                    <a:cubicBezTo>
                      <a:pt x="631" y="596"/>
                      <a:pt x="631" y="596"/>
                      <a:pt x="632" y="596"/>
                    </a:cubicBezTo>
                    <a:cubicBezTo>
                      <a:pt x="632" y="596"/>
                      <a:pt x="632" y="596"/>
                      <a:pt x="632" y="597"/>
                    </a:cubicBezTo>
                    <a:cubicBezTo>
                      <a:pt x="632" y="597"/>
                      <a:pt x="632" y="598"/>
                      <a:pt x="631" y="599"/>
                    </a:cubicBezTo>
                    <a:cubicBezTo>
                      <a:pt x="631" y="599"/>
                      <a:pt x="631" y="599"/>
                      <a:pt x="631" y="600"/>
                    </a:cubicBezTo>
                    <a:cubicBezTo>
                      <a:pt x="631" y="600"/>
                      <a:pt x="631" y="601"/>
                      <a:pt x="632" y="601"/>
                    </a:cubicBezTo>
                    <a:cubicBezTo>
                      <a:pt x="632" y="601"/>
                      <a:pt x="633" y="600"/>
                      <a:pt x="634" y="600"/>
                    </a:cubicBezTo>
                    <a:cubicBezTo>
                      <a:pt x="636" y="599"/>
                      <a:pt x="639" y="598"/>
                      <a:pt x="642" y="598"/>
                    </a:cubicBezTo>
                    <a:cubicBezTo>
                      <a:pt x="643" y="598"/>
                      <a:pt x="644" y="598"/>
                      <a:pt x="644" y="599"/>
                    </a:cubicBezTo>
                    <a:cubicBezTo>
                      <a:pt x="644" y="602"/>
                      <a:pt x="646" y="602"/>
                      <a:pt x="646" y="604"/>
                    </a:cubicBezTo>
                    <a:cubicBezTo>
                      <a:pt x="646" y="604"/>
                      <a:pt x="646" y="605"/>
                      <a:pt x="644" y="605"/>
                    </a:cubicBezTo>
                    <a:cubicBezTo>
                      <a:pt x="643" y="606"/>
                      <a:pt x="641" y="606"/>
                      <a:pt x="640" y="606"/>
                    </a:cubicBezTo>
                    <a:cubicBezTo>
                      <a:pt x="638" y="606"/>
                      <a:pt x="636" y="606"/>
                      <a:pt x="634" y="606"/>
                    </a:cubicBezTo>
                    <a:cubicBezTo>
                      <a:pt x="631" y="606"/>
                      <a:pt x="628" y="606"/>
                      <a:pt x="628" y="607"/>
                    </a:cubicBezTo>
                    <a:cubicBezTo>
                      <a:pt x="628" y="607"/>
                      <a:pt x="628" y="607"/>
                      <a:pt x="628" y="608"/>
                    </a:cubicBezTo>
                    <a:cubicBezTo>
                      <a:pt x="628" y="609"/>
                      <a:pt x="630" y="609"/>
                      <a:pt x="631" y="609"/>
                    </a:cubicBezTo>
                    <a:cubicBezTo>
                      <a:pt x="633" y="610"/>
                      <a:pt x="634" y="610"/>
                      <a:pt x="634" y="611"/>
                    </a:cubicBezTo>
                    <a:cubicBezTo>
                      <a:pt x="634" y="612"/>
                      <a:pt x="632" y="613"/>
                      <a:pt x="630" y="614"/>
                    </a:cubicBezTo>
                    <a:cubicBezTo>
                      <a:pt x="627" y="615"/>
                      <a:pt x="625" y="616"/>
                      <a:pt x="625" y="617"/>
                    </a:cubicBezTo>
                    <a:cubicBezTo>
                      <a:pt x="625" y="619"/>
                      <a:pt x="628" y="620"/>
                      <a:pt x="632" y="620"/>
                    </a:cubicBezTo>
                    <a:cubicBezTo>
                      <a:pt x="637" y="620"/>
                      <a:pt x="646" y="613"/>
                      <a:pt x="649" y="610"/>
                    </a:cubicBezTo>
                    <a:cubicBezTo>
                      <a:pt x="652" y="607"/>
                      <a:pt x="654" y="607"/>
                      <a:pt x="655" y="604"/>
                    </a:cubicBezTo>
                    <a:cubicBezTo>
                      <a:pt x="655" y="601"/>
                      <a:pt x="660" y="599"/>
                      <a:pt x="664" y="596"/>
                    </a:cubicBezTo>
                    <a:cubicBezTo>
                      <a:pt x="666" y="596"/>
                      <a:pt x="666" y="594"/>
                      <a:pt x="666" y="592"/>
                    </a:cubicBezTo>
                    <a:cubicBezTo>
                      <a:pt x="666" y="589"/>
                      <a:pt x="665" y="586"/>
                      <a:pt x="665" y="585"/>
                    </a:cubicBezTo>
                    <a:cubicBezTo>
                      <a:pt x="665" y="585"/>
                      <a:pt x="665" y="585"/>
                      <a:pt x="665" y="585"/>
                    </a:cubicBezTo>
                    <a:cubicBezTo>
                      <a:pt x="665" y="585"/>
                      <a:pt x="666" y="585"/>
                      <a:pt x="666" y="586"/>
                    </a:cubicBezTo>
                    <a:cubicBezTo>
                      <a:pt x="667" y="588"/>
                      <a:pt x="668" y="592"/>
                      <a:pt x="669" y="594"/>
                    </a:cubicBezTo>
                    <a:cubicBezTo>
                      <a:pt x="671" y="598"/>
                      <a:pt x="677" y="597"/>
                      <a:pt x="679" y="600"/>
                    </a:cubicBezTo>
                    <a:cubicBezTo>
                      <a:pt x="683" y="603"/>
                      <a:pt x="689" y="602"/>
                      <a:pt x="689" y="605"/>
                    </a:cubicBezTo>
                    <a:cubicBezTo>
                      <a:pt x="689" y="608"/>
                      <a:pt x="693" y="611"/>
                      <a:pt x="693" y="612"/>
                    </a:cubicBezTo>
                    <a:cubicBezTo>
                      <a:pt x="693" y="613"/>
                      <a:pt x="693" y="613"/>
                      <a:pt x="692" y="613"/>
                    </a:cubicBezTo>
                    <a:cubicBezTo>
                      <a:pt x="692" y="613"/>
                      <a:pt x="692" y="613"/>
                      <a:pt x="692" y="613"/>
                    </a:cubicBezTo>
                    <a:cubicBezTo>
                      <a:pt x="691" y="613"/>
                      <a:pt x="683" y="605"/>
                      <a:pt x="680" y="603"/>
                    </a:cubicBezTo>
                    <a:cubicBezTo>
                      <a:pt x="679" y="602"/>
                      <a:pt x="676" y="601"/>
                      <a:pt x="674" y="601"/>
                    </a:cubicBezTo>
                    <a:cubicBezTo>
                      <a:pt x="671" y="601"/>
                      <a:pt x="668" y="602"/>
                      <a:pt x="667" y="603"/>
                    </a:cubicBezTo>
                    <a:cubicBezTo>
                      <a:pt x="667" y="603"/>
                      <a:pt x="667" y="604"/>
                      <a:pt x="667" y="604"/>
                    </a:cubicBezTo>
                    <a:cubicBezTo>
                      <a:pt x="667" y="606"/>
                      <a:pt x="669" y="610"/>
                      <a:pt x="673" y="610"/>
                    </a:cubicBezTo>
                    <a:cubicBezTo>
                      <a:pt x="673" y="610"/>
                      <a:pt x="674" y="610"/>
                      <a:pt x="675" y="610"/>
                    </a:cubicBezTo>
                    <a:cubicBezTo>
                      <a:pt x="675" y="610"/>
                      <a:pt x="676" y="610"/>
                      <a:pt x="676" y="610"/>
                    </a:cubicBezTo>
                    <a:cubicBezTo>
                      <a:pt x="677" y="610"/>
                      <a:pt x="678" y="610"/>
                      <a:pt x="678" y="611"/>
                    </a:cubicBezTo>
                    <a:cubicBezTo>
                      <a:pt x="678" y="611"/>
                      <a:pt x="677" y="612"/>
                      <a:pt x="677" y="612"/>
                    </a:cubicBezTo>
                    <a:cubicBezTo>
                      <a:pt x="677" y="612"/>
                      <a:pt x="677" y="612"/>
                      <a:pt x="677" y="612"/>
                    </a:cubicBezTo>
                    <a:cubicBezTo>
                      <a:pt x="676" y="611"/>
                      <a:pt x="676" y="611"/>
                      <a:pt x="676" y="611"/>
                    </a:cubicBezTo>
                    <a:cubicBezTo>
                      <a:pt x="675" y="611"/>
                      <a:pt x="674" y="613"/>
                      <a:pt x="673" y="613"/>
                    </a:cubicBezTo>
                    <a:cubicBezTo>
                      <a:pt x="671" y="613"/>
                      <a:pt x="666" y="610"/>
                      <a:pt x="664" y="608"/>
                    </a:cubicBezTo>
                    <a:cubicBezTo>
                      <a:pt x="663" y="607"/>
                      <a:pt x="662" y="607"/>
                      <a:pt x="661" y="607"/>
                    </a:cubicBezTo>
                    <a:cubicBezTo>
                      <a:pt x="659" y="607"/>
                      <a:pt x="657" y="608"/>
                      <a:pt x="657" y="611"/>
                    </a:cubicBezTo>
                    <a:cubicBezTo>
                      <a:pt x="657" y="611"/>
                      <a:pt x="657" y="611"/>
                      <a:pt x="657" y="611"/>
                    </a:cubicBezTo>
                    <a:cubicBezTo>
                      <a:pt x="657" y="613"/>
                      <a:pt x="658" y="613"/>
                      <a:pt x="659" y="613"/>
                    </a:cubicBezTo>
                    <a:cubicBezTo>
                      <a:pt x="660" y="613"/>
                      <a:pt x="661" y="613"/>
                      <a:pt x="661" y="614"/>
                    </a:cubicBezTo>
                    <a:cubicBezTo>
                      <a:pt x="661" y="614"/>
                      <a:pt x="661" y="614"/>
                      <a:pt x="661" y="614"/>
                    </a:cubicBezTo>
                    <a:cubicBezTo>
                      <a:pt x="661" y="615"/>
                      <a:pt x="656" y="616"/>
                      <a:pt x="654" y="617"/>
                    </a:cubicBezTo>
                    <a:cubicBezTo>
                      <a:pt x="653" y="618"/>
                      <a:pt x="652" y="620"/>
                      <a:pt x="652" y="622"/>
                    </a:cubicBezTo>
                    <a:cubicBezTo>
                      <a:pt x="652" y="623"/>
                      <a:pt x="653" y="623"/>
                      <a:pt x="654" y="623"/>
                    </a:cubicBezTo>
                    <a:cubicBezTo>
                      <a:pt x="654" y="623"/>
                      <a:pt x="654" y="623"/>
                      <a:pt x="655" y="623"/>
                    </a:cubicBezTo>
                    <a:cubicBezTo>
                      <a:pt x="656" y="623"/>
                      <a:pt x="657" y="623"/>
                      <a:pt x="658" y="623"/>
                    </a:cubicBezTo>
                    <a:cubicBezTo>
                      <a:pt x="659" y="623"/>
                      <a:pt x="660" y="623"/>
                      <a:pt x="661" y="625"/>
                    </a:cubicBezTo>
                    <a:cubicBezTo>
                      <a:pt x="661" y="625"/>
                      <a:pt x="661" y="625"/>
                      <a:pt x="661" y="626"/>
                    </a:cubicBezTo>
                    <a:cubicBezTo>
                      <a:pt x="661" y="626"/>
                      <a:pt x="661" y="626"/>
                      <a:pt x="661" y="626"/>
                    </a:cubicBezTo>
                    <a:cubicBezTo>
                      <a:pt x="661" y="626"/>
                      <a:pt x="660" y="626"/>
                      <a:pt x="660" y="626"/>
                    </a:cubicBezTo>
                    <a:cubicBezTo>
                      <a:pt x="659" y="626"/>
                      <a:pt x="659" y="626"/>
                      <a:pt x="658" y="626"/>
                    </a:cubicBezTo>
                    <a:cubicBezTo>
                      <a:pt x="657" y="626"/>
                      <a:pt x="655" y="629"/>
                      <a:pt x="655" y="633"/>
                    </a:cubicBezTo>
                    <a:cubicBezTo>
                      <a:pt x="655" y="634"/>
                      <a:pt x="655" y="635"/>
                      <a:pt x="655" y="636"/>
                    </a:cubicBezTo>
                    <a:cubicBezTo>
                      <a:pt x="656" y="640"/>
                      <a:pt x="660" y="641"/>
                      <a:pt x="665" y="641"/>
                    </a:cubicBezTo>
                    <a:cubicBezTo>
                      <a:pt x="665" y="641"/>
                      <a:pt x="666" y="641"/>
                      <a:pt x="667" y="641"/>
                    </a:cubicBezTo>
                    <a:cubicBezTo>
                      <a:pt x="670" y="641"/>
                      <a:pt x="672" y="641"/>
                      <a:pt x="673" y="641"/>
                    </a:cubicBezTo>
                    <a:cubicBezTo>
                      <a:pt x="675" y="641"/>
                      <a:pt x="676" y="641"/>
                      <a:pt x="677" y="640"/>
                    </a:cubicBezTo>
                    <a:cubicBezTo>
                      <a:pt x="681" y="637"/>
                      <a:pt x="683" y="637"/>
                      <a:pt x="687" y="634"/>
                    </a:cubicBezTo>
                    <a:cubicBezTo>
                      <a:pt x="689" y="632"/>
                      <a:pt x="691" y="632"/>
                      <a:pt x="692" y="632"/>
                    </a:cubicBezTo>
                    <a:cubicBezTo>
                      <a:pt x="693" y="632"/>
                      <a:pt x="693" y="632"/>
                      <a:pt x="693" y="633"/>
                    </a:cubicBezTo>
                    <a:cubicBezTo>
                      <a:pt x="694" y="634"/>
                      <a:pt x="690" y="636"/>
                      <a:pt x="685" y="637"/>
                    </a:cubicBezTo>
                    <a:cubicBezTo>
                      <a:pt x="681" y="638"/>
                      <a:pt x="676" y="642"/>
                      <a:pt x="676" y="645"/>
                    </a:cubicBezTo>
                    <a:cubicBezTo>
                      <a:pt x="676" y="646"/>
                      <a:pt x="676" y="646"/>
                      <a:pt x="676" y="647"/>
                    </a:cubicBezTo>
                    <a:cubicBezTo>
                      <a:pt x="677" y="648"/>
                      <a:pt x="677" y="648"/>
                      <a:pt x="677" y="649"/>
                    </a:cubicBezTo>
                    <a:cubicBezTo>
                      <a:pt x="677" y="650"/>
                      <a:pt x="676" y="651"/>
                      <a:pt x="675" y="653"/>
                    </a:cubicBezTo>
                    <a:cubicBezTo>
                      <a:pt x="675" y="654"/>
                      <a:pt x="674" y="655"/>
                      <a:pt x="674" y="655"/>
                    </a:cubicBezTo>
                    <a:cubicBezTo>
                      <a:pt x="674" y="657"/>
                      <a:pt x="676" y="659"/>
                      <a:pt x="679" y="661"/>
                    </a:cubicBezTo>
                    <a:cubicBezTo>
                      <a:pt x="681" y="662"/>
                      <a:pt x="681" y="663"/>
                      <a:pt x="681" y="663"/>
                    </a:cubicBezTo>
                    <a:cubicBezTo>
                      <a:pt x="681" y="664"/>
                      <a:pt x="681" y="665"/>
                      <a:pt x="681" y="666"/>
                    </a:cubicBezTo>
                    <a:cubicBezTo>
                      <a:pt x="680" y="668"/>
                      <a:pt x="678" y="668"/>
                      <a:pt x="676" y="668"/>
                    </a:cubicBezTo>
                    <a:cubicBezTo>
                      <a:pt x="676" y="668"/>
                      <a:pt x="676" y="668"/>
                      <a:pt x="676" y="668"/>
                    </a:cubicBezTo>
                    <a:cubicBezTo>
                      <a:pt x="675" y="668"/>
                      <a:pt x="675" y="668"/>
                      <a:pt x="675" y="667"/>
                    </a:cubicBezTo>
                    <a:cubicBezTo>
                      <a:pt x="675" y="666"/>
                      <a:pt x="675" y="664"/>
                      <a:pt x="675" y="663"/>
                    </a:cubicBezTo>
                    <a:cubicBezTo>
                      <a:pt x="675" y="662"/>
                      <a:pt x="675" y="661"/>
                      <a:pt x="675" y="661"/>
                    </a:cubicBezTo>
                    <a:cubicBezTo>
                      <a:pt x="675" y="658"/>
                      <a:pt x="672" y="656"/>
                      <a:pt x="672" y="652"/>
                    </a:cubicBezTo>
                    <a:cubicBezTo>
                      <a:pt x="671" y="648"/>
                      <a:pt x="664" y="645"/>
                      <a:pt x="661" y="644"/>
                    </a:cubicBezTo>
                    <a:cubicBezTo>
                      <a:pt x="657" y="644"/>
                      <a:pt x="657" y="646"/>
                      <a:pt x="655" y="649"/>
                    </a:cubicBezTo>
                    <a:cubicBezTo>
                      <a:pt x="654" y="650"/>
                      <a:pt x="653" y="651"/>
                      <a:pt x="653" y="651"/>
                    </a:cubicBezTo>
                    <a:cubicBezTo>
                      <a:pt x="652" y="651"/>
                      <a:pt x="652" y="650"/>
                      <a:pt x="652" y="649"/>
                    </a:cubicBezTo>
                    <a:cubicBezTo>
                      <a:pt x="652" y="648"/>
                      <a:pt x="651" y="648"/>
                      <a:pt x="651" y="647"/>
                    </a:cubicBezTo>
                    <a:cubicBezTo>
                      <a:pt x="651" y="647"/>
                      <a:pt x="651" y="647"/>
                      <a:pt x="652" y="646"/>
                    </a:cubicBezTo>
                    <a:cubicBezTo>
                      <a:pt x="653" y="645"/>
                      <a:pt x="653" y="644"/>
                      <a:pt x="653" y="643"/>
                    </a:cubicBezTo>
                    <a:cubicBezTo>
                      <a:pt x="653" y="643"/>
                      <a:pt x="653" y="642"/>
                      <a:pt x="653" y="642"/>
                    </a:cubicBezTo>
                    <a:cubicBezTo>
                      <a:pt x="653" y="641"/>
                      <a:pt x="652" y="641"/>
                      <a:pt x="652" y="641"/>
                    </a:cubicBezTo>
                    <a:cubicBezTo>
                      <a:pt x="651" y="641"/>
                      <a:pt x="649" y="642"/>
                      <a:pt x="648" y="644"/>
                    </a:cubicBezTo>
                    <a:cubicBezTo>
                      <a:pt x="647" y="645"/>
                      <a:pt x="644" y="645"/>
                      <a:pt x="643" y="645"/>
                    </a:cubicBezTo>
                    <a:cubicBezTo>
                      <a:pt x="642" y="645"/>
                      <a:pt x="642" y="645"/>
                      <a:pt x="641" y="645"/>
                    </a:cubicBezTo>
                    <a:cubicBezTo>
                      <a:pt x="641" y="645"/>
                      <a:pt x="641" y="645"/>
                      <a:pt x="641" y="645"/>
                    </a:cubicBezTo>
                    <a:cubicBezTo>
                      <a:pt x="641" y="644"/>
                      <a:pt x="644" y="643"/>
                      <a:pt x="645" y="641"/>
                    </a:cubicBezTo>
                    <a:cubicBezTo>
                      <a:pt x="645" y="641"/>
                      <a:pt x="645" y="641"/>
                      <a:pt x="645" y="641"/>
                    </a:cubicBezTo>
                    <a:cubicBezTo>
                      <a:pt x="645" y="639"/>
                      <a:pt x="642" y="639"/>
                      <a:pt x="642" y="637"/>
                    </a:cubicBezTo>
                    <a:cubicBezTo>
                      <a:pt x="642" y="636"/>
                      <a:pt x="642" y="636"/>
                      <a:pt x="643" y="636"/>
                    </a:cubicBezTo>
                    <a:cubicBezTo>
                      <a:pt x="644" y="636"/>
                      <a:pt x="646" y="638"/>
                      <a:pt x="648" y="638"/>
                    </a:cubicBezTo>
                    <a:cubicBezTo>
                      <a:pt x="649" y="638"/>
                      <a:pt x="649" y="638"/>
                      <a:pt x="649" y="638"/>
                    </a:cubicBezTo>
                    <a:cubicBezTo>
                      <a:pt x="650" y="637"/>
                      <a:pt x="650" y="637"/>
                      <a:pt x="650" y="636"/>
                    </a:cubicBezTo>
                    <a:cubicBezTo>
                      <a:pt x="650" y="634"/>
                      <a:pt x="649" y="631"/>
                      <a:pt x="645" y="631"/>
                    </a:cubicBezTo>
                    <a:cubicBezTo>
                      <a:pt x="645" y="631"/>
                      <a:pt x="645" y="631"/>
                      <a:pt x="644" y="631"/>
                    </a:cubicBezTo>
                    <a:cubicBezTo>
                      <a:pt x="638" y="631"/>
                      <a:pt x="621" y="647"/>
                      <a:pt x="621" y="651"/>
                    </a:cubicBezTo>
                    <a:cubicBezTo>
                      <a:pt x="621" y="651"/>
                      <a:pt x="621" y="652"/>
                      <a:pt x="621" y="652"/>
                    </a:cubicBezTo>
                    <a:cubicBezTo>
                      <a:pt x="622" y="653"/>
                      <a:pt x="623" y="653"/>
                      <a:pt x="625" y="653"/>
                    </a:cubicBezTo>
                    <a:cubicBezTo>
                      <a:pt x="627" y="653"/>
                      <a:pt x="630" y="653"/>
                      <a:pt x="632" y="653"/>
                    </a:cubicBezTo>
                    <a:cubicBezTo>
                      <a:pt x="633" y="653"/>
                      <a:pt x="634" y="653"/>
                      <a:pt x="634" y="653"/>
                    </a:cubicBezTo>
                    <a:cubicBezTo>
                      <a:pt x="637" y="654"/>
                      <a:pt x="642" y="653"/>
                      <a:pt x="641" y="655"/>
                    </a:cubicBezTo>
                    <a:cubicBezTo>
                      <a:pt x="641" y="656"/>
                      <a:pt x="641" y="656"/>
                      <a:pt x="640" y="657"/>
                    </a:cubicBezTo>
                    <a:cubicBezTo>
                      <a:pt x="639" y="657"/>
                      <a:pt x="638" y="656"/>
                      <a:pt x="636" y="656"/>
                    </a:cubicBezTo>
                    <a:cubicBezTo>
                      <a:pt x="636" y="656"/>
                      <a:pt x="636" y="656"/>
                      <a:pt x="636" y="656"/>
                    </a:cubicBezTo>
                    <a:cubicBezTo>
                      <a:pt x="634" y="656"/>
                      <a:pt x="634" y="658"/>
                      <a:pt x="633" y="660"/>
                    </a:cubicBezTo>
                    <a:cubicBezTo>
                      <a:pt x="633" y="662"/>
                      <a:pt x="632" y="664"/>
                      <a:pt x="632" y="664"/>
                    </a:cubicBezTo>
                    <a:cubicBezTo>
                      <a:pt x="631" y="664"/>
                      <a:pt x="631" y="664"/>
                      <a:pt x="631" y="663"/>
                    </a:cubicBezTo>
                    <a:cubicBezTo>
                      <a:pt x="631" y="663"/>
                      <a:pt x="632" y="661"/>
                      <a:pt x="632" y="659"/>
                    </a:cubicBezTo>
                    <a:cubicBezTo>
                      <a:pt x="632" y="655"/>
                      <a:pt x="630" y="656"/>
                      <a:pt x="627" y="655"/>
                    </a:cubicBezTo>
                    <a:cubicBezTo>
                      <a:pt x="626" y="655"/>
                      <a:pt x="626" y="655"/>
                      <a:pt x="625" y="655"/>
                    </a:cubicBezTo>
                    <a:cubicBezTo>
                      <a:pt x="622" y="655"/>
                      <a:pt x="617" y="656"/>
                      <a:pt x="616" y="659"/>
                    </a:cubicBezTo>
                    <a:cubicBezTo>
                      <a:pt x="616" y="659"/>
                      <a:pt x="616" y="660"/>
                      <a:pt x="616" y="660"/>
                    </a:cubicBezTo>
                    <a:cubicBezTo>
                      <a:pt x="616" y="662"/>
                      <a:pt x="617" y="663"/>
                      <a:pt x="617" y="664"/>
                    </a:cubicBezTo>
                    <a:cubicBezTo>
                      <a:pt x="617" y="665"/>
                      <a:pt x="616" y="665"/>
                      <a:pt x="615" y="665"/>
                    </a:cubicBezTo>
                    <a:cubicBezTo>
                      <a:pt x="612" y="665"/>
                      <a:pt x="604" y="672"/>
                      <a:pt x="604" y="675"/>
                    </a:cubicBezTo>
                    <a:cubicBezTo>
                      <a:pt x="604" y="675"/>
                      <a:pt x="604" y="675"/>
                      <a:pt x="604" y="675"/>
                    </a:cubicBezTo>
                    <a:cubicBezTo>
                      <a:pt x="605" y="676"/>
                      <a:pt x="605" y="676"/>
                      <a:pt x="605" y="676"/>
                    </a:cubicBezTo>
                    <a:cubicBezTo>
                      <a:pt x="605" y="677"/>
                      <a:pt x="603" y="679"/>
                      <a:pt x="602" y="682"/>
                    </a:cubicBezTo>
                    <a:cubicBezTo>
                      <a:pt x="602" y="682"/>
                      <a:pt x="602" y="682"/>
                      <a:pt x="602" y="683"/>
                    </a:cubicBezTo>
                    <a:cubicBezTo>
                      <a:pt x="602" y="684"/>
                      <a:pt x="603" y="684"/>
                      <a:pt x="604" y="684"/>
                    </a:cubicBezTo>
                    <a:cubicBezTo>
                      <a:pt x="606" y="684"/>
                      <a:pt x="609" y="683"/>
                      <a:pt x="611" y="683"/>
                    </a:cubicBezTo>
                    <a:cubicBezTo>
                      <a:pt x="612" y="683"/>
                      <a:pt x="613" y="683"/>
                      <a:pt x="614" y="683"/>
                    </a:cubicBezTo>
                    <a:cubicBezTo>
                      <a:pt x="617" y="683"/>
                      <a:pt x="619" y="683"/>
                      <a:pt x="620" y="680"/>
                    </a:cubicBezTo>
                    <a:cubicBezTo>
                      <a:pt x="621" y="679"/>
                      <a:pt x="621" y="679"/>
                      <a:pt x="622" y="679"/>
                    </a:cubicBezTo>
                    <a:cubicBezTo>
                      <a:pt x="622" y="679"/>
                      <a:pt x="622" y="679"/>
                      <a:pt x="622" y="680"/>
                    </a:cubicBezTo>
                    <a:cubicBezTo>
                      <a:pt x="622" y="681"/>
                      <a:pt x="622" y="681"/>
                      <a:pt x="622" y="682"/>
                    </a:cubicBezTo>
                    <a:cubicBezTo>
                      <a:pt x="622" y="684"/>
                      <a:pt x="622" y="685"/>
                      <a:pt x="622" y="686"/>
                    </a:cubicBezTo>
                    <a:cubicBezTo>
                      <a:pt x="622" y="686"/>
                      <a:pt x="622" y="687"/>
                      <a:pt x="622" y="687"/>
                    </a:cubicBezTo>
                    <a:cubicBezTo>
                      <a:pt x="622" y="688"/>
                      <a:pt x="622" y="688"/>
                      <a:pt x="623" y="688"/>
                    </a:cubicBezTo>
                    <a:cubicBezTo>
                      <a:pt x="624" y="688"/>
                      <a:pt x="626" y="687"/>
                      <a:pt x="627" y="686"/>
                    </a:cubicBezTo>
                    <a:cubicBezTo>
                      <a:pt x="629" y="684"/>
                      <a:pt x="631" y="684"/>
                      <a:pt x="631" y="680"/>
                    </a:cubicBezTo>
                    <a:cubicBezTo>
                      <a:pt x="631" y="680"/>
                      <a:pt x="631" y="679"/>
                      <a:pt x="632" y="679"/>
                    </a:cubicBezTo>
                    <a:cubicBezTo>
                      <a:pt x="633" y="679"/>
                      <a:pt x="635" y="680"/>
                      <a:pt x="637" y="680"/>
                    </a:cubicBezTo>
                    <a:cubicBezTo>
                      <a:pt x="639" y="680"/>
                      <a:pt x="640" y="680"/>
                      <a:pt x="642" y="679"/>
                    </a:cubicBezTo>
                    <a:cubicBezTo>
                      <a:pt x="644" y="676"/>
                      <a:pt x="647" y="674"/>
                      <a:pt x="649" y="674"/>
                    </a:cubicBezTo>
                    <a:cubicBezTo>
                      <a:pt x="650" y="674"/>
                      <a:pt x="651" y="675"/>
                      <a:pt x="652" y="676"/>
                    </a:cubicBezTo>
                    <a:cubicBezTo>
                      <a:pt x="652" y="676"/>
                      <a:pt x="652" y="676"/>
                      <a:pt x="652" y="677"/>
                    </a:cubicBezTo>
                    <a:cubicBezTo>
                      <a:pt x="652" y="678"/>
                      <a:pt x="647" y="679"/>
                      <a:pt x="647" y="682"/>
                    </a:cubicBezTo>
                    <a:cubicBezTo>
                      <a:pt x="647" y="683"/>
                      <a:pt x="647" y="683"/>
                      <a:pt x="647" y="683"/>
                    </a:cubicBezTo>
                    <a:cubicBezTo>
                      <a:pt x="648" y="685"/>
                      <a:pt x="650" y="686"/>
                      <a:pt x="652" y="686"/>
                    </a:cubicBezTo>
                    <a:cubicBezTo>
                      <a:pt x="654" y="686"/>
                      <a:pt x="656" y="685"/>
                      <a:pt x="657" y="685"/>
                    </a:cubicBezTo>
                    <a:cubicBezTo>
                      <a:pt x="658" y="685"/>
                      <a:pt x="659" y="685"/>
                      <a:pt x="660" y="685"/>
                    </a:cubicBezTo>
                    <a:cubicBezTo>
                      <a:pt x="663" y="685"/>
                      <a:pt x="666" y="686"/>
                      <a:pt x="666" y="688"/>
                    </a:cubicBezTo>
                    <a:cubicBezTo>
                      <a:pt x="666" y="688"/>
                      <a:pt x="666" y="688"/>
                      <a:pt x="666" y="688"/>
                    </a:cubicBezTo>
                    <a:cubicBezTo>
                      <a:pt x="666" y="689"/>
                      <a:pt x="666" y="690"/>
                      <a:pt x="666" y="690"/>
                    </a:cubicBezTo>
                    <a:cubicBezTo>
                      <a:pt x="666" y="693"/>
                      <a:pt x="667" y="694"/>
                      <a:pt x="670" y="696"/>
                    </a:cubicBezTo>
                    <a:cubicBezTo>
                      <a:pt x="672" y="697"/>
                      <a:pt x="672" y="698"/>
                      <a:pt x="672" y="698"/>
                    </a:cubicBezTo>
                    <a:cubicBezTo>
                      <a:pt x="672" y="699"/>
                      <a:pt x="672" y="700"/>
                      <a:pt x="671" y="702"/>
                    </a:cubicBezTo>
                    <a:cubicBezTo>
                      <a:pt x="670" y="705"/>
                      <a:pt x="671" y="708"/>
                      <a:pt x="670" y="710"/>
                    </a:cubicBezTo>
                    <a:cubicBezTo>
                      <a:pt x="669" y="711"/>
                      <a:pt x="669" y="712"/>
                      <a:pt x="669" y="712"/>
                    </a:cubicBezTo>
                    <a:cubicBezTo>
                      <a:pt x="668" y="712"/>
                      <a:pt x="668" y="710"/>
                      <a:pt x="667" y="709"/>
                    </a:cubicBezTo>
                    <a:cubicBezTo>
                      <a:pt x="666" y="708"/>
                      <a:pt x="666" y="708"/>
                      <a:pt x="666" y="707"/>
                    </a:cubicBezTo>
                    <a:cubicBezTo>
                      <a:pt x="666" y="706"/>
                      <a:pt x="667" y="705"/>
                      <a:pt x="668" y="702"/>
                    </a:cubicBezTo>
                    <a:cubicBezTo>
                      <a:pt x="669" y="702"/>
                      <a:pt x="669" y="702"/>
                      <a:pt x="669" y="701"/>
                    </a:cubicBezTo>
                    <a:cubicBezTo>
                      <a:pt x="669" y="699"/>
                      <a:pt x="665" y="698"/>
                      <a:pt x="663" y="696"/>
                    </a:cubicBezTo>
                    <a:cubicBezTo>
                      <a:pt x="660" y="693"/>
                      <a:pt x="656" y="693"/>
                      <a:pt x="651" y="693"/>
                    </a:cubicBezTo>
                    <a:cubicBezTo>
                      <a:pt x="646" y="693"/>
                      <a:pt x="648" y="690"/>
                      <a:pt x="644" y="689"/>
                    </a:cubicBezTo>
                    <a:cubicBezTo>
                      <a:pt x="644" y="689"/>
                      <a:pt x="644" y="689"/>
                      <a:pt x="644" y="689"/>
                    </a:cubicBezTo>
                    <a:cubicBezTo>
                      <a:pt x="641" y="689"/>
                      <a:pt x="638" y="696"/>
                      <a:pt x="637" y="700"/>
                    </a:cubicBezTo>
                    <a:cubicBezTo>
                      <a:pt x="637" y="700"/>
                      <a:pt x="637" y="700"/>
                      <a:pt x="637" y="701"/>
                    </a:cubicBezTo>
                    <a:cubicBezTo>
                      <a:pt x="637" y="703"/>
                      <a:pt x="641" y="704"/>
                      <a:pt x="641" y="706"/>
                    </a:cubicBezTo>
                    <a:cubicBezTo>
                      <a:pt x="641" y="707"/>
                      <a:pt x="641" y="707"/>
                      <a:pt x="640" y="707"/>
                    </a:cubicBezTo>
                    <a:cubicBezTo>
                      <a:pt x="640" y="707"/>
                      <a:pt x="639" y="707"/>
                      <a:pt x="639" y="706"/>
                    </a:cubicBezTo>
                    <a:cubicBezTo>
                      <a:pt x="638" y="704"/>
                      <a:pt x="635" y="703"/>
                      <a:pt x="635" y="702"/>
                    </a:cubicBezTo>
                    <a:cubicBezTo>
                      <a:pt x="635" y="702"/>
                      <a:pt x="635" y="702"/>
                      <a:pt x="635" y="701"/>
                    </a:cubicBezTo>
                    <a:cubicBezTo>
                      <a:pt x="637" y="699"/>
                      <a:pt x="638" y="695"/>
                      <a:pt x="639" y="693"/>
                    </a:cubicBezTo>
                    <a:cubicBezTo>
                      <a:pt x="639" y="693"/>
                      <a:pt x="639" y="693"/>
                      <a:pt x="639" y="693"/>
                    </a:cubicBezTo>
                    <a:cubicBezTo>
                      <a:pt x="639" y="690"/>
                      <a:pt x="633" y="688"/>
                      <a:pt x="629" y="688"/>
                    </a:cubicBezTo>
                    <a:cubicBezTo>
                      <a:pt x="628" y="688"/>
                      <a:pt x="628" y="688"/>
                      <a:pt x="628" y="688"/>
                    </a:cubicBezTo>
                    <a:cubicBezTo>
                      <a:pt x="626" y="688"/>
                      <a:pt x="625" y="689"/>
                      <a:pt x="625" y="690"/>
                    </a:cubicBezTo>
                    <a:cubicBezTo>
                      <a:pt x="625" y="691"/>
                      <a:pt x="626" y="692"/>
                      <a:pt x="626" y="692"/>
                    </a:cubicBezTo>
                    <a:cubicBezTo>
                      <a:pt x="626" y="693"/>
                      <a:pt x="626" y="693"/>
                      <a:pt x="625" y="693"/>
                    </a:cubicBezTo>
                    <a:cubicBezTo>
                      <a:pt x="625" y="693"/>
                      <a:pt x="625" y="693"/>
                      <a:pt x="625" y="693"/>
                    </a:cubicBezTo>
                    <a:cubicBezTo>
                      <a:pt x="623" y="693"/>
                      <a:pt x="623" y="691"/>
                      <a:pt x="622" y="690"/>
                    </a:cubicBezTo>
                    <a:cubicBezTo>
                      <a:pt x="622" y="689"/>
                      <a:pt x="621" y="689"/>
                      <a:pt x="621" y="689"/>
                    </a:cubicBezTo>
                    <a:cubicBezTo>
                      <a:pt x="620" y="689"/>
                      <a:pt x="619" y="689"/>
                      <a:pt x="618" y="689"/>
                    </a:cubicBezTo>
                    <a:cubicBezTo>
                      <a:pt x="618" y="689"/>
                      <a:pt x="618" y="689"/>
                      <a:pt x="617" y="689"/>
                    </a:cubicBezTo>
                    <a:cubicBezTo>
                      <a:pt x="615" y="688"/>
                      <a:pt x="612" y="688"/>
                      <a:pt x="609" y="688"/>
                    </a:cubicBezTo>
                    <a:cubicBezTo>
                      <a:pt x="605" y="688"/>
                      <a:pt x="604" y="691"/>
                      <a:pt x="603" y="694"/>
                    </a:cubicBezTo>
                    <a:cubicBezTo>
                      <a:pt x="603" y="694"/>
                      <a:pt x="603" y="695"/>
                      <a:pt x="603" y="695"/>
                    </a:cubicBezTo>
                    <a:cubicBezTo>
                      <a:pt x="603" y="696"/>
                      <a:pt x="604" y="697"/>
                      <a:pt x="605" y="697"/>
                    </a:cubicBezTo>
                    <a:cubicBezTo>
                      <a:pt x="605" y="698"/>
                      <a:pt x="605" y="698"/>
                      <a:pt x="605" y="698"/>
                    </a:cubicBezTo>
                    <a:cubicBezTo>
                      <a:pt x="605" y="698"/>
                      <a:pt x="601" y="700"/>
                      <a:pt x="601" y="702"/>
                    </a:cubicBezTo>
                    <a:cubicBezTo>
                      <a:pt x="601" y="703"/>
                      <a:pt x="601" y="703"/>
                      <a:pt x="601" y="703"/>
                    </a:cubicBezTo>
                    <a:cubicBezTo>
                      <a:pt x="601" y="703"/>
                      <a:pt x="601" y="703"/>
                      <a:pt x="601" y="704"/>
                    </a:cubicBezTo>
                    <a:cubicBezTo>
                      <a:pt x="602" y="706"/>
                      <a:pt x="597" y="709"/>
                      <a:pt x="597" y="712"/>
                    </a:cubicBezTo>
                    <a:cubicBezTo>
                      <a:pt x="597" y="716"/>
                      <a:pt x="596" y="715"/>
                      <a:pt x="596" y="718"/>
                    </a:cubicBezTo>
                    <a:cubicBezTo>
                      <a:pt x="596" y="719"/>
                      <a:pt x="596" y="720"/>
                      <a:pt x="596" y="721"/>
                    </a:cubicBezTo>
                    <a:cubicBezTo>
                      <a:pt x="596" y="723"/>
                      <a:pt x="596" y="723"/>
                      <a:pt x="595" y="723"/>
                    </a:cubicBezTo>
                    <a:cubicBezTo>
                      <a:pt x="595" y="723"/>
                      <a:pt x="595" y="723"/>
                      <a:pt x="595" y="722"/>
                    </a:cubicBezTo>
                    <a:cubicBezTo>
                      <a:pt x="595" y="720"/>
                      <a:pt x="595" y="719"/>
                      <a:pt x="595" y="718"/>
                    </a:cubicBezTo>
                    <a:cubicBezTo>
                      <a:pt x="595" y="717"/>
                      <a:pt x="595" y="717"/>
                      <a:pt x="595" y="716"/>
                    </a:cubicBezTo>
                    <a:cubicBezTo>
                      <a:pt x="595" y="714"/>
                      <a:pt x="595" y="710"/>
                      <a:pt x="598" y="703"/>
                    </a:cubicBezTo>
                    <a:cubicBezTo>
                      <a:pt x="599" y="701"/>
                      <a:pt x="599" y="699"/>
                      <a:pt x="599" y="699"/>
                    </a:cubicBezTo>
                    <a:cubicBezTo>
                      <a:pt x="599" y="697"/>
                      <a:pt x="597" y="697"/>
                      <a:pt x="596" y="697"/>
                    </a:cubicBezTo>
                    <a:cubicBezTo>
                      <a:pt x="596" y="697"/>
                      <a:pt x="596" y="697"/>
                      <a:pt x="595" y="697"/>
                    </a:cubicBezTo>
                    <a:cubicBezTo>
                      <a:pt x="592" y="697"/>
                      <a:pt x="593" y="706"/>
                      <a:pt x="591" y="707"/>
                    </a:cubicBezTo>
                    <a:cubicBezTo>
                      <a:pt x="591" y="707"/>
                      <a:pt x="590" y="707"/>
                      <a:pt x="590" y="707"/>
                    </a:cubicBezTo>
                    <a:cubicBezTo>
                      <a:pt x="588" y="707"/>
                      <a:pt x="587" y="702"/>
                      <a:pt x="585" y="702"/>
                    </a:cubicBezTo>
                    <a:cubicBezTo>
                      <a:pt x="583" y="702"/>
                      <a:pt x="583" y="706"/>
                      <a:pt x="582" y="708"/>
                    </a:cubicBezTo>
                    <a:cubicBezTo>
                      <a:pt x="582" y="709"/>
                      <a:pt x="581" y="711"/>
                      <a:pt x="581" y="712"/>
                    </a:cubicBezTo>
                    <a:cubicBezTo>
                      <a:pt x="581" y="713"/>
                      <a:pt x="582" y="715"/>
                      <a:pt x="583" y="715"/>
                    </a:cubicBezTo>
                    <a:cubicBezTo>
                      <a:pt x="586" y="715"/>
                      <a:pt x="587" y="717"/>
                      <a:pt x="588" y="721"/>
                    </a:cubicBezTo>
                    <a:cubicBezTo>
                      <a:pt x="589" y="725"/>
                      <a:pt x="589" y="725"/>
                      <a:pt x="592" y="726"/>
                    </a:cubicBezTo>
                    <a:cubicBezTo>
                      <a:pt x="593" y="727"/>
                      <a:pt x="593" y="727"/>
                      <a:pt x="593" y="727"/>
                    </a:cubicBezTo>
                    <a:cubicBezTo>
                      <a:pt x="593" y="728"/>
                      <a:pt x="592" y="729"/>
                      <a:pt x="590" y="729"/>
                    </a:cubicBezTo>
                    <a:cubicBezTo>
                      <a:pt x="588" y="729"/>
                      <a:pt x="588" y="726"/>
                      <a:pt x="587" y="721"/>
                    </a:cubicBezTo>
                    <a:cubicBezTo>
                      <a:pt x="586" y="718"/>
                      <a:pt x="585" y="717"/>
                      <a:pt x="584" y="717"/>
                    </a:cubicBezTo>
                    <a:cubicBezTo>
                      <a:pt x="583" y="717"/>
                      <a:pt x="582" y="718"/>
                      <a:pt x="582" y="718"/>
                    </a:cubicBezTo>
                    <a:cubicBezTo>
                      <a:pt x="582" y="719"/>
                      <a:pt x="582" y="720"/>
                      <a:pt x="582" y="722"/>
                    </a:cubicBezTo>
                    <a:cubicBezTo>
                      <a:pt x="582" y="724"/>
                      <a:pt x="582" y="727"/>
                      <a:pt x="582" y="728"/>
                    </a:cubicBezTo>
                    <a:cubicBezTo>
                      <a:pt x="583" y="729"/>
                      <a:pt x="583" y="729"/>
                      <a:pt x="583" y="729"/>
                    </a:cubicBezTo>
                    <a:cubicBezTo>
                      <a:pt x="583" y="731"/>
                      <a:pt x="580" y="733"/>
                      <a:pt x="577" y="734"/>
                    </a:cubicBezTo>
                    <a:cubicBezTo>
                      <a:pt x="577" y="734"/>
                      <a:pt x="576" y="734"/>
                      <a:pt x="576" y="734"/>
                    </a:cubicBezTo>
                    <a:cubicBezTo>
                      <a:pt x="575" y="734"/>
                      <a:pt x="575" y="734"/>
                      <a:pt x="575" y="734"/>
                    </a:cubicBezTo>
                    <a:cubicBezTo>
                      <a:pt x="575" y="733"/>
                      <a:pt x="576" y="733"/>
                      <a:pt x="577" y="732"/>
                    </a:cubicBezTo>
                    <a:cubicBezTo>
                      <a:pt x="579" y="731"/>
                      <a:pt x="579" y="730"/>
                      <a:pt x="579" y="729"/>
                    </a:cubicBezTo>
                    <a:cubicBezTo>
                      <a:pt x="579" y="728"/>
                      <a:pt x="579" y="727"/>
                      <a:pt x="579" y="726"/>
                    </a:cubicBezTo>
                    <a:cubicBezTo>
                      <a:pt x="578" y="725"/>
                      <a:pt x="577" y="723"/>
                      <a:pt x="576" y="722"/>
                    </a:cubicBezTo>
                    <a:cubicBezTo>
                      <a:pt x="576" y="721"/>
                      <a:pt x="576" y="721"/>
                      <a:pt x="575" y="721"/>
                    </a:cubicBezTo>
                    <a:cubicBezTo>
                      <a:pt x="574" y="721"/>
                      <a:pt x="574" y="723"/>
                      <a:pt x="574" y="724"/>
                    </a:cubicBezTo>
                    <a:cubicBezTo>
                      <a:pt x="574" y="726"/>
                      <a:pt x="574" y="728"/>
                      <a:pt x="573" y="730"/>
                    </a:cubicBezTo>
                    <a:cubicBezTo>
                      <a:pt x="573" y="731"/>
                      <a:pt x="571" y="731"/>
                      <a:pt x="569" y="731"/>
                    </a:cubicBezTo>
                    <a:cubicBezTo>
                      <a:pt x="567" y="731"/>
                      <a:pt x="566" y="731"/>
                      <a:pt x="565" y="732"/>
                    </a:cubicBezTo>
                    <a:cubicBezTo>
                      <a:pt x="565" y="732"/>
                      <a:pt x="565" y="732"/>
                      <a:pt x="565" y="732"/>
                    </a:cubicBezTo>
                    <a:cubicBezTo>
                      <a:pt x="566" y="733"/>
                      <a:pt x="566" y="733"/>
                      <a:pt x="566" y="733"/>
                    </a:cubicBezTo>
                    <a:cubicBezTo>
                      <a:pt x="566" y="734"/>
                      <a:pt x="564" y="735"/>
                      <a:pt x="562" y="735"/>
                    </a:cubicBezTo>
                    <a:cubicBezTo>
                      <a:pt x="562" y="735"/>
                      <a:pt x="561" y="735"/>
                      <a:pt x="561" y="735"/>
                    </a:cubicBezTo>
                    <a:cubicBezTo>
                      <a:pt x="560" y="735"/>
                      <a:pt x="557" y="735"/>
                      <a:pt x="555" y="735"/>
                    </a:cubicBezTo>
                    <a:cubicBezTo>
                      <a:pt x="551" y="735"/>
                      <a:pt x="548" y="735"/>
                      <a:pt x="547" y="737"/>
                    </a:cubicBezTo>
                    <a:cubicBezTo>
                      <a:pt x="547" y="739"/>
                      <a:pt x="552" y="743"/>
                      <a:pt x="553" y="744"/>
                    </a:cubicBezTo>
                    <a:cubicBezTo>
                      <a:pt x="554" y="745"/>
                      <a:pt x="560" y="745"/>
                      <a:pt x="560" y="749"/>
                    </a:cubicBezTo>
                    <a:cubicBezTo>
                      <a:pt x="560" y="753"/>
                      <a:pt x="564" y="754"/>
                      <a:pt x="565" y="757"/>
                    </a:cubicBezTo>
                    <a:cubicBezTo>
                      <a:pt x="566" y="759"/>
                      <a:pt x="569" y="759"/>
                      <a:pt x="571" y="759"/>
                    </a:cubicBezTo>
                    <a:cubicBezTo>
                      <a:pt x="572" y="759"/>
                      <a:pt x="573" y="759"/>
                      <a:pt x="573" y="759"/>
                    </a:cubicBezTo>
                    <a:cubicBezTo>
                      <a:pt x="574" y="759"/>
                      <a:pt x="574" y="760"/>
                      <a:pt x="574" y="760"/>
                    </a:cubicBezTo>
                    <a:cubicBezTo>
                      <a:pt x="574" y="760"/>
                      <a:pt x="574" y="760"/>
                      <a:pt x="574" y="760"/>
                    </a:cubicBezTo>
                    <a:cubicBezTo>
                      <a:pt x="573" y="760"/>
                      <a:pt x="573" y="760"/>
                      <a:pt x="572" y="760"/>
                    </a:cubicBezTo>
                    <a:cubicBezTo>
                      <a:pt x="569" y="760"/>
                      <a:pt x="564" y="759"/>
                      <a:pt x="561" y="758"/>
                    </a:cubicBezTo>
                    <a:cubicBezTo>
                      <a:pt x="560" y="758"/>
                      <a:pt x="558" y="758"/>
                      <a:pt x="556" y="758"/>
                    </a:cubicBezTo>
                    <a:cubicBezTo>
                      <a:pt x="553" y="758"/>
                      <a:pt x="550" y="758"/>
                      <a:pt x="549" y="761"/>
                    </a:cubicBezTo>
                    <a:cubicBezTo>
                      <a:pt x="549" y="761"/>
                      <a:pt x="549" y="762"/>
                      <a:pt x="549" y="762"/>
                    </a:cubicBezTo>
                    <a:cubicBezTo>
                      <a:pt x="549" y="765"/>
                      <a:pt x="552" y="765"/>
                      <a:pt x="557" y="766"/>
                    </a:cubicBezTo>
                    <a:cubicBezTo>
                      <a:pt x="558" y="766"/>
                      <a:pt x="559" y="766"/>
                      <a:pt x="560" y="766"/>
                    </a:cubicBezTo>
                    <a:cubicBezTo>
                      <a:pt x="561" y="766"/>
                      <a:pt x="561" y="767"/>
                      <a:pt x="561" y="767"/>
                    </a:cubicBezTo>
                    <a:cubicBezTo>
                      <a:pt x="561" y="767"/>
                      <a:pt x="561" y="767"/>
                      <a:pt x="561" y="767"/>
                    </a:cubicBezTo>
                    <a:cubicBezTo>
                      <a:pt x="561" y="767"/>
                      <a:pt x="560" y="767"/>
                      <a:pt x="559" y="767"/>
                    </a:cubicBezTo>
                    <a:cubicBezTo>
                      <a:pt x="556" y="767"/>
                      <a:pt x="551" y="768"/>
                      <a:pt x="551" y="770"/>
                    </a:cubicBezTo>
                    <a:cubicBezTo>
                      <a:pt x="551" y="770"/>
                      <a:pt x="551" y="770"/>
                      <a:pt x="551" y="770"/>
                    </a:cubicBezTo>
                    <a:cubicBezTo>
                      <a:pt x="551" y="772"/>
                      <a:pt x="554" y="774"/>
                      <a:pt x="557" y="774"/>
                    </a:cubicBezTo>
                    <a:cubicBezTo>
                      <a:pt x="559" y="774"/>
                      <a:pt x="560" y="774"/>
                      <a:pt x="561" y="773"/>
                    </a:cubicBezTo>
                    <a:cubicBezTo>
                      <a:pt x="563" y="771"/>
                      <a:pt x="566" y="771"/>
                      <a:pt x="569" y="771"/>
                    </a:cubicBezTo>
                    <a:cubicBezTo>
                      <a:pt x="571" y="771"/>
                      <a:pt x="573" y="771"/>
                      <a:pt x="573" y="772"/>
                    </a:cubicBezTo>
                    <a:cubicBezTo>
                      <a:pt x="573" y="772"/>
                      <a:pt x="573" y="772"/>
                      <a:pt x="573" y="772"/>
                    </a:cubicBezTo>
                    <a:cubicBezTo>
                      <a:pt x="573" y="772"/>
                      <a:pt x="573" y="772"/>
                      <a:pt x="572" y="772"/>
                    </a:cubicBezTo>
                    <a:cubicBezTo>
                      <a:pt x="571" y="773"/>
                      <a:pt x="563" y="771"/>
                      <a:pt x="562" y="774"/>
                    </a:cubicBezTo>
                    <a:cubicBezTo>
                      <a:pt x="562" y="776"/>
                      <a:pt x="561" y="776"/>
                      <a:pt x="559" y="776"/>
                    </a:cubicBezTo>
                    <a:cubicBezTo>
                      <a:pt x="558" y="776"/>
                      <a:pt x="557" y="776"/>
                      <a:pt x="557" y="776"/>
                    </a:cubicBezTo>
                    <a:cubicBezTo>
                      <a:pt x="554" y="776"/>
                      <a:pt x="551" y="776"/>
                      <a:pt x="550" y="774"/>
                    </a:cubicBezTo>
                    <a:cubicBezTo>
                      <a:pt x="549" y="771"/>
                      <a:pt x="540" y="772"/>
                      <a:pt x="537" y="771"/>
                    </a:cubicBezTo>
                    <a:cubicBezTo>
                      <a:pt x="536" y="771"/>
                      <a:pt x="536" y="771"/>
                      <a:pt x="535" y="771"/>
                    </a:cubicBezTo>
                    <a:cubicBezTo>
                      <a:pt x="533" y="771"/>
                      <a:pt x="532" y="772"/>
                      <a:pt x="531" y="773"/>
                    </a:cubicBezTo>
                    <a:cubicBezTo>
                      <a:pt x="531" y="773"/>
                      <a:pt x="531" y="773"/>
                      <a:pt x="531" y="773"/>
                    </a:cubicBezTo>
                    <a:cubicBezTo>
                      <a:pt x="532" y="775"/>
                      <a:pt x="535" y="775"/>
                      <a:pt x="536" y="776"/>
                    </a:cubicBezTo>
                    <a:cubicBezTo>
                      <a:pt x="537" y="777"/>
                      <a:pt x="539" y="778"/>
                      <a:pt x="541" y="778"/>
                    </a:cubicBezTo>
                    <a:cubicBezTo>
                      <a:pt x="543" y="778"/>
                      <a:pt x="545" y="779"/>
                      <a:pt x="546" y="779"/>
                    </a:cubicBezTo>
                    <a:cubicBezTo>
                      <a:pt x="546" y="780"/>
                      <a:pt x="548" y="781"/>
                      <a:pt x="549" y="781"/>
                    </a:cubicBezTo>
                    <a:cubicBezTo>
                      <a:pt x="549" y="781"/>
                      <a:pt x="550" y="781"/>
                      <a:pt x="551" y="781"/>
                    </a:cubicBezTo>
                    <a:cubicBezTo>
                      <a:pt x="551" y="782"/>
                      <a:pt x="551" y="782"/>
                      <a:pt x="551" y="782"/>
                    </a:cubicBezTo>
                    <a:cubicBezTo>
                      <a:pt x="551" y="782"/>
                      <a:pt x="551" y="782"/>
                      <a:pt x="551" y="782"/>
                    </a:cubicBezTo>
                    <a:cubicBezTo>
                      <a:pt x="551" y="782"/>
                      <a:pt x="550" y="783"/>
                      <a:pt x="548" y="783"/>
                    </a:cubicBezTo>
                    <a:cubicBezTo>
                      <a:pt x="547" y="783"/>
                      <a:pt x="544" y="782"/>
                      <a:pt x="541" y="782"/>
                    </a:cubicBezTo>
                    <a:cubicBezTo>
                      <a:pt x="539" y="781"/>
                      <a:pt x="536" y="781"/>
                      <a:pt x="534" y="781"/>
                    </a:cubicBezTo>
                    <a:cubicBezTo>
                      <a:pt x="531" y="781"/>
                      <a:pt x="529" y="782"/>
                      <a:pt x="529" y="784"/>
                    </a:cubicBezTo>
                    <a:cubicBezTo>
                      <a:pt x="529" y="785"/>
                      <a:pt x="529" y="785"/>
                      <a:pt x="529" y="785"/>
                    </a:cubicBezTo>
                    <a:cubicBezTo>
                      <a:pt x="529" y="786"/>
                      <a:pt x="530" y="787"/>
                      <a:pt x="531" y="787"/>
                    </a:cubicBezTo>
                    <a:cubicBezTo>
                      <a:pt x="533" y="787"/>
                      <a:pt x="537" y="785"/>
                      <a:pt x="537" y="785"/>
                    </a:cubicBezTo>
                    <a:cubicBezTo>
                      <a:pt x="537" y="785"/>
                      <a:pt x="537" y="785"/>
                      <a:pt x="537" y="785"/>
                    </a:cubicBezTo>
                    <a:cubicBezTo>
                      <a:pt x="537" y="787"/>
                      <a:pt x="533" y="787"/>
                      <a:pt x="533" y="788"/>
                    </a:cubicBezTo>
                    <a:cubicBezTo>
                      <a:pt x="533" y="789"/>
                      <a:pt x="529" y="795"/>
                      <a:pt x="529" y="798"/>
                    </a:cubicBezTo>
                    <a:cubicBezTo>
                      <a:pt x="529" y="799"/>
                      <a:pt x="531" y="800"/>
                      <a:pt x="534" y="800"/>
                    </a:cubicBezTo>
                    <a:cubicBezTo>
                      <a:pt x="536" y="800"/>
                      <a:pt x="540" y="799"/>
                      <a:pt x="543" y="799"/>
                    </a:cubicBezTo>
                    <a:cubicBezTo>
                      <a:pt x="548" y="798"/>
                      <a:pt x="547" y="795"/>
                      <a:pt x="550" y="792"/>
                    </a:cubicBezTo>
                    <a:cubicBezTo>
                      <a:pt x="552" y="790"/>
                      <a:pt x="554" y="790"/>
                      <a:pt x="556" y="790"/>
                    </a:cubicBezTo>
                    <a:cubicBezTo>
                      <a:pt x="557" y="790"/>
                      <a:pt x="559" y="790"/>
                      <a:pt x="559" y="790"/>
                    </a:cubicBezTo>
                    <a:cubicBezTo>
                      <a:pt x="560" y="790"/>
                      <a:pt x="561" y="791"/>
                      <a:pt x="561" y="791"/>
                    </a:cubicBezTo>
                    <a:cubicBezTo>
                      <a:pt x="561" y="791"/>
                      <a:pt x="560" y="792"/>
                      <a:pt x="559" y="792"/>
                    </a:cubicBezTo>
                    <a:cubicBezTo>
                      <a:pt x="557" y="792"/>
                      <a:pt x="556" y="792"/>
                      <a:pt x="554" y="792"/>
                    </a:cubicBezTo>
                    <a:cubicBezTo>
                      <a:pt x="551" y="792"/>
                      <a:pt x="547" y="796"/>
                      <a:pt x="547" y="797"/>
                    </a:cubicBezTo>
                    <a:cubicBezTo>
                      <a:pt x="547" y="798"/>
                      <a:pt x="549" y="799"/>
                      <a:pt x="552" y="799"/>
                    </a:cubicBezTo>
                    <a:cubicBezTo>
                      <a:pt x="553" y="799"/>
                      <a:pt x="555" y="800"/>
                      <a:pt x="556" y="801"/>
                    </a:cubicBezTo>
                    <a:cubicBezTo>
                      <a:pt x="557" y="802"/>
                      <a:pt x="558" y="803"/>
                      <a:pt x="558" y="803"/>
                    </a:cubicBezTo>
                    <a:cubicBezTo>
                      <a:pt x="558" y="803"/>
                      <a:pt x="558" y="803"/>
                      <a:pt x="558" y="804"/>
                    </a:cubicBezTo>
                    <a:cubicBezTo>
                      <a:pt x="558" y="804"/>
                      <a:pt x="558" y="804"/>
                      <a:pt x="558" y="804"/>
                    </a:cubicBezTo>
                    <a:cubicBezTo>
                      <a:pt x="557" y="804"/>
                      <a:pt x="555" y="802"/>
                      <a:pt x="554" y="801"/>
                    </a:cubicBezTo>
                    <a:cubicBezTo>
                      <a:pt x="553" y="800"/>
                      <a:pt x="551" y="800"/>
                      <a:pt x="550" y="800"/>
                    </a:cubicBezTo>
                    <a:cubicBezTo>
                      <a:pt x="547" y="800"/>
                      <a:pt x="543" y="800"/>
                      <a:pt x="540" y="800"/>
                    </a:cubicBezTo>
                    <a:cubicBezTo>
                      <a:pt x="536" y="801"/>
                      <a:pt x="534" y="802"/>
                      <a:pt x="534" y="804"/>
                    </a:cubicBezTo>
                    <a:cubicBezTo>
                      <a:pt x="534" y="805"/>
                      <a:pt x="534" y="805"/>
                      <a:pt x="535" y="806"/>
                    </a:cubicBezTo>
                    <a:cubicBezTo>
                      <a:pt x="535" y="806"/>
                      <a:pt x="535" y="806"/>
                      <a:pt x="535" y="807"/>
                    </a:cubicBezTo>
                    <a:cubicBezTo>
                      <a:pt x="535" y="808"/>
                      <a:pt x="533" y="809"/>
                      <a:pt x="533" y="811"/>
                    </a:cubicBezTo>
                    <a:cubicBezTo>
                      <a:pt x="533" y="813"/>
                      <a:pt x="534" y="813"/>
                      <a:pt x="535" y="813"/>
                    </a:cubicBezTo>
                    <a:cubicBezTo>
                      <a:pt x="536" y="813"/>
                      <a:pt x="537" y="813"/>
                      <a:pt x="538" y="813"/>
                    </a:cubicBezTo>
                    <a:cubicBezTo>
                      <a:pt x="538" y="813"/>
                      <a:pt x="538" y="813"/>
                      <a:pt x="538" y="813"/>
                    </a:cubicBezTo>
                    <a:cubicBezTo>
                      <a:pt x="538" y="814"/>
                      <a:pt x="538" y="814"/>
                      <a:pt x="537" y="815"/>
                    </a:cubicBezTo>
                    <a:cubicBezTo>
                      <a:pt x="535" y="815"/>
                      <a:pt x="534" y="815"/>
                      <a:pt x="533" y="815"/>
                    </a:cubicBezTo>
                    <a:cubicBezTo>
                      <a:pt x="533" y="815"/>
                      <a:pt x="533" y="815"/>
                      <a:pt x="533" y="815"/>
                    </a:cubicBezTo>
                    <a:cubicBezTo>
                      <a:pt x="532" y="815"/>
                      <a:pt x="532" y="815"/>
                      <a:pt x="532" y="814"/>
                    </a:cubicBezTo>
                    <a:cubicBezTo>
                      <a:pt x="532" y="813"/>
                      <a:pt x="532" y="812"/>
                      <a:pt x="532" y="810"/>
                    </a:cubicBezTo>
                    <a:cubicBezTo>
                      <a:pt x="532" y="810"/>
                      <a:pt x="532" y="810"/>
                      <a:pt x="532" y="810"/>
                    </a:cubicBezTo>
                    <a:cubicBezTo>
                      <a:pt x="532" y="807"/>
                      <a:pt x="529" y="804"/>
                      <a:pt x="527" y="802"/>
                    </a:cubicBezTo>
                    <a:cubicBezTo>
                      <a:pt x="526" y="801"/>
                      <a:pt x="525" y="801"/>
                      <a:pt x="523" y="801"/>
                    </a:cubicBezTo>
                    <a:cubicBezTo>
                      <a:pt x="520" y="801"/>
                      <a:pt x="516" y="802"/>
                      <a:pt x="515" y="803"/>
                    </a:cubicBezTo>
                    <a:cubicBezTo>
                      <a:pt x="516" y="804"/>
                      <a:pt x="518" y="805"/>
                      <a:pt x="521" y="807"/>
                    </a:cubicBezTo>
                    <a:cubicBezTo>
                      <a:pt x="524" y="809"/>
                      <a:pt x="527" y="811"/>
                      <a:pt x="527" y="812"/>
                    </a:cubicBezTo>
                    <a:cubicBezTo>
                      <a:pt x="527" y="812"/>
                      <a:pt x="527" y="812"/>
                      <a:pt x="527" y="813"/>
                    </a:cubicBezTo>
                    <a:cubicBezTo>
                      <a:pt x="527" y="814"/>
                      <a:pt x="526" y="814"/>
                      <a:pt x="525" y="814"/>
                    </a:cubicBezTo>
                    <a:cubicBezTo>
                      <a:pt x="525" y="814"/>
                      <a:pt x="524" y="814"/>
                      <a:pt x="524" y="814"/>
                    </a:cubicBezTo>
                    <a:cubicBezTo>
                      <a:pt x="524" y="814"/>
                      <a:pt x="523" y="814"/>
                      <a:pt x="523" y="815"/>
                    </a:cubicBezTo>
                    <a:cubicBezTo>
                      <a:pt x="523" y="817"/>
                      <a:pt x="526" y="818"/>
                      <a:pt x="526" y="821"/>
                    </a:cubicBezTo>
                    <a:cubicBezTo>
                      <a:pt x="526" y="821"/>
                      <a:pt x="526" y="821"/>
                      <a:pt x="525" y="821"/>
                    </a:cubicBezTo>
                    <a:cubicBezTo>
                      <a:pt x="525" y="822"/>
                      <a:pt x="525" y="823"/>
                      <a:pt x="525" y="823"/>
                    </a:cubicBezTo>
                    <a:cubicBezTo>
                      <a:pt x="525" y="823"/>
                      <a:pt x="524" y="821"/>
                      <a:pt x="522" y="819"/>
                    </a:cubicBezTo>
                    <a:cubicBezTo>
                      <a:pt x="522" y="819"/>
                      <a:pt x="521" y="819"/>
                      <a:pt x="521" y="819"/>
                    </a:cubicBezTo>
                    <a:cubicBezTo>
                      <a:pt x="519" y="819"/>
                      <a:pt x="518" y="821"/>
                      <a:pt x="518" y="823"/>
                    </a:cubicBezTo>
                    <a:cubicBezTo>
                      <a:pt x="518" y="825"/>
                      <a:pt x="519" y="825"/>
                      <a:pt x="521" y="825"/>
                    </a:cubicBezTo>
                    <a:cubicBezTo>
                      <a:pt x="521" y="825"/>
                      <a:pt x="522" y="825"/>
                      <a:pt x="522" y="825"/>
                    </a:cubicBezTo>
                    <a:cubicBezTo>
                      <a:pt x="523" y="825"/>
                      <a:pt x="523" y="825"/>
                      <a:pt x="523" y="825"/>
                    </a:cubicBezTo>
                    <a:cubicBezTo>
                      <a:pt x="523" y="826"/>
                      <a:pt x="517" y="828"/>
                      <a:pt x="517" y="833"/>
                    </a:cubicBezTo>
                    <a:cubicBezTo>
                      <a:pt x="517" y="836"/>
                      <a:pt x="524" y="837"/>
                      <a:pt x="530" y="837"/>
                    </a:cubicBezTo>
                    <a:cubicBezTo>
                      <a:pt x="533" y="837"/>
                      <a:pt x="536" y="837"/>
                      <a:pt x="538" y="836"/>
                    </a:cubicBezTo>
                    <a:cubicBezTo>
                      <a:pt x="540" y="835"/>
                      <a:pt x="541" y="835"/>
                      <a:pt x="542" y="835"/>
                    </a:cubicBezTo>
                    <a:cubicBezTo>
                      <a:pt x="546" y="835"/>
                      <a:pt x="548" y="837"/>
                      <a:pt x="548" y="839"/>
                    </a:cubicBezTo>
                    <a:cubicBezTo>
                      <a:pt x="548" y="839"/>
                      <a:pt x="548" y="839"/>
                      <a:pt x="547" y="839"/>
                    </a:cubicBezTo>
                    <a:cubicBezTo>
                      <a:pt x="545" y="839"/>
                      <a:pt x="541" y="838"/>
                      <a:pt x="538" y="838"/>
                    </a:cubicBezTo>
                    <a:cubicBezTo>
                      <a:pt x="538" y="838"/>
                      <a:pt x="537" y="838"/>
                      <a:pt x="537" y="838"/>
                    </a:cubicBezTo>
                    <a:cubicBezTo>
                      <a:pt x="534" y="839"/>
                      <a:pt x="530" y="839"/>
                      <a:pt x="527" y="839"/>
                    </a:cubicBezTo>
                    <a:cubicBezTo>
                      <a:pt x="523" y="839"/>
                      <a:pt x="520" y="839"/>
                      <a:pt x="518" y="839"/>
                    </a:cubicBezTo>
                    <a:cubicBezTo>
                      <a:pt x="514" y="839"/>
                      <a:pt x="512" y="839"/>
                      <a:pt x="509" y="839"/>
                    </a:cubicBezTo>
                    <a:cubicBezTo>
                      <a:pt x="508" y="839"/>
                      <a:pt x="507" y="839"/>
                      <a:pt x="506" y="839"/>
                    </a:cubicBezTo>
                    <a:cubicBezTo>
                      <a:pt x="506" y="839"/>
                      <a:pt x="505" y="839"/>
                      <a:pt x="505" y="839"/>
                    </a:cubicBezTo>
                    <a:cubicBezTo>
                      <a:pt x="500" y="839"/>
                      <a:pt x="498" y="844"/>
                      <a:pt x="498" y="847"/>
                    </a:cubicBezTo>
                    <a:cubicBezTo>
                      <a:pt x="497" y="847"/>
                      <a:pt x="497" y="847"/>
                      <a:pt x="497" y="848"/>
                    </a:cubicBezTo>
                    <a:cubicBezTo>
                      <a:pt x="498" y="850"/>
                      <a:pt x="502" y="849"/>
                      <a:pt x="504" y="850"/>
                    </a:cubicBezTo>
                    <a:cubicBezTo>
                      <a:pt x="505" y="851"/>
                      <a:pt x="506" y="851"/>
                      <a:pt x="507" y="851"/>
                    </a:cubicBezTo>
                    <a:cubicBezTo>
                      <a:pt x="509" y="851"/>
                      <a:pt x="511" y="849"/>
                      <a:pt x="514" y="848"/>
                    </a:cubicBezTo>
                    <a:cubicBezTo>
                      <a:pt x="515" y="848"/>
                      <a:pt x="516" y="847"/>
                      <a:pt x="517" y="847"/>
                    </a:cubicBezTo>
                    <a:cubicBezTo>
                      <a:pt x="520" y="847"/>
                      <a:pt x="522" y="848"/>
                      <a:pt x="522" y="850"/>
                    </a:cubicBezTo>
                    <a:cubicBezTo>
                      <a:pt x="522" y="853"/>
                      <a:pt x="516" y="854"/>
                      <a:pt x="512" y="854"/>
                    </a:cubicBezTo>
                    <a:cubicBezTo>
                      <a:pt x="509" y="855"/>
                      <a:pt x="508" y="856"/>
                      <a:pt x="508" y="859"/>
                    </a:cubicBezTo>
                    <a:cubicBezTo>
                      <a:pt x="508" y="859"/>
                      <a:pt x="508" y="860"/>
                      <a:pt x="508" y="860"/>
                    </a:cubicBezTo>
                    <a:cubicBezTo>
                      <a:pt x="508" y="861"/>
                      <a:pt x="509" y="861"/>
                      <a:pt x="509" y="861"/>
                    </a:cubicBezTo>
                    <a:cubicBezTo>
                      <a:pt x="512" y="861"/>
                      <a:pt x="515" y="859"/>
                      <a:pt x="517" y="858"/>
                    </a:cubicBezTo>
                    <a:cubicBezTo>
                      <a:pt x="520" y="856"/>
                      <a:pt x="525" y="857"/>
                      <a:pt x="528" y="854"/>
                    </a:cubicBezTo>
                    <a:cubicBezTo>
                      <a:pt x="531" y="852"/>
                      <a:pt x="536" y="849"/>
                      <a:pt x="539" y="849"/>
                    </a:cubicBezTo>
                    <a:cubicBezTo>
                      <a:pt x="540" y="849"/>
                      <a:pt x="540" y="849"/>
                      <a:pt x="540" y="849"/>
                    </a:cubicBezTo>
                    <a:cubicBezTo>
                      <a:pt x="541" y="849"/>
                      <a:pt x="541" y="849"/>
                      <a:pt x="541" y="849"/>
                    </a:cubicBezTo>
                    <a:cubicBezTo>
                      <a:pt x="545" y="849"/>
                      <a:pt x="547" y="847"/>
                      <a:pt x="550" y="844"/>
                    </a:cubicBezTo>
                    <a:cubicBezTo>
                      <a:pt x="552" y="843"/>
                      <a:pt x="554" y="842"/>
                      <a:pt x="554" y="842"/>
                    </a:cubicBezTo>
                    <a:cubicBezTo>
                      <a:pt x="555" y="842"/>
                      <a:pt x="555" y="843"/>
                      <a:pt x="555" y="843"/>
                    </a:cubicBezTo>
                    <a:cubicBezTo>
                      <a:pt x="555" y="844"/>
                      <a:pt x="555" y="844"/>
                      <a:pt x="555" y="845"/>
                    </a:cubicBezTo>
                    <a:cubicBezTo>
                      <a:pt x="555" y="845"/>
                      <a:pt x="555" y="845"/>
                      <a:pt x="555" y="845"/>
                    </a:cubicBezTo>
                    <a:cubicBezTo>
                      <a:pt x="555" y="847"/>
                      <a:pt x="556" y="848"/>
                      <a:pt x="557" y="848"/>
                    </a:cubicBezTo>
                    <a:cubicBezTo>
                      <a:pt x="558" y="848"/>
                      <a:pt x="559" y="848"/>
                      <a:pt x="560" y="847"/>
                    </a:cubicBezTo>
                    <a:cubicBezTo>
                      <a:pt x="562" y="845"/>
                      <a:pt x="563" y="845"/>
                      <a:pt x="568" y="844"/>
                    </a:cubicBezTo>
                    <a:cubicBezTo>
                      <a:pt x="573" y="844"/>
                      <a:pt x="574" y="843"/>
                      <a:pt x="581" y="838"/>
                    </a:cubicBezTo>
                    <a:cubicBezTo>
                      <a:pt x="586" y="835"/>
                      <a:pt x="588" y="834"/>
                      <a:pt x="588" y="834"/>
                    </a:cubicBezTo>
                    <a:cubicBezTo>
                      <a:pt x="589" y="834"/>
                      <a:pt x="589" y="834"/>
                      <a:pt x="589" y="835"/>
                    </a:cubicBezTo>
                    <a:cubicBezTo>
                      <a:pt x="589" y="835"/>
                      <a:pt x="589" y="835"/>
                      <a:pt x="589" y="836"/>
                    </a:cubicBezTo>
                    <a:cubicBezTo>
                      <a:pt x="589" y="837"/>
                      <a:pt x="586" y="838"/>
                      <a:pt x="583" y="841"/>
                    </a:cubicBezTo>
                    <a:cubicBezTo>
                      <a:pt x="580" y="844"/>
                      <a:pt x="572" y="851"/>
                      <a:pt x="570" y="851"/>
                    </a:cubicBezTo>
                    <a:cubicBezTo>
                      <a:pt x="569" y="851"/>
                      <a:pt x="569" y="851"/>
                      <a:pt x="569" y="850"/>
                    </a:cubicBezTo>
                    <a:cubicBezTo>
                      <a:pt x="569" y="849"/>
                      <a:pt x="567" y="848"/>
                      <a:pt x="565" y="848"/>
                    </a:cubicBezTo>
                    <a:cubicBezTo>
                      <a:pt x="563" y="848"/>
                      <a:pt x="562" y="848"/>
                      <a:pt x="560" y="849"/>
                    </a:cubicBezTo>
                    <a:cubicBezTo>
                      <a:pt x="558" y="850"/>
                      <a:pt x="557" y="851"/>
                      <a:pt x="557" y="852"/>
                    </a:cubicBezTo>
                    <a:cubicBezTo>
                      <a:pt x="557" y="855"/>
                      <a:pt x="559" y="857"/>
                      <a:pt x="562" y="857"/>
                    </a:cubicBezTo>
                    <a:cubicBezTo>
                      <a:pt x="565" y="857"/>
                      <a:pt x="566" y="858"/>
                      <a:pt x="568" y="860"/>
                    </a:cubicBezTo>
                    <a:cubicBezTo>
                      <a:pt x="568" y="860"/>
                      <a:pt x="569" y="861"/>
                      <a:pt x="569" y="862"/>
                    </a:cubicBezTo>
                    <a:cubicBezTo>
                      <a:pt x="569" y="862"/>
                      <a:pt x="568" y="863"/>
                      <a:pt x="568" y="863"/>
                    </a:cubicBezTo>
                    <a:cubicBezTo>
                      <a:pt x="568" y="863"/>
                      <a:pt x="568" y="863"/>
                      <a:pt x="568" y="862"/>
                    </a:cubicBezTo>
                    <a:cubicBezTo>
                      <a:pt x="567" y="861"/>
                      <a:pt x="566" y="859"/>
                      <a:pt x="561" y="859"/>
                    </a:cubicBezTo>
                    <a:cubicBezTo>
                      <a:pt x="561" y="859"/>
                      <a:pt x="561" y="859"/>
                      <a:pt x="560" y="859"/>
                    </a:cubicBezTo>
                    <a:cubicBezTo>
                      <a:pt x="555" y="860"/>
                      <a:pt x="554" y="866"/>
                      <a:pt x="553" y="866"/>
                    </a:cubicBezTo>
                    <a:cubicBezTo>
                      <a:pt x="553" y="866"/>
                      <a:pt x="552" y="865"/>
                      <a:pt x="552" y="865"/>
                    </a:cubicBezTo>
                    <a:cubicBezTo>
                      <a:pt x="552" y="865"/>
                      <a:pt x="551" y="865"/>
                      <a:pt x="551" y="864"/>
                    </a:cubicBezTo>
                    <a:cubicBezTo>
                      <a:pt x="551" y="862"/>
                      <a:pt x="554" y="859"/>
                      <a:pt x="554" y="857"/>
                    </a:cubicBezTo>
                    <a:cubicBezTo>
                      <a:pt x="554" y="857"/>
                      <a:pt x="555" y="856"/>
                      <a:pt x="555" y="855"/>
                    </a:cubicBezTo>
                    <a:cubicBezTo>
                      <a:pt x="555" y="853"/>
                      <a:pt x="554" y="850"/>
                      <a:pt x="552" y="849"/>
                    </a:cubicBezTo>
                    <a:cubicBezTo>
                      <a:pt x="551" y="849"/>
                      <a:pt x="551" y="849"/>
                      <a:pt x="550" y="849"/>
                    </a:cubicBezTo>
                    <a:cubicBezTo>
                      <a:pt x="547" y="849"/>
                      <a:pt x="542" y="850"/>
                      <a:pt x="541" y="850"/>
                    </a:cubicBezTo>
                    <a:cubicBezTo>
                      <a:pt x="538" y="850"/>
                      <a:pt x="533" y="853"/>
                      <a:pt x="528" y="858"/>
                    </a:cubicBezTo>
                    <a:cubicBezTo>
                      <a:pt x="523" y="862"/>
                      <a:pt x="512" y="862"/>
                      <a:pt x="511" y="864"/>
                    </a:cubicBezTo>
                    <a:cubicBezTo>
                      <a:pt x="510" y="865"/>
                      <a:pt x="501" y="868"/>
                      <a:pt x="499" y="872"/>
                    </a:cubicBezTo>
                    <a:cubicBezTo>
                      <a:pt x="499" y="872"/>
                      <a:pt x="499" y="873"/>
                      <a:pt x="499" y="873"/>
                    </a:cubicBezTo>
                    <a:cubicBezTo>
                      <a:pt x="499" y="876"/>
                      <a:pt x="504" y="878"/>
                      <a:pt x="508" y="878"/>
                    </a:cubicBezTo>
                    <a:cubicBezTo>
                      <a:pt x="512" y="878"/>
                      <a:pt x="514" y="876"/>
                      <a:pt x="516" y="876"/>
                    </a:cubicBezTo>
                    <a:cubicBezTo>
                      <a:pt x="516" y="876"/>
                      <a:pt x="516" y="876"/>
                      <a:pt x="517" y="877"/>
                    </a:cubicBezTo>
                    <a:cubicBezTo>
                      <a:pt x="517" y="877"/>
                      <a:pt x="517" y="877"/>
                      <a:pt x="517" y="877"/>
                    </a:cubicBezTo>
                    <a:cubicBezTo>
                      <a:pt x="517" y="879"/>
                      <a:pt x="513" y="881"/>
                      <a:pt x="513" y="883"/>
                    </a:cubicBezTo>
                    <a:cubicBezTo>
                      <a:pt x="513" y="883"/>
                      <a:pt x="513" y="883"/>
                      <a:pt x="513" y="883"/>
                    </a:cubicBezTo>
                    <a:cubicBezTo>
                      <a:pt x="513" y="883"/>
                      <a:pt x="513" y="884"/>
                      <a:pt x="513" y="884"/>
                    </a:cubicBezTo>
                    <a:cubicBezTo>
                      <a:pt x="513" y="886"/>
                      <a:pt x="511" y="887"/>
                      <a:pt x="511" y="888"/>
                    </a:cubicBezTo>
                    <a:cubicBezTo>
                      <a:pt x="511" y="889"/>
                      <a:pt x="511" y="889"/>
                      <a:pt x="511" y="889"/>
                    </a:cubicBezTo>
                    <a:cubicBezTo>
                      <a:pt x="511" y="890"/>
                      <a:pt x="513" y="891"/>
                      <a:pt x="515" y="893"/>
                    </a:cubicBezTo>
                    <a:cubicBezTo>
                      <a:pt x="517" y="894"/>
                      <a:pt x="521" y="895"/>
                      <a:pt x="521" y="896"/>
                    </a:cubicBezTo>
                    <a:cubicBezTo>
                      <a:pt x="521" y="896"/>
                      <a:pt x="520" y="896"/>
                      <a:pt x="520" y="897"/>
                    </a:cubicBezTo>
                    <a:cubicBezTo>
                      <a:pt x="519" y="897"/>
                      <a:pt x="519" y="897"/>
                      <a:pt x="519" y="897"/>
                    </a:cubicBezTo>
                    <a:cubicBezTo>
                      <a:pt x="516" y="897"/>
                      <a:pt x="514" y="893"/>
                      <a:pt x="513" y="892"/>
                    </a:cubicBezTo>
                    <a:cubicBezTo>
                      <a:pt x="513" y="892"/>
                      <a:pt x="512" y="892"/>
                      <a:pt x="512" y="893"/>
                    </a:cubicBezTo>
                    <a:cubicBezTo>
                      <a:pt x="512" y="893"/>
                      <a:pt x="512" y="893"/>
                      <a:pt x="512" y="893"/>
                    </a:cubicBezTo>
                    <a:cubicBezTo>
                      <a:pt x="511" y="893"/>
                      <a:pt x="508" y="891"/>
                      <a:pt x="506" y="890"/>
                    </a:cubicBezTo>
                    <a:cubicBezTo>
                      <a:pt x="506" y="890"/>
                      <a:pt x="506" y="890"/>
                      <a:pt x="506" y="890"/>
                    </a:cubicBezTo>
                    <a:cubicBezTo>
                      <a:pt x="503" y="890"/>
                      <a:pt x="497" y="897"/>
                      <a:pt x="495" y="900"/>
                    </a:cubicBezTo>
                    <a:cubicBezTo>
                      <a:pt x="493" y="902"/>
                      <a:pt x="492" y="905"/>
                      <a:pt x="492" y="909"/>
                    </a:cubicBezTo>
                    <a:cubicBezTo>
                      <a:pt x="492" y="910"/>
                      <a:pt x="492" y="911"/>
                      <a:pt x="493" y="912"/>
                    </a:cubicBezTo>
                    <a:cubicBezTo>
                      <a:pt x="493" y="913"/>
                      <a:pt x="494" y="914"/>
                      <a:pt x="494" y="914"/>
                    </a:cubicBezTo>
                    <a:cubicBezTo>
                      <a:pt x="495" y="914"/>
                      <a:pt x="496" y="913"/>
                      <a:pt x="497" y="911"/>
                    </a:cubicBezTo>
                    <a:cubicBezTo>
                      <a:pt x="497" y="911"/>
                      <a:pt x="497" y="911"/>
                      <a:pt x="497" y="911"/>
                    </a:cubicBezTo>
                    <a:cubicBezTo>
                      <a:pt x="498" y="911"/>
                      <a:pt x="498" y="911"/>
                      <a:pt x="498" y="912"/>
                    </a:cubicBezTo>
                    <a:cubicBezTo>
                      <a:pt x="498" y="913"/>
                      <a:pt x="499" y="913"/>
                      <a:pt x="499" y="914"/>
                    </a:cubicBezTo>
                    <a:cubicBezTo>
                      <a:pt x="499" y="915"/>
                      <a:pt x="498" y="916"/>
                      <a:pt x="498" y="916"/>
                    </a:cubicBezTo>
                    <a:cubicBezTo>
                      <a:pt x="496" y="916"/>
                      <a:pt x="497" y="916"/>
                      <a:pt x="496" y="915"/>
                    </a:cubicBezTo>
                    <a:cubicBezTo>
                      <a:pt x="496" y="915"/>
                      <a:pt x="495" y="915"/>
                      <a:pt x="495" y="915"/>
                    </a:cubicBezTo>
                    <a:cubicBezTo>
                      <a:pt x="493" y="915"/>
                      <a:pt x="488" y="922"/>
                      <a:pt x="488" y="924"/>
                    </a:cubicBezTo>
                    <a:cubicBezTo>
                      <a:pt x="488" y="926"/>
                      <a:pt x="491" y="928"/>
                      <a:pt x="493" y="930"/>
                    </a:cubicBezTo>
                    <a:cubicBezTo>
                      <a:pt x="495" y="932"/>
                      <a:pt x="497" y="932"/>
                      <a:pt x="497" y="934"/>
                    </a:cubicBezTo>
                    <a:cubicBezTo>
                      <a:pt x="497" y="934"/>
                      <a:pt x="497" y="934"/>
                      <a:pt x="496" y="935"/>
                    </a:cubicBezTo>
                    <a:cubicBezTo>
                      <a:pt x="496" y="935"/>
                      <a:pt x="496" y="936"/>
                      <a:pt x="496" y="936"/>
                    </a:cubicBezTo>
                    <a:cubicBezTo>
                      <a:pt x="495" y="936"/>
                      <a:pt x="495" y="935"/>
                      <a:pt x="494" y="934"/>
                    </a:cubicBezTo>
                    <a:cubicBezTo>
                      <a:pt x="493" y="932"/>
                      <a:pt x="490" y="928"/>
                      <a:pt x="488" y="927"/>
                    </a:cubicBezTo>
                    <a:cubicBezTo>
                      <a:pt x="488" y="927"/>
                      <a:pt x="487" y="927"/>
                      <a:pt x="487" y="927"/>
                    </a:cubicBezTo>
                    <a:cubicBezTo>
                      <a:pt x="485" y="927"/>
                      <a:pt x="483" y="930"/>
                      <a:pt x="482" y="930"/>
                    </a:cubicBezTo>
                    <a:cubicBezTo>
                      <a:pt x="481" y="930"/>
                      <a:pt x="481" y="930"/>
                      <a:pt x="481" y="930"/>
                    </a:cubicBezTo>
                    <a:cubicBezTo>
                      <a:pt x="481" y="930"/>
                      <a:pt x="481" y="930"/>
                      <a:pt x="481" y="930"/>
                    </a:cubicBezTo>
                    <a:cubicBezTo>
                      <a:pt x="479" y="930"/>
                      <a:pt x="475" y="934"/>
                      <a:pt x="475" y="936"/>
                    </a:cubicBezTo>
                    <a:cubicBezTo>
                      <a:pt x="475" y="936"/>
                      <a:pt x="475" y="936"/>
                      <a:pt x="476" y="936"/>
                    </a:cubicBezTo>
                    <a:cubicBezTo>
                      <a:pt x="476" y="937"/>
                      <a:pt x="477" y="937"/>
                      <a:pt x="478" y="937"/>
                    </a:cubicBezTo>
                    <a:cubicBezTo>
                      <a:pt x="478" y="937"/>
                      <a:pt x="478" y="937"/>
                      <a:pt x="478" y="937"/>
                    </a:cubicBezTo>
                    <a:cubicBezTo>
                      <a:pt x="478" y="937"/>
                      <a:pt x="478" y="938"/>
                      <a:pt x="478" y="939"/>
                    </a:cubicBezTo>
                    <a:cubicBezTo>
                      <a:pt x="477" y="940"/>
                      <a:pt x="477" y="942"/>
                      <a:pt x="477" y="943"/>
                    </a:cubicBezTo>
                    <a:cubicBezTo>
                      <a:pt x="477" y="946"/>
                      <a:pt x="477" y="948"/>
                      <a:pt x="478" y="950"/>
                    </a:cubicBezTo>
                    <a:cubicBezTo>
                      <a:pt x="478" y="950"/>
                      <a:pt x="478" y="950"/>
                      <a:pt x="478" y="951"/>
                    </a:cubicBezTo>
                    <a:cubicBezTo>
                      <a:pt x="478" y="951"/>
                      <a:pt x="477" y="951"/>
                      <a:pt x="476" y="951"/>
                    </a:cubicBezTo>
                    <a:cubicBezTo>
                      <a:pt x="475" y="951"/>
                      <a:pt x="473" y="951"/>
                      <a:pt x="471" y="951"/>
                    </a:cubicBezTo>
                    <a:cubicBezTo>
                      <a:pt x="469" y="951"/>
                      <a:pt x="470" y="957"/>
                      <a:pt x="470" y="960"/>
                    </a:cubicBezTo>
                    <a:cubicBezTo>
                      <a:pt x="469" y="962"/>
                      <a:pt x="467" y="963"/>
                      <a:pt x="465" y="963"/>
                    </a:cubicBezTo>
                    <a:cubicBezTo>
                      <a:pt x="465" y="963"/>
                      <a:pt x="464" y="963"/>
                      <a:pt x="463" y="963"/>
                    </a:cubicBezTo>
                    <a:cubicBezTo>
                      <a:pt x="463" y="963"/>
                      <a:pt x="463" y="963"/>
                      <a:pt x="462" y="963"/>
                    </a:cubicBezTo>
                    <a:cubicBezTo>
                      <a:pt x="460" y="963"/>
                      <a:pt x="459" y="965"/>
                      <a:pt x="459" y="968"/>
                    </a:cubicBezTo>
                    <a:cubicBezTo>
                      <a:pt x="459" y="968"/>
                      <a:pt x="459" y="969"/>
                      <a:pt x="459" y="969"/>
                    </a:cubicBezTo>
                    <a:cubicBezTo>
                      <a:pt x="459" y="969"/>
                      <a:pt x="459" y="970"/>
                      <a:pt x="459" y="970"/>
                    </a:cubicBezTo>
                    <a:cubicBezTo>
                      <a:pt x="459" y="971"/>
                      <a:pt x="457" y="973"/>
                      <a:pt x="457" y="974"/>
                    </a:cubicBezTo>
                    <a:cubicBezTo>
                      <a:pt x="457" y="975"/>
                      <a:pt x="457" y="975"/>
                      <a:pt x="457" y="975"/>
                    </a:cubicBezTo>
                    <a:cubicBezTo>
                      <a:pt x="457" y="976"/>
                      <a:pt x="458" y="976"/>
                      <a:pt x="458" y="976"/>
                    </a:cubicBezTo>
                    <a:cubicBezTo>
                      <a:pt x="460" y="976"/>
                      <a:pt x="462" y="974"/>
                      <a:pt x="463" y="971"/>
                    </a:cubicBezTo>
                    <a:cubicBezTo>
                      <a:pt x="465" y="968"/>
                      <a:pt x="466" y="970"/>
                      <a:pt x="469" y="967"/>
                    </a:cubicBezTo>
                    <a:cubicBezTo>
                      <a:pt x="470" y="966"/>
                      <a:pt x="471" y="966"/>
                      <a:pt x="472" y="966"/>
                    </a:cubicBezTo>
                    <a:cubicBezTo>
                      <a:pt x="474" y="966"/>
                      <a:pt x="474" y="967"/>
                      <a:pt x="474" y="967"/>
                    </a:cubicBezTo>
                    <a:cubicBezTo>
                      <a:pt x="474" y="967"/>
                      <a:pt x="474" y="968"/>
                      <a:pt x="474" y="968"/>
                    </a:cubicBezTo>
                    <a:cubicBezTo>
                      <a:pt x="472" y="970"/>
                      <a:pt x="466" y="974"/>
                      <a:pt x="466" y="979"/>
                    </a:cubicBezTo>
                    <a:cubicBezTo>
                      <a:pt x="466" y="983"/>
                      <a:pt x="461" y="985"/>
                      <a:pt x="461" y="988"/>
                    </a:cubicBezTo>
                    <a:cubicBezTo>
                      <a:pt x="461" y="991"/>
                      <a:pt x="462" y="991"/>
                      <a:pt x="462" y="993"/>
                    </a:cubicBezTo>
                    <a:cubicBezTo>
                      <a:pt x="462" y="993"/>
                      <a:pt x="462" y="993"/>
                      <a:pt x="462" y="993"/>
                    </a:cubicBezTo>
                    <a:cubicBezTo>
                      <a:pt x="462" y="994"/>
                      <a:pt x="460" y="997"/>
                      <a:pt x="460" y="999"/>
                    </a:cubicBezTo>
                    <a:cubicBezTo>
                      <a:pt x="460" y="1001"/>
                      <a:pt x="458" y="1003"/>
                      <a:pt x="457" y="1003"/>
                    </a:cubicBezTo>
                    <a:cubicBezTo>
                      <a:pt x="457" y="1003"/>
                      <a:pt x="456" y="1003"/>
                      <a:pt x="456" y="1003"/>
                    </a:cubicBezTo>
                    <a:cubicBezTo>
                      <a:pt x="456" y="1002"/>
                      <a:pt x="456" y="1002"/>
                      <a:pt x="455" y="1002"/>
                    </a:cubicBezTo>
                    <a:cubicBezTo>
                      <a:pt x="454" y="1002"/>
                      <a:pt x="453" y="1003"/>
                      <a:pt x="453" y="1004"/>
                    </a:cubicBezTo>
                    <a:cubicBezTo>
                      <a:pt x="453" y="1005"/>
                      <a:pt x="453" y="1005"/>
                      <a:pt x="453" y="1005"/>
                    </a:cubicBezTo>
                    <a:cubicBezTo>
                      <a:pt x="454" y="1006"/>
                      <a:pt x="454" y="1006"/>
                      <a:pt x="455" y="1006"/>
                    </a:cubicBezTo>
                    <a:cubicBezTo>
                      <a:pt x="457" y="1006"/>
                      <a:pt x="461" y="1005"/>
                      <a:pt x="464" y="1003"/>
                    </a:cubicBezTo>
                    <a:cubicBezTo>
                      <a:pt x="469" y="1000"/>
                      <a:pt x="469" y="995"/>
                      <a:pt x="470" y="990"/>
                    </a:cubicBezTo>
                    <a:cubicBezTo>
                      <a:pt x="471" y="988"/>
                      <a:pt x="471" y="988"/>
                      <a:pt x="472" y="988"/>
                    </a:cubicBezTo>
                    <a:cubicBezTo>
                      <a:pt x="472" y="988"/>
                      <a:pt x="473" y="989"/>
                      <a:pt x="474" y="989"/>
                    </a:cubicBezTo>
                    <a:cubicBezTo>
                      <a:pt x="475" y="989"/>
                      <a:pt x="475" y="988"/>
                      <a:pt x="476" y="987"/>
                    </a:cubicBezTo>
                    <a:cubicBezTo>
                      <a:pt x="477" y="985"/>
                      <a:pt x="478" y="984"/>
                      <a:pt x="479" y="984"/>
                    </a:cubicBezTo>
                    <a:cubicBezTo>
                      <a:pt x="480" y="984"/>
                      <a:pt x="480" y="984"/>
                      <a:pt x="481" y="985"/>
                    </a:cubicBezTo>
                    <a:cubicBezTo>
                      <a:pt x="481" y="986"/>
                      <a:pt x="481" y="986"/>
                      <a:pt x="481" y="986"/>
                    </a:cubicBezTo>
                    <a:cubicBezTo>
                      <a:pt x="481" y="989"/>
                      <a:pt x="476" y="992"/>
                      <a:pt x="475" y="995"/>
                    </a:cubicBezTo>
                    <a:cubicBezTo>
                      <a:pt x="475" y="996"/>
                      <a:pt x="475" y="996"/>
                      <a:pt x="475" y="996"/>
                    </a:cubicBezTo>
                    <a:cubicBezTo>
                      <a:pt x="475" y="997"/>
                      <a:pt x="476" y="998"/>
                      <a:pt x="476" y="998"/>
                    </a:cubicBezTo>
                    <a:cubicBezTo>
                      <a:pt x="477" y="998"/>
                      <a:pt x="478" y="998"/>
                      <a:pt x="478" y="999"/>
                    </a:cubicBezTo>
                    <a:cubicBezTo>
                      <a:pt x="478" y="999"/>
                      <a:pt x="478" y="999"/>
                      <a:pt x="477" y="999"/>
                    </a:cubicBezTo>
                    <a:cubicBezTo>
                      <a:pt x="477" y="1000"/>
                      <a:pt x="477" y="1001"/>
                      <a:pt x="477" y="1001"/>
                    </a:cubicBezTo>
                    <a:cubicBezTo>
                      <a:pt x="477" y="1002"/>
                      <a:pt x="478" y="1003"/>
                      <a:pt x="479" y="1003"/>
                    </a:cubicBezTo>
                    <a:cubicBezTo>
                      <a:pt x="482" y="1004"/>
                      <a:pt x="484" y="1004"/>
                      <a:pt x="484" y="1006"/>
                    </a:cubicBezTo>
                    <a:cubicBezTo>
                      <a:pt x="485" y="1008"/>
                      <a:pt x="483" y="1008"/>
                      <a:pt x="481" y="1009"/>
                    </a:cubicBezTo>
                    <a:cubicBezTo>
                      <a:pt x="479" y="1009"/>
                      <a:pt x="477" y="1010"/>
                      <a:pt x="477" y="1012"/>
                    </a:cubicBezTo>
                    <a:cubicBezTo>
                      <a:pt x="477" y="1012"/>
                      <a:pt x="477" y="1013"/>
                      <a:pt x="477" y="1013"/>
                    </a:cubicBezTo>
                    <a:cubicBezTo>
                      <a:pt x="477" y="1015"/>
                      <a:pt x="478" y="1015"/>
                      <a:pt x="479" y="1016"/>
                    </a:cubicBezTo>
                    <a:cubicBezTo>
                      <a:pt x="480" y="1016"/>
                      <a:pt x="481" y="1016"/>
                      <a:pt x="481" y="1016"/>
                    </a:cubicBezTo>
                    <a:cubicBezTo>
                      <a:pt x="481" y="1016"/>
                      <a:pt x="482" y="1017"/>
                      <a:pt x="482" y="1017"/>
                    </a:cubicBezTo>
                    <a:cubicBezTo>
                      <a:pt x="482" y="1017"/>
                      <a:pt x="481" y="1017"/>
                      <a:pt x="481" y="1017"/>
                    </a:cubicBezTo>
                    <a:cubicBezTo>
                      <a:pt x="480" y="1017"/>
                      <a:pt x="478" y="1016"/>
                      <a:pt x="476" y="1016"/>
                    </a:cubicBezTo>
                    <a:cubicBezTo>
                      <a:pt x="475" y="1016"/>
                      <a:pt x="475" y="1016"/>
                      <a:pt x="475" y="1017"/>
                    </a:cubicBezTo>
                    <a:cubicBezTo>
                      <a:pt x="474" y="1017"/>
                      <a:pt x="474" y="1017"/>
                      <a:pt x="474" y="1017"/>
                    </a:cubicBezTo>
                    <a:cubicBezTo>
                      <a:pt x="475" y="1019"/>
                      <a:pt x="478" y="1021"/>
                      <a:pt x="480" y="1021"/>
                    </a:cubicBezTo>
                    <a:cubicBezTo>
                      <a:pt x="482" y="1021"/>
                      <a:pt x="484" y="1018"/>
                      <a:pt x="486" y="1016"/>
                    </a:cubicBezTo>
                    <a:cubicBezTo>
                      <a:pt x="489" y="1014"/>
                      <a:pt x="496" y="1009"/>
                      <a:pt x="502" y="1003"/>
                    </a:cubicBezTo>
                    <a:cubicBezTo>
                      <a:pt x="507" y="997"/>
                      <a:pt x="513" y="989"/>
                      <a:pt x="514" y="989"/>
                    </a:cubicBezTo>
                    <a:cubicBezTo>
                      <a:pt x="514" y="989"/>
                      <a:pt x="514" y="989"/>
                      <a:pt x="514" y="989"/>
                    </a:cubicBezTo>
                    <a:cubicBezTo>
                      <a:pt x="514" y="991"/>
                      <a:pt x="505" y="1001"/>
                      <a:pt x="504" y="1005"/>
                    </a:cubicBezTo>
                    <a:cubicBezTo>
                      <a:pt x="503" y="1008"/>
                      <a:pt x="500" y="1007"/>
                      <a:pt x="498" y="1009"/>
                    </a:cubicBezTo>
                    <a:cubicBezTo>
                      <a:pt x="496" y="1011"/>
                      <a:pt x="489" y="1018"/>
                      <a:pt x="485" y="1020"/>
                    </a:cubicBezTo>
                    <a:cubicBezTo>
                      <a:pt x="480" y="1021"/>
                      <a:pt x="479" y="1024"/>
                      <a:pt x="479" y="1023"/>
                    </a:cubicBezTo>
                    <a:cubicBezTo>
                      <a:pt x="477" y="1023"/>
                      <a:pt x="472" y="1026"/>
                      <a:pt x="470" y="1028"/>
                    </a:cubicBezTo>
                    <a:cubicBezTo>
                      <a:pt x="469" y="1029"/>
                      <a:pt x="467" y="1029"/>
                      <a:pt x="465" y="1029"/>
                    </a:cubicBezTo>
                    <a:cubicBezTo>
                      <a:pt x="465" y="1029"/>
                      <a:pt x="464" y="1029"/>
                      <a:pt x="464" y="1029"/>
                    </a:cubicBezTo>
                    <a:cubicBezTo>
                      <a:pt x="464" y="1029"/>
                      <a:pt x="464" y="1029"/>
                      <a:pt x="463" y="1029"/>
                    </a:cubicBezTo>
                    <a:cubicBezTo>
                      <a:pt x="463" y="1029"/>
                      <a:pt x="463" y="1029"/>
                      <a:pt x="463" y="1029"/>
                    </a:cubicBezTo>
                    <a:cubicBezTo>
                      <a:pt x="464" y="1029"/>
                      <a:pt x="464" y="1028"/>
                      <a:pt x="465" y="1028"/>
                    </a:cubicBezTo>
                    <a:cubicBezTo>
                      <a:pt x="466" y="1027"/>
                      <a:pt x="467" y="1027"/>
                      <a:pt x="468" y="1027"/>
                    </a:cubicBezTo>
                    <a:cubicBezTo>
                      <a:pt x="471" y="1027"/>
                      <a:pt x="473" y="1024"/>
                      <a:pt x="473" y="1022"/>
                    </a:cubicBezTo>
                    <a:cubicBezTo>
                      <a:pt x="473" y="1022"/>
                      <a:pt x="473" y="1022"/>
                      <a:pt x="473" y="1022"/>
                    </a:cubicBezTo>
                    <a:cubicBezTo>
                      <a:pt x="473" y="1020"/>
                      <a:pt x="470" y="1019"/>
                      <a:pt x="471" y="1018"/>
                    </a:cubicBezTo>
                    <a:cubicBezTo>
                      <a:pt x="471" y="1018"/>
                      <a:pt x="471" y="1018"/>
                      <a:pt x="471" y="1018"/>
                    </a:cubicBezTo>
                    <a:cubicBezTo>
                      <a:pt x="472" y="1017"/>
                      <a:pt x="473" y="1014"/>
                      <a:pt x="473" y="1013"/>
                    </a:cubicBezTo>
                    <a:cubicBezTo>
                      <a:pt x="473" y="1012"/>
                      <a:pt x="473" y="1011"/>
                      <a:pt x="472" y="1011"/>
                    </a:cubicBezTo>
                    <a:cubicBezTo>
                      <a:pt x="471" y="1010"/>
                      <a:pt x="471" y="1006"/>
                      <a:pt x="467" y="1006"/>
                    </a:cubicBezTo>
                    <a:cubicBezTo>
                      <a:pt x="463" y="1006"/>
                      <a:pt x="461" y="1013"/>
                      <a:pt x="461" y="1016"/>
                    </a:cubicBezTo>
                    <a:cubicBezTo>
                      <a:pt x="461" y="1017"/>
                      <a:pt x="461" y="1017"/>
                      <a:pt x="461" y="1017"/>
                    </a:cubicBezTo>
                    <a:cubicBezTo>
                      <a:pt x="461" y="1017"/>
                      <a:pt x="461" y="1018"/>
                      <a:pt x="461" y="1018"/>
                    </a:cubicBezTo>
                    <a:cubicBezTo>
                      <a:pt x="461" y="1020"/>
                      <a:pt x="459" y="1021"/>
                      <a:pt x="458" y="1023"/>
                    </a:cubicBezTo>
                    <a:cubicBezTo>
                      <a:pt x="458" y="1024"/>
                      <a:pt x="458" y="1024"/>
                      <a:pt x="457" y="1024"/>
                    </a:cubicBezTo>
                    <a:cubicBezTo>
                      <a:pt x="456" y="1024"/>
                      <a:pt x="456" y="1024"/>
                      <a:pt x="455" y="1023"/>
                    </a:cubicBezTo>
                    <a:cubicBezTo>
                      <a:pt x="454" y="1023"/>
                      <a:pt x="454" y="1022"/>
                      <a:pt x="454" y="1021"/>
                    </a:cubicBezTo>
                    <a:cubicBezTo>
                      <a:pt x="454" y="1021"/>
                      <a:pt x="454" y="1020"/>
                      <a:pt x="454" y="1019"/>
                    </a:cubicBezTo>
                    <a:cubicBezTo>
                      <a:pt x="455" y="1018"/>
                      <a:pt x="455" y="1017"/>
                      <a:pt x="455" y="1016"/>
                    </a:cubicBezTo>
                    <a:cubicBezTo>
                      <a:pt x="455" y="1015"/>
                      <a:pt x="454" y="1014"/>
                      <a:pt x="452" y="1014"/>
                    </a:cubicBezTo>
                    <a:cubicBezTo>
                      <a:pt x="448" y="1014"/>
                      <a:pt x="440" y="1031"/>
                      <a:pt x="440" y="1033"/>
                    </a:cubicBezTo>
                    <a:cubicBezTo>
                      <a:pt x="440" y="1033"/>
                      <a:pt x="440" y="1033"/>
                      <a:pt x="440" y="1034"/>
                    </a:cubicBezTo>
                    <a:cubicBezTo>
                      <a:pt x="440" y="1034"/>
                      <a:pt x="440" y="1034"/>
                      <a:pt x="440" y="1034"/>
                    </a:cubicBezTo>
                    <a:cubicBezTo>
                      <a:pt x="442" y="1034"/>
                      <a:pt x="448" y="1028"/>
                      <a:pt x="449" y="1028"/>
                    </a:cubicBezTo>
                    <a:cubicBezTo>
                      <a:pt x="449" y="1028"/>
                      <a:pt x="449" y="1028"/>
                      <a:pt x="449" y="1028"/>
                    </a:cubicBezTo>
                    <a:cubicBezTo>
                      <a:pt x="449" y="1028"/>
                      <a:pt x="449" y="1028"/>
                      <a:pt x="449" y="1028"/>
                    </a:cubicBezTo>
                    <a:cubicBezTo>
                      <a:pt x="450" y="1029"/>
                      <a:pt x="446" y="1031"/>
                      <a:pt x="444" y="1034"/>
                    </a:cubicBezTo>
                    <a:cubicBezTo>
                      <a:pt x="443" y="1037"/>
                      <a:pt x="442" y="1037"/>
                      <a:pt x="441" y="1037"/>
                    </a:cubicBezTo>
                    <a:cubicBezTo>
                      <a:pt x="440" y="1037"/>
                      <a:pt x="439" y="1037"/>
                      <a:pt x="438" y="1037"/>
                    </a:cubicBezTo>
                    <a:cubicBezTo>
                      <a:pt x="437" y="1037"/>
                      <a:pt x="436" y="1037"/>
                      <a:pt x="435" y="1037"/>
                    </a:cubicBezTo>
                    <a:cubicBezTo>
                      <a:pt x="433" y="1037"/>
                      <a:pt x="430" y="1037"/>
                      <a:pt x="430" y="1038"/>
                    </a:cubicBezTo>
                    <a:cubicBezTo>
                      <a:pt x="430" y="1039"/>
                      <a:pt x="432" y="1039"/>
                      <a:pt x="434" y="1039"/>
                    </a:cubicBezTo>
                    <a:cubicBezTo>
                      <a:pt x="435" y="1039"/>
                      <a:pt x="435" y="1039"/>
                      <a:pt x="436" y="1039"/>
                    </a:cubicBezTo>
                    <a:cubicBezTo>
                      <a:pt x="438" y="1039"/>
                      <a:pt x="440" y="1040"/>
                      <a:pt x="440" y="1040"/>
                    </a:cubicBezTo>
                    <a:cubicBezTo>
                      <a:pt x="440" y="1040"/>
                      <a:pt x="440" y="1040"/>
                      <a:pt x="440" y="1040"/>
                    </a:cubicBezTo>
                    <a:cubicBezTo>
                      <a:pt x="440" y="1041"/>
                      <a:pt x="437" y="1042"/>
                      <a:pt x="435" y="1044"/>
                    </a:cubicBezTo>
                    <a:cubicBezTo>
                      <a:pt x="434" y="1045"/>
                      <a:pt x="433" y="1046"/>
                      <a:pt x="432" y="1046"/>
                    </a:cubicBezTo>
                    <a:cubicBezTo>
                      <a:pt x="432" y="1046"/>
                      <a:pt x="432" y="1046"/>
                      <a:pt x="431" y="1045"/>
                    </a:cubicBezTo>
                    <a:cubicBezTo>
                      <a:pt x="430" y="1044"/>
                      <a:pt x="429" y="1043"/>
                      <a:pt x="428" y="1043"/>
                    </a:cubicBezTo>
                    <a:cubicBezTo>
                      <a:pt x="427" y="1043"/>
                      <a:pt x="427" y="1043"/>
                      <a:pt x="426" y="1043"/>
                    </a:cubicBezTo>
                    <a:cubicBezTo>
                      <a:pt x="423" y="1044"/>
                      <a:pt x="423" y="1048"/>
                      <a:pt x="421" y="1048"/>
                    </a:cubicBezTo>
                    <a:cubicBezTo>
                      <a:pt x="421" y="1048"/>
                      <a:pt x="420" y="1048"/>
                      <a:pt x="420" y="1048"/>
                    </a:cubicBezTo>
                    <a:cubicBezTo>
                      <a:pt x="420" y="1048"/>
                      <a:pt x="420" y="1048"/>
                      <a:pt x="419" y="1048"/>
                    </a:cubicBezTo>
                    <a:cubicBezTo>
                      <a:pt x="416" y="1048"/>
                      <a:pt x="411" y="1052"/>
                      <a:pt x="411" y="1055"/>
                    </a:cubicBezTo>
                    <a:cubicBezTo>
                      <a:pt x="411" y="1058"/>
                      <a:pt x="408" y="1063"/>
                      <a:pt x="408" y="1065"/>
                    </a:cubicBezTo>
                    <a:cubicBezTo>
                      <a:pt x="408" y="1066"/>
                      <a:pt x="410" y="1066"/>
                      <a:pt x="412" y="1066"/>
                    </a:cubicBezTo>
                    <a:cubicBezTo>
                      <a:pt x="413" y="1066"/>
                      <a:pt x="414" y="1066"/>
                      <a:pt x="415" y="1066"/>
                    </a:cubicBezTo>
                    <a:cubicBezTo>
                      <a:pt x="416" y="1066"/>
                      <a:pt x="416" y="1066"/>
                      <a:pt x="416" y="1066"/>
                    </a:cubicBezTo>
                    <a:cubicBezTo>
                      <a:pt x="416" y="1066"/>
                      <a:pt x="417" y="1066"/>
                      <a:pt x="417" y="1066"/>
                    </a:cubicBezTo>
                    <a:cubicBezTo>
                      <a:pt x="417" y="1066"/>
                      <a:pt x="417" y="1066"/>
                      <a:pt x="417" y="1066"/>
                    </a:cubicBezTo>
                    <a:cubicBezTo>
                      <a:pt x="417" y="1067"/>
                      <a:pt x="415" y="1067"/>
                      <a:pt x="414" y="1069"/>
                    </a:cubicBezTo>
                    <a:cubicBezTo>
                      <a:pt x="413" y="1071"/>
                      <a:pt x="410" y="1073"/>
                      <a:pt x="406" y="1074"/>
                    </a:cubicBezTo>
                    <a:cubicBezTo>
                      <a:pt x="405" y="1074"/>
                      <a:pt x="404" y="1075"/>
                      <a:pt x="404" y="1075"/>
                    </a:cubicBezTo>
                    <a:cubicBezTo>
                      <a:pt x="404" y="1076"/>
                      <a:pt x="405" y="1077"/>
                      <a:pt x="405" y="1077"/>
                    </a:cubicBezTo>
                    <a:cubicBezTo>
                      <a:pt x="405" y="1077"/>
                      <a:pt x="406" y="1077"/>
                      <a:pt x="406" y="1077"/>
                    </a:cubicBezTo>
                    <a:cubicBezTo>
                      <a:pt x="407" y="1077"/>
                      <a:pt x="409" y="1076"/>
                      <a:pt x="410" y="1076"/>
                    </a:cubicBezTo>
                    <a:cubicBezTo>
                      <a:pt x="411" y="1076"/>
                      <a:pt x="420" y="1072"/>
                      <a:pt x="421" y="1068"/>
                    </a:cubicBezTo>
                    <a:cubicBezTo>
                      <a:pt x="423" y="1064"/>
                      <a:pt x="425" y="1066"/>
                      <a:pt x="429" y="1064"/>
                    </a:cubicBezTo>
                    <a:cubicBezTo>
                      <a:pt x="431" y="1062"/>
                      <a:pt x="432" y="1061"/>
                      <a:pt x="432" y="1060"/>
                    </a:cubicBezTo>
                    <a:cubicBezTo>
                      <a:pt x="432" y="1059"/>
                      <a:pt x="431" y="1059"/>
                      <a:pt x="431" y="1058"/>
                    </a:cubicBezTo>
                    <a:cubicBezTo>
                      <a:pt x="431" y="1056"/>
                      <a:pt x="433" y="1056"/>
                      <a:pt x="435" y="1055"/>
                    </a:cubicBezTo>
                    <a:cubicBezTo>
                      <a:pt x="435" y="1055"/>
                      <a:pt x="437" y="1054"/>
                      <a:pt x="438" y="1053"/>
                    </a:cubicBezTo>
                    <a:cubicBezTo>
                      <a:pt x="437" y="1054"/>
                      <a:pt x="435" y="1055"/>
                      <a:pt x="435" y="1056"/>
                    </a:cubicBezTo>
                    <a:cubicBezTo>
                      <a:pt x="433" y="1057"/>
                      <a:pt x="433" y="1060"/>
                      <a:pt x="433" y="1061"/>
                    </a:cubicBezTo>
                    <a:cubicBezTo>
                      <a:pt x="433" y="1062"/>
                      <a:pt x="433" y="1063"/>
                      <a:pt x="433" y="1063"/>
                    </a:cubicBezTo>
                    <a:cubicBezTo>
                      <a:pt x="433" y="1065"/>
                      <a:pt x="436" y="1065"/>
                      <a:pt x="439" y="1066"/>
                    </a:cubicBezTo>
                    <a:cubicBezTo>
                      <a:pt x="442" y="1066"/>
                      <a:pt x="445" y="1067"/>
                      <a:pt x="445" y="1068"/>
                    </a:cubicBezTo>
                    <a:cubicBezTo>
                      <a:pt x="445" y="1068"/>
                      <a:pt x="445" y="1068"/>
                      <a:pt x="445" y="1068"/>
                    </a:cubicBezTo>
                    <a:cubicBezTo>
                      <a:pt x="445" y="1069"/>
                      <a:pt x="444" y="1069"/>
                      <a:pt x="444" y="1070"/>
                    </a:cubicBezTo>
                    <a:cubicBezTo>
                      <a:pt x="443" y="1070"/>
                      <a:pt x="442" y="1070"/>
                      <a:pt x="441" y="1070"/>
                    </a:cubicBezTo>
                    <a:cubicBezTo>
                      <a:pt x="440" y="1070"/>
                      <a:pt x="438" y="1070"/>
                      <a:pt x="438" y="1070"/>
                    </a:cubicBezTo>
                    <a:cubicBezTo>
                      <a:pt x="437" y="1069"/>
                      <a:pt x="436" y="1069"/>
                      <a:pt x="435" y="1069"/>
                    </a:cubicBezTo>
                    <a:cubicBezTo>
                      <a:pt x="434" y="1069"/>
                      <a:pt x="434" y="1069"/>
                      <a:pt x="434" y="1070"/>
                    </a:cubicBezTo>
                    <a:cubicBezTo>
                      <a:pt x="434" y="1071"/>
                      <a:pt x="432" y="1072"/>
                      <a:pt x="430" y="1073"/>
                    </a:cubicBezTo>
                    <a:cubicBezTo>
                      <a:pt x="427" y="1073"/>
                      <a:pt x="425" y="1074"/>
                      <a:pt x="425" y="1076"/>
                    </a:cubicBezTo>
                    <a:cubicBezTo>
                      <a:pt x="424" y="1078"/>
                      <a:pt x="416" y="1078"/>
                      <a:pt x="416" y="1083"/>
                    </a:cubicBezTo>
                    <a:cubicBezTo>
                      <a:pt x="416" y="1083"/>
                      <a:pt x="416" y="1084"/>
                      <a:pt x="416" y="1084"/>
                    </a:cubicBezTo>
                    <a:cubicBezTo>
                      <a:pt x="416" y="1088"/>
                      <a:pt x="417" y="1089"/>
                      <a:pt x="417" y="1092"/>
                    </a:cubicBezTo>
                    <a:cubicBezTo>
                      <a:pt x="417" y="1095"/>
                      <a:pt x="415" y="1095"/>
                      <a:pt x="414" y="1099"/>
                    </a:cubicBezTo>
                    <a:cubicBezTo>
                      <a:pt x="414" y="1100"/>
                      <a:pt x="415" y="1101"/>
                      <a:pt x="415" y="1101"/>
                    </a:cubicBezTo>
                    <a:cubicBezTo>
                      <a:pt x="415" y="1102"/>
                      <a:pt x="415" y="1102"/>
                      <a:pt x="413" y="1102"/>
                    </a:cubicBezTo>
                    <a:cubicBezTo>
                      <a:pt x="413" y="1102"/>
                      <a:pt x="412" y="1102"/>
                      <a:pt x="412" y="1102"/>
                    </a:cubicBezTo>
                    <a:cubicBezTo>
                      <a:pt x="411" y="1102"/>
                      <a:pt x="410" y="1102"/>
                      <a:pt x="410" y="1102"/>
                    </a:cubicBezTo>
                    <a:cubicBezTo>
                      <a:pt x="409" y="1102"/>
                      <a:pt x="409" y="1102"/>
                      <a:pt x="409" y="1100"/>
                    </a:cubicBezTo>
                    <a:cubicBezTo>
                      <a:pt x="409" y="1100"/>
                      <a:pt x="409" y="1100"/>
                      <a:pt x="409" y="1099"/>
                    </a:cubicBezTo>
                    <a:cubicBezTo>
                      <a:pt x="409" y="1096"/>
                      <a:pt x="406" y="1095"/>
                      <a:pt x="405" y="1095"/>
                    </a:cubicBezTo>
                    <a:cubicBezTo>
                      <a:pt x="403" y="1095"/>
                      <a:pt x="401" y="1093"/>
                      <a:pt x="400" y="1090"/>
                    </a:cubicBezTo>
                    <a:cubicBezTo>
                      <a:pt x="400" y="1089"/>
                      <a:pt x="399" y="1089"/>
                      <a:pt x="398" y="1089"/>
                    </a:cubicBezTo>
                    <a:cubicBezTo>
                      <a:pt x="396" y="1089"/>
                      <a:pt x="394" y="1091"/>
                      <a:pt x="393" y="1093"/>
                    </a:cubicBezTo>
                    <a:cubicBezTo>
                      <a:pt x="393" y="1093"/>
                      <a:pt x="393" y="1093"/>
                      <a:pt x="393" y="1094"/>
                    </a:cubicBezTo>
                    <a:cubicBezTo>
                      <a:pt x="393" y="1095"/>
                      <a:pt x="395" y="1097"/>
                      <a:pt x="395" y="1097"/>
                    </a:cubicBezTo>
                    <a:cubicBezTo>
                      <a:pt x="395" y="1098"/>
                      <a:pt x="395" y="1098"/>
                      <a:pt x="395" y="1098"/>
                    </a:cubicBezTo>
                    <a:cubicBezTo>
                      <a:pt x="395" y="1098"/>
                      <a:pt x="394" y="1098"/>
                      <a:pt x="394" y="1098"/>
                    </a:cubicBezTo>
                    <a:cubicBezTo>
                      <a:pt x="393" y="1098"/>
                      <a:pt x="391" y="1097"/>
                      <a:pt x="390" y="1096"/>
                    </a:cubicBezTo>
                    <a:cubicBezTo>
                      <a:pt x="390" y="1096"/>
                      <a:pt x="389" y="1095"/>
                      <a:pt x="389" y="1095"/>
                    </a:cubicBezTo>
                    <a:cubicBezTo>
                      <a:pt x="388" y="1096"/>
                      <a:pt x="386" y="1098"/>
                      <a:pt x="386" y="1100"/>
                    </a:cubicBezTo>
                    <a:cubicBezTo>
                      <a:pt x="386" y="1101"/>
                      <a:pt x="387" y="1102"/>
                      <a:pt x="387" y="1103"/>
                    </a:cubicBezTo>
                    <a:cubicBezTo>
                      <a:pt x="389" y="1104"/>
                      <a:pt x="390" y="1105"/>
                      <a:pt x="390" y="1107"/>
                    </a:cubicBezTo>
                    <a:cubicBezTo>
                      <a:pt x="390" y="1108"/>
                      <a:pt x="389" y="1109"/>
                      <a:pt x="389" y="1109"/>
                    </a:cubicBezTo>
                    <a:cubicBezTo>
                      <a:pt x="389" y="1110"/>
                      <a:pt x="388" y="1110"/>
                      <a:pt x="388" y="1110"/>
                    </a:cubicBezTo>
                    <a:cubicBezTo>
                      <a:pt x="387" y="1110"/>
                      <a:pt x="387" y="1110"/>
                      <a:pt x="386" y="1110"/>
                    </a:cubicBezTo>
                    <a:cubicBezTo>
                      <a:pt x="385" y="1110"/>
                      <a:pt x="385" y="1110"/>
                      <a:pt x="385" y="1111"/>
                    </a:cubicBezTo>
                    <a:cubicBezTo>
                      <a:pt x="384" y="1111"/>
                      <a:pt x="384" y="1111"/>
                      <a:pt x="384" y="1111"/>
                    </a:cubicBezTo>
                    <a:cubicBezTo>
                      <a:pt x="383" y="1111"/>
                      <a:pt x="382" y="1111"/>
                      <a:pt x="381" y="1110"/>
                    </a:cubicBezTo>
                    <a:cubicBezTo>
                      <a:pt x="380" y="1110"/>
                      <a:pt x="380" y="1110"/>
                      <a:pt x="380" y="1109"/>
                    </a:cubicBezTo>
                    <a:cubicBezTo>
                      <a:pt x="380" y="1109"/>
                      <a:pt x="380" y="1108"/>
                      <a:pt x="380" y="1107"/>
                    </a:cubicBezTo>
                    <a:cubicBezTo>
                      <a:pt x="380" y="1107"/>
                      <a:pt x="380" y="1106"/>
                      <a:pt x="380" y="1106"/>
                    </a:cubicBezTo>
                    <a:cubicBezTo>
                      <a:pt x="380" y="1105"/>
                      <a:pt x="380" y="1104"/>
                      <a:pt x="379" y="1104"/>
                    </a:cubicBezTo>
                    <a:cubicBezTo>
                      <a:pt x="378" y="1104"/>
                      <a:pt x="378" y="1105"/>
                      <a:pt x="378" y="1106"/>
                    </a:cubicBezTo>
                    <a:cubicBezTo>
                      <a:pt x="378" y="1107"/>
                      <a:pt x="378" y="1109"/>
                      <a:pt x="378" y="1110"/>
                    </a:cubicBezTo>
                    <a:cubicBezTo>
                      <a:pt x="378" y="1110"/>
                      <a:pt x="378" y="1110"/>
                      <a:pt x="378" y="1110"/>
                    </a:cubicBezTo>
                    <a:cubicBezTo>
                      <a:pt x="377" y="1110"/>
                      <a:pt x="375" y="1111"/>
                      <a:pt x="375" y="1113"/>
                    </a:cubicBezTo>
                    <a:cubicBezTo>
                      <a:pt x="375" y="1113"/>
                      <a:pt x="375" y="1114"/>
                      <a:pt x="375" y="1114"/>
                    </a:cubicBezTo>
                    <a:cubicBezTo>
                      <a:pt x="375" y="1115"/>
                      <a:pt x="375" y="1116"/>
                      <a:pt x="374" y="1116"/>
                    </a:cubicBezTo>
                    <a:cubicBezTo>
                      <a:pt x="374" y="1116"/>
                      <a:pt x="374" y="1115"/>
                      <a:pt x="374" y="1114"/>
                    </a:cubicBezTo>
                    <a:cubicBezTo>
                      <a:pt x="374" y="1114"/>
                      <a:pt x="374" y="1113"/>
                      <a:pt x="372" y="1112"/>
                    </a:cubicBezTo>
                    <a:cubicBezTo>
                      <a:pt x="372" y="1112"/>
                      <a:pt x="372" y="1112"/>
                      <a:pt x="371" y="1112"/>
                    </a:cubicBezTo>
                    <a:cubicBezTo>
                      <a:pt x="371" y="1112"/>
                      <a:pt x="370" y="1112"/>
                      <a:pt x="370" y="1113"/>
                    </a:cubicBezTo>
                    <a:cubicBezTo>
                      <a:pt x="370" y="1113"/>
                      <a:pt x="370" y="1114"/>
                      <a:pt x="370" y="1114"/>
                    </a:cubicBezTo>
                    <a:cubicBezTo>
                      <a:pt x="370" y="1115"/>
                      <a:pt x="370" y="1116"/>
                      <a:pt x="370" y="1117"/>
                    </a:cubicBezTo>
                    <a:cubicBezTo>
                      <a:pt x="370" y="1118"/>
                      <a:pt x="370" y="1118"/>
                      <a:pt x="370" y="1119"/>
                    </a:cubicBezTo>
                    <a:cubicBezTo>
                      <a:pt x="370" y="1119"/>
                      <a:pt x="370" y="1119"/>
                      <a:pt x="370" y="1119"/>
                    </a:cubicBezTo>
                    <a:cubicBezTo>
                      <a:pt x="370" y="1119"/>
                      <a:pt x="370" y="1119"/>
                      <a:pt x="370" y="1119"/>
                    </a:cubicBezTo>
                    <a:cubicBezTo>
                      <a:pt x="370" y="1119"/>
                      <a:pt x="369" y="1119"/>
                      <a:pt x="369" y="1119"/>
                    </a:cubicBezTo>
                    <a:cubicBezTo>
                      <a:pt x="369" y="1118"/>
                      <a:pt x="369" y="1118"/>
                      <a:pt x="369" y="1118"/>
                    </a:cubicBezTo>
                    <a:cubicBezTo>
                      <a:pt x="369" y="1117"/>
                      <a:pt x="368" y="1117"/>
                      <a:pt x="367" y="1117"/>
                    </a:cubicBezTo>
                    <a:cubicBezTo>
                      <a:pt x="367" y="1117"/>
                      <a:pt x="366" y="1118"/>
                      <a:pt x="365" y="1119"/>
                    </a:cubicBezTo>
                    <a:cubicBezTo>
                      <a:pt x="363" y="1120"/>
                      <a:pt x="357" y="1122"/>
                      <a:pt x="357" y="1124"/>
                    </a:cubicBezTo>
                    <a:cubicBezTo>
                      <a:pt x="357" y="1126"/>
                      <a:pt x="361" y="1126"/>
                      <a:pt x="365" y="1126"/>
                    </a:cubicBezTo>
                    <a:cubicBezTo>
                      <a:pt x="368" y="1126"/>
                      <a:pt x="369" y="1128"/>
                      <a:pt x="369" y="1129"/>
                    </a:cubicBezTo>
                    <a:cubicBezTo>
                      <a:pt x="369" y="1130"/>
                      <a:pt x="369" y="1130"/>
                      <a:pt x="368" y="1131"/>
                    </a:cubicBezTo>
                    <a:cubicBezTo>
                      <a:pt x="368" y="1132"/>
                      <a:pt x="367" y="1133"/>
                      <a:pt x="367" y="1133"/>
                    </a:cubicBezTo>
                    <a:cubicBezTo>
                      <a:pt x="366" y="1133"/>
                      <a:pt x="366" y="1132"/>
                      <a:pt x="365" y="1131"/>
                    </a:cubicBezTo>
                    <a:cubicBezTo>
                      <a:pt x="365" y="1130"/>
                      <a:pt x="364" y="1129"/>
                      <a:pt x="363" y="1129"/>
                    </a:cubicBezTo>
                    <a:cubicBezTo>
                      <a:pt x="362" y="1129"/>
                      <a:pt x="361" y="1130"/>
                      <a:pt x="361" y="1131"/>
                    </a:cubicBezTo>
                    <a:cubicBezTo>
                      <a:pt x="361" y="1131"/>
                      <a:pt x="361" y="1131"/>
                      <a:pt x="361" y="1131"/>
                    </a:cubicBezTo>
                    <a:cubicBezTo>
                      <a:pt x="361" y="1131"/>
                      <a:pt x="362" y="1132"/>
                      <a:pt x="362" y="1133"/>
                    </a:cubicBezTo>
                    <a:cubicBezTo>
                      <a:pt x="362" y="1133"/>
                      <a:pt x="362" y="1132"/>
                      <a:pt x="360" y="1131"/>
                    </a:cubicBezTo>
                    <a:cubicBezTo>
                      <a:pt x="359" y="1131"/>
                      <a:pt x="359" y="1130"/>
                      <a:pt x="358" y="1130"/>
                    </a:cubicBezTo>
                    <a:cubicBezTo>
                      <a:pt x="357" y="1130"/>
                      <a:pt x="357" y="1131"/>
                      <a:pt x="356" y="1133"/>
                    </a:cubicBezTo>
                    <a:cubicBezTo>
                      <a:pt x="356" y="1133"/>
                      <a:pt x="356" y="1133"/>
                      <a:pt x="356" y="1134"/>
                    </a:cubicBezTo>
                    <a:cubicBezTo>
                      <a:pt x="356" y="1136"/>
                      <a:pt x="358" y="1137"/>
                      <a:pt x="358" y="1138"/>
                    </a:cubicBezTo>
                    <a:cubicBezTo>
                      <a:pt x="358" y="1139"/>
                      <a:pt x="358" y="1140"/>
                      <a:pt x="359" y="1140"/>
                    </a:cubicBezTo>
                    <a:cubicBezTo>
                      <a:pt x="360" y="1140"/>
                      <a:pt x="360" y="1140"/>
                      <a:pt x="360" y="1140"/>
                    </a:cubicBezTo>
                    <a:cubicBezTo>
                      <a:pt x="360" y="1141"/>
                      <a:pt x="360" y="1141"/>
                      <a:pt x="358" y="1141"/>
                    </a:cubicBezTo>
                    <a:cubicBezTo>
                      <a:pt x="357" y="1141"/>
                      <a:pt x="355" y="1141"/>
                      <a:pt x="354" y="1141"/>
                    </a:cubicBezTo>
                    <a:cubicBezTo>
                      <a:pt x="351" y="1141"/>
                      <a:pt x="348" y="1145"/>
                      <a:pt x="346" y="1148"/>
                    </a:cubicBezTo>
                    <a:cubicBezTo>
                      <a:pt x="346" y="1148"/>
                      <a:pt x="346" y="1149"/>
                      <a:pt x="346" y="1149"/>
                    </a:cubicBezTo>
                    <a:cubicBezTo>
                      <a:pt x="346" y="1151"/>
                      <a:pt x="348" y="1152"/>
                      <a:pt x="350" y="1152"/>
                    </a:cubicBezTo>
                    <a:cubicBezTo>
                      <a:pt x="352" y="1152"/>
                      <a:pt x="353" y="1154"/>
                      <a:pt x="353" y="1155"/>
                    </a:cubicBezTo>
                    <a:cubicBezTo>
                      <a:pt x="353" y="1156"/>
                      <a:pt x="353" y="1156"/>
                      <a:pt x="352" y="1156"/>
                    </a:cubicBezTo>
                    <a:cubicBezTo>
                      <a:pt x="350" y="1156"/>
                      <a:pt x="350" y="1156"/>
                      <a:pt x="350" y="1155"/>
                    </a:cubicBezTo>
                    <a:cubicBezTo>
                      <a:pt x="350" y="1155"/>
                      <a:pt x="350" y="1154"/>
                      <a:pt x="349" y="1154"/>
                    </a:cubicBezTo>
                    <a:cubicBezTo>
                      <a:pt x="347" y="1154"/>
                      <a:pt x="343" y="1155"/>
                      <a:pt x="343" y="1159"/>
                    </a:cubicBezTo>
                    <a:cubicBezTo>
                      <a:pt x="342" y="1162"/>
                      <a:pt x="337" y="1161"/>
                      <a:pt x="336" y="1165"/>
                    </a:cubicBezTo>
                    <a:cubicBezTo>
                      <a:pt x="336" y="1165"/>
                      <a:pt x="336" y="1166"/>
                      <a:pt x="336" y="1166"/>
                    </a:cubicBezTo>
                    <a:cubicBezTo>
                      <a:pt x="337" y="1167"/>
                      <a:pt x="338" y="1168"/>
                      <a:pt x="339" y="1168"/>
                    </a:cubicBezTo>
                    <a:cubicBezTo>
                      <a:pt x="341" y="1168"/>
                      <a:pt x="343" y="1167"/>
                      <a:pt x="344" y="1167"/>
                    </a:cubicBezTo>
                    <a:cubicBezTo>
                      <a:pt x="344" y="1167"/>
                      <a:pt x="344" y="1167"/>
                      <a:pt x="344" y="1167"/>
                    </a:cubicBezTo>
                    <a:cubicBezTo>
                      <a:pt x="344" y="1168"/>
                      <a:pt x="344" y="1169"/>
                      <a:pt x="342" y="1170"/>
                    </a:cubicBezTo>
                    <a:cubicBezTo>
                      <a:pt x="341" y="1170"/>
                      <a:pt x="340" y="1171"/>
                      <a:pt x="338" y="1171"/>
                    </a:cubicBezTo>
                    <a:cubicBezTo>
                      <a:pt x="337" y="1171"/>
                      <a:pt x="336" y="1171"/>
                      <a:pt x="336" y="1170"/>
                    </a:cubicBezTo>
                    <a:cubicBezTo>
                      <a:pt x="335" y="1169"/>
                      <a:pt x="334" y="1169"/>
                      <a:pt x="333" y="1169"/>
                    </a:cubicBezTo>
                    <a:cubicBezTo>
                      <a:pt x="332" y="1169"/>
                      <a:pt x="331" y="1170"/>
                      <a:pt x="330" y="1171"/>
                    </a:cubicBezTo>
                    <a:cubicBezTo>
                      <a:pt x="330" y="1172"/>
                      <a:pt x="330" y="1172"/>
                      <a:pt x="329" y="1172"/>
                    </a:cubicBezTo>
                    <a:cubicBezTo>
                      <a:pt x="329" y="1172"/>
                      <a:pt x="328" y="1172"/>
                      <a:pt x="327" y="1172"/>
                    </a:cubicBezTo>
                    <a:cubicBezTo>
                      <a:pt x="326" y="1172"/>
                      <a:pt x="325" y="1172"/>
                      <a:pt x="325" y="1175"/>
                    </a:cubicBezTo>
                    <a:cubicBezTo>
                      <a:pt x="325" y="1177"/>
                      <a:pt x="326" y="1178"/>
                      <a:pt x="327" y="1178"/>
                    </a:cubicBezTo>
                    <a:cubicBezTo>
                      <a:pt x="329" y="1177"/>
                      <a:pt x="330" y="1177"/>
                      <a:pt x="331" y="1177"/>
                    </a:cubicBezTo>
                    <a:cubicBezTo>
                      <a:pt x="332" y="1177"/>
                      <a:pt x="332" y="1177"/>
                      <a:pt x="332" y="1177"/>
                    </a:cubicBezTo>
                    <a:cubicBezTo>
                      <a:pt x="332" y="1177"/>
                      <a:pt x="332" y="1177"/>
                      <a:pt x="332" y="1178"/>
                    </a:cubicBezTo>
                    <a:cubicBezTo>
                      <a:pt x="332" y="1179"/>
                      <a:pt x="330" y="1180"/>
                      <a:pt x="330" y="1182"/>
                    </a:cubicBezTo>
                    <a:cubicBezTo>
                      <a:pt x="330" y="1182"/>
                      <a:pt x="330" y="1182"/>
                      <a:pt x="330" y="1182"/>
                    </a:cubicBezTo>
                    <a:cubicBezTo>
                      <a:pt x="330" y="1183"/>
                      <a:pt x="330" y="1183"/>
                      <a:pt x="330" y="1183"/>
                    </a:cubicBezTo>
                    <a:cubicBezTo>
                      <a:pt x="330" y="1184"/>
                      <a:pt x="327" y="1186"/>
                      <a:pt x="327" y="1187"/>
                    </a:cubicBezTo>
                    <a:cubicBezTo>
                      <a:pt x="327" y="1188"/>
                      <a:pt x="328" y="1188"/>
                      <a:pt x="328" y="1188"/>
                    </a:cubicBezTo>
                    <a:cubicBezTo>
                      <a:pt x="329" y="1188"/>
                      <a:pt x="331" y="1187"/>
                      <a:pt x="332" y="1187"/>
                    </a:cubicBezTo>
                    <a:cubicBezTo>
                      <a:pt x="333" y="1187"/>
                      <a:pt x="333" y="1187"/>
                      <a:pt x="333" y="1187"/>
                    </a:cubicBezTo>
                    <a:cubicBezTo>
                      <a:pt x="334" y="1188"/>
                      <a:pt x="334" y="1188"/>
                      <a:pt x="334" y="1188"/>
                    </a:cubicBezTo>
                    <a:cubicBezTo>
                      <a:pt x="334" y="1189"/>
                      <a:pt x="333" y="1191"/>
                      <a:pt x="333" y="1191"/>
                    </a:cubicBezTo>
                    <a:cubicBezTo>
                      <a:pt x="333" y="1192"/>
                      <a:pt x="333" y="1192"/>
                      <a:pt x="334" y="1192"/>
                    </a:cubicBezTo>
                    <a:cubicBezTo>
                      <a:pt x="334" y="1192"/>
                      <a:pt x="335" y="1192"/>
                      <a:pt x="336" y="1191"/>
                    </a:cubicBezTo>
                    <a:cubicBezTo>
                      <a:pt x="338" y="1190"/>
                      <a:pt x="339" y="1190"/>
                      <a:pt x="340" y="1190"/>
                    </a:cubicBezTo>
                    <a:cubicBezTo>
                      <a:pt x="342" y="1190"/>
                      <a:pt x="343" y="1191"/>
                      <a:pt x="343" y="1192"/>
                    </a:cubicBezTo>
                    <a:cubicBezTo>
                      <a:pt x="343" y="1192"/>
                      <a:pt x="342" y="1192"/>
                      <a:pt x="342" y="1192"/>
                    </a:cubicBezTo>
                    <a:cubicBezTo>
                      <a:pt x="339" y="1192"/>
                      <a:pt x="336" y="1194"/>
                      <a:pt x="333" y="1195"/>
                    </a:cubicBezTo>
                    <a:cubicBezTo>
                      <a:pt x="330" y="1196"/>
                      <a:pt x="329" y="1199"/>
                      <a:pt x="326" y="1199"/>
                    </a:cubicBezTo>
                    <a:cubicBezTo>
                      <a:pt x="326" y="1199"/>
                      <a:pt x="326" y="1199"/>
                      <a:pt x="326" y="1199"/>
                    </a:cubicBezTo>
                    <a:cubicBezTo>
                      <a:pt x="325" y="1199"/>
                      <a:pt x="324" y="1198"/>
                      <a:pt x="323" y="1198"/>
                    </a:cubicBezTo>
                    <a:cubicBezTo>
                      <a:pt x="322" y="1198"/>
                      <a:pt x="321" y="1199"/>
                      <a:pt x="320" y="1201"/>
                    </a:cubicBezTo>
                    <a:cubicBezTo>
                      <a:pt x="319" y="1203"/>
                      <a:pt x="318" y="1204"/>
                      <a:pt x="317" y="1204"/>
                    </a:cubicBezTo>
                    <a:cubicBezTo>
                      <a:pt x="316" y="1204"/>
                      <a:pt x="315" y="1204"/>
                      <a:pt x="314" y="1204"/>
                    </a:cubicBezTo>
                    <a:cubicBezTo>
                      <a:pt x="314" y="1203"/>
                      <a:pt x="313" y="1203"/>
                      <a:pt x="313" y="1203"/>
                    </a:cubicBezTo>
                    <a:cubicBezTo>
                      <a:pt x="308" y="1203"/>
                      <a:pt x="302" y="1212"/>
                      <a:pt x="301" y="1215"/>
                    </a:cubicBezTo>
                    <a:cubicBezTo>
                      <a:pt x="301" y="1216"/>
                      <a:pt x="301" y="1216"/>
                      <a:pt x="301" y="1216"/>
                    </a:cubicBezTo>
                    <a:cubicBezTo>
                      <a:pt x="301" y="1217"/>
                      <a:pt x="303" y="1217"/>
                      <a:pt x="304" y="1217"/>
                    </a:cubicBezTo>
                    <a:cubicBezTo>
                      <a:pt x="306" y="1217"/>
                      <a:pt x="309" y="1217"/>
                      <a:pt x="311" y="1217"/>
                    </a:cubicBezTo>
                    <a:cubicBezTo>
                      <a:pt x="311" y="1217"/>
                      <a:pt x="311" y="1217"/>
                      <a:pt x="311" y="1217"/>
                    </a:cubicBezTo>
                    <a:cubicBezTo>
                      <a:pt x="311" y="1217"/>
                      <a:pt x="311" y="1217"/>
                      <a:pt x="311" y="1217"/>
                    </a:cubicBezTo>
                    <a:cubicBezTo>
                      <a:pt x="311" y="1218"/>
                      <a:pt x="308" y="1221"/>
                      <a:pt x="305" y="1221"/>
                    </a:cubicBezTo>
                    <a:cubicBezTo>
                      <a:pt x="302" y="1222"/>
                      <a:pt x="301" y="1222"/>
                      <a:pt x="301" y="1223"/>
                    </a:cubicBezTo>
                    <a:cubicBezTo>
                      <a:pt x="301" y="1224"/>
                      <a:pt x="301" y="1224"/>
                      <a:pt x="302" y="1225"/>
                    </a:cubicBezTo>
                    <a:cubicBezTo>
                      <a:pt x="302" y="1225"/>
                      <a:pt x="302" y="1225"/>
                      <a:pt x="302" y="1226"/>
                    </a:cubicBezTo>
                    <a:cubicBezTo>
                      <a:pt x="302" y="1228"/>
                      <a:pt x="301" y="1230"/>
                      <a:pt x="301" y="1231"/>
                    </a:cubicBezTo>
                    <a:cubicBezTo>
                      <a:pt x="301" y="1231"/>
                      <a:pt x="301" y="1231"/>
                      <a:pt x="302" y="1231"/>
                    </a:cubicBezTo>
                    <a:cubicBezTo>
                      <a:pt x="302" y="1231"/>
                      <a:pt x="302" y="1231"/>
                      <a:pt x="302" y="1231"/>
                    </a:cubicBezTo>
                    <a:cubicBezTo>
                      <a:pt x="303" y="1231"/>
                      <a:pt x="304" y="1230"/>
                      <a:pt x="306" y="1229"/>
                    </a:cubicBezTo>
                    <a:cubicBezTo>
                      <a:pt x="308" y="1228"/>
                      <a:pt x="309" y="1230"/>
                      <a:pt x="311" y="1227"/>
                    </a:cubicBezTo>
                    <a:cubicBezTo>
                      <a:pt x="314" y="1225"/>
                      <a:pt x="318" y="1224"/>
                      <a:pt x="322" y="1221"/>
                    </a:cubicBezTo>
                    <a:cubicBezTo>
                      <a:pt x="324" y="1218"/>
                      <a:pt x="327" y="1217"/>
                      <a:pt x="329" y="1217"/>
                    </a:cubicBezTo>
                    <a:cubicBezTo>
                      <a:pt x="329" y="1217"/>
                      <a:pt x="330" y="1217"/>
                      <a:pt x="330" y="1217"/>
                    </a:cubicBezTo>
                    <a:cubicBezTo>
                      <a:pt x="330" y="1218"/>
                      <a:pt x="330" y="1218"/>
                      <a:pt x="331" y="1218"/>
                    </a:cubicBezTo>
                    <a:cubicBezTo>
                      <a:pt x="331" y="1218"/>
                      <a:pt x="332" y="1218"/>
                      <a:pt x="333" y="1218"/>
                    </a:cubicBezTo>
                    <a:cubicBezTo>
                      <a:pt x="334" y="1218"/>
                      <a:pt x="334" y="1218"/>
                      <a:pt x="335" y="1218"/>
                    </a:cubicBezTo>
                    <a:cubicBezTo>
                      <a:pt x="335" y="1219"/>
                      <a:pt x="335" y="1219"/>
                      <a:pt x="335" y="1219"/>
                    </a:cubicBezTo>
                    <a:cubicBezTo>
                      <a:pt x="335" y="1220"/>
                      <a:pt x="333" y="1222"/>
                      <a:pt x="331" y="1223"/>
                    </a:cubicBezTo>
                    <a:cubicBezTo>
                      <a:pt x="329" y="1224"/>
                      <a:pt x="326" y="1226"/>
                      <a:pt x="325" y="1226"/>
                    </a:cubicBezTo>
                    <a:cubicBezTo>
                      <a:pt x="323" y="1226"/>
                      <a:pt x="318" y="1228"/>
                      <a:pt x="318" y="1230"/>
                    </a:cubicBezTo>
                    <a:cubicBezTo>
                      <a:pt x="318" y="1230"/>
                      <a:pt x="318" y="1231"/>
                      <a:pt x="318" y="1231"/>
                    </a:cubicBezTo>
                    <a:cubicBezTo>
                      <a:pt x="318" y="1234"/>
                      <a:pt x="318" y="1240"/>
                      <a:pt x="321" y="1241"/>
                    </a:cubicBezTo>
                    <a:cubicBezTo>
                      <a:pt x="322" y="1241"/>
                      <a:pt x="323" y="1242"/>
                      <a:pt x="323" y="1243"/>
                    </a:cubicBezTo>
                    <a:cubicBezTo>
                      <a:pt x="323" y="1244"/>
                      <a:pt x="322" y="1246"/>
                      <a:pt x="322" y="1248"/>
                    </a:cubicBezTo>
                    <a:cubicBezTo>
                      <a:pt x="322" y="1248"/>
                      <a:pt x="322" y="1248"/>
                      <a:pt x="322" y="1249"/>
                    </a:cubicBezTo>
                    <a:cubicBezTo>
                      <a:pt x="322" y="1253"/>
                      <a:pt x="327" y="1255"/>
                      <a:pt x="329" y="1256"/>
                    </a:cubicBezTo>
                    <a:cubicBezTo>
                      <a:pt x="329" y="1256"/>
                      <a:pt x="330" y="1256"/>
                      <a:pt x="330" y="1256"/>
                    </a:cubicBezTo>
                    <a:cubicBezTo>
                      <a:pt x="332" y="1256"/>
                      <a:pt x="338" y="1252"/>
                      <a:pt x="342" y="1248"/>
                    </a:cubicBezTo>
                    <a:cubicBezTo>
                      <a:pt x="346" y="1244"/>
                      <a:pt x="353" y="1244"/>
                      <a:pt x="357" y="1240"/>
                    </a:cubicBezTo>
                    <a:cubicBezTo>
                      <a:pt x="361" y="1236"/>
                      <a:pt x="376" y="1225"/>
                      <a:pt x="381" y="1222"/>
                    </a:cubicBezTo>
                    <a:cubicBezTo>
                      <a:pt x="385" y="1220"/>
                      <a:pt x="390" y="1219"/>
                      <a:pt x="391" y="1214"/>
                    </a:cubicBezTo>
                    <a:cubicBezTo>
                      <a:pt x="391" y="1214"/>
                      <a:pt x="391" y="1213"/>
                      <a:pt x="391" y="1213"/>
                    </a:cubicBezTo>
                    <a:cubicBezTo>
                      <a:pt x="391" y="1213"/>
                      <a:pt x="391" y="1213"/>
                      <a:pt x="391" y="1213"/>
                    </a:cubicBezTo>
                    <a:cubicBezTo>
                      <a:pt x="391" y="1213"/>
                      <a:pt x="391" y="1213"/>
                      <a:pt x="391" y="1213"/>
                    </a:cubicBezTo>
                    <a:cubicBezTo>
                      <a:pt x="392" y="1214"/>
                      <a:pt x="393" y="1217"/>
                      <a:pt x="395" y="1218"/>
                    </a:cubicBezTo>
                    <a:cubicBezTo>
                      <a:pt x="395" y="1218"/>
                      <a:pt x="395" y="1218"/>
                      <a:pt x="395" y="1218"/>
                    </a:cubicBezTo>
                    <a:cubicBezTo>
                      <a:pt x="399" y="1218"/>
                      <a:pt x="404" y="1208"/>
                      <a:pt x="406" y="1203"/>
                    </a:cubicBezTo>
                    <a:cubicBezTo>
                      <a:pt x="407" y="1202"/>
                      <a:pt x="407" y="1202"/>
                      <a:pt x="408" y="1202"/>
                    </a:cubicBezTo>
                    <a:cubicBezTo>
                      <a:pt x="410" y="1202"/>
                      <a:pt x="413" y="1207"/>
                      <a:pt x="415" y="1207"/>
                    </a:cubicBezTo>
                    <a:cubicBezTo>
                      <a:pt x="416" y="1207"/>
                      <a:pt x="417" y="1210"/>
                      <a:pt x="417" y="1213"/>
                    </a:cubicBezTo>
                    <a:cubicBezTo>
                      <a:pt x="417" y="1213"/>
                      <a:pt x="417" y="1213"/>
                      <a:pt x="417" y="1213"/>
                    </a:cubicBezTo>
                    <a:cubicBezTo>
                      <a:pt x="417" y="1215"/>
                      <a:pt x="411" y="1216"/>
                      <a:pt x="411" y="1216"/>
                    </a:cubicBezTo>
                    <a:cubicBezTo>
                      <a:pt x="411" y="1216"/>
                      <a:pt x="410" y="1216"/>
                      <a:pt x="410" y="1216"/>
                    </a:cubicBezTo>
                    <a:cubicBezTo>
                      <a:pt x="408" y="1216"/>
                      <a:pt x="404" y="1216"/>
                      <a:pt x="404" y="1219"/>
                    </a:cubicBezTo>
                    <a:cubicBezTo>
                      <a:pt x="404" y="1222"/>
                      <a:pt x="404" y="1224"/>
                      <a:pt x="398" y="1224"/>
                    </a:cubicBezTo>
                    <a:cubicBezTo>
                      <a:pt x="392" y="1224"/>
                      <a:pt x="386" y="1228"/>
                      <a:pt x="383" y="1232"/>
                    </a:cubicBezTo>
                    <a:cubicBezTo>
                      <a:pt x="379" y="1235"/>
                      <a:pt x="371" y="1240"/>
                      <a:pt x="371" y="1244"/>
                    </a:cubicBezTo>
                    <a:cubicBezTo>
                      <a:pt x="371" y="1248"/>
                      <a:pt x="376" y="1251"/>
                      <a:pt x="378" y="1253"/>
                    </a:cubicBezTo>
                    <a:cubicBezTo>
                      <a:pt x="379" y="1254"/>
                      <a:pt x="383" y="1256"/>
                      <a:pt x="383" y="1260"/>
                    </a:cubicBezTo>
                    <a:cubicBezTo>
                      <a:pt x="383" y="1260"/>
                      <a:pt x="383" y="1260"/>
                      <a:pt x="383" y="1260"/>
                    </a:cubicBezTo>
                    <a:cubicBezTo>
                      <a:pt x="383" y="1263"/>
                      <a:pt x="379" y="1264"/>
                      <a:pt x="378" y="1264"/>
                    </a:cubicBezTo>
                    <a:cubicBezTo>
                      <a:pt x="378" y="1264"/>
                      <a:pt x="378" y="1264"/>
                      <a:pt x="378" y="1264"/>
                    </a:cubicBezTo>
                    <a:cubicBezTo>
                      <a:pt x="378" y="1263"/>
                      <a:pt x="375" y="1262"/>
                      <a:pt x="372" y="1262"/>
                    </a:cubicBezTo>
                    <a:cubicBezTo>
                      <a:pt x="372" y="1262"/>
                      <a:pt x="371" y="1262"/>
                      <a:pt x="370" y="1262"/>
                    </a:cubicBezTo>
                    <a:cubicBezTo>
                      <a:pt x="369" y="1262"/>
                      <a:pt x="367" y="1262"/>
                      <a:pt x="366" y="1262"/>
                    </a:cubicBezTo>
                    <a:cubicBezTo>
                      <a:pt x="364" y="1262"/>
                      <a:pt x="362" y="1262"/>
                      <a:pt x="360" y="1261"/>
                    </a:cubicBezTo>
                    <a:cubicBezTo>
                      <a:pt x="358" y="1260"/>
                      <a:pt x="356" y="1259"/>
                      <a:pt x="354" y="1259"/>
                    </a:cubicBezTo>
                    <a:cubicBezTo>
                      <a:pt x="352" y="1259"/>
                      <a:pt x="349" y="1260"/>
                      <a:pt x="345" y="1260"/>
                    </a:cubicBezTo>
                    <a:cubicBezTo>
                      <a:pt x="340" y="1261"/>
                      <a:pt x="333" y="1262"/>
                      <a:pt x="333" y="1268"/>
                    </a:cubicBezTo>
                    <a:cubicBezTo>
                      <a:pt x="333" y="1269"/>
                      <a:pt x="333" y="1269"/>
                      <a:pt x="333" y="1270"/>
                    </a:cubicBezTo>
                    <a:cubicBezTo>
                      <a:pt x="334" y="1274"/>
                      <a:pt x="336" y="1275"/>
                      <a:pt x="338" y="1276"/>
                    </a:cubicBezTo>
                    <a:cubicBezTo>
                      <a:pt x="339" y="1276"/>
                      <a:pt x="340" y="1276"/>
                      <a:pt x="341" y="1276"/>
                    </a:cubicBezTo>
                    <a:cubicBezTo>
                      <a:pt x="341" y="1276"/>
                      <a:pt x="342" y="1276"/>
                      <a:pt x="342" y="1277"/>
                    </a:cubicBezTo>
                    <a:cubicBezTo>
                      <a:pt x="342" y="1277"/>
                      <a:pt x="342" y="1277"/>
                      <a:pt x="341" y="1277"/>
                    </a:cubicBezTo>
                    <a:cubicBezTo>
                      <a:pt x="341" y="1278"/>
                      <a:pt x="340" y="1278"/>
                      <a:pt x="339" y="1278"/>
                    </a:cubicBezTo>
                    <a:cubicBezTo>
                      <a:pt x="337" y="1278"/>
                      <a:pt x="335" y="1278"/>
                      <a:pt x="332" y="1276"/>
                    </a:cubicBezTo>
                    <a:cubicBezTo>
                      <a:pt x="330" y="1275"/>
                      <a:pt x="328" y="1275"/>
                      <a:pt x="325" y="1275"/>
                    </a:cubicBezTo>
                    <a:cubicBezTo>
                      <a:pt x="323" y="1275"/>
                      <a:pt x="322" y="1275"/>
                      <a:pt x="321" y="1276"/>
                    </a:cubicBezTo>
                    <a:cubicBezTo>
                      <a:pt x="320" y="1277"/>
                      <a:pt x="319" y="1279"/>
                      <a:pt x="318" y="1278"/>
                    </a:cubicBezTo>
                    <a:cubicBezTo>
                      <a:pt x="318" y="1278"/>
                      <a:pt x="318" y="1278"/>
                      <a:pt x="318" y="1278"/>
                    </a:cubicBezTo>
                    <a:cubicBezTo>
                      <a:pt x="318" y="1276"/>
                      <a:pt x="319" y="1276"/>
                      <a:pt x="322" y="1273"/>
                    </a:cubicBezTo>
                    <a:cubicBezTo>
                      <a:pt x="326" y="1271"/>
                      <a:pt x="327" y="1269"/>
                      <a:pt x="327" y="1265"/>
                    </a:cubicBezTo>
                    <a:cubicBezTo>
                      <a:pt x="327" y="1261"/>
                      <a:pt x="319" y="1253"/>
                      <a:pt x="318" y="1249"/>
                    </a:cubicBezTo>
                    <a:cubicBezTo>
                      <a:pt x="316" y="1246"/>
                      <a:pt x="313" y="1235"/>
                      <a:pt x="312" y="1234"/>
                    </a:cubicBezTo>
                    <a:cubicBezTo>
                      <a:pt x="312" y="1234"/>
                      <a:pt x="311" y="1233"/>
                      <a:pt x="311" y="1233"/>
                    </a:cubicBezTo>
                    <a:cubicBezTo>
                      <a:pt x="308" y="1234"/>
                      <a:pt x="299" y="1238"/>
                      <a:pt x="299" y="1241"/>
                    </a:cubicBezTo>
                    <a:cubicBezTo>
                      <a:pt x="299" y="1241"/>
                      <a:pt x="299" y="1241"/>
                      <a:pt x="299" y="1241"/>
                    </a:cubicBezTo>
                    <a:cubicBezTo>
                      <a:pt x="300" y="1241"/>
                      <a:pt x="300" y="1242"/>
                      <a:pt x="300" y="1242"/>
                    </a:cubicBezTo>
                    <a:cubicBezTo>
                      <a:pt x="300" y="1243"/>
                      <a:pt x="295" y="1245"/>
                      <a:pt x="293" y="1248"/>
                    </a:cubicBezTo>
                    <a:cubicBezTo>
                      <a:pt x="293" y="1249"/>
                      <a:pt x="292" y="1250"/>
                      <a:pt x="292" y="1250"/>
                    </a:cubicBezTo>
                    <a:cubicBezTo>
                      <a:pt x="292" y="1250"/>
                      <a:pt x="291" y="1249"/>
                      <a:pt x="290" y="1248"/>
                    </a:cubicBezTo>
                    <a:cubicBezTo>
                      <a:pt x="290" y="1247"/>
                      <a:pt x="289" y="1247"/>
                      <a:pt x="289" y="1247"/>
                    </a:cubicBezTo>
                    <a:cubicBezTo>
                      <a:pt x="287" y="1247"/>
                      <a:pt x="286" y="1249"/>
                      <a:pt x="285" y="1252"/>
                    </a:cubicBezTo>
                    <a:cubicBezTo>
                      <a:pt x="285" y="1253"/>
                      <a:pt x="284" y="1253"/>
                      <a:pt x="284" y="1253"/>
                    </a:cubicBezTo>
                    <a:cubicBezTo>
                      <a:pt x="283" y="1253"/>
                      <a:pt x="281" y="1252"/>
                      <a:pt x="280" y="1252"/>
                    </a:cubicBezTo>
                    <a:cubicBezTo>
                      <a:pt x="279" y="1252"/>
                      <a:pt x="278" y="1252"/>
                      <a:pt x="278" y="1253"/>
                    </a:cubicBezTo>
                    <a:cubicBezTo>
                      <a:pt x="277" y="1254"/>
                      <a:pt x="277" y="1255"/>
                      <a:pt x="277" y="1256"/>
                    </a:cubicBezTo>
                    <a:cubicBezTo>
                      <a:pt x="277" y="1258"/>
                      <a:pt x="279" y="1260"/>
                      <a:pt x="281" y="1260"/>
                    </a:cubicBezTo>
                    <a:cubicBezTo>
                      <a:pt x="282" y="1260"/>
                      <a:pt x="284" y="1259"/>
                      <a:pt x="285" y="1259"/>
                    </a:cubicBezTo>
                    <a:cubicBezTo>
                      <a:pt x="287" y="1259"/>
                      <a:pt x="289" y="1260"/>
                      <a:pt x="289" y="1261"/>
                    </a:cubicBezTo>
                    <a:cubicBezTo>
                      <a:pt x="289" y="1261"/>
                      <a:pt x="287" y="1262"/>
                      <a:pt x="285" y="1262"/>
                    </a:cubicBezTo>
                    <a:cubicBezTo>
                      <a:pt x="283" y="1263"/>
                      <a:pt x="281" y="1263"/>
                      <a:pt x="280" y="1263"/>
                    </a:cubicBezTo>
                    <a:cubicBezTo>
                      <a:pt x="278" y="1263"/>
                      <a:pt x="276" y="1264"/>
                      <a:pt x="276" y="1265"/>
                    </a:cubicBezTo>
                    <a:cubicBezTo>
                      <a:pt x="276" y="1267"/>
                      <a:pt x="277" y="1268"/>
                      <a:pt x="278" y="1270"/>
                    </a:cubicBezTo>
                    <a:cubicBezTo>
                      <a:pt x="280" y="1271"/>
                      <a:pt x="282" y="1272"/>
                      <a:pt x="283" y="1272"/>
                    </a:cubicBezTo>
                    <a:cubicBezTo>
                      <a:pt x="285" y="1272"/>
                      <a:pt x="287" y="1271"/>
                      <a:pt x="287" y="1271"/>
                    </a:cubicBezTo>
                    <a:cubicBezTo>
                      <a:pt x="288" y="1271"/>
                      <a:pt x="288" y="1271"/>
                      <a:pt x="288" y="1272"/>
                    </a:cubicBezTo>
                    <a:cubicBezTo>
                      <a:pt x="288" y="1273"/>
                      <a:pt x="288" y="1272"/>
                      <a:pt x="287" y="1272"/>
                    </a:cubicBezTo>
                    <a:cubicBezTo>
                      <a:pt x="287" y="1273"/>
                      <a:pt x="286" y="1273"/>
                      <a:pt x="285" y="1273"/>
                    </a:cubicBezTo>
                    <a:cubicBezTo>
                      <a:pt x="282" y="1275"/>
                      <a:pt x="275" y="1282"/>
                      <a:pt x="273" y="1282"/>
                    </a:cubicBezTo>
                    <a:cubicBezTo>
                      <a:pt x="273" y="1282"/>
                      <a:pt x="273" y="1282"/>
                      <a:pt x="273" y="1282"/>
                    </a:cubicBezTo>
                    <a:cubicBezTo>
                      <a:pt x="273" y="1282"/>
                      <a:pt x="273" y="1282"/>
                      <a:pt x="273" y="1281"/>
                    </a:cubicBezTo>
                    <a:cubicBezTo>
                      <a:pt x="273" y="1279"/>
                      <a:pt x="275" y="1273"/>
                      <a:pt x="275" y="1269"/>
                    </a:cubicBezTo>
                    <a:cubicBezTo>
                      <a:pt x="275" y="1264"/>
                      <a:pt x="270" y="1260"/>
                      <a:pt x="268" y="1260"/>
                    </a:cubicBezTo>
                    <a:cubicBezTo>
                      <a:pt x="267" y="1260"/>
                      <a:pt x="267" y="1260"/>
                      <a:pt x="266" y="1260"/>
                    </a:cubicBezTo>
                    <a:cubicBezTo>
                      <a:pt x="266" y="1261"/>
                      <a:pt x="266" y="1261"/>
                      <a:pt x="266" y="1261"/>
                    </a:cubicBezTo>
                    <a:cubicBezTo>
                      <a:pt x="266" y="1262"/>
                      <a:pt x="266" y="1262"/>
                      <a:pt x="266" y="1263"/>
                    </a:cubicBezTo>
                    <a:cubicBezTo>
                      <a:pt x="266" y="1263"/>
                      <a:pt x="266" y="1264"/>
                      <a:pt x="266" y="1265"/>
                    </a:cubicBezTo>
                    <a:cubicBezTo>
                      <a:pt x="265" y="1265"/>
                      <a:pt x="265" y="1266"/>
                      <a:pt x="263" y="1266"/>
                    </a:cubicBezTo>
                    <a:cubicBezTo>
                      <a:pt x="260" y="1266"/>
                      <a:pt x="255" y="1264"/>
                      <a:pt x="254" y="1263"/>
                    </a:cubicBezTo>
                    <a:cubicBezTo>
                      <a:pt x="253" y="1263"/>
                      <a:pt x="252" y="1263"/>
                      <a:pt x="251" y="1263"/>
                    </a:cubicBezTo>
                    <a:cubicBezTo>
                      <a:pt x="248" y="1263"/>
                      <a:pt x="244" y="1263"/>
                      <a:pt x="243" y="1266"/>
                    </a:cubicBezTo>
                    <a:cubicBezTo>
                      <a:pt x="243" y="1266"/>
                      <a:pt x="243" y="1266"/>
                      <a:pt x="243" y="1267"/>
                    </a:cubicBezTo>
                    <a:cubicBezTo>
                      <a:pt x="243" y="1269"/>
                      <a:pt x="248" y="1273"/>
                      <a:pt x="248" y="1274"/>
                    </a:cubicBezTo>
                    <a:cubicBezTo>
                      <a:pt x="248" y="1274"/>
                      <a:pt x="248" y="1274"/>
                      <a:pt x="248" y="1274"/>
                    </a:cubicBezTo>
                    <a:cubicBezTo>
                      <a:pt x="248" y="1274"/>
                      <a:pt x="247" y="1274"/>
                      <a:pt x="247" y="1274"/>
                    </a:cubicBezTo>
                    <a:cubicBezTo>
                      <a:pt x="245" y="1275"/>
                      <a:pt x="242" y="1270"/>
                      <a:pt x="242" y="1269"/>
                    </a:cubicBezTo>
                    <a:cubicBezTo>
                      <a:pt x="241" y="1268"/>
                      <a:pt x="240" y="1268"/>
                      <a:pt x="239" y="1268"/>
                    </a:cubicBezTo>
                    <a:cubicBezTo>
                      <a:pt x="237" y="1268"/>
                      <a:pt x="234" y="1269"/>
                      <a:pt x="234" y="1271"/>
                    </a:cubicBezTo>
                    <a:cubicBezTo>
                      <a:pt x="234" y="1274"/>
                      <a:pt x="232" y="1273"/>
                      <a:pt x="230" y="1275"/>
                    </a:cubicBezTo>
                    <a:cubicBezTo>
                      <a:pt x="229" y="1275"/>
                      <a:pt x="226" y="1277"/>
                      <a:pt x="226" y="1279"/>
                    </a:cubicBezTo>
                    <a:cubicBezTo>
                      <a:pt x="226" y="1279"/>
                      <a:pt x="226" y="1280"/>
                      <a:pt x="226" y="1280"/>
                    </a:cubicBezTo>
                    <a:cubicBezTo>
                      <a:pt x="226" y="1280"/>
                      <a:pt x="227" y="1281"/>
                      <a:pt x="227" y="1281"/>
                    </a:cubicBezTo>
                    <a:cubicBezTo>
                      <a:pt x="229" y="1281"/>
                      <a:pt x="232" y="1279"/>
                      <a:pt x="235" y="1277"/>
                    </a:cubicBezTo>
                    <a:cubicBezTo>
                      <a:pt x="236" y="1276"/>
                      <a:pt x="236" y="1275"/>
                      <a:pt x="237" y="1275"/>
                    </a:cubicBezTo>
                    <a:cubicBezTo>
                      <a:pt x="238" y="1275"/>
                      <a:pt x="238" y="1276"/>
                      <a:pt x="239" y="1277"/>
                    </a:cubicBezTo>
                    <a:cubicBezTo>
                      <a:pt x="239" y="1277"/>
                      <a:pt x="239" y="1277"/>
                      <a:pt x="239" y="1277"/>
                    </a:cubicBezTo>
                    <a:cubicBezTo>
                      <a:pt x="239" y="1278"/>
                      <a:pt x="235" y="1280"/>
                      <a:pt x="234" y="1282"/>
                    </a:cubicBezTo>
                    <a:cubicBezTo>
                      <a:pt x="234" y="1283"/>
                      <a:pt x="234" y="1283"/>
                      <a:pt x="234" y="1283"/>
                    </a:cubicBezTo>
                    <a:cubicBezTo>
                      <a:pt x="234" y="1285"/>
                      <a:pt x="237" y="1289"/>
                      <a:pt x="238" y="1292"/>
                    </a:cubicBezTo>
                    <a:cubicBezTo>
                      <a:pt x="239" y="1295"/>
                      <a:pt x="242" y="1295"/>
                      <a:pt x="242" y="1296"/>
                    </a:cubicBezTo>
                    <a:cubicBezTo>
                      <a:pt x="242" y="1297"/>
                      <a:pt x="242" y="1297"/>
                      <a:pt x="241" y="1297"/>
                    </a:cubicBezTo>
                    <a:cubicBezTo>
                      <a:pt x="240" y="1297"/>
                      <a:pt x="239" y="1296"/>
                      <a:pt x="237" y="1296"/>
                    </a:cubicBezTo>
                    <a:cubicBezTo>
                      <a:pt x="236" y="1296"/>
                      <a:pt x="235" y="1291"/>
                      <a:pt x="233" y="1288"/>
                    </a:cubicBezTo>
                    <a:cubicBezTo>
                      <a:pt x="231" y="1286"/>
                      <a:pt x="231" y="1284"/>
                      <a:pt x="229" y="1284"/>
                    </a:cubicBezTo>
                    <a:cubicBezTo>
                      <a:pt x="229" y="1284"/>
                      <a:pt x="229" y="1284"/>
                      <a:pt x="229" y="1284"/>
                    </a:cubicBezTo>
                    <a:cubicBezTo>
                      <a:pt x="229" y="1285"/>
                      <a:pt x="228" y="1285"/>
                      <a:pt x="227" y="1285"/>
                    </a:cubicBezTo>
                    <a:cubicBezTo>
                      <a:pt x="226" y="1285"/>
                      <a:pt x="225" y="1285"/>
                      <a:pt x="224" y="1285"/>
                    </a:cubicBezTo>
                    <a:cubicBezTo>
                      <a:pt x="222" y="1285"/>
                      <a:pt x="220" y="1285"/>
                      <a:pt x="219" y="1287"/>
                    </a:cubicBezTo>
                    <a:cubicBezTo>
                      <a:pt x="218" y="1288"/>
                      <a:pt x="218" y="1289"/>
                      <a:pt x="218" y="1291"/>
                    </a:cubicBezTo>
                    <a:cubicBezTo>
                      <a:pt x="218" y="1294"/>
                      <a:pt x="220" y="1299"/>
                      <a:pt x="221" y="1301"/>
                    </a:cubicBezTo>
                    <a:cubicBezTo>
                      <a:pt x="221" y="1301"/>
                      <a:pt x="221" y="1301"/>
                      <a:pt x="221" y="1302"/>
                    </a:cubicBezTo>
                    <a:cubicBezTo>
                      <a:pt x="222" y="1302"/>
                      <a:pt x="219" y="1303"/>
                      <a:pt x="219" y="1304"/>
                    </a:cubicBezTo>
                    <a:cubicBezTo>
                      <a:pt x="218" y="1304"/>
                      <a:pt x="218" y="1304"/>
                      <a:pt x="218" y="1304"/>
                    </a:cubicBezTo>
                    <a:cubicBezTo>
                      <a:pt x="217" y="1304"/>
                      <a:pt x="216" y="1303"/>
                      <a:pt x="214" y="1303"/>
                    </a:cubicBezTo>
                    <a:cubicBezTo>
                      <a:pt x="214" y="1303"/>
                      <a:pt x="213" y="1304"/>
                      <a:pt x="213" y="1305"/>
                    </a:cubicBezTo>
                    <a:cubicBezTo>
                      <a:pt x="213" y="1305"/>
                      <a:pt x="213" y="1305"/>
                      <a:pt x="213" y="1305"/>
                    </a:cubicBezTo>
                    <a:cubicBezTo>
                      <a:pt x="213" y="1308"/>
                      <a:pt x="216" y="1319"/>
                      <a:pt x="221" y="1320"/>
                    </a:cubicBezTo>
                    <a:cubicBezTo>
                      <a:pt x="225" y="1320"/>
                      <a:pt x="222" y="1322"/>
                      <a:pt x="225" y="1325"/>
                    </a:cubicBezTo>
                    <a:cubicBezTo>
                      <a:pt x="225" y="1325"/>
                      <a:pt x="226" y="1326"/>
                      <a:pt x="226" y="1326"/>
                    </a:cubicBezTo>
                    <a:cubicBezTo>
                      <a:pt x="228" y="1326"/>
                      <a:pt x="230" y="1324"/>
                      <a:pt x="231" y="1324"/>
                    </a:cubicBezTo>
                    <a:cubicBezTo>
                      <a:pt x="232" y="1324"/>
                      <a:pt x="232" y="1324"/>
                      <a:pt x="232" y="1324"/>
                    </a:cubicBezTo>
                    <a:cubicBezTo>
                      <a:pt x="233" y="1325"/>
                      <a:pt x="234" y="1325"/>
                      <a:pt x="236" y="1325"/>
                    </a:cubicBezTo>
                    <a:cubicBezTo>
                      <a:pt x="237" y="1325"/>
                      <a:pt x="238" y="1325"/>
                      <a:pt x="239" y="1325"/>
                    </a:cubicBezTo>
                    <a:cubicBezTo>
                      <a:pt x="241" y="1325"/>
                      <a:pt x="242" y="1325"/>
                      <a:pt x="242" y="1326"/>
                    </a:cubicBezTo>
                    <a:cubicBezTo>
                      <a:pt x="242" y="1326"/>
                      <a:pt x="241" y="1327"/>
                      <a:pt x="240" y="1327"/>
                    </a:cubicBezTo>
                    <a:cubicBezTo>
                      <a:pt x="236" y="1328"/>
                      <a:pt x="229" y="1327"/>
                      <a:pt x="229" y="1330"/>
                    </a:cubicBezTo>
                    <a:cubicBezTo>
                      <a:pt x="229" y="1330"/>
                      <a:pt x="229" y="1330"/>
                      <a:pt x="229" y="1330"/>
                    </a:cubicBezTo>
                    <a:cubicBezTo>
                      <a:pt x="229" y="1333"/>
                      <a:pt x="232" y="1335"/>
                      <a:pt x="235" y="1336"/>
                    </a:cubicBezTo>
                    <a:cubicBezTo>
                      <a:pt x="237" y="1338"/>
                      <a:pt x="240" y="1339"/>
                      <a:pt x="240" y="1340"/>
                    </a:cubicBezTo>
                    <a:cubicBezTo>
                      <a:pt x="240" y="1340"/>
                      <a:pt x="240" y="1340"/>
                      <a:pt x="240" y="1340"/>
                    </a:cubicBezTo>
                    <a:cubicBezTo>
                      <a:pt x="239" y="1340"/>
                      <a:pt x="239" y="1340"/>
                      <a:pt x="239" y="1340"/>
                    </a:cubicBezTo>
                    <a:cubicBezTo>
                      <a:pt x="236" y="1340"/>
                      <a:pt x="232" y="1337"/>
                      <a:pt x="230" y="1337"/>
                    </a:cubicBezTo>
                    <a:cubicBezTo>
                      <a:pt x="230" y="1337"/>
                      <a:pt x="230" y="1337"/>
                      <a:pt x="230" y="1337"/>
                    </a:cubicBezTo>
                    <a:cubicBezTo>
                      <a:pt x="230" y="1337"/>
                      <a:pt x="230" y="1338"/>
                      <a:pt x="230" y="1338"/>
                    </a:cubicBezTo>
                    <a:cubicBezTo>
                      <a:pt x="230" y="1339"/>
                      <a:pt x="234" y="1341"/>
                      <a:pt x="234" y="1342"/>
                    </a:cubicBezTo>
                    <a:cubicBezTo>
                      <a:pt x="234" y="1342"/>
                      <a:pt x="233" y="1342"/>
                      <a:pt x="232" y="1342"/>
                    </a:cubicBezTo>
                    <a:cubicBezTo>
                      <a:pt x="232" y="1343"/>
                      <a:pt x="232" y="1343"/>
                      <a:pt x="232" y="1343"/>
                    </a:cubicBezTo>
                    <a:cubicBezTo>
                      <a:pt x="229" y="1343"/>
                      <a:pt x="230" y="1338"/>
                      <a:pt x="225" y="1337"/>
                    </a:cubicBezTo>
                    <a:cubicBezTo>
                      <a:pt x="222" y="1337"/>
                      <a:pt x="222" y="1335"/>
                      <a:pt x="222" y="1332"/>
                    </a:cubicBezTo>
                    <a:cubicBezTo>
                      <a:pt x="222" y="1332"/>
                      <a:pt x="222" y="1331"/>
                      <a:pt x="222" y="1330"/>
                    </a:cubicBezTo>
                    <a:cubicBezTo>
                      <a:pt x="222" y="1326"/>
                      <a:pt x="214" y="1319"/>
                      <a:pt x="212" y="1318"/>
                    </a:cubicBezTo>
                    <a:cubicBezTo>
                      <a:pt x="209" y="1317"/>
                      <a:pt x="209" y="1313"/>
                      <a:pt x="209" y="1309"/>
                    </a:cubicBezTo>
                    <a:cubicBezTo>
                      <a:pt x="209" y="1308"/>
                      <a:pt x="208" y="1308"/>
                      <a:pt x="207" y="1308"/>
                    </a:cubicBezTo>
                    <a:cubicBezTo>
                      <a:pt x="204" y="1308"/>
                      <a:pt x="201" y="1309"/>
                      <a:pt x="201" y="1312"/>
                    </a:cubicBezTo>
                    <a:cubicBezTo>
                      <a:pt x="201" y="1314"/>
                      <a:pt x="195" y="1315"/>
                      <a:pt x="195" y="1319"/>
                    </a:cubicBezTo>
                    <a:cubicBezTo>
                      <a:pt x="195" y="1322"/>
                      <a:pt x="197" y="1323"/>
                      <a:pt x="199" y="1323"/>
                    </a:cubicBezTo>
                    <a:cubicBezTo>
                      <a:pt x="199" y="1323"/>
                      <a:pt x="200" y="1323"/>
                      <a:pt x="200" y="1322"/>
                    </a:cubicBezTo>
                    <a:cubicBezTo>
                      <a:pt x="200" y="1322"/>
                      <a:pt x="201" y="1322"/>
                      <a:pt x="201" y="1322"/>
                    </a:cubicBezTo>
                    <a:cubicBezTo>
                      <a:pt x="203" y="1322"/>
                      <a:pt x="208" y="1326"/>
                      <a:pt x="209" y="1329"/>
                    </a:cubicBezTo>
                    <a:cubicBezTo>
                      <a:pt x="211" y="1332"/>
                      <a:pt x="213" y="1333"/>
                      <a:pt x="213" y="1337"/>
                    </a:cubicBezTo>
                    <a:cubicBezTo>
                      <a:pt x="213" y="1338"/>
                      <a:pt x="213" y="1339"/>
                      <a:pt x="213" y="1340"/>
                    </a:cubicBezTo>
                    <a:cubicBezTo>
                      <a:pt x="212" y="1340"/>
                      <a:pt x="212" y="1341"/>
                      <a:pt x="212" y="1342"/>
                    </a:cubicBezTo>
                    <a:cubicBezTo>
                      <a:pt x="212" y="1346"/>
                      <a:pt x="216" y="1348"/>
                      <a:pt x="220" y="1349"/>
                    </a:cubicBezTo>
                    <a:cubicBezTo>
                      <a:pt x="225" y="1350"/>
                      <a:pt x="230" y="1354"/>
                      <a:pt x="233" y="1357"/>
                    </a:cubicBezTo>
                    <a:cubicBezTo>
                      <a:pt x="235" y="1359"/>
                      <a:pt x="236" y="1362"/>
                      <a:pt x="236" y="1363"/>
                    </a:cubicBezTo>
                    <a:cubicBezTo>
                      <a:pt x="236" y="1364"/>
                      <a:pt x="236" y="1364"/>
                      <a:pt x="236" y="1364"/>
                    </a:cubicBezTo>
                    <a:cubicBezTo>
                      <a:pt x="234" y="1364"/>
                      <a:pt x="230" y="1360"/>
                      <a:pt x="228" y="1358"/>
                    </a:cubicBezTo>
                    <a:cubicBezTo>
                      <a:pt x="226" y="1356"/>
                      <a:pt x="214" y="1349"/>
                      <a:pt x="210" y="1347"/>
                    </a:cubicBezTo>
                    <a:cubicBezTo>
                      <a:pt x="208" y="1345"/>
                      <a:pt x="208" y="1343"/>
                      <a:pt x="208" y="1340"/>
                    </a:cubicBezTo>
                    <a:cubicBezTo>
                      <a:pt x="208" y="1339"/>
                      <a:pt x="208" y="1337"/>
                      <a:pt x="208" y="1335"/>
                    </a:cubicBezTo>
                    <a:cubicBezTo>
                      <a:pt x="208" y="1330"/>
                      <a:pt x="205" y="1328"/>
                      <a:pt x="200" y="1327"/>
                    </a:cubicBezTo>
                    <a:cubicBezTo>
                      <a:pt x="200" y="1327"/>
                      <a:pt x="200" y="1327"/>
                      <a:pt x="200" y="1327"/>
                    </a:cubicBezTo>
                    <a:cubicBezTo>
                      <a:pt x="195" y="1327"/>
                      <a:pt x="190" y="1331"/>
                      <a:pt x="188" y="1331"/>
                    </a:cubicBezTo>
                    <a:cubicBezTo>
                      <a:pt x="188" y="1331"/>
                      <a:pt x="187" y="1331"/>
                      <a:pt x="187" y="1331"/>
                    </a:cubicBezTo>
                    <a:cubicBezTo>
                      <a:pt x="187" y="1331"/>
                      <a:pt x="187" y="1331"/>
                      <a:pt x="187" y="1331"/>
                    </a:cubicBezTo>
                    <a:cubicBezTo>
                      <a:pt x="187" y="1330"/>
                      <a:pt x="187" y="1329"/>
                      <a:pt x="187" y="1328"/>
                    </a:cubicBezTo>
                    <a:cubicBezTo>
                      <a:pt x="187" y="1328"/>
                      <a:pt x="187" y="1327"/>
                      <a:pt x="187" y="1327"/>
                    </a:cubicBezTo>
                    <a:cubicBezTo>
                      <a:pt x="186" y="1326"/>
                      <a:pt x="186" y="1326"/>
                      <a:pt x="185" y="1326"/>
                    </a:cubicBezTo>
                    <a:cubicBezTo>
                      <a:pt x="184" y="1326"/>
                      <a:pt x="183" y="1327"/>
                      <a:pt x="181" y="1328"/>
                    </a:cubicBezTo>
                    <a:cubicBezTo>
                      <a:pt x="179" y="1328"/>
                      <a:pt x="173" y="1334"/>
                      <a:pt x="171" y="1334"/>
                    </a:cubicBezTo>
                    <a:cubicBezTo>
                      <a:pt x="171" y="1334"/>
                      <a:pt x="171" y="1334"/>
                      <a:pt x="171" y="1334"/>
                    </a:cubicBezTo>
                    <a:cubicBezTo>
                      <a:pt x="169" y="1333"/>
                      <a:pt x="167" y="1328"/>
                      <a:pt x="163" y="1326"/>
                    </a:cubicBezTo>
                    <a:cubicBezTo>
                      <a:pt x="159" y="1325"/>
                      <a:pt x="161" y="1324"/>
                      <a:pt x="158" y="1322"/>
                    </a:cubicBezTo>
                    <a:cubicBezTo>
                      <a:pt x="157" y="1321"/>
                      <a:pt x="157" y="1321"/>
                      <a:pt x="156" y="1321"/>
                    </a:cubicBezTo>
                    <a:cubicBezTo>
                      <a:pt x="151" y="1321"/>
                      <a:pt x="136" y="1331"/>
                      <a:pt x="134" y="1333"/>
                    </a:cubicBezTo>
                    <a:cubicBezTo>
                      <a:pt x="133" y="1334"/>
                      <a:pt x="133" y="1334"/>
                      <a:pt x="133" y="1335"/>
                    </a:cubicBezTo>
                    <a:cubicBezTo>
                      <a:pt x="133" y="1336"/>
                      <a:pt x="134" y="1337"/>
                      <a:pt x="136" y="1338"/>
                    </a:cubicBezTo>
                    <a:cubicBezTo>
                      <a:pt x="137" y="1339"/>
                      <a:pt x="138" y="1340"/>
                      <a:pt x="138" y="1340"/>
                    </a:cubicBezTo>
                    <a:cubicBezTo>
                      <a:pt x="138" y="1340"/>
                      <a:pt x="138" y="1341"/>
                      <a:pt x="137" y="1341"/>
                    </a:cubicBezTo>
                    <a:cubicBezTo>
                      <a:pt x="137" y="1341"/>
                      <a:pt x="136" y="1341"/>
                      <a:pt x="136" y="1340"/>
                    </a:cubicBezTo>
                    <a:cubicBezTo>
                      <a:pt x="134" y="1340"/>
                      <a:pt x="133" y="1339"/>
                      <a:pt x="131" y="1339"/>
                    </a:cubicBezTo>
                    <a:cubicBezTo>
                      <a:pt x="131" y="1339"/>
                      <a:pt x="130" y="1339"/>
                      <a:pt x="130" y="1340"/>
                    </a:cubicBezTo>
                    <a:cubicBezTo>
                      <a:pt x="130" y="1340"/>
                      <a:pt x="130" y="1340"/>
                      <a:pt x="130" y="1341"/>
                    </a:cubicBezTo>
                    <a:cubicBezTo>
                      <a:pt x="130" y="1341"/>
                      <a:pt x="130" y="1341"/>
                      <a:pt x="130" y="1341"/>
                    </a:cubicBezTo>
                    <a:cubicBezTo>
                      <a:pt x="131" y="1343"/>
                      <a:pt x="126" y="1342"/>
                      <a:pt x="126" y="1345"/>
                    </a:cubicBezTo>
                    <a:cubicBezTo>
                      <a:pt x="126" y="1345"/>
                      <a:pt x="126" y="1346"/>
                      <a:pt x="126" y="1346"/>
                    </a:cubicBezTo>
                    <a:cubicBezTo>
                      <a:pt x="126" y="1349"/>
                      <a:pt x="131" y="1352"/>
                      <a:pt x="135" y="1353"/>
                    </a:cubicBezTo>
                    <a:cubicBezTo>
                      <a:pt x="138" y="1353"/>
                      <a:pt x="139" y="1353"/>
                      <a:pt x="139" y="1354"/>
                    </a:cubicBezTo>
                    <a:cubicBezTo>
                      <a:pt x="139" y="1355"/>
                      <a:pt x="139" y="1355"/>
                      <a:pt x="139" y="1356"/>
                    </a:cubicBezTo>
                    <a:cubicBezTo>
                      <a:pt x="139" y="1356"/>
                      <a:pt x="139" y="1357"/>
                      <a:pt x="139" y="1357"/>
                    </a:cubicBezTo>
                    <a:cubicBezTo>
                      <a:pt x="139" y="1359"/>
                      <a:pt x="141" y="1359"/>
                      <a:pt x="143" y="1359"/>
                    </a:cubicBezTo>
                    <a:cubicBezTo>
                      <a:pt x="144" y="1359"/>
                      <a:pt x="144" y="1359"/>
                      <a:pt x="144" y="1359"/>
                    </a:cubicBezTo>
                    <a:cubicBezTo>
                      <a:pt x="147" y="1359"/>
                      <a:pt x="154" y="1359"/>
                      <a:pt x="154" y="1360"/>
                    </a:cubicBezTo>
                    <a:cubicBezTo>
                      <a:pt x="155" y="1360"/>
                      <a:pt x="155" y="1360"/>
                      <a:pt x="156" y="1360"/>
                    </a:cubicBezTo>
                    <a:cubicBezTo>
                      <a:pt x="157" y="1360"/>
                      <a:pt x="158" y="1359"/>
                      <a:pt x="159" y="1358"/>
                    </a:cubicBezTo>
                    <a:cubicBezTo>
                      <a:pt x="159" y="1357"/>
                      <a:pt x="159" y="1357"/>
                      <a:pt x="159" y="1357"/>
                    </a:cubicBezTo>
                    <a:cubicBezTo>
                      <a:pt x="159" y="1357"/>
                      <a:pt x="160" y="1357"/>
                      <a:pt x="160" y="1357"/>
                    </a:cubicBezTo>
                    <a:cubicBezTo>
                      <a:pt x="162" y="1357"/>
                      <a:pt x="164" y="1357"/>
                      <a:pt x="168" y="1354"/>
                    </a:cubicBezTo>
                    <a:cubicBezTo>
                      <a:pt x="171" y="1352"/>
                      <a:pt x="174" y="1351"/>
                      <a:pt x="177" y="1351"/>
                    </a:cubicBezTo>
                    <a:cubicBezTo>
                      <a:pt x="178" y="1351"/>
                      <a:pt x="179" y="1352"/>
                      <a:pt x="179" y="1352"/>
                    </a:cubicBezTo>
                    <a:cubicBezTo>
                      <a:pt x="180" y="1352"/>
                      <a:pt x="180" y="1352"/>
                      <a:pt x="180" y="1352"/>
                    </a:cubicBezTo>
                    <a:cubicBezTo>
                      <a:pt x="180" y="1352"/>
                      <a:pt x="180" y="1352"/>
                      <a:pt x="180" y="1352"/>
                    </a:cubicBezTo>
                    <a:cubicBezTo>
                      <a:pt x="180" y="1352"/>
                      <a:pt x="180" y="1352"/>
                      <a:pt x="179" y="1352"/>
                    </a:cubicBezTo>
                    <a:cubicBezTo>
                      <a:pt x="179" y="1352"/>
                      <a:pt x="179" y="1352"/>
                      <a:pt x="179" y="1352"/>
                    </a:cubicBezTo>
                    <a:cubicBezTo>
                      <a:pt x="178" y="1352"/>
                      <a:pt x="178" y="1352"/>
                      <a:pt x="178" y="1352"/>
                    </a:cubicBezTo>
                    <a:cubicBezTo>
                      <a:pt x="172" y="1352"/>
                      <a:pt x="164" y="1357"/>
                      <a:pt x="164" y="1359"/>
                    </a:cubicBezTo>
                    <a:cubicBezTo>
                      <a:pt x="164" y="1361"/>
                      <a:pt x="166" y="1365"/>
                      <a:pt x="169" y="1365"/>
                    </a:cubicBezTo>
                    <a:cubicBezTo>
                      <a:pt x="170" y="1365"/>
                      <a:pt x="170" y="1365"/>
                      <a:pt x="171" y="1365"/>
                    </a:cubicBezTo>
                    <a:cubicBezTo>
                      <a:pt x="175" y="1363"/>
                      <a:pt x="189" y="1358"/>
                      <a:pt x="194" y="1355"/>
                    </a:cubicBezTo>
                    <a:cubicBezTo>
                      <a:pt x="196" y="1354"/>
                      <a:pt x="197" y="1353"/>
                      <a:pt x="198" y="1353"/>
                    </a:cubicBezTo>
                    <a:cubicBezTo>
                      <a:pt x="200" y="1353"/>
                      <a:pt x="202" y="1355"/>
                      <a:pt x="204" y="1356"/>
                    </a:cubicBezTo>
                    <a:cubicBezTo>
                      <a:pt x="207" y="1358"/>
                      <a:pt x="210" y="1361"/>
                      <a:pt x="210" y="1363"/>
                    </a:cubicBezTo>
                    <a:cubicBezTo>
                      <a:pt x="210" y="1363"/>
                      <a:pt x="210" y="1363"/>
                      <a:pt x="209" y="1363"/>
                    </a:cubicBezTo>
                    <a:cubicBezTo>
                      <a:pt x="207" y="1363"/>
                      <a:pt x="205" y="1360"/>
                      <a:pt x="204" y="1358"/>
                    </a:cubicBezTo>
                    <a:cubicBezTo>
                      <a:pt x="203" y="1358"/>
                      <a:pt x="202" y="1358"/>
                      <a:pt x="202" y="1358"/>
                    </a:cubicBezTo>
                    <a:cubicBezTo>
                      <a:pt x="200" y="1358"/>
                      <a:pt x="197" y="1359"/>
                      <a:pt x="195" y="1359"/>
                    </a:cubicBezTo>
                    <a:cubicBezTo>
                      <a:pt x="192" y="1359"/>
                      <a:pt x="173" y="1366"/>
                      <a:pt x="170" y="1368"/>
                    </a:cubicBezTo>
                    <a:cubicBezTo>
                      <a:pt x="170" y="1369"/>
                      <a:pt x="170" y="1370"/>
                      <a:pt x="170" y="1370"/>
                    </a:cubicBezTo>
                    <a:cubicBezTo>
                      <a:pt x="170" y="1372"/>
                      <a:pt x="172" y="1375"/>
                      <a:pt x="172" y="1376"/>
                    </a:cubicBezTo>
                    <a:cubicBezTo>
                      <a:pt x="172" y="1376"/>
                      <a:pt x="172" y="1377"/>
                      <a:pt x="171" y="1377"/>
                    </a:cubicBezTo>
                    <a:cubicBezTo>
                      <a:pt x="171" y="1377"/>
                      <a:pt x="171" y="1377"/>
                      <a:pt x="171" y="1377"/>
                    </a:cubicBezTo>
                    <a:cubicBezTo>
                      <a:pt x="170" y="1377"/>
                      <a:pt x="169" y="1373"/>
                      <a:pt x="167" y="1373"/>
                    </a:cubicBezTo>
                    <a:cubicBezTo>
                      <a:pt x="167" y="1373"/>
                      <a:pt x="166" y="1373"/>
                      <a:pt x="166" y="1373"/>
                    </a:cubicBezTo>
                    <a:cubicBezTo>
                      <a:pt x="165" y="1374"/>
                      <a:pt x="165" y="1374"/>
                      <a:pt x="165" y="1375"/>
                    </a:cubicBezTo>
                    <a:cubicBezTo>
                      <a:pt x="165" y="1377"/>
                      <a:pt x="166" y="1378"/>
                      <a:pt x="168" y="1381"/>
                    </a:cubicBezTo>
                    <a:cubicBezTo>
                      <a:pt x="169" y="1382"/>
                      <a:pt x="170" y="1382"/>
                      <a:pt x="172" y="1382"/>
                    </a:cubicBezTo>
                    <a:cubicBezTo>
                      <a:pt x="175" y="1382"/>
                      <a:pt x="177" y="1382"/>
                      <a:pt x="179" y="1382"/>
                    </a:cubicBezTo>
                    <a:cubicBezTo>
                      <a:pt x="180" y="1382"/>
                      <a:pt x="181" y="1382"/>
                      <a:pt x="181" y="1382"/>
                    </a:cubicBezTo>
                    <a:cubicBezTo>
                      <a:pt x="181" y="1382"/>
                      <a:pt x="181" y="1383"/>
                      <a:pt x="181" y="1383"/>
                    </a:cubicBezTo>
                    <a:cubicBezTo>
                      <a:pt x="181" y="1384"/>
                      <a:pt x="177" y="1384"/>
                      <a:pt x="176" y="1385"/>
                    </a:cubicBezTo>
                    <a:cubicBezTo>
                      <a:pt x="176" y="1386"/>
                      <a:pt x="175" y="1387"/>
                      <a:pt x="173" y="1387"/>
                    </a:cubicBezTo>
                    <a:cubicBezTo>
                      <a:pt x="173" y="1387"/>
                      <a:pt x="172" y="1387"/>
                      <a:pt x="172" y="1386"/>
                    </a:cubicBezTo>
                    <a:cubicBezTo>
                      <a:pt x="171" y="1384"/>
                      <a:pt x="170" y="1386"/>
                      <a:pt x="167" y="1383"/>
                    </a:cubicBezTo>
                    <a:cubicBezTo>
                      <a:pt x="164" y="1380"/>
                      <a:pt x="162" y="1379"/>
                      <a:pt x="158" y="1375"/>
                    </a:cubicBezTo>
                    <a:cubicBezTo>
                      <a:pt x="157" y="1373"/>
                      <a:pt x="154" y="1373"/>
                      <a:pt x="152" y="1373"/>
                    </a:cubicBezTo>
                    <a:cubicBezTo>
                      <a:pt x="150" y="1373"/>
                      <a:pt x="149" y="1373"/>
                      <a:pt x="147" y="1373"/>
                    </a:cubicBezTo>
                    <a:cubicBezTo>
                      <a:pt x="146" y="1373"/>
                      <a:pt x="145" y="1373"/>
                      <a:pt x="145" y="1372"/>
                    </a:cubicBezTo>
                    <a:cubicBezTo>
                      <a:pt x="144" y="1371"/>
                      <a:pt x="143" y="1370"/>
                      <a:pt x="141" y="1370"/>
                    </a:cubicBezTo>
                    <a:cubicBezTo>
                      <a:pt x="139" y="1370"/>
                      <a:pt x="138" y="1370"/>
                      <a:pt x="135" y="1371"/>
                    </a:cubicBezTo>
                    <a:cubicBezTo>
                      <a:pt x="133" y="1371"/>
                      <a:pt x="133" y="1372"/>
                      <a:pt x="133" y="1373"/>
                    </a:cubicBezTo>
                    <a:cubicBezTo>
                      <a:pt x="133" y="1374"/>
                      <a:pt x="133" y="1375"/>
                      <a:pt x="133" y="1376"/>
                    </a:cubicBezTo>
                    <a:cubicBezTo>
                      <a:pt x="133" y="1376"/>
                      <a:pt x="133" y="1376"/>
                      <a:pt x="132" y="1376"/>
                    </a:cubicBezTo>
                    <a:cubicBezTo>
                      <a:pt x="132" y="1376"/>
                      <a:pt x="132" y="1376"/>
                      <a:pt x="132" y="1376"/>
                    </a:cubicBezTo>
                    <a:cubicBezTo>
                      <a:pt x="130" y="1376"/>
                      <a:pt x="127" y="1371"/>
                      <a:pt x="126" y="1370"/>
                    </a:cubicBezTo>
                    <a:cubicBezTo>
                      <a:pt x="126" y="1370"/>
                      <a:pt x="125" y="1370"/>
                      <a:pt x="125" y="1370"/>
                    </a:cubicBezTo>
                    <a:cubicBezTo>
                      <a:pt x="123" y="1370"/>
                      <a:pt x="117" y="1375"/>
                      <a:pt x="114" y="1375"/>
                    </a:cubicBezTo>
                    <a:cubicBezTo>
                      <a:pt x="114" y="1375"/>
                      <a:pt x="114" y="1375"/>
                      <a:pt x="114" y="1375"/>
                    </a:cubicBezTo>
                    <a:cubicBezTo>
                      <a:pt x="113" y="1374"/>
                      <a:pt x="113" y="1374"/>
                      <a:pt x="112" y="1374"/>
                    </a:cubicBezTo>
                    <a:cubicBezTo>
                      <a:pt x="110" y="1374"/>
                      <a:pt x="107" y="1376"/>
                      <a:pt x="105" y="1376"/>
                    </a:cubicBezTo>
                    <a:cubicBezTo>
                      <a:pt x="104" y="1376"/>
                      <a:pt x="104" y="1376"/>
                      <a:pt x="103" y="1375"/>
                    </a:cubicBezTo>
                    <a:cubicBezTo>
                      <a:pt x="103" y="1375"/>
                      <a:pt x="102" y="1375"/>
                      <a:pt x="101" y="1375"/>
                    </a:cubicBezTo>
                    <a:cubicBezTo>
                      <a:pt x="98" y="1375"/>
                      <a:pt x="94" y="1377"/>
                      <a:pt x="92" y="1380"/>
                    </a:cubicBezTo>
                    <a:cubicBezTo>
                      <a:pt x="92" y="1382"/>
                      <a:pt x="91" y="1384"/>
                      <a:pt x="91" y="1386"/>
                    </a:cubicBezTo>
                    <a:cubicBezTo>
                      <a:pt x="91" y="1387"/>
                      <a:pt x="92" y="1389"/>
                      <a:pt x="92" y="1391"/>
                    </a:cubicBezTo>
                    <a:cubicBezTo>
                      <a:pt x="93" y="1391"/>
                      <a:pt x="93" y="1392"/>
                      <a:pt x="95" y="1392"/>
                    </a:cubicBezTo>
                    <a:cubicBezTo>
                      <a:pt x="97" y="1392"/>
                      <a:pt x="102" y="1390"/>
                      <a:pt x="104" y="1390"/>
                    </a:cubicBezTo>
                    <a:cubicBezTo>
                      <a:pt x="106" y="1390"/>
                      <a:pt x="109" y="1389"/>
                      <a:pt x="112" y="1389"/>
                    </a:cubicBezTo>
                    <a:cubicBezTo>
                      <a:pt x="113" y="1389"/>
                      <a:pt x="114" y="1389"/>
                      <a:pt x="114" y="1390"/>
                    </a:cubicBezTo>
                    <a:cubicBezTo>
                      <a:pt x="114" y="1390"/>
                      <a:pt x="112" y="1391"/>
                      <a:pt x="110" y="1391"/>
                    </a:cubicBezTo>
                    <a:cubicBezTo>
                      <a:pt x="108" y="1392"/>
                      <a:pt x="106" y="1392"/>
                      <a:pt x="104" y="1392"/>
                    </a:cubicBezTo>
                    <a:cubicBezTo>
                      <a:pt x="103" y="1392"/>
                      <a:pt x="103" y="1392"/>
                      <a:pt x="102" y="1392"/>
                    </a:cubicBezTo>
                    <a:cubicBezTo>
                      <a:pt x="100" y="1392"/>
                      <a:pt x="97" y="1394"/>
                      <a:pt x="96" y="1398"/>
                    </a:cubicBezTo>
                    <a:cubicBezTo>
                      <a:pt x="96" y="1399"/>
                      <a:pt x="96" y="1399"/>
                      <a:pt x="95" y="1399"/>
                    </a:cubicBezTo>
                    <a:cubicBezTo>
                      <a:pt x="94" y="1399"/>
                      <a:pt x="90" y="1395"/>
                      <a:pt x="89" y="1395"/>
                    </a:cubicBezTo>
                    <a:cubicBezTo>
                      <a:pt x="88" y="1395"/>
                      <a:pt x="88" y="1395"/>
                      <a:pt x="88" y="1396"/>
                    </a:cubicBezTo>
                    <a:cubicBezTo>
                      <a:pt x="88" y="1397"/>
                      <a:pt x="87" y="1397"/>
                      <a:pt x="85" y="1397"/>
                    </a:cubicBezTo>
                    <a:cubicBezTo>
                      <a:pt x="83" y="1397"/>
                      <a:pt x="81" y="1398"/>
                      <a:pt x="81" y="1399"/>
                    </a:cubicBezTo>
                    <a:cubicBezTo>
                      <a:pt x="81" y="1399"/>
                      <a:pt x="80" y="1400"/>
                      <a:pt x="80" y="1400"/>
                    </a:cubicBezTo>
                    <a:cubicBezTo>
                      <a:pt x="80" y="1402"/>
                      <a:pt x="82" y="1402"/>
                      <a:pt x="84" y="1404"/>
                    </a:cubicBezTo>
                    <a:cubicBezTo>
                      <a:pt x="85" y="1405"/>
                      <a:pt x="86" y="1405"/>
                      <a:pt x="88" y="1405"/>
                    </a:cubicBezTo>
                    <a:cubicBezTo>
                      <a:pt x="91" y="1405"/>
                      <a:pt x="96" y="1404"/>
                      <a:pt x="97" y="1402"/>
                    </a:cubicBezTo>
                    <a:cubicBezTo>
                      <a:pt x="99" y="1401"/>
                      <a:pt x="103" y="1401"/>
                      <a:pt x="109" y="1399"/>
                    </a:cubicBezTo>
                    <a:cubicBezTo>
                      <a:pt x="114" y="1398"/>
                      <a:pt x="115" y="1396"/>
                      <a:pt x="120" y="1394"/>
                    </a:cubicBezTo>
                    <a:cubicBezTo>
                      <a:pt x="121" y="1394"/>
                      <a:pt x="123" y="1393"/>
                      <a:pt x="124" y="1393"/>
                    </a:cubicBezTo>
                    <a:cubicBezTo>
                      <a:pt x="128" y="1393"/>
                      <a:pt x="131" y="1395"/>
                      <a:pt x="134" y="1399"/>
                    </a:cubicBezTo>
                    <a:cubicBezTo>
                      <a:pt x="136" y="1401"/>
                      <a:pt x="137" y="1402"/>
                      <a:pt x="137" y="1404"/>
                    </a:cubicBezTo>
                    <a:cubicBezTo>
                      <a:pt x="137" y="1405"/>
                      <a:pt x="136" y="1406"/>
                      <a:pt x="136" y="1409"/>
                    </a:cubicBezTo>
                    <a:cubicBezTo>
                      <a:pt x="136" y="1409"/>
                      <a:pt x="136" y="1410"/>
                      <a:pt x="137" y="1411"/>
                    </a:cubicBezTo>
                    <a:cubicBezTo>
                      <a:pt x="137" y="1418"/>
                      <a:pt x="150" y="1419"/>
                      <a:pt x="152" y="1419"/>
                    </a:cubicBezTo>
                    <a:cubicBezTo>
                      <a:pt x="154" y="1419"/>
                      <a:pt x="156" y="1419"/>
                      <a:pt x="158" y="1419"/>
                    </a:cubicBezTo>
                    <a:cubicBezTo>
                      <a:pt x="160" y="1420"/>
                      <a:pt x="161" y="1420"/>
                      <a:pt x="161" y="1421"/>
                    </a:cubicBezTo>
                    <a:cubicBezTo>
                      <a:pt x="161" y="1421"/>
                      <a:pt x="161" y="1421"/>
                      <a:pt x="161" y="1421"/>
                    </a:cubicBezTo>
                    <a:cubicBezTo>
                      <a:pt x="161" y="1421"/>
                      <a:pt x="161" y="1421"/>
                      <a:pt x="161" y="1421"/>
                    </a:cubicBezTo>
                    <a:cubicBezTo>
                      <a:pt x="159" y="1421"/>
                      <a:pt x="157" y="1420"/>
                      <a:pt x="156" y="1420"/>
                    </a:cubicBezTo>
                    <a:cubicBezTo>
                      <a:pt x="155" y="1420"/>
                      <a:pt x="155" y="1420"/>
                      <a:pt x="155" y="1420"/>
                    </a:cubicBezTo>
                    <a:cubicBezTo>
                      <a:pt x="155" y="1421"/>
                      <a:pt x="152" y="1422"/>
                      <a:pt x="150" y="1422"/>
                    </a:cubicBezTo>
                    <a:cubicBezTo>
                      <a:pt x="150" y="1422"/>
                      <a:pt x="149" y="1422"/>
                      <a:pt x="148" y="1421"/>
                    </a:cubicBezTo>
                    <a:cubicBezTo>
                      <a:pt x="147" y="1421"/>
                      <a:pt x="146" y="1421"/>
                      <a:pt x="145" y="1421"/>
                    </a:cubicBezTo>
                    <a:cubicBezTo>
                      <a:pt x="143" y="1421"/>
                      <a:pt x="141" y="1422"/>
                      <a:pt x="141" y="1424"/>
                    </a:cubicBezTo>
                    <a:cubicBezTo>
                      <a:pt x="141" y="1424"/>
                      <a:pt x="141" y="1425"/>
                      <a:pt x="142" y="1426"/>
                    </a:cubicBezTo>
                    <a:cubicBezTo>
                      <a:pt x="142" y="1426"/>
                      <a:pt x="142" y="1427"/>
                      <a:pt x="142" y="1428"/>
                    </a:cubicBezTo>
                    <a:cubicBezTo>
                      <a:pt x="142" y="1433"/>
                      <a:pt x="139" y="1438"/>
                      <a:pt x="138" y="1441"/>
                    </a:cubicBezTo>
                    <a:cubicBezTo>
                      <a:pt x="138" y="1442"/>
                      <a:pt x="138" y="1442"/>
                      <a:pt x="138" y="1442"/>
                    </a:cubicBezTo>
                    <a:cubicBezTo>
                      <a:pt x="138" y="1443"/>
                      <a:pt x="140" y="1444"/>
                      <a:pt x="141" y="1444"/>
                    </a:cubicBezTo>
                    <a:cubicBezTo>
                      <a:pt x="142" y="1444"/>
                      <a:pt x="143" y="1444"/>
                      <a:pt x="144" y="1444"/>
                    </a:cubicBezTo>
                    <a:cubicBezTo>
                      <a:pt x="144" y="1444"/>
                      <a:pt x="145" y="1444"/>
                      <a:pt x="145" y="1444"/>
                    </a:cubicBezTo>
                    <a:cubicBezTo>
                      <a:pt x="146" y="1444"/>
                      <a:pt x="146" y="1444"/>
                      <a:pt x="146" y="1444"/>
                    </a:cubicBezTo>
                    <a:cubicBezTo>
                      <a:pt x="146" y="1444"/>
                      <a:pt x="146" y="1444"/>
                      <a:pt x="146" y="1444"/>
                    </a:cubicBezTo>
                    <a:cubicBezTo>
                      <a:pt x="146" y="1446"/>
                      <a:pt x="144" y="1446"/>
                      <a:pt x="140" y="1446"/>
                    </a:cubicBezTo>
                    <a:cubicBezTo>
                      <a:pt x="140" y="1446"/>
                      <a:pt x="140" y="1446"/>
                      <a:pt x="140" y="1446"/>
                    </a:cubicBezTo>
                    <a:cubicBezTo>
                      <a:pt x="138" y="1446"/>
                      <a:pt x="137" y="1445"/>
                      <a:pt x="136" y="1445"/>
                    </a:cubicBezTo>
                    <a:cubicBezTo>
                      <a:pt x="136" y="1445"/>
                      <a:pt x="135" y="1445"/>
                      <a:pt x="135" y="1445"/>
                    </a:cubicBezTo>
                    <a:cubicBezTo>
                      <a:pt x="135" y="1445"/>
                      <a:pt x="134" y="1445"/>
                      <a:pt x="133" y="1445"/>
                    </a:cubicBezTo>
                    <a:cubicBezTo>
                      <a:pt x="133" y="1445"/>
                      <a:pt x="132" y="1445"/>
                      <a:pt x="132" y="1445"/>
                    </a:cubicBezTo>
                    <a:cubicBezTo>
                      <a:pt x="132" y="1445"/>
                      <a:pt x="133" y="1444"/>
                      <a:pt x="133" y="1444"/>
                    </a:cubicBezTo>
                    <a:cubicBezTo>
                      <a:pt x="135" y="1442"/>
                      <a:pt x="140" y="1438"/>
                      <a:pt x="140" y="1432"/>
                    </a:cubicBezTo>
                    <a:cubicBezTo>
                      <a:pt x="140" y="1432"/>
                      <a:pt x="140" y="1431"/>
                      <a:pt x="140" y="1431"/>
                    </a:cubicBezTo>
                    <a:cubicBezTo>
                      <a:pt x="139" y="1425"/>
                      <a:pt x="138" y="1419"/>
                      <a:pt x="135" y="1415"/>
                    </a:cubicBezTo>
                    <a:cubicBezTo>
                      <a:pt x="133" y="1411"/>
                      <a:pt x="134" y="1408"/>
                      <a:pt x="132" y="1403"/>
                    </a:cubicBezTo>
                    <a:cubicBezTo>
                      <a:pt x="130" y="1398"/>
                      <a:pt x="124" y="1398"/>
                      <a:pt x="119" y="1398"/>
                    </a:cubicBezTo>
                    <a:cubicBezTo>
                      <a:pt x="115" y="1398"/>
                      <a:pt x="113" y="1406"/>
                      <a:pt x="110" y="1406"/>
                    </a:cubicBezTo>
                    <a:cubicBezTo>
                      <a:pt x="110" y="1406"/>
                      <a:pt x="110" y="1406"/>
                      <a:pt x="110" y="1406"/>
                    </a:cubicBezTo>
                    <a:cubicBezTo>
                      <a:pt x="108" y="1406"/>
                      <a:pt x="107" y="1405"/>
                      <a:pt x="106" y="1405"/>
                    </a:cubicBezTo>
                    <a:cubicBezTo>
                      <a:pt x="104" y="1405"/>
                      <a:pt x="103" y="1407"/>
                      <a:pt x="102" y="1409"/>
                    </a:cubicBezTo>
                    <a:cubicBezTo>
                      <a:pt x="102" y="1409"/>
                      <a:pt x="102" y="1410"/>
                      <a:pt x="102" y="1410"/>
                    </a:cubicBezTo>
                    <a:cubicBezTo>
                      <a:pt x="102" y="1414"/>
                      <a:pt x="107" y="1423"/>
                      <a:pt x="108" y="1425"/>
                    </a:cubicBezTo>
                    <a:cubicBezTo>
                      <a:pt x="109" y="1428"/>
                      <a:pt x="111" y="1428"/>
                      <a:pt x="112" y="1432"/>
                    </a:cubicBezTo>
                    <a:cubicBezTo>
                      <a:pt x="113" y="1435"/>
                      <a:pt x="113" y="1437"/>
                      <a:pt x="113" y="1438"/>
                    </a:cubicBezTo>
                    <a:cubicBezTo>
                      <a:pt x="113" y="1439"/>
                      <a:pt x="113" y="1439"/>
                      <a:pt x="113" y="1439"/>
                    </a:cubicBezTo>
                    <a:cubicBezTo>
                      <a:pt x="112" y="1439"/>
                      <a:pt x="112" y="1436"/>
                      <a:pt x="110" y="1433"/>
                    </a:cubicBezTo>
                    <a:cubicBezTo>
                      <a:pt x="108" y="1430"/>
                      <a:pt x="106" y="1424"/>
                      <a:pt x="103" y="1420"/>
                    </a:cubicBezTo>
                    <a:cubicBezTo>
                      <a:pt x="101" y="1416"/>
                      <a:pt x="99" y="1408"/>
                      <a:pt x="96" y="1408"/>
                    </a:cubicBezTo>
                    <a:cubicBezTo>
                      <a:pt x="96" y="1407"/>
                      <a:pt x="96" y="1407"/>
                      <a:pt x="96" y="1407"/>
                    </a:cubicBezTo>
                    <a:cubicBezTo>
                      <a:pt x="93" y="1408"/>
                      <a:pt x="77" y="1418"/>
                      <a:pt x="74" y="1422"/>
                    </a:cubicBezTo>
                    <a:cubicBezTo>
                      <a:pt x="74" y="1423"/>
                      <a:pt x="74" y="1423"/>
                      <a:pt x="74" y="1424"/>
                    </a:cubicBezTo>
                    <a:cubicBezTo>
                      <a:pt x="74" y="1427"/>
                      <a:pt x="79" y="1429"/>
                      <a:pt x="79" y="1429"/>
                    </a:cubicBezTo>
                    <a:cubicBezTo>
                      <a:pt x="79" y="1430"/>
                      <a:pt x="79" y="1430"/>
                      <a:pt x="79" y="1430"/>
                    </a:cubicBezTo>
                    <a:cubicBezTo>
                      <a:pt x="78" y="1430"/>
                      <a:pt x="77" y="1430"/>
                      <a:pt x="76" y="1430"/>
                    </a:cubicBezTo>
                    <a:cubicBezTo>
                      <a:pt x="75" y="1430"/>
                      <a:pt x="75" y="1430"/>
                      <a:pt x="75" y="1431"/>
                    </a:cubicBezTo>
                    <a:cubicBezTo>
                      <a:pt x="75" y="1434"/>
                      <a:pt x="83" y="1443"/>
                      <a:pt x="85" y="1445"/>
                    </a:cubicBezTo>
                    <a:cubicBezTo>
                      <a:pt x="86" y="1446"/>
                      <a:pt x="88" y="1447"/>
                      <a:pt x="91" y="1448"/>
                    </a:cubicBezTo>
                    <a:cubicBezTo>
                      <a:pt x="93" y="1449"/>
                      <a:pt x="95" y="1450"/>
                      <a:pt x="95" y="1450"/>
                    </a:cubicBezTo>
                    <a:cubicBezTo>
                      <a:pt x="95" y="1450"/>
                      <a:pt x="95" y="1450"/>
                      <a:pt x="95" y="1450"/>
                    </a:cubicBezTo>
                    <a:cubicBezTo>
                      <a:pt x="95" y="1450"/>
                      <a:pt x="95" y="1450"/>
                      <a:pt x="94" y="1450"/>
                    </a:cubicBezTo>
                    <a:cubicBezTo>
                      <a:pt x="93" y="1450"/>
                      <a:pt x="88" y="1448"/>
                      <a:pt x="86" y="1448"/>
                    </a:cubicBezTo>
                    <a:cubicBezTo>
                      <a:pt x="86" y="1448"/>
                      <a:pt x="85" y="1448"/>
                      <a:pt x="85" y="1448"/>
                    </a:cubicBezTo>
                    <a:cubicBezTo>
                      <a:pt x="85" y="1448"/>
                      <a:pt x="84" y="1448"/>
                      <a:pt x="84" y="1448"/>
                    </a:cubicBezTo>
                    <a:cubicBezTo>
                      <a:pt x="82" y="1448"/>
                      <a:pt x="81" y="1447"/>
                      <a:pt x="80" y="1445"/>
                    </a:cubicBezTo>
                    <a:cubicBezTo>
                      <a:pt x="80" y="1442"/>
                      <a:pt x="78" y="1440"/>
                      <a:pt x="76" y="1440"/>
                    </a:cubicBezTo>
                    <a:cubicBezTo>
                      <a:pt x="75" y="1440"/>
                      <a:pt x="74" y="1441"/>
                      <a:pt x="73" y="1443"/>
                    </a:cubicBezTo>
                    <a:cubicBezTo>
                      <a:pt x="72" y="1447"/>
                      <a:pt x="67" y="1455"/>
                      <a:pt x="67" y="1455"/>
                    </a:cubicBezTo>
                    <a:cubicBezTo>
                      <a:pt x="67" y="1455"/>
                      <a:pt x="67" y="1455"/>
                      <a:pt x="67" y="1455"/>
                    </a:cubicBezTo>
                    <a:cubicBezTo>
                      <a:pt x="66" y="1453"/>
                      <a:pt x="70" y="1447"/>
                      <a:pt x="71" y="1445"/>
                    </a:cubicBezTo>
                    <a:cubicBezTo>
                      <a:pt x="72" y="1443"/>
                      <a:pt x="73" y="1439"/>
                      <a:pt x="73" y="1437"/>
                    </a:cubicBezTo>
                    <a:cubicBezTo>
                      <a:pt x="73" y="1436"/>
                      <a:pt x="73" y="1436"/>
                      <a:pt x="73" y="1436"/>
                    </a:cubicBezTo>
                    <a:cubicBezTo>
                      <a:pt x="73" y="1434"/>
                      <a:pt x="71" y="1431"/>
                      <a:pt x="68" y="1431"/>
                    </a:cubicBezTo>
                    <a:cubicBezTo>
                      <a:pt x="68" y="1431"/>
                      <a:pt x="68" y="1431"/>
                      <a:pt x="67" y="1432"/>
                    </a:cubicBezTo>
                    <a:cubicBezTo>
                      <a:pt x="65" y="1433"/>
                      <a:pt x="56" y="1433"/>
                      <a:pt x="53" y="1434"/>
                    </a:cubicBezTo>
                    <a:cubicBezTo>
                      <a:pt x="52" y="1435"/>
                      <a:pt x="52" y="1435"/>
                      <a:pt x="51" y="1435"/>
                    </a:cubicBezTo>
                    <a:cubicBezTo>
                      <a:pt x="49" y="1435"/>
                      <a:pt x="48" y="1434"/>
                      <a:pt x="46" y="1432"/>
                    </a:cubicBezTo>
                    <a:cubicBezTo>
                      <a:pt x="45" y="1432"/>
                      <a:pt x="45" y="1431"/>
                      <a:pt x="44" y="1431"/>
                    </a:cubicBezTo>
                    <a:cubicBezTo>
                      <a:pt x="41" y="1431"/>
                      <a:pt x="39" y="1435"/>
                      <a:pt x="39" y="1438"/>
                    </a:cubicBezTo>
                    <a:cubicBezTo>
                      <a:pt x="39" y="1441"/>
                      <a:pt x="39" y="1444"/>
                      <a:pt x="44" y="1444"/>
                    </a:cubicBezTo>
                    <a:cubicBezTo>
                      <a:pt x="48" y="1444"/>
                      <a:pt x="50" y="1447"/>
                      <a:pt x="50" y="1448"/>
                    </a:cubicBezTo>
                    <a:cubicBezTo>
                      <a:pt x="50" y="1448"/>
                      <a:pt x="50" y="1448"/>
                      <a:pt x="50" y="1448"/>
                    </a:cubicBezTo>
                    <a:cubicBezTo>
                      <a:pt x="49" y="1448"/>
                      <a:pt x="48" y="1448"/>
                      <a:pt x="47" y="1449"/>
                    </a:cubicBezTo>
                    <a:cubicBezTo>
                      <a:pt x="46" y="1449"/>
                      <a:pt x="45" y="1451"/>
                      <a:pt x="45" y="1453"/>
                    </a:cubicBezTo>
                    <a:cubicBezTo>
                      <a:pt x="45" y="1454"/>
                      <a:pt x="44" y="1455"/>
                      <a:pt x="44" y="1456"/>
                    </a:cubicBezTo>
                    <a:cubicBezTo>
                      <a:pt x="44" y="1456"/>
                      <a:pt x="44" y="1456"/>
                      <a:pt x="44" y="1456"/>
                    </a:cubicBezTo>
                    <a:cubicBezTo>
                      <a:pt x="44" y="1457"/>
                      <a:pt x="44" y="1457"/>
                      <a:pt x="44" y="1457"/>
                    </a:cubicBezTo>
                    <a:cubicBezTo>
                      <a:pt x="44" y="1456"/>
                      <a:pt x="44" y="1456"/>
                      <a:pt x="44" y="1456"/>
                    </a:cubicBezTo>
                    <a:cubicBezTo>
                      <a:pt x="43" y="1455"/>
                      <a:pt x="43" y="1454"/>
                      <a:pt x="43" y="1452"/>
                    </a:cubicBezTo>
                    <a:cubicBezTo>
                      <a:pt x="43" y="1450"/>
                      <a:pt x="40" y="1448"/>
                      <a:pt x="38" y="1446"/>
                    </a:cubicBezTo>
                    <a:cubicBezTo>
                      <a:pt x="36" y="1444"/>
                      <a:pt x="34" y="1441"/>
                      <a:pt x="34" y="1438"/>
                    </a:cubicBezTo>
                    <a:cubicBezTo>
                      <a:pt x="34" y="1434"/>
                      <a:pt x="31" y="1435"/>
                      <a:pt x="29" y="1432"/>
                    </a:cubicBezTo>
                    <a:cubicBezTo>
                      <a:pt x="29" y="1431"/>
                      <a:pt x="27" y="1430"/>
                      <a:pt x="26" y="1430"/>
                    </a:cubicBezTo>
                    <a:cubicBezTo>
                      <a:pt x="24" y="1430"/>
                      <a:pt x="22" y="1431"/>
                      <a:pt x="21" y="1433"/>
                    </a:cubicBezTo>
                    <a:cubicBezTo>
                      <a:pt x="21" y="1434"/>
                      <a:pt x="20" y="1434"/>
                      <a:pt x="20" y="1435"/>
                    </a:cubicBezTo>
                    <a:cubicBezTo>
                      <a:pt x="20" y="1437"/>
                      <a:pt x="22" y="1439"/>
                      <a:pt x="22" y="1440"/>
                    </a:cubicBezTo>
                    <a:cubicBezTo>
                      <a:pt x="22" y="1441"/>
                      <a:pt x="22" y="1441"/>
                      <a:pt x="22" y="1442"/>
                    </a:cubicBezTo>
                    <a:cubicBezTo>
                      <a:pt x="22" y="1442"/>
                      <a:pt x="21" y="1443"/>
                      <a:pt x="21" y="1443"/>
                    </a:cubicBezTo>
                    <a:cubicBezTo>
                      <a:pt x="21" y="1444"/>
                      <a:pt x="22" y="1444"/>
                      <a:pt x="24" y="1444"/>
                    </a:cubicBezTo>
                    <a:cubicBezTo>
                      <a:pt x="24" y="1444"/>
                      <a:pt x="26" y="1444"/>
                      <a:pt x="27" y="1444"/>
                    </a:cubicBezTo>
                    <a:cubicBezTo>
                      <a:pt x="32" y="1444"/>
                      <a:pt x="34" y="1446"/>
                      <a:pt x="34" y="1449"/>
                    </a:cubicBezTo>
                    <a:cubicBezTo>
                      <a:pt x="35" y="1450"/>
                      <a:pt x="35" y="1452"/>
                      <a:pt x="35" y="1454"/>
                    </a:cubicBezTo>
                    <a:cubicBezTo>
                      <a:pt x="35" y="1456"/>
                      <a:pt x="34" y="1459"/>
                      <a:pt x="33" y="1460"/>
                    </a:cubicBezTo>
                    <a:cubicBezTo>
                      <a:pt x="32" y="1461"/>
                      <a:pt x="31" y="1461"/>
                      <a:pt x="31" y="1461"/>
                    </a:cubicBezTo>
                    <a:cubicBezTo>
                      <a:pt x="29" y="1461"/>
                      <a:pt x="27" y="1460"/>
                      <a:pt x="25" y="1459"/>
                    </a:cubicBezTo>
                    <a:cubicBezTo>
                      <a:pt x="24" y="1458"/>
                      <a:pt x="22" y="1457"/>
                      <a:pt x="22" y="1456"/>
                    </a:cubicBezTo>
                    <a:cubicBezTo>
                      <a:pt x="22" y="1456"/>
                      <a:pt x="22" y="1456"/>
                      <a:pt x="22" y="1456"/>
                    </a:cubicBezTo>
                    <a:cubicBezTo>
                      <a:pt x="21" y="1456"/>
                      <a:pt x="20" y="1457"/>
                      <a:pt x="18" y="1457"/>
                    </a:cubicBezTo>
                    <a:cubicBezTo>
                      <a:pt x="18" y="1457"/>
                      <a:pt x="18" y="1457"/>
                      <a:pt x="17" y="1457"/>
                    </a:cubicBezTo>
                    <a:cubicBezTo>
                      <a:pt x="16" y="1456"/>
                      <a:pt x="15" y="1454"/>
                      <a:pt x="14" y="1454"/>
                    </a:cubicBezTo>
                    <a:cubicBezTo>
                      <a:pt x="14" y="1454"/>
                      <a:pt x="13" y="1455"/>
                      <a:pt x="13" y="1457"/>
                    </a:cubicBezTo>
                    <a:cubicBezTo>
                      <a:pt x="13" y="1458"/>
                      <a:pt x="13" y="1458"/>
                      <a:pt x="13" y="1458"/>
                    </a:cubicBezTo>
                    <a:cubicBezTo>
                      <a:pt x="13" y="1462"/>
                      <a:pt x="17" y="1462"/>
                      <a:pt x="17" y="1462"/>
                    </a:cubicBezTo>
                    <a:cubicBezTo>
                      <a:pt x="17" y="1463"/>
                      <a:pt x="17" y="1463"/>
                      <a:pt x="17" y="1463"/>
                    </a:cubicBezTo>
                    <a:cubicBezTo>
                      <a:pt x="16" y="1463"/>
                      <a:pt x="16" y="1464"/>
                      <a:pt x="16" y="1465"/>
                    </a:cubicBezTo>
                    <a:cubicBezTo>
                      <a:pt x="16" y="1467"/>
                      <a:pt x="17" y="1468"/>
                      <a:pt x="19" y="1468"/>
                    </a:cubicBezTo>
                    <a:cubicBezTo>
                      <a:pt x="23" y="1468"/>
                      <a:pt x="23" y="1471"/>
                      <a:pt x="25" y="1471"/>
                    </a:cubicBezTo>
                    <a:cubicBezTo>
                      <a:pt x="26" y="1471"/>
                      <a:pt x="26" y="1471"/>
                      <a:pt x="26" y="1471"/>
                    </a:cubicBezTo>
                    <a:cubicBezTo>
                      <a:pt x="29" y="1470"/>
                      <a:pt x="36" y="1468"/>
                      <a:pt x="42" y="1468"/>
                    </a:cubicBezTo>
                    <a:cubicBezTo>
                      <a:pt x="43" y="1467"/>
                      <a:pt x="43" y="1467"/>
                      <a:pt x="44" y="1467"/>
                    </a:cubicBezTo>
                    <a:cubicBezTo>
                      <a:pt x="49" y="1467"/>
                      <a:pt x="53" y="1470"/>
                      <a:pt x="60" y="1470"/>
                    </a:cubicBezTo>
                    <a:cubicBezTo>
                      <a:pt x="60" y="1470"/>
                      <a:pt x="61" y="1470"/>
                      <a:pt x="61" y="1470"/>
                    </a:cubicBezTo>
                    <a:cubicBezTo>
                      <a:pt x="64" y="1470"/>
                      <a:pt x="66" y="1469"/>
                      <a:pt x="68" y="1469"/>
                    </a:cubicBezTo>
                    <a:cubicBezTo>
                      <a:pt x="71" y="1469"/>
                      <a:pt x="72" y="1470"/>
                      <a:pt x="72" y="1471"/>
                    </a:cubicBezTo>
                    <a:cubicBezTo>
                      <a:pt x="72" y="1471"/>
                      <a:pt x="71" y="1471"/>
                      <a:pt x="70" y="1471"/>
                    </a:cubicBezTo>
                    <a:cubicBezTo>
                      <a:pt x="69" y="1471"/>
                      <a:pt x="66" y="1471"/>
                      <a:pt x="64" y="1472"/>
                    </a:cubicBezTo>
                    <a:cubicBezTo>
                      <a:pt x="62" y="1472"/>
                      <a:pt x="61" y="1472"/>
                      <a:pt x="60" y="1473"/>
                    </a:cubicBezTo>
                    <a:cubicBezTo>
                      <a:pt x="61" y="1475"/>
                      <a:pt x="65" y="1474"/>
                      <a:pt x="68" y="1475"/>
                    </a:cubicBezTo>
                    <a:cubicBezTo>
                      <a:pt x="68" y="1475"/>
                      <a:pt x="70" y="1474"/>
                      <a:pt x="71" y="1474"/>
                    </a:cubicBezTo>
                    <a:cubicBezTo>
                      <a:pt x="74" y="1474"/>
                      <a:pt x="77" y="1475"/>
                      <a:pt x="80" y="1476"/>
                    </a:cubicBezTo>
                    <a:cubicBezTo>
                      <a:pt x="82" y="1477"/>
                      <a:pt x="83" y="1478"/>
                      <a:pt x="85" y="1478"/>
                    </a:cubicBezTo>
                    <a:cubicBezTo>
                      <a:pt x="86" y="1478"/>
                      <a:pt x="88" y="1477"/>
                      <a:pt x="91" y="1477"/>
                    </a:cubicBezTo>
                    <a:cubicBezTo>
                      <a:pt x="92" y="1477"/>
                      <a:pt x="92" y="1477"/>
                      <a:pt x="93" y="1477"/>
                    </a:cubicBezTo>
                    <a:cubicBezTo>
                      <a:pt x="97" y="1477"/>
                      <a:pt x="98" y="1479"/>
                      <a:pt x="102" y="1480"/>
                    </a:cubicBezTo>
                    <a:cubicBezTo>
                      <a:pt x="102" y="1481"/>
                      <a:pt x="103" y="1481"/>
                      <a:pt x="104" y="1481"/>
                    </a:cubicBezTo>
                    <a:cubicBezTo>
                      <a:pt x="107" y="1481"/>
                      <a:pt x="109" y="1478"/>
                      <a:pt x="111" y="1475"/>
                    </a:cubicBezTo>
                    <a:cubicBezTo>
                      <a:pt x="112" y="1473"/>
                      <a:pt x="113" y="1473"/>
                      <a:pt x="115" y="1473"/>
                    </a:cubicBezTo>
                    <a:cubicBezTo>
                      <a:pt x="116" y="1473"/>
                      <a:pt x="117" y="1473"/>
                      <a:pt x="118" y="1473"/>
                    </a:cubicBezTo>
                    <a:cubicBezTo>
                      <a:pt x="120" y="1473"/>
                      <a:pt x="122" y="1473"/>
                      <a:pt x="124" y="1474"/>
                    </a:cubicBezTo>
                    <a:cubicBezTo>
                      <a:pt x="126" y="1475"/>
                      <a:pt x="127" y="1475"/>
                      <a:pt x="127" y="1476"/>
                    </a:cubicBezTo>
                    <a:cubicBezTo>
                      <a:pt x="127" y="1477"/>
                      <a:pt x="127" y="1477"/>
                      <a:pt x="126" y="1477"/>
                    </a:cubicBezTo>
                    <a:cubicBezTo>
                      <a:pt x="125" y="1477"/>
                      <a:pt x="123" y="1477"/>
                      <a:pt x="122" y="1476"/>
                    </a:cubicBezTo>
                    <a:cubicBezTo>
                      <a:pt x="121" y="1475"/>
                      <a:pt x="121" y="1475"/>
                      <a:pt x="120" y="1475"/>
                    </a:cubicBezTo>
                    <a:cubicBezTo>
                      <a:pt x="119" y="1475"/>
                      <a:pt x="118" y="1476"/>
                      <a:pt x="116" y="1476"/>
                    </a:cubicBezTo>
                    <a:cubicBezTo>
                      <a:pt x="113" y="1477"/>
                      <a:pt x="111" y="1480"/>
                      <a:pt x="109" y="1482"/>
                    </a:cubicBezTo>
                    <a:cubicBezTo>
                      <a:pt x="109" y="1483"/>
                      <a:pt x="107" y="1484"/>
                      <a:pt x="106" y="1484"/>
                    </a:cubicBezTo>
                    <a:cubicBezTo>
                      <a:pt x="103" y="1484"/>
                      <a:pt x="100" y="1483"/>
                      <a:pt x="98" y="1481"/>
                    </a:cubicBezTo>
                    <a:cubicBezTo>
                      <a:pt x="96" y="1479"/>
                      <a:pt x="95" y="1478"/>
                      <a:pt x="93" y="1478"/>
                    </a:cubicBezTo>
                    <a:cubicBezTo>
                      <a:pt x="93" y="1478"/>
                      <a:pt x="92" y="1478"/>
                      <a:pt x="91" y="1479"/>
                    </a:cubicBezTo>
                    <a:cubicBezTo>
                      <a:pt x="91" y="1479"/>
                      <a:pt x="90" y="1479"/>
                      <a:pt x="88" y="1479"/>
                    </a:cubicBezTo>
                    <a:cubicBezTo>
                      <a:pt x="87" y="1479"/>
                      <a:pt x="85" y="1479"/>
                      <a:pt x="84" y="1479"/>
                    </a:cubicBezTo>
                    <a:cubicBezTo>
                      <a:pt x="82" y="1479"/>
                      <a:pt x="81" y="1479"/>
                      <a:pt x="81" y="1480"/>
                    </a:cubicBezTo>
                    <a:cubicBezTo>
                      <a:pt x="81" y="1481"/>
                      <a:pt x="83" y="1482"/>
                      <a:pt x="86" y="1484"/>
                    </a:cubicBezTo>
                    <a:cubicBezTo>
                      <a:pt x="88" y="1485"/>
                      <a:pt x="90" y="1487"/>
                      <a:pt x="90" y="1488"/>
                    </a:cubicBezTo>
                    <a:cubicBezTo>
                      <a:pt x="90" y="1488"/>
                      <a:pt x="90" y="1488"/>
                      <a:pt x="90" y="1488"/>
                    </a:cubicBezTo>
                    <a:cubicBezTo>
                      <a:pt x="90" y="1488"/>
                      <a:pt x="90" y="1488"/>
                      <a:pt x="90" y="1488"/>
                    </a:cubicBezTo>
                    <a:cubicBezTo>
                      <a:pt x="88" y="1488"/>
                      <a:pt x="80" y="1483"/>
                      <a:pt x="77" y="1480"/>
                    </a:cubicBezTo>
                    <a:cubicBezTo>
                      <a:pt x="75" y="1477"/>
                      <a:pt x="72" y="1476"/>
                      <a:pt x="70" y="1476"/>
                    </a:cubicBezTo>
                    <a:cubicBezTo>
                      <a:pt x="69" y="1476"/>
                      <a:pt x="69" y="1477"/>
                      <a:pt x="68" y="1477"/>
                    </a:cubicBezTo>
                    <a:cubicBezTo>
                      <a:pt x="68" y="1477"/>
                      <a:pt x="68" y="1477"/>
                      <a:pt x="68" y="1477"/>
                    </a:cubicBezTo>
                    <a:cubicBezTo>
                      <a:pt x="65" y="1477"/>
                      <a:pt x="60" y="1475"/>
                      <a:pt x="58" y="1474"/>
                    </a:cubicBezTo>
                    <a:cubicBezTo>
                      <a:pt x="58" y="1473"/>
                      <a:pt x="57" y="1473"/>
                      <a:pt x="56" y="1473"/>
                    </a:cubicBezTo>
                    <a:cubicBezTo>
                      <a:pt x="55" y="1473"/>
                      <a:pt x="54" y="1473"/>
                      <a:pt x="53" y="1473"/>
                    </a:cubicBezTo>
                    <a:cubicBezTo>
                      <a:pt x="51" y="1473"/>
                      <a:pt x="50" y="1473"/>
                      <a:pt x="48" y="1472"/>
                    </a:cubicBezTo>
                    <a:cubicBezTo>
                      <a:pt x="46" y="1471"/>
                      <a:pt x="44" y="1470"/>
                      <a:pt x="42" y="1470"/>
                    </a:cubicBezTo>
                    <a:cubicBezTo>
                      <a:pt x="39" y="1470"/>
                      <a:pt x="37" y="1471"/>
                      <a:pt x="36" y="1472"/>
                    </a:cubicBezTo>
                    <a:cubicBezTo>
                      <a:pt x="35" y="1473"/>
                      <a:pt x="27" y="1474"/>
                      <a:pt x="22" y="1474"/>
                    </a:cubicBezTo>
                    <a:cubicBezTo>
                      <a:pt x="21" y="1474"/>
                      <a:pt x="21" y="1474"/>
                      <a:pt x="21" y="1474"/>
                    </a:cubicBezTo>
                    <a:cubicBezTo>
                      <a:pt x="16" y="1474"/>
                      <a:pt x="14" y="1471"/>
                      <a:pt x="11" y="1471"/>
                    </a:cubicBezTo>
                    <a:cubicBezTo>
                      <a:pt x="10" y="1471"/>
                      <a:pt x="10" y="1471"/>
                      <a:pt x="10" y="1471"/>
                    </a:cubicBezTo>
                    <a:cubicBezTo>
                      <a:pt x="6" y="1471"/>
                      <a:pt x="2" y="1476"/>
                      <a:pt x="2" y="1478"/>
                    </a:cubicBezTo>
                    <a:cubicBezTo>
                      <a:pt x="2" y="1480"/>
                      <a:pt x="5" y="1480"/>
                      <a:pt x="8" y="1481"/>
                    </a:cubicBezTo>
                    <a:cubicBezTo>
                      <a:pt x="9" y="1481"/>
                      <a:pt x="10" y="1481"/>
                      <a:pt x="10" y="1482"/>
                    </a:cubicBezTo>
                    <a:cubicBezTo>
                      <a:pt x="10" y="1482"/>
                      <a:pt x="9" y="1484"/>
                      <a:pt x="9" y="1485"/>
                    </a:cubicBezTo>
                    <a:cubicBezTo>
                      <a:pt x="9" y="1485"/>
                      <a:pt x="9" y="1486"/>
                      <a:pt x="9" y="1486"/>
                    </a:cubicBezTo>
                    <a:cubicBezTo>
                      <a:pt x="10" y="1487"/>
                      <a:pt x="11" y="1488"/>
                      <a:pt x="12" y="1488"/>
                    </a:cubicBezTo>
                    <a:cubicBezTo>
                      <a:pt x="14" y="1488"/>
                      <a:pt x="17" y="1486"/>
                      <a:pt x="18" y="1483"/>
                    </a:cubicBezTo>
                    <a:cubicBezTo>
                      <a:pt x="20" y="1481"/>
                      <a:pt x="21" y="1480"/>
                      <a:pt x="24" y="1480"/>
                    </a:cubicBezTo>
                    <a:cubicBezTo>
                      <a:pt x="25" y="1480"/>
                      <a:pt x="26" y="1481"/>
                      <a:pt x="27" y="1481"/>
                    </a:cubicBezTo>
                    <a:cubicBezTo>
                      <a:pt x="31" y="1480"/>
                      <a:pt x="29" y="1476"/>
                      <a:pt x="31" y="1476"/>
                    </a:cubicBezTo>
                    <a:cubicBezTo>
                      <a:pt x="31" y="1476"/>
                      <a:pt x="32" y="1475"/>
                      <a:pt x="32" y="1475"/>
                    </a:cubicBezTo>
                    <a:cubicBezTo>
                      <a:pt x="33" y="1475"/>
                      <a:pt x="33" y="1476"/>
                      <a:pt x="33" y="1478"/>
                    </a:cubicBezTo>
                    <a:cubicBezTo>
                      <a:pt x="33" y="1478"/>
                      <a:pt x="33" y="1479"/>
                      <a:pt x="33" y="1479"/>
                    </a:cubicBezTo>
                    <a:cubicBezTo>
                      <a:pt x="32" y="1481"/>
                      <a:pt x="29" y="1481"/>
                      <a:pt x="27" y="1482"/>
                    </a:cubicBezTo>
                    <a:cubicBezTo>
                      <a:pt x="24" y="1483"/>
                      <a:pt x="21" y="1483"/>
                      <a:pt x="21" y="1487"/>
                    </a:cubicBezTo>
                    <a:cubicBezTo>
                      <a:pt x="21" y="1487"/>
                      <a:pt x="21" y="1488"/>
                      <a:pt x="21" y="1488"/>
                    </a:cubicBezTo>
                    <a:cubicBezTo>
                      <a:pt x="21" y="1489"/>
                      <a:pt x="21" y="1489"/>
                      <a:pt x="22" y="1489"/>
                    </a:cubicBezTo>
                    <a:cubicBezTo>
                      <a:pt x="22" y="1489"/>
                      <a:pt x="23" y="1488"/>
                      <a:pt x="25" y="1488"/>
                    </a:cubicBezTo>
                    <a:cubicBezTo>
                      <a:pt x="26" y="1488"/>
                      <a:pt x="27" y="1488"/>
                      <a:pt x="27" y="1488"/>
                    </a:cubicBezTo>
                    <a:cubicBezTo>
                      <a:pt x="28" y="1488"/>
                      <a:pt x="28" y="1488"/>
                      <a:pt x="28" y="1488"/>
                    </a:cubicBezTo>
                    <a:cubicBezTo>
                      <a:pt x="28" y="1489"/>
                      <a:pt x="27" y="1489"/>
                      <a:pt x="27" y="1489"/>
                    </a:cubicBezTo>
                    <a:cubicBezTo>
                      <a:pt x="27" y="1489"/>
                      <a:pt x="27" y="1489"/>
                      <a:pt x="27" y="1489"/>
                    </a:cubicBezTo>
                    <a:cubicBezTo>
                      <a:pt x="27" y="1489"/>
                      <a:pt x="26" y="1489"/>
                      <a:pt x="26" y="1489"/>
                    </a:cubicBezTo>
                    <a:cubicBezTo>
                      <a:pt x="24" y="1489"/>
                      <a:pt x="22" y="1490"/>
                      <a:pt x="22" y="1493"/>
                    </a:cubicBezTo>
                    <a:cubicBezTo>
                      <a:pt x="22" y="1494"/>
                      <a:pt x="21" y="1494"/>
                      <a:pt x="21" y="1494"/>
                    </a:cubicBezTo>
                    <a:cubicBezTo>
                      <a:pt x="21" y="1494"/>
                      <a:pt x="20" y="1493"/>
                      <a:pt x="19" y="1492"/>
                    </a:cubicBezTo>
                    <a:cubicBezTo>
                      <a:pt x="19" y="1491"/>
                      <a:pt x="18" y="1490"/>
                      <a:pt x="17" y="1490"/>
                    </a:cubicBezTo>
                    <a:cubicBezTo>
                      <a:pt x="16" y="1490"/>
                      <a:pt x="15" y="1491"/>
                      <a:pt x="13" y="1494"/>
                    </a:cubicBezTo>
                    <a:cubicBezTo>
                      <a:pt x="13" y="1496"/>
                      <a:pt x="12" y="1497"/>
                      <a:pt x="12" y="1499"/>
                    </a:cubicBezTo>
                    <a:cubicBezTo>
                      <a:pt x="12" y="1502"/>
                      <a:pt x="14" y="1505"/>
                      <a:pt x="14" y="1506"/>
                    </a:cubicBezTo>
                    <a:cubicBezTo>
                      <a:pt x="14" y="1507"/>
                      <a:pt x="15" y="1508"/>
                      <a:pt x="16" y="1508"/>
                    </a:cubicBezTo>
                    <a:cubicBezTo>
                      <a:pt x="17" y="1508"/>
                      <a:pt x="19" y="1507"/>
                      <a:pt x="20" y="1507"/>
                    </a:cubicBezTo>
                    <a:cubicBezTo>
                      <a:pt x="21" y="1506"/>
                      <a:pt x="22" y="1506"/>
                      <a:pt x="23" y="1506"/>
                    </a:cubicBezTo>
                    <a:cubicBezTo>
                      <a:pt x="26" y="1506"/>
                      <a:pt x="28" y="1507"/>
                      <a:pt x="28" y="1509"/>
                    </a:cubicBezTo>
                    <a:cubicBezTo>
                      <a:pt x="28" y="1510"/>
                      <a:pt x="28" y="1510"/>
                      <a:pt x="26" y="1510"/>
                    </a:cubicBezTo>
                    <a:cubicBezTo>
                      <a:pt x="24" y="1510"/>
                      <a:pt x="21" y="1509"/>
                      <a:pt x="20" y="1509"/>
                    </a:cubicBezTo>
                    <a:cubicBezTo>
                      <a:pt x="20" y="1509"/>
                      <a:pt x="19" y="1509"/>
                      <a:pt x="19" y="1509"/>
                    </a:cubicBezTo>
                    <a:cubicBezTo>
                      <a:pt x="17" y="1509"/>
                      <a:pt x="16" y="1510"/>
                      <a:pt x="16" y="1511"/>
                    </a:cubicBezTo>
                    <a:cubicBezTo>
                      <a:pt x="16" y="1512"/>
                      <a:pt x="17" y="1512"/>
                      <a:pt x="18" y="1512"/>
                    </a:cubicBezTo>
                    <a:cubicBezTo>
                      <a:pt x="19" y="1512"/>
                      <a:pt x="20" y="1512"/>
                      <a:pt x="21" y="1512"/>
                    </a:cubicBezTo>
                    <a:cubicBezTo>
                      <a:pt x="22" y="1512"/>
                      <a:pt x="22" y="1512"/>
                      <a:pt x="22" y="1512"/>
                    </a:cubicBezTo>
                    <a:cubicBezTo>
                      <a:pt x="25" y="1512"/>
                      <a:pt x="29" y="1515"/>
                      <a:pt x="32" y="1515"/>
                    </a:cubicBezTo>
                    <a:cubicBezTo>
                      <a:pt x="33" y="1515"/>
                      <a:pt x="33" y="1516"/>
                      <a:pt x="33" y="1516"/>
                    </a:cubicBezTo>
                    <a:cubicBezTo>
                      <a:pt x="33" y="1517"/>
                      <a:pt x="33" y="1518"/>
                      <a:pt x="31" y="1518"/>
                    </a:cubicBezTo>
                    <a:cubicBezTo>
                      <a:pt x="31" y="1518"/>
                      <a:pt x="30" y="1518"/>
                      <a:pt x="30" y="1518"/>
                    </a:cubicBezTo>
                    <a:cubicBezTo>
                      <a:pt x="28" y="1518"/>
                      <a:pt x="22" y="1515"/>
                      <a:pt x="20" y="1515"/>
                    </a:cubicBezTo>
                    <a:cubicBezTo>
                      <a:pt x="19" y="1515"/>
                      <a:pt x="19" y="1515"/>
                      <a:pt x="19" y="1515"/>
                    </a:cubicBezTo>
                    <a:cubicBezTo>
                      <a:pt x="19" y="1516"/>
                      <a:pt x="19" y="1516"/>
                      <a:pt x="19" y="1516"/>
                    </a:cubicBezTo>
                    <a:cubicBezTo>
                      <a:pt x="19" y="1518"/>
                      <a:pt x="24" y="1520"/>
                      <a:pt x="26" y="1522"/>
                    </a:cubicBezTo>
                    <a:cubicBezTo>
                      <a:pt x="28" y="1524"/>
                      <a:pt x="32" y="1526"/>
                      <a:pt x="37" y="1526"/>
                    </a:cubicBezTo>
                    <a:cubicBezTo>
                      <a:pt x="38" y="1526"/>
                      <a:pt x="40" y="1526"/>
                      <a:pt x="41" y="1525"/>
                    </a:cubicBezTo>
                    <a:cubicBezTo>
                      <a:pt x="42" y="1525"/>
                      <a:pt x="42" y="1525"/>
                      <a:pt x="43" y="1525"/>
                    </a:cubicBezTo>
                    <a:cubicBezTo>
                      <a:pt x="44" y="1525"/>
                      <a:pt x="45" y="1526"/>
                      <a:pt x="45" y="1526"/>
                    </a:cubicBezTo>
                    <a:cubicBezTo>
                      <a:pt x="45" y="1527"/>
                      <a:pt x="44" y="1527"/>
                      <a:pt x="44" y="1528"/>
                    </a:cubicBezTo>
                    <a:cubicBezTo>
                      <a:pt x="44" y="1528"/>
                      <a:pt x="45" y="1529"/>
                      <a:pt x="46" y="1530"/>
                    </a:cubicBezTo>
                    <a:cubicBezTo>
                      <a:pt x="46" y="1530"/>
                      <a:pt x="47" y="1530"/>
                      <a:pt x="47" y="1530"/>
                    </a:cubicBezTo>
                    <a:cubicBezTo>
                      <a:pt x="50" y="1530"/>
                      <a:pt x="53" y="1527"/>
                      <a:pt x="56" y="1524"/>
                    </a:cubicBezTo>
                    <a:cubicBezTo>
                      <a:pt x="57" y="1524"/>
                      <a:pt x="58" y="1524"/>
                      <a:pt x="58" y="1524"/>
                    </a:cubicBezTo>
                    <a:cubicBezTo>
                      <a:pt x="60" y="1524"/>
                      <a:pt x="61" y="1524"/>
                      <a:pt x="62" y="1525"/>
                    </a:cubicBezTo>
                    <a:cubicBezTo>
                      <a:pt x="63" y="1525"/>
                      <a:pt x="64" y="1526"/>
                      <a:pt x="64" y="1527"/>
                    </a:cubicBezTo>
                    <a:cubicBezTo>
                      <a:pt x="64" y="1527"/>
                      <a:pt x="64" y="1527"/>
                      <a:pt x="63" y="1527"/>
                    </a:cubicBezTo>
                    <a:cubicBezTo>
                      <a:pt x="63" y="1527"/>
                      <a:pt x="63" y="1528"/>
                      <a:pt x="63" y="1528"/>
                    </a:cubicBezTo>
                    <a:cubicBezTo>
                      <a:pt x="61" y="1528"/>
                      <a:pt x="59" y="1526"/>
                      <a:pt x="58" y="1526"/>
                    </a:cubicBezTo>
                    <a:cubicBezTo>
                      <a:pt x="58" y="1526"/>
                      <a:pt x="58" y="1526"/>
                      <a:pt x="58" y="1526"/>
                    </a:cubicBezTo>
                    <a:cubicBezTo>
                      <a:pt x="56" y="1526"/>
                      <a:pt x="54" y="1528"/>
                      <a:pt x="52" y="1530"/>
                    </a:cubicBezTo>
                    <a:cubicBezTo>
                      <a:pt x="51" y="1531"/>
                      <a:pt x="50" y="1531"/>
                      <a:pt x="49" y="1531"/>
                    </a:cubicBezTo>
                    <a:cubicBezTo>
                      <a:pt x="45" y="1531"/>
                      <a:pt x="41" y="1529"/>
                      <a:pt x="40" y="1528"/>
                    </a:cubicBezTo>
                    <a:cubicBezTo>
                      <a:pt x="40" y="1527"/>
                      <a:pt x="39" y="1527"/>
                      <a:pt x="39" y="1527"/>
                    </a:cubicBezTo>
                    <a:cubicBezTo>
                      <a:pt x="36" y="1527"/>
                      <a:pt x="33" y="1529"/>
                      <a:pt x="31" y="1529"/>
                    </a:cubicBezTo>
                    <a:cubicBezTo>
                      <a:pt x="31" y="1529"/>
                      <a:pt x="30" y="1528"/>
                      <a:pt x="30" y="1528"/>
                    </a:cubicBezTo>
                    <a:cubicBezTo>
                      <a:pt x="30" y="1528"/>
                      <a:pt x="29" y="1528"/>
                      <a:pt x="28" y="1528"/>
                    </a:cubicBezTo>
                    <a:cubicBezTo>
                      <a:pt x="26" y="1528"/>
                      <a:pt x="23" y="1529"/>
                      <a:pt x="21" y="1530"/>
                    </a:cubicBezTo>
                    <a:cubicBezTo>
                      <a:pt x="19" y="1532"/>
                      <a:pt x="12" y="1533"/>
                      <a:pt x="12" y="1536"/>
                    </a:cubicBezTo>
                    <a:cubicBezTo>
                      <a:pt x="12" y="1537"/>
                      <a:pt x="12" y="1537"/>
                      <a:pt x="13" y="1537"/>
                    </a:cubicBezTo>
                    <a:cubicBezTo>
                      <a:pt x="14" y="1537"/>
                      <a:pt x="17" y="1535"/>
                      <a:pt x="18" y="1535"/>
                    </a:cubicBezTo>
                    <a:cubicBezTo>
                      <a:pt x="19" y="1535"/>
                      <a:pt x="19" y="1535"/>
                      <a:pt x="19" y="1536"/>
                    </a:cubicBezTo>
                    <a:cubicBezTo>
                      <a:pt x="19" y="1536"/>
                      <a:pt x="19" y="1536"/>
                      <a:pt x="19" y="1537"/>
                    </a:cubicBezTo>
                    <a:cubicBezTo>
                      <a:pt x="19" y="1537"/>
                      <a:pt x="19" y="1537"/>
                      <a:pt x="18" y="1537"/>
                    </a:cubicBezTo>
                    <a:cubicBezTo>
                      <a:pt x="17" y="1537"/>
                      <a:pt x="16" y="1537"/>
                      <a:pt x="16" y="1537"/>
                    </a:cubicBezTo>
                    <a:cubicBezTo>
                      <a:pt x="15" y="1537"/>
                      <a:pt x="15" y="1537"/>
                      <a:pt x="15" y="1538"/>
                    </a:cubicBezTo>
                    <a:cubicBezTo>
                      <a:pt x="15" y="1539"/>
                      <a:pt x="17" y="1544"/>
                      <a:pt x="17" y="1545"/>
                    </a:cubicBezTo>
                    <a:cubicBezTo>
                      <a:pt x="17" y="1546"/>
                      <a:pt x="18" y="1547"/>
                      <a:pt x="20" y="1547"/>
                    </a:cubicBezTo>
                    <a:cubicBezTo>
                      <a:pt x="22" y="1547"/>
                      <a:pt x="24" y="1546"/>
                      <a:pt x="26" y="1545"/>
                    </a:cubicBezTo>
                    <a:cubicBezTo>
                      <a:pt x="27" y="1543"/>
                      <a:pt x="30" y="1542"/>
                      <a:pt x="33" y="1542"/>
                    </a:cubicBezTo>
                    <a:cubicBezTo>
                      <a:pt x="34" y="1542"/>
                      <a:pt x="35" y="1543"/>
                      <a:pt x="35" y="1543"/>
                    </a:cubicBezTo>
                    <a:cubicBezTo>
                      <a:pt x="35" y="1543"/>
                      <a:pt x="35" y="1544"/>
                      <a:pt x="35" y="1544"/>
                    </a:cubicBezTo>
                    <a:cubicBezTo>
                      <a:pt x="35" y="1545"/>
                      <a:pt x="34" y="1545"/>
                      <a:pt x="33" y="1545"/>
                    </a:cubicBezTo>
                    <a:cubicBezTo>
                      <a:pt x="32" y="1545"/>
                      <a:pt x="31" y="1544"/>
                      <a:pt x="30" y="1544"/>
                    </a:cubicBezTo>
                    <a:cubicBezTo>
                      <a:pt x="30" y="1544"/>
                      <a:pt x="29" y="1545"/>
                      <a:pt x="29" y="1545"/>
                    </a:cubicBezTo>
                    <a:cubicBezTo>
                      <a:pt x="27" y="1546"/>
                      <a:pt x="24" y="1550"/>
                      <a:pt x="20" y="1550"/>
                    </a:cubicBezTo>
                    <a:cubicBezTo>
                      <a:pt x="17" y="1551"/>
                      <a:pt x="13" y="1550"/>
                      <a:pt x="13" y="1554"/>
                    </a:cubicBezTo>
                    <a:cubicBezTo>
                      <a:pt x="13" y="1555"/>
                      <a:pt x="13" y="1555"/>
                      <a:pt x="13" y="1556"/>
                    </a:cubicBezTo>
                    <a:cubicBezTo>
                      <a:pt x="14" y="1561"/>
                      <a:pt x="19" y="1561"/>
                      <a:pt x="22" y="1561"/>
                    </a:cubicBezTo>
                    <a:cubicBezTo>
                      <a:pt x="24" y="1561"/>
                      <a:pt x="26" y="1562"/>
                      <a:pt x="28" y="1563"/>
                    </a:cubicBezTo>
                    <a:cubicBezTo>
                      <a:pt x="30" y="1564"/>
                      <a:pt x="31" y="1565"/>
                      <a:pt x="31" y="1566"/>
                    </a:cubicBezTo>
                    <a:cubicBezTo>
                      <a:pt x="31" y="1566"/>
                      <a:pt x="31" y="1566"/>
                      <a:pt x="31" y="1566"/>
                    </a:cubicBezTo>
                    <a:cubicBezTo>
                      <a:pt x="31" y="1566"/>
                      <a:pt x="31" y="1566"/>
                      <a:pt x="30" y="1566"/>
                    </a:cubicBezTo>
                    <a:cubicBezTo>
                      <a:pt x="29" y="1566"/>
                      <a:pt x="25" y="1564"/>
                      <a:pt x="25" y="1564"/>
                    </a:cubicBezTo>
                    <a:cubicBezTo>
                      <a:pt x="24" y="1563"/>
                      <a:pt x="23" y="1563"/>
                      <a:pt x="22" y="1563"/>
                    </a:cubicBezTo>
                    <a:cubicBezTo>
                      <a:pt x="21" y="1563"/>
                      <a:pt x="20" y="1563"/>
                      <a:pt x="20" y="1565"/>
                    </a:cubicBezTo>
                    <a:cubicBezTo>
                      <a:pt x="20" y="1565"/>
                      <a:pt x="20" y="1565"/>
                      <a:pt x="20" y="1565"/>
                    </a:cubicBezTo>
                    <a:cubicBezTo>
                      <a:pt x="20" y="1569"/>
                      <a:pt x="26" y="1573"/>
                      <a:pt x="29" y="1575"/>
                    </a:cubicBezTo>
                    <a:cubicBezTo>
                      <a:pt x="30" y="1575"/>
                      <a:pt x="31" y="1575"/>
                      <a:pt x="31" y="1575"/>
                    </a:cubicBezTo>
                    <a:cubicBezTo>
                      <a:pt x="33" y="1575"/>
                      <a:pt x="35" y="1575"/>
                      <a:pt x="36" y="1575"/>
                    </a:cubicBezTo>
                    <a:cubicBezTo>
                      <a:pt x="36" y="1575"/>
                      <a:pt x="36" y="1575"/>
                      <a:pt x="37" y="1575"/>
                    </a:cubicBezTo>
                    <a:cubicBezTo>
                      <a:pt x="38" y="1576"/>
                      <a:pt x="39" y="1579"/>
                      <a:pt x="42" y="1579"/>
                    </a:cubicBezTo>
                    <a:cubicBezTo>
                      <a:pt x="42" y="1579"/>
                      <a:pt x="42" y="1579"/>
                      <a:pt x="42" y="1579"/>
                    </a:cubicBezTo>
                    <a:cubicBezTo>
                      <a:pt x="46" y="1578"/>
                      <a:pt x="53" y="1572"/>
                      <a:pt x="57" y="1570"/>
                    </a:cubicBezTo>
                    <a:cubicBezTo>
                      <a:pt x="59" y="1568"/>
                      <a:pt x="60" y="1568"/>
                      <a:pt x="62" y="1568"/>
                    </a:cubicBezTo>
                    <a:cubicBezTo>
                      <a:pt x="63" y="1568"/>
                      <a:pt x="64" y="1568"/>
                      <a:pt x="65" y="1568"/>
                    </a:cubicBezTo>
                    <a:cubicBezTo>
                      <a:pt x="66" y="1568"/>
                      <a:pt x="67" y="1568"/>
                      <a:pt x="69" y="1568"/>
                    </a:cubicBezTo>
                    <a:cubicBezTo>
                      <a:pt x="70" y="1567"/>
                      <a:pt x="71" y="1567"/>
                      <a:pt x="72" y="1567"/>
                    </a:cubicBezTo>
                    <a:cubicBezTo>
                      <a:pt x="75" y="1567"/>
                      <a:pt x="78" y="1568"/>
                      <a:pt x="81" y="1569"/>
                    </a:cubicBezTo>
                    <a:cubicBezTo>
                      <a:pt x="81" y="1569"/>
                      <a:pt x="82" y="1570"/>
                      <a:pt x="82" y="1570"/>
                    </a:cubicBezTo>
                    <a:cubicBezTo>
                      <a:pt x="85" y="1569"/>
                      <a:pt x="87" y="1567"/>
                      <a:pt x="88" y="1567"/>
                    </a:cubicBezTo>
                    <a:cubicBezTo>
                      <a:pt x="89" y="1567"/>
                      <a:pt x="89" y="1567"/>
                      <a:pt x="89" y="1568"/>
                    </a:cubicBezTo>
                    <a:cubicBezTo>
                      <a:pt x="90" y="1570"/>
                      <a:pt x="94" y="1570"/>
                      <a:pt x="97" y="1574"/>
                    </a:cubicBezTo>
                    <a:cubicBezTo>
                      <a:pt x="98" y="1575"/>
                      <a:pt x="100" y="1575"/>
                      <a:pt x="101" y="1575"/>
                    </a:cubicBezTo>
                    <a:cubicBezTo>
                      <a:pt x="104" y="1575"/>
                      <a:pt x="107" y="1574"/>
                      <a:pt x="109" y="1573"/>
                    </a:cubicBezTo>
                    <a:cubicBezTo>
                      <a:pt x="111" y="1572"/>
                      <a:pt x="111" y="1571"/>
                      <a:pt x="111" y="1570"/>
                    </a:cubicBezTo>
                    <a:cubicBezTo>
                      <a:pt x="111" y="1569"/>
                      <a:pt x="111" y="1567"/>
                      <a:pt x="111" y="1565"/>
                    </a:cubicBezTo>
                    <a:cubicBezTo>
                      <a:pt x="111" y="1565"/>
                      <a:pt x="111" y="1564"/>
                      <a:pt x="111" y="1563"/>
                    </a:cubicBezTo>
                    <a:cubicBezTo>
                      <a:pt x="112" y="1562"/>
                      <a:pt x="112" y="1561"/>
                      <a:pt x="112" y="1560"/>
                    </a:cubicBezTo>
                    <a:cubicBezTo>
                      <a:pt x="112" y="1559"/>
                      <a:pt x="111" y="1558"/>
                      <a:pt x="111" y="1556"/>
                    </a:cubicBezTo>
                    <a:cubicBezTo>
                      <a:pt x="111" y="1556"/>
                      <a:pt x="111" y="1555"/>
                      <a:pt x="111" y="1555"/>
                    </a:cubicBezTo>
                    <a:cubicBezTo>
                      <a:pt x="111" y="1555"/>
                      <a:pt x="111" y="1555"/>
                      <a:pt x="111" y="1555"/>
                    </a:cubicBezTo>
                    <a:cubicBezTo>
                      <a:pt x="111" y="1555"/>
                      <a:pt x="112" y="1555"/>
                      <a:pt x="112" y="1555"/>
                    </a:cubicBezTo>
                    <a:cubicBezTo>
                      <a:pt x="113" y="1555"/>
                      <a:pt x="114" y="1555"/>
                      <a:pt x="116" y="1554"/>
                    </a:cubicBezTo>
                    <a:cubicBezTo>
                      <a:pt x="118" y="1551"/>
                      <a:pt x="121" y="1545"/>
                      <a:pt x="122" y="1543"/>
                    </a:cubicBezTo>
                    <a:cubicBezTo>
                      <a:pt x="122" y="1552"/>
                      <a:pt x="114" y="1556"/>
                      <a:pt x="114" y="1559"/>
                    </a:cubicBezTo>
                    <a:cubicBezTo>
                      <a:pt x="114" y="1559"/>
                      <a:pt x="114" y="1560"/>
                      <a:pt x="114" y="1560"/>
                    </a:cubicBezTo>
                    <a:cubicBezTo>
                      <a:pt x="115" y="1564"/>
                      <a:pt x="123" y="1567"/>
                      <a:pt x="129" y="1567"/>
                    </a:cubicBezTo>
                    <a:cubicBezTo>
                      <a:pt x="134" y="1567"/>
                      <a:pt x="136" y="1568"/>
                      <a:pt x="136" y="1569"/>
                    </a:cubicBezTo>
                    <a:cubicBezTo>
                      <a:pt x="136" y="1570"/>
                      <a:pt x="136" y="1570"/>
                      <a:pt x="136" y="1571"/>
                    </a:cubicBezTo>
                    <a:cubicBezTo>
                      <a:pt x="135" y="1571"/>
                      <a:pt x="135" y="1572"/>
                      <a:pt x="135" y="1572"/>
                    </a:cubicBezTo>
                    <a:cubicBezTo>
                      <a:pt x="135" y="1574"/>
                      <a:pt x="136" y="1575"/>
                      <a:pt x="138" y="1575"/>
                    </a:cubicBezTo>
                    <a:cubicBezTo>
                      <a:pt x="138" y="1575"/>
                      <a:pt x="139" y="1575"/>
                      <a:pt x="139" y="1574"/>
                    </a:cubicBezTo>
                    <a:cubicBezTo>
                      <a:pt x="140" y="1573"/>
                      <a:pt x="142" y="1572"/>
                      <a:pt x="146" y="1572"/>
                    </a:cubicBezTo>
                    <a:cubicBezTo>
                      <a:pt x="150" y="1571"/>
                      <a:pt x="150" y="1570"/>
                      <a:pt x="152" y="1567"/>
                    </a:cubicBezTo>
                    <a:cubicBezTo>
                      <a:pt x="153" y="1566"/>
                      <a:pt x="154" y="1566"/>
                      <a:pt x="154" y="1566"/>
                    </a:cubicBezTo>
                    <a:cubicBezTo>
                      <a:pt x="156" y="1566"/>
                      <a:pt x="158" y="1568"/>
                      <a:pt x="160" y="1568"/>
                    </a:cubicBezTo>
                    <a:cubicBezTo>
                      <a:pt x="160" y="1568"/>
                      <a:pt x="160" y="1568"/>
                      <a:pt x="161" y="1568"/>
                    </a:cubicBezTo>
                    <a:cubicBezTo>
                      <a:pt x="161" y="1567"/>
                      <a:pt x="161" y="1567"/>
                      <a:pt x="161" y="1566"/>
                    </a:cubicBezTo>
                    <a:cubicBezTo>
                      <a:pt x="161" y="1565"/>
                      <a:pt x="160" y="1563"/>
                      <a:pt x="160" y="1561"/>
                    </a:cubicBezTo>
                    <a:cubicBezTo>
                      <a:pt x="160" y="1561"/>
                      <a:pt x="160" y="1561"/>
                      <a:pt x="160" y="1560"/>
                    </a:cubicBezTo>
                    <a:cubicBezTo>
                      <a:pt x="160" y="1560"/>
                      <a:pt x="160" y="1560"/>
                      <a:pt x="160" y="1559"/>
                    </a:cubicBezTo>
                    <a:cubicBezTo>
                      <a:pt x="160" y="1557"/>
                      <a:pt x="159" y="1556"/>
                      <a:pt x="157" y="1554"/>
                    </a:cubicBezTo>
                    <a:cubicBezTo>
                      <a:pt x="156" y="1553"/>
                      <a:pt x="155" y="1552"/>
                      <a:pt x="155" y="1551"/>
                    </a:cubicBezTo>
                    <a:cubicBezTo>
                      <a:pt x="155" y="1550"/>
                      <a:pt x="156" y="1549"/>
                      <a:pt x="158" y="1548"/>
                    </a:cubicBezTo>
                    <a:cubicBezTo>
                      <a:pt x="160" y="1547"/>
                      <a:pt x="161" y="1546"/>
                      <a:pt x="161" y="1544"/>
                    </a:cubicBezTo>
                    <a:cubicBezTo>
                      <a:pt x="161" y="1543"/>
                      <a:pt x="160" y="1542"/>
                      <a:pt x="160" y="1541"/>
                    </a:cubicBezTo>
                    <a:cubicBezTo>
                      <a:pt x="160" y="1541"/>
                      <a:pt x="160" y="1541"/>
                      <a:pt x="160" y="1540"/>
                    </a:cubicBezTo>
                    <a:cubicBezTo>
                      <a:pt x="160" y="1538"/>
                      <a:pt x="163" y="1538"/>
                      <a:pt x="166" y="1536"/>
                    </a:cubicBezTo>
                    <a:cubicBezTo>
                      <a:pt x="169" y="1534"/>
                      <a:pt x="175" y="1527"/>
                      <a:pt x="176" y="1528"/>
                    </a:cubicBezTo>
                    <a:cubicBezTo>
                      <a:pt x="176" y="1528"/>
                      <a:pt x="176" y="1528"/>
                      <a:pt x="176" y="1528"/>
                    </a:cubicBezTo>
                    <a:cubicBezTo>
                      <a:pt x="176" y="1528"/>
                      <a:pt x="176" y="1528"/>
                      <a:pt x="176" y="1528"/>
                    </a:cubicBezTo>
                    <a:cubicBezTo>
                      <a:pt x="176" y="1528"/>
                      <a:pt x="173" y="1530"/>
                      <a:pt x="171" y="1533"/>
                    </a:cubicBezTo>
                    <a:cubicBezTo>
                      <a:pt x="168" y="1535"/>
                      <a:pt x="165" y="1538"/>
                      <a:pt x="165" y="1540"/>
                    </a:cubicBezTo>
                    <a:cubicBezTo>
                      <a:pt x="164" y="1545"/>
                      <a:pt x="161" y="1545"/>
                      <a:pt x="160" y="1548"/>
                    </a:cubicBezTo>
                    <a:cubicBezTo>
                      <a:pt x="160" y="1549"/>
                      <a:pt x="160" y="1549"/>
                      <a:pt x="160" y="1549"/>
                    </a:cubicBezTo>
                    <a:cubicBezTo>
                      <a:pt x="160" y="1552"/>
                      <a:pt x="162" y="1556"/>
                      <a:pt x="163" y="1560"/>
                    </a:cubicBezTo>
                    <a:cubicBezTo>
                      <a:pt x="163" y="1562"/>
                      <a:pt x="165" y="1563"/>
                      <a:pt x="167" y="1563"/>
                    </a:cubicBezTo>
                    <a:cubicBezTo>
                      <a:pt x="168" y="1563"/>
                      <a:pt x="171" y="1562"/>
                      <a:pt x="173" y="1562"/>
                    </a:cubicBezTo>
                    <a:cubicBezTo>
                      <a:pt x="178" y="1562"/>
                      <a:pt x="181" y="1558"/>
                      <a:pt x="181" y="1559"/>
                    </a:cubicBezTo>
                    <a:cubicBezTo>
                      <a:pt x="181" y="1559"/>
                      <a:pt x="181" y="1559"/>
                      <a:pt x="181" y="1559"/>
                    </a:cubicBezTo>
                    <a:cubicBezTo>
                      <a:pt x="181" y="1559"/>
                      <a:pt x="181" y="1560"/>
                      <a:pt x="181" y="1560"/>
                    </a:cubicBezTo>
                    <a:cubicBezTo>
                      <a:pt x="181" y="1562"/>
                      <a:pt x="177" y="1564"/>
                      <a:pt x="174" y="1565"/>
                    </a:cubicBezTo>
                    <a:cubicBezTo>
                      <a:pt x="170" y="1566"/>
                      <a:pt x="166" y="1567"/>
                      <a:pt x="165" y="1568"/>
                    </a:cubicBezTo>
                    <a:cubicBezTo>
                      <a:pt x="165" y="1569"/>
                      <a:pt x="165" y="1569"/>
                      <a:pt x="165" y="1569"/>
                    </a:cubicBezTo>
                    <a:cubicBezTo>
                      <a:pt x="165" y="1572"/>
                      <a:pt x="168" y="1575"/>
                      <a:pt x="168" y="1576"/>
                    </a:cubicBezTo>
                    <a:cubicBezTo>
                      <a:pt x="168" y="1576"/>
                      <a:pt x="167" y="1576"/>
                      <a:pt x="167" y="1576"/>
                    </a:cubicBezTo>
                    <a:cubicBezTo>
                      <a:pt x="166" y="1576"/>
                      <a:pt x="163" y="1576"/>
                      <a:pt x="162" y="1575"/>
                    </a:cubicBezTo>
                    <a:cubicBezTo>
                      <a:pt x="161" y="1573"/>
                      <a:pt x="158" y="1571"/>
                      <a:pt x="155" y="1571"/>
                    </a:cubicBezTo>
                    <a:cubicBezTo>
                      <a:pt x="154" y="1571"/>
                      <a:pt x="153" y="1571"/>
                      <a:pt x="153" y="1572"/>
                    </a:cubicBezTo>
                    <a:cubicBezTo>
                      <a:pt x="153" y="1575"/>
                      <a:pt x="141" y="1573"/>
                      <a:pt x="140" y="1578"/>
                    </a:cubicBezTo>
                    <a:cubicBezTo>
                      <a:pt x="140" y="1578"/>
                      <a:pt x="140" y="1578"/>
                      <a:pt x="140" y="1578"/>
                    </a:cubicBezTo>
                    <a:cubicBezTo>
                      <a:pt x="140" y="1582"/>
                      <a:pt x="144" y="1585"/>
                      <a:pt x="144" y="1590"/>
                    </a:cubicBezTo>
                    <a:cubicBezTo>
                      <a:pt x="145" y="1596"/>
                      <a:pt x="149" y="1596"/>
                      <a:pt x="150" y="1599"/>
                    </a:cubicBezTo>
                    <a:cubicBezTo>
                      <a:pt x="150" y="1599"/>
                      <a:pt x="150" y="1600"/>
                      <a:pt x="150" y="1600"/>
                    </a:cubicBezTo>
                    <a:cubicBezTo>
                      <a:pt x="150" y="1602"/>
                      <a:pt x="150" y="1603"/>
                      <a:pt x="149" y="1604"/>
                    </a:cubicBezTo>
                    <a:cubicBezTo>
                      <a:pt x="148" y="1605"/>
                      <a:pt x="147" y="1606"/>
                      <a:pt x="147" y="1606"/>
                    </a:cubicBezTo>
                    <a:cubicBezTo>
                      <a:pt x="147" y="1606"/>
                      <a:pt x="146" y="1606"/>
                      <a:pt x="146" y="1605"/>
                    </a:cubicBezTo>
                    <a:cubicBezTo>
                      <a:pt x="146" y="1605"/>
                      <a:pt x="146" y="1604"/>
                      <a:pt x="146" y="1603"/>
                    </a:cubicBezTo>
                    <a:cubicBezTo>
                      <a:pt x="146" y="1602"/>
                      <a:pt x="146" y="1601"/>
                      <a:pt x="147" y="1599"/>
                    </a:cubicBezTo>
                    <a:cubicBezTo>
                      <a:pt x="147" y="1599"/>
                      <a:pt x="147" y="1598"/>
                      <a:pt x="147" y="1598"/>
                    </a:cubicBezTo>
                    <a:cubicBezTo>
                      <a:pt x="147" y="1595"/>
                      <a:pt x="144" y="1593"/>
                      <a:pt x="142" y="1592"/>
                    </a:cubicBezTo>
                    <a:cubicBezTo>
                      <a:pt x="140" y="1592"/>
                      <a:pt x="139" y="1584"/>
                      <a:pt x="139" y="1581"/>
                    </a:cubicBezTo>
                    <a:cubicBezTo>
                      <a:pt x="138" y="1578"/>
                      <a:pt x="131" y="1577"/>
                      <a:pt x="131" y="1574"/>
                    </a:cubicBezTo>
                    <a:cubicBezTo>
                      <a:pt x="131" y="1571"/>
                      <a:pt x="129" y="1570"/>
                      <a:pt x="126" y="1570"/>
                    </a:cubicBezTo>
                    <a:cubicBezTo>
                      <a:pt x="126" y="1570"/>
                      <a:pt x="125" y="1570"/>
                      <a:pt x="124" y="1571"/>
                    </a:cubicBezTo>
                    <a:cubicBezTo>
                      <a:pt x="124" y="1571"/>
                      <a:pt x="124" y="1571"/>
                      <a:pt x="123" y="1571"/>
                    </a:cubicBezTo>
                    <a:cubicBezTo>
                      <a:pt x="121" y="1571"/>
                      <a:pt x="118" y="1567"/>
                      <a:pt x="116" y="1567"/>
                    </a:cubicBezTo>
                    <a:cubicBezTo>
                      <a:pt x="115" y="1567"/>
                      <a:pt x="115" y="1567"/>
                      <a:pt x="115" y="1567"/>
                    </a:cubicBezTo>
                    <a:cubicBezTo>
                      <a:pt x="114" y="1568"/>
                      <a:pt x="114" y="1570"/>
                      <a:pt x="113" y="1573"/>
                    </a:cubicBezTo>
                    <a:cubicBezTo>
                      <a:pt x="113" y="1575"/>
                      <a:pt x="113" y="1577"/>
                      <a:pt x="112" y="1577"/>
                    </a:cubicBezTo>
                    <a:cubicBezTo>
                      <a:pt x="112" y="1577"/>
                      <a:pt x="112" y="1577"/>
                      <a:pt x="111" y="1577"/>
                    </a:cubicBezTo>
                    <a:cubicBezTo>
                      <a:pt x="110" y="1577"/>
                      <a:pt x="109" y="1577"/>
                      <a:pt x="108" y="1577"/>
                    </a:cubicBezTo>
                    <a:cubicBezTo>
                      <a:pt x="107" y="1577"/>
                      <a:pt x="106" y="1577"/>
                      <a:pt x="106" y="1579"/>
                    </a:cubicBezTo>
                    <a:cubicBezTo>
                      <a:pt x="106" y="1581"/>
                      <a:pt x="104" y="1582"/>
                      <a:pt x="102" y="1582"/>
                    </a:cubicBezTo>
                    <a:cubicBezTo>
                      <a:pt x="102" y="1582"/>
                      <a:pt x="101" y="1582"/>
                      <a:pt x="101" y="1582"/>
                    </a:cubicBezTo>
                    <a:cubicBezTo>
                      <a:pt x="99" y="1579"/>
                      <a:pt x="96" y="1580"/>
                      <a:pt x="96" y="1578"/>
                    </a:cubicBezTo>
                    <a:cubicBezTo>
                      <a:pt x="95" y="1576"/>
                      <a:pt x="91" y="1574"/>
                      <a:pt x="86" y="1574"/>
                    </a:cubicBezTo>
                    <a:cubicBezTo>
                      <a:pt x="85" y="1574"/>
                      <a:pt x="84" y="1574"/>
                      <a:pt x="83" y="1575"/>
                    </a:cubicBezTo>
                    <a:cubicBezTo>
                      <a:pt x="82" y="1575"/>
                      <a:pt x="82" y="1575"/>
                      <a:pt x="81" y="1575"/>
                    </a:cubicBezTo>
                    <a:cubicBezTo>
                      <a:pt x="78" y="1575"/>
                      <a:pt x="77" y="1573"/>
                      <a:pt x="72" y="1573"/>
                    </a:cubicBezTo>
                    <a:cubicBezTo>
                      <a:pt x="72" y="1573"/>
                      <a:pt x="72" y="1573"/>
                      <a:pt x="72" y="1573"/>
                    </a:cubicBezTo>
                    <a:cubicBezTo>
                      <a:pt x="70" y="1573"/>
                      <a:pt x="69" y="1574"/>
                      <a:pt x="69" y="1575"/>
                    </a:cubicBezTo>
                    <a:cubicBezTo>
                      <a:pt x="69" y="1576"/>
                      <a:pt x="69" y="1577"/>
                      <a:pt x="69" y="1577"/>
                    </a:cubicBezTo>
                    <a:cubicBezTo>
                      <a:pt x="69" y="1578"/>
                      <a:pt x="69" y="1578"/>
                      <a:pt x="69" y="1578"/>
                    </a:cubicBezTo>
                    <a:cubicBezTo>
                      <a:pt x="68" y="1578"/>
                      <a:pt x="68" y="1578"/>
                      <a:pt x="68" y="1578"/>
                    </a:cubicBezTo>
                    <a:cubicBezTo>
                      <a:pt x="67" y="1579"/>
                      <a:pt x="66" y="1576"/>
                      <a:pt x="63" y="1575"/>
                    </a:cubicBezTo>
                    <a:cubicBezTo>
                      <a:pt x="63" y="1575"/>
                      <a:pt x="63" y="1575"/>
                      <a:pt x="62" y="1575"/>
                    </a:cubicBezTo>
                    <a:cubicBezTo>
                      <a:pt x="59" y="1575"/>
                      <a:pt x="51" y="1580"/>
                      <a:pt x="48" y="1581"/>
                    </a:cubicBezTo>
                    <a:cubicBezTo>
                      <a:pt x="45" y="1582"/>
                      <a:pt x="43" y="1585"/>
                      <a:pt x="39" y="1585"/>
                    </a:cubicBezTo>
                    <a:cubicBezTo>
                      <a:pt x="35" y="1585"/>
                      <a:pt x="34" y="1583"/>
                      <a:pt x="31" y="1580"/>
                    </a:cubicBezTo>
                    <a:cubicBezTo>
                      <a:pt x="31" y="1580"/>
                      <a:pt x="30" y="1580"/>
                      <a:pt x="29" y="1580"/>
                    </a:cubicBezTo>
                    <a:cubicBezTo>
                      <a:pt x="24" y="1580"/>
                      <a:pt x="15" y="1583"/>
                      <a:pt x="14" y="1586"/>
                    </a:cubicBezTo>
                    <a:cubicBezTo>
                      <a:pt x="13" y="1589"/>
                      <a:pt x="10" y="1586"/>
                      <a:pt x="10" y="1589"/>
                    </a:cubicBezTo>
                    <a:cubicBezTo>
                      <a:pt x="10" y="1589"/>
                      <a:pt x="10" y="1589"/>
                      <a:pt x="10" y="1590"/>
                    </a:cubicBezTo>
                    <a:cubicBezTo>
                      <a:pt x="10" y="1592"/>
                      <a:pt x="11" y="1593"/>
                      <a:pt x="13" y="1593"/>
                    </a:cubicBezTo>
                    <a:cubicBezTo>
                      <a:pt x="14" y="1593"/>
                      <a:pt x="14" y="1593"/>
                      <a:pt x="15" y="1593"/>
                    </a:cubicBezTo>
                    <a:cubicBezTo>
                      <a:pt x="15" y="1592"/>
                      <a:pt x="16" y="1592"/>
                      <a:pt x="17" y="1592"/>
                    </a:cubicBezTo>
                    <a:cubicBezTo>
                      <a:pt x="19" y="1592"/>
                      <a:pt x="20" y="1593"/>
                      <a:pt x="20" y="1594"/>
                    </a:cubicBezTo>
                    <a:cubicBezTo>
                      <a:pt x="20" y="1594"/>
                      <a:pt x="20" y="1594"/>
                      <a:pt x="20" y="1594"/>
                    </a:cubicBezTo>
                    <a:cubicBezTo>
                      <a:pt x="19" y="1594"/>
                      <a:pt x="19" y="1594"/>
                      <a:pt x="18" y="1594"/>
                    </a:cubicBezTo>
                    <a:cubicBezTo>
                      <a:pt x="18" y="1594"/>
                      <a:pt x="18" y="1594"/>
                      <a:pt x="17" y="1594"/>
                    </a:cubicBezTo>
                    <a:cubicBezTo>
                      <a:pt x="16" y="1594"/>
                      <a:pt x="14" y="1594"/>
                      <a:pt x="14" y="1595"/>
                    </a:cubicBezTo>
                    <a:cubicBezTo>
                      <a:pt x="14" y="1596"/>
                      <a:pt x="13" y="1597"/>
                      <a:pt x="11" y="1597"/>
                    </a:cubicBezTo>
                    <a:cubicBezTo>
                      <a:pt x="10" y="1598"/>
                      <a:pt x="8" y="1598"/>
                      <a:pt x="8" y="1599"/>
                    </a:cubicBezTo>
                    <a:cubicBezTo>
                      <a:pt x="8" y="1600"/>
                      <a:pt x="8" y="1600"/>
                      <a:pt x="7" y="1600"/>
                    </a:cubicBezTo>
                    <a:cubicBezTo>
                      <a:pt x="7" y="1600"/>
                      <a:pt x="6" y="1600"/>
                      <a:pt x="5" y="1599"/>
                    </a:cubicBezTo>
                    <a:cubicBezTo>
                      <a:pt x="4" y="1598"/>
                      <a:pt x="3" y="1598"/>
                      <a:pt x="2" y="1598"/>
                    </a:cubicBezTo>
                    <a:cubicBezTo>
                      <a:pt x="1" y="1598"/>
                      <a:pt x="0" y="1598"/>
                      <a:pt x="0" y="1599"/>
                    </a:cubicBezTo>
                    <a:cubicBezTo>
                      <a:pt x="0" y="1599"/>
                      <a:pt x="0" y="1599"/>
                      <a:pt x="0" y="1600"/>
                    </a:cubicBezTo>
                    <a:cubicBezTo>
                      <a:pt x="1" y="1601"/>
                      <a:pt x="5" y="1603"/>
                      <a:pt x="7" y="1603"/>
                    </a:cubicBezTo>
                    <a:cubicBezTo>
                      <a:pt x="8" y="1603"/>
                      <a:pt x="9" y="1603"/>
                      <a:pt x="10" y="1602"/>
                    </a:cubicBezTo>
                    <a:cubicBezTo>
                      <a:pt x="10" y="1602"/>
                      <a:pt x="10" y="1602"/>
                      <a:pt x="10" y="1602"/>
                    </a:cubicBezTo>
                    <a:cubicBezTo>
                      <a:pt x="10" y="1601"/>
                      <a:pt x="10" y="1601"/>
                      <a:pt x="10" y="1601"/>
                    </a:cubicBezTo>
                    <a:cubicBezTo>
                      <a:pt x="10" y="1602"/>
                      <a:pt x="10" y="1602"/>
                      <a:pt x="10" y="1602"/>
                    </a:cubicBezTo>
                    <a:cubicBezTo>
                      <a:pt x="10" y="1602"/>
                      <a:pt x="10" y="1603"/>
                      <a:pt x="10" y="1603"/>
                    </a:cubicBezTo>
                    <a:cubicBezTo>
                      <a:pt x="10" y="1604"/>
                      <a:pt x="10" y="1604"/>
                      <a:pt x="11" y="1605"/>
                    </a:cubicBezTo>
                    <a:cubicBezTo>
                      <a:pt x="11" y="1608"/>
                      <a:pt x="18" y="1609"/>
                      <a:pt x="24" y="1612"/>
                    </a:cubicBezTo>
                    <a:cubicBezTo>
                      <a:pt x="25" y="1613"/>
                      <a:pt x="26" y="1613"/>
                      <a:pt x="28" y="1613"/>
                    </a:cubicBezTo>
                    <a:cubicBezTo>
                      <a:pt x="31" y="1613"/>
                      <a:pt x="35" y="1611"/>
                      <a:pt x="36" y="1611"/>
                    </a:cubicBezTo>
                    <a:cubicBezTo>
                      <a:pt x="36" y="1611"/>
                      <a:pt x="36" y="1611"/>
                      <a:pt x="36" y="1611"/>
                    </a:cubicBezTo>
                    <a:cubicBezTo>
                      <a:pt x="36" y="1611"/>
                      <a:pt x="36" y="1611"/>
                      <a:pt x="36" y="1611"/>
                    </a:cubicBezTo>
                    <a:cubicBezTo>
                      <a:pt x="36" y="1612"/>
                      <a:pt x="32" y="1617"/>
                      <a:pt x="31" y="1619"/>
                    </a:cubicBezTo>
                    <a:cubicBezTo>
                      <a:pt x="31" y="1619"/>
                      <a:pt x="31" y="1619"/>
                      <a:pt x="31" y="1619"/>
                    </a:cubicBezTo>
                    <a:cubicBezTo>
                      <a:pt x="31" y="1620"/>
                      <a:pt x="33" y="1622"/>
                      <a:pt x="35" y="1624"/>
                    </a:cubicBezTo>
                    <a:cubicBezTo>
                      <a:pt x="37" y="1626"/>
                      <a:pt x="39" y="1628"/>
                      <a:pt x="39" y="1629"/>
                    </a:cubicBezTo>
                    <a:cubicBezTo>
                      <a:pt x="39" y="1629"/>
                      <a:pt x="39" y="1629"/>
                      <a:pt x="39" y="1629"/>
                    </a:cubicBezTo>
                    <a:cubicBezTo>
                      <a:pt x="38" y="1629"/>
                      <a:pt x="38" y="1629"/>
                      <a:pt x="38" y="1630"/>
                    </a:cubicBezTo>
                    <a:cubicBezTo>
                      <a:pt x="38" y="1630"/>
                      <a:pt x="38" y="1631"/>
                      <a:pt x="38" y="1632"/>
                    </a:cubicBezTo>
                    <a:cubicBezTo>
                      <a:pt x="38" y="1632"/>
                      <a:pt x="38" y="1633"/>
                      <a:pt x="38" y="1633"/>
                    </a:cubicBezTo>
                    <a:cubicBezTo>
                      <a:pt x="38" y="1633"/>
                      <a:pt x="38" y="1633"/>
                      <a:pt x="37" y="1633"/>
                    </a:cubicBezTo>
                    <a:cubicBezTo>
                      <a:pt x="36" y="1633"/>
                      <a:pt x="36" y="1631"/>
                      <a:pt x="35" y="1630"/>
                    </a:cubicBezTo>
                    <a:cubicBezTo>
                      <a:pt x="34" y="1628"/>
                      <a:pt x="31" y="1624"/>
                      <a:pt x="27" y="1621"/>
                    </a:cubicBezTo>
                    <a:cubicBezTo>
                      <a:pt x="22" y="1618"/>
                      <a:pt x="19" y="1617"/>
                      <a:pt x="17" y="1615"/>
                    </a:cubicBezTo>
                    <a:cubicBezTo>
                      <a:pt x="16" y="1614"/>
                      <a:pt x="14" y="1614"/>
                      <a:pt x="12" y="1614"/>
                    </a:cubicBezTo>
                    <a:cubicBezTo>
                      <a:pt x="9" y="1614"/>
                      <a:pt x="5" y="1615"/>
                      <a:pt x="4" y="1617"/>
                    </a:cubicBezTo>
                    <a:cubicBezTo>
                      <a:pt x="4" y="1618"/>
                      <a:pt x="4" y="1618"/>
                      <a:pt x="4" y="1618"/>
                    </a:cubicBezTo>
                    <a:cubicBezTo>
                      <a:pt x="4" y="1621"/>
                      <a:pt x="8" y="1622"/>
                      <a:pt x="11" y="1622"/>
                    </a:cubicBezTo>
                    <a:cubicBezTo>
                      <a:pt x="12" y="1622"/>
                      <a:pt x="13" y="1622"/>
                      <a:pt x="14" y="1621"/>
                    </a:cubicBezTo>
                    <a:cubicBezTo>
                      <a:pt x="14" y="1621"/>
                      <a:pt x="15" y="1621"/>
                      <a:pt x="15" y="1621"/>
                    </a:cubicBezTo>
                    <a:cubicBezTo>
                      <a:pt x="16" y="1620"/>
                      <a:pt x="16" y="1623"/>
                      <a:pt x="17" y="1625"/>
                    </a:cubicBezTo>
                    <a:cubicBezTo>
                      <a:pt x="19" y="1628"/>
                      <a:pt x="28" y="1631"/>
                      <a:pt x="28" y="1634"/>
                    </a:cubicBezTo>
                    <a:cubicBezTo>
                      <a:pt x="28" y="1634"/>
                      <a:pt x="28" y="1634"/>
                      <a:pt x="28" y="1634"/>
                    </a:cubicBezTo>
                    <a:cubicBezTo>
                      <a:pt x="28" y="1634"/>
                      <a:pt x="28" y="1634"/>
                      <a:pt x="28" y="1634"/>
                    </a:cubicBezTo>
                    <a:cubicBezTo>
                      <a:pt x="25" y="1634"/>
                      <a:pt x="15" y="1627"/>
                      <a:pt x="14" y="1625"/>
                    </a:cubicBezTo>
                    <a:cubicBezTo>
                      <a:pt x="13" y="1624"/>
                      <a:pt x="11" y="1623"/>
                      <a:pt x="9" y="1623"/>
                    </a:cubicBezTo>
                    <a:cubicBezTo>
                      <a:pt x="8" y="1623"/>
                      <a:pt x="7" y="1624"/>
                      <a:pt x="7" y="1625"/>
                    </a:cubicBezTo>
                    <a:cubicBezTo>
                      <a:pt x="7" y="1625"/>
                      <a:pt x="7" y="1625"/>
                      <a:pt x="7" y="1625"/>
                    </a:cubicBezTo>
                    <a:cubicBezTo>
                      <a:pt x="7" y="1627"/>
                      <a:pt x="12" y="1631"/>
                      <a:pt x="16" y="1636"/>
                    </a:cubicBezTo>
                    <a:cubicBezTo>
                      <a:pt x="21" y="1640"/>
                      <a:pt x="26" y="1644"/>
                      <a:pt x="26" y="1644"/>
                    </a:cubicBezTo>
                    <a:cubicBezTo>
                      <a:pt x="26" y="1644"/>
                      <a:pt x="26" y="1644"/>
                      <a:pt x="26" y="1644"/>
                    </a:cubicBezTo>
                    <a:cubicBezTo>
                      <a:pt x="26" y="1644"/>
                      <a:pt x="26" y="1644"/>
                      <a:pt x="26" y="1644"/>
                    </a:cubicBezTo>
                    <a:cubicBezTo>
                      <a:pt x="25" y="1645"/>
                      <a:pt x="15" y="1639"/>
                      <a:pt x="12" y="1639"/>
                    </a:cubicBezTo>
                    <a:cubicBezTo>
                      <a:pt x="11" y="1639"/>
                      <a:pt x="11" y="1640"/>
                      <a:pt x="11" y="1640"/>
                    </a:cubicBezTo>
                    <a:cubicBezTo>
                      <a:pt x="11" y="1640"/>
                      <a:pt x="10" y="1640"/>
                      <a:pt x="10" y="1641"/>
                    </a:cubicBezTo>
                    <a:cubicBezTo>
                      <a:pt x="11" y="1643"/>
                      <a:pt x="15" y="1645"/>
                      <a:pt x="15" y="1649"/>
                    </a:cubicBezTo>
                    <a:cubicBezTo>
                      <a:pt x="15" y="1650"/>
                      <a:pt x="15" y="1650"/>
                      <a:pt x="14" y="1651"/>
                    </a:cubicBezTo>
                    <a:cubicBezTo>
                      <a:pt x="14" y="1651"/>
                      <a:pt x="14" y="1652"/>
                      <a:pt x="14" y="1652"/>
                    </a:cubicBezTo>
                    <a:cubicBezTo>
                      <a:pt x="14" y="1657"/>
                      <a:pt x="20" y="1661"/>
                      <a:pt x="23" y="1665"/>
                    </a:cubicBezTo>
                    <a:cubicBezTo>
                      <a:pt x="24" y="1666"/>
                      <a:pt x="25" y="1666"/>
                      <a:pt x="26" y="1666"/>
                    </a:cubicBezTo>
                    <a:cubicBezTo>
                      <a:pt x="28" y="1666"/>
                      <a:pt x="28" y="1663"/>
                      <a:pt x="28" y="1662"/>
                    </a:cubicBezTo>
                    <a:cubicBezTo>
                      <a:pt x="28" y="1661"/>
                      <a:pt x="30" y="1660"/>
                      <a:pt x="31" y="1660"/>
                    </a:cubicBezTo>
                    <a:cubicBezTo>
                      <a:pt x="32" y="1660"/>
                      <a:pt x="33" y="1660"/>
                      <a:pt x="33" y="1662"/>
                    </a:cubicBezTo>
                    <a:cubicBezTo>
                      <a:pt x="33" y="1662"/>
                      <a:pt x="33" y="1662"/>
                      <a:pt x="32" y="1662"/>
                    </a:cubicBezTo>
                    <a:cubicBezTo>
                      <a:pt x="32" y="1666"/>
                      <a:pt x="26" y="1668"/>
                      <a:pt x="24" y="1668"/>
                    </a:cubicBezTo>
                    <a:cubicBezTo>
                      <a:pt x="23" y="1668"/>
                      <a:pt x="22" y="1668"/>
                      <a:pt x="20" y="1669"/>
                    </a:cubicBezTo>
                    <a:cubicBezTo>
                      <a:pt x="20" y="1669"/>
                      <a:pt x="20" y="1669"/>
                      <a:pt x="19" y="1669"/>
                    </a:cubicBezTo>
                    <a:cubicBezTo>
                      <a:pt x="18" y="1669"/>
                      <a:pt x="14" y="1663"/>
                      <a:pt x="13" y="1660"/>
                    </a:cubicBezTo>
                    <a:cubicBezTo>
                      <a:pt x="13" y="1656"/>
                      <a:pt x="8" y="1643"/>
                      <a:pt x="6" y="1640"/>
                    </a:cubicBezTo>
                    <a:cubicBezTo>
                      <a:pt x="4" y="1637"/>
                      <a:pt x="4" y="1635"/>
                      <a:pt x="2" y="1635"/>
                    </a:cubicBezTo>
                    <a:cubicBezTo>
                      <a:pt x="2" y="1635"/>
                      <a:pt x="2" y="1635"/>
                      <a:pt x="1" y="1635"/>
                    </a:cubicBezTo>
                    <a:cubicBezTo>
                      <a:pt x="1" y="1635"/>
                      <a:pt x="1" y="1636"/>
                      <a:pt x="1" y="1636"/>
                    </a:cubicBezTo>
                    <a:cubicBezTo>
                      <a:pt x="1" y="1640"/>
                      <a:pt x="9" y="1657"/>
                      <a:pt x="10" y="1659"/>
                    </a:cubicBezTo>
                    <a:cubicBezTo>
                      <a:pt x="10" y="1662"/>
                      <a:pt x="10" y="1673"/>
                      <a:pt x="12" y="1676"/>
                    </a:cubicBezTo>
                    <a:cubicBezTo>
                      <a:pt x="13" y="1676"/>
                      <a:pt x="13" y="1678"/>
                      <a:pt x="13" y="1679"/>
                    </a:cubicBezTo>
                    <a:cubicBezTo>
                      <a:pt x="13" y="1680"/>
                      <a:pt x="13" y="1681"/>
                      <a:pt x="11" y="1681"/>
                    </a:cubicBezTo>
                    <a:cubicBezTo>
                      <a:pt x="11" y="1681"/>
                      <a:pt x="10" y="1681"/>
                      <a:pt x="10" y="1682"/>
                    </a:cubicBezTo>
                    <a:cubicBezTo>
                      <a:pt x="10" y="1685"/>
                      <a:pt x="13" y="1691"/>
                      <a:pt x="14" y="1694"/>
                    </a:cubicBezTo>
                    <a:cubicBezTo>
                      <a:pt x="14" y="1696"/>
                      <a:pt x="15" y="1696"/>
                      <a:pt x="15" y="1696"/>
                    </a:cubicBezTo>
                    <a:cubicBezTo>
                      <a:pt x="17" y="1696"/>
                      <a:pt x="18" y="1693"/>
                      <a:pt x="18" y="1694"/>
                    </a:cubicBezTo>
                    <a:cubicBezTo>
                      <a:pt x="18" y="1694"/>
                      <a:pt x="18" y="1694"/>
                      <a:pt x="18" y="1694"/>
                    </a:cubicBezTo>
                    <a:cubicBezTo>
                      <a:pt x="18" y="1694"/>
                      <a:pt x="19" y="1694"/>
                      <a:pt x="20" y="1694"/>
                    </a:cubicBezTo>
                    <a:cubicBezTo>
                      <a:pt x="21" y="1694"/>
                      <a:pt x="22" y="1694"/>
                      <a:pt x="23" y="1692"/>
                    </a:cubicBezTo>
                    <a:cubicBezTo>
                      <a:pt x="24" y="1692"/>
                      <a:pt x="24" y="1692"/>
                      <a:pt x="24" y="1691"/>
                    </a:cubicBezTo>
                    <a:cubicBezTo>
                      <a:pt x="24" y="1689"/>
                      <a:pt x="21" y="1684"/>
                      <a:pt x="21" y="1683"/>
                    </a:cubicBezTo>
                    <a:cubicBezTo>
                      <a:pt x="21" y="1683"/>
                      <a:pt x="21" y="1683"/>
                      <a:pt x="21" y="1683"/>
                    </a:cubicBezTo>
                    <a:cubicBezTo>
                      <a:pt x="23" y="1683"/>
                      <a:pt x="23" y="1681"/>
                      <a:pt x="23" y="1679"/>
                    </a:cubicBezTo>
                    <a:cubicBezTo>
                      <a:pt x="23" y="1679"/>
                      <a:pt x="23" y="1679"/>
                      <a:pt x="23" y="1678"/>
                    </a:cubicBezTo>
                    <a:cubicBezTo>
                      <a:pt x="23" y="1677"/>
                      <a:pt x="23" y="1676"/>
                      <a:pt x="23" y="1675"/>
                    </a:cubicBezTo>
                    <a:cubicBezTo>
                      <a:pt x="24" y="1671"/>
                      <a:pt x="24" y="1672"/>
                      <a:pt x="26" y="1672"/>
                    </a:cubicBezTo>
                    <a:cubicBezTo>
                      <a:pt x="26" y="1672"/>
                      <a:pt x="26" y="1672"/>
                      <a:pt x="26" y="1672"/>
                    </a:cubicBezTo>
                    <a:cubicBezTo>
                      <a:pt x="27" y="1672"/>
                      <a:pt x="27" y="1673"/>
                      <a:pt x="27" y="1674"/>
                    </a:cubicBezTo>
                    <a:cubicBezTo>
                      <a:pt x="27" y="1675"/>
                      <a:pt x="27" y="1677"/>
                      <a:pt x="27" y="1678"/>
                    </a:cubicBezTo>
                    <a:cubicBezTo>
                      <a:pt x="27" y="1678"/>
                      <a:pt x="27" y="1679"/>
                      <a:pt x="27" y="1680"/>
                    </a:cubicBezTo>
                    <a:cubicBezTo>
                      <a:pt x="27" y="1682"/>
                      <a:pt x="27" y="1683"/>
                      <a:pt x="28" y="1685"/>
                    </a:cubicBezTo>
                    <a:cubicBezTo>
                      <a:pt x="29" y="1688"/>
                      <a:pt x="34" y="1688"/>
                      <a:pt x="36" y="1689"/>
                    </a:cubicBezTo>
                    <a:cubicBezTo>
                      <a:pt x="38" y="1689"/>
                      <a:pt x="35" y="1696"/>
                      <a:pt x="39" y="1698"/>
                    </a:cubicBezTo>
                    <a:cubicBezTo>
                      <a:pt x="39" y="1699"/>
                      <a:pt x="40" y="1699"/>
                      <a:pt x="40" y="1699"/>
                    </a:cubicBezTo>
                    <a:cubicBezTo>
                      <a:pt x="44" y="1699"/>
                      <a:pt x="49" y="1691"/>
                      <a:pt x="50" y="1688"/>
                    </a:cubicBezTo>
                    <a:cubicBezTo>
                      <a:pt x="51" y="1687"/>
                      <a:pt x="52" y="1686"/>
                      <a:pt x="54" y="1686"/>
                    </a:cubicBezTo>
                    <a:cubicBezTo>
                      <a:pt x="55" y="1686"/>
                      <a:pt x="55" y="1687"/>
                      <a:pt x="56" y="1687"/>
                    </a:cubicBezTo>
                    <a:cubicBezTo>
                      <a:pt x="57" y="1687"/>
                      <a:pt x="57" y="1688"/>
                      <a:pt x="57" y="1688"/>
                    </a:cubicBezTo>
                    <a:cubicBezTo>
                      <a:pt x="57" y="1688"/>
                      <a:pt x="55" y="1688"/>
                      <a:pt x="53" y="1690"/>
                    </a:cubicBezTo>
                    <a:cubicBezTo>
                      <a:pt x="51" y="1691"/>
                      <a:pt x="51" y="1693"/>
                      <a:pt x="51" y="1694"/>
                    </a:cubicBezTo>
                    <a:cubicBezTo>
                      <a:pt x="51" y="1696"/>
                      <a:pt x="51" y="1697"/>
                      <a:pt x="53" y="1697"/>
                    </a:cubicBezTo>
                    <a:cubicBezTo>
                      <a:pt x="53" y="1697"/>
                      <a:pt x="53" y="1697"/>
                      <a:pt x="53" y="1697"/>
                    </a:cubicBezTo>
                    <a:cubicBezTo>
                      <a:pt x="56" y="1697"/>
                      <a:pt x="57" y="1694"/>
                      <a:pt x="57" y="1693"/>
                    </a:cubicBezTo>
                    <a:cubicBezTo>
                      <a:pt x="58" y="1693"/>
                      <a:pt x="58" y="1693"/>
                      <a:pt x="58" y="1693"/>
                    </a:cubicBezTo>
                    <a:cubicBezTo>
                      <a:pt x="60" y="1693"/>
                      <a:pt x="60" y="1704"/>
                      <a:pt x="61" y="1707"/>
                    </a:cubicBezTo>
                    <a:cubicBezTo>
                      <a:pt x="61" y="1707"/>
                      <a:pt x="61" y="1707"/>
                      <a:pt x="61" y="1708"/>
                    </a:cubicBezTo>
                    <a:cubicBezTo>
                      <a:pt x="61" y="1708"/>
                      <a:pt x="61" y="1708"/>
                      <a:pt x="60" y="1708"/>
                    </a:cubicBezTo>
                    <a:cubicBezTo>
                      <a:pt x="59" y="1708"/>
                      <a:pt x="56" y="1708"/>
                      <a:pt x="53" y="1708"/>
                    </a:cubicBezTo>
                    <a:cubicBezTo>
                      <a:pt x="45" y="1708"/>
                      <a:pt x="45" y="1716"/>
                      <a:pt x="42" y="1715"/>
                    </a:cubicBezTo>
                    <a:cubicBezTo>
                      <a:pt x="41" y="1715"/>
                      <a:pt x="41" y="1714"/>
                      <a:pt x="41" y="1712"/>
                    </a:cubicBezTo>
                    <a:cubicBezTo>
                      <a:pt x="41" y="1712"/>
                      <a:pt x="41" y="1711"/>
                      <a:pt x="41" y="1711"/>
                    </a:cubicBezTo>
                    <a:cubicBezTo>
                      <a:pt x="41" y="1709"/>
                      <a:pt x="41" y="1707"/>
                      <a:pt x="39" y="1707"/>
                    </a:cubicBezTo>
                    <a:cubicBezTo>
                      <a:pt x="36" y="1707"/>
                      <a:pt x="37" y="1710"/>
                      <a:pt x="36" y="1713"/>
                    </a:cubicBezTo>
                    <a:cubicBezTo>
                      <a:pt x="36" y="1713"/>
                      <a:pt x="36" y="1714"/>
                      <a:pt x="36" y="1714"/>
                    </a:cubicBezTo>
                    <a:cubicBezTo>
                      <a:pt x="36" y="1717"/>
                      <a:pt x="41" y="1721"/>
                      <a:pt x="41" y="1722"/>
                    </a:cubicBezTo>
                    <a:cubicBezTo>
                      <a:pt x="41" y="1723"/>
                      <a:pt x="41" y="1723"/>
                      <a:pt x="41" y="1723"/>
                    </a:cubicBezTo>
                    <a:cubicBezTo>
                      <a:pt x="41" y="1723"/>
                      <a:pt x="40" y="1723"/>
                      <a:pt x="40" y="1723"/>
                    </a:cubicBezTo>
                    <a:cubicBezTo>
                      <a:pt x="39" y="1723"/>
                      <a:pt x="35" y="1719"/>
                      <a:pt x="33" y="1719"/>
                    </a:cubicBezTo>
                    <a:cubicBezTo>
                      <a:pt x="33" y="1719"/>
                      <a:pt x="33" y="1719"/>
                      <a:pt x="33" y="1720"/>
                    </a:cubicBezTo>
                    <a:cubicBezTo>
                      <a:pt x="32" y="1720"/>
                      <a:pt x="32" y="1720"/>
                      <a:pt x="32" y="1720"/>
                    </a:cubicBezTo>
                    <a:cubicBezTo>
                      <a:pt x="32" y="1721"/>
                      <a:pt x="33" y="1722"/>
                      <a:pt x="33" y="1723"/>
                    </a:cubicBezTo>
                    <a:cubicBezTo>
                      <a:pt x="33" y="1724"/>
                      <a:pt x="33" y="1724"/>
                      <a:pt x="33" y="1724"/>
                    </a:cubicBezTo>
                    <a:cubicBezTo>
                      <a:pt x="33" y="1726"/>
                      <a:pt x="31" y="1725"/>
                      <a:pt x="27" y="1728"/>
                    </a:cubicBezTo>
                    <a:cubicBezTo>
                      <a:pt x="23" y="1730"/>
                      <a:pt x="18" y="1731"/>
                      <a:pt x="18" y="1734"/>
                    </a:cubicBezTo>
                    <a:cubicBezTo>
                      <a:pt x="18" y="1734"/>
                      <a:pt x="18" y="1734"/>
                      <a:pt x="18" y="1735"/>
                    </a:cubicBezTo>
                    <a:cubicBezTo>
                      <a:pt x="18" y="1738"/>
                      <a:pt x="21" y="1741"/>
                      <a:pt x="21" y="1744"/>
                    </a:cubicBezTo>
                    <a:cubicBezTo>
                      <a:pt x="21" y="1746"/>
                      <a:pt x="21" y="1747"/>
                      <a:pt x="21" y="1747"/>
                    </a:cubicBezTo>
                    <a:cubicBezTo>
                      <a:pt x="22" y="1748"/>
                      <a:pt x="23" y="1748"/>
                      <a:pt x="24" y="1748"/>
                    </a:cubicBezTo>
                    <a:cubicBezTo>
                      <a:pt x="24" y="1748"/>
                      <a:pt x="25" y="1748"/>
                      <a:pt x="26" y="1748"/>
                    </a:cubicBezTo>
                    <a:cubicBezTo>
                      <a:pt x="27" y="1748"/>
                      <a:pt x="27" y="1748"/>
                      <a:pt x="27" y="1749"/>
                    </a:cubicBezTo>
                    <a:cubicBezTo>
                      <a:pt x="27" y="1750"/>
                      <a:pt x="26" y="1752"/>
                      <a:pt x="24" y="1754"/>
                    </a:cubicBezTo>
                    <a:cubicBezTo>
                      <a:pt x="23" y="1755"/>
                      <a:pt x="23" y="1757"/>
                      <a:pt x="23" y="1759"/>
                    </a:cubicBezTo>
                    <a:cubicBezTo>
                      <a:pt x="23" y="1764"/>
                      <a:pt x="25" y="1769"/>
                      <a:pt x="26" y="1770"/>
                    </a:cubicBezTo>
                    <a:cubicBezTo>
                      <a:pt x="26" y="1770"/>
                      <a:pt x="26" y="1770"/>
                      <a:pt x="27" y="1770"/>
                    </a:cubicBezTo>
                    <a:cubicBezTo>
                      <a:pt x="28" y="1770"/>
                      <a:pt x="28" y="1768"/>
                      <a:pt x="28" y="1766"/>
                    </a:cubicBezTo>
                    <a:cubicBezTo>
                      <a:pt x="28" y="1764"/>
                      <a:pt x="28" y="1762"/>
                      <a:pt x="28" y="1760"/>
                    </a:cubicBezTo>
                    <a:cubicBezTo>
                      <a:pt x="28" y="1760"/>
                      <a:pt x="28" y="1760"/>
                      <a:pt x="28" y="1759"/>
                    </a:cubicBezTo>
                    <a:cubicBezTo>
                      <a:pt x="28" y="1757"/>
                      <a:pt x="29" y="1757"/>
                      <a:pt x="29" y="1753"/>
                    </a:cubicBezTo>
                    <a:cubicBezTo>
                      <a:pt x="29" y="1751"/>
                      <a:pt x="30" y="1751"/>
                      <a:pt x="32" y="1751"/>
                    </a:cubicBezTo>
                    <a:cubicBezTo>
                      <a:pt x="33" y="1751"/>
                      <a:pt x="34" y="1752"/>
                      <a:pt x="34" y="1752"/>
                    </a:cubicBezTo>
                    <a:cubicBezTo>
                      <a:pt x="34" y="1753"/>
                      <a:pt x="34" y="1753"/>
                      <a:pt x="34" y="1753"/>
                    </a:cubicBezTo>
                    <a:cubicBezTo>
                      <a:pt x="34" y="1753"/>
                      <a:pt x="34" y="1753"/>
                      <a:pt x="34" y="1753"/>
                    </a:cubicBezTo>
                    <a:cubicBezTo>
                      <a:pt x="34" y="1755"/>
                      <a:pt x="35" y="1756"/>
                      <a:pt x="36" y="1756"/>
                    </a:cubicBezTo>
                    <a:cubicBezTo>
                      <a:pt x="37" y="1756"/>
                      <a:pt x="37" y="1756"/>
                      <a:pt x="37" y="1756"/>
                    </a:cubicBezTo>
                    <a:cubicBezTo>
                      <a:pt x="38" y="1755"/>
                      <a:pt x="38" y="1755"/>
                      <a:pt x="38" y="1754"/>
                    </a:cubicBezTo>
                    <a:cubicBezTo>
                      <a:pt x="38" y="1753"/>
                      <a:pt x="38" y="1751"/>
                      <a:pt x="37" y="1749"/>
                    </a:cubicBezTo>
                    <a:cubicBezTo>
                      <a:pt x="35" y="1746"/>
                      <a:pt x="32" y="1745"/>
                      <a:pt x="32" y="1741"/>
                    </a:cubicBezTo>
                    <a:cubicBezTo>
                      <a:pt x="32" y="1737"/>
                      <a:pt x="27" y="1736"/>
                      <a:pt x="27" y="1733"/>
                    </a:cubicBezTo>
                    <a:cubicBezTo>
                      <a:pt x="27" y="1733"/>
                      <a:pt x="27" y="1733"/>
                      <a:pt x="27" y="1733"/>
                    </a:cubicBezTo>
                    <a:cubicBezTo>
                      <a:pt x="26" y="1731"/>
                      <a:pt x="29" y="1732"/>
                      <a:pt x="30" y="1731"/>
                    </a:cubicBezTo>
                    <a:cubicBezTo>
                      <a:pt x="30" y="1730"/>
                      <a:pt x="31" y="1730"/>
                      <a:pt x="31" y="1730"/>
                    </a:cubicBezTo>
                    <a:cubicBezTo>
                      <a:pt x="31" y="1730"/>
                      <a:pt x="32" y="1732"/>
                      <a:pt x="32" y="1733"/>
                    </a:cubicBezTo>
                    <a:cubicBezTo>
                      <a:pt x="32" y="1733"/>
                      <a:pt x="32" y="1734"/>
                      <a:pt x="32" y="1734"/>
                    </a:cubicBezTo>
                    <a:cubicBezTo>
                      <a:pt x="32" y="1734"/>
                      <a:pt x="32" y="1734"/>
                      <a:pt x="32" y="1734"/>
                    </a:cubicBezTo>
                    <a:cubicBezTo>
                      <a:pt x="32" y="1736"/>
                      <a:pt x="35" y="1737"/>
                      <a:pt x="35" y="1738"/>
                    </a:cubicBezTo>
                    <a:cubicBezTo>
                      <a:pt x="35" y="1739"/>
                      <a:pt x="35" y="1739"/>
                      <a:pt x="35" y="1739"/>
                    </a:cubicBezTo>
                    <a:cubicBezTo>
                      <a:pt x="35" y="1739"/>
                      <a:pt x="35" y="1740"/>
                      <a:pt x="35" y="1740"/>
                    </a:cubicBezTo>
                    <a:cubicBezTo>
                      <a:pt x="35" y="1742"/>
                      <a:pt x="36" y="1744"/>
                      <a:pt x="38" y="1745"/>
                    </a:cubicBezTo>
                    <a:cubicBezTo>
                      <a:pt x="39" y="1747"/>
                      <a:pt x="40" y="1747"/>
                      <a:pt x="41" y="1747"/>
                    </a:cubicBezTo>
                    <a:cubicBezTo>
                      <a:pt x="42" y="1747"/>
                      <a:pt x="43" y="1747"/>
                      <a:pt x="44" y="1747"/>
                    </a:cubicBezTo>
                    <a:cubicBezTo>
                      <a:pt x="47" y="1746"/>
                      <a:pt x="47" y="1737"/>
                      <a:pt x="47" y="1734"/>
                    </a:cubicBezTo>
                    <a:cubicBezTo>
                      <a:pt x="48" y="1731"/>
                      <a:pt x="49" y="1729"/>
                      <a:pt x="51" y="1729"/>
                    </a:cubicBezTo>
                    <a:cubicBezTo>
                      <a:pt x="54" y="1729"/>
                      <a:pt x="56" y="1720"/>
                      <a:pt x="57" y="1716"/>
                    </a:cubicBezTo>
                    <a:cubicBezTo>
                      <a:pt x="57" y="1715"/>
                      <a:pt x="57" y="1715"/>
                      <a:pt x="57" y="1715"/>
                    </a:cubicBezTo>
                    <a:cubicBezTo>
                      <a:pt x="58" y="1715"/>
                      <a:pt x="60" y="1716"/>
                      <a:pt x="63" y="1717"/>
                    </a:cubicBezTo>
                    <a:cubicBezTo>
                      <a:pt x="63" y="1717"/>
                      <a:pt x="64" y="1718"/>
                      <a:pt x="65" y="1718"/>
                    </a:cubicBezTo>
                    <a:cubicBezTo>
                      <a:pt x="68" y="1718"/>
                      <a:pt x="69" y="1715"/>
                      <a:pt x="71" y="1711"/>
                    </a:cubicBezTo>
                    <a:cubicBezTo>
                      <a:pt x="71" y="1710"/>
                      <a:pt x="72" y="1708"/>
                      <a:pt x="72" y="1706"/>
                    </a:cubicBezTo>
                    <a:cubicBezTo>
                      <a:pt x="72" y="1704"/>
                      <a:pt x="71" y="1702"/>
                      <a:pt x="71" y="1700"/>
                    </a:cubicBezTo>
                    <a:cubicBezTo>
                      <a:pt x="71" y="1698"/>
                      <a:pt x="75" y="1690"/>
                      <a:pt x="76" y="1687"/>
                    </a:cubicBezTo>
                    <a:cubicBezTo>
                      <a:pt x="77" y="1684"/>
                      <a:pt x="79" y="1684"/>
                      <a:pt x="81" y="1684"/>
                    </a:cubicBezTo>
                    <a:cubicBezTo>
                      <a:pt x="82" y="1684"/>
                      <a:pt x="83" y="1684"/>
                      <a:pt x="84" y="1684"/>
                    </a:cubicBezTo>
                    <a:cubicBezTo>
                      <a:pt x="86" y="1684"/>
                      <a:pt x="88" y="1679"/>
                      <a:pt x="88" y="1677"/>
                    </a:cubicBezTo>
                    <a:cubicBezTo>
                      <a:pt x="89" y="1675"/>
                      <a:pt x="89" y="1675"/>
                      <a:pt x="89" y="1672"/>
                    </a:cubicBezTo>
                    <a:cubicBezTo>
                      <a:pt x="89" y="1672"/>
                      <a:pt x="89" y="1671"/>
                      <a:pt x="89" y="1671"/>
                    </a:cubicBezTo>
                    <a:cubicBezTo>
                      <a:pt x="89" y="1668"/>
                      <a:pt x="98" y="1665"/>
                      <a:pt x="105" y="1662"/>
                    </a:cubicBezTo>
                    <a:cubicBezTo>
                      <a:pt x="109" y="1661"/>
                      <a:pt x="111" y="1660"/>
                      <a:pt x="112" y="1660"/>
                    </a:cubicBezTo>
                    <a:cubicBezTo>
                      <a:pt x="113" y="1660"/>
                      <a:pt x="114" y="1660"/>
                      <a:pt x="116" y="1661"/>
                    </a:cubicBezTo>
                    <a:cubicBezTo>
                      <a:pt x="116" y="1661"/>
                      <a:pt x="117" y="1661"/>
                      <a:pt x="117" y="1661"/>
                    </a:cubicBezTo>
                    <a:cubicBezTo>
                      <a:pt x="120" y="1661"/>
                      <a:pt x="125" y="1657"/>
                      <a:pt x="130" y="1655"/>
                    </a:cubicBezTo>
                    <a:cubicBezTo>
                      <a:pt x="135" y="1653"/>
                      <a:pt x="132" y="1653"/>
                      <a:pt x="134" y="1649"/>
                    </a:cubicBezTo>
                    <a:cubicBezTo>
                      <a:pt x="134" y="1648"/>
                      <a:pt x="135" y="1648"/>
                      <a:pt x="135" y="1648"/>
                    </a:cubicBezTo>
                    <a:cubicBezTo>
                      <a:pt x="136" y="1648"/>
                      <a:pt x="136" y="1649"/>
                      <a:pt x="136" y="1650"/>
                    </a:cubicBezTo>
                    <a:cubicBezTo>
                      <a:pt x="136" y="1650"/>
                      <a:pt x="136" y="1651"/>
                      <a:pt x="136" y="1651"/>
                    </a:cubicBezTo>
                    <a:cubicBezTo>
                      <a:pt x="135" y="1651"/>
                      <a:pt x="135" y="1652"/>
                      <a:pt x="135" y="1653"/>
                    </a:cubicBezTo>
                    <a:cubicBezTo>
                      <a:pt x="135" y="1654"/>
                      <a:pt x="136" y="1654"/>
                      <a:pt x="138" y="1654"/>
                    </a:cubicBezTo>
                    <a:cubicBezTo>
                      <a:pt x="139" y="1654"/>
                      <a:pt x="139" y="1654"/>
                      <a:pt x="140" y="1654"/>
                    </a:cubicBezTo>
                    <a:cubicBezTo>
                      <a:pt x="141" y="1654"/>
                      <a:pt x="143" y="1654"/>
                      <a:pt x="144" y="1655"/>
                    </a:cubicBezTo>
                    <a:cubicBezTo>
                      <a:pt x="145" y="1655"/>
                      <a:pt x="145" y="1655"/>
                      <a:pt x="145" y="1656"/>
                    </a:cubicBezTo>
                    <a:cubicBezTo>
                      <a:pt x="145" y="1656"/>
                      <a:pt x="145" y="1656"/>
                      <a:pt x="145" y="1656"/>
                    </a:cubicBezTo>
                    <a:cubicBezTo>
                      <a:pt x="145" y="1657"/>
                      <a:pt x="144" y="1657"/>
                      <a:pt x="142" y="1657"/>
                    </a:cubicBezTo>
                    <a:cubicBezTo>
                      <a:pt x="140" y="1657"/>
                      <a:pt x="138" y="1657"/>
                      <a:pt x="136" y="1656"/>
                    </a:cubicBezTo>
                    <a:cubicBezTo>
                      <a:pt x="135" y="1656"/>
                      <a:pt x="134" y="1656"/>
                      <a:pt x="134" y="1656"/>
                    </a:cubicBezTo>
                    <a:cubicBezTo>
                      <a:pt x="128" y="1656"/>
                      <a:pt x="122" y="1664"/>
                      <a:pt x="118" y="1670"/>
                    </a:cubicBezTo>
                    <a:cubicBezTo>
                      <a:pt x="117" y="1673"/>
                      <a:pt x="115" y="1680"/>
                      <a:pt x="114" y="1686"/>
                    </a:cubicBezTo>
                    <a:cubicBezTo>
                      <a:pt x="114" y="1689"/>
                      <a:pt x="113" y="1692"/>
                      <a:pt x="113" y="1694"/>
                    </a:cubicBezTo>
                    <a:cubicBezTo>
                      <a:pt x="112" y="1697"/>
                      <a:pt x="112" y="1698"/>
                      <a:pt x="111" y="1698"/>
                    </a:cubicBezTo>
                    <a:cubicBezTo>
                      <a:pt x="111" y="1698"/>
                      <a:pt x="111" y="1698"/>
                      <a:pt x="111" y="1698"/>
                    </a:cubicBezTo>
                    <a:cubicBezTo>
                      <a:pt x="111" y="1697"/>
                      <a:pt x="110" y="1697"/>
                      <a:pt x="110" y="1696"/>
                    </a:cubicBezTo>
                    <a:cubicBezTo>
                      <a:pt x="110" y="1691"/>
                      <a:pt x="115" y="1679"/>
                      <a:pt x="116" y="1675"/>
                    </a:cubicBezTo>
                    <a:cubicBezTo>
                      <a:pt x="116" y="1672"/>
                      <a:pt x="116" y="1670"/>
                      <a:pt x="116" y="1668"/>
                    </a:cubicBezTo>
                    <a:cubicBezTo>
                      <a:pt x="116" y="1666"/>
                      <a:pt x="116" y="1664"/>
                      <a:pt x="115" y="1663"/>
                    </a:cubicBezTo>
                    <a:cubicBezTo>
                      <a:pt x="114" y="1663"/>
                      <a:pt x="114" y="1663"/>
                      <a:pt x="113" y="1663"/>
                    </a:cubicBezTo>
                    <a:cubicBezTo>
                      <a:pt x="111" y="1663"/>
                      <a:pt x="108" y="1666"/>
                      <a:pt x="105" y="1669"/>
                    </a:cubicBezTo>
                    <a:cubicBezTo>
                      <a:pt x="101" y="1672"/>
                      <a:pt x="86" y="1686"/>
                      <a:pt x="83" y="1690"/>
                    </a:cubicBezTo>
                    <a:cubicBezTo>
                      <a:pt x="82" y="1692"/>
                      <a:pt x="82" y="1693"/>
                      <a:pt x="82" y="1694"/>
                    </a:cubicBezTo>
                    <a:cubicBezTo>
                      <a:pt x="82" y="1697"/>
                      <a:pt x="85" y="1699"/>
                      <a:pt x="87" y="1701"/>
                    </a:cubicBezTo>
                    <a:cubicBezTo>
                      <a:pt x="87" y="1701"/>
                      <a:pt x="88" y="1702"/>
                      <a:pt x="89" y="1702"/>
                    </a:cubicBezTo>
                    <a:cubicBezTo>
                      <a:pt x="91" y="1701"/>
                      <a:pt x="95" y="1698"/>
                      <a:pt x="96" y="1698"/>
                    </a:cubicBezTo>
                    <a:cubicBezTo>
                      <a:pt x="96" y="1698"/>
                      <a:pt x="96" y="1698"/>
                      <a:pt x="96" y="1698"/>
                    </a:cubicBezTo>
                    <a:cubicBezTo>
                      <a:pt x="96" y="1701"/>
                      <a:pt x="82" y="1706"/>
                      <a:pt x="79" y="1709"/>
                    </a:cubicBezTo>
                    <a:cubicBezTo>
                      <a:pt x="75" y="1711"/>
                      <a:pt x="76" y="1719"/>
                      <a:pt x="76" y="1721"/>
                    </a:cubicBezTo>
                    <a:cubicBezTo>
                      <a:pt x="76" y="1722"/>
                      <a:pt x="72" y="1723"/>
                      <a:pt x="68" y="1724"/>
                    </a:cubicBezTo>
                    <a:cubicBezTo>
                      <a:pt x="65" y="1725"/>
                      <a:pt x="61" y="1727"/>
                      <a:pt x="61" y="1729"/>
                    </a:cubicBezTo>
                    <a:cubicBezTo>
                      <a:pt x="61" y="1729"/>
                      <a:pt x="61" y="1730"/>
                      <a:pt x="61" y="1730"/>
                    </a:cubicBezTo>
                    <a:cubicBezTo>
                      <a:pt x="61" y="1730"/>
                      <a:pt x="61" y="1731"/>
                      <a:pt x="61" y="1731"/>
                    </a:cubicBezTo>
                    <a:cubicBezTo>
                      <a:pt x="61" y="1733"/>
                      <a:pt x="61" y="1733"/>
                      <a:pt x="60" y="1734"/>
                    </a:cubicBezTo>
                    <a:cubicBezTo>
                      <a:pt x="59" y="1734"/>
                      <a:pt x="59" y="1734"/>
                      <a:pt x="59" y="1736"/>
                    </a:cubicBezTo>
                    <a:cubicBezTo>
                      <a:pt x="59" y="1739"/>
                      <a:pt x="63" y="1738"/>
                      <a:pt x="64" y="1741"/>
                    </a:cubicBezTo>
                    <a:cubicBezTo>
                      <a:pt x="65" y="1743"/>
                      <a:pt x="66" y="1744"/>
                      <a:pt x="68" y="1744"/>
                    </a:cubicBezTo>
                    <a:cubicBezTo>
                      <a:pt x="69" y="1744"/>
                      <a:pt x="71" y="1743"/>
                      <a:pt x="72" y="1742"/>
                    </a:cubicBezTo>
                    <a:cubicBezTo>
                      <a:pt x="73" y="1741"/>
                      <a:pt x="73" y="1741"/>
                      <a:pt x="73" y="1741"/>
                    </a:cubicBezTo>
                    <a:cubicBezTo>
                      <a:pt x="74" y="1741"/>
                      <a:pt x="75" y="1744"/>
                      <a:pt x="76" y="1745"/>
                    </a:cubicBezTo>
                    <a:cubicBezTo>
                      <a:pt x="77" y="1746"/>
                      <a:pt x="77" y="1746"/>
                      <a:pt x="78" y="1746"/>
                    </a:cubicBezTo>
                    <a:cubicBezTo>
                      <a:pt x="80" y="1746"/>
                      <a:pt x="83" y="1745"/>
                      <a:pt x="85" y="1742"/>
                    </a:cubicBezTo>
                    <a:cubicBezTo>
                      <a:pt x="86" y="1741"/>
                      <a:pt x="88" y="1740"/>
                      <a:pt x="89" y="1740"/>
                    </a:cubicBezTo>
                    <a:cubicBezTo>
                      <a:pt x="89" y="1740"/>
                      <a:pt x="89" y="1740"/>
                      <a:pt x="89" y="1740"/>
                    </a:cubicBezTo>
                    <a:cubicBezTo>
                      <a:pt x="89" y="1740"/>
                      <a:pt x="89" y="1741"/>
                      <a:pt x="88" y="1742"/>
                    </a:cubicBezTo>
                    <a:cubicBezTo>
                      <a:pt x="85" y="1745"/>
                      <a:pt x="82" y="1749"/>
                      <a:pt x="78" y="1749"/>
                    </a:cubicBezTo>
                    <a:cubicBezTo>
                      <a:pt x="78" y="1749"/>
                      <a:pt x="78" y="1749"/>
                      <a:pt x="78" y="1749"/>
                    </a:cubicBezTo>
                    <a:cubicBezTo>
                      <a:pt x="77" y="1748"/>
                      <a:pt x="76" y="1748"/>
                      <a:pt x="75" y="1748"/>
                    </a:cubicBezTo>
                    <a:cubicBezTo>
                      <a:pt x="72" y="1748"/>
                      <a:pt x="69" y="1749"/>
                      <a:pt x="66" y="1754"/>
                    </a:cubicBezTo>
                    <a:cubicBezTo>
                      <a:pt x="64" y="1756"/>
                      <a:pt x="64" y="1758"/>
                      <a:pt x="64" y="1759"/>
                    </a:cubicBezTo>
                    <a:cubicBezTo>
                      <a:pt x="64" y="1760"/>
                      <a:pt x="64" y="1761"/>
                      <a:pt x="65" y="1761"/>
                    </a:cubicBezTo>
                    <a:cubicBezTo>
                      <a:pt x="66" y="1761"/>
                      <a:pt x="66" y="1760"/>
                      <a:pt x="67" y="1760"/>
                    </a:cubicBezTo>
                    <a:cubicBezTo>
                      <a:pt x="67" y="1759"/>
                      <a:pt x="69" y="1759"/>
                      <a:pt x="70" y="1759"/>
                    </a:cubicBezTo>
                    <a:cubicBezTo>
                      <a:pt x="71" y="1759"/>
                      <a:pt x="71" y="1759"/>
                      <a:pt x="71" y="1760"/>
                    </a:cubicBezTo>
                    <a:cubicBezTo>
                      <a:pt x="71" y="1761"/>
                      <a:pt x="71" y="1762"/>
                      <a:pt x="70" y="1762"/>
                    </a:cubicBezTo>
                    <a:cubicBezTo>
                      <a:pt x="69" y="1763"/>
                      <a:pt x="67" y="1763"/>
                      <a:pt x="66" y="1763"/>
                    </a:cubicBezTo>
                    <a:cubicBezTo>
                      <a:pt x="64" y="1763"/>
                      <a:pt x="62" y="1762"/>
                      <a:pt x="61" y="1762"/>
                    </a:cubicBezTo>
                    <a:cubicBezTo>
                      <a:pt x="59" y="1761"/>
                      <a:pt x="56" y="1758"/>
                      <a:pt x="52" y="1758"/>
                    </a:cubicBezTo>
                    <a:cubicBezTo>
                      <a:pt x="52" y="1758"/>
                      <a:pt x="51" y="1758"/>
                      <a:pt x="51" y="1758"/>
                    </a:cubicBezTo>
                    <a:cubicBezTo>
                      <a:pt x="49" y="1758"/>
                      <a:pt x="48" y="1759"/>
                      <a:pt x="48" y="1761"/>
                    </a:cubicBezTo>
                    <a:cubicBezTo>
                      <a:pt x="48" y="1763"/>
                      <a:pt x="49" y="1765"/>
                      <a:pt x="49" y="1766"/>
                    </a:cubicBezTo>
                    <a:cubicBezTo>
                      <a:pt x="49" y="1768"/>
                      <a:pt x="49" y="1769"/>
                      <a:pt x="48" y="1771"/>
                    </a:cubicBezTo>
                    <a:cubicBezTo>
                      <a:pt x="48" y="1771"/>
                      <a:pt x="48" y="1772"/>
                      <a:pt x="48" y="1773"/>
                    </a:cubicBezTo>
                    <a:cubicBezTo>
                      <a:pt x="47" y="1773"/>
                      <a:pt x="47" y="1773"/>
                      <a:pt x="47" y="1773"/>
                    </a:cubicBezTo>
                    <a:cubicBezTo>
                      <a:pt x="47" y="1773"/>
                      <a:pt x="47" y="1773"/>
                      <a:pt x="47" y="1773"/>
                    </a:cubicBezTo>
                    <a:cubicBezTo>
                      <a:pt x="47" y="1773"/>
                      <a:pt x="47" y="1770"/>
                      <a:pt x="47" y="1767"/>
                    </a:cubicBezTo>
                    <a:cubicBezTo>
                      <a:pt x="47" y="1763"/>
                      <a:pt x="47" y="1759"/>
                      <a:pt x="47" y="1758"/>
                    </a:cubicBezTo>
                    <a:cubicBezTo>
                      <a:pt x="47" y="1757"/>
                      <a:pt x="47" y="1757"/>
                      <a:pt x="47" y="1756"/>
                    </a:cubicBezTo>
                    <a:cubicBezTo>
                      <a:pt x="47" y="1755"/>
                      <a:pt x="47" y="1753"/>
                      <a:pt x="45" y="1753"/>
                    </a:cubicBezTo>
                    <a:cubicBezTo>
                      <a:pt x="45" y="1753"/>
                      <a:pt x="45" y="1753"/>
                      <a:pt x="44" y="1753"/>
                    </a:cubicBezTo>
                    <a:cubicBezTo>
                      <a:pt x="42" y="1754"/>
                      <a:pt x="42" y="1760"/>
                      <a:pt x="42" y="1762"/>
                    </a:cubicBezTo>
                    <a:cubicBezTo>
                      <a:pt x="42" y="1763"/>
                      <a:pt x="42" y="1763"/>
                      <a:pt x="42" y="1763"/>
                    </a:cubicBezTo>
                    <a:cubicBezTo>
                      <a:pt x="41" y="1763"/>
                      <a:pt x="41" y="1761"/>
                      <a:pt x="39" y="1760"/>
                    </a:cubicBezTo>
                    <a:cubicBezTo>
                      <a:pt x="39" y="1760"/>
                      <a:pt x="38" y="1760"/>
                      <a:pt x="38" y="1760"/>
                    </a:cubicBezTo>
                    <a:cubicBezTo>
                      <a:pt x="36" y="1760"/>
                      <a:pt x="33" y="1767"/>
                      <a:pt x="31" y="1769"/>
                    </a:cubicBezTo>
                    <a:cubicBezTo>
                      <a:pt x="28" y="1771"/>
                      <a:pt x="27" y="1779"/>
                      <a:pt x="27" y="1786"/>
                    </a:cubicBezTo>
                    <a:cubicBezTo>
                      <a:pt x="27" y="1789"/>
                      <a:pt x="27" y="1791"/>
                      <a:pt x="27" y="1793"/>
                    </a:cubicBezTo>
                    <a:cubicBezTo>
                      <a:pt x="28" y="1794"/>
                      <a:pt x="28" y="1795"/>
                      <a:pt x="28" y="1795"/>
                    </a:cubicBezTo>
                    <a:cubicBezTo>
                      <a:pt x="28" y="1801"/>
                      <a:pt x="25" y="1803"/>
                      <a:pt x="25" y="1809"/>
                    </a:cubicBezTo>
                    <a:cubicBezTo>
                      <a:pt x="25" y="1809"/>
                      <a:pt x="25" y="1810"/>
                      <a:pt x="25" y="1810"/>
                    </a:cubicBezTo>
                    <a:cubicBezTo>
                      <a:pt x="25" y="1817"/>
                      <a:pt x="25" y="1822"/>
                      <a:pt x="28" y="1823"/>
                    </a:cubicBezTo>
                    <a:cubicBezTo>
                      <a:pt x="28" y="1823"/>
                      <a:pt x="28" y="1823"/>
                      <a:pt x="28" y="1823"/>
                    </a:cubicBezTo>
                    <a:cubicBezTo>
                      <a:pt x="31" y="1823"/>
                      <a:pt x="34" y="1820"/>
                      <a:pt x="34" y="1816"/>
                    </a:cubicBezTo>
                    <a:cubicBezTo>
                      <a:pt x="35" y="1813"/>
                      <a:pt x="36" y="1804"/>
                      <a:pt x="37" y="1803"/>
                    </a:cubicBezTo>
                    <a:cubicBezTo>
                      <a:pt x="37" y="1803"/>
                      <a:pt x="37" y="1803"/>
                      <a:pt x="37" y="1803"/>
                    </a:cubicBezTo>
                    <a:cubicBezTo>
                      <a:pt x="38" y="1803"/>
                      <a:pt x="41" y="1806"/>
                      <a:pt x="42" y="1809"/>
                    </a:cubicBezTo>
                    <a:cubicBezTo>
                      <a:pt x="42" y="1809"/>
                      <a:pt x="42" y="1809"/>
                      <a:pt x="42" y="1810"/>
                    </a:cubicBezTo>
                    <a:cubicBezTo>
                      <a:pt x="42" y="1812"/>
                      <a:pt x="40" y="1811"/>
                      <a:pt x="38" y="1814"/>
                    </a:cubicBezTo>
                    <a:cubicBezTo>
                      <a:pt x="37" y="1815"/>
                      <a:pt x="37" y="1815"/>
                      <a:pt x="37" y="1816"/>
                    </a:cubicBezTo>
                    <a:cubicBezTo>
                      <a:pt x="37" y="1818"/>
                      <a:pt x="41" y="1820"/>
                      <a:pt x="42" y="1820"/>
                    </a:cubicBezTo>
                    <a:cubicBezTo>
                      <a:pt x="44" y="1820"/>
                      <a:pt x="44" y="1815"/>
                      <a:pt x="44" y="1813"/>
                    </a:cubicBezTo>
                    <a:cubicBezTo>
                      <a:pt x="44" y="1810"/>
                      <a:pt x="44" y="1808"/>
                      <a:pt x="46" y="1808"/>
                    </a:cubicBezTo>
                    <a:cubicBezTo>
                      <a:pt x="48" y="1808"/>
                      <a:pt x="50" y="1805"/>
                      <a:pt x="51" y="1801"/>
                    </a:cubicBezTo>
                    <a:cubicBezTo>
                      <a:pt x="51" y="1799"/>
                      <a:pt x="52" y="1798"/>
                      <a:pt x="53" y="1798"/>
                    </a:cubicBezTo>
                    <a:cubicBezTo>
                      <a:pt x="54" y="1798"/>
                      <a:pt x="54" y="1799"/>
                      <a:pt x="55" y="1799"/>
                    </a:cubicBezTo>
                    <a:cubicBezTo>
                      <a:pt x="55" y="1800"/>
                      <a:pt x="55" y="1800"/>
                      <a:pt x="55" y="1800"/>
                    </a:cubicBezTo>
                    <a:cubicBezTo>
                      <a:pt x="55" y="1801"/>
                      <a:pt x="55" y="1803"/>
                      <a:pt x="56" y="1803"/>
                    </a:cubicBezTo>
                    <a:cubicBezTo>
                      <a:pt x="57" y="1803"/>
                      <a:pt x="58" y="1802"/>
                      <a:pt x="59" y="1800"/>
                    </a:cubicBezTo>
                    <a:cubicBezTo>
                      <a:pt x="60" y="1799"/>
                      <a:pt x="61" y="1798"/>
                      <a:pt x="62" y="1798"/>
                    </a:cubicBezTo>
                    <a:cubicBezTo>
                      <a:pt x="64" y="1798"/>
                      <a:pt x="67" y="1800"/>
                      <a:pt x="69" y="1800"/>
                    </a:cubicBezTo>
                    <a:cubicBezTo>
                      <a:pt x="69" y="1800"/>
                      <a:pt x="69" y="1800"/>
                      <a:pt x="70" y="1800"/>
                    </a:cubicBezTo>
                    <a:cubicBezTo>
                      <a:pt x="70" y="1799"/>
                      <a:pt x="71" y="1798"/>
                      <a:pt x="71" y="1798"/>
                    </a:cubicBezTo>
                    <a:cubicBezTo>
                      <a:pt x="71" y="1794"/>
                      <a:pt x="68" y="1789"/>
                      <a:pt x="67" y="1788"/>
                    </a:cubicBezTo>
                    <a:cubicBezTo>
                      <a:pt x="67" y="1788"/>
                      <a:pt x="66" y="1788"/>
                      <a:pt x="66" y="1788"/>
                    </a:cubicBezTo>
                    <a:cubicBezTo>
                      <a:pt x="63" y="1788"/>
                      <a:pt x="59" y="1791"/>
                      <a:pt x="57" y="1791"/>
                    </a:cubicBezTo>
                    <a:cubicBezTo>
                      <a:pt x="57" y="1791"/>
                      <a:pt x="57" y="1791"/>
                      <a:pt x="57" y="1791"/>
                    </a:cubicBezTo>
                    <a:cubicBezTo>
                      <a:pt x="57" y="1790"/>
                      <a:pt x="57" y="1790"/>
                      <a:pt x="57" y="1790"/>
                    </a:cubicBezTo>
                    <a:cubicBezTo>
                      <a:pt x="57" y="1789"/>
                      <a:pt x="58" y="1788"/>
                      <a:pt x="59" y="1786"/>
                    </a:cubicBezTo>
                    <a:cubicBezTo>
                      <a:pt x="59" y="1784"/>
                      <a:pt x="61" y="1784"/>
                      <a:pt x="64" y="1784"/>
                    </a:cubicBezTo>
                    <a:cubicBezTo>
                      <a:pt x="64" y="1784"/>
                      <a:pt x="65" y="1784"/>
                      <a:pt x="66" y="1784"/>
                    </a:cubicBezTo>
                    <a:cubicBezTo>
                      <a:pt x="68" y="1784"/>
                      <a:pt x="70" y="1784"/>
                      <a:pt x="70" y="1783"/>
                    </a:cubicBezTo>
                    <a:cubicBezTo>
                      <a:pt x="71" y="1782"/>
                      <a:pt x="77" y="1781"/>
                      <a:pt x="81" y="1781"/>
                    </a:cubicBezTo>
                    <a:cubicBezTo>
                      <a:pt x="84" y="1781"/>
                      <a:pt x="86" y="1781"/>
                      <a:pt x="86" y="1782"/>
                    </a:cubicBezTo>
                    <a:cubicBezTo>
                      <a:pt x="86" y="1782"/>
                      <a:pt x="86" y="1782"/>
                      <a:pt x="86" y="1782"/>
                    </a:cubicBezTo>
                    <a:cubicBezTo>
                      <a:pt x="86" y="1782"/>
                      <a:pt x="85" y="1782"/>
                      <a:pt x="84" y="1783"/>
                    </a:cubicBezTo>
                    <a:cubicBezTo>
                      <a:pt x="80" y="1784"/>
                      <a:pt x="72" y="1784"/>
                      <a:pt x="71" y="1785"/>
                    </a:cubicBezTo>
                    <a:cubicBezTo>
                      <a:pt x="71" y="1786"/>
                      <a:pt x="70" y="1787"/>
                      <a:pt x="70" y="1788"/>
                    </a:cubicBezTo>
                    <a:cubicBezTo>
                      <a:pt x="70" y="1789"/>
                      <a:pt x="71" y="1791"/>
                      <a:pt x="72" y="1793"/>
                    </a:cubicBezTo>
                    <a:cubicBezTo>
                      <a:pt x="72" y="1794"/>
                      <a:pt x="73" y="1795"/>
                      <a:pt x="74" y="1795"/>
                    </a:cubicBezTo>
                    <a:cubicBezTo>
                      <a:pt x="75" y="1795"/>
                      <a:pt x="76" y="1794"/>
                      <a:pt x="77" y="1794"/>
                    </a:cubicBezTo>
                    <a:cubicBezTo>
                      <a:pt x="77" y="1793"/>
                      <a:pt x="78" y="1793"/>
                      <a:pt x="78" y="1793"/>
                    </a:cubicBezTo>
                    <a:cubicBezTo>
                      <a:pt x="79" y="1793"/>
                      <a:pt x="79" y="1796"/>
                      <a:pt x="79" y="1799"/>
                    </a:cubicBezTo>
                    <a:cubicBezTo>
                      <a:pt x="80" y="1801"/>
                      <a:pt x="81" y="1801"/>
                      <a:pt x="83" y="1801"/>
                    </a:cubicBezTo>
                    <a:cubicBezTo>
                      <a:pt x="85" y="1801"/>
                      <a:pt x="87" y="1801"/>
                      <a:pt x="88" y="1800"/>
                    </a:cubicBezTo>
                    <a:cubicBezTo>
                      <a:pt x="90" y="1799"/>
                      <a:pt x="90" y="1798"/>
                      <a:pt x="91" y="1798"/>
                    </a:cubicBezTo>
                    <a:cubicBezTo>
                      <a:pt x="92" y="1798"/>
                      <a:pt x="92" y="1799"/>
                      <a:pt x="93" y="1801"/>
                    </a:cubicBezTo>
                    <a:cubicBezTo>
                      <a:pt x="93" y="1801"/>
                      <a:pt x="93" y="1801"/>
                      <a:pt x="93" y="1802"/>
                    </a:cubicBezTo>
                    <a:cubicBezTo>
                      <a:pt x="93" y="1803"/>
                      <a:pt x="92" y="1803"/>
                      <a:pt x="91" y="1804"/>
                    </a:cubicBezTo>
                    <a:cubicBezTo>
                      <a:pt x="89" y="1804"/>
                      <a:pt x="88" y="1804"/>
                      <a:pt x="87" y="1804"/>
                    </a:cubicBezTo>
                    <a:cubicBezTo>
                      <a:pt x="86" y="1804"/>
                      <a:pt x="85" y="1805"/>
                      <a:pt x="85" y="1806"/>
                    </a:cubicBezTo>
                    <a:cubicBezTo>
                      <a:pt x="85" y="1807"/>
                      <a:pt x="85" y="1808"/>
                      <a:pt x="86" y="1808"/>
                    </a:cubicBezTo>
                    <a:cubicBezTo>
                      <a:pt x="86" y="1808"/>
                      <a:pt x="86" y="1808"/>
                      <a:pt x="87" y="1808"/>
                    </a:cubicBezTo>
                    <a:cubicBezTo>
                      <a:pt x="89" y="1808"/>
                      <a:pt x="92" y="1806"/>
                      <a:pt x="96" y="1804"/>
                    </a:cubicBezTo>
                    <a:cubicBezTo>
                      <a:pt x="100" y="1803"/>
                      <a:pt x="102" y="1801"/>
                      <a:pt x="103" y="1801"/>
                    </a:cubicBezTo>
                    <a:cubicBezTo>
                      <a:pt x="103" y="1801"/>
                      <a:pt x="104" y="1801"/>
                      <a:pt x="104" y="1801"/>
                    </a:cubicBezTo>
                    <a:cubicBezTo>
                      <a:pt x="104" y="1802"/>
                      <a:pt x="104" y="1802"/>
                      <a:pt x="104" y="1802"/>
                    </a:cubicBezTo>
                    <a:cubicBezTo>
                      <a:pt x="104" y="1803"/>
                      <a:pt x="101" y="1803"/>
                      <a:pt x="100" y="1804"/>
                    </a:cubicBezTo>
                    <a:cubicBezTo>
                      <a:pt x="99" y="1805"/>
                      <a:pt x="95" y="1806"/>
                      <a:pt x="92" y="1807"/>
                    </a:cubicBezTo>
                    <a:cubicBezTo>
                      <a:pt x="88" y="1809"/>
                      <a:pt x="85" y="1810"/>
                      <a:pt x="85" y="1812"/>
                    </a:cubicBezTo>
                    <a:cubicBezTo>
                      <a:pt x="85" y="1813"/>
                      <a:pt x="83" y="1813"/>
                      <a:pt x="81" y="1814"/>
                    </a:cubicBezTo>
                    <a:cubicBezTo>
                      <a:pt x="79" y="1814"/>
                      <a:pt x="77" y="1814"/>
                      <a:pt x="77" y="1815"/>
                    </a:cubicBezTo>
                    <a:cubicBezTo>
                      <a:pt x="77" y="1817"/>
                      <a:pt x="80" y="1816"/>
                      <a:pt x="81" y="1817"/>
                    </a:cubicBezTo>
                    <a:cubicBezTo>
                      <a:pt x="81" y="1817"/>
                      <a:pt x="81" y="1817"/>
                      <a:pt x="81" y="1817"/>
                    </a:cubicBezTo>
                    <a:cubicBezTo>
                      <a:pt x="81" y="1818"/>
                      <a:pt x="79" y="1820"/>
                      <a:pt x="79" y="1823"/>
                    </a:cubicBezTo>
                    <a:cubicBezTo>
                      <a:pt x="79" y="1823"/>
                      <a:pt x="79" y="1823"/>
                      <a:pt x="79" y="1824"/>
                    </a:cubicBezTo>
                    <a:cubicBezTo>
                      <a:pt x="79" y="1824"/>
                      <a:pt x="79" y="1824"/>
                      <a:pt x="79" y="1824"/>
                    </a:cubicBezTo>
                    <a:cubicBezTo>
                      <a:pt x="79" y="1825"/>
                      <a:pt x="78" y="1825"/>
                      <a:pt x="76" y="1826"/>
                    </a:cubicBezTo>
                    <a:cubicBezTo>
                      <a:pt x="74" y="1826"/>
                      <a:pt x="72" y="1827"/>
                      <a:pt x="72" y="1831"/>
                    </a:cubicBezTo>
                    <a:cubicBezTo>
                      <a:pt x="72" y="1831"/>
                      <a:pt x="72" y="1831"/>
                      <a:pt x="72" y="1832"/>
                    </a:cubicBezTo>
                    <a:cubicBezTo>
                      <a:pt x="72" y="1837"/>
                      <a:pt x="76" y="1840"/>
                      <a:pt x="76" y="1844"/>
                    </a:cubicBezTo>
                    <a:cubicBezTo>
                      <a:pt x="76" y="1848"/>
                      <a:pt x="78" y="1850"/>
                      <a:pt x="81" y="1851"/>
                    </a:cubicBezTo>
                    <a:cubicBezTo>
                      <a:pt x="85" y="1852"/>
                      <a:pt x="85" y="1856"/>
                      <a:pt x="86" y="1857"/>
                    </a:cubicBezTo>
                    <a:cubicBezTo>
                      <a:pt x="87" y="1858"/>
                      <a:pt x="89" y="1860"/>
                      <a:pt x="89" y="1861"/>
                    </a:cubicBezTo>
                    <a:cubicBezTo>
                      <a:pt x="89" y="1861"/>
                      <a:pt x="89" y="1861"/>
                      <a:pt x="89" y="1861"/>
                    </a:cubicBezTo>
                    <a:cubicBezTo>
                      <a:pt x="89" y="1861"/>
                      <a:pt x="86" y="1859"/>
                      <a:pt x="84" y="1856"/>
                    </a:cubicBezTo>
                    <a:cubicBezTo>
                      <a:pt x="80" y="1853"/>
                      <a:pt x="74" y="1850"/>
                      <a:pt x="71" y="1849"/>
                    </a:cubicBezTo>
                    <a:cubicBezTo>
                      <a:pt x="68" y="1847"/>
                      <a:pt x="66" y="1848"/>
                      <a:pt x="63" y="1847"/>
                    </a:cubicBezTo>
                    <a:cubicBezTo>
                      <a:pt x="61" y="1846"/>
                      <a:pt x="56" y="1842"/>
                      <a:pt x="56" y="1838"/>
                    </a:cubicBezTo>
                    <a:cubicBezTo>
                      <a:pt x="56" y="1838"/>
                      <a:pt x="56" y="1838"/>
                      <a:pt x="56" y="1837"/>
                    </a:cubicBezTo>
                    <a:cubicBezTo>
                      <a:pt x="55" y="1834"/>
                      <a:pt x="62" y="1832"/>
                      <a:pt x="62" y="1829"/>
                    </a:cubicBezTo>
                    <a:cubicBezTo>
                      <a:pt x="62" y="1826"/>
                      <a:pt x="57" y="1825"/>
                      <a:pt x="55" y="1825"/>
                    </a:cubicBezTo>
                    <a:cubicBezTo>
                      <a:pt x="54" y="1825"/>
                      <a:pt x="52" y="1825"/>
                      <a:pt x="52" y="1826"/>
                    </a:cubicBezTo>
                    <a:cubicBezTo>
                      <a:pt x="52" y="1826"/>
                      <a:pt x="52" y="1826"/>
                      <a:pt x="52" y="1826"/>
                    </a:cubicBezTo>
                    <a:cubicBezTo>
                      <a:pt x="53" y="1827"/>
                      <a:pt x="53" y="1828"/>
                      <a:pt x="53" y="1828"/>
                    </a:cubicBezTo>
                    <a:cubicBezTo>
                      <a:pt x="53" y="1831"/>
                      <a:pt x="51" y="1835"/>
                      <a:pt x="49" y="1838"/>
                    </a:cubicBezTo>
                    <a:cubicBezTo>
                      <a:pt x="49" y="1839"/>
                      <a:pt x="49" y="1840"/>
                      <a:pt x="49" y="1842"/>
                    </a:cubicBezTo>
                    <a:cubicBezTo>
                      <a:pt x="49" y="1845"/>
                      <a:pt x="50" y="1850"/>
                      <a:pt x="50" y="1853"/>
                    </a:cubicBezTo>
                    <a:cubicBezTo>
                      <a:pt x="50" y="1854"/>
                      <a:pt x="50" y="1854"/>
                      <a:pt x="50" y="1855"/>
                    </a:cubicBezTo>
                    <a:cubicBezTo>
                      <a:pt x="47" y="1857"/>
                      <a:pt x="48" y="1865"/>
                      <a:pt x="46" y="1870"/>
                    </a:cubicBezTo>
                    <a:cubicBezTo>
                      <a:pt x="45" y="1870"/>
                      <a:pt x="45" y="1871"/>
                      <a:pt x="45" y="1872"/>
                    </a:cubicBezTo>
                    <a:cubicBezTo>
                      <a:pt x="45" y="1877"/>
                      <a:pt x="49" y="1884"/>
                      <a:pt x="53" y="1891"/>
                    </a:cubicBezTo>
                    <a:cubicBezTo>
                      <a:pt x="57" y="1898"/>
                      <a:pt x="63" y="1902"/>
                      <a:pt x="65" y="1904"/>
                    </a:cubicBezTo>
                    <a:cubicBezTo>
                      <a:pt x="67" y="1906"/>
                      <a:pt x="74" y="1911"/>
                      <a:pt x="78" y="1916"/>
                    </a:cubicBezTo>
                    <a:cubicBezTo>
                      <a:pt x="83" y="1921"/>
                      <a:pt x="91" y="1919"/>
                      <a:pt x="94" y="1924"/>
                    </a:cubicBezTo>
                    <a:cubicBezTo>
                      <a:pt x="97" y="1929"/>
                      <a:pt x="108" y="1931"/>
                      <a:pt x="110" y="1933"/>
                    </a:cubicBezTo>
                    <a:cubicBezTo>
                      <a:pt x="111" y="1935"/>
                      <a:pt x="113" y="1935"/>
                      <a:pt x="114" y="1935"/>
                    </a:cubicBezTo>
                    <a:cubicBezTo>
                      <a:pt x="115" y="1935"/>
                      <a:pt x="116" y="1935"/>
                      <a:pt x="116" y="1934"/>
                    </a:cubicBezTo>
                    <a:cubicBezTo>
                      <a:pt x="116" y="1933"/>
                      <a:pt x="120" y="1931"/>
                      <a:pt x="122" y="1931"/>
                    </a:cubicBezTo>
                    <a:cubicBezTo>
                      <a:pt x="123" y="1931"/>
                      <a:pt x="124" y="1932"/>
                      <a:pt x="124" y="1933"/>
                    </a:cubicBezTo>
                    <a:cubicBezTo>
                      <a:pt x="124" y="1936"/>
                      <a:pt x="116" y="1937"/>
                      <a:pt x="114" y="1940"/>
                    </a:cubicBezTo>
                    <a:cubicBezTo>
                      <a:pt x="113" y="1941"/>
                      <a:pt x="113" y="1943"/>
                      <a:pt x="113" y="1945"/>
                    </a:cubicBezTo>
                    <a:cubicBezTo>
                      <a:pt x="113" y="1947"/>
                      <a:pt x="113" y="1948"/>
                      <a:pt x="114" y="1950"/>
                    </a:cubicBezTo>
                    <a:cubicBezTo>
                      <a:pt x="115" y="1952"/>
                      <a:pt x="118" y="1953"/>
                      <a:pt x="121" y="1953"/>
                    </a:cubicBezTo>
                    <a:cubicBezTo>
                      <a:pt x="124" y="1953"/>
                      <a:pt x="128" y="1952"/>
                      <a:pt x="130" y="1951"/>
                    </a:cubicBezTo>
                    <a:cubicBezTo>
                      <a:pt x="131" y="1951"/>
                      <a:pt x="131" y="1951"/>
                      <a:pt x="132" y="1951"/>
                    </a:cubicBezTo>
                    <a:cubicBezTo>
                      <a:pt x="135" y="1951"/>
                      <a:pt x="138" y="1954"/>
                      <a:pt x="140" y="1955"/>
                    </a:cubicBezTo>
                    <a:cubicBezTo>
                      <a:pt x="141" y="1956"/>
                      <a:pt x="142" y="1956"/>
                      <a:pt x="142" y="1957"/>
                    </a:cubicBezTo>
                    <a:cubicBezTo>
                      <a:pt x="142" y="1958"/>
                      <a:pt x="140" y="1960"/>
                      <a:pt x="140" y="1961"/>
                    </a:cubicBezTo>
                    <a:cubicBezTo>
                      <a:pt x="140" y="1962"/>
                      <a:pt x="140" y="1962"/>
                      <a:pt x="141" y="1962"/>
                    </a:cubicBezTo>
                    <a:cubicBezTo>
                      <a:pt x="141" y="1962"/>
                      <a:pt x="141" y="1963"/>
                      <a:pt x="142" y="1963"/>
                    </a:cubicBezTo>
                    <a:cubicBezTo>
                      <a:pt x="142" y="1963"/>
                      <a:pt x="142" y="1963"/>
                      <a:pt x="142" y="1963"/>
                    </a:cubicBezTo>
                    <a:cubicBezTo>
                      <a:pt x="143" y="1963"/>
                      <a:pt x="145" y="1960"/>
                      <a:pt x="147" y="1957"/>
                    </a:cubicBezTo>
                    <a:cubicBezTo>
                      <a:pt x="148" y="1956"/>
                      <a:pt x="149" y="1956"/>
                      <a:pt x="151" y="1956"/>
                    </a:cubicBezTo>
                    <a:cubicBezTo>
                      <a:pt x="153" y="1956"/>
                      <a:pt x="157" y="1958"/>
                      <a:pt x="159" y="1959"/>
                    </a:cubicBezTo>
                    <a:cubicBezTo>
                      <a:pt x="162" y="1960"/>
                      <a:pt x="166" y="1960"/>
                      <a:pt x="169" y="1960"/>
                    </a:cubicBezTo>
                    <a:cubicBezTo>
                      <a:pt x="171" y="1960"/>
                      <a:pt x="173" y="1960"/>
                      <a:pt x="174" y="1960"/>
                    </a:cubicBezTo>
                    <a:cubicBezTo>
                      <a:pt x="180" y="1959"/>
                      <a:pt x="189" y="1952"/>
                      <a:pt x="193" y="1952"/>
                    </a:cubicBezTo>
                    <a:cubicBezTo>
                      <a:pt x="197" y="1951"/>
                      <a:pt x="199" y="1952"/>
                      <a:pt x="201" y="1948"/>
                    </a:cubicBezTo>
                    <a:cubicBezTo>
                      <a:pt x="201" y="1946"/>
                      <a:pt x="203" y="1945"/>
                      <a:pt x="204" y="1945"/>
                    </a:cubicBezTo>
                    <a:cubicBezTo>
                      <a:pt x="205" y="1945"/>
                      <a:pt x="207" y="1946"/>
                      <a:pt x="210" y="1948"/>
                    </a:cubicBezTo>
                    <a:cubicBezTo>
                      <a:pt x="211" y="1948"/>
                      <a:pt x="212" y="1949"/>
                      <a:pt x="213" y="1949"/>
                    </a:cubicBezTo>
                    <a:cubicBezTo>
                      <a:pt x="217" y="1949"/>
                      <a:pt x="221" y="1943"/>
                      <a:pt x="224" y="1940"/>
                    </a:cubicBezTo>
                    <a:cubicBezTo>
                      <a:pt x="228" y="1936"/>
                      <a:pt x="227" y="1933"/>
                      <a:pt x="234" y="1928"/>
                    </a:cubicBezTo>
                    <a:cubicBezTo>
                      <a:pt x="241" y="1923"/>
                      <a:pt x="251" y="1912"/>
                      <a:pt x="257" y="1908"/>
                    </a:cubicBezTo>
                    <a:cubicBezTo>
                      <a:pt x="263" y="1904"/>
                      <a:pt x="261" y="1901"/>
                      <a:pt x="264" y="1897"/>
                    </a:cubicBezTo>
                    <a:cubicBezTo>
                      <a:pt x="266" y="1893"/>
                      <a:pt x="275" y="1886"/>
                      <a:pt x="279" y="1881"/>
                    </a:cubicBezTo>
                    <a:cubicBezTo>
                      <a:pt x="280" y="1880"/>
                      <a:pt x="281" y="1878"/>
                      <a:pt x="281" y="1877"/>
                    </a:cubicBezTo>
                    <a:cubicBezTo>
                      <a:pt x="281" y="1876"/>
                      <a:pt x="280" y="1875"/>
                      <a:pt x="280" y="1874"/>
                    </a:cubicBezTo>
                    <a:cubicBezTo>
                      <a:pt x="280" y="1874"/>
                      <a:pt x="280" y="1874"/>
                      <a:pt x="281" y="1874"/>
                    </a:cubicBezTo>
                    <a:cubicBezTo>
                      <a:pt x="281" y="1874"/>
                      <a:pt x="282" y="1874"/>
                      <a:pt x="282" y="1874"/>
                    </a:cubicBezTo>
                    <a:cubicBezTo>
                      <a:pt x="283" y="1874"/>
                      <a:pt x="283" y="1874"/>
                      <a:pt x="283" y="1874"/>
                    </a:cubicBezTo>
                    <a:cubicBezTo>
                      <a:pt x="289" y="1874"/>
                      <a:pt x="293" y="1868"/>
                      <a:pt x="293" y="1864"/>
                    </a:cubicBezTo>
                    <a:cubicBezTo>
                      <a:pt x="293" y="1862"/>
                      <a:pt x="292" y="1861"/>
                      <a:pt x="291" y="1861"/>
                    </a:cubicBezTo>
                    <a:cubicBezTo>
                      <a:pt x="290" y="1861"/>
                      <a:pt x="289" y="1860"/>
                      <a:pt x="289" y="1860"/>
                    </a:cubicBezTo>
                    <a:cubicBezTo>
                      <a:pt x="288" y="1860"/>
                      <a:pt x="288" y="1860"/>
                      <a:pt x="288" y="1860"/>
                    </a:cubicBezTo>
                    <a:cubicBezTo>
                      <a:pt x="288" y="1860"/>
                      <a:pt x="288" y="1859"/>
                      <a:pt x="289" y="1859"/>
                    </a:cubicBezTo>
                    <a:cubicBezTo>
                      <a:pt x="290" y="1859"/>
                      <a:pt x="290" y="1859"/>
                      <a:pt x="291" y="1859"/>
                    </a:cubicBezTo>
                    <a:cubicBezTo>
                      <a:pt x="293" y="1859"/>
                      <a:pt x="295" y="1859"/>
                      <a:pt x="297" y="1859"/>
                    </a:cubicBezTo>
                    <a:cubicBezTo>
                      <a:pt x="298" y="1859"/>
                      <a:pt x="299" y="1859"/>
                      <a:pt x="299" y="1857"/>
                    </a:cubicBezTo>
                    <a:cubicBezTo>
                      <a:pt x="299" y="1857"/>
                      <a:pt x="299" y="1857"/>
                      <a:pt x="299" y="1857"/>
                    </a:cubicBezTo>
                    <a:cubicBezTo>
                      <a:pt x="299" y="1856"/>
                      <a:pt x="299" y="1856"/>
                      <a:pt x="299" y="1856"/>
                    </a:cubicBezTo>
                    <a:cubicBezTo>
                      <a:pt x="299" y="1854"/>
                      <a:pt x="300" y="1854"/>
                      <a:pt x="300" y="1854"/>
                    </a:cubicBezTo>
                    <a:cubicBezTo>
                      <a:pt x="300" y="1854"/>
                      <a:pt x="300" y="1854"/>
                      <a:pt x="301" y="1854"/>
                    </a:cubicBezTo>
                    <a:cubicBezTo>
                      <a:pt x="301" y="1854"/>
                      <a:pt x="301" y="1854"/>
                      <a:pt x="302" y="1854"/>
                    </a:cubicBezTo>
                    <a:cubicBezTo>
                      <a:pt x="302" y="1854"/>
                      <a:pt x="302" y="1853"/>
                      <a:pt x="302" y="1852"/>
                    </a:cubicBezTo>
                    <a:cubicBezTo>
                      <a:pt x="302" y="1849"/>
                      <a:pt x="306" y="1851"/>
                      <a:pt x="307" y="1846"/>
                    </a:cubicBezTo>
                    <a:cubicBezTo>
                      <a:pt x="307" y="1843"/>
                      <a:pt x="309" y="1844"/>
                      <a:pt x="311" y="1841"/>
                    </a:cubicBezTo>
                    <a:cubicBezTo>
                      <a:pt x="311" y="1840"/>
                      <a:pt x="311" y="1839"/>
                      <a:pt x="311" y="1837"/>
                    </a:cubicBezTo>
                    <a:cubicBezTo>
                      <a:pt x="311" y="1836"/>
                      <a:pt x="311" y="1834"/>
                      <a:pt x="311" y="1833"/>
                    </a:cubicBezTo>
                    <a:cubicBezTo>
                      <a:pt x="311" y="1832"/>
                      <a:pt x="311" y="1832"/>
                      <a:pt x="312" y="1832"/>
                    </a:cubicBezTo>
                    <a:cubicBezTo>
                      <a:pt x="313" y="1832"/>
                      <a:pt x="315" y="1834"/>
                      <a:pt x="316" y="1835"/>
                    </a:cubicBezTo>
                    <a:cubicBezTo>
                      <a:pt x="318" y="1837"/>
                      <a:pt x="319" y="1837"/>
                      <a:pt x="319" y="1839"/>
                    </a:cubicBezTo>
                    <a:cubicBezTo>
                      <a:pt x="319" y="1840"/>
                      <a:pt x="319" y="1841"/>
                      <a:pt x="319" y="1842"/>
                    </a:cubicBezTo>
                    <a:cubicBezTo>
                      <a:pt x="319" y="1843"/>
                      <a:pt x="319" y="1843"/>
                      <a:pt x="319" y="1843"/>
                    </a:cubicBezTo>
                    <a:cubicBezTo>
                      <a:pt x="319" y="1846"/>
                      <a:pt x="321" y="1847"/>
                      <a:pt x="323" y="1847"/>
                    </a:cubicBezTo>
                    <a:cubicBezTo>
                      <a:pt x="325" y="1847"/>
                      <a:pt x="328" y="1846"/>
                      <a:pt x="329" y="1844"/>
                    </a:cubicBezTo>
                    <a:cubicBezTo>
                      <a:pt x="331" y="1843"/>
                      <a:pt x="331" y="1842"/>
                      <a:pt x="331" y="1842"/>
                    </a:cubicBezTo>
                    <a:cubicBezTo>
                      <a:pt x="331" y="1841"/>
                      <a:pt x="330" y="1840"/>
                      <a:pt x="330" y="1839"/>
                    </a:cubicBezTo>
                    <a:cubicBezTo>
                      <a:pt x="330" y="1839"/>
                      <a:pt x="330" y="1839"/>
                      <a:pt x="330" y="1839"/>
                    </a:cubicBezTo>
                    <a:cubicBezTo>
                      <a:pt x="331" y="1838"/>
                      <a:pt x="331" y="1838"/>
                      <a:pt x="331" y="1838"/>
                    </a:cubicBezTo>
                    <a:cubicBezTo>
                      <a:pt x="332" y="1838"/>
                      <a:pt x="334" y="1840"/>
                      <a:pt x="337" y="1840"/>
                    </a:cubicBezTo>
                    <a:cubicBezTo>
                      <a:pt x="337" y="1840"/>
                      <a:pt x="338" y="1840"/>
                      <a:pt x="339" y="1839"/>
                    </a:cubicBezTo>
                    <a:cubicBezTo>
                      <a:pt x="344" y="1837"/>
                      <a:pt x="344" y="1834"/>
                      <a:pt x="344" y="1832"/>
                    </a:cubicBezTo>
                    <a:cubicBezTo>
                      <a:pt x="344" y="1832"/>
                      <a:pt x="344" y="1832"/>
                      <a:pt x="345" y="1832"/>
                    </a:cubicBezTo>
                    <a:cubicBezTo>
                      <a:pt x="345" y="1832"/>
                      <a:pt x="346" y="1833"/>
                      <a:pt x="347" y="1833"/>
                    </a:cubicBezTo>
                    <a:cubicBezTo>
                      <a:pt x="347" y="1833"/>
                      <a:pt x="347" y="1833"/>
                      <a:pt x="348" y="1833"/>
                    </a:cubicBezTo>
                    <a:cubicBezTo>
                      <a:pt x="348" y="1832"/>
                      <a:pt x="348" y="1831"/>
                      <a:pt x="348" y="1830"/>
                    </a:cubicBezTo>
                    <a:cubicBezTo>
                      <a:pt x="348" y="1830"/>
                      <a:pt x="348" y="1829"/>
                      <a:pt x="348" y="1829"/>
                    </a:cubicBezTo>
                    <a:cubicBezTo>
                      <a:pt x="348" y="1828"/>
                      <a:pt x="348" y="1827"/>
                      <a:pt x="349" y="1826"/>
                    </a:cubicBezTo>
                    <a:cubicBezTo>
                      <a:pt x="350" y="1825"/>
                      <a:pt x="350" y="1824"/>
                      <a:pt x="350" y="1823"/>
                    </a:cubicBezTo>
                    <a:cubicBezTo>
                      <a:pt x="350" y="1822"/>
                      <a:pt x="349" y="1821"/>
                      <a:pt x="349" y="1820"/>
                    </a:cubicBezTo>
                    <a:cubicBezTo>
                      <a:pt x="349" y="1819"/>
                      <a:pt x="350" y="1818"/>
                      <a:pt x="350" y="1818"/>
                    </a:cubicBezTo>
                    <a:cubicBezTo>
                      <a:pt x="350" y="1818"/>
                      <a:pt x="350" y="1818"/>
                      <a:pt x="351" y="1818"/>
                    </a:cubicBezTo>
                    <a:cubicBezTo>
                      <a:pt x="352" y="1818"/>
                      <a:pt x="352" y="1822"/>
                      <a:pt x="352" y="1825"/>
                    </a:cubicBezTo>
                    <a:cubicBezTo>
                      <a:pt x="353" y="1828"/>
                      <a:pt x="353" y="1832"/>
                      <a:pt x="354" y="1833"/>
                    </a:cubicBezTo>
                    <a:cubicBezTo>
                      <a:pt x="354" y="1833"/>
                      <a:pt x="354" y="1833"/>
                      <a:pt x="354" y="1833"/>
                    </a:cubicBezTo>
                    <a:cubicBezTo>
                      <a:pt x="356" y="1833"/>
                      <a:pt x="356" y="1831"/>
                      <a:pt x="356" y="1829"/>
                    </a:cubicBezTo>
                    <a:cubicBezTo>
                      <a:pt x="356" y="1829"/>
                      <a:pt x="356" y="1828"/>
                      <a:pt x="356" y="1827"/>
                    </a:cubicBezTo>
                    <a:cubicBezTo>
                      <a:pt x="356" y="1827"/>
                      <a:pt x="356" y="1826"/>
                      <a:pt x="356" y="1826"/>
                    </a:cubicBezTo>
                    <a:cubicBezTo>
                      <a:pt x="355" y="1824"/>
                      <a:pt x="358" y="1822"/>
                      <a:pt x="358" y="1818"/>
                    </a:cubicBezTo>
                    <a:cubicBezTo>
                      <a:pt x="358" y="1815"/>
                      <a:pt x="359" y="1813"/>
                      <a:pt x="359" y="1810"/>
                    </a:cubicBezTo>
                    <a:cubicBezTo>
                      <a:pt x="359" y="1809"/>
                      <a:pt x="359" y="1808"/>
                      <a:pt x="359" y="1807"/>
                    </a:cubicBezTo>
                    <a:cubicBezTo>
                      <a:pt x="359" y="1805"/>
                      <a:pt x="359" y="1804"/>
                      <a:pt x="359" y="1803"/>
                    </a:cubicBezTo>
                    <a:cubicBezTo>
                      <a:pt x="359" y="1800"/>
                      <a:pt x="359" y="1796"/>
                      <a:pt x="359" y="1793"/>
                    </a:cubicBezTo>
                    <a:cubicBezTo>
                      <a:pt x="359" y="1792"/>
                      <a:pt x="359" y="1791"/>
                      <a:pt x="359" y="1790"/>
                    </a:cubicBezTo>
                    <a:cubicBezTo>
                      <a:pt x="357" y="1785"/>
                      <a:pt x="353" y="1788"/>
                      <a:pt x="352" y="1785"/>
                    </a:cubicBezTo>
                    <a:cubicBezTo>
                      <a:pt x="351" y="1781"/>
                      <a:pt x="344" y="1779"/>
                      <a:pt x="344" y="1777"/>
                    </a:cubicBezTo>
                    <a:cubicBezTo>
                      <a:pt x="344" y="1777"/>
                      <a:pt x="344" y="1777"/>
                      <a:pt x="344" y="1777"/>
                    </a:cubicBezTo>
                    <a:cubicBezTo>
                      <a:pt x="344" y="1776"/>
                      <a:pt x="345" y="1774"/>
                      <a:pt x="345" y="1774"/>
                    </a:cubicBezTo>
                    <a:cubicBezTo>
                      <a:pt x="346" y="1774"/>
                      <a:pt x="346" y="1775"/>
                      <a:pt x="346" y="1775"/>
                    </a:cubicBezTo>
                    <a:cubicBezTo>
                      <a:pt x="346" y="1775"/>
                      <a:pt x="347" y="1776"/>
                      <a:pt x="348" y="1776"/>
                    </a:cubicBezTo>
                    <a:cubicBezTo>
                      <a:pt x="349" y="1776"/>
                      <a:pt x="351" y="1775"/>
                      <a:pt x="352" y="1775"/>
                    </a:cubicBezTo>
                    <a:cubicBezTo>
                      <a:pt x="354" y="1775"/>
                      <a:pt x="355" y="1775"/>
                      <a:pt x="355" y="1777"/>
                    </a:cubicBezTo>
                    <a:cubicBezTo>
                      <a:pt x="356" y="1778"/>
                      <a:pt x="357" y="1778"/>
                      <a:pt x="358" y="1778"/>
                    </a:cubicBezTo>
                    <a:cubicBezTo>
                      <a:pt x="361" y="1778"/>
                      <a:pt x="365" y="1776"/>
                      <a:pt x="367" y="1773"/>
                    </a:cubicBezTo>
                    <a:cubicBezTo>
                      <a:pt x="368" y="1771"/>
                      <a:pt x="368" y="1771"/>
                      <a:pt x="368" y="1771"/>
                    </a:cubicBezTo>
                    <a:cubicBezTo>
                      <a:pt x="369" y="1771"/>
                      <a:pt x="369" y="1775"/>
                      <a:pt x="370" y="1776"/>
                    </a:cubicBezTo>
                    <a:cubicBezTo>
                      <a:pt x="371" y="1777"/>
                      <a:pt x="372" y="1778"/>
                      <a:pt x="372" y="1779"/>
                    </a:cubicBezTo>
                    <a:cubicBezTo>
                      <a:pt x="372" y="1779"/>
                      <a:pt x="371" y="1780"/>
                      <a:pt x="370" y="1781"/>
                    </a:cubicBezTo>
                    <a:cubicBezTo>
                      <a:pt x="369" y="1782"/>
                      <a:pt x="368" y="1782"/>
                      <a:pt x="368" y="1782"/>
                    </a:cubicBezTo>
                    <a:cubicBezTo>
                      <a:pt x="368" y="1783"/>
                      <a:pt x="369" y="1783"/>
                      <a:pt x="369" y="1784"/>
                    </a:cubicBezTo>
                    <a:cubicBezTo>
                      <a:pt x="369" y="1784"/>
                      <a:pt x="368" y="1785"/>
                      <a:pt x="367" y="1786"/>
                    </a:cubicBezTo>
                    <a:cubicBezTo>
                      <a:pt x="366" y="1788"/>
                      <a:pt x="366" y="1788"/>
                      <a:pt x="366" y="1789"/>
                    </a:cubicBezTo>
                    <a:cubicBezTo>
                      <a:pt x="366" y="1790"/>
                      <a:pt x="367" y="1790"/>
                      <a:pt x="368" y="1790"/>
                    </a:cubicBezTo>
                    <a:cubicBezTo>
                      <a:pt x="368" y="1790"/>
                      <a:pt x="368" y="1790"/>
                      <a:pt x="369" y="1790"/>
                    </a:cubicBezTo>
                    <a:cubicBezTo>
                      <a:pt x="369" y="1791"/>
                      <a:pt x="369" y="1791"/>
                      <a:pt x="369" y="1792"/>
                    </a:cubicBezTo>
                    <a:cubicBezTo>
                      <a:pt x="369" y="1798"/>
                      <a:pt x="369" y="1806"/>
                      <a:pt x="372" y="1807"/>
                    </a:cubicBezTo>
                    <a:cubicBezTo>
                      <a:pt x="375" y="1807"/>
                      <a:pt x="375" y="1814"/>
                      <a:pt x="379" y="1817"/>
                    </a:cubicBezTo>
                    <a:cubicBezTo>
                      <a:pt x="383" y="1820"/>
                      <a:pt x="385" y="1820"/>
                      <a:pt x="385" y="1822"/>
                    </a:cubicBezTo>
                    <a:cubicBezTo>
                      <a:pt x="385" y="1823"/>
                      <a:pt x="385" y="1824"/>
                      <a:pt x="386" y="1824"/>
                    </a:cubicBezTo>
                    <a:cubicBezTo>
                      <a:pt x="387" y="1824"/>
                      <a:pt x="388" y="1823"/>
                      <a:pt x="389" y="1821"/>
                    </a:cubicBezTo>
                    <a:cubicBezTo>
                      <a:pt x="390" y="1820"/>
                      <a:pt x="390" y="1820"/>
                      <a:pt x="390" y="1820"/>
                    </a:cubicBezTo>
                    <a:cubicBezTo>
                      <a:pt x="391" y="1819"/>
                      <a:pt x="393" y="1823"/>
                      <a:pt x="396" y="1825"/>
                    </a:cubicBezTo>
                    <a:cubicBezTo>
                      <a:pt x="396" y="1825"/>
                      <a:pt x="397" y="1825"/>
                      <a:pt x="397" y="1825"/>
                    </a:cubicBezTo>
                    <a:cubicBezTo>
                      <a:pt x="399" y="1825"/>
                      <a:pt x="399" y="1822"/>
                      <a:pt x="399" y="1820"/>
                    </a:cubicBezTo>
                    <a:cubicBezTo>
                      <a:pt x="399" y="1820"/>
                      <a:pt x="400" y="1820"/>
                      <a:pt x="400" y="1820"/>
                    </a:cubicBezTo>
                    <a:cubicBezTo>
                      <a:pt x="401" y="1820"/>
                      <a:pt x="404" y="1823"/>
                      <a:pt x="405" y="1825"/>
                    </a:cubicBezTo>
                    <a:cubicBezTo>
                      <a:pt x="405" y="1825"/>
                      <a:pt x="405" y="1826"/>
                      <a:pt x="405" y="1826"/>
                    </a:cubicBezTo>
                    <a:cubicBezTo>
                      <a:pt x="405" y="1828"/>
                      <a:pt x="405" y="1830"/>
                      <a:pt x="404" y="1832"/>
                    </a:cubicBezTo>
                    <a:cubicBezTo>
                      <a:pt x="404" y="1832"/>
                      <a:pt x="404" y="1832"/>
                      <a:pt x="404" y="1832"/>
                    </a:cubicBezTo>
                    <a:cubicBezTo>
                      <a:pt x="404" y="1832"/>
                      <a:pt x="404" y="1832"/>
                      <a:pt x="404" y="1832"/>
                    </a:cubicBezTo>
                    <a:cubicBezTo>
                      <a:pt x="405" y="1832"/>
                      <a:pt x="406" y="1832"/>
                      <a:pt x="407" y="1831"/>
                    </a:cubicBezTo>
                    <a:cubicBezTo>
                      <a:pt x="409" y="1830"/>
                      <a:pt x="411" y="1829"/>
                      <a:pt x="413" y="1829"/>
                    </a:cubicBezTo>
                    <a:cubicBezTo>
                      <a:pt x="415" y="1829"/>
                      <a:pt x="416" y="1830"/>
                      <a:pt x="417" y="1833"/>
                    </a:cubicBezTo>
                    <a:cubicBezTo>
                      <a:pt x="418" y="1837"/>
                      <a:pt x="421" y="1841"/>
                      <a:pt x="421" y="1844"/>
                    </a:cubicBezTo>
                    <a:cubicBezTo>
                      <a:pt x="421" y="1844"/>
                      <a:pt x="421" y="1845"/>
                      <a:pt x="421" y="1845"/>
                    </a:cubicBezTo>
                    <a:cubicBezTo>
                      <a:pt x="421" y="1847"/>
                      <a:pt x="420" y="1850"/>
                      <a:pt x="420" y="1852"/>
                    </a:cubicBezTo>
                    <a:cubicBezTo>
                      <a:pt x="420" y="1855"/>
                      <a:pt x="421" y="1857"/>
                      <a:pt x="424" y="1857"/>
                    </a:cubicBezTo>
                    <a:cubicBezTo>
                      <a:pt x="431" y="1857"/>
                      <a:pt x="432" y="1854"/>
                      <a:pt x="433" y="1847"/>
                    </a:cubicBezTo>
                    <a:cubicBezTo>
                      <a:pt x="434" y="1841"/>
                      <a:pt x="440" y="1838"/>
                      <a:pt x="440" y="1833"/>
                    </a:cubicBezTo>
                    <a:cubicBezTo>
                      <a:pt x="441" y="1831"/>
                      <a:pt x="441" y="1829"/>
                      <a:pt x="441" y="1828"/>
                    </a:cubicBezTo>
                    <a:cubicBezTo>
                      <a:pt x="441" y="1827"/>
                      <a:pt x="441" y="1826"/>
                      <a:pt x="441" y="1825"/>
                    </a:cubicBezTo>
                    <a:cubicBezTo>
                      <a:pt x="441" y="1821"/>
                      <a:pt x="441" y="1817"/>
                      <a:pt x="443" y="1815"/>
                    </a:cubicBezTo>
                    <a:cubicBezTo>
                      <a:pt x="444" y="1813"/>
                      <a:pt x="445" y="1811"/>
                      <a:pt x="445" y="1808"/>
                    </a:cubicBezTo>
                    <a:cubicBezTo>
                      <a:pt x="445" y="1804"/>
                      <a:pt x="443" y="1798"/>
                      <a:pt x="442" y="1794"/>
                    </a:cubicBezTo>
                    <a:cubicBezTo>
                      <a:pt x="440" y="1787"/>
                      <a:pt x="436" y="1774"/>
                      <a:pt x="436" y="1769"/>
                    </a:cubicBezTo>
                    <a:cubicBezTo>
                      <a:pt x="436" y="1768"/>
                      <a:pt x="436" y="1768"/>
                      <a:pt x="436" y="1767"/>
                    </a:cubicBezTo>
                    <a:cubicBezTo>
                      <a:pt x="438" y="1765"/>
                      <a:pt x="447" y="1765"/>
                      <a:pt x="447" y="1761"/>
                    </a:cubicBezTo>
                    <a:cubicBezTo>
                      <a:pt x="447" y="1759"/>
                      <a:pt x="448" y="1759"/>
                      <a:pt x="449" y="1758"/>
                    </a:cubicBezTo>
                    <a:cubicBezTo>
                      <a:pt x="450" y="1757"/>
                      <a:pt x="451" y="1756"/>
                      <a:pt x="451" y="1753"/>
                    </a:cubicBezTo>
                    <a:cubicBezTo>
                      <a:pt x="451" y="1751"/>
                      <a:pt x="451" y="1750"/>
                      <a:pt x="451" y="1748"/>
                    </a:cubicBezTo>
                    <a:cubicBezTo>
                      <a:pt x="451" y="1746"/>
                      <a:pt x="451" y="1744"/>
                      <a:pt x="447" y="1741"/>
                    </a:cubicBezTo>
                    <a:cubicBezTo>
                      <a:pt x="446" y="1740"/>
                      <a:pt x="445" y="1739"/>
                      <a:pt x="445" y="1738"/>
                    </a:cubicBezTo>
                    <a:cubicBezTo>
                      <a:pt x="445" y="1735"/>
                      <a:pt x="450" y="1731"/>
                      <a:pt x="457" y="1731"/>
                    </a:cubicBezTo>
                    <a:cubicBezTo>
                      <a:pt x="458" y="1731"/>
                      <a:pt x="458" y="1731"/>
                      <a:pt x="459" y="1731"/>
                    </a:cubicBezTo>
                    <a:cubicBezTo>
                      <a:pt x="467" y="1731"/>
                      <a:pt x="469" y="1731"/>
                      <a:pt x="475" y="1724"/>
                    </a:cubicBezTo>
                    <a:cubicBezTo>
                      <a:pt x="481" y="1716"/>
                      <a:pt x="488" y="1705"/>
                      <a:pt x="488" y="1695"/>
                    </a:cubicBezTo>
                    <a:cubicBezTo>
                      <a:pt x="488" y="1687"/>
                      <a:pt x="486" y="1682"/>
                      <a:pt x="486" y="1678"/>
                    </a:cubicBezTo>
                    <a:cubicBezTo>
                      <a:pt x="486" y="1677"/>
                      <a:pt x="487" y="1676"/>
                      <a:pt x="487" y="1676"/>
                    </a:cubicBezTo>
                    <a:cubicBezTo>
                      <a:pt x="488" y="1672"/>
                      <a:pt x="492" y="1672"/>
                      <a:pt x="494" y="1664"/>
                    </a:cubicBezTo>
                    <a:cubicBezTo>
                      <a:pt x="494" y="1663"/>
                      <a:pt x="494" y="1663"/>
                      <a:pt x="494" y="1662"/>
                    </a:cubicBezTo>
                    <a:cubicBezTo>
                      <a:pt x="494" y="1654"/>
                      <a:pt x="487" y="1648"/>
                      <a:pt x="487" y="1642"/>
                    </a:cubicBezTo>
                    <a:cubicBezTo>
                      <a:pt x="487" y="1635"/>
                      <a:pt x="484" y="1635"/>
                      <a:pt x="481" y="1627"/>
                    </a:cubicBezTo>
                    <a:cubicBezTo>
                      <a:pt x="477" y="1619"/>
                      <a:pt x="477" y="1605"/>
                      <a:pt x="474" y="1600"/>
                    </a:cubicBezTo>
                    <a:cubicBezTo>
                      <a:pt x="471" y="1596"/>
                      <a:pt x="469" y="1591"/>
                      <a:pt x="469" y="1589"/>
                    </a:cubicBezTo>
                    <a:cubicBezTo>
                      <a:pt x="469" y="1589"/>
                      <a:pt x="469" y="1589"/>
                      <a:pt x="469" y="1589"/>
                    </a:cubicBezTo>
                    <a:cubicBezTo>
                      <a:pt x="469" y="1588"/>
                      <a:pt x="469" y="1588"/>
                      <a:pt x="470" y="1588"/>
                    </a:cubicBezTo>
                    <a:cubicBezTo>
                      <a:pt x="473" y="1587"/>
                      <a:pt x="480" y="1587"/>
                      <a:pt x="486" y="1586"/>
                    </a:cubicBezTo>
                    <a:cubicBezTo>
                      <a:pt x="492" y="1585"/>
                      <a:pt x="497" y="1584"/>
                      <a:pt x="498" y="1582"/>
                    </a:cubicBezTo>
                    <a:cubicBezTo>
                      <a:pt x="498" y="1578"/>
                      <a:pt x="498" y="1577"/>
                      <a:pt x="500" y="1572"/>
                    </a:cubicBezTo>
                    <a:cubicBezTo>
                      <a:pt x="503" y="1566"/>
                      <a:pt x="509" y="1549"/>
                      <a:pt x="509" y="1545"/>
                    </a:cubicBezTo>
                    <a:cubicBezTo>
                      <a:pt x="509" y="1540"/>
                      <a:pt x="493" y="1517"/>
                      <a:pt x="489" y="1517"/>
                    </a:cubicBezTo>
                    <a:cubicBezTo>
                      <a:pt x="489" y="1517"/>
                      <a:pt x="488" y="1516"/>
                      <a:pt x="488" y="1516"/>
                    </a:cubicBezTo>
                    <a:cubicBezTo>
                      <a:pt x="487" y="1516"/>
                      <a:pt x="485" y="1517"/>
                      <a:pt x="484" y="1517"/>
                    </a:cubicBezTo>
                    <a:cubicBezTo>
                      <a:pt x="482" y="1517"/>
                      <a:pt x="481" y="1516"/>
                      <a:pt x="480" y="1515"/>
                    </a:cubicBezTo>
                    <a:cubicBezTo>
                      <a:pt x="479" y="1513"/>
                      <a:pt x="475" y="1508"/>
                      <a:pt x="471" y="1504"/>
                    </a:cubicBezTo>
                    <a:cubicBezTo>
                      <a:pt x="467" y="1500"/>
                      <a:pt x="463" y="1496"/>
                      <a:pt x="463" y="1495"/>
                    </a:cubicBezTo>
                    <a:cubicBezTo>
                      <a:pt x="463" y="1494"/>
                      <a:pt x="474" y="1431"/>
                      <a:pt x="474" y="1422"/>
                    </a:cubicBezTo>
                    <a:cubicBezTo>
                      <a:pt x="474" y="1422"/>
                      <a:pt x="474" y="1422"/>
                      <a:pt x="474" y="1421"/>
                    </a:cubicBezTo>
                    <a:cubicBezTo>
                      <a:pt x="473" y="1418"/>
                      <a:pt x="458" y="1377"/>
                      <a:pt x="458" y="1374"/>
                    </a:cubicBezTo>
                    <a:cubicBezTo>
                      <a:pt x="458" y="1372"/>
                      <a:pt x="463" y="1365"/>
                      <a:pt x="463" y="1357"/>
                    </a:cubicBezTo>
                    <a:cubicBezTo>
                      <a:pt x="463" y="1355"/>
                      <a:pt x="463" y="1353"/>
                      <a:pt x="462" y="1351"/>
                    </a:cubicBezTo>
                    <a:cubicBezTo>
                      <a:pt x="460" y="1346"/>
                      <a:pt x="460" y="1342"/>
                      <a:pt x="460" y="1340"/>
                    </a:cubicBezTo>
                    <a:cubicBezTo>
                      <a:pt x="460" y="1337"/>
                      <a:pt x="460" y="1335"/>
                      <a:pt x="461" y="1333"/>
                    </a:cubicBezTo>
                    <a:cubicBezTo>
                      <a:pt x="463" y="1330"/>
                      <a:pt x="468" y="1326"/>
                      <a:pt x="468" y="1322"/>
                    </a:cubicBezTo>
                    <a:cubicBezTo>
                      <a:pt x="468" y="1321"/>
                      <a:pt x="468" y="1321"/>
                      <a:pt x="468" y="1321"/>
                    </a:cubicBezTo>
                    <a:cubicBezTo>
                      <a:pt x="467" y="1317"/>
                      <a:pt x="454" y="1288"/>
                      <a:pt x="453" y="1286"/>
                    </a:cubicBezTo>
                    <a:cubicBezTo>
                      <a:pt x="454" y="1284"/>
                      <a:pt x="468" y="1262"/>
                      <a:pt x="468" y="1255"/>
                    </a:cubicBezTo>
                    <a:cubicBezTo>
                      <a:pt x="468" y="1255"/>
                      <a:pt x="468" y="1254"/>
                      <a:pt x="468" y="1254"/>
                    </a:cubicBezTo>
                    <a:cubicBezTo>
                      <a:pt x="467" y="1249"/>
                      <a:pt x="464" y="1244"/>
                      <a:pt x="464" y="1241"/>
                    </a:cubicBezTo>
                    <a:cubicBezTo>
                      <a:pt x="464" y="1241"/>
                      <a:pt x="464" y="1240"/>
                      <a:pt x="464" y="1239"/>
                    </a:cubicBezTo>
                    <a:cubicBezTo>
                      <a:pt x="467" y="1236"/>
                      <a:pt x="479" y="1222"/>
                      <a:pt x="481" y="1216"/>
                    </a:cubicBezTo>
                    <a:cubicBezTo>
                      <a:pt x="483" y="1209"/>
                      <a:pt x="493" y="1193"/>
                      <a:pt x="498" y="1187"/>
                    </a:cubicBezTo>
                    <a:cubicBezTo>
                      <a:pt x="502" y="1182"/>
                      <a:pt x="517" y="1170"/>
                      <a:pt x="531" y="1170"/>
                    </a:cubicBezTo>
                    <a:cubicBezTo>
                      <a:pt x="531" y="1170"/>
                      <a:pt x="532" y="1170"/>
                      <a:pt x="532" y="1170"/>
                    </a:cubicBezTo>
                    <a:cubicBezTo>
                      <a:pt x="545" y="1171"/>
                      <a:pt x="571" y="1181"/>
                      <a:pt x="577" y="1181"/>
                    </a:cubicBezTo>
                    <a:cubicBezTo>
                      <a:pt x="577" y="1181"/>
                      <a:pt x="578" y="1181"/>
                      <a:pt x="578" y="1181"/>
                    </a:cubicBezTo>
                    <a:cubicBezTo>
                      <a:pt x="581" y="1178"/>
                      <a:pt x="590" y="1157"/>
                      <a:pt x="590" y="1151"/>
                    </a:cubicBezTo>
                    <a:cubicBezTo>
                      <a:pt x="590" y="1150"/>
                      <a:pt x="590" y="1150"/>
                      <a:pt x="590" y="1150"/>
                    </a:cubicBezTo>
                    <a:cubicBezTo>
                      <a:pt x="589" y="1145"/>
                      <a:pt x="587" y="1127"/>
                      <a:pt x="587" y="1123"/>
                    </a:cubicBezTo>
                    <a:cubicBezTo>
                      <a:pt x="587" y="1122"/>
                      <a:pt x="587" y="1122"/>
                      <a:pt x="587" y="1122"/>
                    </a:cubicBezTo>
                    <a:cubicBezTo>
                      <a:pt x="587" y="1120"/>
                      <a:pt x="587" y="1119"/>
                      <a:pt x="587" y="1117"/>
                    </a:cubicBezTo>
                    <a:cubicBezTo>
                      <a:pt x="587" y="1115"/>
                      <a:pt x="586" y="1113"/>
                      <a:pt x="582" y="1112"/>
                    </a:cubicBezTo>
                    <a:cubicBezTo>
                      <a:pt x="574" y="1110"/>
                      <a:pt x="560" y="1102"/>
                      <a:pt x="559" y="1098"/>
                    </a:cubicBezTo>
                    <a:cubicBezTo>
                      <a:pt x="559" y="1098"/>
                      <a:pt x="559" y="1098"/>
                      <a:pt x="559" y="1098"/>
                    </a:cubicBezTo>
                    <a:cubicBezTo>
                      <a:pt x="559" y="1094"/>
                      <a:pt x="577" y="1061"/>
                      <a:pt x="582" y="1053"/>
                    </a:cubicBezTo>
                    <a:cubicBezTo>
                      <a:pt x="588" y="1044"/>
                      <a:pt x="602" y="1020"/>
                      <a:pt x="602" y="1016"/>
                    </a:cubicBezTo>
                    <a:cubicBezTo>
                      <a:pt x="602" y="1012"/>
                      <a:pt x="603" y="1002"/>
                      <a:pt x="606" y="997"/>
                    </a:cubicBezTo>
                    <a:cubicBezTo>
                      <a:pt x="609" y="993"/>
                      <a:pt x="612" y="993"/>
                      <a:pt x="612" y="986"/>
                    </a:cubicBezTo>
                    <a:cubicBezTo>
                      <a:pt x="612" y="983"/>
                      <a:pt x="612" y="977"/>
                      <a:pt x="612" y="971"/>
                    </a:cubicBezTo>
                    <a:cubicBezTo>
                      <a:pt x="612" y="959"/>
                      <a:pt x="612" y="945"/>
                      <a:pt x="613" y="938"/>
                    </a:cubicBezTo>
                    <a:cubicBezTo>
                      <a:pt x="615" y="928"/>
                      <a:pt x="619" y="919"/>
                      <a:pt x="619" y="911"/>
                    </a:cubicBezTo>
                    <a:cubicBezTo>
                      <a:pt x="619" y="910"/>
                      <a:pt x="619" y="908"/>
                      <a:pt x="619" y="907"/>
                    </a:cubicBezTo>
                    <a:cubicBezTo>
                      <a:pt x="618" y="899"/>
                      <a:pt x="612" y="869"/>
                      <a:pt x="612" y="865"/>
                    </a:cubicBezTo>
                    <a:cubicBezTo>
                      <a:pt x="612" y="865"/>
                      <a:pt x="612" y="865"/>
                      <a:pt x="612" y="865"/>
                    </a:cubicBezTo>
                    <a:cubicBezTo>
                      <a:pt x="612" y="865"/>
                      <a:pt x="613" y="865"/>
                      <a:pt x="614" y="865"/>
                    </a:cubicBezTo>
                    <a:cubicBezTo>
                      <a:pt x="615" y="864"/>
                      <a:pt x="616" y="864"/>
                      <a:pt x="618" y="864"/>
                    </a:cubicBezTo>
                    <a:cubicBezTo>
                      <a:pt x="620" y="864"/>
                      <a:pt x="623" y="864"/>
                      <a:pt x="625" y="864"/>
                    </a:cubicBezTo>
                    <a:cubicBezTo>
                      <a:pt x="628" y="864"/>
                      <a:pt x="631" y="864"/>
                      <a:pt x="632" y="864"/>
                    </a:cubicBezTo>
                    <a:cubicBezTo>
                      <a:pt x="637" y="863"/>
                      <a:pt x="646" y="863"/>
                      <a:pt x="652" y="858"/>
                    </a:cubicBezTo>
                    <a:cubicBezTo>
                      <a:pt x="657" y="853"/>
                      <a:pt x="673" y="845"/>
                      <a:pt x="673" y="839"/>
                    </a:cubicBezTo>
                    <a:cubicBezTo>
                      <a:pt x="673" y="838"/>
                      <a:pt x="673" y="838"/>
                      <a:pt x="673" y="838"/>
                    </a:cubicBezTo>
                    <a:cubicBezTo>
                      <a:pt x="672" y="832"/>
                      <a:pt x="667" y="815"/>
                      <a:pt x="667" y="811"/>
                    </a:cubicBezTo>
                    <a:cubicBezTo>
                      <a:pt x="667" y="810"/>
                      <a:pt x="667" y="810"/>
                      <a:pt x="667" y="810"/>
                    </a:cubicBezTo>
                    <a:cubicBezTo>
                      <a:pt x="667" y="807"/>
                      <a:pt x="675" y="802"/>
                      <a:pt x="681" y="793"/>
                    </a:cubicBezTo>
                    <a:cubicBezTo>
                      <a:pt x="687" y="783"/>
                      <a:pt x="706" y="746"/>
                      <a:pt x="708" y="741"/>
                    </a:cubicBezTo>
                    <a:cubicBezTo>
                      <a:pt x="711" y="737"/>
                      <a:pt x="728" y="726"/>
                      <a:pt x="729" y="718"/>
                    </a:cubicBezTo>
                    <a:cubicBezTo>
                      <a:pt x="730" y="713"/>
                      <a:pt x="731" y="707"/>
                      <a:pt x="731" y="701"/>
                    </a:cubicBezTo>
                    <a:cubicBezTo>
                      <a:pt x="731" y="697"/>
                      <a:pt x="730" y="694"/>
                      <a:pt x="729" y="691"/>
                    </a:cubicBezTo>
                    <a:cubicBezTo>
                      <a:pt x="726" y="686"/>
                      <a:pt x="710" y="661"/>
                      <a:pt x="710" y="655"/>
                    </a:cubicBezTo>
                    <a:cubicBezTo>
                      <a:pt x="710" y="655"/>
                      <a:pt x="710" y="654"/>
                      <a:pt x="710" y="654"/>
                    </a:cubicBezTo>
                    <a:cubicBezTo>
                      <a:pt x="711" y="649"/>
                      <a:pt x="712" y="643"/>
                      <a:pt x="719" y="642"/>
                    </a:cubicBezTo>
                    <a:cubicBezTo>
                      <a:pt x="727" y="641"/>
                      <a:pt x="730" y="642"/>
                      <a:pt x="733" y="634"/>
                    </a:cubicBezTo>
                    <a:cubicBezTo>
                      <a:pt x="736" y="626"/>
                      <a:pt x="745" y="600"/>
                      <a:pt x="747" y="591"/>
                    </a:cubicBezTo>
                    <a:cubicBezTo>
                      <a:pt x="749" y="583"/>
                      <a:pt x="749" y="581"/>
                      <a:pt x="753" y="575"/>
                    </a:cubicBezTo>
                    <a:cubicBezTo>
                      <a:pt x="757" y="570"/>
                      <a:pt x="779" y="554"/>
                      <a:pt x="781" y="550"/>
                    </a:cubicBezTo>
                    <a:cubicBezTo>
                      <a:pt x="782" y="547"/>
                      <a:pt x="782" y="544"/>
                      <a:pt x="785" y="544"/>
                    </a:cubicBezTo>
                    <a:cubicBezTo>
                      <a:pt x="786" y="544"/>
                      <a:pt x="787" y="545"/>
                      <a:pt x="790" y="546"/>
                    </a:cubicBezTo>
                    <a:cubicBezTo>
                      <a:pt x="798" y="550"/>
                      <a:pt x="813" y="558"/>
                      <a:pt x="818" y="563"/>
                    </a:cubicBezTo>
                    <a:cubicBezTo>
                      <a:pt x="820" y="565"/>
                      <a:pt x="822" y="566"/>
                      <a:pt x="823" y="566"/>
                    </a:cubicBezTo>
                    <a:cubicBezTo>
                      <a:pt x="826" y="566"/>
                      <a:pt x="827" y="563"/>
                      <a:pt x="828" y="558"/>
                    </a:cubicBezTo>
                    <a:cubicBezTo>
                      <a:pt x="830" y="551"/>
                      <a:pt x="839" y="534"/>
                      <a:pt x="839" y="526"/>
                    </a:cubicBezTo>
                    <a:cubicBezTo>
                      <a:pt x="839" y="526"/>
                      <a:pt x="839" y="525"/>
                      <a:pt x="839" y="525"/>
                    </a:cubicBezTo>
                    <a:cubicBezTo>
                      <a:pt x="837" y="521"/>
                      <a:pt x="836" y="507"/>
                      <a:pt x="836" y="497"/>
                    </a:cubicBezTo>
                    <a:cubicBezTo>
                      <a:pt x="836" y="494"/>
                      <a:pt x="836" y="491"/>
                      <a:pt x="837" y="489"/>
                    </a:cubicBezTo>
                    <a:cubicBezTo>
                      <a:pt x="837" y="486"/>
                      <a:pt x="837" y="484"/>
                      <a:pt x="837" y="481"/>
                    </a:cubicBezTo>
                    <a:cubicBezTo>
                      <a:pt x="837" y="478"/>
                      <a:pt x="837" y="476"/>
                      <a:pt x="837" y="474"/>
                    </a:cubicBezTo>
                    <a:cubicBezTo>
                      <a:pt x="837" y="473"/>
                      <a:pt x="837" y="473"/>
                      <a:pt x="837" y="472"/>
                    </a:cubicBezTo>
                    <a:cubicBezTo>
                      <a:pt x="837" y="471"/>
                      <a:pt x="842" y="469"/>
                      <a:pt x="847" y="467"/>
                    </a:cubicBezTo>
                    <a:cubicBezTo>
                      <a:pt x="851" y="466"/>
                      <a:pt x="855" y="464"/>
                      <a:pt x="856" y="464"/>
                    </a:cubicBezTo>
                    <a:cubicBezTo>
                      <a:pt x="857" y="466"/>
                      <a:pt x="866" y="477"/>
                      <a:pt x="870" y="477"/>
                    </a:cubicBezTo>
                    <a:cubicBezTo>
                      <a:pt x="872" y="477"/>
                      <a:pt x="879" y="476"/>
                      <a:pt x="885" y="476"/>
                    </a:cubicBezTo>
                    <a:cubicBezTo>
                      <a:pt x="889" y="476"/>
                      <a:pt x="893" y="476"/>
                      <a:pt x="897" y="478"/>
                    </a:cubicBezTo>
                    <a:cubicBezTo>
                      <a:pt x="906" y="481"/>
                      <a:pt x="946" y="500"/>
                      <a:pt x="949" y="502"/>
                    </a:cubicBezTo>
                    <a:cubicBezTo>
                      <a:pt x="949" y="502"/>
                      <a:pt x="949" y="502"/>
                      <a:pt x="949" y="502"/>
                    </a:cubicBezTo>
                    <a:cubicBezTo>
                      <a:pt x="953" y="501"/>
                      <a:pt x="969" y="482"/>
                      <a:pt x="969" y="480"/>
                    </a:cubicBezTo>
                    <a:cubicBezTo>
                      <a:pt x="969" y="479"/>
                      <a:pt x="964" y="476"/>
                      <a:pt x="960" y="473"/>
                    </a:cubicBezTo>
                    <a:cubicBezTo>
                      <a:pt x="955" y="470"/>
                      <a:pt x="951" y="467"/>
                      <a:pt x="951" y="467"/>
                    </a:cubicBezTo>
                    <a:cubicBezTo>
                      <a:pt x="951" y="467"/>
                      <a:pt x="955" y="464"/>
                      <a:pt x="959" y="460"/>
                    </a:cubicBezTo>
                    <a:cubicBezTo>
                      <a:pt x="963" y="457"/>
                      <a:pt x="967" y="452"/>
                      <a:pt x="968" y="448"/>
                    </a:cubicBezTo>
                    <a:cubicBezTo>
                      <a:pt x="971" y="440"/>
                      <a:pt x="976" y="431"/>
                      <a:pt x="976" y="424"/>
                    </a:cubicBezTo>
                    <a:cubicBezTo>
                      <a:pt x="976" y="424"/>
                      <a:pt x="976" y="423"/>
                      <a:pt x="976" y="422"/>
                    </a:cubicBezTo>
                    <a:cubicBezTo>
                      <a:pt x="975" y="415"/>
                      <a:pt x="976" y="405"/>
                      <a:pt x="975" y="403"/>
                    </a:cubicBezTo>
                    <a:cubicBezTo>
                      <a:pt x="974" y="401"/>
                      <a:pt x="960" y="388"/>
                      <a:pt x="960" y="384"/>
                    </a:cubicBezTo>
                    <a:cubicBezTo>
                      <a:pt x="960" y="384"/>
                      <a:pt x="960" y="384"/>
                      <a:pt x="960" y="384"/>
                    </a:cubicBezTo>
                    <a:cubicBezTo>
                      <a:pt x="960" y="383"/>
                      <a:pt x="964" y="382"/>
                      <a:pt x="968" y="382"/>
                    </a:cubicBezTo>
                    <a:cubicBezTo>
                      <a:pt x="972" y="382"/>
                      <a:pt x="976" y="383"/>
                      <a:pt x="980" y="383"/>
                    </a:cubicBezTo>
                    <a:cubicBezTo>
                      <a:pt x="984" y="383"/>
                      <a:pt x="988" y="382"/>
                      <a:pt x="989" y="381"/>
                    </a:cubicBezTo>
                    <a:cubicBezTo>
                      <a:pt x="991" y="379"/>
                      <a:pt x="997" y="370"/>
                      <a:pt x="1001" y="370"/>
                    </a:cubicBezTo>
                    <a:cubicBezTo>
                      <a:pt x="1002" y="370"/>
                      <a:pt x="1003" y="370"/>
                      <a:pt x="1003" y="371"/>
                    </a:cubicBezTo>
                    <a:cubicBezTo>
                      <a:pt x="1008" y="375"/>
                      <a:pt x="1016" y="383"/>
                      <a:pt x="1018" y="383"/>
                    </a:cubicBezTo>
                    <a:cubicBezTo>
                      <a:pt x="1019" y="383"/>
                      <a:pt x="1025" y="379"/>
                      <a:pt x="1025" y="374"/>
                    </a:cubicBezTo>
                    <a:cubicBezTo>
                      <a:pt x="1025" y="373"/>
                      <a:pt x="1024" y="372"/>
                      <a:pt x="1024" y="371"/>
                    </a:cubicBezTo>
                    <a:cubicBezTo>
                      <a:pt x="1021" y="367"/>
                      <a:pt x="1018" y="361"/>
                      <a:pt x="1018" y="356"/>
                    </a:cubicBezTo>
                    <a:cubicBezTo>
                      <a:pt x="1018" y="354"/>
                      <a:pt x="1018" y="352"/>
                      <a:pt x="1020" y="349"/>
                    </a:cubicBezTo>
                    <a:cubicBezTo>
                      <a:pt x="1026" y="343"/>
                      <a:pt x="1032" y="337"/>
                      <a:pt x="1039" y="337"/>
                    </a:cubicBezTo>
                    <a:cubicBezTo>
                      <a:pt x="1039" y="337"/>
                      <a:pt x="1040" y="337"/>
                      <a:pt x="1040" y="337"/>
                    </a:cubicBezTo>
                    <a:cubicBezTo>
                      <a:pt x="1048" y="338"/>
                      <a:pt x="1058" y="341"/>
                      <a:pt x="1060" y="346"/>
                    </a:cubicBezTo>
                    <a:cubicBezTo>
                      <a:pt x="1062" y="352"/>
                      <a:pt x="1087" y="388"/>
                      <a:pt x="1090" y="396"/>
                    </a:cubicBezTo>
                    <a:cubicBezTo>
                      <a:pt x="1094" y="405"/>
                      <a:pt x="1100" y="418"/>
                      <a:pt x="1101" y="424"/>
                    </a:cubicBezTo>
                    <a:cubicBezTo>
                      <a:pt x="1102" y="426"/>
                      <a:pt x="1102" y="428"/>
                      <a:pt x="1102" y="430"/>
                    </a:cubicBezTo>
                    <a:cubicBezTo>
                      <a:pt x="1102" y="431"/>
                      <a:pt x="1102" y="433"/>
                      <a:pt x="1102" y="434"/>
                    </a:cubicBezTo>
                    <a:cubicBezTo>
                      <a:pt x="1102" y="437"/>
                      <a:pt x="1102" y="440"/>
                      <a:pt x="1104" y="441"/>
                    </a:cubicBezTo>
                    <a:cubicBezTo>
                      <a:pt x="1104" y="441"/>
                      <a:pt x="1105" y="441"/>
                      <a:pt x="1105" y="441"/>
                    </a:cubicBezTo>
                    <a:cubicBezTo>
                      <a:pt x="1108" y="441"/>
                      <a:pt x="1112" y="437"/>
                      <a:pt x="1114" y="437"/>
                    </a:cubicBezTo>
                    <a:cubicBezTo>
                      <a:pt x="1114" y="437"/>
                      <a:pt x="1115" y="437"/>
                      <a:pt x="1115" y="437"/>
                    </a:cubicBezTo>
                    <a:cubicBezTo>
                      <a:pt x="1117" y="438"/>
                      <a:pt x="1129" y="446"/>
                      <a:pt x="1139" y="446"/>
                    </a:cubicBezTo>
                    <a:cubicBezTo>
                      <a:pt x="1140" y="446"/>
                      <a:pt x="1141" y="445"/>
                      <a:pt x="1143" y="445"/>
                    </a:cubicBezTo>
                    <a:cubicBezTo>
                      <a:pt x="1143" y="445"/>
                      <a:pt x="1144" y="445"/>
                      <a:pt x="1145" y="445"/>
                    </a:cubicBezTo>
                    <a:cubicBezTo>
                      <a:pt x="1150" y="445"/>
                      <a:pt x="1149" y="454"/>
                      <a:pt x="1154" y="454"/>
                    </a:cubicBezTo>
                    <a:cubicBezTo>
                      <a:pt x="1155" y="454"/>
                      <a:pt x="1155" y="454"/>
                      <a:pt x="1156" y="454"/>
                    </a:cubicBezTo>
                    <a:cubicBezTo>
                      <a:pt x="1163" y="451"/>
                      <a:pt x="1170" y="444"/>
                      <a:pt x="1174" y="444"/>
                    </a:cubicBezTo>
                    <a:cubicBezTo>
                      <a:pt x="1176" y="444"/>
                      <a:pt x="1177" y="444"/>
                      <a:pt x="1179" y="444"/>
                    </a:cubicBezTo>
                    <a:cubicBezTo>
                      <a:pt x="1182" y="444"/>
                      <a:pt x="1186" y="443"/>
                      <a:pt x="1187" y="438"/>
                    </a:cubicBezTo>
                    <a:cubicBezTo>
                      <a:pt x="1188" y="432"/>
                      <a:pt x="1190" y="420"/>
                      <a:pt x="1198" y="420"/>
                    </a:cubicBezTo>
                    <a:cubicBezTo>
                      <a:pt x="1206" y="420"/>
                      <a:pt x="1205" y="425"/>
                      <a:pt x="1209" y="428"/>
                    </a:cubicBezTo>
                    <a:cubicBezTo>
                      <a:pt x="1210" y="428"/>
                      <a:pt x="1211" y="428"/>
                      <a:pt x="1212" y="428"/>
                    </a:cubicBezTo>
                    <a:cubicBezTo>
                      <a:pt x="1213" y="428"/>
                      <a:pt x="1214" y="428"/>
                      <a:pt x="1214" y="428"/>
                    </a:cubicBezTo>
                    <a:cubicBezTo>
                      <a:pt x="1215" y="428"/>
                      <a:pt x="1215" y="428"/>
                      <a:pt x="1215" y="431"/>
                    </a:cubicBezTo>
                    <a:cubicBezTo>
                      <a:pt x="1215" y="438"/>
                      <a:pt x="1222" y="438"/>
                      <a:pt x="1226" y="440"/>
                    </a:cubicBezTo>
                    <a:cubicBezTo>
                      <a:pt x="1230" y="442"/>
                      <a:pt x="1253" y="449"/>
                      <a:pt x="1255" y="455"/>
                    </a:cubicBezTo>
                    <a:cubicBezTo>
                      <a:pt x="1256" y="459"/>
                      <a:pt x="1257" y="461"/>
                      <a:pt x="1259" y="461"/>
                    </a:cubicBezTo>
                    <a:cubicBezTo>
                      <a:pt x="1261" y="461"/>
                      <a:pt x="1262" y="461"/>
                      <a:pt x="1263" y="460"/>
                    </a:cubicBezTo>
                    <a:cubicBezTo>
                      <a:pt x="1268" y="457"/>
                      <a:pt x="1275" y="459"/>
                      <a:pt x="1276" y="452"/>
                    </a:cubicBezTo>
                    <a:cubicBezTo>
                      <a:pt x="1276" y="444"/>
                      <a:pt x="1277" y="429"/>
                      <a:pt x="1279" y="425"/>
                    </a:cubicBezTo>
                    <a:cubicBezTo>
                      <a:pt x="1281" y="421"/>
                      <a:pt x="1294" y="408"/>
                      <a:pt x="1298" y="408"/>
                    </a:cubicBezTo>
                    <a:cubicBezTo>
                      <a:pt x="1299" y="408"/>
                      <a:pt x="1299" y="408"/>
                      <a:pt x="1299" y="409"/>
                    </a:cubicBezTo>
                    <a:cubicBezTo>
                      <a:pt x="1301" y="409"/>
                      <a:pt x="1302" y="410"/>
                      <a:pt x="1304" y="410"/>
                    </a:cubicBezTo>
                    <a:cubicBezTo>
                      <a:pt x="1307" y="410"/>
                      <a:pt x="1309" y="409"/>
                      <a:pt x="1310" y="405"/>
                    </a:cubicBezTo>
                    <a:cubicBezTo>
                      <a:pt x="1312" y="399"/>
                      <a:pt x="1317" y="394"/>
                      <a:pt x="1317" y="389"/>
                    </a:cubicBezTo>
                    <a:cubicBezTo>
                      <a:pt x="1317" y="388"/>
                      <a:pt x="1317" y="387"/>
                      <a:pt x="1317" y="386"/>
                    </a:cubicBezTo>
                    <a:cubicBezTo>
                      <a:pt x="1315" y="382"/>
                      <a:pt x="1314" y="378"/>
                      <a:pt x="1314" y="374"/>
                    </a:cubicBezTo>
                    <a:cubicBezTo>
                      <a:pt x="1314" y="372"/>
                      <a:pt x="1314" y="370"/>
                      <a:pt x="1315" y="368"/>
                    </a:cubicBezTo>
                    <a:cubicBezTo>
                      <a:pt x="1315" y="368"/>
                      <a:pt x="1315" y="367"/>
                      <a:pt x="1315" y="366"/>
                    </a:cubicBezTo>
                    <a:cubicBezTo>
                      <a:pt x="1315" y="363"/>
                      <a:pt x="1312" y="360"/>
                      <a:pt x="1312" y="355"/>
                    </a:cubicBezTo>
                    <a:cubicBezTo>
                      <a:pt x="1312" y="354"/>
                      <a:pt x="1312" y="353"/>
                      <a:pt x="1312" y="352"/>
                    </a:cubicBezTo>
                    <a:cubicBezTo>
                      <a:pt x="1314" y="343"/>
                      <a:pt x="1315" y="331"/>
                      <a:pt x="1319" y="327"/>
                    </a:cubicBezTo>
                    <a:cubicBezTo>
                      <a:pt x="1321" y="325"/>
                      <a:pt x="1322" y="323"/>
                      <a:pt x="1322" y="322"/>
                    </a:cubicBezTo>
                    <a:cubicBezTo>
                      <a:pt x="1322" y="320"/>
                      <a:pt x="1321" y="319"/>
                      <a:pt x="1320" y="318"/>
                    </a:cubicBezTo>
                    <a:cubicBezTo>
                      <a:pt x="1320" y="318"/>
                      <a:pt x="1320" y="318"/>
                      <a:pt x="1320" y="317"/>
                    </a:cubicBezTo>
                    <a:cubicBezTo>
                      <a:pt x="1320" y="314"/>
                      <a:pt x="1324" y="308"/>
                      <a:pt x="1324" y="303"/>
                    </a:cubicBezTo>
                    <a:cubicBezTo>
                      <a:pt x="1324" y="302"/>
                      <a:pt x="1324" y="301"/>
                      <a:pt x="1324" y="301"/>
                    </a:cubicBezTo>
                    <a:cubicBezTo>
                      <a:pt x="1323" y="298"/>
                      <a:pt x="1322" y="296"/>
                      <a:pt x="1322" y="295"/>
                    </a:cubicBezTo>
                    <a:cubicBezTo>
                      <a:pt x="1322" y="294"/>
                      <a:pt x="1322" y="294"/>
                      <a:pt x="1323" y="293"/>
                    </a:cubicBezTo>
                    <a:cubicBezTo>
                      <a:pt x="1325" y="291"/>
                      <a:pt x="1331" y="287"/>
                      <a:pt x="1331" y="282"/>
                    </a:cubicBezTo>
                    <a:cubicBezTo>
                      <a:pt x="1330" y="276"/>
                      <a:pt x="1326" y="275"/>
                      <a:pt x="1325" y="272"/>
                    </a:cubicBezTo>
                    <a:cubicBezTo>
                      <a:pt x="1325" y="272"/>
                      <a:pt x="1325" y="272"/>
                      <a:pt x="1325" y="272"/>
                    </a:cubicBezTo>
                    <a:cubicBezTo>
                      <a:pt x="1325" y="269"/>
                      <a:pt x="1329" y="263"/>
                      <a:pt x="1334" y="262"/>
                    </a:cubicBezTo>
                    <a:cubicBezTo>
                      <a:pt x="1341" y="261"/>
                      <a:pt x="1346" y="252"/>
                      <a:pt x="1346" y="247"/>
                    </a:cubicBezTo>
                    <a:cubicBezTo>
                      <a:pt x="1346" y="242"/>
                      <a:pt x="1355" y="242"/>
                      <a:pt x="1356" y="236"/>
                    </a:cubicBezTo>
                    <a:cubicBezTo>
                      <a:pt x="1357" y="230"/>
                      <a:pt x="1360" y="221"/>
                      <a:pt x="1364" y="222"/>
                    </a:cubicBezTo>
                    <a:cubicBezTo>
                      <a:pt x="1367" y="222"/>
                      <a:pt x="1371" y="219"/>
                      <a:pt x="1373" y="219"/>
                    </a:cubicBezTo>
                    <a:cubicBezTo>
                      <a:pt x="1374" y="219"/>
                      <a:pt x="1375" y="219"/>
                      <a:pt x="1376" y="220"/>
                    </a:cubicBezTo>
                    <a:cubicBezTo>
                      <a:pt x="1376" y="221"/>
                      <a:pt x="1378" y="221"/>
                      <a:pt x="1379" y="221"/>
                    </a:cubicBezTo>
                    <a:cubicBezTo>
                      <a:pt x="1381" y="221"/>
                      <a:pt x="1383" y="220"/>
                      <a:pt x="1384" y="220"/>
                    </a:cubicBezTo>
                    <a:cubicBezTo>
                      <a:pt x="1385" y="220"/>
                      <a:pt x="1385" y="220"/>
                      <a:pt x="1385" y="221"/>
                    </a:cubicBezTo>
                    <a:cubicBezTo>
                      <a:pt x="1386" y="224"/>
                      <a:pt x="1391" y="222"/>
                      <a:pt x="1393" y="225"/>
                    </a:cubicBezTo>
                    <a:cubicBezTo>
                      <a:pt x="1394" y="227"/>
                      <a:pt x="1396" y="228"/>
                      <a:pt x="1398" y="228"/>
                    </a:cubicBezTo>
                    <a:cubicBezTo>
                      <a:pt x="1400" y="228"/>
                      <a:pt x="1401" y="227"/>
                      <a:pt x="1402" y="226"/>
                    </a:cubicBezTo>
                    <a:cubicBezTo>
                      <a:pt x="1404" y="224"/>
                      <a:pt x="1411" y="224"/>
                      <a:pt x="1411" y="219"/>
                    </a:cubicBezTo>
                    <a:cubicBezTo>
                      <a:pt x="1412" y="215"/>
                      <a:pt x="1418" y="210"/>
                      <a:pt x="1421" y="209"/>
                    </a:cubicBezTo>
                    <a:cubicBezTo>
                      <a:pt x="1425" y="208"/>
                      <a:pt x="1428" y="206"/>
                      <a:pt x="1428" y="203"/>
                    </a:cubicBezTo>
                    <a:cubicBezTo>
                      <a:pt x="1428" y="201"/>
                      <a:pt x="1431" y="198"/>
                      <a:pt x="1435" y="198"/>
                    </a:cubicBezTo>
                    <a:cubicBezTo>
                      <a:pt x="1437" y="198"/>
                      <a:pt x="1438" y="198"/>
                      <a:pt x="1439" y="199"/>
                    </a:cubicBezTo>
                    <a:cubicBezTo>
                      <a:pt x="1440" y="199"/>
                      <a:pt x="1441" y="200"/>
                      <a:pt x="1442" y="200"/>
                    </a:cubicBezTo>
                    <a:cubicBezTo>
                      <a:pt x="1446" y="200"/>
                      <a:pt x="1451" y="196"/>
                      <a:pt x="1454" y="196"/>
                    </a:cubicBezTo>
                    <a:cubicBezTo>
                      <a:pt x="1455" y="196"/>
                      <a:pt x="1455" y="196"/>
                      <a:pt x="1456" y="198"/>
                    </a:cubicBezTo>
                    <a:cubicBezTo>
                      <a:pt x="1457" y="204"/>
                      <a:pt x="1455" y="208"/>
                      <a:pt x="1459" y="214"/>
                    </a:cubicBezTo>
                    <a:cubicBezTo>
                      <a:pt x="1463" y="220"/>
                      <a:pt x="1470" y="229"/>
                      <a:pt x="1475" y="231"/>
                    </a:cubicBezTo>
                    <a:cubicBezTo>
                      <a:pt x="1479" y="234"/>
                      <a:pt x="1478" y="232"/>
                      <a:pt x="1478" y="238"/>
                    </a:cubicBezTo>
                    <a:cubicBezTo>
                      <a:pt x="1479" y="245"/>
                      <a:pt x="1485" y="245"/>
                      <a:pt x="1495" y="251"/>
                    </a:cubicBezTo>
                    <a:cubicBezTo>
                      <a:pt x="1506" y="256"/>
                      <a:pt x="1527" y="263"/>
                      <a:pt x="1529" y="273"/>
                    </a:cubicBezTo>
                    <a:cubicBezTo>
                      <a:pt x="1532" y="282"/>
                      <a:pt x="1540" y="297"/>
                      <a:pt x="1540" y="305"/>
                    </a:cubicBezTo>
                    <a:cubicBezTo>
                      <a:pt x="1540" y="306"/>
                      <a:pt x="1540" y="307"/>
                      <a:pt x="1540" y="308"/>
                    </a:cubicBezTo>
                    <a:cubicBezTo>
                      <a:pt x="1538" y="315"/>
                      <a:pt x="1528" y="330"/>
                      <a:pt x="1522" y="336"/>
                    </a:cubicBezTo>
                    <a:cubicBezTo>
                      <a:pt x="1515" y="342"/>
                      <a:pt x="1508" y="352"/>
                      <a:pt x="1508" y="358"/>
                    </a:cubicBezTo>
                    <a:cubicBezTo>
                      <a:pt x="1508" y="362"/>
                      <a:pt x="1507" y="365"/>
                      <a:pt x="1507" y="368"/>
                    </a:cubicBezTo>
                    <a:cubicBezTo>
                      <a:pt x="1507" y="369"/>
                      <a:pt x="1508" y="371"/>
                      <a:pt x="1509" y="372"/>
                    </a:cubicBezTo>
                    <a:cubicBezTo>
                      <a:pt x="1512" y="376"/>
                      <a:pt x="1515" y="382"/>
                      <a:pt x="1515" y="382"/>
                    </a:cubicBezTo>
                    <a:cubicBezTo>
                      <a:pt x="1515" y="382"/>
                      <a:pt x="1519" y="389"/>
                      <a:pt x="1522" y="389"/>
                    </a:cubicBezTo>
                    <a:cubicBezTo>
                      <a:pt x="1522" y="389"/>
                      <a:pt x="1522" y="389"/>
                      <a:pt x="1523" y="389"/>
                    </a:cubicBezTo>
                    <a:cubicBezTo>
                      <a:pt x="1526" y="387"/>
                      <a:pt x="1536" y="375"/>
                      <a:pt x="1537" y="364"/>
                    </a:cubicBezTo>
                    <a:cubicBezTo>
                      <a:pt x="1538" y="356"/>
                      <a:pt x="1539" y="355"/>
                      <a:pt x="1539" y="352"/>
                    </a:cubicBezTo>
                    <a:cubicBezTo>
                      <a:pt x="1539" y="351"/>
                      <a:pt x="1539" y="350"/>
                      <a:pt x="1538" y="347"/>
                    </a:cubicBezTo>
                    <a:cubicBezTo>
                      <a:pt x="1538" y="346"/>
                      <a:pt x="1537" y="345"/>
                      <a:pt x="1537" y="344"/>
                    </a:cubicBezTo>
                    <a:cubicBezTo>
                      <a:pt x="1537" y="338"/>
                      <a:pt x="1543" y="334"/>
                      <a:pt x="1547" y="334"/>
                    </a:cubicBezTo>
                    <a:cubicBezTo>
                      <a:pt x="1549" y="334"/>
                      <a:pt x="1552" y="335"/>
                      <a:pt x="1554" y="335"/>
                    </a:cubicBezTo>
                    <a:cubicBezTo>
                      <a:pt x="1555" y="335"/>
                      <a:pt x="1556" y="335"/>
                      <a:pt x="1558" y="334"/>
                    </a:cubicBezTo>
                    <a:cubicBezTo>
                      <a:pt x="1561" y="331"/>
                      <a:pt x="1570" y="318"/>
                      <a:pt x="1574" y="318"/>
                    </a:cubicBezTo>
                    <a:cubicBezTo>
                      <a:pt x="1574" y="318"/>
                      <a:pt x="1574" y="318"/>
                      <a:pt x="1574" y="318"/>
                    </a:cubicBezTo>
                    <a:cubicBezTo>
                      <a:pt x="1577" y="318"/>
                      <a:pt x="1579" y="320"/>
                      <a:pt x="1581" y="320"/>
                    </a:cubicBezTo>
                    <a:cubicBezTo>
                      <a:pt x="1583" y="320"/>
                      <a:pt x="1584" y="319"/>
                      <a:pt x="1586" y="317"/>
                    </a:cubicBezTo>
                    <a:cubicBezTo>
                      <a:pt x="1590" y="311"/>
                      <a:pt x="1591" y="306"/>
                      <a:pt x="1591" y="301"/>
                    </a:cubicBezTo>
                    <a:cubicBezTo>
                      <a:pt x="1591" y="297"/>
                      <a:pt x="1594" y="296"/>
                      <a:pt x="1594" y="291"/>
                    </a:cubicBezTo>
                    <a:cubicBezTo>
                      <a:pt x="1594" y="291"/>
                      <a:pt x="1594" y="291"/>
                      <a:pt x="1594" y="290"/>
                    </a:cubicBezTo>
                    <a:cubicBezTo>
                      <a:pt x="1594" y="284"/>
                      <a:pt x="1592" y="278"/>
                      <a:pt x="1591" y="276"/>
                    </a:cubicBezTo>
                    <a:cubicBezTo>
                      <a:pt x="1590" y="276"/>
                      <a:pt x="1590" y="275"/>
                      <a:pt x="1590" y="275"/>
                    </a:cubicBezTo>
                    <a:cubicBezTo>
                      <a:pt x="1590" y="273"/>
                      <a:pt x="1591" y="272"/>
                      <a:pt x="1592" y="272"/>
                    </a:cubicBezTo>
                    <a:cubicBezTo>
                      <a:pt x="1593" y="272"/>
                      <a:pt x="1594" y="273"/>
                      <a:pt x="1596" y="275"/>
                    </a:cubicBezTo>
                    <a:cubicBezTo>
                      <a:pt x="1602" y="281"/>
                      <a:pt x="1611" y="292"/>
                      <a:pt x="1614" y="295"/>
                    </a:cubicBezTo>
                    <a:cubicBezTo>
                      <a:pt x="1616" y="296"/>
                      <a:pt x="1622" y="298"/>
                      <a:pt x="1628" y="298"/>
                    </a:cubicBezTo>
                    <a:cubicBezTo>
                      <a:pt x="1632" y="298"/>
                      <a:pt x="1635" y="297"/>
                      <a:pt x="1637" y="296"/>
                    </a:cubicBezTo>
                    <a:cubicBezTo>
                      <a:pt x="1641" y="293"/>
                      <a:pt x="1642" y="289"/>
                      <a:pt x="1642" y="285"/>
                    </a:cubicBezTo>
                    <a:cubicBezTo>
                      <a:pt x="1642" y="283"/>
                      <a:pt x="1642" y="281"/>
                      <a:pt x="1642" y="280"/>
                    </a:cubicBezTo>
                    <a:cubicBezTo>
                      <a:pt x="1642" y="276"/>
                      <a:pt x="1642" y="274"/>
                      <a:pt x="1642" y="272"/>
                    </a:cubicBezTo>
                    <a:cubicBezTo>
                      <a:pt x="1642" y="270"/>
                      <a:pt x="1642" y="269"/>
                      <a:pt x="1640" y="267"/>
                    </a:cubicBezTo>
                    <a:cubicBezTo>
                      <a:pt x="1638" y="265"/>
                      <a:pt x="1639" y="254"/>
                      <a:pt x="1634" y="250"/>
                    </a:cubicBezTo>
                    <a:cubicBezTo>
                      <a:pt x="1634" y="250"/>
                      <a:pt x="1634" y="250"/>
                      <a:pt x="1634" y="250"/>
                    </a:cubicBezTo>
                    <a:cubicBezTo>
                      <a:pt x="1632" y="252"/>
                      <a:pt x="1631" y="254"/>
                      <a:pt x="1629" y="254"/>
                    </a:cubicBezTo>
                    <a:cubicBezTo>
                      <a:pt x="1629" y="254"/>
                      <a:pt x="1629" y="254"/>
                      <a:pt x="1629" y="254"/>
                    </a:cubicBezTo>
                    <a:cubicBezTo>
                      <a:pt x="1626" y="252"/>
                      <a:pt x="1626" y="251"/>
                      <a:pt x="1625" y="248"/>
                    </a:cubicBezTo>
                    <a:cubicBezTo>
                      <a:pt x="1623" y="246"/>
                      <a:pt x="1619" y="244"/>
                      <a:pt x="1616" y="244"/>
                    </a:cubicBezTo>
                    <a:cubicBezTo>
                      <a:pt x="1615" y="244"/>
                      <a:pt x="1614" y="244"/>
                      <a:pt x="1613" y="245"/>
                    </a:cubicBezTo>
                    <a:cubicBezTo>
                      <a:pt x="1612" y="246"/>
                      <a:pt x="1611" y="246"/>
                      <a:pt x="1610" y="246"/>
                    </a:cubicBezTo>
                    <a:cubicBezTo>
                      <a:pt x="1609" y="246"/>
                      <a:pt x="1607" y="245"/>
                      <a:pt x="1607" y="244"/>
                    </a:cubicBezTo>
                    <a:cubicBezTo>
                      <a:pt x="1606" y="242"/>
                      <a:pt x="1599" y="242"/>
                      <a:pt x="1599" y="240"/>
                    </a:cubicBezTo>
                    <a:cubicBezTo>
                      <a:pt x="1599" y="239"/>
                      <a:pt x="1600" y="239"/>
                      <a:pt x="1600" y="239"/>
                    </a:cubicBezTo>
                    <a:cubicBezTo>
                      <a:pt x="1601" y="239"/>
                      <a:pt x="1602" y="238"/>
                      <a:pt x="1602" y="237"/>
                    </a:cubicBezTo>
                    <a:cubicBezTo>
                      <a:pt x="1602" y="237"/>
                      <a:pt x="1602" y="236"/>
                      <a:pt x="1602" y="236"/>
                    </a:cubicBezTo>
                    <a:cubicBezTo>
                      <a:pt x="1602" y="234"/>
                      <a:pt x="1600" y="233"/>
                      <a:pt x="1597" y="233"/>
                    </a:cubicBezTo>
                    <a:cubicBezTo>
                      <a:pt x="1596" y="233"/>
                      <a:pt x="1594" y="234"/>
                      <a:pt x="1593" y="234"/>
                    </a:cubicBezTo>
                    <a:cubicBezTo>
                      <a:pt x="1591" y="235"/>
                      <a:pt x="1591" y="237"/>
                      <a:pt x="1591" y="239"/>
                    </a:cubicBezTo>
                    <a:cubicBezTo>
                      <a:pt x="1591" y="241"/>
                      <a:pt x="1591" y="244"/>
                      <a:pt x="1592" y="245"/>
                    </a:cubicBezTo>
                    <a:cubicBezTo>
                      <a:pt x="1592" y="248"/>
                      <a:pt x="1593" y="250"/>
                      <a:pt x="1593" y="253"/>
                    </a:cubicBezTo>
                    <a:cubicBezTo>
                      <a:pt x="1593" y="255"/>
                      <a:pt x="1590" y="257"/>
                      <a:pt x="1590" y="257"/>
                    </a:cubicBezTo>
                    <a:cubicBezTo>
                      <a:pt x="1590" y="257"/>
                      <a:pt x="1590" y="258"/>
                      <a:pt x="1590" y="258"/>
                    </a:cubicBezTo>
                    <a:cubicBezTo>
                      <a:pt x="1590" y="259"/>
                      <a:pt x="1590" y="261"/>
                      <a:pt x="1590" y="262"/>
                    </a:cubicBezTo>
                    <a:cubicBezTo>
                      <a:pt x="1590" y="263"/>
                      <a:pt x="1590" y="263"/>
                      <a:pt x="1590" y="264"/>
                    </a:cubicBezTo>
                    <a:cubicBezTo>
                      <a:pt x="1590" y="266"/>
                      <a:pt x="1589" y="266"/>
                      <a:pt x="1589" y="266"/>
                    </a:cubicBezTo>
                    <a:cubicBezTo>
                      <a:pt x="1589" y="266"/>
                      <a:pt x="1588" y="266"/>
                      <a:pt x="1588" y="265"/>
                    </a:cubicBezTo>
                    <a:cubicBezTo>
                      <a:pt x="1587" y="264"/>
                      <a:pt x="1586" y="264"/>
                      <a:pt x="1585" y="264"/>
                    </a:cubicBezTo>
                    <a:cubicBezTo>
                      <a:pt x="1584" y="264"/>
                      <a:pt x="1583" y="264"/>
                      <a:pt x="1583" y="263"/>
                    </a:cubicBezTo>
                    <a:cubicBezTo>
                      <a:pt x="1583" y="260"/>
                      <a:pt x="1589" y="254"/>
                      <a:pt x="1590" y="252"/>
                    </a:cubicBezTo>
                    <a:cubicBezTo>
                      <a:pt x="1590" y="252"/>
                      <a:pt x="1590" y="251"/>
                      <a:pt x="1590" y="251"/>
                    </a:cubicBezTo>
                    <a:cubicBezTo>
                      <a:pt x="1590" y="249"/>
                      <a:pt x="1588" y="247"/>
                      <a:pt x="1588" y="246"/>
                    </a:cubicBezTo>
                    <a:cubicBezTo>
                      <a:pt x="1588" y="245"/>
                      <a:pt x="1588" y="243"/>
                      <a:pt x="1587" y="243"/>
                    </a:cubicBezTo>
                    <a:cubicBezTo>
                      <a:pt x="1586" y="243"/>
                      <a:pt x="1586" y="243"/>
                      <a:pt x="1586" y="243"/>
                    </a:cubicBezTo>
                    <a:cubicBezTo>
                      <a:pt x="1586" y="243"/>
                      <a:pt x="1585" y="243"/>
                      <a:pt x="1585" y="243"/>
                    </a:cubicBezTo>
                    <a:cubicBezTo>
                      <a:pt x="1584" y="243"/>
                      <a:pt x="1584" y="243"/>
                      <a:pt x="1584" y="242"/>
                    </a:cubicBezTo>
                    <a:cubicBezTo>
                      <a:pt x="1584" y="242"/>
                      <a:pt x="1584" y="241"/>
                      <a:pt x="1584" y="241"/>
                    </a:cubicBezTo>
                    <a:cubicBezTo>
                      <a:pt x="1584" y="241"/>
                      <a:pt x="1584" y="241"/>
                      <a:pt x="1584" y="240"/>
                    </a:cubicBezTo>
                    <a:cubicBezTo>
                      <a:pt x="1584" y="238"/>
                      <a:pt x="1582" y="237"/>
                      <a:pt x="1581" y="234"/>
                    </a:cubicBezTo>
                    <a:cubicBezTo>
                      <a:pt x="1580" y="230"/>
                      <a:pt x="1574" y="229"/>
                      <a:pt x="1572" y="229"/>
                    </a:cubicBezTo>
                    <a:cubicBezTo>
                      <a:pt x="1571" y="229"/>
                      <a:pt x="1570" y="229"/>
                      <a:pt x="1570" y="229"/>
                    </a:cubicBezTo>
                    <a:cubicBezTo>
                      <a:pt x="1570" y="229"/>
                      <a:pt x="1570" y="230"/>
                      <a:pt x="1570" y="230"/>
                    </a:cubicBezTo>
                    <a:cubicBezTo>
                      <a:pt x="1570" y="230"/>
                      <a:pt x="1571" y="231"/>
                      <a:pt x="1571" y="232"/>
                    </a:cubicBezTo>
                    <a:cubicBezTo>
                      <a:pt x="1571" y="235"/>
                      <a:pt x="1570" y="239"/>
                      <a:pt x="1569" y="242"/>
                    </a:cubicBezTo>
                    <a:cubicBezTo>
                      <a:pt x="1569" y="247"/>
                      <a:pt x="1564" y="254"/>
                      <a:pt x="1564" y="255"/>
                    </a:cubicBezTo>
                    <a:cubicBezTo>
                      <a:pt x="1564" y="256"/>
                      <a:pt x="1566" y="257"/>
                      <a:pt x="1568" y="257"/>
                    </a:cubicBezTo>
                    <a:cubicBezTo>
                      <a:pt x="1570" y="257"/>
                      <a:pt x="1573" y="256"/>
                      <a:pt x="1575" y="256"/>
                    </a:cubicBezTo>
                    <a:cubicBezTo>
                      <a:pt x="1576" y="255"/>
                      <a:pt x="1577" y="255"/>
                      <a:pt x="1578" y="255"/>
                    </a:cubicBezTo>
                    <a:cubicBezTo>
                      <a:pt x="1579" y="255"/>
                      <a:pt x="1580" y="255"/>
                      <a:pt x="1580" y="256"/>
                    </a:cubicBezTo>
                    <a:cubicBezTo>
                      <a:pt x="1580" y="256"/>
                      <a:pt x="1580" y="256"/>
                      <a:pt x="1579" y="256"/>
                    </a:cubicBezTo>
                    <a:cubicBezTo>
                      <a:pt x="1579" y="258"/>
                      <a:pt x="1576" y="260"/>
                      <a:pt x="1574" y="260"/>
                    </a:cubicBezTo>
                    <a:cubicBezTo>
                      <a:pt x="1573" y="260"/>
                      <a:pt x="1573" y="260"/>
                      <a:pt x="1573" y="260"/>
                    </a:cubicBezTo>
                    <a:cubicBezTo>
                      <a:pt x="1571" y="260"/>
                      <a:pt x="1570" y="258"/>
                      <a:pt x="1567" y="258"/>
                    </a:cubicBezTo>
                    <a:cubicBezTo>
                      <a:pt x="1563" y="258"/>
                      <a:pt x="1560" y="262"/>
                      <a:pt x="1558" y="266"/>
                    </a:cubicBezTo>
                    <a:cubicBezTo>
                      <a:pt x="1556" y="270"/>
                      <a:pt x="1553" y="273"/>
                      <a:pt x="1552" y="273"/>
                    </a:cubicBezTo>
                    <a:cubicBezTo>
                      <a:pt x="1551" y="273"/>
                      <a:pt x="1551" y="273"/>
                      <a:pt x="1551" y="273"/>
                    </a:cubicBezTo>
                    <a:cubicBezTo>
                      <a:pt x="1551" y="272"/>
                      <a:pt x="1553" y="270"/>
                      <a:pt x="1553" y="268"/>
                    </a:cubicBezTo>
                    <a:cubicBezTo>
                      <a:pt x="1553" y="268"/>
                      <a:pt x="1553" y="268"/>
                      <a:pt x="1553" y="268"/>
                    </a:cubicBezTo>
                    <a:cubicBezTo>
                      <a:pt x="1553" y="267"/>
                      <a:pt x="1552" y="267"/>
                      <a:pt x="1551" y="266"/>
                    </a:cubicBezTo>
                    <a:cubicBezTo>
                      <a:pt x="1551" y="266"/>
                      <a:pt x="1552" y="266"/>
                      <a:pt x="1552" y="266"/>
                    </a:cubicBezTo>
                    <a:cubicBezTo>
                      <a:pt x="1555" y="266"/>
                      <a:pt x="1557" y="265"/>
                      <a:pt x="1559" y="261"/>
                    </a:cubicBezTo>
                    <a:cubicBezTo>
                      <a:pt x="1561" y="257"/>
                      <a:pt x="1565" y="250"/>
                      <a:pt x="1567" y="245"/>
                    </a:cubicBezTo>
                    <a:cubicBezTo>
                      <a:pt x="1568" y="244"/>
                      <a:pt x="1568" y="243"/>
                      <a:pt x="1568" y="241"/>
                    </a:cubicBezTo>
                    <a:cubicBezTo>
                      <a:pt x="1568" y="238"/>
                      <a:pt x="1567" y="235"/>
                      <a:pt x="1567" y="233"/>
                    </a:cubicBezTo>
                    <a:cubicBezTo>
                      <a:pt x="1567" y="231"/>
                      <a:pt x="1566" y="229"/>
                      <a:pt x="1562" y="228"/>
                    </a:cubicBezTo>
                    <a:cubicBezTo>
                      <a:pt x="1560" y="228"/>
                      <a:pt x="1558" y="228"/>
                      <a:pt x="1557" y="228"/>
                    </a:cubicBezTo>
                    <a:cubicBezTo>
                      <a:pt x="1554" y="228"/>
                      <a:pt x="1551" y="229"/>
                      <a:pt x="1550" y="231"/>
                    </a:cubicBezTo>
                    <a:cubicBezTo>
                      <a:pt x="1549" y="233"/>
                      <a:pt x="1547" y="236"/>
                      <a:pt x="1546" y="236"/>
                    </a:cubicBezTo>
                    <a:cubicBezTo>
                      <a:pt x="1545" y="236"/>
                      <a:pt x="1545" y="236"/>
                      <a:pt x="1545" y="235"/>
                    </a:cubicBezTo>
                    <a:cubicBezTo>
                      <a:pt x="1545" y="235"/>
                      <a:pt x="1545" y="235"/>
                      <a:pt x="1545" y="235"/>
                    </a:cubicBezTo>
                    <a:cubicBezTo>
                      <a:pt x="1545" y="233"/>
                      <a:pt x="1550" y="229"/>
                      <a:pt x="1551" y="226"/>
                    </a:cubicBezTo>
                    <a:cubicBezTo>
                      <a:pt x="1552" y="224"/>
                      <a:pt x="1561" y="221"/>
                      <a:pt x="1561" y="219"/>
                    </a:cubicBezTo>
                    <a:cubicBezTo>
                      <a:pt x="1561" y="218"/>
                      <a:pt x="1561" y="218"/>
                      <a:pt x="1561" y="218"/>
                    </a:cubicBezTo>
                    <a:cubicBezTo>
                      <a:pt x="1560" y="216"/>
                      <a:pt x="1554" y="215"/>
                      <a:pt x="1552" y="213"/>
                    </a:cubicBezTo>
                    <a:cubicBezTo>
                      <a:pt x="1551" y="211"/>
                      <a:pt x="1544" y="209"/>
                      <a:pt x="1541" y="209"/>
                    </a:cubicBezTo>
                    <a:cubicBezTo>
                      <a:pt x="1540" y="209"/>
                      <a:pt x="1540" y="209"/>
                      <a:pt x="1539" y="209"/>
                    </a:cubicBezTo>
                    <a:cubicBezTo>
                      <a:pt x="1539" y="209"/>
                      <a:pt x="1538" y="209"/>
                      <a:pt x="1537" y="209"/>
                    </a:cubicBezTo>
                    <a:cubicBezTo>
                      <a:pt x="1533" y="209"/>
                      <a:pt x="1530" y="208"/>
                      <a:pt x="1529" y="205"/>
                    </a:cubicBezTo>
                    <a:cubicBezTo>
                      <a:pt x="1528" y="203"/>
                      <a:pt x="1524" y="202"/>
                      <a:pt x="1519" y="201"/>
                    </a:cubicBezTo>
                    <a:cubicBezTo>
                      <a:pt x="1514" y="200"/>
                      <a:pt x="1508" y="198"/>
                      <a:pt x="1508" y="197"/>
                    </a:cubicBezTo>
                    <a:cubicBezTo>
                      <a:pt x="1507" y="196"/>
                      <a:pt x="1507" y="196"/>
                      <a:pt x="1507" y="195"/>
                    </a:cubicBezTo>
                    <a:cubicBezTo>
                      <a:pt x="1507" y="195"/>
                      <a:pt x="1507" y="195"/>
                      <a:pt x="1508" y="195"/>
                    </a:cubicBezTo>
                    <a:cubicBezTo>
                      <a:pt x="1509" y="195"/>
                      <a:pt x="1510" y="195"/>
                      <a:pt x="1510" y="194"/>
                    </a:cubicBezTo>
                    <a:cubicBezTo>
                      <a:pt x="1510" y="193"/>
                      <a:pt x="1508" y="192"/>
                      <a:pt x="1507" y="192"/>
                    </a:cubicBezTo>
                    <a:cubicBezTo>
                      <a:pt x="1506" y="192"/>
                      <a:pt x="1504" y="193"/>
                      <a:pt x="1502" y="193"/>
                    </a:cubicBezTo>
                    <a:cubicBezTo>
                      <a:pt x="1501" y="193"/>
                      <a:pt x="1501" y="193"/>
                      <a:pt x="1500" y="193"/>
                    </a:cubicBezTo>
                    <a:cubicBezTo>
                      <a:pt x="1497" y="193"/>
                      <a:pt x="1494" y="192"/>
                      <a:pt x="1494" y="190"/>
                    </a:cubicBezTo>
                    <a:cubicBezTo>
                      <a:pt x="1494" y="190"/>
                      <a:pt x="1494" y="190"/>
                      <a:pt x="1494" y="190"/>
                    </a:cubicBezTo>
                    <a:cubicBezTo>
                      <a:pt x="1494" y="189"/>
                      <a:pt x="1501" y="186"/>
                      <a:pt x="1505" y="184"/>
                    </a:cubicBezTo>
                    <a:close/>
                    <a:moveTo>
                      <a:pt x="451" y="1045"/>
                    </a:moveTo>
                    <a:cubicBezTo>
                      <a:pt x="454" y="1043"/>
                      <a:pt x="459" y="1042"/>
                      <a:pt x="461" y="1042"/>
                    </a:cubicBezTo>
                    <a:cubicBezTo>
                      <a:pt x="461" y="1042"/>
                      <a:pt x="461" y="1042"/>
                      <a:pt x="461" y="1042"/>
                    </a:cubicBezTo>
                    <a:cubicBezTo>
                      <a:pt x="462" y="1042"/>
                      <a:pt x="462" y="1042"/>
                      <a:pt x="462" y="1042"/>
                    </a:cubicBezTo>
                    <a:cubicBezTo>
                      <a:pt x="462" y="1042"/>
                      <a:pt x="462" y="1042"/>
                      <a:pt x="462" y="1042"/>
                    </a:cubicBezTo>
                    <a:cubicBezTo>
                      <a:pt x="463" y="1043"/>
                      <a:pt x="461" y="1043"/>
                      <a:pt x="460" y="1044"/>
                    </a:cubicBezTo>
                    <a:cubicBezTo>
                      <a:pt x="460" y="1045"/>
                      <a:pt x="454" y="1047"/>
                      <a:pt x="451" y="1047"/>
                    </a:cubicBezTo>
                    <a:cubicBezTo>
                      <a:pt x="449" y="1047"/>
                      <a:pt x="445" y="1049"/>
                      <a:pt x="441" y="1052"/>
                    </a:cubicBezTo>
                    <a:cubicBezTo>
                      <a:pt x="445" y="1049"/>
                      <a:pt x="449" y="1046"/>
                      <a:pt x="451" y="104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0" name="Freeform 405">
                <a:extLst>
                  <a:ext uri="{FF2B5EF4-FFF2-40B4-BE49-F238E27FC236}">
                    <a16:creationId xmlns:a16="http://schemas.microsoft.com/office/drawing/2014/main" id="{B31A9F54-9649-A926-17FC-D36FBC564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882650"/>
                <a:ext cx="15875" cy="19050"/>
              </a:xfrm>
              <a:custGeom>
                <a:avLst/>
                <a:gdLst>
                  <a:gd name="T0" fmla="*/ 1 w 9"/>
                  <a:gd name="T1" fmla="*/ 9 h 10"/>
                  <a:gd name="T2" fmla="*/ 5 w 9"/>
                  <a:gd name="T3" fmla="*/ 1 h 10"/>
                  <a:gd name="T4" fmla="*/ 1 w 9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2" y="10"/>
                      <a:pt x="9" y="3"/>
                      <a:pt x="5" y="1"/>
                    </a:cubicBezTo>
                    <a:cubicBezTo>
                      <a:pt x="3" y="0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1" name="Freeform 406">
                <a:extLst>
                  <a:ext uri="{FF2B5EF4-FFF2-40B4-BE49-F238E27FC236}">
                    <a16:creationId xmlns:a16="http://schemas.microsoft.com/office/drawing/2014/main" id="{DEBECADD-9D59-D85F-344C-8B075E0BB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238" y="1025525"/>
                <a:ext cx="19050" cy="22225"/>
              </a:xfrm>
              <a:custGeom>
                <a:avLst/>
                <a:gdLst>
                  <a:gd name="T0" fmla="*/ 2 w 10"/>
                  <a:gd name="T1" fmla="*/ 11 h 12"/>
                  <a:gd name="T2" fmla="*/ 9 w 10"/>
                  <a:gd name="T3" fmla="*/ 3 h 12"/>
                  <a:gd name="T4" fmla="*/ 2 w 10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2" y="11"/>
                    </a:moveTo>
                    <a:cubicBezTo>
                      <a:pt x="3" y="12"/>
                      <a:pt x="10" y="6"/>
                      <a:pt x="9" y="3"/>
                    </a:cubicBezTo>
                    <a:cubicBezTo>
                      <a:pt x="7" y="0"/>
                      <a:pt x="0" y="6"/>
                      <a:pt x="2" y="1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2" name="Freeform 407">
                <a:extLst>
                  <a:ext uri="{FF2B5EF4-FFF2-40B4-BE49-F238E27FC236}">
                    <a16:creationId xmlns:a16="http://schemas.microsoft.com/office/drawing/2014/main" id="{A7EBA058-AEB2-0615-EBDB-81BC71590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715962"/>
                <a:ext cx="115888" cy="92075"/>
              </a:xfrm>
              <a:custGeom>
                <a:avLst/>
                <a:gdLst>
                  <a:gd name="T0" fmla="*/ 7 w 63"/>
                  <a:gd name="T1" fmla="*/ 32 h 50"/>
                  <a:gd name="T2" fmla="*/ 17 w 63"/>
                  <a:gd name="T3" fmla="*/ 31 h 50"/>
                  <a:gd name="T4" fmla="*/ 10 w 63"/>
                  <a:gd name="T5" fmla="*/ 38 h 50"/>
                  <a:gd name="T6" fmla="*/ 16 w 63"/>
                  <a:gd name="T7" fmla="*/ 45 h 50"/>
                  <a:gd name="T8" fmla="*/ 27 w 63"/>
                  <a:gd name="T9" fmla="*/ 49 h 50"/>
                  <a:gd name="T10" fmla="*/ 31 w 63"/>
                  <a:gd name="T11" fmla="*/ 40 h 50"/>
                  <a:gd name="T12" fmla="*/ 48 w 63"/>
                  <a:gd name="T13" fmla="*/ 40 h 50"/>
                  <a:gd name="T14" fmla="*/ 61 w 63"/>
                  <a:gd name="T15" fmla="*/ 26 h 50"/>
                  <a:gd name="T16" fmla="*/ 52 w 63"/>
                  <a:gd name="T17" fmla="*/ 32 h 50"/>
                  <a:gd name="T18" fmla="*/ 42 w 63"/>
                  <a:gd name="T19" fmla="*/ 31 h 50"/>
                  <a:gd name="T20" fmla="*/ 39 w 63"/>
                  <a:gd name="T21" fmla="*/ 23 h 50"/>
                  <a:gd name="T22" fmla="*/ 48 w 63"/>
                  <a:gd name="T23" fmla="*/ 15 h 50"/>
                  <a:gd name="T24" fmla="*/ 43 w 63"/>
                  <a:gd name="T25" fmla="*/ 11 h 50"/>
                  <a:gd name="T26" fmla="*/ 35 w 63"/>
                  <a:gd name="T27" fmla="*/ 8 h 50"/>
                  <a:gd name="T28" fmla="*/ 32 w 63"/>
                  <a:gd name="T29" fmla="*/ 3 h 50"/>
                  <a:gd name="T30" fmla="*/ 21 w 63"/>
                  <a:gd name="T31" fmla="*/ 5 h 50"/>
                  <a:gd name="T32" fmla="*/ 27 w 63"/>
                  <a:gd name="T33" fmla="*/ 15 h 50"/>
                  <a:gd name="T34" fmla="*/ 30 w 63"/>
                  <a:gd name="T35" fmla="*/ 22 h 50"/>
                  <a:gd name="T36" fmla="*/ 22 w 63"/>
                  <a:gd name="T37" fmla="*/ 16 h 50"/>
                  <a:gd name="T38" fmla="*/ 13 w 63"/>
                  <a:gd name="T39" fmla="*/ 16 h 50"/>
                  <a:gd name="T40" fmla="*/ 7 w 63"/>
                  <a:gd name="T41" fmla="*/ 17 h 50"/>
                  <a:gd name="T42" fmla="*/ 2 w 63"/>
                  <a:gd name="T43" fmla="*/ 21 h 50"/>
                  <a:gd name="T44" fmla="*/ 1 w 63"/>
                  <a:gd name="T45" fmla="*/ 29 h 50"/>
                  <a:gd name="T46" fmla="*/ 7 w 63"/>
                  <a:gd name="T47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50">
                    <a:moveTo>
                      <a:pt x="7" y="32"/>
                    </a:moveTo>
                    <a:cubicBezTo>
                      <a:pt x="10" y="29"/>
                      <a:pt x="17" y="29"/>
                      <a:pt x="17" y="31"/>
                    </a:cubicBezTo>
                    <a:cubicBezTo>
                      <a:pt x="17" y="33"/>
                      <a:pt x="10" y="36"/>
                      <a:pt x="10" y="38"/>
                    </a:cubicBezTo>
                    <a:cubicBezTo>
                      <a:pt x="10" y="42"/>
                      <a:pt x="16" y="40"/>
                      <a:pt x="16" y="45"/>
                    </a:cubicBezTo>
                    <a:cubicBezTo>
                      <a:pt x="17" y="50"/>
                      <a:pt x="22" y="49"/>
                      <a:pt x="27" y="49"/>
                    </a:cubicBezTo>
                    <a:cubicBezTo>
                      <a:pt x="31" y="49"/>
                      <a:pt x="30" y="42"/>
                      <a:pt x="31" y="40"/>
                    </a:cubicBezTo>
                    <a:cubicBezTo>
                      <a:pt x="33" y="39"/>
                      <a:pt x="42" y="40"/>
                      <a:pt x="48" y="40"/>
                    </a:cubicBezTo>
                    <a:cubicBezTo>
                      <a:pt x="53" y="41"/>
                      <a:pt x="63" y="29"/>
                      <a:pt x="61" y="26"/>
                    </a:cubicBezTo>
                    <a:cubicBezTo>
                      <a:pt x="60" y="23"/>
                      <a:pt x="55" y="26"/>
                      <a:pt x="52" y="32"/>
                    </a:cubicBezTo>
                    <a:cubicBezTo>
                      <a:pt x="49" y="37"/>
                      <a:pt x="41" y="34"/>
                      <a:pt x="42" y="31"/>
                    </a:cubicBezTo>
                    <a:cubicBezTo>
                      <a:pt x="44" y="28"/>
                      <a:pt x="39" y="27"/>
                      <a:pt x="39" y="23"/>
                    </a:cubicBezTo>
                    <a:cubicBezTo>
                      <a:pt x="39" y="19"/>
                      <a:pt x="47" y="20"/>
                      <a:pt x="48" y="15"/>
                    </a:cubicBezTo>
                    <a:cubicBezTo>
                      <a:pt x="50" y="11"/>
                      <a:pt x="46" y="8"/>
                      <a:pt x="43" y="11"/>
                    </a:cubicBezTo>
                    <a:cubicBezTo>
                      <a:pt x="40" y="14"/>
                      <a:pt x="32" y="13"/>
                      <a:pt x="35" y="8"/>
                    </a:cubicBezTo>
                    <a:cubicBezTo>
                      <a:pt x="38" y="4"/>
                      <a:pt x="35" y="0"/>
                      <a:pt x="32" y="3"/>
                    </a:cubicBezTo>
                    <a:cubicBezTo>
                      <a:pt x="29" y="6"/>
                      <a:pt x="24" y="2"/>
                      <a:pt x="21" y="5"/>
                    </a:cubicBezTo>
                    <a:cubicBezTo>
                      <a:pt x="18" y="8"/>
                      <a:pt x="20" y="11"/>
                      <a:pt x="27" y="15"/>
                    </a:cubicBezTo>
                    <a:cubicBezTo>
                      <a:pt x="34" y="18"/>
                      <a:pt x="31" y="24"/>
                      <a:pt x="30" y="22"/>
                    </a:cubicBezTo>
                    <a:cubicBezTo>
                      <a:pt x="28" y="20"/>
                      <a:pt x="25" y="19"/>
                      <a:pt x="22" y="16"/>
                    </a:cubicBezTo>
                    <a:cubicBezTo>
                      <a:pt x="19" y="14"/>
                      <a:pt x="14" y="13"/>
                      <a:pt x="13" y="16"/>
                    </a:cubicBezTo>
                    <a:cubicBezTo>
                      <a:pt x="12" y="19"/>
                      <a:pt x="10" y="18"/>
                      <a:pt x="7" y="17"/>
                    </a:cubicBezTo>
                    <a:cubicBezTo>
                      <a:pt x="4" y="16"/>
                      <a:pt x="0" y="20"/>
                      <a:pt x="2" y="21"/>
                    </a:cubicBezTo>
                    <a:cubicBezTo>
                      <a:pt x="5" y="22"/>
                      <a:pt x="3" y="24"/>
                      <a:pt x="1" y="29"/>
                    </a:cubicBezTo>
                    <a:cubicBezTo>
                      <a:pt x="0" y="33"/>
                      <a:pt x="5" y="35"/>
                      <a:pt x="7" y="3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3" name="Freeform 408">
                <a:extLst>
                  <a:ext uri="{FF2B5EF4-FFF2-40B4-BE49-F238E27FC236}">
                    <a16:creationId xmlns:a16="http://schemas.microsoft.com/office/drawing/2014/main" id="{2D45C254-C356-4E7F-4CCF-B5188B050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763588"/>
                <a:ext cx="19050" cy="19050"/>
              </a:xfrm>
              <a:custGeom>
                <a:avLst/>
                <a:gdLst>
                  <a:gd name="T0" fmla="*/ 7 w 10"/>
                  <a:gd name="T1" fmla="*/ 9 h 10"/>
                  <a:gd name="T2" fmla="*/ 4 w 10"/>
                  <a:gd name="T3" fmla="*/ 2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8" y="0"/>
                      <a:pt x="4" y="2"/>
                    </a:cubicBezTo>
                    <a:cubicBezTo>
                      <a:pt x="0" y="4"/>
                      <a:pt x="4" y="10"/>
                      <a:pt x="7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4" name="Freeform 409">
                <a:extLst>
                  <a:ext uri="{FF2B5EF4-FFF2-40B4-BE49-F238E27FC236}">
                    <a16:creationId xmlns:a16="http://schemas.microsoft.com/office/drawing/2014/main" id="{ADB2F76F-869E-A7DB-3194-42B101392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0388" y="739775"/>
                <a:ext cx="30163" cy="38100"/>
              </a:xfrm>
              <a:custGeom>
                <a:avLst/>
                <a:gdLst>
                  <a:gd name="T0" fmla="*/ 10 w 16"/>
                  <a:gd name="T1" fmla="*/ 17 h 21"/>
                  <a:gd name="T2" fmla="*/ 13 w 16"/>
                  <a:gd name="T3" fmla="*/ 7 h 21"/>
                  <a:gd name="T4" fmla="*/ 16 w 16"/>
                  <a:gd name="T5" fmla="*/ 4 h 21"/>
                  <a:gd name="T6" fmla="*/ 7 w 16"/>
                  <a:gd name="T7" fmla="*/ 4 h 21"/>
                  <a:gd name="T8" fmla="*/ 2 w 16"/>
                  <a:gd name="T9" fmla="*/ 9 h 21"/>
                  <a:gd name="T10" fmla="*/ 10 w 16"/>
                  <a:gd name="T1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0" y="17"/>
                    </a:moveTo>
                    <a:cubicBezTo>
                      <a:pt x="13" y="13"/>
                      <a:pt x="12" y="9"/>
                      <a:pt x="13" y="7"/>
                    </a:cubicBezTo>
                    <a:cubicBezTo>
                      <a:pt x="15" y="6"/>
                      <a:pt x="16" y="7"/>
                      <a:pt x="16" y="4"/>
                    </a:cubicBezTo>
                    <a:cubicBezTo>
                      <a:pt x="15" y="1"/>
                      <a:pt x="7" y="0"/>
                      <a:pt x="7" y="4"/>
                    </a:cubicBezTo>
                    <a:cubicBezTo>
                      <a:pt x="7" y="7"/>
                      <a:pt x="5" y="5"/>
                      <a:pt x="2" y="9"/>
                    </a:cubicBezTo>
                    <a:cubicBezTo>
                      <a:pt x="0" y="12"/>
                      <a:pt x="8" y="21"/>
                      <a:pt x="10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5" name="Freeform 410">
                <a:extLst>
                  <a:ext uri="{FF2B5EF4-FFF2-40B4-BE49-F238E27FC236}">
                    <a16:creationId xmlns:a16="http://schemas.microsoft.com/office/drawing/2014/main" id="{2B24FE3E-BC74-B0F5-5790-42B176B1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775" y="752475"/>
                <a:ext cx="17463" cy="15875"/>
              </a:xfrm>
              <a:custGeom>
                <a:avLst/>
                <a:gdLst>
                  <a:gd name="T0" fmla="*/ 9 w 10"/>
                  <a:gd name="T1" fmla="*/ 6 h 9"/>
                  <a:gd name="T2" fmla="*/ 6 w 10"/>
                  <a:gd name="T3" fmla="*/ 0 h 9"/>
                  <a:gd name="T4" fmla="*/ 2 w 10"/>
                  <a:gd name="T5" fmla="*/ 6 h 9"/>
                  <a:gd name="T6" fmla="*/ 9 w 10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6"/>
                    </a:moveTo>
                    <a:cubicBezTo>
                      <a:pt x="10" y="3"/>
                      <a:pt x="9" y="0"/>
                      <a:pt x="6" y="0"/>
                    </a:cubicBezTo>
                    <a:cubicBezTo>
                      <a:pt x="4" y="0"/>
                      <a:pt x="0" y="3"/>
                      <a:pt x="2" y="6"/>
                    </a:cubicBezTo>
                    <a:cubicBezTo>
                      <a:pt x="3" y="9"/>
                      <a:pt x="7" y="9"/>
                      <a:pt x="9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6" name="Freeform 411">
                <a:extLst>
                  <a:ext uri="{FF2B5EF4-FFF2-40B4-BE49-F238E27FC236}">
                    <a16:creationId xmlns:a16="http://schemas.microsoft.com/office/drawing/2014/main" id="{8CACD622-2F23-F3D3-9ECB-1998A9F3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768350"/>
                <a:ext cx="41275" cy="46038"/>
              </a:xfrm>
              <a:custGeom>
                <a:avLst/>
                <a:gdLst>
                  <a:gd name="T0" fmla="*/ 9 w 23"/>
                  <a:gd name="T1" fmla="*/ 10 h 25"/>
                  <a:gd name="T2" fmla="*/ 4 w 23"/>
                  <a:gd name="T3" fmla="*/ 14 h 25"/>
                  <a:gd name="T4" fmla="*/ 6 w 23"/>
                  <a:gd name="T5" fmla="*/ 18 h 25"/>
                  <a:gd name="T6" fmla="*/ 14 w 23"/>
                  <a:gd name="T7" fmla="*/ 23 h 25"/>
                  <a:gd name="T8" fmla="*/ 22 w 23"/>
                  <a:gd name="T9" fmla="*/ 15 h 25"/>
                  <a:gd name="T10" fmla="*/ 15 w 23"/>
                  <a:gd name="T11" fmla="*/ 11 h 25"/>
                  <a:gd name="T12" fmla="*/ 20 w 23"/>
                  <a:gd name="T13" fmla="*/ 8 h 25"/>
                  <a:gd name="T14" fmla="*/ 12 w 23"/>
                  <a:gd name="T15" fmla="*/ 6 h 25"/>
                  <a:gd name="T16" fmla="*/ 14 w 23"/>
                  <a:gd name="T17" fmla="*/ 3 h 25"/>
                  <a:gd name="T18" fmla="*/ 4 w 23"/>
                  <a:gd name="T19" fmla="*/ 3 h 25"/>
                  <a:gd name="T20" fmla="*/ 1 w 23"/>
                  <a:gd name="T21" fmla="*/ 9 h 25"/>
                  <a:gd name="T22" fmla="*/ 9 w 23"/>
                  <a:gd name="T23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9" y="10"/>
                    </a:moveTo>
                    <a:cubicBezTo>
                      <a:pt x="9" y="12"/>
                      <a:pt x="3" y="11"/>
                      <a:pt x="4" y="14"/>
                    </a:cubicBezTo>
                    <a:cubicBezTo>
                      <a:pt x="5" y="16"/>
                      <a:pt x="6" y="15"/>
                      <a:pt x="6" y="18"/>
                    </a:cubicBezTo>
                    <a:cubicBezTo>
                      <a:pt x="6" y="21"/>
                      <a:pt x="9" y="25"/>
                      <a:pt x="14" y="23"/>
                    </a:cubicBezTo>
                    <a:cubicBezTo>
                      <a:pt x="18" y="21"/>
                      <a:pt x="23" y="17"/>
                      <a:pt x="22" y="15"/>
                    </a:cubicBezTo>
                    <a:cubicBezTo>
                      <a:pt x="22" y="13"/>
                      <a:pt x="14" y="13"/>
                      <a:pt x="15" y="11"/>
                    </a:cubicBezTo>
                    <a:cubicBezTo>
                      <a:pt x="17" y="10"/>
                      <a:pt x="20" y="10"/>
                      <a:pt x="20" y="8"/>
                    </a:cubicBezTo>
                    <a:cubicBezTo>
                      <a:pt x="20" y="5"/>
                      <a:pt x="12" y="8"/>
                      <a:pt x="12" y="6"/>
                    </a:cubicBezTo>
                    <a:cubicBezTo>
                      <a:pt x="12" y="4"/>
                      <a:pt x="16" y="5"/>
                      <a:pt x="14" y="3"/>
                    </a:cubicBezTo>
                    <a:cubicBezTo>
                      <a:pt x="12" y="1"/>
                      <a:pt x="6" y="0"/>
                      <a:pt x="4" y="3"/>
                    </a:cubicBezTo>
                    <a:cubicBezTo>
                      <a:pt x="1" y="7"/>
                      <a:pt x="0" y="7"/>
                      <a:pt x="1" y="9"/>
                    </a:cubicBezTo>
                    <a:cubicBezTo>
                      <a:pt x="2" y="12"/>
                      <a:pt x="9" y="8"/>
                      <a:pt x="9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7" name="Freeform 412">
                <a:extLst>
                  <a:ext uri="{FF2B5EF4-FFF2-40B4-BE49-F238E27FC236}">
                    <a16:creationId xmlns:a16="http://schemas.microsoft.com/office/drawing/2014/main" id="{F4131617-BBFE-418E-5D36-CA9F2807F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00" y="825500"/>
                <a:ext cx="177800" cy="138113"/>
              </a:xfrm>
              <a:custGeom>
                <a:avLst/>
                <a:gdLst>
                  <a:gd name="T0" fmla="*/ 5 w 97"/>
                  <a:gd name="T1" fmla="*/ 48 h 75"/>
                  <a:gd name="T2" fmla="*/ 6 w 97"/>
                  <a:gd name="T3" fmla="*/ 54 h 75"/>
                  <a:gd name="T4" fmla="*/ 10 w 97"/>
                  <a:gd name="T5" fmla="*/ 53 h 75"/>
                  <a:gd name="T6" fmla="*/ 22 w 97"/>
                  <a:gd name="T7" fmla="*/ 53 h 75"/>
                  <a:gd name="T8" fmla="*/ 20 w 97"/>
                  <a:gd name="T9" fmla="*/ 60 h 75"/>
                  <a:gd name="T10" fmla="*/ 12 w 97"/>
                  <a:gd name="T11" fmla="*/ 70 h 75"/>
                  <a:gd name="T12" fmla="*/ 14 w 97"/>
                  <a:gd name="T13" fmla="*/ 75 h 75"/>
                  <a:gd name="T14" fmla="*/ 21 w 97"/>
                  <a:gd name="T15" fmla="*/ 72 h 75"/>
                  <a:gd name="T16" fmla="*/ 26 w 97"/>
                  <a:gd name="T17" fmla="*/ 72 h 75"/>
                  <a:gd name="T18" fmla="*/ 31 w 97"/>
                  <a:gd name="T19" fmla="*/ 71 h 75"/>
                  <a:gd name="T20" fmla="*/ 43 w 97"/>
                  <a:gd name="T21" fmla="*/ 69 h 75"/>
                  <a:gd name="T22" fmla="*/ 46 w 97"/>
                  <a:gd name="T23" fmla="*/ 62 h 75"/>
                  <a:gd name="T24" fmla="*/ 48 w 97"/>
                  <a:gd name="T25" fmla="*/ 69 h 75"/>
                  <a:gd name="T26" fmla="*/ 51 w 97"/>
                  <a:gd name="T27" fmla="*/ 62 h 75"/>
                  <a:gd name="T28" fmla="*/ 53 w 97"/>
                  <a:gd name="T29" fmla="*/ 69 h 75"/>
                  <a:gd name="T30" fmla="*/ 62 w 97"/>
                  <a:gd name="T31" fmla="*/ 63 h 75"/>
                  <a:gd name="T32" fmla="*/ 67 w 97"/>
                  <a:gd name="T33" fmla="*/ 58 h 75"/>
                  <a:gd name="T34" fmla="*/ 72 w 97"/>
                  <a:gd name="T35" fmla="*/ 54 h 75"/>
                  <a:gd name="T36" fmla="*/ 77 w 97"/>
                  <a:gd name="T37" fmla="*/ 39 h 75"/>
                  <a:gd name="T38" fmla="*/ 86 w 97"/>
                  <a:gd name="T39" fmla="*/ 32 h 75"/>
                  <a:gd name="T40" fmla="*/ 92 w 97"/>
                  <a:gd name="T41" fmla="*/ 25 h 75"/>
                  <a:gd name="T42" fmla="*/ 96 w 97"/>
                  <a:gd name="T43" fmla="*/ 15 h 75"/>
                  <a:gd name="T44" fmla="*/ 92 w 97"/>
                  <a:gd name="T45" fmla="*/ 8 h 75"/>
                  <a:gd name="T46" fmla="*/ 87 w 97"/>
                  <a:gd name="T47" fmla="*/ 3 h 75"/>
                  <a:gd name="T48" fmla="*/ 87 w 97"/>
                  <a:gd name="T49" fmla="*/ 14 h 75"/>
                  <a:gd name="T50" fmla="*/ 83 w 97"/>
                  <a:gd name="T51" fmla="*/ 16 h 75"/>
                  <a:gd name="T52" fmla="*/ 79 w 97"/>
                  <a:gd name="T53" fmla="*/ 13 h 75"/>
                  <a:gd name="T54" fmla="*/ 74 w 97"/>
                  <a:gd name="T55" fmla="*/ 12 h 75"/>
                  <a:gd name="T56" fmla="*/ 70 w 97"/>
                  <a:gd name="T57" fmla="*/ 14 h 75"/>
                  <a:gd name="T58" fmla="*/ 75 w 97"/>
                  <a:gd name="T59" fmla="*/ 25 h 75"/>
                  <a:gd name="T60" fmla="*/ 69 w 97"/>
                  <a:gd name="T61" fmla="*/ 34 h 75"/>
                  <a:gd name="T62" fmla="*/ 64 w 97"/>
                  <a:gd name="T63" fmla="*/ 40 h 75"/>
                  <a:gd name="T64" fmla="*/ 62 w 97"/>
                  <a:gd name="T65" fmla="*/ 32 h 75"/>
                  <a:gd name="T66" fmla="*/ 61 w 97"/>
                  <a:gd name="T67" fmla="*/ 29 h 75"/>
                  <a:gd name="T68" fmla="*/ 54 w 97"/>
                  <a:gd name="T69" fmla="*/ 22 h 75"/>
                  <a:gd name="T70" fmla="*/ 49 w 97"/>
                  <a:gd name="T71" fmla="*/ 25 h 75"/>
                  <a:gd name="T72" fmla="*/ 51 w 97"/>
                  <a:gd name="T73" fmla="*/ 33 h 75"/>
                  <a:gd name="T74" fmla="*/ 53 w 97"/>
                  <a:gd name="T75" fmla="*/ 43 h 75"/>
                  <a:gd name="T76" fmla="*/ 45 w 97"/>
                  <a:gd name="T77" fmla="*/ 43 h 75"/>
                  <a:gd name="T78" fmla="*/ 41 w 97"/>
                  <a:gd name="T79" fmla="*/ 42 h 75"/>
                  <a:gd name="T80" fmla="*/ 44 w 97"/>
                  <a:gd name="T81" fmla="*/ 35 h 75"/>
                  <a:gd name="T82" fmla="*/ 36 w 97"/>
                  <a:gd name="T83" fmla="*/ 33 h 75"/>
                  <a:gd name="T84" fmla="*/ 27 w 97"/>
                  <a:gd name="T85" fmla="*/ 34 h 75"/>
                  <a:gd name="T86" fmla="*/ 29 w 97"/>
                  <a:gd name="T87" fmla="*/ 42 h 75"/>
                  <a:gd name="T88" fmla="*/ 29 w 97"/>
                  <a:gd name="T89" fmla="*/ 47 h 75"/>
                  <a:gd name="T90" fmla="*/ 20 w 97"/>
                  <a:gd name="T91" fmla="*/ 40 h 75"/>
                  <a:gd name="T92" fmla="*/ 18 w 97"/>
                  <a:gd name="T93" fmla="*/ 45 h 75"/>
                  <a:gd name="T94" fmla="*/ 14 w 97"/>
                  <a:gd name="T95" fmla="*/ 45 h 75"/>
                  <a:gd name="T96" fmla="*/ 9 w 97"/>
                  <a:gd name="T97" fmla="*/ 43 h 75"/>
                  <a:gd name="T98" fmla="*/ 2 w 97"/>
                  <a:gd name="T99" fmla="*/ 42 h 75"/>
                  <a:gd name="T100" fmla="*/ 5 w 97"/>
                  <a:gd name="T101" fmla="*/ 4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" h="75">
                    <a:moveTo>
                      <a:pt x="5" y="48"/>
                    </a:moveTo>
                    <a:cubicBezTo>
                      <a:pt x="3" y="50"/>
                      <a:pt x="3" y="54"/>
                      <a:pt x="6" y="54"/>
                    </a:cubicBezTo>
                    <a:cubicBezTo>
                      <a:pt x="9" y="54"/>
                      <a:pt x="9" y="55"/>
                      <a:pt x="10" y="53"/>
                    </a:cubicBezTo>
                    <a:cubicBezTo>
                      <a:pt x="11" y="50"/>
                      <a:pt x="20" y="52"/>
                      <a:pt x="22" y="53"/>
                    </a:cubicBezTo>
                    <a:cubicBezTo>
                      <a:pt x="23" y="54"/>
                      <a:pt x="19" y="56"/>
                      <a:pt x="20" y="60"/>
                    </a:cubicBezTo>
                    <a:cubicBezTo>
                      <a:pt x="21" y="63"/>
                      <a:pt x="12" y="66"/>
                      <a:pt x="12" y="70"/>
                    </a:cubicBezTo>
                    <a:cubicBezTo>
                      <a:pt x="12" y="74"/>
                      <a:pt x="8" y="75"/>
                      <a:pt x="14" y="75"/>
                    </a:cubicBezTo>
                    <a:cubicBezTo>
                      <a:pt x="19" y="75"/>
                      <a:pt x="21" y="75"/>
                      <a:pt x="21" y="72"/>
                    </a:cubicBezTo>
                    <a:cubicBezTo>
                      <a:pt x="22" y="69"/>
                      <a:pt x="24" y="74"/>
                      <a:pt x="26" y="72"/>
                    </a:cubicBezTo>
                    <a:cubicBezTo>
                      <a:pt x="27" y="70"/>
                      <a:pt x="29" y="73"/>
                      <a:pt x="31" y="71"/>
                    </a:cubicBezTo>
                    <a:cubicBezTo>
                      <a:pt x="34" y="68"/>
                      <a:pt x="42" y="73"/>
                      <a:pt x="43" y="69"/>
                    </a:cubicBezTo>
                    <a:cubicBezTo>
                      <a:pt x="44" y="66"/>
                      <a:pt x="43" y="61"/>
                      <a:pt x="46" y="62"/>
                    </a:cubicBezTo>
                    <a:cubicBezTo>
                      <a:pt x="49" y="63"/>
                      <a:pt x="46" y="68"/>
                      <a:pt x="48" y="69"/>
                    </a:cubicBezTo>
                    <a:cubicBezTo>
                      <a:pt x="50" y="70"/>
                      <a:pt x="47" y="61"/>
                      <a:pt x="51" y="62"/>
                    </a:cubicBezTo>
                    <a:cubicBezTo>
                      <a:pt x="54" y="63"/>
                      <a:pt x="48" y="69"/>
                      <a:pt x="53" y="69"/>
                    </a:cubicBezTo>
                    <a:cubicBezTo>
                      <a:pt x="58" y="69"/>
                      <a:pt x="64" y="68"/>
                      <a:pt x="62" y="63"/>
                    </a:cubicBezTo>
                    <a:cubicBezTo>
                      <a:pt x="61" y="58"/>
                      <a:pt x="67" y="63"/>
                      <a:pt x="67" y="58"/>
                    </a:cubicBezTo>
                    <a:cubicBezTo>
                      <a:pt x="67" y="54"/>
                      <a:pt x="70" y="59"/>
                      <a:pt x="72" y="54"/>
                    </a:cubicBezTo>
                    <a:cubicBezTo>
                      <a:pt x="75" y="50"/>
                      <a:pt x="79" y="43"/>
                      <a:pt x="77" y="39"/>
                    </a:cubicBezTo>
                    <a:cubicBezTo>
                      <a:pt x="75" y="35"/>
                      <a:pt x="85" y="35"/>
                      <a:pt x="86" y="32"/>
                    </a:cubicBezTo>
                    <a:cubicBezTo>
                      <a:pt x="88" y="28"/>
                      <a:pt x="91" y="29"/>
                      <a:pt x="92" y="25"/>
                    </a:cubicBezTo>
                    <a:cubicBezTo>
                      <a:pt x="93" y="21"/>
                      <a:pt x="97" y="20"/>
                      <a:pt x="96" y="15"/>
                    </a:cubicBezTo>
                    <a:cubicBezTo>
                      <a:pt x="95" y="10"/>
                      <a:pt x="93" y="11"/>
                      <a:pt x="92" y="8"/>
                    </a:cubicBezTo>
                    <a:cubicBezTo>
                      <a:pt x="92" y="5"/>
                      <a:pt x="90" y="0"/>
                      <a:pt x="87" y="3"/>
                    </a:cubicBezTo>
                    <a:cubicBezTo>
                      <a:pt x="85" y="4"/>
                      <a:pt x="88" y="11"/>
                      <a:pt x="87" y="14"/>
                    </a:cubicBezTo>
                    <a:cubicBezTo>
                      <a:pt x="86" y="18"/>
                      <a:pt x="84" y="20"/>
                      <a:pt x="83" y="16"/>
                    </a:cubicBezTo>
                    <a:cubicBezTo>
                      <a:pt x="83" y="12"/>
                      <a:pt x="81" y="11"/>
                      <a:pt x="79" y="13"/>
                    </a:cubicBezTo>
                    <a:cubicBezTo>
                      <a:pt x="77" y="15"/>
                      <a:pt x="75" y="14"/>
                      <a:pt x="74" y="12"/>
                    </a:cubicBezTo>
                    <a:cubicBezTo>
                      <a:pt x="73" y="10"/>
                      <a:pt x="70" y="11"/>
                      <a:pt x="70" y="14"/>
                    </a:cubicBezTo>
                    <a:cubicBezTo>
                      <a:pt x="69" y="16"/>
                      <a:pt x="75" y="21"/>
                      <a:pt x="75" y="25"/>
                    </a:cubicBezTo>
                    <a:cubicBezTo>
                      <a:pt x="74" y="29"/>
                      <a:pt x="70" y="28"/>
                      <a:pt x="69" y="34"/>
                    </a:cubicBezTo>
                    <a:cubicBezTo>
                      <a:pt x="67" y="39"/>
                      <a:pt x="66" y="43"/>
                      <a:pt x="64" y="40"/>
                    </a:cubicBezTo>
                    <a:cubicBezTo>
                      <a:pt x="63" y="36"/>
                      <a:pt x="59" y="35"/>
                      <a:pt x="62" y="32"/>
                    </a:cubicBezTo>
                    <a:cubicBezTo>
                      <a:pt x="65" y="29"/>
                      <a:pt x="65" y="29"/>
                      <a:pt x="61" y="29"/>
                    </a:cubicBezTo>
                    <a:cubicBezTo>
                      <a:pt x="56" y="29"/>
                      <a:pt x="57" y="23"/>
                      <a:pt x="54" y="22"/>
                    </a:cubicBezTo>
                    <a:cubicBezTo>
                      <a:pt x="51" y="21"/>
                      <a:pt x="49" y="21"/>
                      <a:pt x="49" y="25"/>
                    </a:cubicBezTo>
                    <a:cubicBezTo>
                      <a:pt x="49" y="29"/>
                      <a:pt x="51" y="30"/>
                      <a:pt x="51" y="33"/>
                    </a:cubicBezTo>
                    <a:cubicBezTo>
                      <a:pt x="51" y="37"/>
                      <a:pt x="56" y="42"/>
                      <a:pt x="53" y="43"/>
                    </a:cubicBezTo>
                    <a:cubicBezTo>
                      <a:pt x="50" y="44"/>
                      <a:pt x="48" y="41"/>
                      <a:pt x="45" y="43"/>
                    </a:cubicBezTo>
                    <a:cubicBezTo>
                      <a:pt x="42" y="45"/>
                      <a:pt x="41" y="44"/>
                      <a:pt x="41" y="42"/>
                    </a:cubicBezTo>
                    <a:cubicBezTo>
                      <a:pt x="41" y="39"/>
                      <a:pt x="46" y="39"/>
                      <a:pt x="44" y="35"/>
                    </a:cubicBezTo>
                    <a:cubicBezTo>
                      <a:pt x="41" y="32"/>
                      <a:pt x="36" y="31"/>
                      <a:pt x="36" y="33"/>
                    </a:cubicBezTo>
                    <a:cubicBezTo>
                      <a:pt x="36" y="36"/>
                      <a:pt x="28" y="31"/>
                      <a:pt x="27" y="34"/>
                    </a:cubicBezTo>
                    <a:cubicBezTo>
                      <a:pt x="27" y="37"/>
                      <a:pt x="29" y="40"/>
                      <a:pt x="29" y="42"/>
                    </a:cubicBezTo>
                    <a:cubicBezTo>
                      <a:pt x="29" y="44"/>
                      <a:pt x="31" y="45"/>
                      <a:pt x="29" y="47"/>
                    </a:cubicBezTo>
                    <a:cubicBezTo>
                      <a:pt x="27" y="48"/>
                      <a:pt x="21" y="37"/>
                      <a:pt x="20" y="40"/>
                    </a:cubicBezTo>
                    <a:cubicBezTo>
                      <a:pt x="18" y="43"/>
                      <a:pt x="20" y="45"/>
                      <a:pt x="18" y="45"/>
                    </a:cubicBezTo>
                    <a:cubicBezTo>
                      <a:pt x="16" y="45"/>
                      <a:pt x="14" y="44"/>
                      <a:pt x="14" y="45"/>
                    </a:cubicBezTo>
                    <a:cubicBezTo>
                      <a:pt x="14" y="46"/>
                      <a:pt x="13" y="42"/>
                      <a:pt x="9" y="43"/>
                    </a:cubicBezTo>
                    <a:cubicBezTo>
                      <a:pt x="5" y="44"/>
                      <a:pt x="4" y="40"/>
                      <a:pt x="2" y="42"/>
                    </a:cubicBezTo>
                    <a:cubicBezTo>
                      <a:pt x="0" y="44"/>
                      <a:pt x="8" y="46"/>
                      <a:pt x="5" y="48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8" name="Freeform 413">
                <a:extLst>
                  <a:ext uri="{FF2B5EF4-FFF2-40B4-BE49-F238E27FC236}">
                    <a16:creationId xmlns:a16="http://schemas.microsoft.com/office/drawing/2014/main" id="{2A236E74-2C6B-DDEE-1C8A-74E675E4E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0" y="866775"/>
                <a:ext cx="60325" cy="93663"/>
              </a:xfrm>
              <a:custGeom>
                <a:avLst/>
                <a:gdLst>
                  <a:gd name="T0" fmla="*/ 5 w 33"/>
                  <a:gd name="T1" fmla="*/ 23 h 51"/>
                  <a:gd name="T2" fmla="*/ 5 w 33"/>
                  <a:gd name="T3" fmla="*/ 32 h 51"/>
                  <a:gd name="T4" fmla="*/ 20 w 33"/>
                  <a:gd name="T5" fmla="*/ 47 h 51"/>
                  <a:gd name="T6" fmla="*/ 26 w 33"/>
                  <a:gd name="T7" fmla="*/ 43 h 51"/>
                  <a:gd name="T8" fmla="*/ 33 w 33"/>
                  <a:gd name="T9" fmla="*/ 29 h 51"/>
                  <a:gd name="T10" fmla="*/ 24 w 33"/>
                  <a:gd name="T11" fmla="*/ 10 h 51"/>
                  <a:gd name="T12" fmla="*/ 4 w 33"/>
                  <a:gd name="T13" fmla="*/ 7 h 51"/>
                  <a:gd name="T14" fmla="*/ 5 w 33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1">
                    <a:moveTo>
                      <a:pt x="5" y="23"/>
                    </a:moveTo>
                    <a:cubicBezTo>
                      <a:pt x="2" y="28"/>
                      <a:pt x="3" y="32"/>
                      <a:pt x="5" y="32"/>
                    </a:cubicBezTo>
                    <a:cubicBezTo>
                      <a:pt x="8" y="32"/>
                      <a:pt x="8" y="51"/>
                      <a:pt x="20" y="47"/>
                    </a:cubicBezTo>
                    <a:cubicBezTo>
                      <a:pt x="24" y="46"/>
                      <a:pt x="26" y="47"/>
                      <a:pt x="26" y="43"/>
                    </a:cubicBezTo>
                    <a:cubicBezTo>
                      <a:pt x="26" y="38"/>
                      <a:pt x="33" y="36"/>
                      <a:pt x="33" y="29"/>
                    </a:cubicBezTo>
                    <a:cubicBezTo>
                      <a:pt x="33" y="22"/>
                      <a:pt x="29" y="10"/>
                      <a:pt x="24" y="10"/>
                    </a:cubicBezTo>
                    <a:cubicBezTo>
                      <a:pt x="19" y="10"/>
                      <a:pt x="7" y="0"/>
                      <a:pt x="4" y="7"/>
                    </a:cubicBezTo>
                    <a:cubicBezTo>
                      <a:pt x="0" y="14"/>
                      <a:pt x="8" y="18"/>
                      <a:pt x="5" y="2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9" name="Freeform 414">
                <a:extLst>
                  <a:ext uri="{FF2B5EF4-FFF2-40B4-BE49-F238E27FC236}">
                    <a16:creationId xmlns:a16="http://schemas.microsoft.com/office/drawing/2014/main" id="{6624FEAC-802D-9C31-9D58-48864E71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188" y="912813"/>
                <a:ext cx="95250" cy="125413"/>
              </a:xfrm>
              <a:custGeom>
                <a:avLst/>
                <a:gdLst>
                  <a:gd name="T0" fmla="*/ 36 w 52"/>
                  <a:gd name="T1" fmla="*/ 4 h 69"/>
                  <a:gd name="T2" fmla="*/ 38 w 52"/>
                  <a:gd name="T3" fmla="*/ 9 h 69"/>
                  <a:gd name="T4" fmla="*/ 43 w 52"/>
                  <a:gd name="T5" fmla="*/ 15 h 69"/>
                  <a:gd name="T6" fmla="*/ 38 w 52"/>
                  <a:gd name="T7" fmla="*/ 14 h 69"/>
                  <a:gd name="T8" fmla="*/ 35 w 52"/>
                  <a:gd name="T9" fmla="*/ 16 h 69"/>
                  <a:gd name="T10" fmla="*/ 29 w 52"/>
                  <a:gd name="T11" fmla="*/ 15 h 69"/>
                  <a:gd name="T12" fmla="*/ 28 w 52"/>
                  <a:gd name="T13" fmla="*/ 28 h 69"/>
                  <a:gd name="T14" fmla="*/ 26 w 52"/>
                  <a:gd name="T15" fmla="*/ 21 h 69"/>
                  <a:gd name="T16" fmla="*/ 18 w 52"/>
                  <a:gd name="T17" fmla="*/ 17 h 69"/>
                  <a:gd name="T18" fmla="*/ 21 w 52"/>
                  <a:gd name="T19" fmla="*/ 26 h 69"/>
                  <a:gd name="T20" fmla="*/ 18 w 52"/>
                  <a:gd name="T21" fmla="*/ 21 h 69"/>
                  <a:gd name="T22" fmla="*/ 4 w 52"/>
                  <a:gd name="T23" fmla="*/ 33 h 69"/>
                  <a:gd name="T24" fmla="*/ 5 w 52"/>
                  <a:gd name="T25" fmla="*/ 40 h 69"/>
                  <a:gd name="T26" fmla="*/ 1 w 52"/>
                  <a:gd name="T27" fmla="*/ 41 h 69"/>
                  <a:gd name="T28" fmla="*/ 4 w 52"/>
                  <a:gd name="T29" fmla="*/ 48 h 69"/>
                  <a:gd name="T30" fmla="*/ 10 w 52"/>
                  <a:gd name="T31" fmla="*/ 54 h 69"/>
                  <a:gd name="T32" fmla="*/ 17 w 52"/>
                  <a:gd name="T33" fmla="*/ 52 h 69"/>
                  <a:gd name="T34" fmla="*/ 15 w 52"/>
                  <a:gd name="T35" fmla="*/ 61 h 69"/>
                  <a:gd name="T36" fmla="*/ 26 w 52"/>
                  <a:gd name="T37" fmla="*/ 65 h 69"/>
                  <a:gd name="T38" fmla="*/ 31 w 52"/>
                  <a:gd name="T39" fmla="*/ 55 h 69"/>
                  <a:gd name="T40" fmla="*/ 49 w 52"/>
                  <a:gd name="T41" fmla="*/ 40 h 69"/>
                  <a:gd name="T42" fmla="*/ 51 w 52"/>
                  <a:gd name="T43" fmla="*/ 27 h 69"/>
                  <a:gd name="T44" fmla="*/ 46 w 52"/>
                  <a:gd name="T45" fmla="*/ 19 h 69"/>
                  <a:gd name="T46" fmla="*/ 47 w 52"/>
                  <a:gd name="T47" fmla="*/ 14 h 69"/>
                  <a:gd name="T48" fmla="*/ 44 w 52"/>
                  <a:gd name="T49" fmla="*/ 2 h 69"/>
                  <a:gd name="T50" fmla="*/ 36 w 52"/>
                  <a:gd name="T5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69">
                    <a:moveTo>
                      <a:pt x="36" y="4"/>
                    </a:moveTo>
                    <a:cubicBezTo>
                      <a:pt x="36" y="4"/>
                      <a:pt x="38" y="6"/>
                      <a:pt x="38" y="9"/>
                    </a:cubicBezTo>
                    <a:cubicBezTo>
                      <a:pt x="38" y="12"/>
                      <a:pt x="44" y="13"/>
                      <a:pt x="43" y="15"/>
                    </a:cubicBezTo>
                    <a:cubicBezTo>
                      <a:pt x="43" y="18"/>
                      <a:pt x="40" y="16"/>
                      <a:pt x="38" y="14"/>
                    </a:cubicBezTo>
                    <a:cubicBezTo>
                      <a:pt x="36" y="11"/>
                      <a:pt x="36" y="12"/>
                      <a:pt x="35" y="16"/>
                    </a:cubicBezTo>
                    <a:cubicBezTo>
                      <a:pt x="35" y="19"/>
                      <a:pt x="33" y="16"/>
                      <a:pt x="29" y="15"/>
                    </a:cubicBezTo>
                    <a:cubicBezTo>
                      <a:pt x="24" y="15"/>
                      <a:pt x="30" y="28"/>
                      <a:pt x="28" y="28"/>
                    </a:cubicBezTo>
                    <a:cubicBezTo>
                      <a:pt x="27" y="28"/>
                      <a:pt x="26" y="27"/>
                      <a:pt x="26" y="21"/>
                    </a:cubicBezTo>
                    <a:cubicBezTo>
                      <a:pt x="26" y="14"/>
                      <a:pt x="14" y="13"/>
                      <a:pt x="18" y="17"/>
                    </a:cubicBezTo>
                    <a:cubicBezTo>
                      <a:pt x="22" y="21"/>
                      <a:pt x="22" y="26"/>
                      <a:pt x="21" y="26"/>
                    </a:cubicBezTo>
                    <a:cubicBezTo>
                      <a:pt x="20" y="26"/>
                      <a:pt x="20" y="23"/>
                      <a:pt x="18" y="21"/>
                    </a:cubicBezTo>
                    <a:cubicBezTo>
                      <a:pt x="16" y="20"/>
                      <a:pt x="5" y="30"/>
                      <a:pt x="4" y="33"/>
                    </a:cubicBezTo>
                    <a:cubicBezTo>
                      <a:pt x="3" y="36"/>
                      <a:pt x="5" y="38"/>
                      <a:pt x="5" y="40"/>
                    </a:cubicBezTo>
                    <a:cubicBezTo>
                      <a:pt x="5" y="42"/>
                      <a:pt x="1" y="38"/>
                      <a:pt x="1" y="41"/>
                    </a:cubicBezTo>
                    <a:cubicBezTo>
                      <a:pt x="0" y="43"/>
                      <a:pt x="4" y="45"/>
                      <a:pt x="4" y="48"/>
                    </a:cubicBezTo>
                    <a:cubicBezTo>
                      <a:pt x="4" y="51"/>
                      <a:pt x="7" y="51"/>
                      <a:pt x="10" y="54"/>
                    </a:cubicBezTo>
                    <a:cubicBezTo>
                      <a:pt x="12" y="56"/>
                      <a:pt x="16" y="49"/>
                      <a:pt x="17" y="52"/>
                    </a:cubicBezTo>
                    <a:cubicBezTo>
                      <a:pt x="19" y="55"/>
                      <a:pt x="14" y="57"/>
                      <a:pt x="15" y="61"/>
                    </a:cubicBezTo>
                    <a:cubicBezTo>
                      <a:pt x="15" y="66"/>
                      <a:pt x="21" y="69"/>
                      <a:pt x="26" y="65"/>
                    </a:cubicBezTo>
                    <a:cubicBezTo>
                      <a:pt x="31" y="62"/>
                      <a:pt x="31" y="58"/>
                      <a:pt x="31" y="55"/>
                    </a:cubicBezTo>
                    <a:cubicBezTo>
                      <a:pt x="31" y="52"/>
                      <a:pt x="45" y="43"/>
                      <a:pt x="49" y="40"/>
                    </a:cubicBezTo>
                    <a:cubicBezTo>
                      <a:pt x="52" y="36"/>
                      <a:pt x="52" y="31"/>
                      <a:pt x="51" y="27"/>
                    </a:cubicBezTo>
                    <a:cubicBezTo>
                      <a:pt x="50" y="22"/>
                      <a:pt x="47" y="23"/>
                      <a:pt x="46" y="19"/>
                    </a:cubicBezTo>
                    <a:cubicBezTo>
                      <a:pt x="44" y="15"/>
                      <a:pt x="46" y="17"/>
                      <a:pt x="47" y="14"/>
                    </a:cubicBezTo>
                    <a:cubicBezTo>
                      <a:pt x="48" y="11"/>
                      <a:pt x="46" y="5"/>
                      <a:pt x="44" y="2"/>
                    </a:cubicBezTo>
                    <a:cubicBezTo>
                      <a:pt x="43" y="0"/>
                      <a:pt x="36" y="1"/>
                      <a:pt x="36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0" name="Freeform 415">
                <a:extLst>
                  <a:ext uri="{FF2B5EF4-FFF2-40B4-BE49-F238E27FC236}">
                    <a16:creationId xmlns:a16="http://schemas.microsoft.com/office/drawing/2014/main" id="{72FE1233-5BE6-C318-5810-E9426E0D3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50" y="993775"/>
                <a:ext cx="80963" cy="53975"/>
              </a:xfrm>
              <a:custGeom>
                <a:avLst/>
                <a:gdLst>
                  <a:gd name="T0" fmla="*/ 23 w 44"/>
                  <a:gd name="T1" fmla="*/ 2 h 30"/>
                  <a:gd name="T2" fmla="*/ 14 w 44"/>
                  <a:gd name="T3" fmla="*/ 4 h 30"/>
                  <a:gd name="T4" fmla="*/ 8 w 44"/>
                  <a:gd name="T5" fmla="*/ 7 h 30"/>
                  <a:gd name="T6" fmla="*/ 1 w 44"/>
                  <a:gd name="T7" fmla="*/ 9 h 30"/>
                  <a:gd name="T8" fmla="*/ 5 w 44"/>
                  <a:gd name="T9" fmla="*/ 14 h 30"/>
                  <a:gd name="T10" fmla="*/ 12 w 44"/>
                  <a:gd name="T11" fmla="*/ 23 h 30"/>
                  <a:gd name="T12" fmla="*/ 27 w 44"/>
                  <a:gd name="T13" fmla="*/ 27 h 30"/>
                  <a:gd name="T14" fmla="*/ 39 w 44"/>
                  <a:gd name="T15" fmla="*/ 28 h 30"/>
                  <a:gd name="T16" fmla="*/ 41 w 44"/>
                  <a:gd name="T17" fmla="*/ 20 h 30"/>
                  <a:gd name="T18" fmla="*/ 36 w 44"/>
                  <a:gd name="T19" fmla="*/ 15 h 30"/>
                  <a:gd name="T20" fmla="*/ 33 w 44"/>
                  <a:gd name="T21" fmla="*/ 11 h 30"/>
                  <a:gd name="T22" fmla="*/ 29 w 44"/>
                  <a:gd name="T23" fmla="*/ 2 h 30"/>
                  <a:gd name="T24" fmla="*/ 26 w 44"/>
                  <a:gd name="T25" fmla="*/ 8 h 30"/>
                  <a:gd name="T26" fmla="*/ 23 w 44"/>
                  <a:gd name="T2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0">
                    <a:moveTo>
                      <a:pt x="23" y="2"/>
                    </a:moveTo>
                    <a:cubicBezTo>
                      <a:pt x="22" y="0"/>
                      <a:pt x="15" y="1"/>
                      <a:pt x="14" y="4"/>
                    </a:cubicBezTo>
                    <a:cubicBezTo>
                      <a:pt x="13" y="7"/>
                      <a:pt x="10" y="5"/>
                      <a:pt x="8" y="7"/>
                    </a:cubicBezTo>
                    <a:cubicBezTo>
                      <a:pt x="5" y="9"/>
                      <a:pt x="2" y="7"/>
                      <a:pt x="1" y="9"/>
                    </a:cubicBezTo>
                    <a:cubicBezTo>
                      <a:pt x="0" y="11"/>
                      <a:pt x="5" y="10"/>
                      <a:pt x="5" y="14"/>
                    </a:cubicBezTo>
                    <a:cubicBezTo>
                      <a:pt x="5" y="18"/>
                      <a:pt x="9" y="20"/>
                      <a:pt x="12" y="23"/>
                    </a:cubicBezTo>
                    <a:cubicBezTo>
                      <a:pt x="16" y="26"/>
                      <a:pt x="23" y="25"/>
                      <a:pt x="27" y="27"/>
                    </a:cubicBezTo>
                    <a:cubicBezTo>
                      <a:pt x="31" y="30"/>
                      <a:pt x="36" y="30"/>
                      <a:pt x="39" y="28"/>
                    </a:cubicBezTo>
                    <a:cubicBezTo>
                      <a:pt x="43" y="26"/>
                      <a:pt x="44" y="21"/>
                      <a:pt x="41" y="20"/>
                    </a:cubicBezTo>
                    <a:cubicBezTo>
                      <a:pt x="40" y="19"/>
                      <a:pt x="34" y="19"/>
                      <a:pt x="36" y="15"/>
                    </a:cubicBezTo>
                    <a:cubicBezTo>
                      <a:pt x="37" y="11"/>
                      <a:pt x="36" y="12"/>
                      <a:pt x="33" y="11"/>
                    </a:cubicBezTo>
                    <a:cubicBezTo>
                      <a:pt x="30" y="10"/>
                      <a:pt x="32" y="3"/>
                      <a:pt x="29" y="2"/>
                    </a:cubicBezTo>
                    <a:cubicBezTo>
                      <a:pt x="25" y="1"/>
                      <a:pt x="28" y="9"/>
                      <a:pt x="26" y="8"/>
                    </a:cubicBezTo>
                    <a:cubicBezTo>
                      <a:pt x="23" y="7"/>
                      <a:pt x="25" y="4"/>
                      <a:pt x="23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1" name="Freeform 416">
                <a:extLst>
                  <a:ext uri="{FF2B5EF4-FFF2-40B4-BE49-F238E27FC236}">
                    <a16:creationId xmlns:a16="http://schemas.microsoft.com/office/drawing/2014/main" id="{03D75A04-FF16-A66B-80BE-9BEE1E4DF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1077913"/>
                <a:ext cx="11113" cy="1111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1 h 6"/>
                  <a:gd name="T4" fmla="*/ 6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3"/>
                      <a:pt x="6" y="6"/>
                      <a:pt x="6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2" name="Freeform 417">
                <a:extLst>
                  <a:ext uri="{FF2B5EF4-FFF2-40B4-BE49-F238E27FC236}">
                    <a16:creationId xmlns:a16="http://schemas.microsoft.com/office/drawing/2014/main" id="{6143048A-89A0-68B4-A868-E48F143A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5425" y="996950"/>
                <a:ext cx="14288" cy="41275"/>
              </a:xfrm>
              <a:custGeom>
                <a:avLst/>
                <a:gdLst>
                  <a:gd name="T0" fmla="*/ 2 w 8"/>
                  <a:gd name="T1" fmla="*/ 22 h 23"/>
                  <a:gd name="T2" fmla="*/ 8 w 8"/>
                  <a:gd name="T3" fmla="*/ 10 h 23"/>
                  <a:gd name="T4" fmla="*/ 3 w 8"/>
                  <a:gd name="T5" fmla="*/ 2 h 23"/>
                  <a:gd name="T6" fmla="*/ 2 w 8"/>
                  <a:gd name="T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3">
                    <a:moveTo>
                      <a:pt x="2" y="22"/>
                    </a:moveTo>
                    <a:cubicBezTo>
                      <a:pt x="5" y="23"/>
                      <a:pt x="8" y="15"/>
                      <a:pt x="8" y="10"/>
                    </a:cubicBezTo>
                    <a:cubicBezTo>
                      <a:pt x="8" y="6"/>
                      <a:pt x="5" y="0"/>
                      <a:pt x="3" y="2"/>
                    </a:cubicBezTo>
                    <a:cubicBezTo>
                      <a:pt x="0" y="4"/>
                      <a:pt x="0" y="21"/>
                      <a:pt x="2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3" name="Freeform 418">
                <a:extLst>
                  <a:ext uri="{FF2B5EF4-FFF2-40B4-BE49-F238E27FC236}">
                    <a16:creationId xmlns:a16="http://schemas.microsoft.com/office/drawing/2014/main" id="{25D43EBE-1356-A04B-C962-53520B5A6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1003300"/>
                <a:ext cx="17463" cy="14288"/>
              </a:xfrm>
              <a:custGeom>
                <a:avLst/>
                <a:gdLst>
                  <a:gd name="T0" fmla="*/ 3 w 9"/>
                  <a:gd name="T1" fmla="*/ 7 h 7"/>
                  <a:gd name="T2" fmla="*/ 5 w 9"/>
                  <a:gd name="T3" fmla="*/ 0 h 7"/>
                  <a:gd name="T4" fmla="*/ 3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cubicBezTo>
                      <a:pt x="6" y="7"/>
                      <a:pt x="9" y="0"/>
                      <a:pt x="5" y="0"/>
                    </a:cubicBezTo>
                    <a:cubicBezTo>
                      <a:pt x="2" y="0"/>
                      <a:pt x="0" y="6"/>
                      <a:pt x="3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4" name="Freeform 419">
                <a:extLst>
                  <a:ext uri="{FF2B5EF4-FFF2-40B4-BE49-F238E27FC236}">
                    <a16:creationId xmlns:a16="http://schemas.microsoft.com/office/drawing/2014/main" id="{70C08965-C1A3-191F-85DF-5919CCD76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0663" y="1147763"/>
                <a:ext cx="12700" cy="12700"/>
              </a:xfrm>
              <a:custGeom>
                <a:avLst/>
                <a:gdLst>
                  <a:gd name="T0" fmla="*/ 2 w 7"/>
                  <a:gd name="T1" fmla="*/ 1 h 7"/>
                  <a:gd name="T2" fmla="*/ 6 w 7"/>
                  <a:gd name="T3" fmla="*/ 4 h 7"/>
                  <a:gd name="T4" fmla="*/ 2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0" y="3"/>
                      <a:pt x="4" y="7"/>
                      <a:pt x="6" y="4"/>
                    </a:cubicBezTo>
                    <a:cubicBezTo>
                      <a:pt x="7" y="2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5" name="Freeform 420">
                <a:extLst>
                  <a:ext uri="{FF2B5EF4-FFF2-40B4-BE49-F238E27FC236}">
                    <a16:creationId xmlns:a16="http://schemas.microsoft.com/office/drawing/2014/main" id="{FCCBAF43-42CF-E710-6110-B754BA80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0" y="1112838"/>
                <a:ext cx="22225" cy="17463"/>
              </a:xfrm>
              <a:custGeom>
                <a:avLst/>
                <a:gdLst>
                  <a:gd name="T0" fmla="*/ 3 w 12"/>
                  <a:gd name="T1" fmla="*/ 1 h 10"/>
                  <a:gd name="T2" fmla="*/ 3 w 12"/>
                  <a:gd name="T3" fmla="*/ 7 h 10"/>
                  <a:gd name="T4" fmla="*/ 12 w 12"/>
                  <a:gd name="T5" fmla="*/ 6 h 10"/>
                  <a:gd name="T6" fmla="*/ 3 w 12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3" y="1"/>
                    </a:moveTo>
                    <a:cubicBezTo>
                      <a:pt x="0" y="3"/>
                      <a:pt x="0" y="6"/>
                      <a:pt x="3" y="7"/>
                    </a:cubicBezTo>
                    <a:cubicBezTo>
                      <a:pt x="7" y="8"/>
                      <a:pt x="12" y="10"/>
                      <a:pt x="12" y="6"/>
                    </a:cubicBezTo>
                    <a:cubicBezTo>
                      <a:pt x="12" y="3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6" name="Freeform 421">
                <a:extLst>
                  <a:ext uri="{FF2B5EF4-FFF2-40B4-BE49-F238E27FC236}">
                    <a16:creationId xmlns:a16="http://schemas.microsoft.com/office/drawing/2014/main" id="{71A1DD80-B3C5-A915-BD43-610B2519A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9863" y="1108075"/>
                <a:ext cx="6350" cy="9525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3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0"/>
                      <a:pt x="0" y="1"/>
                      <a:pt x="0" y="3"/>
                    </a:cubicBezTo>
                    <a:cubicBezTo>
                      <a:pt x="0" y="5"/>
                      <a:pt x="4" y="5"/>
                      <a:pt x="4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7" name="Freeform 422">
                <a:extLst>
                  <a:ext uri="{FF2B5EF4-FFF2-40B4-BE49-F238E27FC236}">
                    <a16:creationId xmlns:a16="http://schemas.microsoft.com/office/drawing/2014/main" id="{A34BB0BE-58D4-E52D-0E39-844B7300B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713" y="1114425"/>
                <a:ext cx="38100" cy="38100"/>
              </a:xfrm>
              <a:custGeom>
                <a:avLst/>
                <a:gdLst>
                  <a:gd name="T0" fmla="*/ 4 w 21"/>
                  <a:gd name="T1" fmla="*/ 2 h 21"/>
                  <a:gd name="T2" fmla="*/ 2 w 21"/>
                  <a:gd name="T3" fmla="*/ 12 h 21"/>
                  <a:gd name="T4" fmla="*/ 10 w 21"/>
                  <a:gd name="T5" fmla="*/ 20 h 21"/>
                  <a:gd name="T6" fmla="*/ 15 w 21"/>
                  <a:gd name="T7" fmla="*/ 14 h 21"/>
                  <a:gd name="T8" fmla="*/ 21 w 21"/>
                  <a:gd name="T9" fmla="*/ 8 h 21"/>
                  <a:gd name="T10" fmla="*/ 13 w 21"/>
                  <a:gd name="T11" fmla="*/ 8 h 21"/>
                  <a:gd name="T12" fmla="*/ 4 w 21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4" y="2"/>
                    </a:moveTo>
                    <a:cubicBezTo>
                      <a:pt x="0" y="4"/>
                      <a:pt x="1" y="9"/>
                      <a:pt x="2" y="12"/>
                    </a:cubicBezTo>
                    <a:cubicBezTo>
                      <a:pt x="3" y="15"/>
                      <a:pt x="6" y="21"/>
                      <a:pt x="10" y="20"/>
                    </a:cubicBezTo>
                    <a:cubicBezTo>
                      <a:pt x="13" y="19"/>
                      <a:pt x="15" y="17"/>
                      <a:pt x="15" y="14"/>
                    </a:cubicBezTo>
                    <a:cubicBezTo>
                      <a:pt x="14" y="10"/>
                      <a:pt x="21" y="12"/>
                      <a:pt x="21" y="8"/>
                    </a:cubicBezTo>
                    <a:cubicBezTo>
                      <a:pt x="21" y="4"/>
                      <a:pt x="15" y="12"/>
                      <a:pt x="13" y="8"/>
                    </a:cubicBezTo>
                    <a:cubicBezTo>
                      <a:pt x="11" y="5"/>
                      <a:pt x="9" y="0"/>
                      <a:pt x="4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8" name="Freeform 423">
                <a:extLst>
                  <a:ext uri="{FF2B5EF4-FFF2-40B4-BE49-F238E27FC236}">
                    <a16:creationId xmlns:a16="http://schemas.microsoft.com/office/drawing/2014/main" id="{C4DE2179-3922-87FC-9307-E82F773B1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6525" y="1106488"/>
                <a:ext cx="12700" cy="14288"/>
              </a:xfrm>
              <a:custGeom>
                <a:avLst/>
                <a:gdLst>
                  <a:gd name="T0" fmla="*/ 3 w 7"/>
                  <a:gd name="T1" fmla="*/ 6 h 8"/>
                  <a:gd name="T2" fmla="*/ 6 w 7"/>
                  <a:gd name="T3" fmla="*/ 1 h 8"/>
                  <a:gd name="T4" fmla="*/ 3 w 7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6"/>
                    </a:moveTo>
                    <a:cubicBezTo>
                      <a:pt x="6" y="8"/>
                      <a:pt x="7" y="2"/>
                      <a:pt x="6" y="1"/>
                    </a:cubicBezTo>
                    <a:cubicBezTo>
                      <a:pt x="4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9" name="Freeform 424">
                <a:extLst>
                  <a:ext uri="{FF2B5EF4-FFF2-40B4-BE49-F238E27FC236}">
                    <a16:creationId xmlns:a16="http://schemas.microsoft.com/office/drawing/2014/main" id="{666613E4-B815-0F51-7832-E4887785A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1600" y="1130300"/>
                <a:ext cx="12700" cy="15875"/>
              </a:xfrm>
              <a:custGeom>
                <a:avLst/>
                <a:gdLst>
                  <a:gd name="T0" fmla="*/ 1 w 7"/>
                  <a:gd name="T1" fmla="*/ 1 h 8"/>
                  <a:gd name="T2" fmla="*/ 3 w 7"/>
                  <a:gd name="T3" fmla="*/ 8 h 8"/>
                  <a:gd name="T4" fmla="*/ 1 w 7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0" y="8"/>
                      <a:pt x="3" y="8"/>
                    </a:cubicBezTo>
                    <a:cubicBezTo>
                      <a:pt x="7" y="7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0" name="Freeform 425">
                <a:extLst>
                  <a:ext uri="{FF2B5EF4-FFF2-40B4-BE49-F238E27FC236}">
                    <a16:creationId xmlns:a16="http://schemas.microsoft.com/office/drawing/2014/main" id="{24403221-4EC4-10E2-611B-70CD34E2A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1046163"/>
                <a:ext cx="66675" cy="69850"/>
              </a:xfrm>
              <a:custGeom>
                <a:avLst/>
                <a:gdLst>
                  <a:gd name="T0" fmla="*/ 14 w 36"/>
                  <a:gd name="T1" fmla="*/ 30 h 38"/>
                  <a:gd name="T2" fmla="*/ 14 w 36"/>
                  <a:gd name="T3" fmla="*/ 35 h 38"/>
                  <a:gd name="T4" fmla="*/ 26 w 36"/>
                  <a:gd name="T5" fmla="*/ 36 h 38"/>
                  <a:gd name="T6" fmla="*/ 33 w 36"/>
                  <a:gd name="T7" fmla="*/ 34 h 38"/>
                  <a:gd name="T8" fmla="*/ 32 w 36"/>
                  <a:gd name="T9" fmla="*/ 18 h 38"/>
                  <a:gd name="T10" fmla="*/ 28 w 36"/>
                  <a:gd name="T11" fmla="*/ 21 h 38"/>
                  <a:gd name="T12" fmla="*/ 29 w 36"/>
                  <a:gd name="T13" fmla="*/ 12 h 38"/>
                  <a:gd name="T14" fmla="*/ 19 w 36"/>
                  <a:gd name="T15" fmla="*/ 0 h 38"/>
                  <a:gd name="T16" fmla="*/ 6 w 36"/>
                  <a:gd name="T17" fmla="*/ 12 h 38"/>
                  <a:gd name="T18" fmla="*/ 5 w 36"/>
                  <a:gd name="T19" fmla="*/ 35 h 38"/>
                  <a:gd name="T20" fmla="*/ 14 w 36"/>
                  <a:gd name="T2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8">
                    <a:moveTo>
                      <a:pt x="14" y="30"/>
                    </a:moveTo>
                    <a:cubicBezTo>
                      <a:pt x="16" y="33"/>
                      <a:pt x="13" y="34"/>
                      <a:pt x="14" y="35"/>
                    </a:cubicBezTo>
                    <a:cubicBezTo>
                      <a:pt x="16" y="37"/>
                      <a:pt x="23" y="38"/>
                      <a:pt x="26" y="36"/>
                    </a:cubicBezTo>
                    <a:cubicBezTo>
                      <a:pt x="29" y="33"/>
                      <a:pt x="30" y="38"/>
                      <a:pt x="33" y="34"/>
                    </a:cubicBezTo>
                    <a:cubicBezTo>
                      <a:pt x="36" y="29"/>
                      <a:pt x="35" y="18"/>
                      <a:pt x="32" y="18"/>
                    </a:cubicBezTo>
                    <a:cubicBezTo>
                      <a:pt x="28" y="17"/>
                      <a:pt x="30" y="22"/>
                      <a:pt x="28" y="21"/>
                    </a:cubicBezTo>
                    <a:cubicBezTo>
                      <a:pt x="27" y="19"/>
                      <a:pt x="28" y="17"/>
                      <a:pt x="29" y="12"/>
                    </a:cubicBezTo>
                    <a:cubicBezTo>
                      <a:pt x="30" y="6"/>
                      <a:pt x="28" y="0"/>
                      <a:pt x="19" y="0"/>
                    </a:cubicBezTo>
                    <a:cubicBezTo>
                      <a:pt x="11" y="0"/>
                      <a:pt x="11" y="10"/>
                      <a:pt x="6" y="12"/>
                    </a:cubicBezTo>
                    <a:cubicBezTo>
                      <a:pt x="0" y="14"/>
                      <a:pt x="3" y="33"/>
                      <a:pt x="5" y="35"/>
                    </a:cubicBezTo>
                    <a:cubicBezTo>
                      <a:pt x="7" y="37"/>
                      <a:pt x="12" y="28"/>
                      <a:pt x="14" y="3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1" name="Freeform 426">
                <a:extLst>
                  <a:ext uri="{FF2B5EF4-FFF2-40B4-BE49-F238E27FC236}">
                    <a16:creationId xmlns:a16="http://schemas.microsoft.com/office/drawing/2014/main" id="{E06FAD8D-2A93-7C40-D14B-097770AB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800" y="1019175"/>
                <a:ext cx="15875" cy="36513"/>
              </a:xfrm>
              <a:custGeom>
                <a:avLst/>
                <a:gdLst>
                  <a:gd name="T0" fmla="*/ 5 w 9"/>
                  <a:gd name="T1" fmla="*/ 17 h 20"/>
                  <a:gd name="T2" fmla="*/ 7 w 9"/>
                  <a:gd name="T3" fmla="*/ 9 h 20"/>
                  <a:gd name="T4" fmla="*/ 1 w 9"/>
                  <a:gd name="T5" fmla="*/ 4 h 20"/>
                  <a:gd name="T6" fmla="*/ 5 w 9"/>
                  <a:gd name="T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5" y="17"/>
                    </a:moveTo>
                    <a:cubicBezTo>
                      <a:pt x="7" y="14"/>
                      <a:pt x="9" y="11"/>
                      <a:pt x="7" y="9"/>
                    </a:cubicBezTo>
                    <a:cubicBezTo>
                      <a:pt x="5" y="7"/>
                      <a:pt x="2" y="0"/>
                      <a:pt x="1" y="4"/>
                    </a:cubicBezTo>
                    <a:cubicBezTo>
                      <a:pt x="0" y="7"/>
                      <a:pt x="3" y="20"/>
                      <a:pt x="5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2" name="Freeform 427">
                <a:extLst>
                  <a:ext uri="{FF2B5EF4-FFF2-40B4-BE49-F238E27FC236}">
                    <a16:creationId xmlns:a16="http://schemas.microsoft.com/office/drawing/2014/main" id="{D419B041-E2FB-9E4C-6CAE-E3495A64B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0" y="1066800"/>
                <a:ext cx="15875" cy="12700"/>
              </a:xfrm>
              <a:custGeom>
                <a:avLst/>
                <a:gdLst>
                  <a:gd name="T0" fmla="*/ 7 w 9"/>
                  <a:gd name="T1" fmla="*/ 5 h 7"/>
                  <a:gd name="T2" fmla="*/ 2 w 9"/>
                  <a:gd name="T3" fmla="*/ 2 h 7"/>
                  <a:gd name="T4" fmla="*/ 7 w 9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9" y="4"/>
                      <a:pt x="4" y="0"/>
                      <a:pt x="2" y="2"/>
                    </a:cubicBezTo>
                    <a:cubicBezTo>
                      <a:pt x="0" y="4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3" name="Freeform 428">
                <a:extLst>
                  <a:ext uri="{FF2B5EF4-FFF2-40B4-BE49-F238E27FC236}">
                    <a16:creationId xmlns:a16="http://schemas.microsoft.com/office/drawing/2014/main" id="{09CBBCE8-CD5A-2C29-3502-E02DF81C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013" y="1031875"/>
                <a:ext cx="68263" cy="79375"/>
              </a:xfrm>
              <a:custGeom>
                <a:avLst/>
                <a:gdLst>
                  <a:gd name="T0" fmla="*/ 6 w 37"/>
                  <a:gd name="T1" fmla="*/ 15 h 43"/>
                  <a:gd name="T2" fmla="*/ 13 w 37"/>
                  <a:gd name="T3" fmla="*/ 32 h 43"/>
                  <a:gd name="T4" fmla="*/ 20 w 37"/>
                  <a:gd name="T5" fmla="*/ 41 h 43"/>
                  <a:gd name="T6" fmla="*/ 30 w 37"/>
                  <a:gd name="T7" fmla="*/ 40 h 43"/>
                  <a:gd name="T8" fmla="*/ 37 w 37"/>
                  <a:gd name="T9" fmla="*/ 34 h 43"/>
                  <a:gd name="T10" fmla="*/ 26 w 37"/>
                  <a:gd name="T11" fmla="*/ 24 h 43"/>
                  <a:gd name="T12" fmla="*/ 22 w 37"/>
                  <a:gd name="T13" fmla="*/ 15 h 43"/>
                  <a:gd name="T14" fmla="*/ 19 w 37"/>
                  <a:gd name="T15" fmla="*/ 22 h 43"/>
                  <a:gd name="T16" fmla="*/ 15 w 37"/>
                  <a:gd name="T17" fmla="*/ 14 h 43"/>
                  <a:gd name="T18" fmla="*/ 16 w 37"/>
                  <a:gd name="T19" fmla="*/ 5 h 43"/>
                  <a:gd name="T20" fmla="*/ 13 w 37"/>
                  <a:gd name="T21" fmla="*/ 9 h 43"/>
                  <a:gd name="T22" fmla="*/ 8 w 37"/>
                  <a:gd name="T23" fmla="*/ 0 h 43"/>
                  <a:gd name="T24" fmla="*/ 3 w 37"/>
                  <a:gd name="T25" fmla="*/ 6 h 43"/>
                  <a:gd name="T26" fmla="*/ 6 w 37"/>
                  <a:gd name="T2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43">
                    <a:moveTo>
                      <a:pt x="6" y="15"/>
                    </a:moveTo>
                    <a:cubicBezTo>
                      <a:pt x="10" y="18"/>
                      <a:pt x="13" y="28"/>
                      <a:pt x="13" y="32"/>
                    </a:cubicBezTo>
                    <a:cubicBezTo>
                      <a:pt x="13" y="37"/>
                      <a:pt x="15" y="41"/>
                      <a:pt x="20" y="41"/>
                    </a:cubicBezTo>
                    <a:cubicBezTo>
                      <a:pt x="24" y="41"/>
                      <a:pt x="30" y="43"/>
                      <a:pt x="30" y="40"/>
                    </a:cubicBezTo>
                    <a:cubicBezTo>
                      <a:pt x="31" y="37"/>
                      <a:pt x="37" y="37"/>
                      <a:pt x="37" y="34"/>
                    </a:cubicBezTo>
                    <a:cubicBezTo>
                      <a:pt x="37" y="32"/>
                      <a:pt x="28" y="29"/>
                      <a:pt x="26" y="24"/>
                    </a:cubicBezTo>
                    <a:cubicBezTo>
                      <a:pt x="25" y="18"/>
                      <a:pt x="24" y="15"/>
                      <a:pt x="22" y="15"/>
                    </a:cubicBezTo>
                    <a:cubicBezTo>
                      <a:pt x="21" y="15"/>
                      <a:pt x="23" y="23"/>
                      <a:pt x="19" y="22"/>
                    </a:cubicBezTo>
                    <a:cubicBezTo>
                      <a:pt x="16" y="22"/>
                      <a:pt x="14" y="17"/>
                      <a:pt x="15" y="14"/>
                    </a:cubicBezTo>
                    <a:cubicBezTo>
                      <a:pt x="16" y="10"/>
                      <a:pt x="19" y="5"/>
                      <a:pt x="16" y="5"/>
                    </a:cubicBezTo>
                    <a:cubicBezTo>
                      <a:pt x="14" y="4"/>
                      <a:pt x="16" y="11"/>
                      <a:pt x="13" y="9"/>
                    </a:cubicBezTo>
                    <a:cubicBezTo>
                      <a:pt x="10" y="7"/>
                      <a:pt x="10" y="0"/>
                      <a:pt x="8" y="0"/>
                    </a:cubicBezTo>
                    <a:cubicBezTo>
                      <a:pt x="5" y="0"/>
                      <a:pt x="7" y="5"/>
                      <a:pt x="3" y="6"/>
                    </a:cubicBezTo>
                    <a:cubicBezTo>
                      <a:pt x="0" y="8"/>
                      <a:pt x="2" y="13"/>
                      <a:pt x="6" y="1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4" name="Freeform 429">
                <a:extLst>
                  <a:ext uri="{FF2B5EF4-FFF2-40B4-BE49-F238E27FC236}">
                    <a16:creationId xmlns:a16="http://schemas.microsoft.com/office/drawing/2014/main" id="{88938B4A-221A-6272-2301-50CC3A65D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5" y="1120775"/>
                <a:ext cx="12700" cy="14288"/>
              </a:xfrm>
              <a:custGeom>
                <a:avLst/>
                <a:gdLst>
                  <a:gd name="T0" fmla="*/ 1 w 7"/>
                  <a:gd name="T1" fmla="*/ 1 h 7"/>
                  <a:gd name="T2" fmla="*/ 6 w 7"/>
                  <a:gd name="T3" fmla="*/ 5 h 7"/>
                  <a:gd name="T4" fmla="*/ 1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2"/>
                      <a:pt x="5" y="7"/>
                      <a:pt x="6" y="5"/>
                    </a:cubicBezTo>
                    <a:cubicBezTo>
                      <a:pt x="7" y="3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5" name="Freeform 430">
                <a:extLst>
                  <a:ext uri="{FF2B5EF4-FFF2-40B4-BE49-F238E27FC236}">
                    <a16:creationId xmlns:a16="http://schemas.microsoft.com/office/drawing/2014/main" id="{E301DA74-DEAD-BA66-DE25-5769E8109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313" y="1127125"/>
                <a:ext cx="58738" cy="55563"/>
              </a:xfrm>
              <a:custGeom>
                <a:avLst/>
                <a:gdLst>
                  <a:gd name="T0" fmla="*/ 25 w 32"/>
                  <a:gd name="T1" fmla="*/ 0 h 30"/>
                  <a:gd name="T2" fmla="*/ 17 w 32"/>
                  <a:gd name="T3" fmla="*/ 10 h 30"/>
                  <a:gd name="T4" fmla="*/ 8 w 32"/>
                  <a:gd name="T5" fmla="*/ 17 h 30"/>
                  <a:gd name="T6" fmla="*/ 3 w 32"/>
                  <a:gd name="T7" fmla="*/ 29 h 30"/>
                  <a:gd name="T8" fmla="*/ 12 w 32"/>
                  <a:gd name="T9" fmla="*/ 28 h 30"/>
                  <a:gd name="T10" fmla="*/ 25 w 32"/>
                  <a:gd name="T11" fmla="*/ 19 h 30"/>
                  <a:gd name="T12" fmla="*/ 30 w 32"/>
                  <a:gd name="T13" fmla="*/ 4 h 30"/>
                  <a:gd name="T14" fmla="*/ 25 w 3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25" y="0"/>
                    </a:moveTo>
                    <a:cubicBezTo>
                      <a:pt x="24" y="0"/>
                      <a:pt x="20" y="8"/>
                      <a:pt x="17" y="10"/>
                    </a:cubicBezTo>
                    <a:cubicBezTo>
                      <a:pt x="15" y="12"/>
                      <a:pt x="11" y="14"/>
                      <a:pt x="8" y="17"/>
                    </a:cubicBezTo>
                    <a:cubicBezTo>
                      <a:pt x="6" y="19"/>
                      <a:pt x="0" y="28"/>
                      <a:pt x="3" y="29"/>
                    </a:cubicBezTo>
                    <a:cubicBezTo>
                      <a:pt x="6" y="30"/>
                      <a:pt x="8" y="28"/>
                      <a:pt x="12" y="28"/>
                    </a:cubicBezTo>
                    <a:cubicBezTo>
                      <a:pt x="16" y="28"/>
                      <a:pt x="25" y="26"/>
                      <a:pt x="25" y="19"/>
                    </a:cubicBezTo>
                    <a:cubicBezTo>
                      <a:pt x="25" y="12"/>
                      <a:pt x="32" y="7"/>
                      <a:pt x="30" y="4"/>
                    </a:cubicBezTo>
                    <a:cubicBezTo>
                      <a:pt x="27" y="2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6" name="Freeform 431">
                <a:extLst>
                  <a:ext uri="{FF2B5EF4-FFF2-40B4-BE49-F238E27FC236}">
                    <a16:creationId xmlns:a16="http://schemas.microsoft.com/office/drawing/2014/main" id="{7BF94DFC-1D84-B995-3A01-D7CC6EBF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0" y="1096963"/>
                <a:ext cx="119063" cy="100013"/>
              </a:xfrm>
              <a:custGeom>
                <a:avLst/>
                <a:gdLst>
                  <a:gd name="T0" fmla="*/ 10 w 65"/>
                  <a:gd name="T1" fmla="*/ 20 h 54"/>
                  <a:gd name="T2" fmla="*/ 12 w 65"/>
                  <a:gd name="T3" fmla="*/ 26 h 54"/>
                  <a:gd name="T4" fmla="*/ 3 w 65"/>
                  <a:gd name="T5" fmla="*/ 26 h 54"/>
                  <a:gd name="T6" fmla="*/ 10 w 65"/>
                  <a:gd name="T7" fmla="*/ 37 h 54"/>
                  <a:gd name="T8" fmla="*/ 25 w 65"/>
                  <a:gd name="T9" fmla="*/ 52 h 54"/>
                  <a:gd name="T10" fmla="*/ 43 w 65"/>
                  <a:gd name="T11" fmla="*/ 46 h 54"/>
                  <a:gd name="T12" fmla="*/ 49 w 65"/>
                  <a:gd name="T13" fmla="*/ 30 h 54"/>
                  <a:gd name="T14" fmla="*/ 58 w 65"/>
                  <a:gd name="T15" fmla="*/ 23 h 54"/>
                  <a:gd name="T16" fmla="*/ 61 w 65"/>
                  <a:gd name="T17" fmla="*/ 15 h 54"/>
                  <a:gd name="T18" fmla="*/ 55 w 65"/>
                  <a:gd name="T19" fmla="*/ 16 h 54"/>
                  <a:gd name="T20" fmla="*/ 54 w 65"/>
                  <a:gd name="T21" fmla="*/ 9 h 54"/>
                  <a:gd name="T22" fmla="*/ 47 w 65"/>
                  <a:gd name="T23" fmla="*/ 10 h 54"/>
                  <a:gd name="T24" fmla="*/ 41 w 65"/>
                  <a:gd name="T25" fmla="*/ 15 h 54"/>
                  <a:gd name="T26" fmla="*/ 38 w 65"/>
                  <a:gd name="T27" fmla="*/ 4 h 54"/>
                  <a:gd name="T28" fmla="*/ 36 w 65"/>
                  <a:gd name="T29" fmla="*/ 3 h 54"/>
                  <a:gd name="T30" fmla="*/ 29 w 65"/>
                  <a:gd name="T31" fmla="*/ 2 h 54"/>
                  <a:gd name="T32" fmla="*/ 23 w 65"/>
                  <a:gd name="T33" fmla="*/ 7 h 54"/>
                  <a:gd name="T34" fmla="*/ 25 w 65"/>
                  <a:gd name="T35" fmla="*/ 12 h 54"/>
                  <a:gd name="T36" fmla="*/ 23 w 65"/>
                  <a:gd name="T37" fmla="*/ 12 h 54"/>
                  <a:gd name="T38" fmla="*/ 12 w 65"/>
                  <a:gd name="T39" fmla="*/ 12 h 54"/>
                  <a:gd name="T40" fmla="*/ 10 w 65"/>
                  <a:gd name="T41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4">
                    <a:moveTo>
                      <a:pt x="10" y="20"/>
                    </a:moveTo>
                    <a:cubicBezTo>
                      <a:pt x="11" y="22"/>
                      <a:pt x="14" y="24"/>
                      <a:pt x="12" y="26"/>
                    </a:cubicBezTo>
                    <a:cubicBezTo>
                      <a:pt x="10" y="28"/>
                      <a:pt x="6" y="23"/>
                      <a:pt x="3" y="26"/>
                    </a:cubicBezTo>
                    <a:cubicBezTo>
                      <a:pt x="0" y="29"/>
                      <a:pt x="6" y="34"/>
                      <a:pt x="10" y="37"/>
                    </a:cubicBezTo>
                    <a:cubicBezTo>
                      <a:pt x="14" y="39"/>
                      <a:pt x="21" y="50"/>
                      <a:pt x="25" y="52"/>
                    </a:cubicBezTo>
                    <a:cubicBezTo>
                      <a:pt x="29" y="54"/>
                      <a:pt x="40" y="52"/>
                      <a:pt x="43" y="46"/>
                    </a:cubicBezTo>
                    <a:cubicBezTo>
                      <a:pt x="45" y="40"/>
                      <a:pt x="50" y="36"/>
                      <a:pt x="49" y="30"/>
                    </a:cubicBezTo>
                    <a:cubicBezTo>
                      <a:pt x="48" y="24"/>
                      <a:pt x="54" y="26"/>
                      <a:pt x="58" y="23"/>
                    </a:cubicBezTo>
                    <a:cubicBezTo>
                      <a:pt x="61" y="21"/>
                      <a:pt x="65" y="18"/>
                      <a:pt x="61" y="15"/>
                    </a:cubicBezTo>
                    <a:cubicBezTo>
                      <a:pt x="57" y="11"/>
                      <a:pt x="56" y="18"/>
                      <a:pt x="55" y="16"/>
                    </a:cubicBezTo>
                    <a:cubicBezTo>
                      <a:pt x="52" y="14"/>
                      <a:pt x="56" y="11"/>
                      <a:pt x="54" y="9"/>
                    </a:cubicBezTo>
                    <a:cubicBezTo>
                      <a:pt x="53" y="8"/>
                      <a:pt x="48" y="5"/>
                      <a:pt x="47" y="10"/>
                    </a:cubicBezTo>
                    <a:cubicBezTo>
                      <a:pt x="45" y="14"/>
                      <a:pt x="44" y="19"/>
                      <a:pt x="41" y="15"/>
                    </a:cubicBezTo>
                    <a:cubicBezTo>
                      <a:pt x="38" y="10"/>
                      <a:pt x="38" y="7"/>
                      <a:pt x="38" y="4"/>
                    </a:cubicBezTo>
                    <a:cubicBezTo>
                      <a:pt x="38" y="2"/>
                      <a:pt x="38" y="0"/>
                      <a:pt x="36" y="3"/>
                    </a:cubicBezTo>
                    <a:cubicBezTo>
                      <a:pt x="35" y="6"/>
                      <a:pt x="35" y="0"/>
                      <a:pt x="29" y="2"/>
                    </a:cubicBezTo>
                    <a:cubicBezTo>
                      <a:pt x="24" y="4"/>
                      <a:pt x="22" y="4"/>
                      <a:pt x="23" y="7"/>
                    </a:cubicBezTo>
                    <a:cubicBezTo>
                      <a:pt x="24" y="9"/>
                      <a:pt x="25" y="12"/>
                      <a:pt x="25" y="12"/>
                    </a:cubicBezTo>
                    <a:cubicBezTo>
                      <a:pt x="25" y="12"/>
                      <a:pt x="23" y="15"/>
                      <a:pt x="23" y="12"/>
                    </a:cubicBezTo>
                    <a:cubicBezTo>
                      <a:pt x="22" y="10"/>
                      <a:pt x="17" y="8"/>
                      <a:pt x="12" y="12"/>
                    </a:cubicBezTo>
                    <a:cubicBezTo>
                      <a:pt x="8" y="15"/>
                      <a:pt x="8" y="17"/>
                      <a:pt x="10" y="2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7" name="Freeform 432">
                <a:extLst>
                  <a:ext uri="{FF2B5EF4-FFF2-40B4-BE49-F238E27FC236}">
                    <a16:creationId xmlns:a16="http://schemas.microsoft.com/office/drawing/2014/main" id="{98175D28-EDA4-5DF3-8730-B8C46E13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0788" y="1101725"/>
                <a:ext cx="12700" cy="9525"/>
              </a:xfrm>
              <a:custGeom>
                <a:avLst/>
                <a:gdLst>
                  <a:gd name="T0" fmla="*/ 3 w 7"/>
                  <a:gd name="T1" fmla="*/ 3 h 5"/>
                  <a:gd name="T2" fmla="*/ 5 w 7"/>
                  <a:gd name="T3" fmla="*/ 0 h 5"/>
                  <a:gd name="T4" fmla="*/ 3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3"/>
                    </a:moveTo>
                    <a:cubicBezTo>
                      <a:pt x="7" y="5"/>
                      <a:pt x="6" y="1"/>
                      <a:pt x="5" y="0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8" name="Freeform 433">
                <a:extLst>
                  <a:ext uri="{FF2B5EF4-FFF2-40B4-BE49-F238E27FC236}">
                    <a16:creationId xmlns:a16="http://schemas.microsoft.com/office/drawing/2014/main" id="{D8738861-88EA-BE08-4985-DEC63F65C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5" y="1066800"/>
                <a:ext cx="28575" cy="30163"/>
              </a:xfrm>
              <a:custGeom>
                <a:avLst/>
                <a:gdLst>
                  <a:gd name="T0" fmla="*/ 5 w 15"/>
                  <a:gd name="T1" fmla="*/ 14 h 17"/>
                  <a:gd name="T2" fmla="*/ 15 w 15"/>
                  <a:gd name="T3" fmla="*/ 13 h 17"/>
                  <a:gd name="T4" fmla="*/ 11 w 15"/>
                  <a:gd name="T5" fmla="*/ 8 h 17"/>
                  <a:gd name="T6" fmla="*/ 4 w 15"/>
                  <a:gd name="T7" fmla="*/ 4 h 17"/>
                  <a:gd name="T8" fmla="*/ 5 w 15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5" y="14"/>
                    </a:moveTo>
                    <a:cubicBezTo>
                      <a:pt x="9" y="17"/>
                      <a:pt x="15" y="17"/>
                      <a:pt x="15" y="13"/>
                    </a:cubicBezTo>
                    <a:cubicBezTo>
                      <a:pt x="15" y="11"/>
                      <a:pt x="14" y="10"/>
                      <a:pt x="11" y="8"/>
                    </a:cubicBezTo>
                    <a:cubicBezTo>
                      <a:pt x="9" y="6"/>
                      <a:pt x="7" y="0"/>
                      <a:pt x="4" y="4"/>
                    </a:cubicBezTo>
                    <a:cubicBezTo>
                      <a:pt x="0" y="7"/>
                      <a:pt x="1" y="12"/>
                      <a:pt x="5" y="1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9" name="Freeform 434">
                <a:extLst>
                  <a:ext uri="{FF2B5EF4-FFF2-40B4-BE49-F238E27FC236}">
                    <a16:creationId xmlns:a16="http://schemas.microsoft.com/office/drawing/2014/main" id="{5DF90444-2FBA-5AE5-9FE6-210DA0189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688" y="1042988"/>
                <a:ext cx="34925" cy="50800"/>
              </a:xfrm>
              <a:custGeom>
                <a:avLst/>
                <a:gdLst>
                  <a:gd name="T0" fmla="*/ 15 w 19"/>
                  <a:gd name="T1" fmla="*/ 22 h 28"/>
                  <a:gd name="T2" fmla="*/ 16 w 19"/>
                  <a:gd name="T3" fmla="*/ 3 h 28"/>
                  <a:gd name="T4" fmla="*/ 9 w 19"/>
                  <a:gd name="T5" fmla="*/ 4 h 28"/>
                  <a:gd name="T6" fmla="*/ 11 w 19"/>
                  <a:gd name="T7" fmla="*/ 10 h 28"/>
                  <a:gd name="T8" fmla="*/ 8 w 19"/>
                  <a:gd name="T9" fmla="*/ 14 h 28"/>
                  <a:gd name="T10" fmla="*/ 0 w 19"/>
                  <a:gd name="T11" fmla="*/ 19 h 28"/>
                  <a:gd name="T12" fmla="*/ 15 w 19"/>
                  <a:gd name="T13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8">
                    <a:moveTo>
                      <a:pt x="15" y="22"/>
                    </a:moveTo>
                    <a:cubicBezTo>
                      <a:pt x="18" y="16"/>
                      <a:pt x="19" y="7"/>
                      <a:pt x="16" y="3"/>
                    </a:cubicBezTo>
                    <a:cubicBezTo>
                      <a:pt x="14" y="1"/>
                      <a:pt x="9" y="0"/>
                      <a:pt x="9" y="4"/>
                    </a:cubicBezTo>
                    <a:cubicBezTo>
                      <a:pt x="9" y="7"/>
                      <a:pt x="14" y="7"/>
                      <a:pt x="11" y="10"/>
                    </a:cubicBezTo>
                    <a:cubicBezTo>
                      <a:pt x="9" y="12"/>
                      <a:pt x="7" y="12"/>
                      <a:pt x="8" y="14"/>
                    </a:cubicBezTo>
                    <a:cubicBezTo>
                      <a:pt x="9" y="16"/>
                      <a:pt x="0" y="15"/>
                      <a:pt x="0" y="19"/>
                    </a:cubicBezTo>
                    <a:cubicBezTo>
                      <a:pt x="0" y="23"/>
                      <a:pt x="13" y="28"/>
                      <a:pt x="15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0" name="Freeform 435">
                <a:extLst>
                  <a:ext uri="{FF2B5EF4-FFF2-40B4-BE49-F238E27FC236}">
                    <a16:creationId xmlns:a16="http://schemas.microsoft.com/office/drawing/2014/main" id="{F105F424-5C40-F933-0FD9-25FB95C3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75" y="1060450"/>
                <a:ext cx="20638" cy="20638"/>
              </a:xfrm>
              <a:custGeom>
                <a:avLst/>
                <a:gdLst>
                  <a:gd name="T0" fmla="*/ 8 w 11"/>
                  <a:gd name="T1" fmla="*/ 1 h 11"/>
                  <a:gd name="T2" fmla="*/ 3 w 11"/>
                  <a:gd name="T3" fmla="*/ 8 h 11"/>
                  <a:gd name="T4" fmla="*/ 8 w 11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8" y="1"/>
                    </a:moveTo>
                    <a:cubicBezTo>
                      <a:pt x="7" y="0"/>
                      <a:pt x="0" y="5"/>
                      <a:pt x="3" y="8"/>
                    </a:cubicBezTo>
                    <a:cubicBezTo>
                      <a:pt x="6" y="11"/>
                      <a:pt x="11" y="8"/>
                      <a:pt x="8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1" name="Freeform 436">
                <a:extLst>
                  <a:ext uri="{FF2B5EF4-FFF2-40B4-BE49-F238E27FC236}">
                    <a16:creationId xmlns:a16="http://schemas.microsoft.com/office/drawing/2014/main" id="{B5A74E43-A14B-D017-4B7D-1BB2E9F14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513" y="1085850"/>
                <a:ext cx="11113" cy="14288"/>
              </a:xfrm>
              <a:custGeom>
                <a:avLst/>
                <a:gdLst>
                  <a:gd name="T0" fmla="*/ 5 w 6"/>
                  <a:gd name="T1" fmla="*/ 5 h 7"/>
                  <a:gd name="T2" fmla="*/ 3 w 6"/>
                  <a:gd name="T3" fmla="*/ 0 h 7"/>
                  <a:gd name="T4" fmla="*/ 5 w 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6" y="3"/>
                      <a:pt x="6" y="0"/>
                      <a:pt x="3" y="0"/>
                    </a:cubicBezTo>
                    <a:cubicBezTo>
                      <a:pt x="0" y="0"/>
                      <a:pt x="3" y="7"/>
                      <a:pt x="5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2" name="Freeform 437">
                <a:extLst>
                  <a:ext uri="{FF2B5EF4-FFF2-40B4-BE49-F238E27FC236}">
                    <a16:creationId xmlns:a16="http://schemas.microsoft.com/office/drawing/2014/main" id="{6F523951-F23C-F43A-EFA0-C69C207BD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1081088"/>
                <a:ext cx="41275" cy="49213"/>
              </a:xfrm>
              <a:custGeom>
                <a:avLst/>
                <a:gdLst>
                  <a:gd name="T0" fmla="*/ 3 w 23"/>
                  <a:gd name="T1" fmla="*/ 25 h 27"/>
                  <a:gd name="T2" fmla="*/ 11 w 23"/>
                  <a:gd name="T3" fmla="*/ 19 h 27"/>
                  <a:gd name="T4" fmla="*/ 18 w 23"/>
                  <a:gd name="T5" fmla="*/ 16 h 27"/>
                  <a:gd name="T6" fmla="*/ 16 w 23"/>
                  <a:gd name="T7" fmla="*/ 7 h 27"/>
                  <a:gd name="T8" fmla="*/ 14 w 23"/>
                  <a:gd name="T9" fmla="*/ 4 h 27"/>
                  <a:gd name="T10" fmla="*/ 12 w 23"/>
                  <a:gd name="T11" fmla="*/ 2 h 27"/>
                  <a:gd name="T12" fmla="*/ 12 w 23"/>
                  <a:gd name="T13" fmla="*/ 13 h 27"/>
                  <a:gd name="T14" fmla="*/ 6 w 23"/>
                  <a:gd name="T15" fmla="*/ 4 h 27"/>
                  <a:gd name="T16" fmla="*/ 3 w 23"/>
                  <a:gd name="T17" fmla="*/ 13 h 27"/>
                  <a:gd name="T18" fmla="*/ 2 w 23"/>
                  <a:gd name="T19" fmla="*/ 19 h 27"/>
                  <a:gd name="T20" fmla="*/ 3 w 23"/>
                  <a:gd name="T2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7">
                    <a:moveTo>
                      <a:pt x="3" y="25"/>
                    </a:moveTo>
                    <a:cubicBezTo>
                      <a:pt x="5" y="27"/>
                      <a:pt x="11" y="22"/>
                      <a:pt x="11" y="19"/>
                    </a:cubicBezTo>
                    <a:cubicBezTo>
                      <a:pt x="11" y="15"/>
                      <a:pt x="15" y="20"/>
                      <a:pt x="18" y="16"/>
                    </a:cubicBezTo>
                    <a:cubicBezTo>
                      <a:pt x="20" y="13"/>
                      <a:pt x="23" y="10"/>
                      <a:pt x="16" y="7"/>
                    </a:cubicBezTo>
                    <a:cubicBezTo>
                      <a:pt x="15" y="6"/>
                      <a:pt x="14" y="5"/>
                      <a:pt x="14" y="4"/>
                    </a:cubicBezTo>
                    <a:cubicBezTo>
                      <a:pt x="14" y="2"/>
                      <a:pt x="12" y="0"/>
                      <a:pt x="12" y="2"/>
                    </a:cubicBezTo>
                    <a:cubicBezTo>
                      <a:pt x="11" y="4"/>
                      <a:pt x="12" y="12"/>
                      <a:pt x="12" y="13"/>
                    </a:cubicBezTo>
                    <a:cubicBezTo>
                      <a:pt x="11" y="14"/>
                      <a:pt x="10" y="1"/>
                      <a:pt x="6" y="4"/>
                    </a:cubicBezTo>
                    <a:cubicBezTo>
                      <a:pt x="3" y="8"/>
                      <a:pt x="4" y="11"/>
                      <a:pt x="3" y="13"/>
                    </a:cubicBezTo>
                    <a:cubicBezTo>
                      <a:pt x="2" y="15"/>
                      <a:pt x="1" y="18"/>
                      <a:pt x="2" y="19"/>
                    </a:cubicBezTo>
                    <a:cubicBezTo>
                      <a:pt x="4" y="20"/>
                      <a:pt x="0" y="24"/>
                      <a:pt x="3" y="2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3" name="Freeform 438">
                <a:extLst>
                  <a:ext uri="{FF2B5EF4-FFF2-40B4-BE49-F238E27FC236}">
                    <a16:creationId xmlns:a16="http://schemas.microsoft.com/office/drawing/2014/main" id="{9F118D3B-3FE1-C0B1-AC0E-E1496ADE2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1174750"/>
                <a:ext cx="14288" cy="12700"/>
              </a:xfrm>
              <a:custGeom>
                <a:avLst/>
                <a:gdLst>
                  <a:gd name="T0" fmla="*/ 4 w 8"/>
                  <a:gd name="T1" fmla="*/ 6 h 7"/>
                  <a:gd name="T2" fmla="*/ 8 w 8"/>
                  <a:gd name="T3" fmla="*/ 4 h 7"/>
                  <a:gd name="T4" fmla="*/ 0 w 8"/>
                  <a:gd name="T5" fmla="*/ 4 h 7"/>
                  <a:gd name="T6" fmla="*/ 4 w 8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6"/>
                    </a:moveTo>
                    <a:cubicBezTo>
                      <a:pt x="5" y="4"/>
                      <a:pt x="8" y="7"/>
                      <a:pt x="8" y="4"/>
                    </a:cubicBezTo>
                    <a:cubicBezTo>
                      <a:pt x="8" y="0"/>
                      <a:pt x="0" y="1"/>
                      <a:pt x="0" y="4"/>
                    </a:cubicBezTo>
                    <a:cubicBezTo>
                      <a:pt x="0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4" name="Freeform 439">
                <a:extLst>
                  <a:ext uri="{FF2B5EF4-FFF2-40B4-BE49-F238E27FC236}">
                    <a16:creationId xmlns:a16="http://schemas.microsoft.com/office/drawing/2014/main" id="{8E6FB324-B405-FC14-6C8C-F27CBE2D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0613" y="1209675"/>
                <a:ext cx="6350" cy="952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0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5"/>
                      <a:pt x="3" y="0"/>
                      <a:pt x="2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5" name="Freeform 440">
                <a:extLst>
                  <a:ext uri="{FF2B5EF4-FFF2-40B4-BE49-F238E27FC236}">
                    <a16:creationId xmlns:a16="http://schemas.microsoft.com/office/drawing/2014/main" id="{5F92BC4A-579C-4532-626C-F65338A28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7913" y="1236663"/>
                <a:ext cx="14288" cy="11113"/>
              </a:xfrm>
              <a:custGeom>
                <a:avLst/>
                <a:gdLst>
                  <a:gd name="T0" fmla="*/ 6 w 8"/>
                  <a:gd name="T1" fmla="*/ 1 h 6"/>
                  <a:gd name="T2" fmla="*/ 2 w 8"/>
                  <a:gd name="T3" fmla="*/ 4 h 6"/>
                  <a:gd name="T4" fmla="*/ 6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6" y="1"/>
                    </a:moveTo>
                    <a:cubicBezTo>
                      <a:pt x="5" y="0"/>
                      <a:pt x="0" y="2"/>
                      <a:pt x="2" y="4"/>
                    </a:cubicBezTo>
                    <a:cubicBezTo>
                      <a:pt x="4" y="6"/>
                      <a:pt x="8" y="3"/>
                      <a:pt x="6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6" name="Freeform 441">
                <a:extLst>
                  <a:ext uri="{FF2B5EF4-FFF2-40B4-BE49-F238E27FC236}">
                    <a16:creationId xmlns:a16="http://schemas.microsoft.com/office/drawing/2014/main" id="{E8E87C6C-B1FA-EB7C-03A4-DC1E439EC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950" y="1422400"/>
                <a:ext cx="26988" cy="42863"/>
              </a:xfrm>
              <a:custGeom>
                <a:avLst/>
                <a:gdLst>
                  <a:gd name="T0" fmla="*/ 5 w 14"/>
                  <a:gd name="T1" fmla="*/ 17 h 23"/>
                  <a:gd name="T2" fmla="*/ 14 w 14"/>
                  <a:gd name="T3" fmla="*/ 3 h 23"/>
                  <a:gd name="T4" fmla="*/ 0 w 14"/>
                  <a:gd name="T5" fmla="*/ 10 h 23"/>
                  <a:gd name="T6" fmla="*/ 5 w 14"/>
                  <a:gd name="T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5" y="17"/>
                    </a:moveTo>
                    <a:cubicBezTo>
                      <a:pt x="8" y="12"/>
                      <a:pt x="14" y="6"/>
                      <a:pt x="14" y="3"/>
                    </a:cubicBezTo>
                    <a:cubicBezTo>
                      <a:pt x="13" y="0"/>
                      <a:pt x="0" y="4"/>
                      <a:pt x="0" y="10"/>
                    </a:cubicBezTo>
                    <a:cubicBezTo>
                      <a:pt x="0" y="17"/>
                      <a:pt x="2" y="23"/>
                      <a:pt x="5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7" name="Freeform 442">
                <a:extLst>
                  <a:ext uri="{FF2B5EF4-FFF2-40B4-BE49-F238E27FC236}">
                    <a16:creationId xmlns:a16="http://schemas.microsoft.com/office/drawing/2014/main" id="{6693FF07-2B84-2D9E-43DE-AF04198EF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1477963"/>
                <a:ext cx="46038" cy="41275"/>
              </a:xfrm>
              <a:custGeom>
                <a:avLst/>
                <a:gdLst>
                  <a:gd name="T0" fmla="*/ 6 w 25"/>
                  <a:gd name="T1" fmla="*/ 3 h 23"/>
                  <a:gd name="T2" fmla="*/ 0 w 25"/>
                  <a:gd name="T3" fmla="*/ 5 h 23"/>
                  <a:gd name="T4" fmla="*/ 5 w 25"/>
                  <a:gd name="T5" fmla="*/ 17 h 23"/>
                  <a:gd name="T6" fmla="*/ 12 w 25"/>
                  <a:gd name="T7" fmla="*/ 20 h 23"/>
                  <a:gd name="T8" fmla="*/ 22 w 25"/>
                  <a:gd name="T9" fmla="*/ 10 h 23"/>
                  <a:gd name="T10" fmla="*/ 13 w 25"/>
                  <a:gd name="T11" fmla="*/ 1 h 23"/>
                  <a:gd name="T12" fmla="*/ 6 w 2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">
                    <a:moveTo>
                      <a:pt x="6" y="3"/>
                    </a:moveTo>
                    <a:cubicBezTo>
                      <a:pt x="4" y="5"/>
                      <a:pt x="1" y="1"/>
                      <a:pt x="0" y="5"/>
                    </a:cubicBezTo>
                    <a:cubicBezTo>
                      <a:pt x="0" y="8"/>
                      <a:pt x="5" y="15"/>
                      <a:pt x="5" y="17"/>
                    </a:cubicBezTo>
                    <a:cubicBezTo>
                      <a:pt x="5" y="20"/>
                      <a:pt x="8" y="23"/>
                      <a:pt x="12" y="20"/>
                    </a:cubicBezTo>
                    <a:cubicBezTo>
                      <a:pt x="17" y="18"/>
                      <a:pt x="25" y="14"/>
                      <a:pt x="22" y="10"/>
                    </a:cubicBezTo>
                    <a:cubicBezTo>
                      <a:pt x="18" y="7"/>
                      <a:pt x="19" y="1"/>
                      <a:pt x="13" y="1"/>
                    </a:cubicBezTo>
                    <a:cubicBezTo>
                      <a:pt x="8" y="1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8" name="Freeform 443">
                <a:extLst>
                  <a:ext uri="{FF2B5EF4-FFF2-40B4-BE49-F238E27FC236}">
                    <a16:creationId xmlns:a16="http://schemas.microsoft.com/office/drawing/2014/main" id="{0ED8F484-4C01-7A99-C9AE-F559E3CF5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8213" y="1503363"/>
                <a:ext cx="36513" cy="39688"/>
              </a:xfrm>
              <a:custGeom>
                <a:avLst/>
                <a:gdLst>
                  <a:gd name="T0" fmla="*/ 10 w 20"/>
                  <a:gd name="T1" fmla="*/ 3 h 22"/>
                  <a:gd name="T2" fmla="*/ 6 w 20"/>
                  <a:gd name="T3" fmla="*/ 11 h 22"/>
                  <a:gd name="T4" fmla="*/ 0 w 20"/>
                  <a:gd name="T5" fmla="*/ 17 h 22"/>
                  <a:gd name="T6" fmla="*/ 7 w 20"/>
                  <a:gd name="T7" fmla="*/ 20 h 22"/>
                  <a:gd name="T8" fmla="*/ 20 w 20"/>
                  <a:gd name="T9" fmla="*/ 14 h 22"/>
                  <a:gd name="T10" fmla="*/ 10 w 20"/>
                  <a:gd name="T1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0" y="3"/>
                    </a:moveTo>
                    <a:cubicBezTo>
                      <a:pt x="6" y="6"/>
                      <a:pt x="7" y="9"/>
                      <a:pt x="6" y="11"/>
                    </a:cubicBezTo>
                    <a:cubicBezTo>
                      <a:pt x="5" y="13"/>
                      <a:pt x="0" y="14"/>
                      <a:pt x="0" y="17"/>
                    </a:cubicBezTo>
                    <a:cubicBezTo>
                      <a:pt x="0" y="21"/>
                      <a:pt x="1" y="22"/>
                      <a:pt x="7" y="20"/>
                    </a:cubicBezTo>
                    <a:cubicBezTo>
                      <a:pt x="12" y="17"/>
                      <a:pt x="20" y="19"/>
                      <a:pt x="20" y="14"/>
                    </a:cubicBezTo>
                    <a:cubicBezTo>
                      <a:pt x="20" y="11"/>
                      <a:pt x="14" y="0"/>
                      <a:pt x="10" y="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9" name="Freeform 444">
                <a:extLst>
                  <a:ext uri="{FF2B5EF4-FFF2-40B4-BE49-F238E27FC236}">
                    <a16:creationId xmlns:a16="http://schemas.microsoft.com/office/drawing/2014/main" id="{155C6D21-D6F7-76FE-11BD-C5A4B9DC4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38" y="1463675"/>
                <a:ext cx="17463" cy="12700"/>
              </a:xfrm>
              <a:custGeom>
                <a:avLst/>
                <a:gdLst>
                  <a:gd name="T0" fmla="*/ 6 w 10"/>
                  <a:gd name="T1" fmla="*/ 7 h 7"/>
                  <a:gd name="T2" fmla="*/ 8 w 10"/>
                  <a:gd name="T3" fmla="*/ 2 h 7"/>
                  <a:gd name="T4" fmla="*/ 6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6" y="7"/>
                    </a:moveTo>
                    <a:cubicBezTo>
                      <a:pt x="6" y="7"/>
                      <a:pt x="10" y="5"/>
                      <a:pt x="8" y="2"/>
                    </a:cubicBezTo>
                    <a:cubicBezTo>
                      <a:pt x="7" y="0"/>
                      <a:pt x="0" y="4"/>
                      <a:pt x="6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0" name="Freeform 445">
                <a:extLst>
                  <a:ext uri="{FF2B5EF4-FFF2-40B4-BE49-F238E27FC236}">
                    <a16:creationId xmlns:a16="http://schemas.microsoft.com/office/drawing/2014/main" id="{242BFC6A-C206-5313-D779-F66AC5531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588" y="1444625"/>
                <a:ext cx="19050" cy="20638"/>
              </a:xfrm>
              <a:custGeom>
                <a:avLst/>
                <a:gdLst>
                  <a:gd name="T0" fmla="*/ 8 w 10"/>
                  <a:gd name="T1" fmla="*/ 7 h 11"/>
                  <a:gd name="T2" fmla="*/ 5 w 10"/>
                  <a:gd name="T3" fmla="*/ 2 h 11"/>
                  <a:gd name="T4" fmla="*/ 3 w 10"/>
                  <a:gd name="T5" fmla="*/ 8 h 11"/>
                  <a:gd name="T6" fmla="*/ 8 w 10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8" y="7"/>
                    </a:moveTo>
                    <a:cubicBezTo>
                      <a:pt x="7" y="3"/>
                      <a:pt x="7" y="0"/>
                      <a:pt x="5" y="2"/>
                    </a:cubicBezTo>
                    <a:cubicBezTo>
                      <a:pt x="5" y="2"/>
                      <a:pt x="0" y="6"/>
                      <a:pt x="3" y="8"/>
                    </a:cubicBezTo>
                    <a:cubicBezTo>
                      <a:pt x="5" y="11"/>
                      <a:pt x="10" y="10"/>
                      <a:pt x="8" y="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1" name="Freeform 446">
                <a:extLst>
                  <a:ext uri="{FF2B5EF4-FFF2-40B4-BE49-F238E27FC236}">
                    <a16:creationId xmlns:a16="http://schemas.microsoft.com/office/drawing/2014/main" id="{45C93C30-BE41-1525-5000-E764875FC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1675" y="1476375"/>
                <a:ext cx="28575" cy="23813"/>
              </a:xfrm>
              <a:custGeom>
                <a:avLst/>
                <a:gdLst>
                  <a:gd name="T0" fmla="*/ 13 w 15"/>
                  <a:gd name="T1" fmla="*/ 6 h 13"/>
                  <a:gd name="T2" fmla="*/ 5 w 15"/>
                  <a:gd name="T3" fmla="*/ 10 h 13"/>
                  <a:gd name="T4" fmla="*/ 13 w 15"/>
                  <a:gd name="T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3" y="6"/>
                    </a:moveTo>
                    <a:cubicBezTo>
                      <a:pt x="12" y="1"/>
                      <a:pt x="0" y="0"/>
                      <a:pt x="5" y="10"/>
                    </a:cubicBezTo>
                    <a:cubicBezTo>
                      <a:pt x="6" y="13"/>
                      <a:pt x="15" y="11"/>
                      <a:pt x="13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2" name="Freeform 447">
                <a:extLst>
                  <a:ext uri="{FF2B5EF4-FFF2-40B4-BE49-F238E27FC236}">
                    <a16:creationId xmlns:a16="http://schemas.microsoft.com/office/drawing/2014/main" id="{3CC2CA5E-BCF4-FA25-DD34-A7341E125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1701800"/>
                <a:ext cx="15875" cy="15875"/>
              </a:xfrm>
              <a:custGeom>
                <a:avLst/>
                <a:gdLst>
                  <a:gd name="T0" fmla="*/ 6 w 8"/>
                  <a:gd name="T1" fmla="*/ 2 h 9"/>
                  <a:gd name="T2" fmla="*/ 2 w 8"/>
                  <a:gd name="T3" fmla="*/ 6 h 9"/>
                  <a:gd name="T4" fmla="*/ 6 w 8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6" y="2"/>
                    </a:moveTo>
                    <a:cubicBezTo>
                      <a:pt x="4" y="0"/>
                      <a:pt x="0" y="1"/>
                      <a:pt x="2" y="6"/>
                    </a:cubicBezTo>
                    <a:cubicBezTo>
                      <a:pt x="4" y="9"/>
                      <a:pt x="8" y="4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3" name="Freeform 448">
                <a:extLst>
                  <a:ext uri="{FF2B5EF4-FFF2-40B4-BE49-F238E27FC236}">
                    <a16:creationId xmlns:a16="http://schemas.microsoft.com/office/drawing/2014/main" id="{45C977B9-753E-C518-5E74-52F933EB3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263" y="1863725"/>
                <a:ext cx="15875" cy="17463"/>
              </a:xfrm>
              <a:custGeom>
                <a:avLst/>
                <a:gdLst>
                  <a:gd name="T0" fmla="*/ 8 w 9"/>
                  <a:gd name="T1" fmla="*/ 8 h 10"/>
                  <a:gd name="T2" fmla="*/ 7 w 9"/>
                  <a:gd name="T3" fmla="*/ 1 h 10"/>
                  <a:gd name="T4" fmla="*/ 1 w 9"/>
                  <a:gd name="T5" fmla="*/ 5 h 10"/>
                  <a:gd name="T6" fmla="*/ 8 w 9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8" y="8"/>
                    </a:moveTo>
                    <a:cubicBezTo>
                      <a:pt x="9" y="7"/>
                      <a:pt x="9" y="1"/>
                      <a:pt x="7" y="1"/>
                    </a:cubicBezTo>
                    <a:cubicBezTo>
                      <a:pt x="6" y="0"/>
                      <a:pt x="0" y="3"/>
                      <a:pt x="1" y="5"/>
                    </a:cubicBezTo>
                    <a:cubicBezTo>
                      <a:pt x="3" y="8"/>
                      <a:pt x="6" y="10"/>
                      <a:pt x="8" y="8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4" name="Freeform 449">
                <a:extLst>
                  <a:ext uri="{FF2B5EF4-FFF2-40B4-BE49-F238E27FC236}">
                    <a16:creationId xmlns:a16="http://schemas.microsoft.com/office/drawing/2014/main" id="{43B33873-45A6-A0A9-8B42-331ECED15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725" y="1658938"/>
                <a:ext cx="15875" cy="11113"/>
              </a:xfrm>
              <a:custGeom>
                <a:avLst/>
                <a:gdLst>
                  <a:gd name="T0" fmla="*/ 7 w 9"/>
                  <a:gd name="T1" fmla="*/ 2 h 6"/>
                  <a:gd name="T2" fmla="*/ 1 w 9"/>
                  <a:gd name="T3" fmla="*/ 3 h 6"/>
                  <a:gd name="T4" fmla="*/ 7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1"/>
                      <a:pt x="0" y="0"/>
                      <a:pt x="1" y="3"/>
                    </a:cubicBezTo>
                    <a:cubicBezTo>
                      <a:pt x="2" y="6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5" name="Freeform 450">
                <a:extLst>
                  <a:ext uri="{FF2B5EF4-FFF2-40B4-BE49-F238E27FC236}">
                    <a16:creationId xmlns:a16="http://schemas.microsoft.com/office/drawing/2014/main" id="{875439D6-D286-A1C2-F908-434B6CE0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2013" y="1738313"/>
                <a:ext cx="22225" cy="22225"/>
              </a:xfrm>
              <a:custGeom>
                <a:avLst/>
                <a:gdLst>
                  <a:gd name="T0" fmla="*/ 9 w 12"/>
                  <a:gd name="T1" fmla="*/ 9 h 12"/>
                  <a:gd name="T2" fmla="*/ 3 w 12"/>
                  <a:gd name="T3" fmla="*/ 3 h 12"/>
                  <a:gd name="T4" fmla="*/ 9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9" y="9"/>
                    </a:moveTo>
                    <a:cubicBezTo>
                      <a:pt x="12" y="8"/>
                      <a:pt x="7" y="0"/>
                      <a:pt x="3" y="3"/>
                    </a:cubicBezTo>
                    <a:cubicBezTo>
                      <a:pt x="0" y="7"/>
                      <a:pt x="2" y="12"/>
                      <a:pt x="9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6" name="Freeform 451">
                <a:extLst>
                  <a:ext uri="{FF2B5EF4-FFF2-40B4-BE49-F238E27FC236}">
                    <a16:creationId xmlns:a16="http://schemas.microsoft.com/office/drawing/2014/main" id="{C7BDEC32-D767-F58F-D06E-BC989B5C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0" y="1722438"/>
                <a:ext cx="12700" cy="11113"/>
              </a:xfrm>
              <a:custGeom>
                <a:avLst/>
                <a:gdLst>
                  <a:gd name="T0" fmla="*/ 4 w 7"/>
                  <a:gd name="T1" fmla="*/ 5 h 6"/>
                  <a:gd name="T2" fmla="*/ 3 w 7"/>
                  <a:gd name="T3" fmla="*/ 0 h 6"/>
                  <a:gd name="T4" fmla="*/ 4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7" y="4"/>
                      <a:pt x="5" y="0"/>
                      <a:pt x="3" y="0"/>
                    </a:cubicBezTo>
                    <a:cubicBezTo>
                      <a:pt x="2" y="0"/>
                      <a:pt x="0" y="6"/>
                      <a:pt x="4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7" name="Freeform 452">
                <a:extLst>
                  <a:ext uri="{FF2B5EF4-FFF2-40B4-BE49-F238E27FC236}">
                    <a16:creationId xmlns:a16="http://schemas.microsoft.com/office/drawing/2014/main" id="{4FFA60A7-8170-8FC1-CF1F-55EE39BB8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538" y="1758950"/>
                <a:ext cx="15875" cy="25400"/>
              </a:xfrm>
              <a:custGeom>
                <a:avLst/>
                <a:gdLst>
                  <a:gd name="T0" fmla="*/ 8 w 9"/>
                  <a:gd name="T1" fmla="*/ 11 h 14"/>
                  <a:gd name="T2" fmla="*/ 2 w 9"/>
                  <a:gd name="T3" fmla="*/ 4 h 14"/>
                  <a:gd name="T4" fmla="*/ 8 w 9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8" y="11"/>
                    </a:moveTo>
                    <a:cubicBezTo>
                      <a:pt x="9" y="8"/>
                      <a:pt x="5" y="0"/>
                      <a:pt x="2" y="4"/>
                    </a:cubicBezTo>
                    <a:cubicBezTo>
                      <a:pt x="0" y="8"/>
                      <a:pt x="6" y="14"/>
                      <a:pt x="8" y="1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8" name="Freeform 453">
                <a:extLst>
                  <a:ext uri="{FF2B5EF4-FFF2-40B4-BE49-F238E27FC236}">
                    <a16:creationId xmlns:a16="http://schemas.microsoft.com/office/drawing/2014/main" id="{617526AE-542C-1B9A-B8E4-C1D75D10C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5" y="1773238"/>
                <a:ext cx="39688" cy="30163"/>
              </a:xfrm>
              <a:custGeom>
                <a:avLst/>
                <a:gdLst>
                  <a:gd name="T0" fmla="*/ 10 w 22"/>
                  <a:gd name="T1" fmla="*/ 0 h 16"/>
                  <a:gd name="T2" fmla="*/ 7 w 22"/>
                  <a:gd name="T3" fmla="*/ 4 h 16"/>
                  <a:gd name="T4" fmla="*/ 2 w 22"/>
                  <a:gd name="T5" fmla="*/ 7 h 16"/>
                  <a:gd name="T6" fmla="*/ 4 w 22"/>
                  <a:gd name="T7" fmla="*/ 13 h 16"/>
                  <a:gd name="T8" fmla="*/ 18 w 22"/>
                  <a:gd name="T9" fmla="*/ 13 h 16"/>
                  <a:gd name="T10" fmla="*/ 16 w 22"/>
                  <a:gd name="T11" fmla="*/ 8 h 16"/>
                  <a:gd name="T12" fmla="*/ 11 w 22"/>
                  <a:gd name="T13" fmla="*/ 4 h 16"/>
                  <a:gd name="T14" fmla="*/ 10 w 2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0" y="0"/>
                    </a:moveTo>
                    <a:cubicBezTo>
                      <a:pt x="8" y="0"/>
                      <a:pt x="10" y="3"/>
                      <a:pt x="7" y="4"/>
                    </a:cubicBezTo>
                    <a:cubicBezTo>
                      <a:pt x="4" y="5"/>
                      <a:pt x="3" y="3"/>
                      <a:pt x="2" y="7"/>
                    </a:cubicBezTo>
                    <a:cubicBezTo>
                      <a:pt x="1" y="10"/>
                      <a:pt x="0" y="15"/>
                      <a:pt x="4" y="13"/>
                    </a:cubicBezTo>
                    <a:cubicBezTo>
                      <a:pt x="9" y="11"/>
                      <a:pt x="16" y="16"/>
                      <a:pt x="18" y="13"/>
                    </a:cubicBezTo>
                    <a:cubicBezTo>
                      <a:pt x="21" y="11"/>
                      <a:pt x="22" y="7"/>
                      <a:pt x="16" y="8"/>
                    </a:cubicBezTo>
                    <a:cubicBezTo>
                      <a:pt x="10" y="9"/>
                      <a:pt x="11" y="7"/>
                      <a:pt x="11" y="4"/>
                    </a:cubicBezTo>
                    <a:cubicBezTo>
                      <a:pt x="11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9" name="Freeform 454">
                <a:extLst>
                  <a:ext uri="{FF2B5EF4-FFF2-40B4-BE49-F238E27FC236}">
                    <a16:creationId xmlns:a16="http://schemas.microsoft.com/office/drawing/2014/main" id="{BCD45B28-8747-6517-B315-9CBA5CF89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5488" y="1870075"/>
                <a:ext cx="17463" cy="11113"/>
              </a:xfrm>
              <a:custGeom>
                <a:avLst/>
                <a:gdLst>
                  <a:gd name="T0" fmla="*/ 8 w 9"/>
                  <a:gd name="T1" fmla="*/ 2 h 6"/>
                  <a:gd name="T2" fmla="*/ 2 w 9"/>
                  <a:gd name="T3" fmla="*/ 5 h 6"/>
                  <a:gd name="T4" fmla="*/ 8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8" y="2"/>
                    </a:moveTo>
                    <a:cubicBezTo>
                      <a:pt x="7" y="0"/>
                      <a:pt x="0" y="3"/>
                      <a:pt x="2" y="5"/>
                    </a:cubicBezTo>
                    <a:cubicBezTo>
                      <a:pt x="3" y="6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0" name="Freeform 455">
                <a:extLst>
                  <a:ext uri="{FF2B5EF4-FFF2-40B4-BE49-F238E27FC236}">
                    <a16:creationId xmlns:a16="http://schemas.microsoft.com/office/drawing/2014/main" id="{7ACD8B3E-22E9-9DD5-3D30-C55E25F5F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1939925"/>
                <a:ext cx="34925" cy="31750"/>
              </a:xfrm>
              <a:custGeom>
                <a:avLst/>
                <a:gdLst>
                  <a:gd name="T0" fmla="*/ 15 w 19"/>
                  <a:gd name="T1" fmla="*/ 2 h 17"/>
                  <a:gd name="T2" fmla="*/ 3 w 19"/>
                  <a:gd name="T3" fmla="*/ 13 h 17"/>
                  <a:gd name="T4" fmla="*/ 15 w 19"/>
                  <a:gd name="T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7">
                    <a:moveTo>
                      <a:pt x="15" y="2"/>
                    </a:moveTo>
                    <a:cubicBezTo>
                      <a:pt x="12" y="0"/>
                      <a:pt x="0" y="9"/>
                      <a:pt x="3" y="13"/>
                    </a:cubicBezTo>
                    <a:cubicBezTo>
                      <a:pt x="7" y="17"/>
                      <a:pt x="19" y="5"/>
                      <a:pt x="15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1" name="Freeform 456">
                <a:extLst>
                  <a:ext uri="{FF2B5EF4-FFF2-40B4-BE49-F238E27FC236}">
                    <a16:creationId xmlns:a16="http://schemas.microsoft.com/office/drawing/2014/main" id="{0274E7F7-8617-4F49-4B67-CE410AED9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5" y="2046288"/>
                <a:ext cx="15875" cy="17463"/>
              </a:xfrm>
              <a:custGeom>
                <a:avLst/>
                <a:gdLst>
                  <a:gd name="T0" fmla="*/ 7 w 9"/>
                  <a:gd name="T1" fmla="*/ 2 h 9"/>
                  <a:gd name="T2" fmla="*/ 2 w 9"/>
                  <a:gd name="T3" fmla="*/ 7 h 9"/>
                  <a:gd name="T4" fmla="*/ 7 w 9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5" y="0"/>
                      <a:pt x="0" y="5"/>
                      <a:pt x="2" y="7"/>
                    </a:cubicBezTo>
                    <a:cubicBezTo>
                      <a:pt x="4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2" name="Freeform 457">
                <a:extLst>
                  <a:ext uri="{FF2B5EF4-FFF2-40B4-BE49-F238E27FC236}">
                    <a16:creationId xmlns:a16="http://schemas.microsoft.com/office/drawing/2014/main" id="{D63B0066-82E4-F6A3-AB3C-3EB676B2E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2035175"/>
                <a:ext cx="9525" cy="14288"/>
              </a:xfrm>
              <a:custGeom>
                <a:avLst/>
                <a:gdLst>
                  <a:gd name="T0" fmla="*/ 4 w 5"/>
                  <a:gd name="T1" fmla="*/ 5 h 7"/>
                  <a:gd name="T2" fmla="*/ 2 w 5"/>
                  <a:gd name="T3" fmla="*/ 2 h 7"/>
                  <a:gd name="T4" fmla="*/ 4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5" y="4"/>
                      <a:pt x="4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3" name="Freeform 458">
                <a:extLst>
                  <a:ext uri="{FF2B5EF4-FFF2-40B4-BE49-F238E27FC236}">
                    <a16:creationId xmlns:a16="http://schemas.microsoft.com/office/drawing/2014/main" id="{4D370F62-181E-4A4C-B7F1-11CFBDD2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2114550"/>
                <a:ext cx="36513" cy="17463"/>
              </a:xfrm>
              <a:custGeom>
                <a:avLst/>
                <a:gdLst>
                  <a:gd name="T0" fmla="*/ 5 w 20"/>
                  <a:gd name="T1" fmla="*/ 6 h 9"/>
                  <a:gd name="T2" fmla="*/ 19 w 20"/>
                  <a:gd name="T3" fmla="*/ 2 h 9"/>
                  <a:gd name="T4" fmla="*/ 11 w 20"/>
                  <a:gd name="T5" fmla="*/ 4 h 9"/>
                  <a:gd name="T6" fmla="*/ 0 w 20"/>
                  <a:gd name="T7" fmla="*/ 6 h 9"/>
                  <a:gd name="T8" fmla="*/ 5 w 2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5" y="6"/>
                    </a:moveTo>
                    <a:cubicBezTo>
                      <a:pt x="7" y="4"/>
                      <a:pt x="20" y="5"/>
                      <a:pt x="19" y="2"/>
                    </a:cubicBezTo>
                    <a:cubicBezTo>
                      <a:pt x="18" y="0"/>
                      <a:pt x="17" y="4"/>
                      <a:pt x="11" y="4"/>
                    </a:cubicBezTo>
                    <a:cubicBezTo>
                      <a:pt x="5" y="4"/>
                      <a:pt x="0" y="3"/>
                      <a:pt x="0" y="6"/>
                    </a:cubicBezTo>
                    <a:cubicBezTo>
                      <a:pt x="0" y="9"/>
                      <a:pt x="3" y="8"/>
                      <a:pt x="5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4" name="Freeform 459">
                <a:extLst>
                  <a:ext uri="{FF2B5EF4-FFF2-40B4-BE49-F238E27FC236}">
                    <a16:creationId xmlns:a16="http://schemas.microsoft.com/office/drawing/2014/main" id="{321CD947-A3BE-59A8-644E-103960249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2138363"/>
                <a:ext cx="22225" cy="12700"/>
              </a:xfrm>
              <a:custGeom>
                <a:avLst/>
                <a:gdLst>
                  <a:gd name="T0" fmla="*/ 11 w 12"/>
                  <a:gd name="T1" fmla="*/ 2 h 7"/>
                  <a:gd name="T2" fmla="*/ 0 w 12"/>
                  <a:gd name="T3" fmla="*/ 3 h 7"/>
                  <a:gd name="T4" fmla="*/ 11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11" y="2"/>
                    </a:moveTo>
                    <a:cubicBezTo>
                      <a:pt x="12" y="0"/>
                      <a:pt x="1" y="2"/>
                      <a:pt x="0" y="3"/>
                    </a:cubicBezTo>
                    <a:cubicBezTo>
                      <a:pt x="0" y="5"/>
                      <a:pt x="8" y="7"/>
                      <a:pt x="11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5" name="Freeform 460">
                <a:extLst>
                  <a:ext uri="{FF2B5EF4-FFF2-40B4-BE49-F238E27FC236}">
                    <a16:creationId xmlns:a16="http://schemas.microsoft.com/office/drawing/2014/main" id="{E9BA9AAD-E3CE-7C53-F8BA-FAFF64353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238" y="2162175"/>
                <a:ext cx="11113" cy="12700"/>
              </a:xfrm>
              <a:custGeom>
                <a:avLst/>
                <a:gdLst>
                  <a:gd name="T0" fmla="*/ 2 w 6"/>
                  <a:gd name="T1" fmla="*/ 1 h 7"/>
                  <a:gd name="T2" fmla="*/ 2 w 6"/>
                  <a:gd name="T3" fmla="*/ 5 h 7"/>
                  <a:gd name="T4" fmla="*/ 2 w 6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6" y="0"/>
                      <a:pt x="2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6" name="Freeform 461">
                <a:extLst>
                  <a:ext uri="{FF2B5EF4-FFF2-40B4-BE49-F238E27FC236}">
                    <a16:creationId xmlns:a16="http://schemas.microsoft.com/office/drawing/2014/main" id="{42C6A7E2-3549-825B-F3A2-44488F4D0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0" y="2179638"/>
                <a:ext cx="17463" cy="25400"/>
              </a:xfrm>
              <a:custGeom>
                <a:avLst/>
                <a:gdLst>
                  <a:gd name="T0" fmla="*/ 4 w 10"/>
                  <a:gd name="T1" fmla="*/ 1 h 14"/>
                  <a:gd name="T2" fmla="*/ 3 w 10"/>
                  <a:gd name="T3" fmla="*/ 7 h 14"/>
                  <a:gd name="T4" fmla="*/ 3 w 10"/>
                  <a:gd name="T5" fmla="*/ 14 h 14"/>
                  <a:gd name="T6" fmla="*/ 4 w 10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4" y="1"/>
                    </a:moveTo>
                    <a:cubicBezTo>
                      <a:pt x="1" y="2"/>
                      <a:pt x="1" y="5"/>
                      <a:pt x="3" y="7"/>
                    </a:cubicBezTo>
                    <a:cubicBezTo>
                      <a:pt x="5" y="9"/>
                      <a:pt x="0" y="13"/>
                      <a:pt x="3" y="14"/>
                    </a:cubicBezTo>
                    <a:cubicBezTo>
                      <a:pt x="6" y="14"/>
                      <a:pt x="10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7" name="Freeform 462">
                <a:extLst>
                  <a:ext uri="{FF2B5EF4-FFF2-40B4-BE49-F238E27FC236}">
                    <a16:creationId xmlns:a16="http://schemas.microsoft.com/office/drawing/2014/main" id="{86AE91CA-3998-8737-DCA0-53BCA972D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5" y="2203450"/>
                <a:ext cx="12700" cy="12700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1 h 7"/>
                  <a:gd name="T4" fmla="*/ 2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5" y="7"/>
                      <a:pt x="7" y="3"/>
                      <a:pt x="6" y="1"/>
                    </a:cubicBezTo>
                    <a:cubicBezTo>
                      <a:pt x="5" y="0"/>
                      <a:pt x="0" y="4"/>
                      <a:pt x="2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8" name="Freeform 463">
                <a:extLst>
                  <a:ext uri="{FF2B5EF4-FFF2-40B4-BE49-F238E27FC236}">
                    <a16:creationId xmlns:a16="http://schemas.microsoft.com/office/drawing/2014/main" id="{303E8ABD-2396-3E63-001D-9F2DEC26B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850" y="2187575"/>
                <a:ext cx="12700" cy="20638"/>
              </a:xfrm>
              <a:custGeom>
                <a:avLst/>
                <a:gdLst>
                  <a:gd name="T0" fmla="*/ 3 w 7"/>
                  <a:gd name="T1" fmla="*/ 2 h 11"/>
                  <a:gd name="T2" fmla="*/ 4 w 7"/>
                  <a:gd name="T3" fmla="*/ 10 h 11"/>
                  <a:gd name="T4" fmla="*/ 3 w 7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2" y="3"/>
                      <a:pt x="0" y="11"/>
                      <a:pt x="4" y="10"/>
                    </a:cubicBezTo>
                    <a:cubicBezTo>
                      <a:pt x="7" y="9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99" name="Freeform 464">
                <a:extLst>
                  <a:ext uri="{FF2B5EF4-FFF2-40B4-BE49-F238E27FC236}">
                    <a16:creationId xmlns:a16="http://schemas.microsoft.com/office/drawing/2014/main" id="{A964B28F-46CA-E531-35C7-68A64F252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2228850"/>
                <a:ext cx="22225" cy="28575"/>
              </a:xfrm>
              <a:custGeom>
                <a:avLst/>
                <a:gdLst>
                  <a:gd name="T0" fmla="*/ 10 w 12"/>
                  <a:gd name="T1" fmla="*/ 9 h 16"/>
                  <a:gd name="T2" fmla="*/ 10 w 12"/>
                  <a:gd name="T3" fmla="*/ 3 h 16"/>
                  <a:gd name="T4" fmla="*/ 2 w 12"/>
                  <a:gd name="T5" fmla="*/ 14 h 16"/>
                  <a:gd name="T6" fmla="*/ 6 w 12"/>
                  <a:gd name="T7" fmla="*/ 13 h 16"/>
                  <a:gd name="T8" fmla="*/ 10 w 1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9"/>
                    </a:moveTo>
                    <a:cubicBezTo>
                      <a:pt x="11" y="6"/>
                      <a:pt x="12" y="4"/>
                      <a:pt x="10" y="3"/>
                    </a:cubicBezTo>
                    <a:cubicBezTo>
                      <a:pt x="8" y="0"/>
                      <a:pt x="0" y="12"/>
                      <a:pt x="2" y="14"/>
                    </a:cubicBezTo>
                    <a:cubicBezTo>
                      <a:pt x="4" y="16"/>
                      <a:pt x="7" y="16"/>
                      <a:pt x="6" y="13"/>
                    </a:cubicBezTo>
                    <a:cubicBezTo>
                      <a:pt x="6" y="9"/>
                      <a:pt x="9" y="12"/>
                      <a:pt x="10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0" name="Freeform 465">
                <a:extLst>
                  <a:ext uri="{FF2B5EF4-FFF2-40B4-BE49-F238E27FC236}">
                    <a16:creationId xmlns:a16="http://schemas.microsoft.com/office/drawing/2014/main" id="{C13DDAD4-BB2B-7823-A442-6A8040FD3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913" y="2249488"/>
                <a:ext cx="15875" cy="20638"/>
              </a:xfrm>
              <a:custGeom>
                <a:avLst/>
                <a:gdLst>
                  <a:gd name="T0" fmla="*/ 8 w 8"/>
                  <a:gd name="T1" fmla="*/ 9 h 12"/>
                  <a:gd name="T2" fmla="*/ 3 w 8"/>
                  <a:gd name="T3" fmla="*/ 5 h 12"/>
                  <a:gd name="T4" fmla="*/ 0 w 8"/>
                  <a:gd name="T5" fmla="*/ 3 h 12"/>
                  <a:gd name="T6" fmla="*/ 2 w 8"/>
                  <a:gd name="T7" fmla="*/ 11 h 12"/>
                  <a:gd name="T8" fmla="*/ 8 w 8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9"/>
                    </a:moveTo>
                    <a:cubicBezTo>
                      <a:pt x="8" y="5"/>
                      <a:pt x="3" y="8"/>
                      <a:pt x="3" y="5"/>
                    </a:cubicBezTo>
                    <a:cubicBezTo>
                      <a:pt x="3" y="3"/>
                      <a:pt x="1" y="0"/>
                      <a:pt x="0" y="3"/>
                    </a:cubicBezTo>
                    <a:cubicBezTo>
                      <a:pt x="0" y="5"/>
                      <a:pt x="2" y="10"/>
                      <a:pt x="2" y="11"/>
                    </a:cubicBezTo>
                    <a:cubicBezTo>
                      <a:pt x="2" y="12"/>
                      <a:pt x="8" y="12"/>
                      <a:pt x="8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1" name="Freeform 466">
                <a:extLst>
                  <a:ext uri="{FF2B5EF4-FFF2-40B4-BE49-F238E27FC236}">
                    <a16:creationId xmlns:a16="http://schemas.microsoft.com/office/drawing/2014/main" id="{B8DA15E9-4204-E25D-EB20-3BA3B144F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5613" y="2309813"/>
                <a:ext cx="19050" cy="19050"/>
              </a:xfrm>
              <a:custGeom>
                <a:avLst/>
                <a:gdLst>
                  <a:gd name="T0" fmla="*/ 9 w 10"/>
                  <a:gd name="T1" fmla="*/ 6 h 11"/>
                  <a:gd name="T2" fmla="*/ 2 w 10"/>
                  <a:gd name="T3" fmla="*/ 1 h 11"/>
                  <a:gd name="T4" fmla="*/ 9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10" y="4"/>
                      <a:pt x="4" y="0"/>
                      <a:pt x="2" y="1"/>
                    </a:cubicBezTo>
                    <a:cubicBezTo>
                      <a:pt x="0" y="3"/>
                      <a:pt x="7" y="11"/>
                      <a:pt x="9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2" name="Freeform 467">
                <a:extLst>
                  <a:ext uri="{FF2B5EF4-FFF2-40B4-BE49-F238E27FC236}">
                    <a16:creationId xmlns:a16="http://schemas.microsoft.com/office/drawing/2014/main" id="{C980D67B-551E-83C0-8E71-C4845668D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513" y="2303463"/>
                <a:ext cx="42863" cy="57150"/>
              </a:xfrm>
              <a:custGeom>
                <a:avLst/>
                <a:gdLst>
                  <a:gd name="T0" fmla="*/ 6 w 23"/>
                  <a:gd name="T1" fmla="*/ 29 h 31"/>
                  <a:gd name="T2" fmla="*/ 21 w 23"/>
                  <a:gd name="T3" fmla="*/ 16 h 31"/>
                  <a:gd name="T4" fmla="*/ 19 w 23"/>
                  <a:gd name="T5" fmla="*/ 0 h 31"/>
                  <a:gd name="T6" fmla="*/ 9 w 23"/>
                  <a:gd name="T7" fmla="*/ 7 h 31"/>
                  <a:gd name="T8" fmla="*/ 14 w 23"/>
                  <a:gd name="T9" fmla="*/ 10 h 31"/>
                  <a:gd name="T10" fmla="*/ 10 w 23"/>
                  <a:gd name="T11" fmla="*/ 14 h 31"/>
                  <a:gd name="T12" fmla="*/ 2 w 23"/>
                  <a:gd name="T13" fmla="*/ 10 h 31"/>
                  <a:gd name="T14" fmla="*/ 4 w 23"/>
                  <a:gd name="T15" fmla="*/ 22 h 31"/>
                  <a:gd name="T16" fmla="*/ 6 w 23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1">
                    <a:moveTo>
                      <a:pt x="6" y="29"/>
                    </a:moveTo>
                    <a:cubicBezTo>
                      <a:pt x="11" y="27"/>
                      <a:pt x="20" y="24"/>
                      <a:pt x="21" y="16"/>
                    </a:cubicBezTo>
                    <a:cubicBezTo>
                      <a:pt x="21" y="9"/>
                      <a:pt x="23" y="1"/>
                      <a:pt x="19" y="0"/>
                    </a:cubicBezTo>
                    <a:cubicBezTo>
                      <a:pt x="17" y="0"/>
                      <a:pt x="6" y="4"/>
                      <a:pt x="9" y="7"/>
                    </a:cubicBezTo>
                    <a:cubicBezTo>
                      <a:pt x="11" y="9"/>
                      <a:pt x="15" y="4"/>
                      <a:pt x="14" y="10"/>
                    </a:cubicBezTo>
                    <a:cubicBezTo>
                      <a:pt x="13" y="15"/>
                      <a:pt x="13" y="16"/>
                      <a:pt x="10" y="14"/>
                    </a:cubicBezTo>
                    <a:cubicBezTo>
                      <a:pt x="8" y="12"/>
                      <a:pt x="3" y="7"/>
                      <a:pt x="2" y="10"/>
                    </a:cubicBezTo>
                    <a:cubicBezTo>
                      <a:pt x="1" y="12"/>
                      <a:pt x="7" y="19"/>
                      <a:pt x="4" y="22"/>
                    </a:cubicBezTo>
                    <a:cubicBezTo>
                      <a:pt x="0" y="25"/>
                      <a:pt x="0" y="31"/>
                      <a:pt x="6" y="2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3" name="Freeform 468">
                <a:extLst>
                  <a:ext uri="{FF2B5EF4-FFF2-40B4-BE49-F238E27FC236}">
                    <a16:creationId xmlns:a16="http://schemas.microsoft.com/office/drawing/2014/main" id="{AF9D2464-FE88-0EB2-986D-8A6EAF7E3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038" y="2351088"/>
                <a:ext cx="61913" cy="63500"/>
              </a:xfrm>
              <a:custGeom>
                <a:avLst/>
                <a:gdLst>
                  <a:gd name="T0" fmla="*/ 21 w 34"/>
                  <a:gd name="T1" fmla="*/ 2 h 34"/>
                  <a:gd name="T2" fmla="*/ 9 w 34"/>
                  <a:gd name="T3" fmla="*/ 9 h 34"/>
                  <a:gd name="T4" fmla="*/ 2 w 34"/>
                  <a:gd name="T5" fmla="*/ 20 h 34"/>
                  <a:gd name="T6" fmla="*/ 7 w 34"/>
                  <a:gd name="T7" fmla="*/ 23 h 34"/>
                  <a:gd name="T8" fmla="*/ 1 w 34"/>
                  <a:gd name="T9" fmla="*/ 33 h 34"/>
                  <a:gd name="T10" fmla="*/ 8 w 34"/>
                  <a:gd name="T11" fmla="*/ 28 h 34"/>
                  <a:gd name="T12" fmla="*/ 20 w 34"/>
                  <a:gd name="T13" fmla="*/ 12 h 34"/>
                  <a:gd name="T14" fmla="*/ 34 w 34"/>
                  <a:gd name="T15" fmla="*/ 3 h 34"/>
                  <a:gd name="T16" fmla="*/ 23 w 34"/>
                  <a:gd name="T17" fmla="*/ 4 h 34"/>
                  <a:gd name="T18" fmla="*/ 16 w 34"/>
                  <a:gd name="T19" fmla="*/ 7 h 34"/>
                  <a:gd name="T20" fmla="*/ 21 w 34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21" y="2"/>
                    </a:moveTo>
                    <a:cubicBezTo>
                      <a:pt x="21" y="0"/>
                      <a:pt x="11" y="5"/>
                      <a:pt x="9" y="9"/>
                    </a:cubicBezTo>
                    <a:cubicBezTo>
                      <a:pt x="8" y="13"/>
                      <a:pt x="1" y="17"/>
                      <a:pt x="2" y="20"/>
                    </a:cubicBezTo>
                    <a:cubicBezTo>
                      <a:pt x="3" y="23"/>
                      <a:pt x="8" y="22"/>
                      <a:pt x="7" y="23"/>
                    </a:cubicBezTo>
                    <a:cubicBezTo>
                      <a:pt x="6" y="24"/>
                      <a:pt x="0" y="32"/>
                      <a:pt x="1" y="33"/>
                    </a:cubicBezTo>
                    <a:cubicBezTo>
                      <a:pt x="2" y="34"/>
                      <a:pt x="8" y="31"/>
                      <a:pt x="8" y="28"/>
                    </a:cubicBezTo>
                    <a:cubicBezTo>
                      <a:pt x="8" y="25"/>
                      <a:pt x="16" y="14"/>
                      <a:pt x="20" y="12"/>
                    </a:cubicBezTo>
                    <a:cubicBezTo>
                      <a:pt x="25" y="10"/>
                      <a:pt x="34" y="7"/>
                      <a:pt x="34" y="3"/>
                    </a:cubicBezTo>
                    <a:cubicBezTo>
                      <a:pt x="34" y="0"/>
                      <a:pt x="25" y="2"/>
                      <a:pt x="23" y="4"/>
                    </a:cubicBezTo>
                    <a:cubicBezTo>
                      <a:pt x="20" y="7"/>
                      <a:pt x="16" y="9"/>
                      <a:pt x="16" y="7"/>
                    </a:cubicBezTo>
                    <a:cubicBezTo>
                      <a:pt x="16" y="6"/>
                      <a:pt x="21" y="4"/>
                      <a:pt x="21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4" name="Freeform 469">
                <a:extLst>
                  <a:ext uri="{FF2B5EF4-FFF2-40B4-BE49-F238E27FC236}">
                    <a16:creationId xmlns:a16="http://schemas.microsoft.com/office/drawing/2014/main" id="{0170066A-D281-6D98-C287-469D5338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359025"/>
                <a:ext cx="17463" cy="14288"/>
              </a:xfrm>
              <a:custGeom>
                <a:avLst/>
                <a:gdLst>
                  <a:gd name="T0" fmla="*/ 8 w 9"/>
                  <a:gd name="T1" fmla="*/ 2 h 8"/>
                  <a:gd name="T2" fmla="*/ 2 w 9"/>
                  <a:gd name="T3" fmla="*/ 7 h 8"/>
                  <a:gd name="T4" fmla="*/ 8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8" y="2"/>
                    </a:moveTo>
                    <a:cubicBezTo>
                      <a:pt x="8" y="0"/>
                      <a:pt x="0" y="5"/>
                      <a:pt x="2" y="7"/>
                    </a:cubicBezTo>
                    <a:cubicBezTo>
                      <a:pt x="3" y="8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5" name="Freeform 470">
                <a:extLst>
                  <a:ext uri="{FF2B5EF4-FFF2-40B4-BE49-F238E27FC236}">
                    <a16:creationId xmlns:a16="http://schemas.microsoft.com/office/drawing/2014/main" id="{6DCC1172-5B5C-AEE1-9F83-021C2BEF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938" y="2381250"/>
                <a:ext cx="15875" cy="12700"/>
              </a:xfrm>
              <a:custGeom>
                <a:avLst/>
                <a:gdLst>
                  <a:gd name="T0" fmla="*/ 8 w 9"/>
                  <a:gd name="T1" fmla="*/ 2 h 7"/>
                  <a:gd name="T2" fmla="*/ 3 w 9"/>
                  <a:gd name="T3" fmla="*/ 5 h 7"/>
                  <a:gd name="T4" fmla="*/ 8 w 9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2"/>
                    </a:moveTo>
                    <a:cubicBezTo>
                      <a:pt x="9" y="0"/>
                      <a:pt x="0" y="2"/>
                      <a:pt x="3" y="5"/>
                    </a:cubicBezTo>
                    <a:cubicBezTo>
                      <a:pt x="5" y="7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6" name="Freeform 471">
                <a:extLst>
                  <a:ext uri="{FF2B5EF4-FFF2-40B4-BE49-F238E27FC236}">
                    <a16:creationId xmlns:a16="http://schemas.microsoft.com/office/drawing/2014/main" id="{069E08DA-305B-D8AA-71B0-2FC43ECB6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398713"/>
                <a:ext cx="9525" cy="14288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6 h 7"/>
                  <a:gd name="T4" fmla="*/ 3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2" y="7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7" name="Freeform 472">
                <a:extLst>
                  <a:ext uri="{FF2B5EF4-FFF2-40B4-BE49-F238E27FC236}">
                    <a16:creationId xmlns:a16="http://schemas.microsoft.com/office/drawing/2014/main" id="{560AD81F-2BD4-AB8B-4CD9-A348C9CEF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038" y="2416175"/>
                <a:ext cx="17463" cy="17463"/>
              </a:xfrm>
              <a:custGeom>
                <a:avLst/>
                <a:gdLst>
                  <a:gd name="T0" fmla="*/ 1 w 10"/>
                  <a:gd name="T1" fmla="*/ 9 h 10"/>
                  <a:gd name="T2" fmla="*/ 8 w 10"/>
                  <a:gd name="T3" fmla="*/ 2 h 10"/>
                  <a:gd name="T4" fmla="*/ 1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3" y="10"/>
                      <a:pt x="10" y="4"/>
                      <a:pt x="8" y="2"/>
                    </a:cubicBezTo>
                    <a:cubicBezTo>
                      <a:pt x="6" y="0"/>
                      <a:pt x="0" y="7"/>
                      <a:pt x="1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8" name="Freeform 473">
                <a:extLst>
                  <a:ext uri="{FF2B5EF4-FFF2-40B4-BE49-F238E27FC236}">
                    <a16:creationId xmlns:a16="http://schemas.microsoft.com/office/drawing/2014/main" id="{351661CB-D641-A86B-419C-D081FB6EC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600" y="2441575"/>
                <a:ext cx="38100" cy="38100"/>
              </a:xfrm>
              <a:custGeom>
                <a:avLst/>
                <a:gdLst>
                  <a:gd name="T0" fmla="*/ 3 w 21"/>
                  <a:gd name="T1" fmla="*/ 17 h 21"/>
                  <a:gd name="T2" fmla="*/ 10 w 21"/>
                  <a:gd name="T3" fmla="*/ 18 h 21"/>
                  <a:gd name="T4" fmla="*/ 18 w 21"/>
                  <a:gd name="T5" fmla="*/ 10 h 21"/>
                  <a:gd name="T6" fmla="*/ 21 w 21"/>
                  <a:gd name="T7" fmla="*/ 7 h 21"/>
                  <a:gd name="T8" fmla="*/ 17 w 21"/>
                  <a:gd name="T9" fmla="*/ 4 h 21"/>
                  <a:gd name="T10" fmla="*/ 4 w 21"/>
                  <a:gd name="T11" fmla="*/ 5 h 21"/>
                  <a:gd name="T12" fmla="*/ 3 w 2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3" y="17"/>
                    </a:moveTo>
                    <a:cubicBezTo>
                      <a:pt x="6" y="17"/>
                      <a:pt x="8" y="21"/>
                      <a:pt x="10" y="18"/>
                    </a:cubicBezTo>
                    <a:cubicBezTo>
                      <a:pt x="13" y="15"/>
                      <a:pt x="15" y="10"/>
                      <a:pt x="18" y="10"/>
                    </a:cubicBezTo>
                    <a:cubicBezTo>
                      <a:pt x="20" y="9"/>
                      <a:pt x="21" y="7"/>
                      <a:pt x="21" y="7"/>
                    </a:cubicBezTo>
                    <a:cubicBezTo>
                      <a:pt x="20" y="4"/>
                      <a:pt x="18" y="8"/>
                      <a:pt x="17" y="4"/>
                    </a:cubicBezTo>
                    <a:cubicBezTo>
                      <a:pt x="16" y="1"/>
                      <a:pt x="8" y="0"/>
                      <a:pt x="4" y="5"/>
                    </a:cubicBezTo>
                    <a:cubicBezTo>
                      <a:pt x="0" y="11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09" name="Freeform 474">
                <a:extLst>
                  <a:ext uri="{FF2B5EF4-FFF2-40B4-BE49-F238E27FC236}">
                    <a16:creationId xmlns:a16="http://schemas.microsoft.com/office/drawing/2014/main" id="{F319C1F0-FAA7-20CC-5977-24085F755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0200" y="2606675"/>
                <a:ext cx="30163" cy="25400"/>
              </a:xfrm>
              <a:custGeom>
                <a:avLst/>
                <a:gdLst>
                  <a:gd name="T0" fmla="*/ 8 w 17"/>
                  <a:gd name="T1" fmla="*/ 10 h 14"/>
                  <a:gd name="T2" fmla="*/ 15 w 17"/>
                  <a:gd name="T3" fmla="*/ 2 h 14"/>
                  <a:gd name="T4" fmla="*/ 0 w 17"/>
                  <a:gd name="T5" fmla="*/ 7 h 14"/>
                  <a:gd name="T6" fmla="*/ 8 w 17"/>
                  <a:gd name="T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8" y="10"/>
                    </a:moveTo>
                    <a:cubicBezTo>
                      <a:pt x="10" y="6"/>
                      <a:pt x="17" y="5"/>
                      <a:pt x="15" y="2"/>
                    </a:cubicBezTo>
                    <a:cubicBezTo>
                      <a:pt x="13" y="0"/>
                      <a:pt x="1" y="0"/>
                      <a:pt x="0" y="7"/>
                    </a:cubicBezTo>
                    <a:cubicBezTo>
                      <a:pt x="0" y="14"/>
                      <a:pt x="6" y="14"/>
                      <a:pt x="8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0" name="Freeform 475">
                <a:extLst>
                  <a:ext uri="{FF2B5EF4-FFF2-40B4-BE49-F238E27FC236}">
                    <a16:creationId xmlns:a16="http://schemas.microsoft.com/office/drawing/2014/main" id="{F50DF890-103B-959F-29BE-79A533888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188" y="2641600"/>
                <a:ext cx="82550" cy="46038"/>
              </a:xfrm>
              <a:custGeom>
                <a:avLst/>
                <a:gdLst>
                  <a:gd name="T0" fmla="*/ 7 w 45"/>
                  <a:gd name="T1" fmla="*/ 22 h 25"/>
                  <a:gd name="T2" fmla="*/ 15 w 45"/>
                  <a:gd name="T3" fmla="*/ 21 h 25"/>
                  <a:gd name="T4" fmla="*/ 25 w 45"/>
                  <a:gd name="T5" fmla="*/ 17 h 25"/>
                  <a:gd name="T6" fmla="*/ 26 w 45"/>
                  <a:gd name="T7" fmla="*/ 24 h 25"/>
                  <a:gd name="T8" fmla="*/ 42 w 45"/>
                  <a:gd name="T9" fmla="*/ 10 h 25"/>
                  <a:gd name="T10" fmla="*/ 34 w 45"/>
                  <a:gd name="T11" fmla="*/ 11 h 25"/>
                  <a:gd name="T12" fmla="*/ 23 w 45"/>
                  <a:gd name="T13" fmla="*/ 2 h 25"/>
                  <a:gd name="T14" fmla="*/ 4 w 45"/>
                  <a:gd name="T15" fmla="*/ 17 h 25"/>
                  <a:gd name="T16" fmla="*/ 0 w 45"/>
                  <a:gd name="T17" fmla="*/ 19 h 25"/>
                  <a:gd name="T18" fmla="*/ 7 w 45"/>
                  <a:gd name="T1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5">
                    <a:moveTo>
                      <a:pt x="7" y="22"/>
                    </a:moveTo>
                    <a:cubicBezTo>
                      <a:pt x="9" y="20"/>
                      <a:pt x="11" y="24"/>
                      <a:pt x="15" y="21"/>
                    </a:cubicBezTo>
                    <a:cubicBezTo>
                      <a:pt x="20" y="18"/>
                      <a:pt x="24" y="16"/>
                      <a:pt x="25" y="17"/>
                    </a:cubicBezTo>
                    <a:cubicBezTo>
                      <a:pt x="26" y="18"/>
                      <a:pt x="22" y="22"/>
                      <a:pt x="26" y="24"/>
                    </a:cubicBezTo>
                    <a:cubicBezTo>
                      <a:pt x="29" y="25"/>
                      <a:pt x="45" y="15"/>
                      <a:pt x="42" y="10"/>
                    </a:cubicBezTo>
                    <a:cubicBezTo>
                      <a:pt x="42" y="10"/>
                      <a:pt x="36" y="13"/>
                      <a:pt x="34" y="11"/>
                    </a:cubicBezTo>
                    <a:cubicBezTo>
                      <a:pt x="33" y="10"/>
                      <a:pt x="27" y="0"/>
                      <a:pt x="23" y="2"/>
                    </a:cubicBezTo>
                    <a:cubicBezTo>
                      <a:pt x="20" y="5"/>
                      <a:pt x="4" y="14"/>
                      <a:pt x="4" y="17"/>
                    </a:cubicBezTo>
                    <a:cubicBezTo>
                      <a:pt x="4" y="20"/>
                      <a:pt x="0" y="16"/>
                      <a:pt x="0" y="19"/>
                    </a:cubicBezTo>
                    <a:cubicBezTo>
                      <a:pt x="0" y="22"/>
                      <a:pt x="4" y="25"/>
                      <a:pt x="7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1" name="Freeform 476">
                <a:extLst>
                  <a:ext uri="{FF2B5EF4-FFF2-40B4-BE49-F238E27FC236}">
                    <a16:creationId xmlns:a16="http://schemas.microsoft.com/office/drawing/2014/main" id="{7E2C25FB-67B5-57E6-061A-62B34F99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4475" y="2641600"/>
                <a:ext cx="15875" cy="19050"/>
              </a:xfrm>
              <a:custGeom>
                <a:avLst/>
                <a:gdLst>
                  <a:gd name="T0" fmla="*/ 8 w 8"/>
                  <a:gd name="T1" fmla="*/ 4 h 10"/>
                  <a:gd name="T2" fmla="*/ 1 w 8"/>
                  <a:gd name="T3" fmla="*/ 4 h 10"/>
                  <a:gd name="T4" fmla="*/ 8 w 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cubicBezTo>
                      <a:pt x="8" y="0"/>
                      <a:pt x="1" y="1"/>
                      <a:pt x="1" y="4"/>
                    </a:cubicBezTo>
                    <a:cubicBezTo>
                      <a:pt x="0" y="6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2" name="Freeform 477">
                <a:extLst>
                  <a:ext uri="{FF2B5EF4-FFF2-40B4-BE49-F238E27FC236}">
                    <a16:creationId xmlns:a16="http://schemas.microsoft.com/office/drawing/2014/main" id="{C7D096EC-3DE7-8F86-C6C4-D07530C86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2725738"/>
                <a:ext cx="28575" cy="22225"/>
              </a:xfrm>
              <a:custGeom>
                <a:avLst/>
                <a:gdLst>
                  <a:gd name="T0" fmla="*/ 9 w 16"/>
                  <a:gd name="T1" fmla="*/ 2 h 12"/>
                  <a:gd name="T2" fmla="*/ 2 w 16"/>
                  <a:gd name="T3" fmla="*/ 7 h 12"/>
                  <a:gd name="T4" fmla="*/ 8 w 16"/>
                  <a:gd name="T5" fmla="*/ 9 h 12"/>
                  <a:gd name="T6" fmla="*/ 10 w 16"/>
                  <a:gd name="T7" fmla="*/ 12 h 12"/>
                  <a:gd name="T8" fmla="*/ 13 w 16"/>
                  <a:gd name="T9" fmla="*/ 6 h 12"/>
                  <a:gd name="T10" fmla="*/ 9 w 16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9" y="2"/>
                    </a:moveTo>
                    <a:cubicBezTo>
                      <a:pt x="4" y="0"/>
                      <a:pt x="0" y="5"/>
                      <a:pt x="2" y="7"/>
                    </a:cubicBezTo>
                    <a:cubicBezTo>
                      <a:pt x="4" y="8"/>
                      <a:pt x="7" y="7"/>
                      <a:pt x="8" y="9"/>
                    </a:cubicBezTo>
                    <a:cubicBezTo>
                      <a:pt x="9" y="11"/>
                      <a:pt x="10" y="12"/>
                      <a:pt x="10" y="12"/>
                    </a:cubicBezTo>
                    <a:cubicBezTo>
                      <a:pt x="12" y="12"/>
                      <a:pt x="16" y="8"/>
                      <a:pt x="13" y="6"/>
                    </a:cubicBezTo>
                    <a:cubicBezTo>
                      <a:pt x="10" y="4"/>
                      <a:pt x="15" y="3"/>
                      <a:pt x="9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3" name="Freeform 478">
                <a:extLst>
                  <a:ext uri="{FF2B5EF4-FFF2-40B4-BE49-F238E27FC236}">
                    <a16:creationId xmlns:a16="http://schemas.microsoft.com/office/drawing/2014/main" id="{ADAB4785-DF2F-FD15-73B7-3137E3926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0" y="2894013"/>
                <a:ext cx="20638" cy="15875"/>
              </a:xfrm>
              <a:custGeom>
                <a:avLst/>
                <a:gdLst>
                  <a:gd name="T0" fmla="*/ 7 w 11"/>
                  <a:gd name="T1" fmla="*/ 8 h 9"/>
                  <a:gd name="T2" fmla="*/ 3 w 11"/>
                  <a:gd name="T3" fmla="*/ 5 h 9"/>
                  <a:gd name="T4" fmla="*/ 7 w 11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7" y="8"/>
                    </a:moveTo>
                    <a:cubicBezTo>
                      <a:pt x="11" y="6"/>
                      <a:pt x="5" y="0"/>
                      <a:pt x="3" y="5"/>
                    </a:cubicBezTo>
                    <a:cubicBezTo>
                      <a:pt x="0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4" name="Freeform 479">
                <a:extLst>
                  <a:ext uri="{FF2B5EF4-FFF2-40B4-BE49-F238E27FC236}">
                    <a16:creationId xmlns:a16="http://schemas.microsoft.com/office/drawing/2014/main" id="{1E33FA88-097A-8EA3-4884-A82895F8A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2992438"/>
                <a:ext cx="15875" cy="19050"/>
              </a:xfrm>
              <a:custGeom>
                <a:avLst/>
                <a:gdLst>
                  <a:gd name="T0" fmla="*/ 2 w 9"/>
                  <a:gd name="T1" fmla="*/ 10 h 10"/>
                  <a:gd name="T2" fmla="*/ 9 w 9"/>
                  <a:gd name="T3" fmla="*/ 6 h 10"/>
                  <a:gd name="T4" fmla="*/ 4 w 9"/>
                  <a:gd name="T5" fmla="*/ 1 h 10"/>
                  <a:gd name="T6" fmla="*/ 2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cubicBezTo>
                      <a:pt x="2" y="10"/>
                      <a:pt x="9" y="10"/>
                      <a:pt x="9" y="6"/>
                    </a:cubicBezTo>
                    <a:cubicBezTo>
                      <a:pt x="9" y="2"/>
                      <a:pt x="5" y="0"/>
                      <a:pt x="4" y="1"/>
                    </a:cubicBezTo>
                    <a:cubicBezTo>
                      <a:pt x="2" y="3"/>
                      <a:pt x="0" y="8"/>
                      <a:pt x="2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5" name="Freeform 480">
                <a:extLst>
                  <a:ext uri="{FF2B5EF4-FFF2-40B4-BE49-F238E27FC236}">
                    <a16:creationId xmlns:a16="http://schemas.microsoft.com/office/drawing/2014/main" id="{0033F766-765E-BB57-AA59-C23C6ED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638" y="3040063"/>
                <a:ext cx="52388" cy="46038"/>
              </a:xfrm>
              <a:custGeom>
                <a:avLst/>
                <a:gdLst>
                  <a:gd name="T0" fmla="*/ 12 w 29"/>
                  <a:gd name="T1" fmla="*/ 22 h 25"/>
                  <a:gd name="T2" fmla="*/ 26 w 29"/>
                  <a:gd name="T3" fmla="*/ 19 h 25"/>
                  <a:gd name="T4" fmla="*/ 25 w 29"/>
                  <a:gd name="T5" fmla="*/ 7 h 25"/>
                  <a:gd name="T6" fmla="*/ 14 w 29"/>
                  <a:gd name="T7" fmla="*/ 4 h 25"/>
                  <a:gd name="T8" fmla="*/ 0 w 29"/>
                  <a:gd name="T9" fmla="*/ 14 h 25"/>
                  <a:gd name="T10" fmla="*/ 12 w 29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12" y="22"/>
                    </a:moveTo>
                    <a:cubicBezTo>
                      <a:pt x="13" y="25"/>
                      <a:pt x="24" y="25"/>
                      <a:pt x="26" y="19"/>
                    </a:cubicBezTo>
                    <a:cubicBezTo>
                      <a:pt x="29" y="13"/>
                      <a:pt x="27" y="11"/>
                      <a:pt x="25" y="7"/>
                    </a:cubicBezTo>
                    <a:cubicBezTo>
                      <a:pt x="23" y="2"/>
                      <a:pt x="20" y="0"/>
                      <a:pt x="14" y="4"/>
                    </a:cubicBezTo>
                    <a:cubicBezTo>
                      <a:pt x="8" y="8"/>
                      <a:pt x="1" y="7"/>
                      <a:pt x="0" y="14"/>
                    </a:cubicBezTo>
                    <a:cubicBezTo>
                      <a:pt x="0" y="18"/>
                      <a:pt x="10" y="19"/>
                      <a:pt x="12" y="2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6" name="Freeform 481">
                <a:extLst>
                  <a:ext uri="{FF2B5EF4-FFF2-40B4-BE49-F238E27FC236}">
                    <a16:creationId xmlns:a16="http://schemas.microsoft.com/office/drawing/2014/main" id="{9428B81A-4DE0-186F-5561-0B5417BD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130550"/>
                <a:ext cx="22225" cy="28575"/>
              </a:xfrm>
              <a:custGeom>
                <a:avLst/>
                <a:gdLst>
                  <a:gd name="T0" fmla="*/ 8 w 12"/>
                  <a:gd name="T1" fmla="*/ 15 h 16"/>
                  <a:gd name="T2" fmla="*/ 12 w 12"/>
                  <a:gd name="T3" fmla="*/ 8 h 16"/>
                  <a:gd name="T4" fmla="*/ 3 w 12"/>
                  <a:gd name="T5" fmla="*/ 1 h 16"/>
                  <a:gd name="T6" fmla="*/ 0 w 12"/>
                  <a:gd name="T7" fmla="*/ 10 h 16"/>
                  <a:gd name="T8" fmla="*/ 8 w 12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15"/>
                    </a:moveTo>
                    <a:cubicBezTo>
                      <a:pt x="11" y="14"/>
                      <a:pt x="12" y="11"/>
                      <a:pt x="12" y="8"/>
                    </a:cubicBezTo>
                    <a:cubicBezTo>
                      <a:pt x="12" y="5"/>
                      <a:pt x="6" y="0"/>
                      <a:pt x="3" y="1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3"/>
                      <a:pt x="5" y="16"/>
                      <a:pt x="8" y="1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7" name="Freeform 482">
                <a:extLst>
                  <a:ext uri="{FF2B5EF4-FFF2-40B4-BE49-F238E27FC236}">
                    <a16:creationId xmlns:a16="http://schemas.microsoft.com/office/drawing/2014/main" id="{3C6980E8-3D0A-EF44-15F7-B4E4530C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600" y="3133725"/>
                <a:ext cx="42863" cy="49213"/>
              </a:xfrm>
              <a:custGeom>
                <a:avLst/>
                <a:gdLst>
                  <a:gd name="T0" fmla="*/ 2 w 24"/>
                  <a:gd name="T1" fmla="*/ 19 h 27"/>
                  <a:gd name="T2" fmla="*/ 12 w 24"/>
                  <a:gd name="T3" fmla="*/ 24 h 27"/>
                  <a:gd name="T4" fmla="*/ 21 w 24"/>
                  <a:gd name="T5" fmla="*/ 15 h 27"/>
                  <a:gd name="T6" fmla="*/ 19 w 24"/>
                  <a:gd name="T7" fmla="*/ 1 h 27"/>
                  <a:gd name="T8" fmla="*/ 13 w 24"/>
                  <a:gd name="T9" fmla="*/ 5 h 27"/>
                  <a:gd name="T10" fmla="*/ 8 w 24"/>
                  <a:gd name="T11" fmla="*/ 9 h 27"/>
                  <a:gd name="T12" fmla="*/ 3 w 24"/>
                  <a:gd name="T13" fmla="*/ 12 h 27"/>
                  <a:gd name="T14" fmla="*/ 2 w 24"/>
                  <a:gd name="T15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7">
                    <a:moveTo>
                      <a:pt x="2" y="19"/>
                    </a:moveTo>
                    <a:cubicBezTo>
                      <a:pt x="5" y="22"/>
                      <a:pt x="10" y="27"/>
                      <a:pt x="12" y="24"/>
                    </a:cubicBezTo>
                    <a:cubicBezTo>
                      <a:pt x="15" y="21"/>
                      <a:pt x="24" y="20"/>
                      <a:pt x="21" y="15"/>
                    </a:cubicBezTo>
                    <a:cubicBezTo>
                      <a:pt x="18" y="9"/>
                      <a:pt x="20" y="3"/>
                      <a:pt x="19" y="1"/>
                    </a:cubicBezTo>
                    <a:cubicBezTo>
                      <a:pt x="17" y="0"/>
                      <a:pt x="13" y="2"/>
                      <a:pt x="13" y="5"/>
                    </a:cubicBezTo>
                    <a:cubicBezTo>
                      <a:pt x="14" y="9"/>
                      <a:pt x="10" y="12"/>
                      <a:pt x="8" y="9"/>
                    </a:cubicBezTo>
                    <a:cubicBezTo>
                      <a:pt x="6" y="5"/>
                      <a:pt x="1" y="7"/>
                      <a:pt x="3" y="12"/>
                    </a:cubicBezTo>
                    <a:cubicBezTo>
                      <a:pt x="4" y="16"/>
                      <a:pt x="0" y="17"/>
                      <a:pt x="2" y="1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8" name="Freeform 483">
                <a:extLst>
                  <a:ext uri="{FF2B5EF4-FFF2-40B4-BE49-F238E27FC236}">
                    <a16:creationId xmlns:a16="http://schemas.microsoft.com/office/drawing/2014/main" id="{4CA063DC-033B-E5AD-3466-050BA8382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525" y="3228975"/>
                <a:ext cx="41275" cy="25400"/>
              </a:xfrm>
              <a:custGeom>
                <a:avLst/>
                <a:gdLst>
                  <a:gd name="T0" fmla="*/ 8 w 23"/>
                  <a:gd name="T1" fmla="*/ 10 h 14"/>
                  <a:gd name="T2" fmla="*/ 21 w 23"/>
                  <a:gd name="T3" fmla="*/ 2 h 14"/>
                  <a:gd name="T4" fmla="*/ 13 w 23"/>
                  <a:gd name="T5" fmla="*/ 3 h 14"/>
                  <a:gd name="T6" fmla="*/ 7 w 23"/>
                  <a:gd name="T7" fmla="*/ 3 h 14"/>
                  <a:gd name="T8" fmla="*/ 0 w 23"/>
                  <a:gd name="T9" fmla="*/ 11 h 14"/>
                  <a:gd name="T10" fmla="*/ 8 w 23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8" y="10"/>
                    </a:moveTo>
                    <a:cubicBezTo>
                      <a:pt x="10" y="8"/>
                      <a:pt x="23" y="8"/>
                      <a:pt x="21" y="2"/>
                    </a:cubicBezTo>
                    <a:cubicBezTo>
                      <a:pt x="21" y="0"/>
                      <a:pt x="17" y="1"/>
                      <a:pt x="13" y="3"/>
                    </a:cubicBezTo>
                    <a:cubicBezTo>
                      <a:pt x="9" y="5"/>
                      <a:pt x="9" y="0"/>
                      <a:pt x="7" y="3"/>
                    </a:cubicBezTo>
                    <a:cubicBezTo>
                      <a:pt x="6" y="7"/>
                      <a:pt x="0" y="8"/>
                      <a:pt x="0" y="11"/>
                    </a:cubicBezTo>
                    <a:cubicBezTo>
                      <a:pt x="0" y="14"/>
                      <a:pt x="6" y="12"/>
                      <a:pt x="8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19" name="Freeform 484">
                <a:extLst>
                  <a:ext uri="{FF2B5EF4-FFF2-40B4-BE49-F238E27FC236}">
                    <a16:creationId xmlns:a16="http://schemas.microsoft.com/office/drawing/2014/main" id="{B19D49E6-F089-CEF0-1000-44E7834E3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3216275"/>
                <a:ext cx="11113" cy="19050"/>
              </a:xfrm>
              <a:custGeom>
                <a:avLst/>
                <a:gdLst>
                  <a:gd name="T0" fmla="*/ 3 w 6"/>
                  <a:gd name="T1" fmla="*/ 9 h 10"/>
                  <a:gd name="T2" fmla="*/ 2 w 6"/>
                  <a:gd name="T3" fmla="*/ 2 h 10"/>
                  <a:gd name="T4" fmla="*/ 3 w 6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cubicBezTo>
                      <a:pt x="6" y="10"/>
                      <a:pt x="4" y="0"/>
                      <a:pt x="2" y="2"/>
                    </a:cubicBezTo>
                    <a:cubicBezTo>
                      <a:pt x="0" y="4"/>
                      <a:pt x="1" y="8"/>
                      <a:pt x="3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0" name="Freeform 485">
                <a:extLst>
                  <a:ext uri="{FF2B5EF4-FFF2-40B4-BE49-F238E27FC236}">
                    <a16:creationId xmlns:a16="http://schemas.microsoft.com/office/drawing/2014/main" id="{292D4842-0BAE-0937-FC40-03927B39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3235325"/>
                <a:ext cx="7938" cy="12700"/>
              </a:xfrm>
              <a:custGeom>
                <a:avLst/>
                <a:gdLst>
                  <a:gd name="T0" fmla="*/ 5 w 5"/>
                  <a:gd name="T1" fmla="*/ 4 h 7"/>
                  <a:gd name="T2" fmla="*/ 1 w 5"/>
                  <a:gd name="T3" fmla="*/ 2 h 7"/>
                  <a:gd name="T4" fmla="*/ 5 w 5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5" y="2"/>
                      <a:pt x="1" y="0"/>
                      <a:pt x="1" y="2"/>
                    </a:cubicBezTo>
                    <a:cubicBezTo>
                      <a:pt x="0" y="4"/>
                      <a:pt x="5" y="7"/>
                      <a:pt x="5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1" name="Freeform 486">
                <a:extLst>
                  <a:ext uri="{FF2B5EF4-FFF2-40B4-BE49-F238E27FC236}">
                    <a16:creationId xmlns:a16="http://schemas.microsoft.com/office/drawing/2014/main" id="{6A8958F4-3835-9829-5C2B-F7FCA6CA5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9013" y="3240088"/>
                <a:ext cx="9525" cy="12700"/>
              </a:xfrm>
              <a:custGeom>
                <a:avLst/>
                <a:gdLst>
                  <a:gd name="T0" fmla="*/ 5 w 5"/>
                  <a:gd name="T1" fmla="*/ 6 h 7"/>
                  <a:gd name="T2" fmla="*/ 2 w 5"/>
                  <a:gd name="T3" fmla="*/ 3 h 7"/>
                  <a:gd name="T4" fmla="*/ 5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5" y="4"/>
                      <a:pt x="3" y="0"/>
                      <a:pt x="2" y="3"/>
                    </a:cubicBezTo>
                    <a:cubicBezTo>
                      <a:pt x="0" y="6"/>
                      <a:pt x="4" y="7"/>
                      <a:pt x="5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2" name="Freeform 487">
                <a:extLst>
                  <a:ext uri="{FF2B5EF4-FFF2-40B4-BE49-F238E27FC236}">
                    <a16:creationId xmlns:a16="http://schemas.microsoft.com/office/drawing/2014/main" id="{5E86C3E0-8EA2-9F10-2695-69A16E4D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900" y="3246438"/>
                <a:ext cx="14288" cy="12700"/>
              </a:xfrm>
              <a:custGeom>
                <a:avLst/>
                <a:gdLst>
                  <a:gd name="T0" fmla="*/ 7 w 8"/>
                  <a:gd name="T1" fmla="*/ 5 h 7"/>
                  <a:gd name="T2" fmla="*/ 2 w 8"/>
                  <a:gd name="T3" fmla="*/ 2 h 7"/>
                  <a:gd name="T4" fmla="*/ 7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7" y="5"/>
                    </a:moveTo>
                    <a:cubicBezTo>
                      <a:pt x="8" y="3"/>
                      <a:pt x="4" y="0"/>
                      <a:pt x="2" y="2"/>
                    </a:cubicBezTo>
                    <a:cubicBezTo>
                      <a:pt x="0" y="3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3" name="Freeform 488">
                <a:extLst>
                  <a:ext uri="{FF2B5EF4-FFF2-40B4-BE49-F238E27FC236}">
                    <a16:creationId xmlns:a16="http://schemas.microsoft.com/office/drawing/2014/main" id="{878E0A42-AF7A-B2DD-FF4F-B9A037153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3254375"/>
                <a:ext cx="12700" cy="12700"/>
              </a:xfrm>
              <a:custGeom>
                <a:avLst/>
                <a:gdLst>
                  <a:gd name="T0" fmla="*/ 5 w 7"/>
                  <a:gd name="T1" fmla="*/ 6 h 7"/>
                  <a:gd name="T2" fmla="*/ 2 w 7"/>
                  <a:gd name="T3" fmla="*/ 2 h 7"/>
                  <a:gd name="T4" fmla="*/ 5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7" y="4"/>
                      <a:pt x="4" y="0"/>
                      <a:pt x="2" y="2"/>
                    </a:cubicBezTo>
                    <a:cubicBezTo>
                      <a:pt x="0" y="4"/>
                      <a:pt x="3" y="7"/>
                      <a:pt x="5" y="6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4" name="Freeform 489">
                <a:extLst>
                  <a:ext uri="{FF2B5EF4-FFF2-40B4-BE49-F238E27FC236}">
                    <a16:creationId xmlns:a16="http://schemas.microsoft.com/office/drawing/2014/main" id="{A43BF743-FE4F-B0C5-EC3F-D6C323A2F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138" y="3243263"/>
                <a:ext cx="14288" cy="11113"/>
              </a:xfrm>
              <a:custGeom>
                <a:avLst/>
                <a:gdLst>
                  <a:gd name="T0" fmla="*/ 8 w 8"/>
                  <a:gd name="T1" fmla="*/ 4 h 6"/>
                  <a:gd name="T2" fmla="*/ 0 w 8"/>
                  <a:gd name="T3" fmla="*/ 3 h 6"/>
                  <a:gd name="T4" fmla="*/ 8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8" y="2"/>
                      <a:pt x="1" y="0"/>
                      <a:pt x="0" y="3"/>
                    </a:cubicBezTo>
                    <a:cubicBezTo>
                      <a:pt x="0" y="6"/>
                      <a:pt x="8" y="6"/>
                      <a:pt x="8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5" name="Freeform 490">
                <a:extLst>
                  <a:ext uri="{FF2B5EF4-FFF2-40B4-BE49-F238E27FC236}">
                    <a16:creationId xmlns:a16="http://schemas.microsoft.com/office/drawing/2014/main" id="{723859CB-5FBF-2B8E-5580-6EFDFDA19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625" y="3308350"/>
                <a:ext cx="36513" cy="39688"/>
              </a:xfrm>
              <a:custGeom>
                <a:avLst/>
                <a:gdLst>
                  <a:gd name="T0" fmla="*/ 3 w 20"/>
                  <a:gd name="T1" fmla="*/ 20 h 22"/>
                  <a:gd name="T2" fmla="*/ 4 w 20"/>
                  <a:gd name="T3" fmla="*/ 22 h 22"/>
                  <a:gd name="T4" fmla="*/ 19 w 20"/>
                  <a:gd name="T5" fmla="*/ 12 h 22"/>
                  <a:gd name="T6" fmla="*/ 14 w 20"/>
                  <a:gd name="T7" fmla="*/ 4 h 22"/>
                  <a:gd name="T8" fmla="*/ 2 w 20"/>
                  <a:gd name="T9" fmla="*/ 5 h 22"/>
                  <a:gd name="T10" fmla="*/ 2 w 20"/>
                  <a:gd name="T11" fmla="*/ 13 h 22"/>
                  <a:gd name="T12" fmla="*/ 0 w 20"/>
                  <a:gd name="T13" fmla="*/ 16 h 22"/>
                  <a:gd name="T14" fmla="*/ 3 w 20"/>
                  <a:gd name="T1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2">
                    <a:moveTo>
                      <a:pt x="3" y="20"/>
                    </a:moveTo>
                    <a:cubicBezTo>
                      <a:pt x="3" y="22"/>
                      <a:pt x="4" y="22"/>
                      <a:pt x="4" y="22"/>
                    </a:cubicBezTo>
                    <a:cubicBezTo>
                      <a:pt x="6" y="22"/>
                      <a:pt x="20" y="15"/>
                      <a:pt x="19" y="12"/>
                    </a:cubicBezTo>
                    <a:cubicBezTo>
                      <a:pt x="17" y="9"/>
                      <a:pt x="14" y="7"/>
                      <a:pt x="14" y="4"/>
                    </a:cubicBezTo>
                    <a:cubicBezTo>
                      <a:pt x="14" y="1"/>
                      <a:pt x="3" y="0"/>
                      <a:pt x="2" y="5"/>
                    </a:cubicBezTo>
                    <a:cubicBezTo>
                      <a:pt x="1" y="10"/>
                      <a:pt x="4" y="12"/>
                      <a:pt x="2" y="13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18"/>
                      <a:pt x="2" y="18"/>
                      <a:pt x="3" y="2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6" name="Freeform 491">
                <a:extLst>
                  <a:ext uri="{FF2B5EF4-FFF2-40B4-BE49-F238E27FC236}">
                    <a16:creationId xmlns:a16="http://schemas.microsoft.com/office/drawing/2014/main" id="{4059CB39-01F3-7D7D-690B-A89ADEDF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088" y="3294063"/>
                <a:ext cx="11113" cy="6350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2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1"/>
                      <a:pt x="0" y="0"/>
                      <a:pt x="0" y="2"/>
                    </a:cubicBezTo>
                    <a:cubicBezTo>
                      <a:pt x="0" y="4"/>
                      <a:pt x="6" y="4"/>
                      <a:pt x="6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7" name="Freeform 492">
                <a:extLst>
                  <a:ext uri="{FF2B5EF4-FFF2-40B4-BE49-F238E27FC236}">
                    <a16:creationId xmlns:a16="http://schemas.microsoft.com/office/drawing/2014/main" id="{52866AC6-2F91-4B69-AE21-F30FDAB41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340100"/>
                <a:ext cx="33338" cy="28575"/>
              </a:xfrm>
              <a:custGeom>
                <a:avLst/>
                <a:gdLst>
                  <a:gd name="T0" fmla="*/ 1 w 18"/>
                  <a:gd name="T1" fmla="*/ 4 h 16"/>
                  <a:gd name="T2" fmla="*/ 2 w 18"/>
                  <a:gd name="T3" fmla="*/ 9 h 16"/>
                  <a:gd name="T4" fmla="*/ 6 w 18"/>
                  <a:gd name="T5" fmla="*/ 16 h 16"/>
                  <a:gd name="T6" fmla="*/ 18 w 18"/>
                  <a:gd name="T7" fmla="*/ 6 h 16"/>
                  <a:gd name="T8" fmla="*/ 11 w 18"/>
                  <a:gd name="T9" fmla="*/ 0 h 16"/>
                  <a:gd name="T10" fmla="*/ 1 w 18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" y="4"/>
                    </a:moveTo>
                    <a:cubicBezTo>
                      <a:pt x="1" y="7"/>
                      <a:pt x="3" y="7"/>
                      <a:pt x="2" y="9"/>
                    </a:cubicBezTo>
                    <a:cubicBezTo>
                      <a:pt x="0" y="12"/>
                      <a:pt x="2" y="16"/>
                      <a:pt x="6" y="16"/>
                    </a:cubicBezTo>
                    <a:cubicBezTo>
                      <a:pt x="9" y="16"/>
                      <a:pt x="18" y="15"/>
                      <a:pt x="18" y="6"/>
                    </a:cubicBezTo>
                    <a:cubicBezTo>
                      <a:pt x="17" y="3"/>
                      <a:pt x="13" y="0"/>
                      <a:pt x="11" y="0"/>
                    </a:cubicBezTo>
                    <a:cubicBezTo>
                      <a:pt x="9" y="0"/>
                      <a:pt x="1" y="1"/>
                      <a:pt x="1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8" name="Freeform 493">
                <a:extLst>
                  <a:ext uri="{FF2B5EF4-FFF2-40B4-BE49-F238E27FC236}">
                    <a16:creationId xmlns:a16="http://schemas.microsoft.com/office/drawing/2014/main" id="{DF255B9D-3F93-C129-03F7-EFF58A8F9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163" y="3321050"/>
                <a:ext cx="9525" cy="14288"/>
              </a:xfrm>
              <a:custGeom>
                <a:avLst/>
                <a:gdLst>
                  <a:gd name="T0" fmla="*/ 5 w 5"/>
                  <a:gd name="T1" fmla="*/ 2 h 8"/>
                  <a:gd name="T2" fmla="*/ 1 w 5"/>
                  <a:gd name="T3" fmla="*/ 6 h 8"/>
                  <a:gd name="T4" fmla="*/ 5 w 5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0"/>
                      <a:pt x="0" y="5"/>
                      <a:pt x="1" y="6"/>
                    </a:cubicBezTo>
                    <a:cubicBezTo>
                      <a:pt x="3" y="8"/>
                      <a:pt x="5" y="6"/>
                      <a:pt x="5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29" name="Freeform 494">
                <a:extLst>
                  <a:ext uri="{FF2B5EF4-FFF2-40B4-BE49-F238E27FC236}">
                    <a16:creationId xmlns:a16="http://schemas.microsoft.com/office/drawing/2014/main" id="{1DE740DA-5A9E-6F27-D2C4-0E501066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3322638"/>
                <a:ext cx="12700" cy="17463"/>
              </a:xfrm>
              <a:custGeom>
                <a:avLst/>
                <a:gdLst>
                  <a:gd name="T0" fmla="*/ 5 w 7"/>
                  <a:gd name="T1" fmla="*/ 4 h 9"/>
                  <a:gd name="T2" fmla="*/ 3 w 7"/>
                  <a:gd name="T3" fmla="*/ 1 h 9"/>
                  <a:gd name="T4" fmla="*/ 0 w 7"/>
                  <a:gd name="T5" fmla="*/ 2 h 9"/>
                  <a:gd name="T6" fmla="*/ 5 w 7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7" y="1"/>
                      <a:pt x="3" y="2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2" y="9"/>
                      <a:pt x="5" y="4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0" name="Freeform 495">
                <a:extLst>
                  <a:ext uri="{FF2B5EF4-FFF2-40B4-BE49-F238E27FC236}">
                    <a16:creationId xmlns:a16="http://schemas.microsoft.com/office/drawing/2014/main" id="{D0DB9872-3BFF-E365-98D7-2FB2A9DD2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913" y="3457575"/>
                <a:ext cx="11113" cy="15875"/>
              </a:xfrm>
              <a:custGeom>
                <a:avLst/>
                <a:gdLst>
                  <a:gd name="T0" fmla="*/ 1 w 6"/>
                  <a:gd name="T1" fmla="*/ 2 h 9"/>
                  <a:gd name="T2" fmla="*/ 3 w 6"/>
                  <a:gd name="T3" fmla="*/ 9 h 9"/>
                  <a:gd name="T4" fmla="*/ 1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0" y="4"/>
                      <a:pt x="1" y="9"/>
                      <a:pt x="3" y="9"/>
                    </a:cubicBezTo>
                    <a:cubicBezTo>
                      <a:pt x="6" y="9"/>
                      <a:pt x="3" y="0"/>
                      <a:pt x="1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1" name="Freeform 496">
                <a:extLst>
                  <a:ext uri="{FF2B5EF4-FFF2-40B4-BE49-F238E27FC236}">
                    <a16:creationId xmlns:a16="http://schemas.microsoft.com/office/drawing/2014/main" id="{E697985B-2392-D144-70AD-2841B8C8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913" y="3482975"/>
                <a:ext cx="12700" cy="12700"/>
              </a:xfrm>
              <a:custGeom>
                <a:avLst/>
                <a:gdLst>
                  <a:gd name="T0" fmla="*/ 2 w 7"/>
                  <a:gd name="T1" fmla="*/ 2 h 7"/>
                  <a:gd name="T2" fmla="*/ 3 w 7"/>
                  <a:gd name="T3" fmla="*/ 7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1" y="2"/>
                      <a:pt x="0" y="7"/>
                      <a:pt x="3" y="7"/>
                    </a:cubicBezTo>
                    <a:cubicBezTo>
                      <a:pt x="7" y="7"/>
                      <a:pt x="6" y="0"/>
                      <a:pt x="2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2" name="Freeform 497">
                <a:extLst>
                  <a:ext uri="{FF2B5EF4-FFF2-40B4-BE49-F238E27FC236}">
                    <a16:creationId xmlns:a16="http://schemas.microsoft.com/office/drawing/2014/main" id="{0C520209-6ABB-C1A7-3781-71ADCD570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913" y="3509963"/>
                <a:ext cx="7938" cy="11113"/>
              </a:xfrm>
              <a:custGeom>
                <a:avLst/>
                <a:gdLst>
                  <a:gd name="T0" fmla="*/ 4 w 5"/>
                  <a:gd name="T1" fmla="*/ 2 h 6"/>
                  <a:gd name="T2" fmla="*/ 0 w 5"/>
                  <a:gd name="T3" fmla="*/ 2 h 6"/>
                  <a:gd name="T4" fmla="*/ 4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1"/>
                      <a:pt x="0" y="0"/>
                      <a:pt x="0" y="2"/>
                    </a:cubicBezTo>
                    <a:cubicBezTo>
                      <a:pt x="0" y="3"/>
                      <a:pt x="3" y="6"/>
                      <a:pt x="4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3" name="Freeform 498">
                <a:extLst>
                  <a:ext uri="{FF2B5EF4-FFF2-40B4-BE49-F238E27FC236}">
                    <a16:creationId xmlns:a16="http://schemas.microsoft.com/office/drawing/2014/main" id="{0CCAF490-48CE-5E06-70F6-BBA184070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5" y="3557588"/>
                <a:ext cx="20638" cy="23813"/>
              </a:xfrm>
              <a:custGeom>
                <a:avLst/>
                <a:gdLst>
                  <a:gd name="T0" fmla="*/ 10 w 11"/>
                  <a:gd name="T1" fmla="*/ 10 h 13"/>
                  <a:gd name="T2" fmla="*/ 1 w 11"/>
                  <a:gd name="T3" fmla="*/ 7 h 13"/>
                  <a:gd name="T4" fmla="*/ 10 w 11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10"/>
                    </a:moveTo>
                    <a:cubicBezTo>
                      <a:pt x="11" y="7"/>
                      <a:pt x="7" y="0"/>
                      <a:pt x="1" y="7"/>
                    </a:cubicBezTo>
                    <a:cubicBezTo>
                      <a:pt x="0" y="10"/>
                      <a:pt x="8" y="13"/>
                      <a:pt x="10" y="1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4" name="Freeform 499">
                <a:extLst>
                  <a:ext uri="{FF2B5EF4-FFF2-40B4-BE49-F238E27FC236}">
                    <a16:creationId xmlns:a16="http://schemas.microsoft.com/office/drawing/2014/main" id="{24032176-32B5-C71A-45AF-BA2EDC0F6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3603625"/>
                <a:ext cx="50800" cy="58738"/>
              </a:xfrm>
              <a:custGeom>
                <a:avLst/>
                <a:gdLst>
                  <a:gd name="T0" fmla="*/ 17 w 28"/>
                  <a:gd name="T1" fmla="*/ 19 h 32"/>
                  <a:gd name="T2" fmla="*/ 28 w 28"/>
                  <a:gd name="T3" fmla="*/ 11 h 32"/>
                  <a:gd name="T4" fmla="*/ 25 w 28"/>
                  <a:gd name="T5" fmla="*/ 8 h 32"/>
                  <a:gd name="T6" fmla="*/ 24 w 28"/>
                  <a:gd name="T7" fmla="*/ 7 h 32"/>
                  <a:gd name="T8" fmla="*/ 22 w 28"/>
                  <a:gd name="T9" fmla="*/ 3 h 32"/>
                  <a:gd name="T10" fmla="*/ 19 w 28"/>
                  <a:gd name="T11" fmla="*/ 4 h 32"/>
                  <a:gd name="T12" fmla="*/ 13 w 28"/>
                  <a:gd name="T13" fmla="*/ 7 h 32"/>
                  <a:gd name="T14" fmla="*/ 11 w 28"/>
                  <a:gd name="T15" fmla="*/ 15 h 32"/>
                  <a:gd name="T16" fmla="*/ 8 w 28"/>
                  <a:gd name="T17" fmla="*/ 19 h 32"/>
                  <a:gd name="T18" fmla="*/ 5 w 28"/>
                  <a:gd name="T19" fmla="*/ 21 h 32"/>
                  <a:gd name="T20" fmla="*/ 2 w 28"/>
                  <a:gd name="T21" fmla="*/ 20 h 32"/>
                  <a:gd name="T22" fmla="*/ 7 w 28"/>
                  <a:gd name="T23" fmla="*/ 28 h 32"/>
                  <a:gd name="T24" fmla="*/ 17 w 28"/>
                  <a:gd name="T2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2">
                    <a:moveTo>
                      <a:pt x="17" y="19"/>
                    </a:moveTo>
                    <a:cubicBezTo>
                      <a:pt x="23" y="17"/>
                      <a:pt x="28" y="13"/>
                      <a:pt x="28" y="11"/>
                    </a:cubicBezTo>
                    <a:cubicBezTo>
                      <a:pt x="28" y="8"/>
                      <a:pt x="26" y="5"/>
                      <a:pt x="25" y="8"/>
                    </a:cubicBezTo>
                    <a:cubicBezTo>
                      <a:pt x="24" y="11"/>
                      <a:pt x="23" y="10"/>
                      <a:pt x="24" y="7"/>
                    </a:cubicBezTo>
                    <a:cubicBezTo>
                      <a:pt x="24" y="3"/>
                      <a:pt x="23" y="0"/>
                      <a:pt x="22" y="3"/>
                    </a:cubicBezTo>
                    <a:cubicBezTo>
                      <a:pt x="21" y="7"/>
                      <a:pt x="19" y="6"/>
                      <a:pt x="19" y="4"/>
                    </a:cubicBezTo>
                    <a:cubicBezTo>
                      <a:pt x="19" y="2"/>
                      <a:pt x="15" y="4"/>
                      <a:pt x="13" y="7"/>
                    </a:cubicBezTo>
                    <a:cubicBezTo>
                      <a:pt x="11" y="10"/>
                      <a:pt x="13" y="15"/>
                      <a:pt x="11" y="15"/>
                    </a:cubicBezTo>
                    <a:cubicBezTo>
                      <a:pt x="8" y="15"/>
                      <a:pt x="8" y="17"/>
                      <a:pt x="8" y="19"/>
                    </a:cubicBezTo>
                    <a:cubicBezTo>
                      <a:pt x="8" y="22"/>
                      <a:pt x="6" y="24"/>
                      <a:pt x="5" y="21"/>
                    </a:cubicBezTo>
                    <a:cubicBezTo>
                      <a:pt x="4" y="18"/>
                      <a:pt x="3" y="18"/>
                      <a:pt x="2" y="20"/>
                    </a:cubicBezTo>
                    <a:cubicBezTo>
                      <a:pt x="0" y="25"/>
                      <a:pt x="3" y="32"/>
                      <a:pt x="7" y="28"/>
                    </a:cubicBezTo>
                    <a:cubicBezTo>
                      <a:pt x="10" y="25"/>
                      <a:pt x="11" y="21"/>
                      <a:pt x="17" y="1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5" name="Freeform 500">
                <a:extLst>
                  <a:ext uri="{FF2B5EF4-FFF2-40B4-BE49-F238E27FC236}">
                    <a16:creationId xmlns:a16="http://schemas.microsoft.com/office/drawing/2014/main" id="{556E883D-3D42-D90A-8F0A-A0F8EFBB6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838" y="3857625"/>
                <a:ext cx="7938" cy="11113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0"/>
                      <a:pt x="0" y="5"/>
                      <a:pt x="2" y="5"/>
                    </a:cubicBezTo>
                    <a:cubicBezTo>
                      <a:pt x="5" y="6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6" name="Freeform 501">
                <a:extLst>
                  <a:ext uri="{FF2B5EF4-FFF2-40B4-BE49-F238E27FC236}">
                    <a16:creationId xmlns:a16="http://schemas.microsoft.com/office/drawing/2014/main" id="{7B78E877-0548-5F8B-6DCD-ED58E4292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3857625"/>
                <a:ext cx="31750" cy="38100"/>
              </a:xfrm>
              <a:custGeom>
                <a:avLst/>
                <a:gdLst>
                  <a:gd name="T0" fmla="*/ 4 w 17"/>
                  <a:gd name="T1" fmla="*/ 20 h 21"/>
                  <a:gd name="T2" fmla="*/ 14 w 17"/>
                  <a:gd name="T3" fmla="*/ 16 h 21"/>
                  <a:gd name="T4" fmla="*/ 11 w 17"/>
                  <a:gd name="T5" fmla="*/ 4 h 21"/>
                  <a:gd name="T6" fmla="*/ 11 w 17"/>
                  <a:gd name="T7" fmla="*/ 9 h 21"/>
                  <a:gd name="T8" fmla="*/ 9 w 17"/>
                  <a:gd name="T9" fmla="*/ 14 h 21"/>
                  <a:gd name="T10" fmla="*/ 4 w 17"/>
                  <a:gd name="T11" fmla="*/ 16 h 21"/>
                  <a:gd name="T12" fmla="*/ 4 w 17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4" y="20"/>
                    </a:moveTo>
                    <a:cubicBezTo>
                      <a:pt x="8" y="20"/>
                      <a:pt x="14" y="21"/>
                      <a:pt x="14" y="16"/>
                    </a:cubicBezTo>
                    <a:cubicBezTo>
                      <a:pt x="14" y="10"/>
                      <a:pt x="17" y="0"/>
                      <a:pt x="11" y="4"/>
                    </a:cubicBezTo>
                    <a:cubicBezTo>
                      <a:pt x="9" y="5"/>
                      <a:pt x="13" y="9"/>
                      <a:pt x="11" y="9"/>
                    </a:cubicBezTo>
                    <a:cubicBezTo>
                      <a:pt x="10" y="9"/>
                      <a:pt x="6" y="11"/>
                      <a:pt x="9" y="14"/>
                    </a:cubicBezTo>
                    <a:cubicBezTo>
                      <a:pt x="12" y="17"/>
                      <a:pt x="7" y="18"/>
                      <a:pt x="4" y="16"/>
                    </a:cubicBezTo>
                    <a:cubicBezTo>
                      <a:pt x="0" y="15"/>
                      <a:pt x="1" y="20"/>
                      <a:pt x="4" y="20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7" name="Freeform 502">
                <a:extLst>
                  <a:ext uri="{FF2B5EF4-FFF2-40B4-BE49-F238E27FC236}">
                    <a16:creationId xmlns:a16="http://schemas.microsoft.com/office/drawing/2014/main" id="{C447BC11-B8C4-C902-08C0-DFFA829CE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0" y="3932238"/>
                <a:ext cx="19050" cy="17463"/>
              </a:xfrm>
              <a:custGeom>
                <a:avLst/>
                <a:gdLst>
                  <a:gd name="T0" fmla="*/ 8 w 10"/>
                  <a:gd name="T1" fmla="*/ 9 h 9"/>
                  <a:gd name="T2" fmla="*/ 3 w 10"/>
                  <a:gd name="T3" fmla="*/ 3 h 9"/>
                  <a:gd name="T4" fmla="*/ 8 w 10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cubicBezTo>
                      <a:pt x="10" y="8"/>
                      <a:pt x="6" y="0"/>
                      <a:pt x="3" y="3"/>
                    </a:cubicBezTo>
                    <a:cubicBezTo>
                      <a:pt x="0" y="5"/>
                      <a:pt x="5" y="9"/>
                      <a:pt x="8" y="9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8" name="Freeform 503">
                <a:extLst>
                  <a:ext uri="{FF2B5EF4-FFF2-40B4-BE49-F238E27FC236}">
                    <a16:creationId xmlns:a16="http://schemas.microsoft.com/office/drawing/2014/main" id="{AB250224-9306-5096-C10B-5CC8CC43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00" y="4046538"/>
                <a:ext cx="17463" cy="20638"/>
              </a:xfrm>
              <a:custGeom>
                <a:avLst/>
                <a:gdLst>
                  <a:gd name="T0" fmla="*/ 10 w 10"/>
                  <a:gd name="T1" fmla="*/ 5 h 11"/>
                  <a:gd name="T2" fmla="*/ 1 w 10"/>
                  <a:gd name="T3" fmla="*/ 6 h 11"/>
                  <a:gd name="T4" fmla="*/ 10 w 10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5"/>
                    </a:moveTo>
                    <a:cubicBezTo>
                      <a:pt x="10" y="2"/>
                      <a:pt x="2" y="0"/>
                      <a:pt x="1" y="6"/>
                    </a:cubicBezTo>
                    <a:cubicBezTo>
                      <a:pt x="0" y="11"/>
                      <a:pt x="9" y="9"/>
                      <a:pt x="10" y="5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39" name="Freeform 504">
                <a:extLst>
                  <a:ext uri="{FF2B5EF4-FFF2-40B4-BE49-F238E27FC236}">
                    <a16:creationId xmlns:a16="http://schemas.microsoft.com/office/drawing/2014/main" id="{D59FA1D6-98E9-79A9-94B7-3EDF2A1BA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8688" y="4070350"/>
                <a:ext cx="17463" cy="14288"/>
              </a:xfrm>
              <a:custGeom>
                <a:avLst/>
                <a:gdLst>
                  <a:gd name="T0" fmla="*/ 7 w 10"/>
                  <a:gd name="T1" fmla="*/ 2 h 8"/>
                  <a:gd name="T2" fmla="*/ 5 w 10"/>
                  <a:gd name="T3" fmla="*/ 8 h 8"/>
                  <a:gd name="T4" fmla="*/ 7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7" y="2"/>
                    </a:moveTo>
                    <a:cubicBezTo>
                      <a:pt x="5" y="0"/>
                      <a:pt x="0" y="8"/>
                      <a:pt x="5" y="8"/>
                    </a:cubicBezTo>
                    <a:cubicBezTo>
                      <a:pt x="9" y="8"/>
                      <a:pt x="10" y="5"/>
                      <a:pt x="7" y="2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40" name="Freeform 505">
                <a:extLst>
                  <a:ext uri="{FF2B5EF4-FFF2-40B4-BE49-F238E27FC236}">
                    <a16:creationId xmlns:a16="http://schemas.microsoft.com/office/drawing/2014/main" id="{39AA8BBE-86D1-E424-B431-99193B46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5550" y="2957513"/>
                <a:ext cx="60325" cy="39688"/>
              </a:xfrm>
              <a:custGeom>
                <a:avLst/>
                <a:gdLst>
                  <a:gd name="T0" fmla="*/ 32 w 33"/>
                  <a:gd name="T1" fmla="*/ 13 h 22"/>
                  <a:gd name="T2" fmla="*/ 30 w 33"/>
                  <a:gd name="T3" fmla="*/ 1 h 22"/>
                  <a:gd name="T4" fmla="*/ 22 w 33"/>
                  <a:gd name="T5" fmla="*/ 5 h 22"/>
                  <a:gd name="T6" fmla="*/ 11 w 33"/>
                  <a:gd name="T7" fmla="*/ 14 h 22"/>
                  <a:gd name="T8" fmla="*/ 1 w 33"/>
                  <a:gd name="T9" fmla="*/ 19 h 22"/>
                  <a:gd name="T10" fmla="*/ 32 w 33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2">
                    <a:moveTo>
                      <a:pt x="32" y="13"/>
                    </a:moveTo>
                    <a:cubicBezTo>
                      <a:pt x="33" y="7"/>
                      <a:pt x="33" y="3"/>
                      <a:pt x="30" y="1"/>
                    </a:cubicBezTo>
                    <a:cubicBezTo>
                      <a:pt x="27" y="0"/>
                      <a:pt x="21" y="0"/>
                      <a:pt x="22" y="5"/>
                    </a:cubicBezTo>
                    <a:cubicBezTo>
                      <a:pt x="23" y="10"/>
                      <a:pt x="15" y="13"/>
                      <a:pt x="11" y="14"/>
                    </a:cubicBezTo>
                    <a:cubicBezTo>
                      <a:pt x="7" y="16"/>
                      <a:pt x="0" y="16"/>
                      <a:pt x="1" y="19"/>
                    </a:cubicBezTo>
                    <a:cubicBezTo>
                      <a:pt x="3" y="22"/>
                      <a:pt x="31" y="19"/>
                      <a:pt x="32" y="1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41" name="Freeform 506">
                <a:extLst>
                  <a:ext uri="{FF2B5EF4-FFF2-40B4-BE49-F238E27FC236}">
                    <a16:creationId xmlns:a16="http://schemas.microsoft.com/office/drawing/2014/main" id="{82562067-CA00-AB3C-AFBF-49AC90A1C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963" y="2994025"/>
                <a:ext cx="106363" cy="65088"/>
              </a:xfrm>
              <a:custGeom>
                <a:avLst/>
                <a:gdLst>
                  <a:gd name="T0" fmla="*/ 14 w 58"/>
                  <a:gd name="T1" fmla="*/ 33 h 35"/>
                  <a:gd name="T2" fmla="*/ 29 w 58"/>
                  <a:gd name="T3" fmla="*/ 25 h 35"/>
                  <a:gd name="T4" fmla="*/ 44 w 58"/>
                  <a:gd name="T5" fmla="*/ 26 h 35"/>
                  <a:gd name="T6" fmla="*/ 58 w 58"/>
                  <a:gd name="T7" fmla="*/ 16 h 35"/>
                  <a:gd name="T8" fmla="*/ 47 w 58"/>
                  <a:gd name="T9" fmla="*/ 12 h 35"/>
                  <a:gd name="T10" fmla="*/ 45 w 58"/>
                  <a:gd name="T11" fmla="*/ 10 h 35"/>
                  <a:gd name="T12" fmla="*/ 44 w 58"/>
                  <a:gd name="T13" fmla="*/ 4 h 35"/>
                  <a:gd name="T14" fmla="*/ 36 w 58"/>
                  <a:gd name="T15" fmla="*/ 4 h 35"/>
                  <a:gd name="T16" fmla="*/ 23 w 58"/>
                  <a:gd name="T17" fmla="*/ 4 h 35"/>
                  <a:gd name="T18" fmla="*/ 15 w 58"/>
                  <a:gd name="T19" fmla="*/ 13 h 35"/>
                  <a:gd name="T20" fmla="*/ 5 w 58"/>
                  <a:gd name="T21" fmla="*/ 19 h 35"/>
                  <a:gd name="T22" fmla="*/ 0 w 58"/>
                  <a:gd name="T23" fmla="*/ 25 h 35"/>
                  <a:gd name="T24" fmla="*/ 14 w 58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35">
                    <a:moveTo>
                      <a:pt x="14" y="33"/>
                    </a:moveTo>
                    <a:cubicBezTo>
                      <a:pt x="22" y="31"/>
                      <a:pt x="28" y="26"/>
                      <a:pt x="29" y="25"/>
                    </a:cubicBezTo>
                    <a:cubicBezTo>
                      <a:pt x="29" y="23"/>
                      <a:pt x="35" y="28"/>
                      <a:pt x="44" y="26"/>
                    </a:cubicBezTo>
                    <a:cubicBezTo>
                      <a:pt x="54" y="23"/>
                      <a:pt x="58" y="21"/>
                      <a:pt x="58" y="16"/>
                    </a:cubicBezTo>
                    <a:cubicBezTo>
                      <a:pt x="58" y="10"/>
                      <a:pt x="50" y="10"/>
                      <a:pt x="47" y="12"/>
                    </a:cubicBezTo>
                    <a:cubicBezTo>
                      <a:pt x="44" y="13"/>
                      <a:pt x="45" y="10"/>
                      <a:pt x="45" y="10"/>
                    </a:cubicBezTo>
                    <a:cubicBezTo>
                      <a:pt x="44" y="9"/>
                      <a:pt x="48" y="4"/>
                      <a:pt x="44" y="4"/>
                    </a:cubicBezTo>
                    <a:cubicBezTo>
                      <a:pt x="40" y="4"/>
                      <a:pt x="36" y="5"/>
                      <a:pt x="36" y="4"/>
                    </a:cubicBezTo>
                    <a:cubicBezTo>
                      <a:pt x="36" y="2"/>
                      <a:pt x="26" y="0"/>
                      <a:pt x="23" y="4"/>
                    </a:cubicBezTo>
                    <a:cubicBezTo>
                      <a:pt x="21" y="9"/>
                      <a:pt x="17" y="11"/>
                      <a:pt x="15" y="13"/>
                    </a:cubicBezTo>
                    <a:cubicBezTo>
                      <a:pt x="13" y="15"/>
                      <a:pt x="6" y="14"/>
                      <a:pt x="5" y="19"/>
                    </a:cubicBezTo>
                    <a:cubicBezTo>
                      <a:pt x="3" y="24"/>
                      <a:pt x="0" y="19"/>
                      <a:pt x="0" y="25"/>
                    </a:cubicBezTo>
                    <a:cubicBezTo>
                      <a:pt x="1" y="31"/>
                      <a:pt x="7" y="35"/>
                      <a:pt x="14" y="33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42" name="Line 530">
                <a:extLst>
                  <a:ext uri="{FF2B5EF4-FFF2-40B4-BE49-F238E27FC236}">
                    <a16:creationId xmlns:a16="http://schemas.microsoft.com/office/drawing/2014/main" id="{74C68097-CC57-C48C-B13D-020262296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0138" y="3175000"/>
                <a:ext cx="708025" cy="0"/>
              </a:xfrm>
              <a:prstGeom prst="line">
                <a:avLst/>
              </a:prstGeom>
              <a:noFill/>
              <a:ln w="7938" cap="flat">
                <a:solidFill>
                  <a:srgbClr val="4140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231" name="Line 531">
              <a:extLst>
                <a:ext uri="{FF2B5EF4-FFF2-40B4-BE49-F238E27FC236}">
                  <a16:creationId xmlns:a16="http://schemas.microsoft.com/office/drawing/2014/main" id="{70A45C2E-18A1-453E-E825-2DD140FEA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0200" y="3308350"/>
              <a:ext cx="207963" cy="0"/>
            </a:xfrm>
            <a:prstGeom prst="line">
              <a:avLst/>
            </a:prstGeom>
            <a:noFill/>
            <a:ln w="7938" cap="flat">
              <a:solidFill>
                <a:srgbClr val="41404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2" name="Freeform 533">
              <a:extLst>
                <a:ext uri="{FF2B5EF4-FFF2-40B4-BE49-F238E27FC236}">
                  <a16:creationId xmlns:a16="http://schemas.microsoft.com/office/drawing/2014/main" id="{4CF71A0F-8443-979B-29B5-928EAF091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2400" y="3246438"/>
              <a:ext cx="290513" cy="390525"/>
            </a:xfrm>
            <a:custGeom>
              <a:avLst/>
              <a:gdLst>
                <a:gd name="T0" fmla="*/ 71 w 159"/>
                <a:gd name="T1" fmla="*/ 207 h 213"/>
                <a:gd name="T2" fmla="*/ 0 w 159"/>
                <a:gd name="T3" fmla="*/ 79 h 213"/>
                <a:gd name="T4" fmla="*/ 80 w 159"/>
                <a:gd name="T5" fmla="*/ 0 h 213"/>
                <a:gd name="T6" fmla="*/ 159 w 159"/>
                <a:gd name="T7" fmla="*/ 79 h 213"/>
                <a:gd name="T8" fmla="*/ 88 w 159"/>
                <a:gd name="T9" fmla="*/ 207 h 213"/>
                <a:gd name="T10" fmla="*/ 71 w 159"/>
                <a:gd name="T11" fmla="*/ 207 h 213"/>
                <a:gd name="T12" fmla="*/ 80 w 159"/>
                <a:gd name="T13" fmla="*/ 112 h 213"/>
                <a:gd name="T14" fmla="*/ 113 w 159"/>
                <a:gd name="T15" fmla="*/ 79 h 213"/>
                <a:gd name="T16" fmla="*/ 80 w 159"/>
                <a:gd name="T17" fmla="*/ 46 h 213"/>
                <a:gd name="T18" fmla="*/ 47 w 159"/>
                <a:gd name="T19" fmla="*/ 79 h 213"/>
                <a:gd name="T20" fmla="*/ 80 w 159"/>
                <a:gd name="T21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3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3" y="0"/>
                    <a:pt x="159" y="36"/>
                    <a:pt x="159" y="79"/>
                  </a:cubicBezTo>
                  <a:cubicBezTo>
                    <a:pt x="159" y="111"/>
                    <a:pt x="148" y="120"/>
                    <a:pt x="88" y="207"/>
                  </a:cubicBezTo>
                  <a:cubicBezTo>
                    <a:pt x="84" y="213"/>
                    <a:pt x="75" y="213"/>
                    <a:pt x="71" y="207"/>
                  </a:cubicBezTo>
                  <a:close/>
                  <a:moveTo>
                    <a:pt x="80" y="112"/>
                  </a:moveTo>
                  <a:cubicBezTo>
                    <a:pt x="98" y="112"/>
                    <a:pt x="113" y="98"/>
                    <a:pt x="113" y="79"/>
                  </a:cubicBezTo>
                  <a:cubicBezTo>
                    <a:pt x="113" y="61"/>
                    <a:pt x="98" y="46"/>
                    <a:pt x="80" y="46"/>
                  </a:cubicBezTo>
                  <a:cubicBezTo>
                    <a:pt x="61" y="46"/>
                    <a:pt x="47" y="61"/>
                    <a:pt x="47" y="79"/>
                  </a:cubicBezTo>
                  <a:cubicBezTo>
                    <a:pt x="47" y="98"/>
                    <a:pt x="61" y="112"/>
                    <a:pt x="80" y="112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3" name="Freeform 534">
              <a:extLst>
                <a:ext uri="{FF2B5EF4-FFF2-40B4-BE49-F238E27FC236}">
                  <a16:creationId xmlns:a16="http://schemas.microsoft.com/office/drawing/2014/main" id="{9C4884FA-2E08-099A-8EE8-54DF4CA98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6938" y="2914650"/>
              <a:ext cx="292100" cy="390525"/>
            </a:xfrm>
            <a:custGeom>
              <a:avLst/>
              <a:gdLst>
                <a:gd name="T0" fmla="*/ 71 w 159"/>
                <a:gd name="T1" fmla="*/ 207 h 212"/>
                <a:gd name="T2" fmla="*/ 0 w 159"/>
                <a:gd name="T3" fmla="*/ 79 h 212"/>
                <a:gd name="T4" fmla="*/ 79 w 159"/>
                <a:gd name="T5" fmla="*/ 0 h 212"/>
                <a:gd name="T6" fmla="*/ 159 w 159"/>
                <a:gd name="T7" fmla="*/ 79 h 212"/>
                <a:gd name="T8" fmla="*/ 88 w 159"/>
                <a:gd name="T9" fmla="*/ 207 h 212"/>
                <a:gd name="T10" fmla="*/ 71 w 159"/>
                <a:gd name="T11" fmla="*/ 207 h 212"/>
                <a:gd name="T12" fmla="*/ 79 w 159"/>
                <a:gd name="T13" fmla="*/ 112 h 212"/>
                <a:gd name="T14" fmla="*/ 113 w 159"/>
                <a:gd name="T15" fmla="*/ 79 h 212"/>
                <a:gd name="T16" fmla="*/ 79 w 159"/>
                <a:gd name="T17" fmla="*/ 46 h 212"/>
                <a:gd name="T18" fmla="*/ 46 w 159"/>
                <a:gd name="T19" fmla="*/ 79 h 212"/>
                <a:gd name="T20" fmla="*/ 79 w 159"/>
                <a:gd name="T21" fmla="*/ 1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2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5"/>
                    <a:pt x="36" y="0"/>
                    <a:pt x="79" y="0"/>
                  </a:cubicBezTo>
                  <a:cubicBezTo>
                    <a:pt x="123" y="0"/>
                    <a:pt x="159" y="35"/>
                    <a:pt x="159" y="79"/>
                  </a:cubicBezTo>
                  <a:cubicBezTo>
                    <a:pt x="159" y="111"/>
                    <a:pt x="148" y="120"/>
                    <a:pt x="88" y="207"/>
                  </a:cubicBezTo>
                  <a:cubicBezTo>
                    <a:pt x="84" y="212"/>
                    <a:pt x="75" y="212"/>
                    <a:pt x="71" y="207"/>
                  </a:cubicBezTo>
                  <a:close/>
                  <a:moveTo>
                    <a:pt x="79" y="112"/>
                  </a:moveTo>
                  <a:cubicBezTo>
                    <a:pt x="98" y="112"/>
                    <a:pt x="113" y="97"/>
                    <a:pt x="113" y="79"/>
                  </a:cubicBezTo>
                  <a:cubicBezTo>
                    <a:pt x="113" y="61"/>
                    <a:pt x="98" y="46"/>
                    <a:pt x="79" y="46"/>
                  </a:cubicBezTo>
                  <a:cubicBezTo>
                    <a:pt x="61" y="46"/>
                    <a:pt x="46" y="61"/>
                    <a:pt x="46" y="79"/>
                  </a:cubicBezTo>
                  <a:cubicBezTo>
                    <a:pt x="46" y="97"/>
                    <a:pt x="61" y="112"/>
                    <a:pt x="79" y="112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474C186-E826-47EF-063B-3D1EC938B974}"/>
                </a:ext>
              </a:extLst>
            </p:cNvPr>
            <p:cNvSpPr txBox="1"/>
            <p:nvPr/>
          </p:nvSpPr>
          <p:spPr>
            <a:xfrm>
              <a:off x="6832725" y="2864221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TRONDHEIM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DD3CA2D-B317-F05A-5C86-099F6011046C}"/>
                </a:ext>
              </a:extLst>
            </p:cNvPr>
            <p:cNvSpPr txBox="1"/>
            <p:nvPr/>
          </p:nvSpPr>
          <p:spPr>
            <a:xfrm>
              <a:off x="6832725" y="3050870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ÅLESUND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D95C5A3-D925-EB66-E5F3-E34E28875AFC}"/>
                </a:ext>
              </a:extLst>
            </p:cNvPr>
            <p:cNvSpPr txBox="1"/>
            <p:nvPr/>
          </p:nvSpPr>
          <p:spPr>
            <a:xfrm>
              <a:off x="6832725" y="3196008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GJØVIK</a:t>
              </a:r>
            </a:p>
          </p:txBody>
        </p:sp>
        <p:sp>
          <p:nvSpPr>
            <p:cNvPr id="237" name="Line 529">
              <a:extLst>
                <a:ext uri="{FF2B5EF4-FFF2-40B4-BE49-F238E27FC236}">
                  <a16:creationId xmlns:a16="http://schemas.microsoft.com/office/drawing/2014/main" id="{38F7CA5A-74C9-1B3D-4913-5F7D4178A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9225" y="2982913"/>
              <a:ext cx="392113" cy="0"/>
            </a:xfrm>
            <a:prstGeom prst="line">
              <a:avLst/>
            </a:prstGeom>
            <a:noFill/>
            <a:ln w="7938" cap="flat">
              <a:solidFill>
                <a:srgbClr val="41404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8" name="Freeform 532">
              <a:extLst>
                <a:ext uri="{FF2B5EF4-FFF2-40B4-BE49-F238E27FC236}">
                  <a16:creationId xmlns:a16="http://schemas.microsoft.com/office/drawing/2014/main" id="{FBDB34F5-EAC3-4A7C-194D-A07EB62E8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3175" y="2732088"/>
              <a:ext cx="288925" cy="388938"/>
            </a:xfrm>
            <a:custGeom>
              <a:avLst/>
              <a:gdLst>
                <a:gd name="T0" fmla="*/ 71 w 158"/>
                <a:gd name="T1" fmla="*/ 207 h 212"/>
                <a:gd name="T2" fmla="*/ 0 w 158"/>
                <a:gd name="T3" fmla="*/ 79 h 212"/>
                <a:gd name="T4" fmla="*/ 79 w 158"/>
                <a:gd name="T5" fmla="*/ 0 h 212"/>
                <a:gd name="T6" fmla="*/ 158 w 158"/>
                <a:gd name="T7" fmla="*/ 79 h 212"/>
                <a:gd name="T8" fmla="*/ 87 w 158"/>
                <a:gd name="T9" fmla="*/ 207 h 212"/>
                <a:gd name="T10" fmla="*/ 71 w 158"/>
                <a:gd name="T11" fmla="*/ 207 h 212"/>
                <a:gd name="T12" fmla="*/ 79 w 158"/>
                <a:gd name="T13" fmla="*/ 112 h 212"/>
                <a:gd name="T14" fmla="*/ 112 w 158"/>
                <a:gd name="T15" fmla="*/ 79 h 212"/>
                <a:gd name="T16" fmla="*/ 79 w 158"/>
                <a:gd name="T17" fmla="*/ 46 h 212"/>
                <a:gd name="T18" fmla="*/ 46 w 158"/>
                <a:gd name="T19" fmla="*/ 79 h 212"/>
                <a:gd name="T20" fmla="*/ 79 w 158"/>
                <a:gd name="T21" fmla="*/ 1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212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23" y="0"/>
                    <a:pt x="158" y="35"/>
                    <a:pt x="158" y="79"/>
                  </a:cubicBezTo>
                  <a:cubicBezTo>
                    <a:pt x="158" y="111"/>
                    <a:pt x="147" y="120"/>
                    <a:pt x="87" y="207"/>
                  </a:cubicBezTo>
                  <a:cubicBezTo>
                    <a:pt x="83" y="212"/>
                    <a:pt x="75" y="212"/>
                    <a:pt x="71" y="207"/>
                  </a:cubicBezTo>
                  <a:close/>
                  <a:moveTo>
                    <a:pt x="79" y="112"/>
                  </a:moveTo>
                  <a:cubicBezTo>
                    <a:pt x="97" y="112"/>
                    <a:pt x="112" y="97"/>
                    <a:pt x="112" y="79"/>
                  </a:cubicBezTo>
                  <a:cubicBezTo>
                    <a:pt x="112" y="61"/>
                    <a:pt x="97" y="46"/>
                    <a:pt x="79" y="46"/>
                  </a:cubicBezTo>
                  <a:cubicBezTo>
                    <a:pt x="61" y="46"/>
                    <a:pt x="46" y="61"/>
                    <a:pt x="46" y="79"/>
                  </a:cubicBezTo>
                  <a:cubicBezTo>
                    <a:pt x="46" y="97"/>
                    <a:pt x="61" y="112"/>
                    <a:pt x="79" y="112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2B98FE7-EBB1-444A-7CC1-14A9218FCC69}"/>
              </a:ext>
            </a:extLst>
          </p:cNvPr>
          <p:cNvGrpSpPr/>
          <p:nvPr userDrawn="1"/>
        </p:nvGrpSpPr>
        <p:grpSpPr>
          <a:xfrm>
            <a:off x="6327776" y="2736848"/>
            <a:ext cx="3041650" cy="3625851"/>
            <a:chOff x="6327776" y="2736848"/>
            <a:chExt cx="3041650" cy="3625851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DCE4A3DC-A0BF-36A9-4FE1-67ED590318B8}"/>
                </a:ext>
              </a:extLst>
            </p:cNvPr>
            <p:cNvGrpSpPr/>
            <p:nvPr/>
          </p:nvGrpSpPr>
          <p:grpSpPr>
            <a:xfrm>
              <a:off x="6327776" y="2736848"/>
              <a:ext cx="3041650" cy="3625851"/>
              <a:chOff x="6327776" y="2736848"/>
              <a:chExt cx="3041650" cy="3625851"/>
            </a:xfrm>
          </p:grpSpPr>
          <p:sp>
            <p:nvSpPr>
              <p:cNvPr id="354" name="Freeform 404">
                <a:extLst>
                  <a:ext uri="{FF2B5EF4-FFF2-40B4-BE49-F238E27FC236}">
                    <a16:creationId xmlns:a16="http://schemas.microsoft.com/office/drawing/2014/main" id="{5B3955E2-97E7-2E7F-18C5-2642FCF4B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5238" y="2759074"/>
                <a:ext cx="3024188" cy="3603625"/>
              </a:xfrm>
              <a:custGeom>
                <a:avLst/>
                <a:gdLst>
                  <a:gd name="T0" fmla="*/ 1540 w 1648"/>
                  <a:gd name="T1" fmla="*/ 87 h 1963"/>
                  <a:gd name="T2" fmla="*/ 1452 w 1648"/>
                  <a:gd name="T3" fmla="*/ 123 h 1963"/>
                  <a:gd name="T4" fmla="*/ 1443 w 1648"/>
                  <a:gd name="T5" fmla="*/ 11 h 1963"/>
                  <a:gd name="T6" fmla="*/ 1408 w 1648"/>
                  <a:gd name="T7" fmla="*/ 100 h 1963"/>
                  <a:gd name="T8" fmla="*/ 1339 w 1648"/>
                  <a:gd name="T9" fmla="*/ 75 h 1963"/>
                  <a:gd name="T10" fmla="*/ 1308 w 1648"/>
                  <a:gd name="T11" fmla="*/ 68 h 1963"/>
                  <a:gd name="T12" fmla="*/ 1248 w 1648"/>
                  <a:gd name="T13" fmla="*/ 50 h 1963"/>
                  <a:gd name="T14" fmla="*/ 1172 w 1648"/>
                  <a:gd name="T15" fmla="*/ 216 h 1963"/>
                  <a:gd name="T16" fmla="*/ 1065 w 1648"/>
                  <a:gd name="T17" fmla="*/ 173 h 1963"/>
                  <a:gd name="T18" fmla="*/ 1068 w 1648"/>
                  <a:gd name="T19" fmla="*/ 236 h 1963"/>
                  <a:gd name="T20" fmla="*/ 950 w 1648"/>
                  <a:gd name="T21" fmla="*/ 342 h 1963"/>
                  <a:gd name="T22" fmla="*/ 893 w 1648"/>
                  <a:gd name="T23" fmla="*/ 265 h 1963"/>
                  <a:gd name="T24" fmla="*/ 831 w 1648"/>
                  <a:gd name="T25" fmla="*/ 291 h 1963"/>
                  <a:gd name="T26" fmla="*/ 885 w 1648"/>
                  <a:gd name="T27" fmla="*/ 337 h 1963"/>
                  <a:gd name="T28" fmla="*/ 795 w 1648"/>
                  <a:gd name="T29" fmla="*/ 288 h 1963"/>
                  <a:gd name="T30" fmla="*/ 774 w 1648"/>
                  <a:gd name="T31" fmla="*/ 377 h 1963"/>
                  <a:gd name="T32" fmla="*/ 783 w 1648"/>
                  <a:gd name="T33" fmla="*/ 433 h 1963"/>
                  <a:gd name="T34" fmla="*/ 704 w 1648"/>
                  <a:gd name="T35" fmla="*/ 449 h 1963"/>
                  <a:gd name="T36" fmla="*/ 667 w 1648"/>
                  <a:gd name="T37" fmla="*/ 428 h 1963"/>
                  <a:gd name="T38" fmla="*/ 610 w 1648"/>
                  <a:gd name="T39" fmla="*/ 439 h 1963"/>
                  <a:gd name="T40" fmla="*/ 640 w 1648"/>
                  <a:gd name="T41" fmla="*/ 486 h 1963"/>
                  <a:gd name="T42" fmla="*/ 534 w 1648"/>
                  <a:gd name="T43" fmla="*/ 545 h 1963"/>
                  <a:gd name="T44" fmla="*/ 653 w 1648"/>
                  <a:gd name="T45" fmla="*/ 487 h 1963"/>
                  <a:gd name="T46" fmla="*/ 737 w 1648"/>
                  <a:gd name="T47" fmla="*/ 460 h 1963"/>
                  <a:gd name="T48" fmla="*/ 734 w 1648"/>
                  <a:gd name="T49" fmla="*/ 527 h 1963"/>
                  <a:gd name="T50" fmla="*/ 709 w 1648"/>
                  <a:gd name="T51" fmla="*/ 522 h 1963"/>
                  <a:gd name="T52" fmla="*/ 643 w 1648"/>
                  <a:gd name="T53" fmla="*/ 580 h 1963"/>
                  <a:gd name="T54" fmla="*/ 661 w 1648"/>
                  <a:gd name="T55" fmla="*/ 607 h 1963"/>
                  <a:gd name="T56" fmla="*/ 621 w 1648"/>
                  <a:gd name="T57" fmla="*/ 652 h 1963"/>
                  <a:gd name="T58" fmla="*/ 637 w 1648"/>
                  <a:gd name="T59" fmla="*/ 701 h 1963"/>
                  <a:gd name="T60" fmla="*/ 569 w 1648"/>
                  <a:gd name="T61" fmla="*/ 731 h 1963"/>
                  <a:gd name="T62" fmla="*/ 561 w 1648"/>
                  <a:gd name="T63" fmla="*/ 791 h 1963"/>
                  <a:gd name="T64" fmla="*/ 512 w 1648"/>
                  <a:gd name="T65" fmla="*/ 854 h 1963"/>
                  <a:gd name="T66" fmla="*/ 506 w 1648"/>
                  <a:gd name="T67" fmla="*/ 890 h 1963"/>
                  <a:gd name="T68" fmla="*/ 476 w 1648"/>
                  <a:gd name="T69" fmla="*/ 987 h 1963"/>
                  <a:gd name="T70" fmla="*/ 438 w 1648"/>
                  <a:gd name="T71" fmla="*/ 1037 h 1963"/>
                  <a:gd name="T72" fmla="*/ 395 w 1648"/>
                  <a:gd name="T73" fmla="*/ 1098 h 1963"/>
                  <a:gd name="T74" fmla="*/ 336 w 1648"/>
                  <a:gd name="T75" fmla="*/ 1165 h 1963"/>
                  <a:gd name="T76" fmla="*/ 318 w 1648"/>
                  <a:gd name="T77" fmla="*/ 1230 h 1963"/>
                  <a:gd name="T78" fmla="*/ 285 w 1648"/>
                  <a:gd name="T79" fmla="*/ 1252 h 1963"/>
                  <a:gd name="T80" fmla="*/ 213 w 1648"/>
                  <a:gd name="T81" fmla="*/ 1305 h 1963"/>
                  <a:gd name="T82" fmla="*/ 138 w 1648"/>
                  <a:gd name="T83" fmla="*/ 1340 h 1963"/>
                  <a:gd name="T84" fmla="*/ 133 w 1648"/>
                  <a:gd name="T85" fmla="*/ 1376 h 1963"/>
                  <a:gd name="T86" fmla="*/ 132 w 1648"/>
                  <a:gd name="T87" fmla="*/ 1445 h 1963"/>
                  <a:gd name="T88" fmla="*/ 21 w 1648"/>
                  <a:gd name="T89" fmla="*/ 1433 h 1963"/>
                  <a:gd name="T90" fmla="*/ 77 w 1648"/>
                  <a:gd name="T91" fmla="*/ 1480 h 1963"/>
                  <a:gd name="T92" fmla="*/ 37 w 1648"/>
                  <a:gd name="T93" fmla="*/ 1526 h 1963"/>
                  <a:gd name="T94" fmla="*/ 81 w 1648"/>
                  <a:gd name="T95" fmla="*/ 1569 h 1963"/>
                  <a:gd name="T96" fmla="*/ 140 w 1648"/>
                  <a:gd name="T97" fmla="*/ 1578 h 1963"/>
                  <a:gd name="T98" fmla="*/ 10 w 1648"/>
                  <a:gd name="T99" fmla="*/ 1602 h 1963"/>
                  <a:gd name="T100" fmla="*/ 14 w 1648"/>
                  <a:gd name="T101" fmla="*/ 1694 h 1963"/>
                  <a:gd name="T102" fmla="*/ 28 w 1648"/>
                  <a:gd name="T103" fmla="*/ 1759 h 1963"/>
                  <a:gd name="T104" fmla="*/ 116 w 1648"/>
                  <a:gd name="T105" fmla="*/ 1675 h 1963"/>
                  <a:gd name="T106" fmla="*/ 25 w 1648"/>
                  <a:gd name="T107" fmla="*/ 1810 h 1963"/>
                  <a:gd name="T108" fmla="*/ 81 w 1648"/>
                  <a:gd name="T109" fmla="*/ 1817 h 1963"/>
                  <a:gd name="T110" fmla="*/ 279 w 1648"/>
                  <a:gd name="T111" fmla="*/ 1881 h 1963"/>
                  <a:gd name="T112" fmla="*/ 345 w 1648"/>
                  <a:gd name="T113" fmla="*/ 1774 h 1963"/>
                  <a:gd name="T114" fmla="*/ 487 w 1648"/>
                  <a:gd name="T115" fmla="*/ 1642 h 1963"/>
                  <a:gd name="T116" fmla="*/ 681 w 1648"/>
                  <a:gd name="T117" fmla="*/ 793 h 1963"/>
                  <a:gd name="T118" fmla="*/ 1143 w 1648"/>
                  <a:gd name="T119" fmla="*/ 445 h 1963"/>
                  <a:gd name="T120" fmla="*/ 1495 w 1648"/>
                  <a:gd name="T121" fmla="*/ 251 h 1963"/>
                  <a:gd name="T122" fmla="*/ 1590 w 1648"/>
                  <a:gd name="T123" fmla="*/ 251 h 1963"/>
                  <a:gd name="T124" fmla="*/ 462 w 1648"/>
                  <a:gd name="T125" fmla="*/ 1042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8" h="1963">
                    <a:moveTo>
                      <a:pt x="1505" y="184"/>
                    </a:moveTo>
                    <a:cubicBezTo>
                      <a:pt x="1505" y="184"/>
                      <a:pt x="1505" y="184"/>
                      <a:pt x="1506" y="184"/>
                    </a:cubicBezTo>
                    <a:cubicBezTo>
                      <a:pt x="1509" y="184"/>
                      <a:pt x="1516" y="189"/>
                      <a:pt x="1521" y="189"/>
                    </a:cubicBezTo>
                    <a:cubicBezTo>
                      <a:pt x="1521" y="189"/>
                      <a:pt x="1522" y="189"/>
                      <a:pt x="1522" y="188"/>
                    </a:cubicBezTo>
                    <a:cubicBezTo>
                      <a:pt x="1523" y="188"/>
                      <a:pt x="1523" y="188"/>
                      <a:pt x="1523" y="188"/>
                    </a:cubicBezTo>
                    <a:cubicBezTo>
                      <a:pt x="1527" y="188"/>
                      <a:pt x="1530" y="192"/>
                      <a:pt x="1535" y="192"/>
                    </a:cubicBezTo>
                    <a:cubicBezTo>
                      <a:pt x="1535" y="192"/>
                      <a:pt x="1536" y="192"/>
                      <a:pt x="1537" y="192"/>
                    </a:cubicBezTo>
                    <a:cubicBezTo>
                      <a:pt x="1538" y="192"/>
                      <a:pt x="1538" y="191"/>
                      <a:pt x="1539" y="191"/>
                    </a:cubicBezTo>
                    <a:cubicBezTo>
                      <a:pt x="1543" y="191"/>
                      <a:pt x="1542" y="195"/>
                      <a:pt x="1547" y="195"/>
                    </a:cubicBezTo>
                    <a:cubicBezTo>
                      <a:pt x="1553" y="195"/>
                      <a:pt x="1557" y="196"/>
                      <a:pt x="1564" y="198"/>
                    </a:cubicBezTo>
                    <a:cubicBezTo>
                      <a:pt x="1569" y="200"/>
                      <a:pt x="1571" y="202"/>
                      <a:pt x="1574" y="202"/>
                    </a:cubicBezTo>
                    <a:cubicBezTo>
                      <a:pt x="1575" y="202"/>
                      <a:pt x="1575" y="201"/>
                      <a:pt x="1577" y="201"/>
                    </a:cubicBezTo>
                    <a:cubicBezTo>
                      <a:pt x="1581" y="200"/>
                      <a:pt x="1588" y="199"/>
                      <a:pt x="1589" y="196"/>
                    </a:cubicBezTo>
                    <a:cubicBezTo>
                      <a:pt x="1590" y="194"/>
                      <a:pt x="1597" y="193"/>
                      <a:pt x="1602" y="189"/>
                    </a:cubicBezTo>
                    <a:cubicBezTo>
                      <a:pt x="1607" y="184"/>
                      <a:pt x="1602" y="176"/>
                      <a:pt x="1608" y="176"/>
                    </a:cubicBezTo>
                    <a:cubicBezTo>
                      <a:pt x="1614" y="175"/>
                      <a:pt x="1613" y="170"/>
                      <a:pt x="1617" y="168"/>
                    </a:cubicBezTo>
                    <a:cubicBezTo>
                      <a:pt x="1622" y="165"/>
                      <a:pt x="1631" y="167"/>
                      <a:pt x="1640" y="162"/>
                    </a:cubicBezTo>
                    <a:cubicBezTo>
                      <a:pt x="1646" y="159"/>
                      <a:pt x="1648" y="158"/>
                      <a:pt x="1648" y="155"/>
                    </a:cubicBezTo>
                    <a:cubicBezTo>
                      <a:pt x="1648" y="154"/>
                      <a:pt x="1647" y="153"/>
                      <a:pt x="1647" y="151"/>
                    </a:cubicBezTo>
                    <a:cubicBezTo>
                      <a:pt x="1647" y="144"/>
                      <a:pt x="1647" y="139"/>
                      <a:pt x="1647" y="134"/>
                    </a:cubicBezTo>
                    <a:cubicBezTo>
                      <a:pt x="1647" y="132"/>
                      <a:pt x="1645" y="132"/>
                      <a:pt x="1643" y="132"/>
                    </a:cubicBezTo>
                    <a:cubicBezTo>
                      <a:pt x="1639" y="132"/>
                      <a:pt x="1634" y="133"/>
                      <a:pt x="1632" y="133"/>
                    </a:cubicBezTo>
                    <a:cubicBezTo>
                      <a:pt x="1629" y="133"/>
                      <a:pt x="1629" y="132"/>
                      <a:pt x="1629" y="130"/>
                    </a:cubicBezTo>
                    <a:cubicBezTo>
                      <a:pt x="1629" y="129"/>
                      <a:pt x="1629" y="128"/>
                      <a:pt x="1629" y="127"/>
                    </a:cubicBezTo>
                    <a:cubicBezTo>
                      <a:pt x="1629" y="127"/>
                      <a:pt x="1629" y="127"/>
                      <a:pt x="1629" y="127"/>
                    </a:cubicBezTo>
                    <a:cubicBezTo>
                      <a:pt x="1629" y="124"/>
                      <a:pt x="1620" y="118"/>
                      <a:pt x="1621" y="116"/>
                    </a:cubicBezTo>
                    <a:cubicBezTo>
                      <a:pt x="1621" y="116"/>
                      <a:pt x="1621" y="116"/>
                      <a:pt x="1621" y="115"/>
                    </a:cubicBezTo>
                    <a:cubicBezTo>
                      <a:pt x="1621" y="115"/>
                      <a:pt x="1621" y="115"/>
                      <a:pt x="1621" y="114"/>
                    </a:cubicBezTo>
                    <a:cubicBezTo>
                      <a:pt x="1621" y="112"/>
                      <a:pt x="1619" y="111"/>
                      <a:pt x="1615" y="111"/>
                    </a:cubicBezTo>
                    <a:cubicBezTo>
                      <a:pt x="1613" y="110"/>
                      <a:pt x="1612" y="110"/>
                      <a:pt x="1611" y="110"/>
                    </a:cubicBezTo>
                    <a:cubicBezTo>
                      <a:pt x="1605" y="110"/>
                      <a:pt x="1598" y="112"/>
                      <a:pt x="1594" y="115"/>
                    </a:cubicBezTo>
                    <a:cubicBezTo>
                      <a:pt x="1593" y="117"/>
                      <a:pt x="1592" y="117"/>
                      <a:pt x="1591" y="117"/>
                    </a:cubicBezTo>
                    <a:cubicBezTo>
                      <a:pt x="1590" y="117"/>
                      <a:pt x="1589" y="116"/>
                      <a:pt x="1589" y="115"/>
                    </a:cubicBezTo>
                    <a:cubicBezTo>
                      <a:pt x="1588" y="115"/>
                      <a:pt x="1588" y="115"/>
                      <a:pt x="1588" y="115"/>
                    </a:cubicBezTo>
                    <a:cubicBezTo>
                      <a:pt x="1588" y="114"/>
                      <a:pt x="1590" y="113"/>
                      <a:pt x="1591" y="112"/>
                    </a:cubicBezTo>
                    <a:cubicBezTo>
                      <a:pt x="1591" y="112"/>
                      <a:pt x="1590" y="112"/>
                      <a:pt x="1590" y="111"/>
                    </a:cubicBezTo>
                    <a:cubicBezTo>
                      <a:pt x="1589" y="111"/>
                      <a:pt x="1589" y="111"/>
                      <a:pt x="1589" y="110"/>
                    </a:cubicBezTo>
                    <a:cubicBezTo>
                      <a:pt x="1589" y="110"/>
                      <a:pt x="1590" y="109"/>
                      <a:pt x="1591" y="109"/>
                    </a:cubicBezTo>
                    <a:cubicBezTo>
                      <a:pt x="1592" y="109"/>
                      <a:pt x="1592" y="109"/>
                      <a:pt x="1592" y="109"/>
                    </a:cubicBezTo>
                    <a:cubicBezTo>
                      <a:pt x="1592" y="109"/>
                      <a:pt x="1593" y="109"/>
                      <a:pt x="1593" y="109"/>
                    </a:cubicBezTo>
                    <a:cubicBezTo>
                      <a:pt x="1596" y="109"/>
                      <a:pt x="1603" y="105"/>
                      <a:pt x="1603" y="99"/>
                    </a:cubicBezTo>
                    <a:cubicBezTo>
                      <a:pt x="1603" y="99"/>
                      <a:pt x="1603" y="99"/>
                      <a:pt x="1603" y="98"/>
                    </a:cubicBezTo>
                    <a:cubicBezTo>
                      <a:pt x="1602" y="95"/>
                      <a:pt x="1600" y="94"/>
                      <a:pt x="1597" y="93"/>
                    </a:cubicBezTo>
                    <a:cubicBezTo>
                      <a:pt x="1594" y="92"/>
                      <a:pt x="1592" y="91"/>
                      <a:pt x="1592" y="90"/>
                    </a:cubicBezTo>
                    <a:cubicBezTo>
                      <a:pt x="1592" y="90"/>
                      <a:pt x="1592" y="90"/>
                      <a:pt x="1592" y="90"/>
                    </a:cubicBezTo>
                    <a:cubicBezTo>
                      <a:pt x="1592" y="88"/>
                      <a:pt x="1593" y="88"/>
                      <a:pt x="1594" y="88"/>
                    </a:cubicBezTo>
                    <a:cubicBezTo>
                      <a:pt x="1595" y="88"/>
                      <a:pt x="1596" y="88"/>
                      <a:pt x="1596" y="87"/>
                    </a:cubicBezTo>
                    <a:cubicBezTo>
                      <a:pt x="1596" y="87"/>
                      <a:pt x="1595" y="86"/>
                      <a:pt x="1595" y="86"/>
                    </a:cubicBezTo>
                    <a:cubicBezTo>
                      <a:pt x="1595" y="84"/>
                      <a:pt x="1586" y="79"/>
                      <a:pt x="1582" y="79"/>
                    </a:cubicBezTo>
                    <a:cubicBezTo>
                      <a:pt x="1582" y="79"/>
                      <a:pt x="1582" y="79"/>
                      <a:pt x="1582" y="79"/>
                    </a:cubicBezTo>
                    <a:cubicBezTo>
                      <a:pt x="1578" y="80"/>
                      <a:pt x="1575" y="85"/>
                      <a:pt x="1572" y="90"/>
                    </a:cubicBezTo>
                    <a:cubicBezTo>
                      <a:pt x="1570" y="94"/>
                      <a:pt x="1566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5" y="96"/>
                      <a:pt x="1565" y="96"/>
                      <a:pt x="1565" y="96"/>
                    </a:cubicBezTo>
                    <a:cubicBezTo>
                      <a:pt x="1566" y="94"/>
                      <a:pt x="1570" y="90"/>
                      <a:pt x="1571" y="83"/>
                    </a:cubicBezTo>
                    <a:cubicBezTo>
                      <a:pt x="1571" y="82"/>
                      <a:pt x="1571" y="82"/>
                      <a:pt x="1571" y="81"/>
                    </a:cubicBezTo>
                    <a:cubicBezTo>
                      <a:pt x="1571" y="76"/>
                      <a:pt x="1569" y="75"/>
                      <a:pt x="1566" y="74"/>
                    </a:cubicBezTo>
                    <a:cubicBezTo>
                      <a:pt x="1566" y="74"/>
                      <a:pt x="1566" y="74"/>
                      <a:pt x="1565" y="74"/>
                    </a:cubicBezTo>
                    <a:cubicBezTo>
                      <a:pt x="1563" y="74"/>
                      <a:pt x="1559" y="78"/>
                      <a:pt x="1556" y="80"/>
                    </a:cubicBezTo>
                    <a:cubicBezTo>
                      <a:pt x="1554" y="82"/>
                      <a:pt x="1552" y="82"/>
                      <a:pt x="1550" y="82"/>
                    </a:cubicBezTo>
                    <a:cubicBezTo>
                      <a:pt x="1549" y="82"/>
                      <a:pt x="1548" y="82"/>
                      <a:pt x="1547" y="82"/>
                    </a:cubicBezTo>
                    <a:cubicBezTo>
                      <a:pt x="1543" y="82"/>
                      <a:pt x="1543" y="83"/>
                      <a:pt x="1540" y="87"/>
                    </a:cubicBezTo>
                    <a:cubicBezTo>
                      <a:pt x="1539" y="89"/>
                      <a:pt x="1538" y="90"/>
                      <a:pt x="1537" y="90"/>
                    </a:cubicBezTo>
                    <a:cubicBezTo>
                      <a:pt x="1537" y="90"/>
                      <a:pt x="1537" y="89"/>
                      <a:pt x="1537" y="88"/>
                    </a:cubicBezTo>
                    <a:cubicBezTo>
                      <a:pt x="1537" y="88"/>
                      <a:pt x="1537" y="88"/>
                      <a:pt x="1537" y="88"/>
                    </a:cubicBezTo>
                    <a:cubicBezTo>
                      <a:pt x="1537" y="86"/>
                      <a:pt x="1538" y="85"/>
                      <a:pt x="1540" y="84"/>
                    </a:cubicBezTo>
                    <a:cubicBezTo>
                      <a:pt x="1541" y="83"/>
                      <a:pt x="1542" y="83"/>
                      <a:pt x="1542" y="82"/>
                    </a:cubicBezTo>
                    <a:cubicBezTo>
                      <a:pt x="1542" y="81"/>
                      <a:pt x="1540" y="81"/>
                      <a:pt x="1540" y="79"/>
                    </a:cubicBezTo>
                    <a:cubicBezTo>
                      <a:pt x="1540" y="77"/>
                      <a:pt x="1543" y="77"/>
                      <a:pt x="1543" y="75"/>
                    </a:cubicBezTo>
                    <a:cubicBezTo>
                      <a:pt x="1543" y="75"/>
                      <a:pt x="1543" y="75"/>
                      <a:pt x="1543" y="75"/>
                    </a:cubicBezTo>
                    <a:cubicBezTo>
                      <a:pt x="1543" y="75"/>
                      <a:pt x="1542" y="75"/>
                      <a:pt x="1542" y="75"/>
                    </a:cubicBezTo>
                    <a:cubicBezTo>
                      <a:pt x="1541" y="75"/>
                      <a:pt x="1539" y="75"/>
                      <a:pt x="1538" y="75"/>
                    </a:cubicBezTo>
                    <a:cubicBezTo>
                      <a:pt x="1538" y="75"/>
                      <a:pt x="1537" y="75"/>
                      <a:pt x="1537" y="75"/>
                    </a:cubicBezTo>
                    <a:cubicBezTo>
                      <a:pt x="1537" y="74"/>
                      <a:pt x="1537" y="74"/>
                      <a:pt x="1537" y="73"/>
                    </a:cubicBezTo>
                    <a:cubicBezTo>
                      <a:pt x="1537" y="72"/>
                      <a:pt x="1537" y="72"/>
                      <a:pt x="1540" y="71"/>
                    </a:cubicBezTo>
                    <a:cubicBezTo>
                      <a:pt x="1543" y="70"/>
                      <a:pt x="1544" y="70"/>
                      <a:pt x="1544" y="68"/>
                    </a:cubicBezTo>
                    <a:cubicBezTo>
                      <a:pt x="1544" y="68"/>
                      <a:pt x="1544" y="67"/>
                      <a:pt x="1544" y="67"/>
                    </a:cubicBezTo>
                    <a:cubicBezTo>
                      <a:pt x="1544" y="66"/>
                      <a:pt x="1544" y="65"/>
                      <a:pt x="1543" y="65"/>
                    </a:cubicBezTo>
                    <a:cubicBezTo>
                      <a:pt x="1543" y="64"/>
                      <a:pt x="1542" y="64"/>
                      <a:pt x="1541" y="64"/>
                    </a:cubicBezTo>
                    <a:cubicBezTo>
                      <a:pt x="1540" y="64"/>
                      <a:pt x="1540" y="64"/>
                      <a:pt x="1539" y="64"/>
                    </a:cubicBezTo>
                    <a:cubicBezTo>
                      <a:pt x="1537" y="65"/>
                      <a:pt x="1537" y="59"/>
                      <a:pt x="1536" y="55"/>
                    </a:cubicBezTo>
                    <a:cubicBezTo>
                      <a:pt x="1534" y="51"/>
                      <a:pt x="1526" y="52"/>
                      <a:pt x="1526" y="50"/>
                    </a:cubicBezTo>
                    <a:cubicBezTo>
                      <a:pt x="1525" y="47"/>
                      <a:pt x="1522" y="48"/>
                      <a:pt x="1516" y="47"/>
                    </a:cubicBezTo>
                    <a:cubicBezTo>
                      <a:pt x="1515" y="47"/>
                      <a:pt x="1515" y="47"/>
                      <a:pt x="1514" y="47"/>
                    </a:cubicBezTo>
                    <a:cubicBezTo>
                      <a:pt x="1508" y="47"/>
                      <a:pt x="1505" y="51"/>
                      <a:pt x="1503" y="55"/>
                    </a:cubicBezTo>
                    <a:cubicBezTo>
                      <a:pt x="1500" y="59"/>
                      <a:pt x="1500" y="60"/>
                      <a:pt x="1499" y="64"/>
                    </a:cubicBezTo>
                    <a:cubicBezTo>
                      <a:pt x="1499" y="67"/>
                      <a:pt x="1492" y="71"/>
                      <a:pt x="1490" y="76"/>
                    </a:cubicBezTo>
                    <a:cubicBezTo>
                      <a:pt x="1490" y="76"/>
                      <a:pt x="1490" y="77"/>
                      <a:pt x="1490" y="77"/>
                    </a:cubicBezTo>
                    <a:cubicBezTo>
                      <a:pt x="1490" y="81"/>
                      <a:pt x="1493" y="83"/>
                      <a:pt x="1493" y="84"/>
                    </a:cubicBezTo>
                    <a:cubicBezTo>
                      <a:pt x="1493" y="84"/>
                      <a:pt x="1493" y="84"/>
                      <a:pt x="1493" y="84"/>
                    </a:cubicBezTo>
                    <a:cubicBezTo>
                      <a:pt x="1493" y="84"/>
                      <a:pt x="1493" y="84"/>
                      <a:pt x="1492" y="84"/>
                    </a:cubicBezTo>
                    <a:cubicBezTo>
                      <a:pt x="1492" y="84"/>
                      <a:pt x="1491" y="84"/>
                      <a:pt x="1490" y="84"/>
                    </a:cubicBezTo>
                    <a:cubicBezTo>
                      <a:pt x="1490" y="84"/>
                      <a:pt x="1490" y="84"/>
                      <a:pt x="1490" y="84"/>
                    </a:cubicBezTo>
                    <a:cubicBezTo>
                      <a:pt x="1488" y="84"/>
                      <a:pt x="1488" y="88"/>
                      <a:pt x="1487" y="94"/>
                    </a:cubicBezTo>
                    <a:cubicBezTo>
                      <a:pt x="1487" y="101"/>
                      <a:pt x="1484" y="102"/>
                      <a:pt x="1483" y="108"/>
                    </a:cubicBezTo>
                    <a:cubicBezTo>
                      <a:pt x="1483" y="108"/>
                      <a:pt x="1483" y="109"/>
                      <a:pt x="1483" y="110"/>
                    </a:cubicBezTo>
                    <a:cubicBezTo>
                      <a:pt x="1483" y="114"/>
                      <a:pt x="1486" y="117"/>
                      <a:pt x="1488" y="118"/>
                    </a:cubicBezTo>
                    <a:cubicBezTo>
                      <a:pt x="1489" y="119"/>
                      <a:pt x="1490" y="119"/>
                      <a:pt x="1490" y="119"/>
                    </a:cubicBezTo>
                    <a:cubicBezTo>
                      <a:pt x="1490" y="120"/>
                      <a:pt x="1489" y="121"/>
                      <a:pt x="1488" y="123"/>
                    </a:cubicBezTo>
                    <a:cubicBezTo>
                      <a:pt x="1488" y="124"/>
                      <a:pt x="1488" y="125"/>
                      <a:pt x="1488" y="126"/>
                    </a:cubicBezTo>
                    <a:cubicBezTo>
                      <a:pt x="1488" y="126"/>
                      <a:pt x="1488" y="126"/>
                      <a:pt x="1488" y="126"/>
                    </a:cubicBezTo>
                    <a:cubicBezTo>
                      <a:pt x="1488" y="127"/>
                      <a:pt x="1488" y="127"/>
                      <a:pt x="1487" y="127"/>
                    </a:cubicBezTo>
                    <a:cubicBezTo>
                      <a:pt x="1487" y="127"/>
                      <a:pt x="1487" y="127"/>
                      <a:pt x="1487" y="127"/>
                    </a:cubicBezTo>
                    <a:cubicBezTo>
                      <a:pt x="1486" y="127"/>
                      <a:pt x="1486" y="127"/>
                      <a:pt x="1486" y="126"/>
                    </a:cubicBezTo>
                    <a:cubicBezTo>
                      <a:pt x="1486" y="125"/>
                      <a:pt x="1486" y="124"/>
                      <a:pt x="1486" y="123"/>
                    </a:cubicBezTo>
                    <a:cubicBezTo>
                      <a:pt x="1486" y="122"/>
                      <a:pt x="1485" y="122"/>
                      <a:pt x="1485" y="122"/>
                    </a:cubicBezTo>
                    <a:cubicBezTo>
                      <a:pt x="1483" y="122"/>
                      <a:pt x="1480" y="123"/>
                      <a:pt x="1480" y="125"/>
                    </a:cubicBezTo>
                    <a:cubicBezTo>
                      <a:pt x="1479" y="127"/>
                      <a:pt x="1475" y="134"/>
                      <a:pt x="1473" y="136"/>
                    </a:cubicBezTo>
                    <a:cubicBezTo>
                      <a:pt x="1472" y="138"/>
                      <a:pt x="1471" y="139"/>
                      <a:pt x="1471" y="139"/>
                    </a:cubicBezTo>
                    <a:cubicBezTo>
                      <a:pt x="1471" y="139"/>
                      <a:pt x="1471" y="139"/>
                      <a:pt x="1470" y="138"/>
                    </a:cubicBezTo>
                    <a:cubicBezTo>
                      <a:pt x="1470" y="138"/>
                      <a:pt x="1470" y="138"/>
                      <a:pt x="1470" y="138"/>
                    </a:cubicBezTo>
                    <a:cubicBezTo>
                      <a:pt x="1470" y="135"/>
                      <a:pt x="1476" y="128"/>
                      <a:pt x="1477" y="125"/>
                    </a:cubicBezTo>
                    <a:cubicBezTo>
                      <a:pt x="1478" y="123"/>
                      <a:pt x="1479" y="121"/>
                      <a:pt x="1479" y="119"/>
                    </a:cubicBezTo>
                    <a:cubicBezTo>
                      <a:pt x="1479" y="118"/>
                      <a:pt x="1478" y="117"/>
                      <a:pt x="1477" y="116"/>
                    </a:cubicBezTo>
                    <a:cubicBezTo>
                      <a:pt x="1477" y="116"/>
                      <a:pt x="1477" y="116"/>
                      <a:pt x="1477" y="116"/>
                    </a:cubicBezTo>
                    <a:cubicBezTo>
                      <a:pt x="1472" y="117"/>
                      <a:pt x="1464" y="125"/>
                      <a:pt x="1462" y="129"/>
                    </a:cubicBezTo>
                    <a:cubicBezTo>
                      <a:pt x="1460" y="131"/>
                      <a:pt x="1459" y="131"/>
                      <a:pt x="1459" y="131"/>
                    </a:cubicBezTo>
                    <a:cubicBezTo>
                      <a:pt x="1459" y="131"/>
                      <a:pt x="1459" y="131"/>
                      <a:pt x="1459" y="130"/>
                    </a:cubicBezTo>
                    <a:cubicBezTo>
                      <a:pt x="1459" y="129"/>
                      <a:pt x="1464" y="125"/>
                      <a:pt x="1467" y="122"/>
                    </a:cubicBezTo>
                    <a:cubicBezTo>
                      <a:pt x="1468" y="121"/>
                      <a:pt x="1469" y="120"/>
                      <a:pt x="1469" y="119"/>
                    </a:cubicBezTo>
                    <a:cubicBezTo>
                      <a:pt x="1469" y="118"/>
                      <a:pt x="1468" y="118"/>
                      <a:pt x="1467" y="118"/>
                    </a:cubicBezTo>
                    <a:cubicBezTo>
                      <a:pt x="1467" y="117"/>
                      <a:pt x="1466" y="117"/>
                      <a:pt x="1466" y="117"/>
                    </a:cubicBezTo>
                    <a:cubicBezTo>
                      <a:pt x="1464" y="117"/>
                      <a:pt x="1461" y="120"/>
                      <a:pt x="1457" y="122"/>
                    </a:cubicBezTo>
                    <a:cubicBezTo>
                      <a:pt x="1456" y="123"/>
                      <a:pt x="1454" y="123"/>
                      <a:pt x="1453" y="123"/>
                    </a:cubicBezTo>
                    <a:cubicBezTo>
                      <a:pt x="1453" y="123"/>
                      <a:pt x="1452" y="123"/>
                      <a:pt x="1452" y="123"/>
                    </a:cubicBezTo>
                    <a:cubicBezTo>
                      <a:pt x="1451" y="123"/>
                      <a:pt x="1451" y="123"/>
                      <a:pt x="1450" y="124"/>
                    </a:cubicBezTo>
                    <a:cubicBezTo>
                      <a:pt x="1450" y="126"/>
                      <a:pt x="1449" y="130"/>
                      <a:pt x="1447" y="130"/>
                    </a:cubicBezTo>
                    <a:cubicBezTo>
                      <a:pt x="1447" y="130"/>
                      <a:pt x="1447" y="130"/>
                      <a:pt x="1447" y="129"/>
                    </a:cubicBezTo>
                    <a:cubicBezTo>
                      <a:pt x="1446" y="129"/>
                      <a:pt x="1446" y="128"/>
                      <a:pt x="1446" y="128"/>
                    </a:cubicBezTo>
                    <a:cubicBezTo>
                      <a:pt x="1446" y="126"/>
                      <a:pt x="1447" y="125"/>
                      <a:pt x="1448" y="122"/>
                    </a:cubicBezTo>
                    <a:cubicBezTo>
                      <a:pt x="1449" y="118"/>
                      <a:pt x="1464" y="108"/>
                      <a:pt x="1471" y="100"/>
                    </a:cubicBezTo>
                    <a:cubicBezTo>
                      <a:pt x="1474" y="95"/>
                      <a:pt x="1476" y="88"/>
                      <a:pt x="1476" y="84"/>
                    </a:cubicBezTo>
                    <a:cubicBezTo>
                      <a:pt x="1476" y="81"/>
                      <a:pt x="1475" y="79"/>
                      <a:pt x="1474" y="78"/>
                    </a:cubicBezTo>
                    <a:cubicBezTo>
                      <a:pt x="1474" y="78"/>
                      <a:pt x="1474" y="78"/>
                      <a:pt x="1473" y="79"/>
                    </a:cubicBezTo>
                    <a:cubicBezTo>
                      <a:pt x="1471" y="79"/>
                      <a:pt x="1460" y="88"/>
                      <a:pt x="1450" y="93"/>
                    </a:cubicBezTo>
                    <a:cubicBezTo>
                      <a:pt x="1445" y="96"/>
                      <a:pt x="1442" y="96"/>
                      <a:pt x="1440" y="96"/>
                    </a:cubicBezTo>
                    <a:cubicBezTo>
                      <a:pt x="1439" y="96"/>
                      <a:pt x="1438" y="96"/>
                      <a:pt x="1438" y="96"/>
                    </a:cubicBezTo>
                    <a:cubicBezTo>
                      <a:pt x="1438" y="96"/>
                      <a:pt x="1438" y="96"/>
                      <a:pt x="1438" y="96"/>
                    </a:cubicBezTo>
                    <a:cubicBezTo>
                      <a:pt x="1438" y="96"/>
                      <a:pt x="1438" y="96"/>
                      <a:pt x="1438" y="96"/>
                    </a:cubicBezTo>
                    <a:cubicBezTo>
                      <a:pt x="1440" y="96"/>
                      <a:pt x="1449" y="92"/>
                      <a:pt x="1449" y="90"/>
                    </a:cubicBezTo>
                    <a:cubicBezTo>
                      <a:pt x="1449" y="90"/>
                      <a:pt x="1449" y="90"/>
                      <a:pt x="1449" y="90"/>
                    </a:cubicBezTo>
                    <a:cubicBezTo>
                      <a:pt x="1449" y="89"/>
                      <a:pt x="1448" y="89"/>
                      <a:pt x="1448" y="88"/>
                    </a:cubicBezTo>
                    <a:cubicBezTo>
                      <a:pt x="1448" y="88"/>
                      <a:pt x="1449" y="87"/>
                      <a:pt x="1452" y="87"/>
                    </a:cubicBezTo>
                    <a:cubicBezTo>
                      <a:pt x="1456" y="85"/>
                      <a:pt x="1465" y="78"/>
                      <a:pt x="1465" y="74"/>
                    </a:cubicBezTo>
                    <a:cubicBezTo>
                      <a:pt x="1465" y="71"/>
                      <a:pt x="1460" y="69"/>
                      <a:pt x="1454" y="68"/>
                    </a:cubicBezTo>
                    <a:cubicBezTo>
                      <a:pt x="1454" y="68"/>
                      <a:pt x="1453" y="68"/>
                      <a:pt x="1453" y="68"/>
                    </a:cubicBezTo>
                    <a:cubicBezTo>
                      <a:pt x="1449" y="68"/>
                      <a:pt x="1446" y="69"/>
                      <a:pt x="1445" y="69"/>
                    </a:cubicBezTo>
                    <a:cubicBezTo>
                      <a:pt x="1445" y="69"/>
                      <a:pt x="1445" y="69"/>
                      <a:pt x="1445" y="69"/>
                    </a:cubicBezTo>
                    <a:cubicBezTo>
                      <a:pt x="1444" y="69"/>
                      <a:pt x="1444" y="69"/>
                      <a:pt x="1444" y="69"/>
                    </a:cubicBezTo>
                    <a:cubicBezTo>
                      <a:pt x="1444" y="68"/>
                      <a:pt x="1446" y="67"/>
                      <a:pt x="1446" y="66"/>
                    </a:cubicBezTo>
                    <a:cubicBezTo>
                      <a:pt x="1446" y="66"/>
                      <a:pt x="1445" y="66"/>
                      <a:pt x="1444" y="66"/>
                    </a:cubicBezTo>
                    <a:cubicBezTo>
                      <a:pt x="1444" y="65"/>
                      <a:pt x="1444" y="65"/>
                      <a:pt x="1444" y="65"/>
                    </a:cubicBezTo>
                    <a:cubicBezTo>
                      <a:pt x="1444" y="65"/>
                      <a:pt x="1444" y="65"/>
                      <a:pt x="1444" y="64"/>
                    </a:cubicBezTo>
                    <a:cubicBezTo>
                      <a:pt x="1445" y="63"/>
                      <a:pt x="1450" y="63"/>
                      <a:pt x="1456" y="63"/>
                    </a:cubicBezTo>
                    <a:cubicBezTo>
                      <a:pt x="1457" y="63"/>
                      <a:pt x="1459" y="63"/>
                      <a:pt x="1460" y="63"/>
                    </a:cubicBezTo>
                    <a:cubicBezTo>
                      <a:pt x="1464" y="63"/>
                      <a:pt x="1467" y="64"/>
                      <a:pt x="1470" y="64"/>
                    </a:cubicBezTo>
                    <a:cubicBezTo>
                      <a:pt x="1471" y="64"/>
                      <a:pt x="1472" y="64"/>
                      <a:pt x="1473" y="63"/>
                    </a:cubicBezTo>
                    <a:cubicBezTo>
                      <a:pt x="1475" y="61"/>
                      <a:pt x="1476" y="60"/>
                      <a:pt x="1476" y="59"/>
                    </a:cubicBezTo>
                    <a:cubicBezTo>
                      <a:pt x="1476" y="59"/>
                      <a:pt x="1476" y="58"/>
                      <a:pt x="1475" y="57"/>
                    </a:cubicBezTo>
                    <a:cubicBezTo>
                      <a:pt x="1474" y="57"/>
                      <a:pt x="1474" y="56"/>
                      <a:pt x="1474" y="56"/>
                    </a:cubicBezTo>
                    <a:cubicBezTo>
                      <a:pt x="1474" y="56"/>
                      <a:pt x="1474" y="56"/>
                      <a:pt x="1474" y="56"/>
                    </a:cubicBezTo>
                    <a:cubicBezTo>
                      <a:pt x="1474" y="56"/>
                      <a:pt x="1475" y="56"/>
                      <a:pt x="1475" y="57"/>
                    </a:cubicBezTo>
                    <a:cubicBezTo>
                      <a:pt x="1476" y="57"/>
                      <a:pt x="1476" y="57"/>
                      <a:pt x="1476" y="57"/>
                    </a:cubicBezTo>
                    <a:cubicBezTo>
                      <a:pt x="1478" y="57"/>
                      <a:pt x="1480" y="55"/>
                      <a:pt x="1483" y="51"/>
                    </a:cubicBezTo>
                    <a:cubicBezTo>
                      <a:pt x="1486" y="47"/>
                      <a:pt x="1487" y="43"/>
                      <a:pt x="1490" y="36"/>
                    </a:cubicBezTo>
                    <a:cubicBezTo>
                      <a:pt x="1491" y="34"/>
                      <a:pt x="1492" y="32"/>
                      <a:pt x="1492" y="31"/>
                    </a:cubicBezTo>
                    <a:cubicBezTo>
                      <a:pt x="1492" y="28"/>
                      <a:pt x="1490" y="26"/>
                      <a:pt x="1487" y="25"/>
                    </a:cubicBezTo>
                    <a:cubicBezTo>
                      <a:pt x="1485" y="24"/>
                      <a:pt x="1482" y="23"/>
                      <a:pt x="1479" y="23"/>
                    </a:cubicBezTo>
                    <a:cubicBezTo>
                      <a:pt x="1477" y="23"/>
                      <a:pt x="1474" y="24"/>
                      <a:pt x="1474" y="26"/>
                    </a:cubicBezTo>
                    <a:cubicBezTo>
                      <a:pt x="1473" y="29"/>
                      <a:pt x="1471" y="30"/>
                      <a:pt x="1470" y="30"/>
                    </a:cubicBezTo>
                    <a:cubicBezTo>
                      <a:pt x="1470" y="30"/>
                      <a:pt x="1469" y="30"/>
                      <a:pt x="1469" y="30"/>
                    </a:cubicBezTo>
                    <a:cubicBezTo>
                      <a:pt x="1469" y="30"/>
                      <a:pt x="1469" y="30"/>
                      <a:pt x="1469" y="30"/>
                    </a:cubicBezTo>
                    <a:cubicBezTo>
                      <a:pt x="1469" y="28"/>
                      <a:pt x="1471" y="26"/>
                      <a:pt x="1471" y="24"/>
                    </a:cubicBezTo>
                    <a:cubicBezTo>
                      <a:pt x="1471" y="24"/>
                      <a:pt x="1471" y="23"/>
                      <a:pt x="1471" y="23"/>
                    </a:cubicBezTo>
                    <a:cubicBezTo>
                      <a:pt x="1470" y="22"/>
                      <a:pt x="1470" y="21"/>
                      <a:pt x="1470" y="20"/>
                    </a:cubicBezTo>
                    <a:cubicBezTo>
                      <a:pt x="1470" y="19"/>
                      <a:pt x="1471" y="17"/>
                      <a:pt x="1472" y="14"/>
                    </a:cubicBezTo>
                    <a:cubicBezTo>
                      <a:pt x="1473" y="14"/>
                      <a:pt x="1473" y="13"/>
                      <a:pt x="1473" y="12"/>
                    </a:cubicBezTo>
                    <a:cubicBezTo>
                      <a:pt x="1473" y="9"/>
                      <a:pt x="1471" y="6"/>
                      <a:pt x="1469" y="6"/>
                    </a:cubicBezTo>
                    <a:cubicBezTo>
                      <a:pt x="1468" y="6"/>
                      <a:pt x="1466" y="8"/>
                      <a:pt x="1465" y="10"/>
                    </a:cubicBezTo>
                    <a:cubicBezTo>
                      <a:pt x="1464" y="12"/>
                      <a:pt x="1462" y="14"/>
                      <a:pt x="1462" y="14"/>
                    </a:cubicBezTo>
                    <a:cubicBezTo>
                      <a:pt x="1462" y="14"/>
                      <a:pt x="1462" y="14"/>
                      <a:pt x="1462" y="14"/>
                    </a:cubicBezTo>
                    <a:cubicBezTo>
                      <a:pt x="1461" y="13"/>
                      <a:pt x="1462" y="9"/>
                      <a:pt x="1460" y="8"/>
                    </a:cubicBezTo>
                    <a:cubicBezTo>
                      <a:pt x="1460" y="8"/>
                      <a:pt x="1459" y="8"/>
                      <a:pt x="1459" y="8"/>
                    </a:cubicBezTo>
                    <a:cubicBezTo>
                      <a:pt x="1457" y="8"/>
                      <a:pt x="1450" y="16"/>
                      <a:pt x="1446" y="16"/>
                    </a:cubicBezTo>
                    <a:cubicBezTo>
                      <a:pt x="1444" y="16"/>
                      <a:pt x="1444" y="16"/>
                      <a:pt x="1444" y="15"/>
                    </a:cubicBezTo>
                    <a:cubicBezTo>
                      <a:pt x="1444" y="14"/>
                      <a:pt x="1444" y="13"/>
                      <a:pt x="1444" y="13"/>
                    </a:cubicBezTo>
                    <a:cubicBezTo>
                      <a:pt x="1444" y="12"/>
                      <a:pt x="1444" y="12"/>
                      <a:pt x="1444" y="12"/>
                    </a:cubicBezTo>
                    <a:cubicBezTo>
                      <a:pt x="1444" y="12"/>
                      <a:pt x="1444" y="11"/>
                      <a:pt x="1443" y="11"/>
                    </a:cubicBezTo>
                    <a:cubicBezTo>
                      <a:pt x="1443" y="11"/>
                      <a:pt x="1441" y="13"/>
                      <a:pt x="1441" y="13"/>
                    </a:cubicBezTo>
                    <a:cubicBezTo>
                      <a:pt x="1441" y="13"/>
                      <a:pt x="1440" y="13"/>
                      <a:pt x="1440" y="13"/>
                    </a:cubicBezTo>
                    <a:cubicBezTo>
                      <a:pt x="1440" y="13"/>
                      <a:pt x="1440" y="12"/>
                      <a:pt x="1440" y="12"/>
                    </a:cubicBezTo>
                    <a:cubicBezTo>
                      <a:pt x="1440" y="10"/>
                      <a:pt x="1442" y="8"/>
                      <a:pt x="1442" y="5"/>
                    </a:cubicBezTo>
                    <a:cubicBezTo>
                      <a:pt x="1442" y="2"/>
                      <a:pt x="1439" y="0"/>
                      <a:pt x="1436" y="0"/>
                    </a:cubicBezTo>
                    <a:cubicBezTo>
                      <a:pt x="1436" y="0"/>
                      <a:pt x="1436" y="0"/>
                      <a:pt x="1436" y="0"/>
                    </a:cubicBezTo>
                    <a:cubicBezTo>
                      <a:pt x="1434" y="1"/>
                      <a:pt x="1434" y="2"/>
                      <a:pt x="1434" y="3"/>
                    </a:cubicBezTo>
                    <a:cubicBezTo>
                      <a:pt x="1434" y="4"/>
                      <a:pt x="1434" y="4"/>
                      <a:pt x="1434" y="5"/>
                    </a:cubicBezTo>
                    <a:cubicBezTo>
                      <a:pt x="1434" y="4"/>
                      <a:pt x="1433" y="4"/>
                      <a:pt x="1432" y="4"/>
                    </a:cubicBezTo>
                    <a:cubicBezTo>
                      <a:pt x="1430" y="4"/>
                      <a:pt x="1428" y="5"/>
                      <a:pt x="1427" y="8"/>
                    </a:cubicBezTo>
                    <a:cubicBezTo>
                      <a:pt x="1426" y="9"/>
                      <a:pt x="1426" y="11"/>
                      <a:pt x="1426" y="12"/>
                    </a:cubicBezTo>
                    <a:cubicBezTo>
                      <a:pt x="1426" y="15"/>
                      <a:pt x="1427" y="18"/>
                      <a:pt x="1429" y="20"/>
                    </a:cubicBezTo>
                    <a:cubicBezTo>
                      <a:pt x="1430" y="21"/>
                      <a:pt x="1430" y="21"/>
                      <a:pt x="1430" y="22"/>
                    </a:cubicBezTo>
                    <a:cubicBezTo>
                      <a:pt x="1430" y="23"/>
                      <a:pt x="1429" y="25"/>
                      <a:pt x="1429" y="27"/>
                    </a:cubicBezTo>
                    <a:cubicBezTo>
                      <a:pt x="1429" y="28"/>
                      <a:pt x="1429" y="29"/>
                      <a:pt x="1429" y="30"/>
                    </a:cubicBezTo>
                    <a:cubicBezTo>
                      <a:pt x="1428" y="31"/>
                      <a:pt x="1428" y="32"/>
                      <a:pt x="1427" y="32"/>
                    </a:cubicBezTo>
                    <a:cubicBezTo>
                      <a:pt x="1427" y="32"/>
                      <a:pt x="1426" y="31"/>
                      <a:pt x="1426" y="30"/>
                    </a:cubicBezTo>
                    <a:cubicBezTo>
                      <a:pt x="1426" y="28"/>
                      <a:pt x="1426" y="26"/>
                      <a:pt x="1426" y="25"/>
                    </a:cubicBezTo>
                    <a:cubicBezTo>
                      <a:pt x="1425" y="21"/>
                      <a:pt x="1421" y="20"/>
                      <a:pt x="1420" y="19"/>
                    </a:cubicBezTo>
                    <a:cubicBezTo>
                      <a:pt x="1419" y="20"/>
                      <a:pt x="1415" y="16"/>
                      <a:pt x="1412" y="16"/>
                    </a:cubicBezTo>
                    <a:cubicBezTo>
                      <a:pt x="1411" y="16"/>
                      <a:pt x="1410" y="16"/>
                      <a:pt x="1410" y="17"/>
                    </a:cubicBezTo>
                    <a:cubicBezTo>
                      <a:pt x="1408" y="18"/>
                      <a:pt x="1407" y="19"/>
                      <a:pt x="1407" y="21"/>
                    </a:cubicBezTo>
                    <a:cubicBezTo>
                      <a:pt x="1407" y="22"/>
                      <a:pt x="1407" y="24"/>
                      <a:pt x="1409" y="25"/>
                    </a:cubicBezTo>
                    <a:cubicBezTo>
                      <a:pt x="1411" y="28"/>
                      <a:pt x="1415" y="31"/>
                      <a:pt x="1415" y="32"/>
                    </a:cubicBezTo>
                    <a:cubicBezTo>
                      <a:pt x="1415" y="33"/>
                      <a:pt x="1414" y="33"/>
                      <a:pt x="1413" y="33"/>
                    </a:cubicBezTo>
                    <a:cubicBezTo>
                      <a:pt x="1413" y="33"/>
                      <a:pt x="1413" y="33"/>
                      <a:pt x="1412" y="33"/>
                    </a:cubicBezTo>
                    <a:cubicBezTo>
                      <a:pt x="1409" y="33"/>
                      <a:pt x="1409" y="28"/>
                      <a:pt x="1406" y="28"/>
                    </a:cubicBezTo>
                    <a:cubicBezTo>
                      <a:pt x="1403" y="28"/>
                      <a:pt x="1401" y="32"/>
                      <a:pt x="1401" y="37"/>
                    </a:cubicBezTo>
                    <a:cubicBezTo>
                      <a:pt x="1401" y="37"/>
                      <a:pt x="1401" y="38"/>
                      <a:pt x="1401" y="38"/>
                    </a:cubicBezTo>
                    <a:cubicBezTo>
                      <a:pt x="1402" y="44"/>
                      <a:pt x="1408" y="45"/>
                      <a:pt x="1414" y="45"/>
                    </a:cubicBezTo>
                    <a:cubicBezTo>
                      <a:pt x="1416" y="45"/>
                      <a:pt x="1418" y="43"/>
                      <a:pt x="1419" y="42"/>
                    </a:cubicBezTo>
                    <a:cubicBezTo>
                      <a:pt x="1419" y="41"/>
                      <a:pt x="1420" y="40"/>
                      <a:pt x="1420" y="40"/>
                    </a:cubicBezTo>
                    <a:cubicBezTo>
                      <a:pt x="1420" y="39"/>
                      <a:pt x="1420" y="39"/>
                      <a:pt x="1421" y="39"/>
                    </a:cubicBezTo>
                    <a:cubicBezTo>
                      <a:pt x="1421" y="39"/>
                      <a:pt x="1421" y="39"/>
                      <a:pt x="1421" y="39"/>
                    </a:cubicBezTo>
                    <a:cubicBezTo>
                      <a:pt x="1421" y="39"/>
                      <a:pt x="1421" y="40"/>
                      <a:pt x="1421" y="40"/>
                    </a:cubicBezTo>
                    <a:cubicBezTo>
                      <a:pt x="1421" y="41"/>
                      <a:pt x="1418" y="44"/>
                      <a:pt x="1418" y="46"/>
                    </a:cubicBezTo>
                    <a:cubicBezTo>
                      <a:pt x="1418" y="48"/>
                      <a:pt x="1422" y="48"/>
                      <a:pt x="1425" y="49"/>
                    </a:cubicBezTo>
                    <a:cubicBezTo>
                      <a:pt x="1426" y="50"/>
                      <a:pt x="1426" y="50"/>
                      <a:pt x="1426" y="50"/>
                    </a:cubicBezTo>
                    <a:cubicBezTo>
                      <a:pt x="1427" y="51"/>
                      <a:pt x="1425" y="53"/>
                      <a:pt x="1424" y="55"/>
                    </a:cubicBezTo>
                    <a:cubicBezTo>
                      <a:pt x="1424" y="55"/>
                      <a:pt x="1424" y="55"/>
                      <a:pt x="1424" y="55"/>
                    </a:cubicBezTo>
                    <a:cubicBezTo>
                      <a:pt x="1424" y="57"/>
                      <a:pt x="1427" y="58"/>
                      <a:pt x="1429" y="59"/>
                    </a:cubicBezTo>
                    <a:cubicBezTo>
                      <a:pt x="1432" y="60"/>
                      <a:pt x="1434" y="61"/>
                      <a:pt x="1434" y="61"/>
                    </a:cubicBezTo>
                    <a:cubicBezTo>
                      <a:pt x="1434" y="61"/>
                      <a:pt x="1434" y="61"/>
                      <a:pt x="1434" y="61"/>
                    </a:cubicBezTo>
                    <a:cubicBezTo>
                      <a:pt x="1434" y="62"/>
                      <a:pt x="1433" y="62"/>
                      <a:pt x="1432" y="62"/>
                    </a:cubicBezTo>
                    <a:cubicBezTo>
                      <a:pt x="1429" y="62"/>
                      <a:pt x="1424" y="60"/>
                      <a:pt x="1422" y="59"/>
                    </a:cubicBezTo>
                    <a:cubicBezTo>
                      <a:pt x="1420" y="57"/>
                      <a:pt x="1418" y="56"/>
                      <a:pt x="1416" y="56"/>
                    </a:cubicBezTo>
                    <a:cubicBezTo>
                      <a:pt x="1415" y="56"/>
                      <a:pt x="1414" y="56"/>
                      <a:pt x="1413" y="57"/>
                    </a:cubicBezTo>
                    <a:cubicBezTo>
                      <a:pt x="1412" y="58"/>
                      <a:pt x="1412" y="61"/>
                      <a:pt x="1412" y="63"/>
                    </a:cubicBezTo>
                    <a:cubicBezTo>
                      <a:pt x="1412" y="65"/>
                      <a:pt x="1412" y="66"/>
                      <a:pt x="1412" y="67"/>
                    </a:cubicBezTo>
                    <a:cubicBezTo>
                      <a:pt x="1412" y="69"/>
                      <a:pt x="1413" y="70"/>
                      <a:pt x="1414" y="70"/>
                    </a:cubicBezTo>
                    <a:cubicBezTo>
                      <a:pt x="1414" y="70"/>
                      <a:pt x="1415" y="70"/>
                      <a:pt x="1416" y="70"/>
                    </a:cubicBezTo>
                    <a:cubicBezTo>
                      <a:pt x="1417" y="70"/>
                      <a:pt x="1417" y="70"/>
                      <a:pt x="1417" y="70"/>
                    </a:cubicBezTo>
                    <a:cubicBezTo>
                      <a:pt x="1417" y="71"/>
                      <a:pt x="1415" y="73"/>
                      <a:pt x="1414" y="74"/>
                    </a:cubicBezTo>
                    <a:cubicBezTo>
                      <a:pt x="1414" y="75"/>
                      <a:pt x="1413" y="75"/>
                      <a:pt x="1413" y="75"/>
                    </a:cubicBezTo>
                    <a:cubicBezTo>
                      <a:pt x="1412" y="75"/>
                      <a:pt x="1411" y="73"/>
                      <a:pt x="1408" y="72"/>
                    </a:cubicBezTo>
                    <a:cubicBezTo>
                      <a:pt x="1408" y="72"/>
                      <a:pt x="1407" y="71"/>
                      <a:pt x="1406" y="71"/>
                    </a:cubicBezTo>
                    <a:cubicBezTo>
                      <a:pt x="1403" y="71"/>
                      <a:pt x="1400" y="73"/>
                      <a:pt x="1399" y="76"/>
                    </a:cubicBezTo>
                    <a:cubicBezTo>
                      <a:pt x="1398" y="77"/>
                      <a:pt x="1398" y="79"/>
                      <a:pt x="1398" y="79"/>
                    </a:cubicBezTo>
                    <a:cubicBezTo>
                      <a:pt x="1398" y="82"/>
                      <a:pt x="1400" y="84"/>
                      <a:pt x="1402" y="85"/>
                    </a:cubicBezTo>
                    <a:cubicBezTo>
                      <a:pt x="1402" y="86"/>
                      <a:pt x="1402" y="86"/>
                      <a:pt x="1402" y="86"/>
                    </a:cubicBezTo>
                    <a:cubicBezTo>
                      <a:pt x="1402" y="87"/>
                      <a:pt x="1400" y="87"/>
                      <a:pt x="1399" y="89"/>
                    </a:cubicBezTo>
                    <a:cubicBezTo>
                      <a:pt x="1399" y="89"/>
                      <a:pt x="1399" y="90"/>
                      <a:pt x="1399" y="90"/>
                    </a:cubicBezTo>
                    <a:cubicBezTo>
                      <a:pt x="1399" y="93"/>
                      <a:pt x="1408" y="99"/>
                      <a:pt x="1408" y="100"/>
                    </a:cubicBezTo>
                    <a:cubicBezTo>
                      <a:pt x="1408" y="101"/>
                      <a:pt x="1408" y="101"/>
                      <a:pt x="1407" y="101"/>
                    </a:cubicBezTo>
                    <a:cubicBezTo>
                      <a:pt x="1405" y="101"/>
                      <a:pt x="1401" y="100"/>
                      <a:pt x="1400" y="99"/>
                    </a:cubicBezTo>
                    <a:cubicBezTo>
                      <a:pt x="1399" y="98"/>
                      <a:pt x="1398" y="97"/>
                      <a:pt x="1396" y="97"/>
                    </a:cubicBezTo>
                    <a:cubicBezTo>
                      <a:pt x="1395" y="97"/>
                      <a:pt x="1395" y="98"/>
                      <a:pt x="1395" y="99"/>
                    </a:cubicBezTo>
                    <a:cubicBezTo>
                      <a:pt x="1395" y="102"/>
                      <a:pt x="1391" y="103"/>
                      <a:pt x="1391" y="105"/>
                    </a:cubicBezTo>
                    <a:cubicBezTo>
                      <a:pt x="1391" y="106"/>
                      <a:pt x="1391" y="106"/>
                      <a:pt x="1391" y="107"/>
                    </a:cubicBezTo>
                    <a:cubicBezTo>
                      <a:pt x="1392" y="108"/>
                      <a:pt x="1392" y="109"/>
                      <a:pt x="1392" y="109"/>
                    </a:cubicBezTo>
                    <a:cubicBezTo>
                      <a:pt x="1392" y="110"/>
                      <a:pt x="1392" y="110"/>
                      <a:pt x="1392" y="111"/>
                    </a:cubicBezTo>
                    <a:cubicBezTo>
                      <a:pt x="1392" y="112"/>
                      <a:pt x="1392" y="112"/>
                      <a:pt x="1392" y="113"/>
                    </a:cubicBezTo>
                    <a:cubicBezTo>
                      <a:pt x="1393" y="116"/>
                      <a:pt x="1395" y="121"/>
                      <a:pt x="1398" y="122"/>
                    </a:cubicBezTo>
                    <a:cubicBezTo>
                      <a:pt x="1399" y="122"/>
                      <a:pt x="1400" y="123"/>
                      <a:pt x="1400" y="123"/>
                    </a:cubicBezTo>
                    <a:cubicBezTo>
                      <a:pt x="1400" y="124"/>
                      <a:pt x="1399" y="124"/>
                      <a:pt x="1399" y="124"/>
                    </a:cubicBezTo>
                    <a:cubicBezTo>
                      <a:pt x="1399" y="124"/>
                      <a:pt x="1399" y="124"/>
                      <a:pt x="1399" y="124"/>
                    </a:cubicBezTo>
                    <a:cubicBezTo>
                      <a:pt x="1398" y="123"/>
                      <a:pt x="1398" y="123"/>
                      <a:pt x="1397" y="123"/>
                    </a:cubicBezTo>
                    <a:cubicBezTo>
                      <a:pt x="1396" y="123"/>
                      <a:pt x="1395" y="123"/>
                      <a:pt x="1394" y="124"/>
                    </a:cubicBezTo>
                    <a:cubicBezTo>
                      <a:pt x="1393" y="125"/>
                      <a:pt x="1392" y="125"/>
                      <a:pt x="1391" y="125"/>
                    </a:cubicBezTo>
                    <a:cubicBezTo>
                      <a:pt x="1390" y="125"/>
                      <a:pt x="1388" y="125"/>
                      <a:pt x="1387" y="125"/>
                    </a:cubicBezTo>
                    <a:cubicBezTo>
                      <a:pt x="1385" y="124"/>
                      <a:pt x="1385" y="121"/>
                      <a:pt x="1383" y="121"/>
                    </a:cubicBezTo>
                    <a:cubicBezTo>
                      <a:pt x="1382" y="121"/>
                      <a:pt x="1381" y="122"/>
                      <a:pt x="1380" y="123"/>
                    </a:cubicBezTo>
                    <a:cubicBezTo>
                      <a:pt x="1379" y="124"/>
                      <a:pt x="1379" y="126"/>
                      <a:pt x="1379" y="127"/>
                    </a:cubicBezTo>
                    <a:cubicBezTo>
                      <a:pt x="1379" y="128"/>
                      <a:pt x="1379" y="129"/>
                      <a:pt x="1379" y="130"/>
                    </a:cubicBezTo>
                    <a:cubicBezTo>
                      <a:pt x="1379" y="131"/>
                      <a:pt x="1379" y="132"/>
                      <a:pt x="1378" y="133"/>
                    </a:cubicBezTo>
                    <a:cubicBezTo>
                      <a:pt x="1377" y="134"/>
                      <a:pt x="1376" y="135"/>
                      <a:pt x="1375" y="135"/>
                    </a:cubicBezTo>
                    <a:cubicBezTo>
                      <a:pt x="1374" y="135"/>
                      <a:pt x="1373" y="134"/>
                      <a:pt x="1373" y="133"/>
                    </a:cubicBezTo>
                    <a:cubicBezTo>
                      <a:pt x="1372" y="131"/>
                      <a:pt x="1371" y="129"/>
                      <a:pt x="1369" y="129"/>
                    </a:cubicBezTo>
                    <a:cubicBezTo>
                      <a:pt x="1368" y="129"/>
                      <a:pt x="1368" y="130"/>
                      <a:pt x="1368" y="130"/>
                    </a:cubicBezTo>
                    <a:cubicBezTo>
                      <a:pt x="1367" y="130"/>
                      <a:pt x="1367" y="131"/>
                      <a:pt x="1367" y="131"/>
                    </a:cubicBezTo>
                    <a:cubicBezTo>
                      <a:pt x="1367" y="133"/>
                      <a:pt x="1368" y="134"/>
                      <a:pt x="1368" y="135"/>
                    </a:cubicBezTo>
                    <a:cubicBezTo>
                      <a:pt x="1368" y="135"/>
                      <a:pt x="1368" y="135"/>
                      <a:pt x="1368" y="135"/>
                    </a:cubicBezTo>
                    <a:cubicBezTo>
                      <a:pt x="1368" y="135"/>
                      <a:pt x="1368" y="136"/>
                      <a:pt x="1368" y="136"/>
                    </a:cubicBezTo>
                    <a:cubicBezTo>
                      <a:pt x="1368" y="137"/>
                      <a:pt x="1370" y="139"/>
                      <a:pt x="1370" y="140"/>
                    </a:cubicBezTo>
                    <a:cubicBezTo>
                      <a:pt x="1370" y="140"/>
                      <a:pt x="1369" y="141"/>
                      <a:pt x="1368" y="141"/>
                    </a:cubicBezTo>
                    <a:cubicBezTo>
                      <a:pt x="1365" y="142"/>
                      <a:pt x="1364" y="143"/>
                      <a:pt x="1364" y="145"/>
                    </a:cubicBezTo>
                    <a:cubicBezTo>
                      <a:pt x="1364" y="146"/>
                      <a:pt x="1364" y="147"/>
                      <a:pt x="1363" y="147"/>
                    </a:cubicBezTo>
                    <a:cubicBezTo>
                      <a:pt x="1361" y="147"/>
                      <a:pt x="1360" y="146"/>
                      <a:pt x="1360" y="145"/>
                    </a:cubicBezTo>
                    <a:cubicBezTo>
                      <a:pt x="1360" y="143"/>
                      <a:pt x="1361" y="141"/>
                      <a:pt x="1363" y="139"/>
                    </a:cubicBezTo>
                    <a:cubicBezTo>
                      <a:pt x="1364" y="138"/>
                      <a:pt x="1364" y="137"/>
                      <a:pt x="1364" y="137"/>
                    </a:cubicBezTo>
                    <a:cubicBezTo>
                      <a:pt x="1364" y="135"/>
                      <a:pt x="1363" y="133"/>
                      <a:pt x="1363" y="131"/>
                    </a:cubicBezTo>
                    <a:cubicBezTo>
                      <a:pt x="1363" y="130"/>
                      <a:pt x="1364" y="128"/>
                      <a:pt x="1365" y="127"/>
                    </a:cubicBezTo>
                    <a:cubicBezTo>
                      <a:pt x="1367" y="125"/>
                      <a:pt x="1368" y="123"/>
                      <a:pt x="1368" y="122"/>
                    </a:cubicBezTo>
                    <a:cubicBezTo>
                      <a:pt x="1368" y="119"/>
                      <a:pt x="1365" y="116"/>
                      <a:pt x="1365" y="115"/>
                    </a:cubicBezTo>
                    <a:cubicBezTo>
                      <a:pt x="1365" y="114"/>
                      <a:pt x="1366" y="113"/>
                      <a:pt x="1367" y="113"/>
                    </a:cubicBezTo>
                    <a:cubicBezTo>
                      <a:pt x="1371" y="110"/>
                      <a:pt x="1370" y="101"/>
                      <a:pt x="1371" y="94"/>
                    </a:cubicBezTo>
                    <a:cubicBezTo>
                      <a:pt x="1372" y="93"/>
                      <a:pt x="1372" y="93"/>
                      <a:pt x="1372" y="92"/>
                    </a:cubicBezTo>
                    <a:cubicBezTo>
                      <a:pt x="1372" y="89"/>
                      <a:pt x="1369" y="88"/>
                      <a:pt x="1366" y="88"/>
                    </a:cubicBezTo>
                    <a:cubicBezTo>
                      <a:pt x="1364" y="88"/>
                      <a:pt x="1362" y="88"/>
                      <a:pt x="1360" y="89"/>
                    </a:cubicBezTo>
                    <a:cubicBezTo>
                      <a:pt x="1357" y="90"/>
                      <a:pt x="1354" y="91"/>
                      <a:pt x="1353" y="91"/>
                    </a:cubicBezTo>
                    <a:cubicBezTo>
                      <a:pt x="1353" y="91"/>
                      <a:pt x="1353" y="91"/>
                      <a:pt x="1353" y="91"/>
                    </a:cubicBezTo>
                    <a:cubicBezTo>
                      <a:pt x="1353" y="91"/>
                      <a:pt x="1354" y="90"/>
                      <a:pt x="1354" y="89"/>
                    </a:cubicBezTo>
                    <a:cubicBezTo>
                      <a:pt x="1358" y="85"/>
                      <a:pt x="1369" y="80"/>
                      <a:pt x="1373" y="76"/>
                    </a:cubicBezTo>
                    <a:cubicBezTo>
                      <a:pt x="1377" y="73"/>
                      <a:pt x="1377" y="63"/>
                      <a:pt x="1377" y="60"/>
                    </a:cubicBezTo>
                    <a:cubicBezTo>
                      <a:pt x="1377" y="60"/>
                      <a:pt x="1377" y="60"/>
                      <a:pt x="1377" y="59"/>
                    </a:cubicBezTo>
                    <a:cubicBezTo>
                      <a:pt x="1377" y="57"/>
                      <a:pt x="1376" y="56"/>
                      <a:pt x="1374" y="55"/>
                    </a:cubicBezTo>
                    <a:cubicBezTo>
                      <a:pt x="1374" y="54"/>
                      <a:pt x="1374" y="54"/>
                      <a:pt x="1374" y="53"/>
                    </a:cubicBezTo>
                    <a:cubicBezTo>
                      <a:pt x="1374" y="52"/>
                      <a:pt x="1375" y="50"/>
                      <a:pt x="1377" y="45"/>
                    </a:cubicBezTo>
                    <a:cubicBezTo>
                      <a:pt x="1378" y="44"/>
                      <a:pt x="1378" y="42"/>
                      <a:pt x="1378" y="41"/>
                    </a:cubicBezTo>
                    <a:cubicBezTo>
                      <a:pt x="1378" y="36"/>
                      <a:pt x="1375" y="32"/>
                      <a:pt x="1372" y="31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1368" y="31"/>
                      <a:pt x="1361" y="41"/>
                      <a:pt x="1359" y="45"/>
                    </a:cubicBezTo>
                    <a:cubicBezTo>
                      <a:pt x="1357" y="49"/>
                      <a:pt x="1351" y="50"/>
                      <a:pt x="1346" y="60"/>
                    </a:cubicBezTo>
                    <a:cubicBezTo>
                      <a:pt x="1342" y="68"/>
                      <a:pt x="1339" y="68"/>
                      <a:pt x="1339" y="73"/>
                    </a:cubicBezTo>
                    <a:cubicBezTo>
                      <a:pt x="1339" y="74"/>
                      <a:pt x="1339" y="74"/>
                      <a:pt x="1339" y="74"/>
                    </a:cubicBezTo>
                    <a:cubicBezTo>
                      <a:pt x="1339" y="74"/>
                      <a:pt x="1339" y="75"/>
                      <a:pt x="1339" y="75"/>
                    </a:cubicBezTo>
                    <a:cubicBezTo>
                      <a:pt x="1339" y="77"/>
                      <a:pt x="1339" y="77"/>
                      <a:pt x="1338" y="77"/>
                    </a:cubicBezTo>
                    <a:cubicBezTo>
                      <a:pt x="1338" y="77"/>
                      <a:pt x="1337" y="77"/>
                      <a:pt x="1337" y="77"/>
                    </a:cubicBezTo>
                    <a:cubicBezTo>
                      <a:pt x="1336" y="77"/>
                      <a:pt x="1335" y="77"/>
                      <a:pt x="1335" y="78"/>
                    </a:cubicBezTo>
                    <a:cubicBezTo>
                      <a:pt x="1333" y="82"/>
                      <a:pt x="1333" y="86"/>
                      <a:pt x="1331" y="89"/>
                    </a:cubicBezTo>
                    <a:cubicBezTo>
                      <a:pt x="1330" y="92"/>
                      <a:pt x="1330" y="98"/>
                      <a:pt x="1327" y="102"/>
                    </a:cubicBezTo>
                    <a:cubicBezTo>
                      <a:pt x="1323" y="107"/>
                      <a:pt x="1310" y="120"/>
                      <a:pt x="1309" y="126"/>
                    </a:cubicBezTo>
                    <a:cubicBezTo>
                      <a:pt x="1309" y="132"/>
                      <a:pt x="1299" y="136"/>
                      <a:pt x="1298" y="143"/>
                    </a:cubicBezTo>
                    <a:cubicBezTo>
                      <a:pt x="1297" y="149"/>
                      <a:pt x="1294" y="149"/>
                      <a:pt x="1294" y="152"/>
                    </a:cubicBezTo>
                    <a:cubicBezTo>
                      <a:pt x="1294" y="152"/>
                      <a:pt x="1294" y="152"/>
                      <a:pt x="1294" y="153"/>
                    </a:cubicBezTo>
                    <a:cubicBezTo>
                      <a:pt x="1294" y="155"/>
                      <a:pt x="1296" y="155"/>
                      <a:pt x="1298" y="155"/>
                    </a:cubicBezTo>
                    <a:cubicBezTo>
                      <a:pt x="1300" y="155"/>
                      <a:pt x="1301" y="156"/>
                      <a:pt x="1301" y="158"/>
                    </a:cubicBezTo>
                    <a:cubicBezTo>
                      <a:pt x="1301" y="163"/>
                      <a:pt x="1294" y="164"/>
                      <a:pt x="1294" y="169"/>
                    </a:cubicBezTo>
                    <a:cubicBezTo>
                      <a:pt x="1294" y="174"/>
                      <a:pt x="1289" y="175"/>
                      <a:pt x="1287" y="179"/>
                    </a:cubicBezTo>
                    <a:cubicBezTo>
                      <a:pt x="1285" y="183"/>
                      <a:pt x="1285" y="193"/>
                      <a:pt x="1280" y="197"/>
                    </a:cubicBezTo>
                    <a:cubicBezTo>
                      <a:pt x="1279" y="198"/>
                      <a:pt x="1278" y="199"/>
                      <a:pt x="1277" y="199"/>
                    </a:cubicBezTo>
                    <a:cubicBezTo>
                      <a:pt x="1275" y="199"/>
                      <a:pt x="1274" y="197"/>
                      <a:pt x="1274" y="195"/>
                    </a:cubicBezTo>
                    <a:cubicBezTo>
                      <a:pt x="1273" y="195"/>
                      <a:pt x="1273" y="195"/>
                      <a:pt x="1273" y="195"/>
                    </a:cubicBezTo>
                    <a:cubicBezTo>
                      <a:pt x="1273" y="192"/>
                      <a:pt x="1277" y="190"/>
                      <a:pt x="1277" y="189"/>
                    </a:cubicBezTo>
                    <a:cubicBezTo>
                      <a:pt x="1277" y="188"/>
                      <a:pt x="1277" y="187"/>
                      <a:pt x="1276" y="186"/>
                    </a:cubicBezTo>
                    <a:cubicBezTo>
                      <a:pt x="1275" y="186"/>
                      <a:pt x="1275" y="187"/>
                      <a:pt x="1275" y="187"/>
                    </a:cubicBezTo>
                    <a:cubicBezTo>
                      <a:pt x="1274" y="187"/>
                      <a:pt x="1274" y="187"/>
                      <a:pt x="1274" y="187"/>
                    </a:cubicBezTo>
                    <a:cubicBezTo>
                      <a:pt x="1273" y="187"/>
                      <a:pt x="1273" y="185"/>
                      <a:pt x="1272" y="184"/>
                    </a:cubicBezTo>
                    <a:cubicBezTo>
                      <a:pt x="1272" y="184"/>
                      <a:pt x="1272" y="184"/>
                      <a:pt x="1271" y="184"/>
                    </a:cubicBezTo>
                    <a:cubicBezTo>
                      <a:pt x="1270" y="184"/>
                      <a:pt x="1268" y="186"/>
                      <a:pt x="1268" y="190"/>
                    </a:cubicBezTo>
                    <a:cubicBezTo>
                      <a:pt x="1268" y="193"/>
                      <a:pt x="1271" y="197"/>
                      <a:pt x="1270" y="199"/>
                    </a:cubicBezTo>
                    <a:cubicBezTo>
                      <a:pt x="1270" y="200"/>
                      <a:pt x="1270" y="201"/>
                      <a:pt x="1270" y="201"/>
                    </a:cubicBezTo>
                    <a:cubicBezTo>
                      <a:pt x="1269" y="201"/>
                      <a:pt x="1269" y="202"/>
                      <a:pt x="1269" y="202"/>
                    </a:cubicBezTo>
                    <a:cubicBezTo>
                      <a:pt x="1266" y="202"/>
                      <a:pt x="1264" y="197"/>
                      <a:pt x="1263" y="193"/>
                    </a:cubicBezTo>
                    <a:cubicBezTo>
                      <a:pt x="1263" y="193"/>
                      <a:pt x="1263" y="192"/>
                      <a:pt x="1263" y="191"/>
                    </a:cubicBezTo>
                    <a:cubicBezTo>
                      <a:pt x="1263" y="187"/>
                      <a:pt x="1264" y="184"/>
                      <a:pt x="1266" y="182"/>
                    </a:cubicBezTo>
                    <a:cubicBezTo>
                      <a:pt x="1267" y="181"/>
                      <a:pt x="1267" y="181"/>
                      <a:pt x="1267" y="180"/>
                    </a:cubicBezTo>
                    <a:cubicBezTo>
                      <a:pt x="1267" y="178"/>
                      <a:pt x="1263" y="176"/>
                      <a:pt x="1263" y="174"/>
                    </a:cubicBezTo>
                    <a:cubicBezTo>
                      <a:pt x="1263" y="172"/>
                      <a:pt x="1277" y="161"/>
                      <a:pt x="1279" y="157"/>
                    </a:cubicBezTo>
                    <a:cubicBezTo>
                      <a:pt x="1279" y="155"/>
                      <a:pt x="1280" y="154"/>
                      <a:pt x="1280" y="153"/>
                    </a:cubicBezTo>
                    <a:cubicBezTo>
                      <a:pt x="1280" y="152"/>
                      <a:pt x="1279" y="152"/>
                      <a:pt x="1276" y="151"/>
                    </a:cubicBezTo>
                    <a:cubicBezTo>
                      <a:pt x="1275" y="151"/>
                      <a:pt x="1274" y="150"/>
                      <a:pt x="1274" y="148"/>
                    </a:cubicBezTo>
                    <a:cubicBezTo>
                      <a:pt x="1274" y="146"/>
                      <a:pt x="1275" y="143"/>
                      <a:pt x="1277" y="141"/>
                    </a:cubicBezTo>
                    <a:cubicBezTo>
                      <a:pt x="1279" y="139"/>
                      <a:pt x="1280" y="139"/>
                      <a:pt x="1281" y="139"/>
                    </a:cubicBezTo>
                    <a:cubicBezTo>
                      <a:pt x="1282" y="139"/>
                      <a:pt x="1283" y="140"/>
                      <a:pt x="1284" y="140"/>
                    </a:cubicBezTo>
                    <a:cubicBezTo>
                      <a:pt x="1284" y="140"/>
                      <a:pt x="1285" y="139"/>
                      <a:pt x="1285" y="138"/>
                    </a:cubicBezTo>
                    <a:cubicBezTo>
                      <a:pt x="1285" y="138"/>
                      <a:pt x="1285" y="138"/>
                      <a:pt x="1285" y="138"/>
                    </a:cubicBezTo>
                    <a:cubicBezTo>
                      <a:pt x="1285" y="135"/>
                      <a:pt x="1280" y="136"/>
                      <a:pt x="1279" y="133"/>
                    </a:cubicBezTo>
                    <a:cubicBezTo>
                      <a:pt x="1279" y="133"/>
                      <a:pt x="1279" y="133"/>
                      <a:pt x="1279" y="133"/>
                    </a:cubicBezTo>
                    <a:cubicBezTo>
                      <a:pt x="1279" y="130"/>
                      <a:pt x="1284" y="127"/>
                      <a:pt x="1284" y="125"/>
                    </a:cubicBezTo>
                    <a:cubicBezTo>
                      <a:pt x="1284" y="125"/>
                      <a:pt x="1284" y="125"/>
                      <a:pt x="1284" y="125"/>
                    </a:cubicBezTo>
                    <a:cubicBezTo>
                      <a:pt x="1284" y="123"/>
                      <a:pt x="1283" y="123"/>
                      <a:pt x="1282" y="123"/>
                    </a:cubicBezTo>
                    <a:cubicBezTo>
                      <a:pt x="1281" y="123"/>
                      <a:pt x="1280" y="123"/>
                      <a:pt x="1279" y="123"/>
                    </a:cubicBezTo>
                    <a:cubicBezTo>
                      <a:pt x="1278" y="123"/>
                      <a:pt x="1277" y="123"/>
                      <a:pt x="1277" y="123"/>
                    </a:cubicBezTo>
                    <a:cubicBezTo>
                      <a:pt x="1275" y="123"/>
                      <a:pt x="1274" y="122"/>
                      <a:pt x="1274" y="122"/>
                    </a:cubicBezTo>
                    <a:cubicBezTo>
                      <a:pt x="1274" y="122"/>
                      <a:pt x="1275" y="121"/>
                      <a:pt x="1275" y="121"/>
                    </a:cubicBezTo>
                    <a:cubicBezTo>
                      <a:pt x="1276" y="121"/>
                      <a:pt x="1277" y="121"/>
                      <a:pt x="1278" y="121"/>
                    </a:cubicBezTo>
                    <a:cubicBezTo>
                      <a:pt x="1281" y="121"/>
                      <a:pt x="1284" y="118"/>
                      <a:pt x="1284" y="116"/>
                    </a:cubicBezTo>
                    <a:cubicBezTo>
                      <a:pt x="1284" y="116"/>
                      <a:pt x="1284" y="116"/>
                      <a:pt x="1283" y="115"/>
                    </a:cubicBezTo>
                    <a:cubicBezTo>
                      <a:pt x="1283" y="115"/>
                      <a:pt x="1282" y="115"/>
                      <a:pt x="1281" y="115"/>
                    </a:cubicBezTo>
                    <a:cubicBezTo>
                      <a:pt x="1279" y="115"/>
                      <a:pt x="1275" y="116"/>
                      <a:pt x="1274" y="116"/>
                    </a:cubicBezTo>
                    <a:cubicBezTo>
                      <a:pt x="1275" y="114"/>
                      <a:pt x="1295" y="91"/>
                      <a:pt x="1300" y="84"/>
                    </a:cubicBezTo>
                    <a:cubicBezTo>
                      <a:pt x="1305" y="78"/>
                      <a:pt x="1311" y="77"/>
                      <a:pt x="1313" y="75"/>
                    </a:cubicBezTo>
                    <a:cubicBezTo>
                      <a:pt x="1314" y="74"/>
                      <a:pt x="1314" y="74"/>
                      <a:pt x="1314" y="73"/>
                    </a:cubicBezTo>
                    <a:cubicBezTo>
                      <a:pt x="1314" y="72"/>
                      <a:pt x="1313" y="71"/>
                      <a:pt x="1311" y="71"/>
                    </a:cubicBezTo>
                    <a:cubicBezTo>
                      <a:pt x="1310" y="71"/>
                      <a:pt x="1310" y="72"/>
                      <a:pt x="1309" y="72"/>
                    </a:cubicBezTo>
                    <a:cubicBezTo>
                      <a:pt x="1308" y="72"/>
                      <a:pt x="1308" y="72"/>
                      <a:pt x="1307" y="72"/>
                    </a:cubicBezTo>
                    <a:cubicBezTo>
                      <a:pt x="1307" y="72"/>
                      <a:pt x="1306" y="72"/>
                      <a:pt x="1306" y="71"/>
                    </a:cubicBezTo>
                    <a:cubicBezTo>
                      <a:pt x="1306" y="71"/>
                      <a:pt x="1307" y="69"/>
                      <a:pt x="1308" y="68"/>
                    </a:cubicBezTo>
                    <a:cubicBezTo>
                      <a:pt x="1310" y="66"/>
                      <a:pt x="1312" y="67"/>
                      <a:pt x="1315" y="64"/>
                    </a:cubicBezTo>
                    <a:cubicBezTo>
                      <a:pt x="1318" y="61"/>
                      <a:pt x="1323" y="55"/>
                      <a:pt x="1325" y="52"/>
                    </a:cubicBezTo>
                    <a:cubicBezTo>
                      <a:pt x="1325" y="51"/>
                      <a:pt x="1325" y="51"/>
                      <a:pt x="1325" y="50"/>
                    </a:cubicBezTo>
                    <a:cubicBezTo>
                      <a:pt x="1325" y="48"/>
                      <a:pt x="1323" y="47"/>
                      <a:pt x="1322" y="45"/>
                    </a:cubicBezTo>
                    <a:cubicBezTo>
                      <a:pt x="1322" y="44"/>
                      <a:pt x="1321" y="44"/>
                      <a:pt x="1320" y="44"/>
                    </a:cubicBezTo>
                    <a:cubicBezTo>
                      <a:pt x="1319" y="44"/>
                      <a:pt x="1318" y="44"/>
                      <a:pt x="1316" y="46"/>
                    </a:cubicBezTo>
                    <a:cubicBezTo>
                      <a:pt x="1316" y="46"/>
                      <a:pt x="1315" y="46"/>
                      <a:pt x="1315" y="46"/>
                    </a:cubicBezTo>
                    <a:cubicBezTo>
                      <a:pt x="1313" y="46"/>
                      <a:pt x="1313" y="41"/>
                      <a:pt x="1310" y="40"/>
                    </a:cubicBezTo>
                    <a:cubicBezTo>
                      <a:pt x="1310" y="39"/>
                      <a:pt x="1309" y="39"/>
                      <a:pt x="1308" y="39"/>
                    </a:cubicBezTo>
                    <a:cubicBezTo>
                      <a:pt x="1306" y="39"/>
                      <a:pt x="1304" y="43"/>
                      <a:pt x="1302" y="46"/>
                    </a:cubicBezTo>
                    <a:cubicBezTo>
                      <a:pt x="1300" y="50"/>
                      <a:pt x="1297" y="52"/>
                      <a:pt x="1296" y="52"/>
                    </a:cubicBezTo>
                    <a:cubicBezTo>
                      <a:pt x="1296" y="52"/>
                      <a:pt x="1295" y="52"/>
                      <a:pt x="1295" y="52"/>
                    </a:cubicBezTo>
                    <a:cubicBezTo>
                      <a:pt x="1295" y="51"/>
                      <a:pt x="1295" y="51"/>
                      <a:pt x="1295" y="51"/>
                    </a:cubicBezTo>
                    <a:cubicBezTo>
                      <a:pt x="1295" y="50"/>
                      <a:pt x="1296" y="48"/>
                      <a:pt x="1299" y="46"/>
                    </a:cubicBezTo>
                    <a:cubicBezTo>
                      <a:pt x="1300" y="44"/>
                      <a:pt x="1301" y="43"/>
                      <a:pt x="1301" y="42"/>
                    </a:cubicBezTo>
                    <a:cubicBezTo>
                      <a:pt x="1301" y="41"/>
                      <a:pt x="1301" y="40"/>
                      <a:pt x="1300" y="39"/>
                    </a:cubicBezTo>
                    <a:cubicBezTo>
                      <a:pt x="1298" y="38"/>
                      <a:pt x="1299" y="34"/>
                      <a:pt x="1297" y="33"/>
                    </a:cubicBezTo>
                    <a:cubicBezTo>
                      <a:pt x="1296" y="32"/>
                      <a:pt x="1291" y="28"/>
                      <a:pt x="1288" y="28"/>
                    </a:cubicBezTo>
                    <a:cubicBezTo>
                      <a:pt x="1288" y="28"/>
                      <a:pt x="1287" y="29"/>
                      <a:pt x="1287" y="29"/>
                    </a:cubicBezTo>
                    <a:cubicBezTo>
                      <a:pt x="1287" y="29"/>
                      <a:pt x="1287" y="30"/>
                      <a:pt x="1287" y="30"/>
                    </a:cubicBezTo>
                    <a:cubicBezTo>
                      <a:pt x="1287" y="32"/>
                      <a:pt x="1288" y="34"/>
                      <a:pt x="1289" y="36"/>
                    </a:cubicBezTo>
                    <a:cubicBezTo>
                      <a:pt x="1290" y="38"/>
                      <a:pt x="1293" y="43"/>
                      <a:pt x="1293" y="45"/>
                    </a:cubicBezTo>
                    <a:cubicBezTo>
                      <a:pt x="1293" y="45"/>
                      <a:pt x="1292" y="45"/>
                      <a:pt x="1292" y="46"/>
                    </a:cubicBezTo>
                    <a:cubicBezTo>
                      <a:pt x="1292" y="47"/>
                      <a:pt x="1291" y="49"/>
                      <a:pt x="1291" y="52"/>
                    </a:cubicBezTo>
                    <a:cubicBezTo>
                      <a:pt x="1291" y="54"/>
                      <a:pt x="1289" y="58"/>
                      <a:pt x="1286" y="59"/>
                    </a:cubicBezTo>
                    <a:cubicBezTo>
                      <a:pt x="1286" y="59"/>
                      <a:pt x="1285" y="59"/>
                      <a:pt x="1285" y="59"/>
                    </a:cubicBezTo>
                    <a:cubicBezTo>
                      <a:pt x="1284" y="59"/>
                      <a:pt x="1283" y="57"/>
                      <a:pt x="1283" y="54"/>
                    </a:cubicBezTo>
                    <a:cubicBezTo>
                      <a:pt x="1283" y="52"/>
                      <a:pt x="1284" y="49"/>
                      <a:pt x="1284" y="48"/>
                    </a:cubicBezTo>
                    <a:cubicBezTo>
                      <a:pt x="1284" y="44"/>
                      <a:pt x="1278" y="39"/>
                      <a:pt x="1275" y="39"/>
                    </a:cubicBezTo>
                    <a:cubicBezTo>
                      <a:pt x="1273" y="39"/>
                      <a:pt x="1270" y="42"/>
                      <a:pt x="1270" y="47"/>
                    </a:cubicBezTo>
                    <a:cubicBezTo>
                      <a:pt x="1270" y="47"/>
                      <a:pt x="1270" y="47"/>
                      <a:pt x="1270" y="47"/>
                    </a:cubicBezTo>
                    <a:cubicBezTo>
                      <a:pt x="1270" y="47"/>
                      <a:pt x="1270" y="47"/>
                      <a:pt x="1270" y="47"/>
                    </a:cubicBezTo>
                    <a:cubicBezTo>
                      <a:pt x="1270" y="48"/>
                      <a:pt x="1269" y="49"/>
                      <a:pt x="1268" y="49"/>
                    </a:cubicBezTo>
                    <a:cubicBezTo>
                      <a:pt x="1267" y="49"/>
                      <a:pt x="1265" y="48"/>
                      <a:pt x="1265" y="47"/>
                    </a:cubicBezTo>
                    <a:cubicBezTo>
                      <a:pt x="1265" y="46"/>
                      <a:pt x="1265" y="46"/>
                      <a:pt x="1266" y="45"/>
                    </a:cubicBezTo>
                    <a:cubicBezTo>
                      <a:pt x="1271" y="42"/>
                      <a:pt x="1271" y="39"/>
                      <a:pt x="1272" y="35"/>
                    </a:cubicBezTo>
                    <a:cubicBezTo>
                      <a:pt x="1272" y="35"/>
                      <a:pt x="1272" y="34"/>
                      <a:pt x="1272" y="34"/>
                    </a:cubicBezTo>
                    <a:cubicBezTo>
                      <a:pt x="1272" y="31"/>
                      <a:pt x="1269" y="30"/>
                      <a:pt x="1267" y="30"/>
                    </a:cubicBezTo>
                    <a:cubicBezTo>
                      <a:pt x="1267" y="30"/>
                      <a:pt x="1266" y="30"/>
                      <a:pt x="1266" y="30"/>
                    </a:cubicBezTo>
                    <a:cubicBezTo>
                      <a:pt x="1264" y="31"/>
                      <a:pt x="1266" y="35"/>
                      <a:pt x="1263" y="38"/>
                    </a:cubicBezTo>
                    <a:cubicBezTo>
                      <a:pt x="1262" y="39"/>
                      <a:pt x="1261" y="39"/>
                      <a:pt x="1260" y="39"/>
                    </a:cubicBezTo>
                    <a:cubicBezTo>
                      <a:pt x="1259" y="39"/>
                      <a:pt x="1258" y="38"/>
                      <a:pt x="1258" y="36"/>
                    </a:cubicBezTo>
                    <a:cubicBezTo>
                      <a:pt x="1257" y="34"/>
                      <a:pt x="1254" y="31"/>
                      <a:pt x="1254" y="30"/>
                    </a:cubicBezTo>
                    <a:cubicBezTo>
                      <a:pt x="1254" y="28"/>
                      <a:pt x="1253" y="27"/>
                      <a:pt x="1251" y="27"/>
                    </a:cubicBezTo>
                    <a:cubicBezTo>
                      <a:pt x="1251" y="27"/>
                      <a:pt x="1251" y="27"/>
                      <a:pt x="1250" y="27"/>
                    </a:cubicBezTo>
                    <a:cubicBezTo>
                      <a:pt x="1250" y="28"/>
                      <a:pt x="1249" y="28"/>
                      <a:pt x="1249" y="28"/>
                    </a:cubicBezTo>
                    <a:cubicBezTo>
                      <a:pt x="1249" y="28"/>
                      <a:pt x="1249" y="28"/>
                      <a:pt x="1248" y="26"/>
                    </a:cubicBezTo>
                    <a:cubicBezTo>
                      <a:pt x="1248" y="23"/>
                      <a:pt x="1245" y="21"/>
                      <a:pt x="1243" y="21"/>
                    </a:cubicBezTo>
                    <a:cubicBezTo>
                      <a:pt x="1243" y="21"/>
                      <a:pt x="1242" y="22"/>
                      <a:pt x="1242" y="22"/>
                    </a:cubicBezTo>
                    <a:cubicBezTo>
                      <a:pt x="1242" y="24"/>
                      <a:pt x="1245" y="25"/>
                      <a:pt x="1245" y="27"/>
                    </a:cubicBezTo>
                    <a:cubicBezTo>
                      <a:pt x="1245" y="28"/>
                      <a:pt x="1244" y="28"/>
                      <a:pt x="1243" y="28"/>
                    </a:cubicBezTo>
                    <a:cubicBezTo>
                      <a:pt x="1242" y="29"/>
                      <a:pt x="1241" y="29"/>
                      <a:pt x="1240" y="30"/>
                    </a:cubicBezTo>
                    <a:cubicBezTo>
                      <a:pt x="1240" y="30"/>
                      <a:pt x="1240" y="30"/>
                      <a:pt x="1240" y="30"/>
                    </a:cubicBezTo>
                    <a:cubicBezTo>
                      <a:pt x="1241" y="31"/>
                      <a:pt x="1241" y="31"/>
                      <a:pt x="1242" y="31"/>
                    </a:cubicBezTo>
                    <a:cubicBezTo>
                      <a:pt x="1242" y="31"/>
                      <a:pt x="1243" y="31"/>
                      <a:pt x="1243" y="31"/>
                    </a:cubicBezTo>
                    <a:cubicBezTo>
                      <a:pt x="1244" y="31"/>
                      <a:pt x="1244" y="31"/>
                      <a:pt x="1244" y="31"/>
                    </a:cubicBezTo>
                    <a:cubicBezTo>
                      <a:pt x="1244" y="33"/>
                      <a:pt x="1239" y="33"/>
                      <a:pt x="1239" y="36"/>
                    </a:cubicBezTo>
                    <a:cubicBezTo>
                      <a:pt x="1239" y="39"/>
                      <a:pt x="1244" y="39"/>
                      <a:pt x="1244" y="41"/>
                    </a:cubicBezTo>
                    <a:cubicBezTo>
                      <a:pt x="1244" y="41"/>
                      <a:pt x="1244" y="41"/>
                      <a:pt x="1243" y="41"/>
                    </a:cubicBezTo>
                    <a:cubicBezTo>
                      <a:pt x="1243" y="41"/>
                      <a:pt x="1242" y="41"/>
                      <a:pt x="1242" y="41"/>
                    </a:cubicBezTo>
                    <a:cubicBezTo>
                      <a:pt x="1241" y="41"/>
                      <a:pt x="1241" y="41"/>
                      <a:pt x="1241" y="42"/>
                    </a:cubicBezTo>
                    <a:cubicBezTo>
                      <a:pt x="1241" y="44"/>
                      <a:pt x="1248" y="48"/>
                      <a:pt x="1248" y="50"/>
                    </a:cubicBezTo>
                    <a:cubicBezTo>
                      <a:pt x="1248" y="50"/>
                      <a:pt x="1248" y="50"/>
                      <a:pt x="1248" y="50"/>
                    </a:cubicBezTo>
                    <a:cubicBezTo>
                      <a:pt x="1248" y="50"/>
                      <a:pt x="1248" y="50"/>
                      <a:pt x="1248" y="50"/>
                    </a:cubicBezTo>
                    <a:cubicBezTo>
                      <a:pt x="1247" y="50"/>
                      <a:pt x="1244" y="49"/>
                      <a:pt x="1242" y="49"/>
                    </a:cubicBezTo>
                    <a:cubicBezTo>
                      <a:pt x="1242" y="49"/>
                      <a:pt x="1241" y="49"/>
                      <a:pt x="1241" y="49"/>
                    </a:cubicBezTo>
                    <a:cubicBezTo>
                      <a:pt x="1241" y="51"/>
                      <a:pt x="1241" y="52"/>
                      <a:pt x="1243" y="56"/>
                    </a:cubicBezTo>
                    <a:cubicBezTo>
                      <a:pt x="1244" y="58"/>
                      <a:pt x="1244" y="60"/>
                      <a:pt x="1244" y="62"/>
                    </a:cubicBezTo>
                    <a:cubicBezTo>
                      <a:pt x="1244" y="63"/>
                      <a:pt x="1244" y="63"/>
                      <a:pt x="1244" y="64"/>
                    </a:cubicBezTo>
                    <a:cubicBezTo>
                      <a:pt x="1243" y="64"/>
                      <a:pt x="1243" y="64"/>
                      <a:pt x="1243" y="64"/>
                    </a:cubicBezTo>
                    <a:cubicBezTo>
                      <a:pt x="1241" y="64"/>
                      <a:pt x="1235" y="59"/>
                      <a:pt x="1233" y="57"/>
                    </a:cubicBezTo>
                    <a:cubicBezTo>
                      <a:pt x="1231" y="54"/>
                      <a:pt x="1233" y="51"/>
                      <a:pt x="1229" y="49"/>
                    </a:cubicBezTo>
                    <a:cubicBezTo>
                      <a:pt x="1228" y="49"/>
                      <a:pt x="1228" y="48"/>
                      <a:pt x="1227" y="48"/>
                    </a:cubicBezTo>
                    <a:cubicBezTo>
                      <a:pt x="1224" y="48"/>
                      <a:pt x="1223" y="52"/>
                      <a:pt x="1222" y="54"/>
                    </a:cubicBezTo>
                    <a:cubicBezTo>
                      <a:pt x="1222" y="54"/>
                      <a:pt x="1222" y="55"/>
                      <a:pt x="1222" y="56"/>
                    </a:cubicBezTo>
                    <a:cubicBezTo>
                      <a:pt x="1222" y="60"/>
                      <a:pt x="1223" y="64"/>
                      <a:pt x="1223" y="67"/>
                    </a:cubicBezTo>
                    <a:cubicBezTo>
                      <a:pt x="1223" y="69"/>
                      <a:pt x="1224" y="69"/>
                      <a:pt x="1226" y="70"/>
                    </a:cubicBezTo>
                    <a:cubicBezTo>
                      <a:pt x="1228" y="70"/>
                      <a:pt x="1229" y="70"/>
                      <a:pt x="1229" y="71"/>
                    </a:cubicBezTo>
                    <a:cubicBezTo>
                      <a:pt x="1230" y="72"/>
                      <a:pt x="1232" y="72"/>
                      <a:pt x="1234" y="73"/>
                    </a:cubicBezTo>
                    <a:cubicBezTo>
                      <a:pt x="1236" y="73"/>
                      <a:pt x="1238" y="73"/>
                      <a:pt x="1238" y="75"/>
                    </a:cubicBezTo>
                    <a:cubicBezTo>
                      <a:pt x="1238" y="79"/>
                      <a:pt x="1244" y="80"/>
                      <a:pt x="1243" y="83"/>
                    </a:cubicBezTo>
                    <a:cubicBezTo>
                      <a:pt x="1243" y="85"/>
                      <a:pt x="1250" y="92"/>
                      <a:pt x="1250" y="95"/>
                    </a:cubicBezTo>
                    <a:cubicBezTo>
                      <a:pt x="1250" y="96"/>
                      <a:pt x="1250" y="96"/>
                      <a:pt x="1250" y="96"/>
                    </a:cubicBezTo>
                    <a:cubicBezTo>
                      <a:pt x="1249" y="97"/>
                      <a:pt x="1249" y="97"/>
                      <a:pt x="1248" y="97"/>
                    </a:cubicBezTo>
                    <a:cubicBezTo>
                      <a:pt x="1246" y="97"/>
                      <a:pt x="1243" y="96"/>
                      <a:pt x="1241" y="93"/>
                    </a:cubicBezTo>
                    <a:cubicBezTo>
                      <a:pt x="1239" y="88"/>
                      <a:pt x="1233" y="83"/>
                      <a:pt x="1228" y="83"/>
                    </a:cubicBezTo>
                    <a:cubicBezTo>
                      <a:pt x="1223" y="83"/>
                      <a:pt x="1220" y="90"/>
                      <a:pt x="1220" y="96"/>
                    </a:cubicBezTo>
                    <a:cubicBezTo>
                      <a:pt x="1220" y="102"/>
                      <a:pt x="1213" y="108"/>
                      <a:pt x="1213" y="110"/>
                    </a:cubicBezTo>
                    <a:cubicBezTo>
                      <a:pt x="1213" y="112"/>
                      <a:pt x="1215" y="114"/>
                      <a:pt x="1219" y="117"/>
                    </a:cubicBezTo>
                    <a:cubicBezTo>
                      <a:pt x="1223" y="120"/>
                      <a:pt x="1226" y="123"/>
                      <a:pt x="1226" y="127"/>
                    </a:cubicBezTo>
                    <a:cubicBezTo>
                      <a:pt x="1226" y="127"/>
                      <a:pt x="1226" y="127"/>
                      <a:pt x="1226" y="127"/>
                    </a:cubicBezTo>
                    <a:cubicBezTo>
                      <a:pt x="1226" y="128"/>
                      <a:pt x="1226" y="129"/>
                      <a:pt x="1225" y="129"/>
                    </a:cubicBezTo>
                    <a:cubicBezTo>
                      <a:pt x="1225" y="129"/>
                      <a:pt x="1222" y="125"/>
                      <a:pt x="1220" y="123"/>
                    </a:cubicBezTo>
                    <a:cubicBezTo>
                      <a:pt x="1218" y="120"/>
                      <a:pt x="1214" y="120"/>
                      <a:pt x="1211" y="117"/>
                    </a:cubicBezTo>
                    <a:cubicBezTo>
                      <a:pt x="1210" y="117"/>
                      <a:pt x="1209" y="116"/>
                      <a:pt x="1208" y="116"/>
                    </a:cubicBezTo>
                    <a:cubicBezTo>
                      <a:pt x="1204" y="116"/>
                      <a:pt x="1201" y="118"/>
                      <a:pt x="1198" y="120"/>
                    </a:cubicBezTo>
                    <a:cubicBezTo>
                      <a:pt x="1193" y="122"/>
                      <a:pt x="1192" y="125"/>
                      <a:pt x="1192" y="128"/>
                    </a:cubicBezTo>
                    <a:cubicBezTo>
                      <a:pt x="1192" y="130"/>
                      <a:pt x="1187" y="135"/>
                      <a:pt x="1182" y="139"/>
                    </a:cubicBezTo>
                    <a:cubicBezTo>
                      <a:pt x="1177" y="144"/>
                      <a:pt x="1172" y="150"/>
                      <a:pt x="1172" y="153"/>
                    </a:cubicBezTo>
                    <a:cubicBezTo>
                      <a:pt x="1172" y="156"/>
                      <a:pt x="1174" y="157"/>
                      <a:pt x="1176" y="157"/>
                    </a:cubicBezTo>
                    <a:cubicBezTo>
                      <a:pt x="1178" y="157"/>
                      <a:pt x="1180" y="158"/>
                      <a:pt x="1180" y="159"/>
                    </a:cubicBezTo>
                    <a:cubicBezTo>
                      <a:pt x="1180" y="159"/>
                      <a:pt x="1180" y="159"/>
                      <a:pt x="1180" y="159"/>
                    </a:cubicBezTo>
                    <a:cubicBezTo>
                      <a:pt x="1179" y="160"/>
                      <a:pt x="1179" y="160"/>
                      <a:pt x="1177" y="160"/>
                    </a:cubicBezTo>
                    <a:cubicBezTo>
                      <a:pt x="1175" y="160"/>
                      <a:pt x="1172" y="159"/>
                      <a:pt x="1170" y="159"/>
                    </a:cubicBezTo>
                    <a:cubicBezTo>
                      <a:pt x="1170" y="159"/>
                      <a:pt x="1169" y="159"/>
                      <a:pt x="1169" y="160"/>
                    </a:cubicBezTo>
                    <a:cubicBezTo>
                      <a:pt x="1169" y="161"/>
                      <a:pt x="1167" y="162"/>
                      <a:pt x="1165" y="163"/>
                    </a:cubicBezTo>
                    <a:cubicBezTo>
                      <a:pt x="1163" y="164"/>
                      <a:pt x="1160" y="165"/>
                      <a:pt x="1160" y="166"/>
                    </a:cubicBezTo>
                    <a:cubicBezTo>
                      <a:pt x="1160" y="168"/>
                      <a:pt x="1162" y="168"/>
                      <a:pt x="1164" y="168"/>
                    </a:cubicBezTo>
                    <a:cubicBezTo>
                      <a:pt x="1166" y="168"/>
                      <a:pt x="1169" y="167"/>
                      <a:pt x="1171" y="167"/>
                    </a:cubicBezTo>
                    <a:cubicBezTo>
                      <a:pt x="1172" y="167"/>
                      <a:pt x="1173" y="167"/>
                      <a:pt x="1173" y="168"/>
                    </a:cubicBezTo>
                    <a:cubicBezTo>
                      <a:pt x="1174" y="168"/>
                      <a:pt x="1174" y="168"/>
                      <a:pt x="1174" y="168"/>
                    </a:cubicBezTo>
                    <a:cubicBezTo>
                      <a:pt x="1174" y="169"/>
                      <a:pt x="1173" y="169"/>
                      <a:pt x="1171" y="169"/>
                    </a:cubicBezTo>
                    <a:cubicBezTo>
                      <a:pt x="1168" y="170"/>
                      <a:pt x="1164" y="170"/>
                      <a:pt x="1161" y="170"/>
                    </a:cubicBezTo>
                    <a:cubicBezTo>
                      <a:pt x="1158" y="171"/>
                      <a:pt x="1155" y="171"/>
                      <a:pt x="1155" y="172"/>
                    </a:cubicBezTo>
                    <a:cubicBezTo>
                      <a:pt x="1155" y="175"/>
                      <a:pt x="1160" y="178"/>
                      <a:pt x="1160" y="180"/>
                    </a:cubicBezTo>
                    <a:cubicBezTo>
                      <a:pt x="1160" y="183"/>
                      <a:pt x="1167" y="187"/>
                      <a:pt x="1166" y="191"/>
                    </a:cubicBezTo>
                    <a:cubicBezTo>
                      <a:pt x="1166" y="191"/>
                      <a:pt x="1166" y="191"/>
                      <a:pt x="1166" y="191"/>
                    </a:cubicBezTo>
                    <a:cubicBezTo>
                      <a:pt x="1166" y="192"/>
                      <a:pt x="1163" y="194"/>
                      <a:pt x="1159" y="194"/>
                    </a:cubicBezTo>
                    <a:cubicBezTo>
                      <a:pt x="1156" y="195"/>
                      <a:pt x="1152" y="196"/>
                      <a:pt x="1152" y="197"/>
                    </a:cubicBezTo>
                    <a:cubicBezTo>
                      <a:pt x="1152" y="197"/>
                      <a:pt x="1152" y="197"/>
                      <a:pt x="1152" y="197"/>
                    </a:cubicBezTo>
                    <a:cubicBezTo>
                      <a:pt x="1153" y="199"/>
                      <a:pt x="1155" y="201"/>
                      <a:pt x="1155" y="205"/>
                    </a:cubicBezTo>
                    <a:cubicBezTo>
                      <a:pt x="1155" y="208"/>
                      <a:pt x="1157" y="211"/>
                      <a:pt x="1162" y="211"/>
                    </a:cubicBezTo>
                    <a:cubicBezTo>
                      <a:pt x="1162" y="211"/>
                      <a:pt x="1163" y="211"/>
                      <a:pt x="1163" y="211"/>
                    </a:cubicBezTo>
                    <a:cubicBezTo>
                      <a:pt x="1164" y="211"/>
                      <a:pt x="1164" y="211"/>
                      <a:pt x="1165" y="211"/>
                    </a:cubicBezTo>
                    <a:cubicBezTo>
                      <a:pt x="1169" y="211"/>
                      <a:pt x="1172" y="214"/>
                      <a:pt x="1172" y="215"/>
                    </a:cubicBezTo>
                    <a:cubicBezTo>
                      <a:pt x="1172" y="215"/>
                      <a:pt x="1172" y="216"/>
                      <a:pt x="1172" y="216"/>
                    </a:cubicBezTo>
                    <a:cubicBezTo>
                      <a:pt x="1172" y="217"/>
                      <a:pt x="1171" y="217"/>
                      <a:pt x="1169" y="217"/>
                    </a:cubicBezTo>
                    <a:cubicBezTo>
                      <a:pt x="1167" y="217"/>
                      <a:pt x="1164" y="216"/>
                      <a:pt x="1162" y="216"/>
                    </a:cubicBezTo>
                    <a:cubicBezTo>
                      <a:pt x="1158" y="216"/>
                      <a:pt x="1154" y="221"/>
                      <a:pt x="1153" y="221"/>
                    </a:cubicBezTo>
                    <a:cubicBezTo>
                      <a:pt x="1152" y="221"/>
                      <a:pt x="1151" y="224"/>
                      <a:pt x="1149" y="224"/>
                    </a:cubicBezTo>
                    <a:cubicBezTo>
                      <a:pt x="1149" y="224"/>
                      <a:pt x="1149" y="224"/>
                      <a:pt x="1149" y="224"/>
                    </a:cubicBezTo>
                    <a:cubicBezTo>
                      <a:pt x="1149" y="223"/>
                      <a:pt x="1148" y="223"/>
                      <a:pt x="1148" y="223"/>
                    </a:cubicBezTo>
                    <a:cubicBezTo>
                      <a:pt x="1148" y="222"/>
                      <a:pt x="1149" y="220"/>
                      <a:pt x="1151" y="217"/>
                    </a:cubicBezTo>
                    <a:cubicBezTo>
                      <a:pt x="1151" y="217"/>
                      <a:pt x="1151" y="216"/>
                      <a:pt x="1151" y="215"/>
                    </a:cubicBezTo>
                    <a:cubicBezTo>
                      <a:pt x="1151" y="212"/>
                      <a:pt x="1149" y="210"/>
                      <a:pt x="1148" y="209"/>
                    </a:cubicBezTo>
                    <a:cubicBezTo>
                      <a:pt x="1146" y="209"/>
                      <a:pt x="1143" y="206"/>
                      <a:pt x="1143" y="204"/>
                    </a:cubicBezTo>
                    <a:cubicBezTo>
                      <a:pt x="1143" y="204"/>
                      <a:pt x="1143" y="203"/>
                      <a:pt x="1143" y="203"/>
                    </a:cubicBezTo>
                    <a:cubicBezTo>
                      <a:pt x="1143" y="201"/>
                      <a:pt x="1144" y="197"/>
                      <a:pt x="1144" y="193"/>
                    </a:cubicBezTo>
                    <a:cubicBezTo>
                      <a:pt x="1144" y="190"/>
                      <a:pt x="1144" y="188"/>
                      <a:pt x="1142" y="187"/>
                    </a:cubicBezTo>
                    <a:cubicBezTo>
                      <a:pt x="1142" y="187"/>
                      <a:pt x="1141" y="187"/>
                      <a:pt x="1141" y="187"/>
                    </a:cubicBezTo>
                    <a:cubicBezTo>
                      <a:pt x="1138" y="187"/>
                      <a:pt x="1136" y="191"/>
                      <a:pt x="1133" y="193"/>
                    </a:cubicBezTo>
                    <a:cubicBezTo>
                      <a:pt x="1130" y="196"/>
                      <a:pt x="1122" y="198"/>
                      <a:pt x="1116" y="199"/>
                    </a:cubicBezTo>
                    <a:cubicBezTo>
                      <a:pt x="1110" y="200"/>
                      <a:pt x="1104" y="201"/>
                      <a:pt x="1102" y="204"/>
                    </a:cubicBezTo>
                    <a:cubicBezTo>
                      <a:pt x="1100" y="205"/>
                      <a:pt x="1099" y="205"/>
                      <a:pt x="1099" y="205"/>
                    </a:cubicBezTo>
                    <a:cubicBezTo>
                      <a:pt x="1099" y="205"/>
                      <a:pt x="1098" y="205"/>
                      <a:pt x="1098" y="204"/>
                    </a:cubicBezTo>
                    <a:cubicBezTo>
                      <a:pt x="1098" y="203"/>
                      <a:pt x="1104" y="199"/>
                      <a:pt x="1111" y="198"/>
                    </a:cubicBezTo>
                    <a:cubicBezTo>
                      <a:pt x="1119" y="197"/>
                      <a:pt x="1118" y="197"/>
                      <a:pt x="1122" y="197"/>
                    </a:cubicBezTo>
                    <a:cubicBezTo>
                      <a:pt x="1126" y="196"/>
                      <a:pt x="1133" y="192"/>
                      <a:pt x="1134" y="189"/>
                    </a:cubicBezTo>
                    <a:cubicBezTo>
                      <a:pt x="1135" y="186"/>
                      <a:pt x="1140" y="179"/>
                      <a:pt x="1140" y="176"/>
                    </a:cubicBezTo>
                    <a:cubicBezTo>
                      <a:pt x="1140" y="176"/>
                      <a:pt x="1140" y="175"/>
                      <a:pt x="1140" y="175"/>
                    </a:cubicBezTo>
                    <a:cubicBezTo>
                      <a:pt x="1139" y="174"/>
                      <a:pt x="1138" y="174"/>
                      <a:pt x="1137" y="174"/>
                    </a:cubicBezTo>
                    <a:cubicBezTo>
                      <a:pt x="1137" y="174"/>
                      <a:pt x="1136" y="174"/>
                      <a:pt x="1134" y="174"/>
                    </a:cubicBezTo>
                    <a:cubicBezTo>
                      <a:pt x="1131" y="174"/>
                      <a:pt x="1124" y="172"/>
                      <a:pt x="1118" y="170"/>
                    </a:cubicBezTo>
                    <a:cubicBezTo>
                      <a:pt x="1113" y="168"/>
                      <a:pt x="1107" y="164"/>
                      <a:pt x="1104" y="164"/>
                    </a:cubicBezTo>
                    <a:cubicBezTo>
                      <a:pt x="1104" y="164"/>
                      <a:pt x="1103" y="164"/>
                      <a:pt x="1103" y="164"/>
                    </a:cubicBezTo>
                    <a:cubicBezTo>
                      <a:pt x="1100" y="165"/>
                      <a:pt x="1100" y="174"/>
                      <a:pt x="1100" y="178"/>
                    </a:cubicBezTo>
                    <a:cubicBezTo>
                      <a:pt x="1100" y="179"/>
                      <a:pt x="1100" y="180"/>
                      <a:pt x="1100" y="180"/>
                    </a:cubicBezTo>
                    <a:cubicBezTo>
                      <a:pt x="1100" y="183"/>
                      <a:pt x="1101" y="185"/>
                      <a:pt x="1106" y="185"/>
                    </a:cubicBezTo>
                    <a:cubicBezTo>
                      <a:pt x="1107" y="185"/>
                      <a:pt x="1107" y="185"/>
                      <a:pt x="1107" y="185"/>
                    </a:cubicBezTo>
                    <a:cubicBezTo>
                      <a:pt x="1108" y="185"/>
                      <a:pt x="1108" y="185"/>
                      <a:pt x="1108" y="185"/>
                    </a:cubicBezTo>
                    <a:cubicBezTo>
                      <a:pt x="1111" y="185"/>
                      <a:pt x="1111" y="186"/>
                      <a:pt x="1111" y="187"/>
                    </a:cubicBezTo>
                    <a:cubicBezTo>
                      <a:pt x="1111" y="188"/>
                      <a:pt x="1111" y="189"/>
                      <a:pt x="1110" y="189"/>
                    </a:cubicBezTo>
                    <a:cubicBezTo>
                      <a:pt x="1110" y="189"/>
                      <a:pt x="1110" y="188"/>
                      <a:pt x="1110" y="188"/>
                    </a:cubicBezTo>
                    <a:cubicBezTo>
                      <a:pt x="1109" y="187"/>
                      <a:pt x="1107" y="186"/>
                      <a:pt x="1105" y="186"/>
                    </a:cubicBezTo>
                    <a:cubicBezTo>
                      <a:pt x="1105" y="186"/>
                      <a:pt x="1104" y="186"/>
                      <a:pt x="1103" y="187"/>
                    </a:cubicBezTo>
                    <a:cubicBezTo>
                      <a:pt x="1102" y="188"/>
                      <a:pt x="1101" y="188"/>
                      <a:pt x="1099" y="188"/>
                    </a:cubicBezTo>
                    <a:cubicBezTo>
                      <a:pt x="1098" y="188"/>
                      <a:pt x="1097" y="188"/>
                      <a:pt x="1096" y="187"/>
                    </a:cubicBezTo>
                    <a:cubicBezTo>
                      <a:pt x="1095" y="187"/>
                      <a:pt x="1094" y="187"/>
                      <a:pt x="1094" y="186"/>
                    </a:cubicBezTo>
                    <a:cubicBezTo>
                      <a:pt x="1094" y="184"/>
                      <a:pt x="1098" y="176"/>
                      <a:pt x="1098" y="173"/>
                    </a:cubicBezTo>
                    <a:cubicBezTo>
                      <a:pt x="1098" y="169"/>
                      <a:pt x="1099" y="166"/>
                      <a:pt x="1100" y="163"/>
                    </a:cubicBezTo>
                    <a:cubicBezTo>
                      <a:pt x="1100" y="163"/>
                      <a:pt x="1100" y="163"/>
                      <a:pt x="1100" y="163"/>
                    </a:cubicBezTo>
                    <a:cubicBezTo>
                      <a:pt x="1100" y="160"/>
                      <a:pt x="1095" y="159"/>
                      <a:pt x="1092" y="159"/>
                    </a:cubicBezTo>
                    <a:cubicBezTo>
                      <a:pt x="1091" y="159"/>
                      <a:pt x="1090" y="159"/>
                      <a:pt x="1090" y="160"/>
                    </a:cubicBezTo>
                    <a:cubicBezTo>
                      <a:pt x="1089" y="161"/>
                      <a:pt x="1088" y="161"/>
                      <a:pt x="1088" y="161"/>
                    </a:cubicBezTo>
                    <a:cubicBezTo>
                      <a:pt x="1087" y="161"/>
                      <a:pt x="1087" y="161"/>
                      <a:pt x="1087" y="160"/>
                    </a:cubicBezTo>
                    <a:cubicBezTo>
                      <a:pt x="1087" y="160"/>
                      <a:pt x="1087" y="160"/>
                      <a:pt x="1087" y="160"/>
                    </a:cubicBezTo>
                    <a:cubicBezTo>
                      <a:pt x="1087" y="159"/>
                      <a:pt x="1087" y="158"/>
                      <a:pt x="1087" y="158"/>
                    </a:cubicBezTo>
                    <a:cubicBezTo>
                      <a:pt x="1087" y="156"/>
                      <a:pt x="1086" y="156"/>
                      <a:pt x="1084" y="156"/>
                    </a:cubicBezTo>
                    <a:cubicBezTo>
                      <a:pt x="1082" y="156"/>
                      <a:pt x="1082" y="156"/>
                      <a:pt x="1082" y="155"/>
                    </a:cubicBezTo>
                    <a:cubicBezTo>
                      <a:pt x="1082" y="154"/>
                      <a:pt x="1081" y="153"/>
                      <a:pt x="1078" y="152"/>
                    </a:cubicBezTo>
                    <a:cubicBezTo>
                      <a:pt x="1078" y="152"/>
                      <a:pt x="1078" y="152"/>
                      <a:pt x="1078" y="152"/>
                    </a:cubicBezTo>
                    <a:cubicBezTo>
                      <a:pt x="1073" y="152"/>
                      <a:pt x="1069" y="161"/>
                      <a:pt x="1068" y="163"/>
                    </a:cubicBezTo>
                    <a:cubicBezTo>
                      <a:pt x="1067" y="164"/>
                      <a:pt x="1066" y="166"/>
                      <a:pt x="1066" y="168"/>
                    </a:cubicBezTo>
                    <a:cubicBezTo>
                      <a:pt x="1066" y="169"/>
                      <a:pt x="1067" y="170"/>
                      <a:pt x="1067" y="172"/>
                    </a:cubicBezTo>
                    <a:cubicBezTo>
                      <a:pt x="1069" y="174"/>
                      <a:pt x="1070" y="178"/>
                      <a:pt x="1070" y="180"/>
                    </a:cubicBezTo>
                    <a:cubicBezTo>
                      <a:pt x="1070" y="181"/>
                      <a:pt x="1070" y="181"/>
                      <a:pt x="1070" y="181"/>
                    </a:cubicBezTo>
                    <a:cubicBezTo>
                      <a:pt x="1069" y="181"/>
                      <a:pt x="1068" y="180"/>
                      <a:pt x="1067" y="179"/>
                    </a:cubicBezTo>
                    <a:cubicBezTo>
                      <a:pt x="1066" y="177"/>
                      <a:pt x="1065" y="175"/>
                      <a:pt x="1065" y="174"/>
                    </a:cubicBezTo>
                    <a:cubicBezTo>
                      <a:pt x="1065" y="173"/>
                      <a:pt x="1065" y="173"/>
                      <a:pt x="1065" y="173"/>
                    </a:cubicBezTo>
                    <a:cubicBezTo>
                      <a:pt x="1065" y="173"/>
                      <a:pt x="1065" y="173"/>
                      <a:pt x="1065" y="173"/>
                    </a:cubicBezTo>
                    <a:cubicBezTo>
                      <a:pt x="1065" y="168"/>
                      <a:pt x="1055" y="162"/>
                      <a:pt x="1054" y="158"/>
                    </a:cubicBezTo>
                    <a:cubicBezTo>
                      <a:pt x="1052" y="155"/>
                      <a:pt x="1052" y="153"/>
                      <a:pt x="1050" y="153"/>
                    </a:cubicBezTo>
                    <a:cubicBezTo>
                      <a:pt x="1050" y="153"/>
                      <a:pt x="1050" y="153"/>
                      <a:pt x="1050" y="153"/>
                    </a:cubicBezTo>
                    <a:cubicBezTo>
                      <a:pt x="1047" y="153"/>
                      <a:pt x="1048" y="157"/>
                      <a:pt x="1048" y="161"/>
                    </a:cubicBezTo>
                    <a:cubicBezTo>
                      <a:pt x="1048" y="161"/>
                      <a:pt x="1048" y="162"/>
                      <a:pt x="1048" y="163"/>
                    </a:cubicBezTo>
                    <a:cubicBezTo>
                      <a:pt x="1048" y="165"/>
                      <a:pt x="1048" y="169"/>
                      <a:pt x="1048" y="171"/>
                    </a:cubicBezTo>
                    <a:cubicBezTo>
                      <a:pt x="1048" y="172"/>
                      <a:pt x="1048" y="172"/>
                      <a:pt x="1048" y="172"/>
                    </a:cubicBezTo>
                    <a:cubicBezTo>
                      <a:pt x="1048" y="172"/>
                      <a:pt x="1047" y="172"/>
                      <a:pt x="1047" y="172"/>
                    </a:cubicBezTo>
                    <a:cubicBezTo>
                      <a:pt x="1045" y="172"/>
                      <a:pt x="1045" y="165"/>
                      <a:pt x="1043" y="163"/>
                    </a:cubicBezTo>
                    <a:cubicBezTo>
                      <a:pt x="1043" y="162"/>
                      <a:pt x="1042" y="162"/>
                      <a:pt x="1042" y="162"/>
                    </a:cubicBezTo>
                    <a:cubicBezTo>
                      <a:pt x="1040" y="162"/>
                      <a:pt x="1039" y="165"/>
                      <a:pt x="1037" y="165"/>
                    </a:cubicBezTo>
                    <a:cubicBezTo>
                      <a:pt x="1035" y="165"/>
                      <a:pt x="1031" y="168"/>
                      <a:pt x="1031" y="172"/>
                    </a:cubicBezTo>
                    <a:cubicBezTo>
                      <a:pt x="1031" y="176"/>
                      <a:pt x="1035" y="182"/>
                      <a:pt x="1038" y="183"/>
                    </a:cubicBezTo>
                    <a:cubicBezTo>
                      <a:pt x="1038" y="184"/>
                      <a:pt x="1039" y="184"/>
                      <a:pt x="1039" y="184"/>
                    </a:cubicBezTo>
                    <a:cubicBezTo>
                      <a:pt x="1041" y="184"/>
                      <a:pt x="1043" y="181"/>
                      <a:pt x="1045" y="181"/>
                    </a:cubicBezTo>
                    <a:cubicBezTo>
                      <a:pt x="1045" y="181"/>
                      <a:pt x="1045" y="181"/>
                      <a:pt x="1046" y="182"/>
                    </a:cubicBezTo>
                    <a:cubicBezTo>
                      <a:pt x="1046" y="182"/>
                      <a:pt x="1046" y="182"/>
                      <a:pt x="1046" y="182"/>
                    </a:cubicBezTo>
                    <a:cubicBezTo>
                      <a:pt x="1046" y="184"/>
                      <a:pt x="1044" y="186"/>
                      <a:pt x="1044" y="189"/>
                    </a:cubicBezTo>
                    <a:cubicBezTo>
                      <a:pt x="1044" y="192"/>
                      <a:pt x="1048" y="195"/>
                      <a:pt x="1054" y="196"/>
                    </a:cubicBezTo>
                    <a:cubicBezTo>
                      <a:pt x="1059" y="198"/>
                      <a:pt x="1058" y="199"/>
                      <a:pt x="1060" y="201"/>
                    </a:cubicBezTo>
                    <a:cubicBezTo>
                      <a:pt x="1061" y="202"/>
                      <a:pt x="1062" y="202"/>
                      <a:pt x="1064" y="202"/>
                    </a:cubicBezTo>
                    <a:cubicBezTo>
                      <a:pt x="1065" y="202"/>
                      <a:pt x="1067" y="202"/>
                      <a:pt x="1068" y="201"/>
                    </a:cubicBezTo>
                    <a:cubicBezTo>
                      <a:pt x="1069" y="200"/>
                      <a:pt x="1070" y="197"/>
                      <a:pt x="1072" y="197"/>
                    </a:cubicBezTo>
                    <a:cubicBezTo>
                      <a:pt x="1072" y="197"/>
                      <a:pt x="1072" y="197"/>
                      <a:pt x="1073" y="197"/>
                    </a:cubicBezTo>
                    <a:cubicBezTo>
                      <a:pt x="1073" y="197"/>
                      <a:pt x="1073" y="197"/>
                      <a:pt x="1074" y="197"/>
                    </a:cubicBezTo>
                    <a:cubicBezTo>
                      <a:pt x="1076" y="197"/>
                      <a:pt x="1078" y="196"/>
                      <a:pt x="1080" y="196"/>
                    </a:cubicBezTo>
                    <a:cubicBezTo>
                      <a:pt x="1080" y="196"/>
                      <a:pt x="1080" y="196"/>
                      <a:pt x="1080" y="196"/>
                    </a:cubicBezTo>
                    <a:cubicBezTo>
                      <a:pt x="1081" y="197"/>
                      <a:pt x="1081" y="197"/>
                      <a:pt x="1081" y="197"/>
                    </a:cubicBezTo>
                    <a:cubicBezTo>
                      <a:pt x="1081" y="198"/>
                      <a:pt x="1079" y="200"/>
                      <a:pt x="1075" y="201"/>
                    </a:cubicBezTo>
                    <a:cubicBezTo>
                      <a:pt x="1070" y="201"/>
                      <a:pt x="1067" y="203"/>
                      <a:pt x="1067" y="206"/>
                    </a:cubicBezTo>
                    <a:cubicBezTo>
                      <a:pt x="1067" y="206"/>
                      <a:pt x="1067" y="206"/>
                      <a:pt x="1067" y="207"/>
                    </a:cubicBezTo>
                    <a:cubicBezTo>
                      <a:pt x="1068" y="209"/>
                      <a:pt x="1072" y="210"/>
                      <a:pt x="1075" y="210"/>
                    </a:cubicBezTo>
                    <a:cubicBezTo>
                      <a:pt x="1076" y="210"/>
                      <a:pt x="1077" y="210"/>
                      <a:pt x="1078" y="210"/>
                    </a:cubicBezTo>
                    <a:cubicBezTo>
                      <a:pt x="1079" y="210"/>
                      <a:pt x="1079" y="210"/>
                      <a:pt x="1080" y="210"/>
                    </a:cubicBezTo>
                    <a:cubicBezTo>
                      <a:pt x="1081" y="210"/>
                      <a:pt x="1082" y="211"/>
                      <a:pt x="1082" y="212"/>
                    </a:cubicBezTo>
                    <a:cubicBezTo>
                      <a:pt x="1082" y="212"/>
                      <a:pt x="1082" y="213"/>
                      <a:pt x="1082" y="214"/>
                    </a:cubicBezTo>
                    <a:cubicBezTo>
                      <a:pt x="1081" y="214"/>
                      <a:pt x="1081" y="214"/>
                      <a:pt x="1081" y="214"/>
                    </a:cubicBezTo>
                    <a:cubicBezTo>
                      <a:pt x="1079" y="214"/>
                      <a:pt x="1077" y="213"/>
                      <a:pt x="1076" y="213"/>
                    </a:cubicBezTo>
                    <a:cubicBezTo>
                      <a:pt x="1075" y="213"/>
                      <a:pt x="1074" y="213"/>
                      <a:pt x="1074" y="214"/>
                    </a:cubicBezTo>
                    <a:cubicBezTo>
                      <a:pt x="1073" y="215"/>
                      <a:pt x="1072" y="216"/>
                      <a:pt x="1072" y="216"/>
                    </a:cubicBezTo>
                    <a:cubicBezTo>
                      <a:pt x="1072" y="218"/>
                      <a:pt x="1074" y="219"/>
                      <a:pt x="1074" y="219"/>
                    </a:cubicBezTo>
                    <a:cubicBezTo>
                      <a:pt x="1075" y="220"/>
                      <a:pt x="1075" y="220"/>
                      <a:pt x="1075" y="220"/>
                    </a:cubicBezTo>
                    <a:cubicBezTo>
                      <a:pt x="1075" y="222"/>
                      <a:pt x="1073" y="225"/>
                      <a:pt x="1072" y="230"/>
                    </a:cubicBezTo>
                    <a:cubicBezTo>
                      <a:pt x="1072" y="230"/>
                      <a:pt x="1072" y="230"/>
                      <a:pt x="1072" y="230"/>
                    </a:cubicBezTo>
                    <a:cubicBezTo>
                      <a:pt x="1073" y="235"/>
                      <a:pt x="1080" y="237"/>
                      <a:pt x="1080" y="240"/>
                    </a:cubicBezTo>
                    <a:cubicBezTo>
                      <a:pt x="1080" y="241"/>
                      <a:pt x="1080" y="241"/>
                      <a:pt x="1079" y="241"/>
                    </a:cubicBezTo>
                    <a:cubicBezTo>
                      <a:pt x="1078" y="241"/>
                      <a:pt x="1077" y="241"/>
                      <a:pt x="1076" y="241"/>
                    </a:cubicBezTo>
                    <a:cubicBezTo>
                      <a:pt x="1075" y="241"/>
                      <a:pt x="1075" y="241"/>
                      <a:pt x="1075" y="242"/>
                    </a:cubicBezTo>
                    <a:cubicBezTo>
                      <a:pt x="1075" y="245"/>
                      <a:pt x="1079" y="247"/>
                      <a:pt x="1082" y="249"/>
                    </a:cubicBezTo>
                    <a:cubicBezTo>
                      <a:pt x="1084" y="250"/>
                      <a:pt x="1085" y="251"/>
                      <a:pt x="1085" y="253"/>
                    </a:cubicBezTo>
                    <a:cubicBezTo>
                      <a:pt x="1085" y="253"/>
                      <a:pt x="1085" y="254"/>
                      <a:pt x="1085" y="255"/>
                    </a:cubicBezTo>
                    <a:cubicBezTo>
                      <a:pt x="1085" y="255"/>
                      <a:pt x="1085" y="256"/>
                      <a:pt x="1085" y="256"/>
                    </a:cubicBezTo>
                    <a:cubicBezTo>
                      <a:pt x="1085" y="258"/>
                      <a:pt x="1087" y="257"/>
                      <a:pt x="1087" y="260"/>
                    </a:cubicBezTo>
                    <a:cubicBezTo>
                      <a:pt x="1087" y="262"/>
                      <a:pt x="1086" y="262"/>
                      <a:pt x="1086" y="262"/>
                    </a:cubicBezTo>
                    <a:cubicBezTo>
                      <a:pt x="1086" y="262"/>
                      <a:pt x="1086" y="262"/>
                      <a:pt x="1085" y="262"/>
                    </a:cubicBezTo>
                    <a:cubicBezTo>
                      <a:pt x="1085" y="262"/>
                      <a:pt x="1084" y="262"/>
                      <a:pt x="1084" y="262"/>
                    </a:cubicBezTo>
                    <a:cubicBezTo>
                      <a:pt x="1084" y="262"/>
                      <a:pt x="1083" y="262"/>
                      <a:pt x="1083" y="262"/>
                    </a:cubicBezTo>
                    <a:cubicBezTo>
                      <a:pt x="1083" y="262"/>
                      <a:pt x="1082" y="262"/>
                      <a:pt x="1082" y="261"/>
                    </a:cubicBezTo>
                    <a:cubicBezTo>
                      <a:pt x="1082" y="260"/>
                      <a:pt x="1082" y="259"/>
                      <a:pt x="1082" y="258"/>
                    </a:cubicBezTo>
                    <a:cubicBezTo>
                      <a:pt x="1082" y="256"/>
                      <a:pt x="1080" y="254"/>
                      <a:pt x="1078" y="253"/>
                    </a:cubicBezTo>
                    <a:cubicBezTo>
                      <a:pt x="1077" y="252"/>
                      <a:pt x="1075" y="250"/>
                      <a:pt x="1073" y="246"/>
                    </a:cubicBezTo>
                    <a:cubicBezTo>
                      <a:pt x="1070" y="242"/>
                      <a:pt x="1069" y="239"/>
                      <a:pt x="1068" y="236"/>
                    </a:cubicBezTo>
                    <a:cubicBezTo>
                      <a:pt x="1066" y="232"/>
                      <a:pt x="1065" y="233"/>
                      <a:pt x="1060" y="232"/>
                    </a:cubicBezTo>
                    <a:cubicBezTo>
                      <a:pt x="1055" y="230"/>
                      <a:pt x="1051" y="226"/>
                      <a:pt x="1051" y="221"/>
                    </a:cubicBezTo>
                    <a:cubicBezTo>
                      <a:pt x="1051" y="220"/>
                      <a:pt x="1051" y="220"/>
                      <a:pt x="1051" y="220"/>
                    </a:cubicBezTo>
                    <a:cubicBezTo>
                      <a:pt x="1051" y="219"/>
                      <a:pt x="1051" y="219"/>
                      <a:pt x="1051" y="219"/>
                    </a:cubicBezTo>
                    <a:cubicBezTo>
                      <a:pt x="1051" y="213"/>
                      <a:pt x="1045" y="209"/>
                      <a:pt x="1041" y="209"/>
                    </a:cubicBezTo>
                    <a:cubicBezTo>
                      <a:pt x="1041" y="208"/>
                      <a:pt x="1040" y="208"/>
                      <a:pt x="1040" y="208"/>
                    </a:cubicBezTo>
                    <a:cubicBezTo>
                      <a:pt x="1035" y="208"/>
                      <a:pt x="1030" y="216"/>
                      <a:pt x="1030" y="222"/>
                    </a:cubicBezTo>
                    <a:cubicBezTo>
                      <a:pt x="1030" y="222"/>
                      <a:pt x="1030" y="222"/>
                      <a:pt x="1030" y="222"/>
                    </a:cubicBezTo>
                    <a:cubicBezTo>
                      <a:pt x="1030" y="228"/>
                      <a:pt x="1038" y="229"/>
                      <a:pt x="1038" y="230"/>
                    </a:cubicBezTo>
                    <a:cubicBezTo>
                      <a:pt x="1038" y="231"/>
                      <a:pt x="1037" y="231"/>
                      <a:pt x="1037" y="231"/>
                    </a:cubicBezTo>
                    <a:cubicBezTo>
                      <a:pt x="1036" y="231"/>
                      <a:pt x="1034" y="230"/>
                      <a:pt x="1033" y="229"/>
                    </a:cubicBezTo>
                    <a:cubicBezTo>
                      <a:pt x="1033" y="229"/>
                      <a:pt x="1033" y="229"/>
                      <a:pt x="1032" y="229"/>
                    </a:cubicBezTo>
                    <a:cubicBezTo>
                      <a:pt x="1031" y="229"/>
                      <a:pt x="1029" y="231"/>
                      <a:pt x="1029" y="234"/>
                    </a:cubicBezTo>
                    <a:cubicBezTo>
                      <a:pt x="1029" y="234"/>
                      <a:pt x="1028" y="234"/>
                      <a:pt x="1028" y="235"/>
                    </a:cubicBezTo>
                    <a:cubicBezTo>
                      <a:pt x="1027" y="235"/>
                      <a:pt x="1026" y="234"/>
                      <a:pt x="1025" y="234"/>
                    </a:cubicBezTo>
                    <a:cubicBezTo>
                      <a:pt x="1025" y="234"/>
                      <a:pt x="1024" y="234"/>
                      <a:pt x="1024" y="234"/>
                    </a:cubicBezTo>
                    <a:cubicBezTo>
                      <a:pt x="1022" y="235"/>
                      <a:pt x="1019" y="239"/>
                      <a:pt x="1019" y="243"/>
                    </a:cubicBezTo>
                    <a:cubicBezTo>
                      <a:pt x="1019" y="244"/>
                      <a:pt x="1019" y="244"/>
                      <a:pt x="1020" y="245"/>
                    </a:cubicBezTo>
                    <a:cubicBezTo>
                      <a:pt x="1020" y="246"/>
                      <a:pt x="1020" y="247"/>
                      <a:pt x="1020" y="249"/>
                    </a:cubicBezTo>
                    <a:cubicBezTo>
                      <a:pt x="1020" y="251"/>
                      <a:pt x="1019" y="253"/>
                      <a:pt x="1017" y="253"/>
                    </a:cubicBezTo>
                    <a:cubicBezTo>
                      <a:pt x="1017" y="253"/>
                      <a:pt x="1017" y="253"/>
                      <a:pt x="1016" y="253"/>
                    </a:cubicBezTo>
                    <a:cubicBezTo>
                      <a:pt x="1015" y="253"/>
                      <a:pt x="1015" y="253"/>
                      <a:pt x="1015" y="252"/>
                    </a:cubicBezTo>
                    <a:cubicBezTo>
                      <a:pt x="1015" y="251"/>
                      <a:pt x="1015" y="249"/>
                      <a:pt x="1013" y="248"/>
                    </a:cubicBezTo>
                    <a:cubicBezTo>
                      <a:pt x="1012" y="246"/>
                      <a:pt x="1011" y="244"/>
                      <a:pt x="1011" y="241"/>
                    </a:cubicBezTo>
                    <a:cubicBezTo>
                      <a:pt x="1011" y="239"/>
                      <a:pt x="1012" y="236"/>
                      <a:pt x="1013" y="234"/>
                    </a:cubicBezTo>
                    <a:cubicBezTo>
                      <a:pt x="1014" y="231"/>
                      <a:pt x="1019" y="225"/>
                      <a:pt x="1019" y="224"/>
                    </a:cubicBezTo>
                    <a:cubicBezTo>
                      <a:pt x="1019" y="223"/>
                      <a:pt x="1019" y="223"/>
                      <a:pt x="1018" y="223"/>
                    </a:cubicBezTo>
                    <a:cubicBezTo>
                      <a:pt x="1018" y="223"/>
                      <a:pt x="1018" y="223"/>
                      <a:pt x="1018" y="223"/>
                    </a:cubicBezTo>
                    <a:cubicBezTo>
                      <a:pt x="1017" y="223"/>
                      <a:pt x="1015" y="226"/>
                      <a:pt x="1013" y="226"/>
                    </a:cubicBezTo>
                    <a:cubicBezTo>
                      <a:pt x="1009" y="226"/>
                      <a:pt x="1006" y="231"/>
                      <a:pt x="1004" y="233"/>
                    </a:cubicBezTo>
                    <a:cubicBezTo>
                      <a:pt x="1003" y="235"/>
                      <a:pt x="1002" y="238"/>
                      <a:pt x="1001" y="238"/>
                    </a:cubicBezTo>
                    <a:cubicBezTo>
                      <a:pt x="1001" y="238"/>
                      <a:pt x="1001" y="238"/>
                      <a:pt x="1000" y="237"/>
                    </a:cubicBezTo>
                    <a:cubicBezTo>
                      <a:pt x="1000" y="237"/>
                      <a:pt x="999" y="236"/>
                      <a:pt x="999" y="236"/>
                    </a:cubicBezTo>
                    <a:cubicBezTo>
                      <a:pt x="999" y="234"/>
                      <a:pt x="1001" y="233"/>
                      <a:pt x="1001" y="232"/>
                    </a:cubicBezTo>
                    <a:cubicBezTo>
                      <a:pt x="1001" y="231"/>
                      <a:pt x="999" y="229"/>
                      <a:pt x="996" y="229"/>
                    </a:cubicBezTo>
                    <a:cubicBezTo>
                      <a:pt x="996" y="229"/>
                      <a:pt x="995" y="229"/>
                      <a:pt x="993" y="230"/>
                    </a:cubicBezTo>
                    <a:cubicBezTo>
                      <a:pt x="990" y="231"/>
                      <a:pt x="989" y="237"/>
                      <a:pt x="989" y="242"/>
                    </a:cubicBezTo>
                    <a:cubicBezTo>
                      <a:pt x="989" y="246"/>
                      <a:pt x="989" y="249"/>
                      <a:pt x="991" y="250"/>
                    </a:cubicBezTo>
                    <a:cubicBezTo>
                      <a:pt x="991" y="250"/>
                      <a:pt x="991" y="250"/>
                      <a:pt x="991" y="250"/>
                    </a:cubicBezTo>
                    <a:cubicBezTo>
                      <a:pt x="992" y="249"/>
                      <a:pt x="992" y="249"/>
                      <a:pt x="993" y="249"/>
                    </a:cubicBezTo>
                    <a:cubicBezTo>
                      <a:pt x="994" y="249"/>
                      <a:pt x="994" y="250"/>
                      <a:pt x="994" y="250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4" y="251"/>
                      <a:pt x="994" y="251"/>
                      <a:pt x="994" y="251"/>
                    </a:cubicBezTo>
                    <a:cubicBezTo>
                      <a:pt x="992" y="251"/>
                      <a:pt x="989" y="253"/>
                      <a:pt x="987" y="256"/>
                    </a:cubicBezTo>
                    <a:cubicBezTo>
                      <a:pt x="986" y="258"/>
                      <a:pt x="986" y="258"/>
                      <a:pt x="986" y="259"/>
                    </a:cubicBezTo>
                    <a:cubicBezTo>
                      <a:pt x="986" y="261"/>
                      <a:pt x="987" y="261"/>
                      <a:pt x="987" y="265"/>
                    </a:cubicBezTo>
                    <a:cubicBezTo>
                      <a:pt x="987" y="269"/>
                      <a:pt x="984" y="272"/>
                      <a:pt x="983" y="278"/>
                    </a:cubicBezTo>
                    <a:cubicBezTo>
                      <a:pt x="983" y="278"/>
                      <a:pt x="983" y="278"/>
                      <a:pt x="983" y="278"/>
                    </a:cubicBezTo>
                    <a:cubicBezTo>
                      <a:pt x="983" y="283"/>
                      <a:pt x="992" y="287"/>
                      <a:pt x="993" y="290"/>
                    </a:cubicBezTo>
                    <a:cubicBezTo>
                      <a:pt x="993" y="293"/>
                      <a:pt x="996" y="297"/>
                      <a:pt x="996" y="298"/>
                    </a:cubicBezTo>
                    <a:cubicBezTo>
                      <a:pt x="996" y="298"/>
                      <a:pt x="996" y="298"/>
                      <a:pt x="995" y="298"/>
                    </a:cubicBezTo>
                    <a:cubicBezTo>
                      <a:pt x="995" y="298"/>
                      <a:pt x="995" y="298"/>
                      <a:pt x="995" y="298"/>
                    </a:cubicBezTo>
                    <a:cubicBezTo>
                      <a:pt x="994" y="298"/>
                      <a:pt x="991" y="294"/>
                      <a:pt x="989" y="292"/>
                    </a:cubicBezTo>
                    <a:cubicBezTo>
                      <a:pt x="988" y="289"/>
                      <a:pt x="984" y="286"/>
                      <a:pt x="982" y="286"/>
                    </a:cubicBezTo>
                    <a:cubicBezTo>
                      <a:pt x="981" y="286"/>
                      <a:pt x="981" y="286"/>
                      <a:pt x="981" y="286"/>
                    </a:cubicBezTo>
                    <a:cubicBezTo>
                      <a:pt x="978" y="287"/>
                      <a:pt x="977" y="298"/>
                      <a:pt x="976" y="305"/>
                    </a:cubicBezTo>
                    <a:cubicBezTo>
                      <a:pt x="976" y="311"/>
                      <a:pt x="971" y="317"/>
                      <a:pt x="971" y="321"/>
                    </a:cubicBezTo>
                    <a:cubicBezTo>
                      <a:pt x="971" y="323"/>
                      <a:pt x="970" y="324"/>
                      <a:pt x="968" y="324"/>
                    </a:cubicBezTo>
                    <a:cubicBezTo>
                      <a:pt x="967" y="324"/>
                      <a:pt x="965" y="324"/>
                      <a:pt x="963" y="324"/>
                    </a:cubicBezTo>
                    <a:cubicBezTo>
                      <a:pt x="961" y="325"/>
                      <a:pt x="958" y="330"/>
                      <a:pt x="956" y="334"/>
                    </a:cubicBezTo>
                    <a:cubicBezTo>
                      <a:pt x="953" y="338"/>
                      <a:pt x="950" y="343"/>
                      <a:pt x="950" y="342"/>
                    </a:cubicBezTo>
                    <a:cubicBezTo>
                      <a:pt x="950" y="342"/>
                      <a:pt x="950" y="342"/>
                      <a:pt x="950" y="342"/>
                    </a:cubicBezTo>
                    <a:cubicBezTo>
                      <a:pt x="950" y="339"/>
                      <a:pt x="953" y="332"/>
                      <a:pt x="956" y="329"/>
                    </a:cubicBezTo>
                    <a:cubicBezTo>
                      <a:pt x="959" y="324"/>
                      <a:pt x="962" y="324"/>
                      <a:pt x="964" y="320"/>
                    </a:cubicBezTo>
                    <a:cubicBezTo>
                      <a:pt x="966" y="316"/>
                      <a:pt x="966" y="308"/>
                      <a:pt x="967" y="308"/>
                    </a:cubicBezTo>
                    <a:cubicBezTo>
                      <a:pt x="968" y="308"/>
                      <a:pt x="969" y="308"/>
                      <a:pt x="969" y="308"/>
                    </a:cubicBezTo>
                    <a:cubicBezTo>
                      <a:pt x="969" y="307"/>
                      <a:pt x="970" y="306"/>
                      <a:pt x="970" y="305"/>
                    </a:cubicBezTo>
                    <a:cubicBezTo>
                      <a:pt x="970" y="304"/>
                      <a:pt x="970" y="302"/>
                      <a:pt x="969" y="300"/>
                    </a:cubicBezTo>
                    <a:cubicBezTo>
                      <a:pt x="969" y="299"/>
                      <a:pt x="969" y="298"/>
                      <a:pt x="969" y="298"/>
                    </a:cubicBezTo>
                    <a:cubicBezTo>
                      <a:pt x="969" y="292"/>
                      <a:pt x="972" y="289"/>
                      <a:pt x="974" y="285"/>
                    </a:cubicBezTo>
                    <a:cubicBezTo>
                      <a:pt x="975" y="285"/>
                      <a:pt x="975" y="284"/>
                      <a:pt x="975" y="283"/>
                    </a:cubicBezTo>
                    <a:cubicBezTo>
                      <a:pt x="975" y="279"/>
                      <a:pt x="972" y="274"/>
                      <a:pt x="972" y="267"/>
                    </a:cubicBezTo>
                    <a:cubicBezTo>
                      <a:pt x="972" y="266"/>
                      <a:pt x="972" y="266"/>
                      <a:pt x="973" y="265"/>
                    </a:cubicBezTo>
                    <a:cubicBezTo>
                      <a:pt x="974" y="255"/>
                      <a:pt x="977" y="244"/>
                      <a:pt x="978" y="236"/>
                    </a:cubicBezTo>
                    <a:cubicBezTo>
                      <a:pt x="978" y="235"/>
                      <a:pt x="978" y="233"/>
                      <a:pt x="978" y="232"/>
                    </a:cubicBezTo>
                    <a:cubicBezTo>
                      <a:pt x="978" y="225"/>
                      <a:pt x="977" y="220"/>
                      <a:pt x="975" y="219"/>
                    </a:cubicBezTo>
                    <a:cubicBezTo>
                      <a:pt x="974" y="219"/>
                      <a:pt x="973" y="218"/>
                      <a:pt x="973" y="218"/>
                    </a:cubicBezTo>
                    <a:cubicBezTo>
                      <a:pt x="971" y="218"/>
                      <a:pt x="970" y="220"/>
                      <a:pt x="968" y="222"/>
                    </a:cubicBezTo>
                    <a:cubicBezTo>
                      <a:pt x="967" y="224"/>
                      <a:pt x="967" y="227"/>
                      <a:pt x="967" y="230"/>
                    </a:cubicBezTo>
                    <a:cubicBezTo>
                      <a:pt x="967" y="232"/>
                      <a:pt x="967" y="234"/>
                      <a:pt x="967" y="235"/>
                    </a:cubicBezTo>
                    <a:cubicBezTo>
                      <a:pt x="966" y="235"/>
                      <a:pt x="965" y="233"/>
                      <a:pt x="965" y="230"/>
                    </a:cubicBezTo>
                    <a:cubicBezTo>
                      <a:pt x="965" y="228"/>
                      <a:pt x="965" y="225"/>
                      <a:pt x="964" y="225"/>
                    </a:cubicBezTo>
                    <a:cubicBezTo>
                      <a:pt x="963" y="225"/>
                      <a:pt x="963" y="225"/>
                      <a:pt x="963" y="225"/>
                    </a:cubicBezTo>
                    <a:cubicBezTo>
                      <a:pt x="962" y="226"/>
                      <a:pt x="960" y="233"/>
                      <a:pt x="958" y="240"/>
                    </a:cubicBezTo>
                    <a:cubicBezTo>
                      <a:pt x="957" y="243"/>
                      <a:pt x="956" y="247"/>
                      <a:pt x="956" y="250"/>
                    </a:cubicBezTo>
                    <a:cubicBezTo>
                      <a:pt x="955" y="251"/>
                      <a:pt x="955" y="252"/>
                      <a:pt x="954" y="253"/>
                    </a:cubicBezTo>
                    <a:cubicBezTo>
                      <a:pt x="954" y="253"/>
                      <a:pt x="954" y="254"/>
                      <a:pt x="954" y="254"/>
                    </a:cubicBezTo>
                    <a:cubicBezTo>
                      <a:pt x="954" y="254"/>
                      <a:pt x="954" y="254"/>
                      <a:pt x="954" y="254"/>
                    </a:cubicBezTo>
                    <a:cubicBezTo>
                      <a:pt x="953" y="253"/>
                      <a:pt x="953" y="253"/>
                      <a:pt x="953" y="253"/>
                    </a:cubicBezTo>
                    <a:cubicBezTo>
                      <a:pt x="953" y="253"/>
                      <a:pt x="954" y="251"/>
                      <a:pt x="954" y="248"/>
                    </a:cubicBezTo>
                    <a:cubicBezTo>
                      <a:pt x="954" y="247"/>
                      <a:pt x="954" y="245"/>
                      <a:pt x="954" y="244"/>
                    </a:cubicBezTo>
                    <a:cubicBezTo>
                      <a:pt x="954" y="244"/>
                      <a:pt x="954" y="243"/>
                      <a:pt x="954" y="243"/>
                    </a:cubicBezTo>
                    <a:cubicBezTo>
                      <a:pt x="954" y="243"/>
                      <a:pt x="953" y="243"/>
                      <a:pt x="952" y="243"/>
                    </a:cubicBezTo>
                    <a:cubicBezTo>
                      <a:pt x="949" y="243"/>
                      <a:pt x="950" y="250"/>
                      <a:pt x="947" y="254"/>
                    </a:cubicBezTo>
                    <a:cubicBezTo>
                      <a:pt x="946" y="256"/>
                      <a:pt x="945" y="257"/>
                      <a:pt x="945" y="259"/>
                    </a:cubicBezTo>
                    <a:cubicBezTo>
                      <a:pt x="945" y="259"/>
                      <a:pt x="945" y="260"/>
                      <a:pt x="946" y="262"/>
                    </a:cubicBezTo>
                    <a:cubicBezTo>
                      <a:pt x="946" y="262"/>
                      <a:pt x="946" y="262"/>
                      <a:pt x="946" y="262"/>
                    </a:cubicBezTo>
                    <a:cubicBezTo>
                      <a:pt x="946" y="266"/>
                      <a:pt x="941" y="267"/>
                      <a:pt x="940" y="270"/>
                    </a:cubicBezTo>
                    <a:cubicBezTo>
                      <a:pt x="940" y="270"/>
                      <a:pt x="940" y="270"/>
                      <a:pt x="940" y="271"/>
                    </a:cubicBezTo>
                    <a:cubicBezTo>
                      <a:pt x="940" y="274"/>
                      <a:pt x="943" y="278"/>
                      <a:pt x="943" y="280"/>
                    </a:cubicBezTo>
                    <a:cubicBezTo>
                      <a:pt x="943" y="282"/>
                      <a:pt x="940" y="284"/>
                      <a:pt x="938" y="289"/>
                    </a:cubicBezTo>
                    <a:cubicBezTo>
                      <a:pt x="937" y="294"/>
                      <a:pt x="938" y="302"/>
                      <a:pt x="937" y="306"/>
                    </a:cubicBezTo>
                    <a:cubicBezTo>
                      <a:pt x="936" y="311"/>
                      <a:pt x="933" y="314"/>
                      <a:pt x="929" y="316"/>
                    </a:cubicBezTo>
                    <a:cubicBezTo>
                      <a:pt x="928" y="317"/>
                      <a:pt x="928" y="317"/>
                      <a:pt x="927" y="317"/>
                    </a:cubicBezTo>
                    <a:cubicBezTo>
                      <a:pt x="927" y="317"/>
                      <a:pt x="927" y="317"/>
                      <a:pt x="927" y="316"/>
                    </a:cubicBezTo>
                    <a:cubicBezTo>
                      <a:pt x="927" y="315"/>
                      <a:pt x="929" y="311"/>
                      <a:pt x="931" y="310"/>
                    </a:cubicBezTo>
                    <a:cubicBezTo>
                      <a:pt x="932" y="309"/>
                      <a:pt x="932" y="308"/>
                      <a:pt x="932" y="306"/>
                    </a:cubicBezTo>
                    <a:cubicBezTo>
                      <a:pt x="932" y="305"/>
                      <a:pt x="932" y="303"/>
                      <a:pt x="932" y="302"/>
                    </a:cubicBezTo>
                    <a:cubicBezTo>
                      <a:pt x="932" y="300"/>
                      <a:pt x="932" y="298"/>
                      <a:pt x="933" y="296"/>
                    </a:cubicBezTo>
                    <a:cubicBezTo>
                      <a:pt x="936" y="292"/>
                      <a:pt x="937" y="284"/>
                      <a:pt x="938" y="279"/>
                    </a:cubicBezTo>
                    <a:cubicBezTo>
                      <a:pt x="939" y="279"/>
                      <a:pt x="939" y="278"/>
                      <a:pt x="939" y="277"/>
                    </a:cubicBezTo>
                    <a:cubicBezTo>
                      <a:pt x="939" y="274"/>
                      <a:pt x="936" y="273"/>
                      <a:pt x="935" y="269"/>
                    </a:cubicBezTo>
                    <a:cubicBezTo>
                      <a:pt x="935" y="269"/>
                      <a:pt x="935" y="268"/>
                      <a:pt x="935" y="267"/>
                    </a:cubicBezTo>
                    <a:cubicBezTo>
                      <a:pt x="935" y="265"/>
                      <a:pt x="936" y="262"/>
                      <a:pt x="936" y="260"/>
                    </a:cubicBezTo>
                    <a:cubicBezTo>
                      <a:pt x="936" y="259"/>
                      <a:pt x="936" y="258"/>
                      <a:pt x="936" y="258"/>
                    </a:cubicBezTo>
                    <a:cubicBezTo>
                      <a:pt x="936" y="257"/>
                      <a:pt x="936" y="256"/>
                      <a:pt x="936" y="256"/>
                    </a:cubicBezTo>
                    <a:cubicBezTo>
                      <a:pt x="936" y="253"/>
                      <a:pt x="937" y="250"/>
                      <a:pt x="937" y="248"/>
                    </a:cubicBezTo>
                    <a:cubicBezTo>
                      <a:pt x="937" y="247"/>
                      <a:pt x="937" y="247"/>
                      <a:pt x="937" y="247"/>
                    </a:cubicBezTo>
                    <a:cubicBezTo>
                      <a:pt x="937" y="246"/>
                      <a:pt x="936" y="246"/>
                      <a:pt x="935" y="246"/>
                    </a:cubicBezTo>
                    <a:cubicBezTo>
                      <a:pt x="931" y="246"/>
                      <a:pt x="925" y="248"/>
                      <a:pt x="922" y="251"/>
                    </a:cubicBezTo>
                    <a:cubicBezTo>
                      <a:pt x="918" y="254"/>
                      <a:pt x="909" y="251"/>
                      <a:pt x="907" y="255"/>
                    </a:cubicBezTo>
                    <a:cubicBezTo>
                      <a:pt x="905" y="259"/>
                      <a:pt x="905" y="258"/>
                      <a:pt x="901" y="258"/>
                    </a:cubicBezTo>
                    <a:cubicBezTo>
                      <a:pt x="899" y="259"/>
                      <a:pt x="895" y="267"/>
                      <a:pt x="894" y="267"/>
                    </a:cubicBezTo>
                    <a:cubicBezTo>
                      <a:pt x="894" y="267"/>
                      <a:pt x="893" y="267"/>
                      <a:pt x="893" y="267"/>
                    </a:cubicBezTo>
                    <a:cubicBezTo>
                      <a:pt x="893" y="266"/>
                      <a:pt x="893" y="266"/>
                      <a:pt x="893" y="265"/>
                    </a:cubicBezTo>
                    <a:cubicBezTo>
                      <a:pt x="893" y="263"/>
                      <a:pt x="895" y="257"/>
                      <a:pt x="896" y="254"/>
                    </a:cubicBezTo>
                    <a:cubicBezTo>
                      <a:pt x="896" y="253"/>
                      <a:pt x="896" y="253"/>
                      <a:pt x="896" y="253"/>
                    </a:cubicBezTo>
                    <a:cubicBezTo>
                      <a:pt x="896" y="249"/>
                      <a:pt x="890" y="243"/>
                      <a:pt x="887" y="241"/>
                    </a:cubicBezTo>
                    <a:cubicBezTo>
                      <a:pt x="883" y="240"/>
                      <a:pt x="882" y="239"/>
                      <a:pt x="880" y="236"/>
                    </a:cubicBezTo>
                    <a:cubicBezTo>
                      <a:pt x="880" y="235"/>
                      <a:pt x="879" y="234"/>
                      <a:pt x="878" y="234"/>
                    </a:cubicBezTo>
                    <a:cubicBezTo>
                      <a:pt x="877" y="234"/>
                      <a:pt x="875" y="235"/>
                      <a:pt x="874" y="235"/>
                    </a:cubicBezTo>
                    <a:cubicBezTo>
                      <a:pt x="874" y="235"/>
                      <a:pt x="874" y="235"/>
                      <a:pt x="873" y="235"/>
                    </a:cubicBezTo>
                    <a:cubicBezTo>
                      <a:pt x="873" y="235"/>
                      <a:pt x="873" y="235"/>
                      <a:pt x="873" y="235"/>
                    </a:cubicBezTo>
                    <a:cubicBezTo>
                      <a:pt x="871" y="235"/>
                      <a:pt x="870" y="237"/>
                      <a:pt x="870" y="240"/>
                    </a:cubicBezTo>
                    <a:cubicBezTo>
                      <a:pt x="870" y="241"/>
                      <a:pt x="870" y="241"/>
                      <a:pt x="870" y="242"/>
                    </a:cubicBezTo>
                    <a:cubicBezTo>
                      <a:pt x="871" y="246"/>
                      <a:pt x="876" y="247"/>
                      <a:pt x="876" y="249"/>
                    </a:cubicBezTo>
                    <a:cubicBezTo>
                      <a:pt x="876" y="250"/>
                      <a:pt x="877" y="250"/>
                      <a:pt x="877" y="250"/>
                    </a:cubicBezTo>
                    <a:cubicBezTo>
                      <a:pt x="877" y="252"/>
                      <a:pt x="874" y="254"/>
                      <a:pt x="874" y="258"/>
                    </a:cubicBezTo>
                    <a:cubicBezTo>
                      <a:pt x="874" y="259"/>
                      <a:pt x="874" y="259"/>
                      <a:pt x="874" y="259"/>
                    </a:cubicBezTo>
                    <a:cubicBezTo>
                      <a:pt x="874" y="260"/>
                      <a:pt x="874" y="261"/>
                      <a:pt x="874" y="261"/>
                    </a:cubicBezTo>
                    <a:cubicBezTo>
                      <a:pt x="874" y="264"/>
                      <a:pt x="874" y="266"/>
                      <a:pt x="873" y="267"/>
                    </a:cubicBezTo>
                    <a:cubicBezTo>
                      <a:pt x="873" y="268"/>
                      <a:pt x="872" y="269"/>
                      <a:pt x="871" y="269"/>
                    </a:cubicBezTo>
                    <a:cubicBezTo>
                      <a:pt x="871" y="269"/>
                      <a:pt x="871" y="269"/>
                      <a:pt x="871" y="269"/>
                    </a:cubicBezTo>
                    <a:cubicBezTo>
                      <a:pt x="870" y="269"/>
                      <a:pt x="870" y="268"/>
                      <a:pt x="870" y="268"/>
                    </a:cubicBezTo>
                    <a:cubicBezTo>
                      <a:pt x="870" y="266"/>
                      <a:pt x="871" y="265"/>
                      <a:pt x="871" y="264"/>
                    </a:cubicBezTo>
                    <a:cubicBezTo>
                      <a:pt x="871" y="263"/>
                      <a:pt x="872" y="263"/>
                      <a:pt x="872" y="263"/>
                    </a:cubicBezTo>
                    <a:cubicBezTo>
                      <a:pt x="871" y="261"/>
                      <a:pt x="870" y="257"/>
                      <a:pt x="869" y="255"/>
                    </a:cubicBezTo>
                    <a:cubicBezTo>
                      <a:pt x="869" y="254"/>
                      <a:pt x="869" y="254"/>
                      <a:pt x="869" y="254"/>
                    </a:cubicBezTo>
                    <a:cubicBezTo>
                      <a:pt x="869" y="252"/>
                      <a:pt x="870" y="251"/>
                      <a:pt x="870" y="250"/>
                    </a:cubicBezTo>
                    <a:cubicBezTo>
                      <a:pt x="870" y="249"/>
                      <a:pt x="869" y="248"/>
                      <a:pt x="868" y="248"/>
                    </a:cubicBezTo>
                    <a:cubicBezTo>
                      <a:pt x="868" y="247"/>
                      <a:pt x="868" y="247"/>
                      <a:pt x="867" y="247"/>
                    </a:cubicBezTo>
                    <a:cubicBezTo>
                      <a:pt x="865" y="247"/>
                      <a:pt x="863" y="252"/>
                      <a:pt x="862" y="254"/>
                    </a:cubicBezTo>
                    <a:cubicBezTo>
                      <a:pt x="861" y="254"/>
                      <a:pt x="861" y="254"/>
                      <a:pt x="860" y="254"/>
                    </a:cubicBezTo>
                    <a:cubicBezTo>
                      <a:pt x="859" y="254"/>
                      <a:pt x="857" y="253"/>
                      <a:pt x="857" y="251"/>
                    </a:cubicBezTo>
                    <a:cubicBezTo>
                      <a:pt x="856" y="250"/>
                      <a:pt x="855" y="250"/>
                      <a:pt x="854" y="250"/>
                    </a:cubicBezTo>
                    <a:cubicBezTo>
                      <a:pt x="852" y="250"/>
                      <a:pt x="850" y="251"/>
                      <a:pt x="849" y="252"/>
                    </a:cubicBezTo>
                    <a:cubicBezTo>
                      <a:pt x="848" y="253"/>
                      <a:pt x="848" y="254"/>
                      <a:pt x="848" y="255"/>
                    </a:cubicBezTo>
                    <a:cubicBezTo>
                      <a:pt x="848" y="256"/>
                      <a:pt x="850" y="258"/>
                      <a:pt x="850" y="260"/>
                    </a:cubicBezTo>
                    <a:cubicBezTo>
                      <a:pt x="850" y="261"/>
                      <a:pt x="849" y="261"/>
                      <a:pt x="849" y="261"/>
                    </a:cubicBezTo>
                    <a:cubicBezTo>
                      <a:pt x="849" y="262"/>
                      <a:pt x="849" y="263"/>
                      <a:pt x="849" y="263"/>
                    </a:cubicBezTo>
                    <a:cubicBezTo>
                      <a:pt x="849" y="265"/>
                      <a:pt x="850" y="265"/>
                      <a:pt x="851" y="265"/>
                    </a:cubicBezTo>
                    <a:cubicBezTo>
                      <a:pt x="852" y="265"/>
                      <a:pt x="853" y="265"/>
                      <a:pt x="854" y="264"/>
                    </a:cubicBezTo>
                    <a:cubicBezTo>
                      <a:pt x="855" y="264"/>
                      <a:pt x="855" y="264"/>
                      <a:pt x="856" y="264"/>
                    </a:cubicBezTo>
                    <a:cubicBezTo>
                      <a:pt x="858" y="264"/>
                      <a:pt x="860" y="265"/>
                      <a:pt x="862" y="265"/>
                    </a:cubicBezTo>
                    <a:cubicBezTo>
                      <a:pt x="863" y="266"/>
                      <a:pt x="865" y="267"/>
                      <a:pt x="865" y="267"/>
                    </a:cubicBezTo>
                    <a:cubicBezTo>
                      <a:pt x="865" y="267"/>
                      <a:pt x="865" y="267"/>
                      <a:pt x="865" y="267"/>
                    </a:cubicBezTo>
                    <a:cubicBezTo>
                      <a:pt x="865" y="268"/>
                      <a:pt x="864" y="268"/>
                      <a:pt x="863" y="268"/>
                    </a:cubicBezTo>
                    <a:cubicBezTo>
                      <a:pt x="862" y="268"/>
                      <a:pt x="860" y="268"/>
                      <a:pt x="858" y="267"/>
                    </a:cubicBezTo>
                    <a:cubicBezTo>
                      <a:pt x="857" y="267"/>
                      <a:pt x="857" y="267"/>
                      <a:pt x="856" y="267"/>
                    </a:cubicBezTo>
                    <a:cubicBezTo>
                      <a:pt x="854" y="267"/>
                      <a:pt x="854" y="268"/>
                      <a:pt x="851" y="268"/>
                    </a:cubicBezTo>
                    <a:cubicBezTo>
                      <a:pt x="850" y="268"/>
                      <a:pt x="850" y="268"/>
                      <a:pt x="849" y="268"/>
                    </a:cubicBezTo>
                    <a:cubicBezTo>
                      <a:pt x="847" y="268"/>
                      <a:pt x="846" y="267"/>
                      <a:pt x="845" y="266"/>
                    </a:cubicBezTo>
                    <a:cubicBezTo>
                      <a:pt x="844" y="266"/>
                      <a:pt x="844" y="265"/>
                      <a:pt x="843" y="265"/>
                    </a:cubicBezTo>
                    <a:cubicBezTo>
                      <a:pt x="842" y="265"/>
                      <a:pt x="842" y="267"/>
                      <a:pt x="842" y="268"/>
                    </a:cubicBezTo>
                    <a:cubicBezTo>
                      <a:pt x="842" y="269"/>
                      <a:pt x="842" y="269"/>
                      <a:pt x="842" y="270"/>
                    </a:cubicBezTo>
                    <a:cubicBezTo>
                      <a:pt x="843" y="272"/>
                      <a:pt x="845" y="278"/>
                      <a:pt x="846" y="280"/>
                    </a:cubicBezTo>
                    <a:cubicBezTo>
                      <a:pt x="847" y="281"/>
                      <a:pt x="847" y="281"/>
                      <a:pt x="848" y="281"/>
                    </a:cubicBezTo>
                    <a:cubicBezTo>
                      <a:pt x="850" y="281"/>
                      <a:pt x="852" y="280"/>
                      <a:pt x="852" y="280"/>
                    </a:cubicBezTo>
                    <a:cubicBezTo>
                      <a:pt x="853" y="280"/>
                      <a:pt x="853" y="280"/>
                      <a:pt x="853" y="280"/>
                    </a:cubicBezTo>
                    <a:cubicBezTo>
                      <a:pt x="853" y="280"/>
                      <a:pt x="853" y="280"/>
                      <a:pt x="853" y="280"/>
                    </a:cubicBezTo>
                    <a:cubicBezTo>
                      <a:pt x="853" y="281"/>
                      <a:pt x="852" y="282"/>
                      <a:pt x="851" y="283"/>
                    </a:cubicBezTo>
                    <a:cubicBezTo>
                      <a:pt x="850" y="284"/>
                      <a:pt x="848" y="285"/>
                      <a:pt x="848" y="285"/>
                    </a:cubicBezTo>
                    <a:cubicBezTo>
                      <a:pt x="848" y="285"/>
                      <a:pt x="848" y="285"/>
                      <a:pt x="848" y="285"/>
                    </a:cubicBezTo>
                    <a:cubicBezTo>
                      <a:pt x="846" y="284"/>
                      <a:pt x="846" y="282"/>
                      <a:pt x="844" y="280"/>
                    </a:cubicBezTo>
                    <a:cubicBezTo>
                      <a:pt x="843" y="280"/>
                      <a:pt x="842" y="280"/>
                      <a:pt x="841" y="280"/>
                    </a:cubicBezTo>
                    <a:cubicBezTo>
                      <a:pt x="840" y="280"/>
                      <a:pt x="838" y="281"/>
                      <a:pt x="836" y="281"/>
                    </a:cubicBezTo>
                    <a:cubicBezTo>
                      <a:pt x="835" y="282"/>
                      <a:pt x="830" y="286"/>
                      <a:pt x="830" y="290"/>
                    </a:cubicBezTo>
                    <a:cubicBezTo>
                      <a:pt x="830" y="290"/>
                      <a:pt x="830" y="291"/>
                      <a:pt x="831" y="291"/>
                    </a:cubicBezTo>
                    <a:cubicBezTo>
                      <a:pt x="831" y="296"/>
                      <a:pt x="835" y="293"/>
                      <a:pt x="837" y="295"/>
                    </a:cubicBezTo>
                    <a:cubicBezTo>
                      <a:pt x="838" y="297"/>
                      <a:pt x="842" y="298"/>
                      <a:pt x="848" y="298"/>
                    </a:cubicBezTo>
                    <a:cubicBezTo>
                      <a:pt x="849" y="298"/>
                      <a:pt x="851" y="298"/>
                      <a:pt x="853" y="298"/>
                    </a:cubicBezTo>
                    <a:cubicBezTo>
                      <a:pt x="860" y="297"/>
                      <a:pt x="862" y="297"/>
                      <a:pt x="866" y="292"/>
                    </a:cubicBezTo>
                    <a:cubicBezTo>
                      <a:pt x="868" y="290"/>
                      <a:pt x="869" y="289"/>
                      <a:pt x="870" y="289"/>
                    </a:cubicBezTo>
                    <a:cubicBezTo>
                      <a:pt x="872" y="289"/>
                      <a:pt x="873" y="292"/>
                      <a:pt x="875" y="292"/>
                    </a:cubicBezTo>
                    <a:cubicBezTo>
                      <a:pt x="875" y="292"/>
                      <a:pt x="876" y="292"/>
                      <a:pt x="876" y="292"/>
                    </a:cubicBezTo>
                    <a:cubicBezTo>
                      <a:pt x="878" y="291"/>
                      <a:pt x="880" y="286"/>
                      <a:pt x="880" y="283"/>
                    </a:cubicBezTo>
                    <a:cubicBezTo>
                      <a:pt x="880" y="282"/>
                      <a:pt x="879" y="280"/>
                      <a:pt x="879" y="280"/>
                    </a:cubicBezTo>
                    <a:cubicBezTo>
                      <a:pt x="877" y="278"/>
                      <a:pt x="877" y="276"/>
                      <a:pt x="877" y="273"/>
                    </a:cubicBezTo>
                    <a:cubicBezTo>
                      <a:pt x="876" y="272"/>
                      <a:pt x="878" y="271"/>
                      <a:pt x="879" y="271"/>
                    </a:cubicBezTo>
                    <a:cubicBezTo>
                      <a:pt x="881" y="270"/>
                      <a:pt x="883" y="270"/>
                      <a:pt x="885" y="270"/>
                    </a:cubicBezTo>
                    <a:cubicBezTo>
                      <a:pt x="886" y="270"/>
                      <a:pt x="886" y="270"/>
                      <a:pt x="887" y="270"/>
                    </a:cubicBezTo>
                    <a:cubicBezTo>
                      <a:pt x="888" y="270"/>
                      <a:pt x="889" y="271"/>
                      <a:pt x="889" y="273"/>
                    </a:cubicBezTo>
                    <a:cubicBezTo>
                      <a:pt x="889" y="274"/>
                      <a:pt x="888" y="276"/>
                      <a:pt x="888" y="278"/>
                    </a:cubicBezTo>
                    <a:cubicBezTo>
                      <a:pt x="887" y="279"/>
                      <a:pt x="887" y="280"/>
                      <a:pt x="887" y="281"/>
                    </a:cubicBezTo>
                    <a:cubicBezTo>
                      <a:pt x="887" y="285"/>
                      <a:pt x="889" y="291"/>
                      <a:pt x="890" y="293"/>
                    </a:cubicBezTo>
                    <a:cubicBezTo>
                      <a:pt x="891" y="295"/>
                      <a:pt x="892" y="295"/>
                      <a:pt x="893" y="295"/>
                    </a:cubicBezTo>
                    <a:cubicBezTo>
                      <a:pt x="895" y="295"/>
                      <a:pt x="897" y="294"/>
                      <a:pt x="900" y="292"/>
                    </a:cubicBezTo>
                    <a:cubicBezTo>
                      <a:pt x="901" y="292"/>
                      <a:pt x="901" y="292"/>
                      <a:pt x="902" y="292"/>
                    </a:cubicBezTo>
                    <a:cubicBezTo>
                      <a:pt x="903" y="292"/>
                      <a:pt x="904" y="293"/>
                      <a:pt x="905" y="294"/>
                    </a:cubicBezTo>
                    <a:cubicBezTo>
                      <a:pt x="906" y="295"/>
                      <a:pt x="906" y="297"/>
                      <a:pt x="906" y="297"/>
                    </a:cubicBezTo>
                    <a:cubicBezTo>
                      <a:pt x="906" y="297"/>
                      <a:pt x="906" y="298"/>
                      <a:pt x="906" y="298"/>
                    </a:cubicBezTo>
                    <a:cubicBezTo>
                      <a:pt x="906" y="298"/>
                      <a:pt x="906" y="298"/>
                      <a:pt x="906" y="298"/>
                    </a:cubicBezTo>
                    <a:cubicBezTo>
                      <a:pt x="905" y="298"/>
                      <a:pt x="903" y="295"/>
                      <a:pt x="902" y="294"/>
                    </a:cubicBezTo>
                    <a:cubicBezTo>
                      <a:pt x="901" y="294"/>
                      <a:pt x="901" y="294"/>
                      <a:pt x="901" y="294"/>
                    </a:cubicBezTo>
                    <a:cubicBezTo>
                      <a:pt x="899" y="294"/>
                      <a:pt x="896" y="296"/>
                      <a:pt x="893" y="299"/>
                    </a:cubicBezTo>
                    <a:cubicBezTo>
                      <a:pt x="892" y="301"/>
                      <a:pt x="891" y="304"/>
                      <a:pt x="891" y="307"/>
                    </a:cubicBezTo>
                    <a:cubicBezTo>
                      <a:pt x="891" y="309"/>
                      <a:pt x="891" y="310"/>
                      <a:pt x="892" y="311"/>
                    </a:cubicBezTo>
                    <a:cubicBezTo>
                      <a:pt x="894" y="312"/>
                      <a:pt x="896" y="316"/>
                      <a:pt x="897" y="321"/>
                    </a:cubicBezTo>
                    <a:cubicBezTo>
                      <a:pt x="898" y="327"/>
                      <a:pt x="908" y="326"/>
                      <a:pt x="911" y="326"/>
                    </a:cubicBezTo>
                    <a:cubicBezTo>
                      <a:pt x="915" y="327"/>
                      <a:pt x="917" y="334"/>
                      <a:pt x="917" y="338"/>
                    </a:cubicBezTo>
                    <a:cubicBezTo>
                      <a:pt x="917" y="342"/>
                      <a:pt x="918" y="344"/>
                      <a:pt x="919" y="348"/>
                    </a:cubicBezTo>
                    <a:cubicBezTo>
                      <a:pt x="920" y="349"/>
                      <a:pt x="920" y="350"/>
                      <a:pt x="920" y="350"/>
                    </a:cubicBezTo>
                    <a:cubicBezTo>
                      <a:pt x="920" y="351"/>
                      <a:pt x="919" y="351"/>
                      <a:pt x="919" y="351"/>
                    </a:cubicBezTo>
                    <a:cubicBezTo>
                      <a:pt x="918" y="351"/>
                      <a:pt x="917" y="350"/>
                      <a:pt x="916" y="349"/>
                    </a:cubicBezTo>
                    <a:cubicBezTo>
                      <a:pt x="915" y="349"/>
                      <a:pt x="914" y="348"/>
                      <a:pt x="913" y="348"/>
                    </a:cubicBezTo>
                    <a:cubicBezTo>
                      <a:pt x="912" y="348"/>
                      <a:pt x="911" y="349"/>
                      <a:pt x="911" y="350"/>
                    </a:cubicBezTo>
                    <a:cubicBezTo>
                      <a:pt x="911" y="350"/>
                      <a:pt x="910" y="351"/>
                      <a:pt x="910" y="351"/>
                    </a:cubicBezTo>
                    <a:cubicBezTo>
                      <a:pt x="910" y="351"/>
                      <a:pt x="910" y="350"/>
                      <a:pt x="910" y="350"/>
                    </a:cubicBezTo>
                    <a:cubicBezTo>
                      <a:pt x="910" y="350"/>
                      <a:pt x="910" y="349"/>
                      <a:pt x="910" y="348"/>
                    </a:cubicBezTo>
                    <a:cubicBezTo>
                      <a:pt x="910" y="347"/>
                      <a:pt x="910" y="346"/>
                      <a:pt x="911" y="345"/>
                    </a:cubicBezTo>
                    <a:cubicBezTo>
                      <a:pt x="912" y="342"/>
                      <a:pt x="914" y="341"/>
                      <a:pt x="914" y="337"/>
                    </a:cubicBezTo>
                    <a:cubicBezTo>
                      <a:pt x="914" y="337"/>
                      <a:pt x="914" y="337"/>
                      <a:pt x="913" y="336"/>
                    </a:cubicBezTo>
                    <a:cubicBezTo>
                      <a:pt x="913" y="333"/>
                      <a:pt x="909" y="330"/>
                      <a:pt x="905" y="330"/>
                    </a:cubicBezTo>
                    <a:cubicBezTo>
                      <a:pt x="904" y="330"/>
                      <a:pt x="903" y="330"/>
                      <a:pt x="902" y="331"/>
                    </a:cubicBezTo>
                    <a:cubicBezTo>
                      <a:pt x="902" y="331"/>
                      <a:pt x="902" y="331"/>
                      <a:pt x="901" y="331"/>
                    </a:cubicBezTo>
                    <a:cubicBezTo>
                      <a:pt x="897" y="331"/>
                      <a:pt x="894" y="326"/>
                      <a:pt x="893" y="322"/>
                    </a:cubicBezTo>
                    <a:cubicBezTo>
                      <a:pt x="892" y="318"/>
                      <a:pt x="886" y="307"/>
                      <a:pt x="883" y="304"/>
                    </a:cubicBezTo>
                    <a:cubicBezTo>
                      <a:pt x="883" y="303"/>
                      <a:pt x="882" y="302"/>
                      <a:pt x="882" y="302"/>
                    </a:cubicBezTo>
                    <a:cubicBezTo>
                      <a:pt x="882" y="300"/>
                      <a:pt x="883" y="299"/>
                      <a:pt x="884" y="296"/>
                    </a:cubicBezTo>
                    <a:cubicBezTo>
                      <a:pt x="884" y="295"/>
                      <a:pt x="884" y="295"/>
                      <a:pt x="884" y="295"/>
                    </a:cubicBezTo>
                    <a:cubicBezTo>
                      <a:pt x="884" y="293"/>
                      <a:pt x="883" y="292"/>
                      <a:pt x="881" y="292"/>
                    </a:cubicBezTo>
                    <a:cubicBezTo>
                      <a:pt x="879" y="292"/>
                      <a:pt x="875" y="294"/>
                      <a:pt x="875" y="296"/>
                    </a:cubicBezTo>
                    <a:cubicBezTo>
                      <a:pt x="874" y="298"/>
                      <a:pt x="869" y="297"/>
                      <a:pt x="864" y="299"/>
                    </a:cubicBezTo>
                    <a:cubicBezTo>
                      <a:pt x="860" y="300"/>
                      <a:pt x="859" y="301"/>
                      <a:pt x="859" y="305"/>
                    </a:cubicBezTo>
                    <a:cubicBezTo>
                      <a:pt x="859" y="305"/>
                      <a:pt x="859" y="305"/>
                      <a:pt x="859" y="306"/>
                    </a:cubicBezTo>
                    <a:cubicBezTo>
                      <a:pt x="859" y="310"/>
                      <a:pt x="870" y="327"/>
                      <a:pt x="873" y="329"/>
                    </a:cubicBezTo>
                    <a:cubicBezTo>
                      <a:pt x="875" y="332"/>
                      <a:pt x="879" y="332"/>
                      <a:pt x="883" y="334"/>
                    </a:cubicBezTo>
                    <a:cubicBezTo>
                      <a:pt x="887" y="335"/>
                      <a:pt x="891" y="337"/>
                      <a:pt x="891" y="339"/>
                    </a:cubicBezTo>
                    <a:cubicBezTo>
                      <a:pt x="891" y="339"/>
                      <a:pt x="891" y="339"/>
                      <a:pt x="890" y="340"/>
                    </a:cubicBezTo>
                    <a:cubicBezTo>
                      <a:pt x="890" y="340"/>
                      <a:pt x="889" y="341"/>
                      <a:pt x="889" y="341"/>
                    </a:cubicBezTo>
                    <a:cubicBezTo>
                      <a:pt x="888" y="341"/>
                      <a:pt x="886" y="339"/>
                      <a:pt x="885" y="337"/>
                    </a:cubicBezTo>
                    <a:cubicBezTo>
                      <a:pt x="883" y="336"/>
                      <a:pt x="877" y="334"/>
                      <a:pt x="873" y="334"/>
                    </a:cubicBezTo>
                    <a:cubicBezTo>
                      <a:pt x="872" y="334"/>
                      <a:pt x="871" y="334"/>
                      <a:pt x="870" y="335"/>
                    </a:cubicBezTo>
                    <a:cubicBezTo>
                      <a:pt x="870" y="335"/>
                      <a:pt x="870" y="335"/>
                      <a:pt x="870" y="336"/>
                    </a:cubicBezTo>
                    <a:cubicBezTo>
                      <a:pt x="870" y="338"/>
                      <a:pt x="873" y="340"/>
                      <a:pt x="872" y="341"/>
                    </a:cubicBezTo>
                    <a:cubicBezTo>
                      <a:pt x="872" y="341"/>
                      <a:pt x="872" y="341"/>
                      <a:pt x="872" y="341"/>
                    </a:cubicBezTo>
                    <a:cubicBezTo>
                      <a:pt x="872" y="342"/>
                      <a:pt x="872" y="342"/>
                      <a:pt x="872" y="342"/>
                    </a:cubicBezTo>
                    <a:cubicBezTo>
                      <a:pt x="872" y="342"/>
                      <a:pt x="869" y="339"/>
                      <a:pt x="866" y="336"/>
                    </a:cubicBezTo>
                    <a:cubicBezTo>
                      <a:pt x="865" y="335"/>
                      <a:pt x="865" y="334"/>
                      <a:pt x="865" y="333"/>
                    </a:cubicBezTo>
                    <a:cubicBezTo>
                      <a:pt x="865" y="331"/>
                      <a:pt x="865" y="330"/>
                      <a:pt x="865" y="330"/>
                    </a:cubicBezTo>
                    <a:cubicBezTo>
                      <a:pt x="865" y="330"/>
                      <a:pt x="865" y="330"/>
                      <a:pt x="865" y="329"/>
                    </a:cubicBezTo>
                    <a:cubicBezTo>
                      <a:pt x="864" y="330"/>
                      <a:pt x="864" y="330"/>
                      <a:pt x="864" y="331"/>
                    </a:cubicBezTo>
                    <a:cubicBezTo>
                      <a:pt x="863" y="333"/>
                      <a:pt x="863" y="334"/>
                      <a:pt x="863" y="336"/>
                    </a:cubicBezTo>
                    <a:cubicBezTo>
                      <a:pt x="863" y="337"/>
                      <a:pt x="863" y="337"/>
                      <a:pt x="862" y="337"/>
                    </a:cubicBezTo>
                    <a:cubicBezTo>
                      <a:pt x="862" y="337"/>
                      <a:pt x="861" y="337"/>
                      <a:pt x="860" y="335"/>
                    </a:cubicBezTo>
                    <a:cubicBezTo>
                      <a:pt x="859" y="333"/>
                      <a:pt x="860" y="327"/>
                      <a:pt x="858" y="324"/>
                    </a:cubicBezTo>
                    <a:cubicBezTo>
                      <a:pt x="858" y="323"/>
                      <a:pt x="857" y="322"/>
                      <a:pt x="855" y="322"/>
                    </a:cubicBezTo>
                    <a:cubicBezTo>
                      <a:pt x="855" y="322"/>
                      <a:pt x="854" y="322"/>
                      <a:pt x="854" y="322"/>
                    </a:cubicBezTo>
                    <a:cubicBezTo>
                      <a:pt x="853" y="322"/>
                      <a:pt x="852" y="322"/>
                      <a:pt x="851" y="322"/>
                    </a:cubicBezTo>
                    <a:cubicBezTo>
                      <a:pt x="851" y="321"/>
                      <a:pt x="851" y="321"/>
                      <a:pt x="851" y="321"/>
                    </a:cubicBezTo>
                    <a:cubicBezTo>
                      <a:pt x="851" y="319"/>
                      <a:pt x="853" y="317"/>
                      <a:pt x="853" y="314"/>
                    </a:cubicBezTo>
                    <a:cubicBezTo>
                      <a:pt x="853" y="313"/>
                      <a:pt x="852" y="311"/>
                      <a:pt x="851" y="310"/>
                    </a:cubicBezTo>
                    <a:cubicBezTo>
                      <a:pt x="850" y="308"/>
                      <a:pt x="848" y="307"/>
                      <a:pt x="846" y="307"/>
                    </a:cubicBezTo>
                    <a:cubicBezTo>
                      <a:pt x="842" y="307"/>
                      <a:pt x="839" y="309"/>
                      <a:pt x="838" y="311"/>
                    </a:cubicBezTo>
                    <a:cubicBezTo>
                      <a:pt x="837" y="311"/>
                      <a:pt x="837" y="311"/>
                      <a:pt x="837" y="312"/>
                    </a:cubicBezTo>
                    <a:cubicBezTo>
                      <a:pt x="837" y="314"/>
                      <a:pt x="840" y="317"/>
                      <a:pt x="840" y="321"/>
                    </a:cubicBezTo>
                    <a:cubicBezTo>
                      <a:pt x="840" y="321"/>
                      <a:pt x="840" y="321"/>
                      <a:pt x="840" y="321"/>
                    </a:cubicBezTo>
                    <a:cubicBezTo>
                      <a:pt x="840" y="325"/>
                      <a:pt x="837" y="325"/>
                      <a:pt x="837" y="328"/>
                    </a:cubicBezTo>
                    <a:cubicBezTo>
                      <a:pt x="837" y="328"/>
                      <a:pt x="837" y="328"/>
                      <a:pt x="837" y="328"/>
                    </a:cubicBezTo>
                    <a:cubicBezTo>
                      <a:pt x="837" y="329"/>
                      <a:pt x="837" y="329"/>
                      <a:pt x="837" y="329"/>
                    </a:cubicBezTo>
                    <a:cubicBezTo>
                      <a:pt x="837" y="332"/>
                      <a:pt x="831" y="333"/>
                      <a:pt x="831" y="336"/>
                    </a:cubicBezTo>
                    <a:cubicBezTo>
                      <a:pt x="831" y="339"/>
                      <a:pt x="828" y="341"/>
                      <a:pt x="828" y="342"/>
                    </a:cubicBezTo>
                    <a:cubicBezTo>
                      <a:pt x="827" y="341"/>
                      <a:pt x="826" y="340"/>
                      <a:pt x="825" y="337"/>
                    </a:cubicBezTo>
                    <a:cubicBezTo>
                      <a:pt x="825" y="337"/>
                      <a:pt x="825" y="337"/>
                      <a:pt x="825" y="337"/>
                    </a:cubicBezTo>
                    <a:cubicBezTo>
                      <a:pt x="825" y="334"/>
                      <a:pt x="828" y="332"/>
                      <a:pt x="831" y="330"/>
                    </a:cubicBezTo>
                    <a:cubicBezTo>
                      <a:pt x="834" y="329"/>
                      <a:pt x="834" y="326"/>
                      <a:pt x="834" y="323"/>
                    </a:cubicBezTo>
                    <a:cubicBezTo>
                      <a:pt x="834" y="322"/>
                      <a:pt x="834" y="321"/>
                      <a:pt x="834" y="321"/>
                    </a:cubicBezTo>
                    <a:cubicBezTo>
                      <a:pt x="834" y="318"/>
                      <a:pt x="832" y="316"/>
                      <a:pt x="830" y="316"/>
                    </a:cubicBezTo>
                    <a:cubicBezTo>
                      <a:pt x="830" y="316"/>
                      <a:pt x="829" y="316"/>
                      <a:pt x="829" y="317"/>
                    </a:cubicBezTo>
                    <a:cubicBezTo>
                      <a:pt x="829" y="318"/>
                      <a:pt x="829" y="319"/>
                      <a:pt x="828" y="319"/>
                    </a:cubicBezTo>
                    <a:cubicBezTo>
                      <a:pt x="828" y="319"/>
                      <a:pt x="827" y="318"/>
                      <a:pt x="827" y="316"/>
                    </a:cubicBezTo>
                    <a:cubicBezTo>
                      <a:pt x="827" y="314"/>
                      <a:pt x="831" y="308"/>
                      <a:pt x="832" y="307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04"/>
                      <a:pt x="828" y="301"/>
                      <a:pt x="826" y="301"/>
                    </a:cubicBezTo>
                    <a:cubicBezTo>
                      <a:pt x="823" y="301"/>
                      <a:pt x="822" y="305"/>
                      <a:pt x="822" y="309"/>
                    </a:cubicBezTo>
                    <a:cubicBezTo>
                      <a:pt x="821" y="310"/>
                      <a:pt x="821" y="311"/>
                      <a:pt x="820" y="311"/>
                    </a:cubicBezTo>
                    <a:cubicBezTo>
                      <a:pt x="819" y="311"/>
                      <a:pt x="819" y="310"/>
                      <a:pt x="819" y="309"/>
                    </a:cubicBezTo>
                    <a:cubicBezTo>
                      <a:pt x="819" y="308"/>
                      <a:pt x="821" y="304"/>
                      <a:pt x="823" y="302"/>
                    </a:cubicBezTo>
                    <a:cubicBezTo>
                      <a:pt x="824" y="301"/>
                      <a:pt x="824" y="299"/>
                      <a:pt x="824" y="297"/>
                    </a:cubicBezTo>
                    <a:cubicBezTo>
                      <a:pt x="824" y="294"/>
                      <a:pt x="823" y="289"/>
                      <a:pt x="821" y="289"/>
                    </a:cubicBezTo>
                    <a:cubicBezTo>
                      <a:pt x="818" y="289"/>
                      <a:pt x="817" y="295"/>
                      <a:pt x="816" y="296"/>
                    </a:cubicBezTo>
                    <a:cubicBezTo>
                      <a:pt x="816" y="296"/>
                      <a:pt x="816" y="296"/>
                      <a:pt x="816" y="296"/>
                    </a:cubicBezTo>
                    <a:cubicBezTo>
                      <a:pt x="815" y="296"/>
                      <a:pt x="815" y="293"/>
                      <a:pt x="813" y="291"/>
                    </a:cubicBezTo>
                    <a:cubicBezTo>
                      <a:pt x="811" y="289"/>
                      <a:pt x="809" y="286"/>
                      <a:pt x="807" y="286"/>
                    </a:cubicBezTo>
                    <a:cubicBezTo>
                      <a:pt x="807" y="286"/>
                      <a:pt x="807" y="286"/>
                      <a:pt x="807" y="286"/>
                    </a:cubicBezTo>
                    <a:cubicBezTo>
                      <a:pt x="807" y="286"/>
                      <a:pt x="807" y="287"/>
                      <a:pt x="807" y="287"/>
                    </a:cubicBezTo>
                    <a:cubicBezTo>
                      <a:pt x="807" y="290"/>
                      <a:pt x="807" y="293"/>
                      <a:pt x="808" y="296"/>
                    </a:cubicBezTo>
                    <a:cubicBezTo>
                      <a:pt x="809" y="298"/>
                      <a:pt x="810" y="299"/>
                      <a:pt x="810" y="300"/>
                    </a:cubicBezTo>
                    <a:cubicBezTo>
                      <a:pt x="810" y="300"/>
                      <a:pt x="810" y="301"/>
                      <a:pt x="809" y="301"/>
                    </a:cubicBezTo>
                    <a:cubicBezTo>
                      <a:pt x="808" y="301"/>
                      <a:pt x="808" y="302"/>
                      <a:pt x="808" y="302"/>
                    </a:cubicBezTo>
                    <a:cubicBezTo>
                      <a:pt x="807" y="302"/>
                      <a:pt x="806" y="298"/>
                      <a:pt x="806" y="296"/>
                    </a:cubicBezTo>
                    <a:cubicBezTo>
                      <a:pt x="805" y="293"/>
                      <a:pt x="800" y="286"/>
                      <a:pt x="797" y="286"/>
                    </a:cubicBezTo>
                    <a:cubicBezTo>
                      <a:pt x="797" y="286"/>
                      <a:pt x="796" y="286"/>
                      <a:pt x="796" y="286"/>
                    </a:cubicBezTo>
                    <a:cubicBezTo>
                      <a:pt x="795" y="287"/>
                      <a:pt x="795" y="287"/>
                      <a:pt x="795" y="288"/>
                    </a:cubicBezTo>
                    <a:cubicBezTo>
                      <a:pt x="795" y="292"/>
                      <a:pt x="804" y="303"/>
                      <a:pt x="806" y="305"/>
                    </a:cubicBezTo>
                    <a:cubicBezTo>
                      <a:pt x="807" y="306"/>
                      <a:pt x="808" y="307"/>
                      <a:pt x="808" y="308"/>
                    </a:cubicBezTo>
                    <a:cubicBezTo>
                      <a:pt x="808" y="309"/>
                      <a:pt x="808" y="309"/>
                      <a:pt x="806" y="309"/>
                    </a:cubicBezTo>
                    <a:cubicBezTo>
                      <a:pt x="806" y="309"/>
                      <a:pt x="806" y="309"/>
                      <a:pt x="806" y="309"/>
                    </a:cubicBezTo>
                    <a:cubicBezTo>
                      <a:pt x="802" y="309"/>
                      <a:pt x="797" y="304"/>
                      <a:pt x="796" y="302"/>
                    </a:cubicBezTo>
                    <a:cubicBezTo>
                      <a:pt x="796" y="299"/>
                      <a:pt x="790" y="297"/>
                      <a:pt x="788" y="296"/>
                    </a:cubicBezTo>
                    <a:cubicBezTo>
                      <a:pt x="787" y="296"/>
                      <a:pt x="787" y="297"/>
                      <a:pt x="787" y="297"/>
                    </a:cubicBezTo>
                    <a:cubicBezTo>
                      <a:pt x="787" y="299"/>
                      <a:pt x="788" y="301"/>
                      <a:pt x="790" y="303"/>
                    </a:cubicBezTo>
                    <a:cubicBezTo>
                      <a:pt x="790" y="303"/>
                      <a:pt x="791" y="304"/>
                      <a:pt x="791" y="304"/>
                    </a:cubicBezTo>
                    <a:cubicBezTo>
                      <a:pt x="791" y="304"/>
                      <a:pt x="789" y="305"/>
                      <a:pt x="788" y="308"/>
                    </a:cubicBezTo>
                    <a:cubicBezTo>
                      <a:pt x="788" y="309"/>
                      <a:pt x="788" y="309"/>
                      <a:pt x="787" y="309"/>
                    </a:cubicBezTo>
                    <a:cubicBezTo>
                      <a:pt x="786" y="309"/>
                      <a:pt x="785" y="307"/>
                      <a:pt x="783" y="305"/>
                    </a:cubicBezTo>
                    <a:cubicBezTo>
                      <a:pt x="782" y="304"/>
                      <a:pt x="781" y="304"/>
                      <a:pt x="781" y="304"/>
                    </a:cubicBezTo>
                    <a:cubicBezTo>
                      <a:pt x="780" y="304"/>
                      <a:pt x="780" y="305"/>
                      <a:pt x="780" y="307"/>
                    </a:cubicBezTo>
                    <a:cubicBezTo>
                      <a:pt x="780" y="312"/>
                      <a:pt x="785" y="314"/>
                      <a:pt x="789" y="315"/>
                    </a:cubicBezTo>
                    <a:cubicBezTo>
                      <a:pt x="791" y="315"/>
                      <a:pt x="792" y="315"/>
                      <a:pt x="792" y="316"/>
                    </a:cubicBezTo>
                    <a:cubicBezTo>
                      <a:pt x="792" y="316"/>
                      <a:pt x="793" y="316"/>
                      <a:pt x="793" y="316"/>
                    </a:cubicBezTo>
                    <a:cubicBezTo>
                      <a:pt x="793" y="316"/>
                      <a:pt x="793" y="316"/>
                      <a:pt x="793" y="316"/>
                    </a:cubicBezTo>
                    <a:cubicBezTo>
                      <a:pt x="793" y="316"/>
                      <a:pt x="792" y="317"/>
                      <a:pt x="791" y="318"/>
                    </a:cubicBezTo>
                    <a:cubicBezTo>
                      <a:pt x="790" y="319"/>
                      <a:pt x="788" y="319"/>
                      <a:pt x="786" y="319"/>
                    </a:cubicBezTo>
                    <a:cubicBezTo>
                      <a:pt x="785" y="319"/>
                      <a:pt x="783" y="319"/>
                      <a:pt x="781" y="318"/>
                    </a:cubicBezTo>
                    <a:cubicBezTo>
                      <a:pt x="779" y="318"/>
                      <a:pt x="778" y="318"/>
                      <a:pt x="777" y="318"/>
                    </a:cubicBezTo>
                    <a:cubicBezTo>
                      <a:pt x="776" y="318"/>
                      <a:pt x="776" y="318"/>
                      <a:pt x="775" y="318"/>
                    </a:cubicBezTo>
                    <a:cubicBezTo>
                      <a:pt x="775" y="318"/>
                      <a:pt x="775" y="319"/>
                      <a:pt x="775" y="319"/>
                    </a:cubicBezTo>
                    <a:cubicBezTo>
                      <a:pt x="775" y="321"/>
                      <a:pt x="774" y="322"/>
                      <a:pt x="773" y="322"/>
                    </a:cubicBezTo>
                    <a:cubicBezTo>
                      <a:pt x="772" y="322"/>
                      <a:pt x="772" y="321"/>
                      <a:pt x="771" y="321"/>
                    </a:cubicBezTo>
                    <a:cubicBezTo>
                      <a:pt x="771" y="320"/>
                      <a:pt x="770" y="320"/>
                      <a:pt x="768" y="320"/>
                    </a:cubicBezTo>
                    <a:cubicBezTo>
                      <a:pt x="765" y="320"/>
                      <a:pt x="762" y="321"/>
                      <a:pt x="761" y="324"/>
                    </a:cubicBezTo>
                    <a:cubicBezTo>
                      <a:pt x="761" y="324"/>
                      <a:pt x="761" y="324"/>
                      <a:pt x="761" y="324"/>
                    </a:cubicBezTo>
                    <a:cubicBezTo>
                      <a:pt x="761" y="327"/>
                      <a:pt x="764" y="327"/>
                      <a:pt x="767" y="327"/>
                    </a:cubicBezTo>
                    <a:cubicBezTo>
                      <a:pt x="767" y="327"/>
                      <a:pt x="767" y="327"/>
                      <a:pt x="768" y="327"/>
                    </a:cubicBezTo>
                    <a:cubicBezTo>
                      <a:pt x="770" y="327"/>
                      <a:pt x="770" y="328"/>
                      <a:pt x="770" y="329"/>
                    </a:cubicBezTo>
                    <a:cubicBezTo>
                      <a:pt x="770" y="330"/>
                      <a:pt x="770" y="332"/>
                      <a:pt x="770" y="333"/>
                    </a:cubicBezTo>
                    <a:cubicBezTo>
                      <a:pt x="770" y="335"/>
                      <a:pt x="767" y="335"/>
                      <a:pt x="764" y="335"/>
                    </a:cubicBezTo>
                    <a:cubicBezTo>
                      <a:pt x="762" y="336"/>
                      <a:pt x="759" y="336"/>
                      <a:pt x="759" y="337"/>
                    </a:cubicBezTo>
                    <a:cubicBezTo>
                      <a:pt x="759" y="339"/>
                      <a:pt x="765" y="342"/>
                      <a:pt x="768" y="345"/>
                    </a:cubicBezTo>
                    <a:cubicBezTo>
                      <a:pt x="769" y="345"/>
                      <a:pt x="770" y="345"/>
                      <a:pt x="770" y="345"/>
                    </a:cubicBezTo>
                    <a:cubicBezTo>
                      <a:pt x="773" y="345"/>
                      <a:pt x="775" y="343"/>
                      <a:pt x="775" y="342"/>
                    </a:cubicBezTo>
                    <a:cubicBezTo>
                      <a:pt x="775" y="344"/>
                      <a:pt x="773" y="344"/>
                      <a:pt x="773" y="345"/>
                    </a:cubicBezTo>
                    <a:cubicBezTo>
                      <a:pt x="773" y="346"/>
                      <a:pt x="774" y="346"/>
                      <a:pt x="774" y="348"/>
                    </a:cubicBezTo>
                    <a:cubicBezTo>
                      <a:pt x="774" y="348"/>
                      <a:pt x="774" y="349"/>
                      <a:pt x="773" y="349"/>
                    </a:cubicBezTo>
                    <a:cubicBezTo>
                      <a:pt x="773" y="350"/>
                      <a:pt x="772" y="350"/>
                      <a:pt x="770" y="350"/>
                    </a:cubicBezTo>
                    <a:cubicBezTo>
                      <a:pt x="768" y="350"/>
                      <a:pt x="765" y="350"/>
                      <a:pt x="763" y="350"/>
                    </a:cubicBezTo>
                    <a:cubicBezTo>
                      <a:pt x="762" y="350"/>
                      <a:pt x="761" y="350"/>
                      <a:pt x="761" y="351"/>
                    </a:cubicBezTo>
                    <a:cubicBezTo>
                      <a:pt x="761" y="351"/>
                      <a:pt x="760" y="351"/>
                      <a:pt x="760" y="351"/>
                    </a:cubicBezTo>
                    <a:cubicBezTo>
                      <a:pt x="761" y="354"/>
                      <a:pt x="764" y="356"/>
                      <a:pt x="766" y="358"/>
                    </a:cubicBezTo>
                    <a:cubicBezTo>
                      <a:pt x="767" y="359"/>
                      <a:pt x="768" y="360"/>
                      <a:pt x="769" y="360"/>
                    </a:cubicBezTo>
                    <a:cubicBezTo>
                      <a:pt x="771" y="360"/>
                      <a:pt x="772" y="359"/>
                      <a:pt x="773" y="359"/>
                    </a:cubicBezTo>
                    <a:cubicBezTo>
                      <a:pt x="774" y="359"/>
                      <a:pt x="774" y="359"/>
                      <a:pt x="774" y="360"/>
                    </a:cubicBezTo>
                    <a:cubicBezTo>
                      <a:pt x="774" y="360"/>
                      <a:pt x="774" y="361"/>
                      <a:pt x="773" y="361"/>
                    </a:cubicBezTo>
                    <a:cubicBezTo>
                      <a:pt x="772" y="361"/>
                      <a:pt x="771" y="361"/>
                      <a:pt x="771" y="363"/>
                    </a:cubicBezTo>
                    <a:cubicBezTo>
                      <a:pt x="771" y="364"/>
                      <a:pt x="770" y="366"/>
                      <a:pt x="768" y="366"/>
                    </a:cubicBezTo>
                    <a:cubicBezTo>
                      <a:pt x="768" y="366"/>
                      <a:pt x="767" y="366"/>
                      <a:pt x="766" y="366"/>
                    </a:cubicBezTo>
                    <a:cubicBezTo>
                      <a:pt x="766" y="366"/>
                      <a:pt x="766" y="365"/>
                      <a:pt x="765" y="365"/>
                    </a:cubicBezTo>
                    <a:cubicBezTo>
                      <a:pt x="763" y="366"/>
                      <a:pt x="760" y="371"/>
                      <a:pt x="758" y="371"/>
                    </a:cubicBezTo>
                    <a:cubicBezTo>
                      <a:pt x="758" y="371"/>
                      <a:pt x="757" y="371"/>
                      <a:pt x="757" y="371"/>
                    </a:cubicBezTo>
                    <a:cubicBezTo>
                      <a:pt x="756" y="371"/>
                      <a:pt x="756" y="370"/>
                      <a:pt x="755" y="370"/>
                    </a:cubicBezTo>
                    <a:cubicBezTo>
                      <a:pt x="754" y="370"/>
                      <a:pt x="753" y="372"/>
                      <a:pt x="753" y="375"/>
                    </a:cubicBezTo>
                    <a:cubicBezTo>
                      <a:pt x="753" y="376"/>
                      <a:pt x="753" y="377"/>
                      <a:pt x="753" y="378"/>
                    </a:cubicBezTo>
                    <a:cubicBezTo>
                      <a:pt x="754" y="381"/>
                      <a:pt x="756" y="381"/>
                      <a:pt x="759" y="381"/>
                    </a:cubicBezTo>
                    <a:cubicBezTo>
                      <a:pt x="761" y="381"/>
                      <a:pt x="763" y="381"/>
                      <a:pt x="764" y="381"/>
                    </a:cubicBezTo>
                    <a:cubicBezTo>
                      <a:pt x="768" y="381"/>
                      <a:pt x="772" y="377"/>
                      <a:pt x="774" y="377"/>
                    </a:cubicBezTo>
                    <a:cubicBezTo>
                      <a:pt x="774" y="377"/>
                      <a:pt x="774" y="377"/>
                      <a:pt x="774" y="377"/>
                    </a:cubicBezTo>
                    <a:cubicBezTo>
                      <a:pt x="775" y="378"/>
                      <a:pt x="775" y="378"/>
                      <a:pt x="775" y="378"/>
                    </a:cubicBezTo>
                    <a:cubicBezTo>
                      <a:pt x="775" y="378"/>
                      <a:pt x="771" y="381"/>
                      <a:pt x="771" y="385"/>
                    </a:cubicBezTo>
                    <a:cubicBezTo>
                      <a:pt x="771" y="385"/>
                      <a:pt x="771" y="386"/>
                      <a:pt x="771" y="386"/>
                    </a:cubicBezTo>
                    <a:cubicBezTo>
                      <a:pt x="771" y="388"/>
                      <a:pt x="772" y="389"/>
                      <a:pt x="774" y="389"/>
                    </a:cubicBezTo>
                    <a:cubicBezTo>
                      <a:pt x="776" y="389"/>
                      <a:pt x="777" y="389"/>
                      <a:pt x="779" y="387"/>
                    </a:cubicBezTo>
                    <a:cubicBezTo>
                      <a:pt x="780" y="386"/>
                      <a:pt x="780" y="386"/>
                      <a:pt x="780" y="385"/>
                    </a:cubicBezTo>
                    <a:cubicBezTo>
                      <a:pt x="780" y="383"/>
                      <a:pt x="779" y="382"/>
                      <a:pt x="778" y="379"/>
                    </a:cubicBezTo>
                    <a:cubicBezTo>
                      <a:pt x="778" y="378"/>
                      <a:pt x="778" y="377"/>
                      <a:pt x="778" y="376"/>
                    </a:cubicBezTo>
                    <a:cubicBezTo>
                      <a:pt x="778" y="375"/>
                      <a:pt x="779" y="376"/>
                      <a:pt x="780" y="375"/>
                    </a:cubicBezTo>
                    <a:cubicBezTo>
                      <a:pt x="781" y="374"/>
                      <a:pt x="783" y="373"/>
                      <a:pt x="786" y="368"/>
                    </a:cubicBezTo>
                    <a:cubicBezTo>
                      <a:pt x="789" y="363"/>
                      <a:pt x="792" y="364"/>
                      <a:pt x="794" y="360"/>
                    </a:cubicBezTo>
                    <a:cubicBezTo>
                      <a:pt x="795" y="358"/>
                      <a:pt x="797" y="356"/>
                      <a:pt x="798" y="356"/>
                    </a:cubicBezTo>
                    <a:cubicBezTo>
                      <a:pt x="799" y="356"/>
                      <a:pt x="799" y="357"/>
                      <a:pt x="799" y="358"/>
                    </a:cubicBezTo>
                    <a:cubicBezTo>
                      <a:pt x="799" y="362"/>
                      <a:pt x="803" y="365"/>
                      <a:pt x="806" y="365"/>
                    </a:cubicBezTo>
                    <a:cubicBezTo>
                      <a:pt x="807" y="365"/>
                      <a:pt x="808" y="365"/>
                      <a:pt x="808" y="364"/>
                    </a:cubicBezTo>
                    <a:cubicBezTo>
                      <a:pt x="811" y="363"/>
                      <a:pt x="814" y="363"/>
                      <a:pt x="818" y="363"/>
                    </a:cubicBezTo>
                    <a:cubicBezTo>
                      <a:pt x="818" y="363"/>
                      <a:pt x="819" y="363"/>
                      <a:pt x="819" y="363"/>
                    </a:cubicBezTo>
                    <a:cubicBezTo>
                      <a:pt x="825" y="363"/>
                      <a:pt x="828" y="360"/>
                      <a:pt x="828" y="358"/>
                    </a:cubicBezTo>
                    <a:cubicBezTo>
                      <a:pt x="828" y="357"/>
                      <a:pt x="823" y="354"/>
                      <a:pt x="823" y="352"/>
                    </a:cubicBezTo>
                    <a:cubicBezTo>
                      <a:pt x="823" y="351"/>
                      <a:pt x="824" y="351"/>
                      <a:pt x="825" y="350"/>
                    </a:cubicBezTo>
                    <a:cubicBezTo>
                      <a:pt x="825" y="350"/>
                      <a:pt x="826" y="350"/>
                      <a:pt x="827" y="350"/>
                    </a:cubicBezTo>
                    <a:cubicBezTo>
                      <a:pt x="830" y="350"/>
                      <a:pt x="833" y="353"/>
                      <a:pt x="833" y="355"/>
                    </a:cubicBezTo>
                    <a:cubicBezTo>
                      <a:pt x="833" y="356"/>
                      <a:pt x="833" y="356"/>
                      <a:pt x="833" y="356"/>
                    </a:cubicBezTo>
                    <a:cubicBezTo>
                      <a:pt x="833" y="357"/>
                      <a:pt x="833" y="357"/>
                      <a:pt x="833" y="357"/>
                    </a:cubicBezTo>
                    <a:cubicBezTo>
                      <a:pt x="833" y="359"/>
                      <a:pt x="834" y="359"/>
                      <a:pt x="834" y="361"/>
                    </a:cubicBezTo>
                    <a:cubicBezTo>
                      <a:pt x="835" y="364"/>
                      <a:pt x="838" y="364"/>
                      <a:pt x="838" y="365"/>
                    </a:cubicBezTo>
                    <a:cubicBezTo>
                      <a:pt x="838" y="365"/>
                      <a:pt x="837" y="365"/>
                      <a:pt x="837" y="365"/>
                    </a:cubicBezTo>
                    <a:cubicBezTo>
                      <a:pt x="837" y="366"/>
                      <a:pt x="835" y="366"/>
                      <a:pt x="833" y="366"/>
                    </a:cubicBezTo>
                    <a:cubicBezTo>
                      <a:pt x="832" y="366"/>
                      <a:pt x="830" y="366"/>
                      <a:pt x="828" y="366"/>
                    </a:cubicBezTo>
                    <a:cubicBezTo>
                      <a:pt x="826" y="366"/>
                      <a:pt x="823" y="366"/>
                      <a:pt x="822" y="368"/>
                    </a:cubicBezTo>
                    <a:cubicBezTo>
                      <a:pt x="820" y="370"/>
                      <a:pt x="819" y="370"/>
                      <a:pt x="817" y="370"/>
                    </a:cubicBezTo>
                    <a:cubicBezTo>
                      <a:pt x="816" y="370"/>
                      <a:pt x="815" y="370"/>
                      <a:pt x="814" y="370"/>
                    </a:cubicBezTo>
                    <a:cubicBezTo>
                      <a:pt x="811" y="370"/>
                      <a:pt x="806" y="372"/>
                      <a:pt x="806" y="374"/>
                    </a:cubicBezTo>
                    <a:cubicBezTo>
                      <a:pt x="806" y="376"/>
                      <a:pt x="808" y="376"/>
                      <a:pt x="810" y="376"/>
                    </a:cubicBezTo>
                    <a:cubicBezTo>
                      <a:pt x="810" y="376"/>
                      <a:pt x="810" y="377"/>
                      <a:pt x="810" y="377"/>
                    </a:cubicBezTo>
                    <a:cubicBezTo>
                      <a:pt x="810" y="378"/>
                      <a:pt x="806" y="382"/>
                      <a:pt x="803" y="383"/>
                    </a:cubicBezTo>
                    <a:cubicBezTo>
                      <a:pt x="801" y="385"/>
                      <a:pt x="800" y="388"/>
                      <a:pt x="800" y="390"/>
                    </a:cubicBezTo>
                    <a:cubicBezTo>
                      <a:pt x="800" y="391"/>
                      <a:pt x="800" y="392"/>
                      <a:pt x="800" y="393"/>
                    </a:cubicBezTo>
                    <a:cubicBezTo>
                      <a:pt x="801" y="394"/>
                      <a:pt x="802" y="396"/>
                      <a:pt x="802" y="397"/>
                    </a:cubicBezTo>
                    <a:cubicBezTo>
                      <a:pt x="802" y="398"/>
                      <a:pt x="801" y="398"/>
                      <a:pt x="800" y="398"/>
                    </a:cubicBezTo>
                    <a:cubicBezTo>
                      <a:pt x="797" y="398"/>
                      <a:pt x="795" y="401"/>
                      <a:pt x="795" y="404"/>
                    </a:cubicBezTo>
                    <a:cubicBezTo>
                      <a:pt x="795" y="405"/>
                      <a:pt x="795" y="406"/>
                      <a:pt x="796" y="407"/>
                    </a:cubicBezTo>
                    <a:cubicBezTo>
                      <a:pt x="797" y="409"/>
                      <a:pt x="798" y="409"/>
                      <a:pt x="799" y="409"/>
                    </a:cubicBezTo>
                    <a:cubicBezTo>
                      <a:pt x="802" y="409"/>
                      <a:pt x="805" y="407"/>
                      <a:pt x="807" y="405"/>
                    </a:cubicBezTo>
                    <a:cubicBezTo>
                      <a:pt x="808" y="405"/>
                      <a:pt x="808" y="405"/>
                      <a:pt x="809" y="405"/>
                    </a:cubicBezTo>
                    <a:cubicBezTo>
                      <a:pt x="811" y="405"/>
                      <a:pt x="813" y="406"/>
                      <a:pt x="815" y="408"/>
                    </a:cubicBezTo>
                    <a:cubicBezTo>
                      <a:pt x="818" y="410"/>
                      <a:pt x="819" y="413"/>
                      <a:pt x="819" y="414"/>
                    </a:cubicBezTo>
                    <a:cubicBezTo>
                      <a:pt x="819" y="415"/>
                      <a:pt x="819" y="415"/>
                      <a:pt x="819" y="415"/>
                    </a:cubicBezTo>
                    <a:cubicBezTo>
                      <a:pt x="819" y="416"/>
                      <a:pt x="818" y="416"/>
                      <a:pt x="817" y="416"/>
                    </a:cubicBezTo>
                    <a:cubicBezTo>
                      <a:pt x="815" y="416"/>
                      <a:pt x="812" y="413"/>
                      <a:pt x="810" y="411"/>
                    </a:cubicBezTo>
                    <a:cubicBezTo>
                      <a:pt x="809" y="411"/>
                      <a:pt x="808" y="410"/>
                      <a:pt x="808" y="410"/>
                    </a:cubicBezTo>
                    <a:cubicBezTo>
                      <a:pt x="804" y="410"/>
                      <a:pt x="798" y="416"/>
                      <a:pt x="798" y="419"/>
                    </a:cubicBezTo>
                    <a:cubicBezTo>
                      <a:pt x="798" y="423"/>
                      <a:pt x="803" y="425"/>
                      <a:pt x="808" y="427"/>
                    </a:cubicBezTo>
                    <a:cubicBezTo>
                      <a:pt x="812" y="429"/>
                      <a:pt x="816" y="431"/>
                      <a:pt x="815" y="432"/>
                    </a:cubicBezTo>
                    <a:cubicBezTo>
                      <a:pt x="815" y="432"/>
                      <a:pt x="815" y="432"/>
                      <a:pt x="815" y="432"/>
                    </a:cubicBezTo>
                    <a:cubicBezTo>
                      <a:pt x="815" y="432"/>
                      <a:pt x="815" y="432"/>
                      <a:pt x="814" y="432"/>
                    </a:cubicBezTo>
                    <a:cubicBezTo>
                      <a:pt x="813" y="432"/>
                      <a:pt x="812" y="429"/>
                      <a:pt x="810" y="429"/>
                    </a:cubicBezTo>
                    <a:cubicBezTo>
                      <a:pt x="810" y="429"/>
                      <a:pt x="809" y="429"/>
                      <a:pt x="809" y="429"/>
                    </a:cubicBezTo>
                    <a:cubicBezTo>
                      <a:pt x="809" y="430"/>
                      <a:pt x="808" y="430"/>
                      <a:pt x="808" y="430"/>
                    </a:cubicBezTo>
                    <a:cubicBezTo>
                      <a:pt x="806" y="430"/>
                      <a:pt x="805" y="429"/>
                      <a:pt x="802" y="426"/>
                    </a:cubicBezTo>
                    <a:cubicBezTo>
                      <a:pt x="800" y="424"/>
                      <a:pt x="799" y="423"/>
                      <a:pt x="798" y="423"/>
                    </a:cubicBezTo>
                    <a:cubicBezTo>
                      <a:pt x="797" y="423"/>
                      <a:pt x="796" y="423"/>
                      <a:pt x="796" y="424"/>
                    </a:cubicBezTo>
                    <a:cubicBezTo>
                      <a:pt x="794" y="426"/>
                      <a:pt x="784" y="429"/>
                      <a:pt x="783" y="433"/>
                    </a:cubicBezTo>
                    <a:cubicBezTo>
                      <a:pt x="783" y="433"/>
                      <a:pt x="783" y="434"/>
                      <a:pt x="783" y="434"/>
                    </a:cubicBezTo>
                    <a:cubicBezTo>
                      <a:pt x="783" y="436"/>
                      <a:pt x="785" y="436"/>
                      <a:pt x="786" y="436"/>
                    </a:cubicBezTo>
                    <a:cubicBezTo>
                      <a:pt x="787" y="436"/>
                      <a:pt x="789" y="436"/>
                      <a:pt x="790" y="436"/>
                    </a:cubicBezTo>
                    <a:cubicBezTo>
                      <a:pt x="791" y="435"/>
                      <a:pt x="792" y="435"/>
                      <a:pt x="792" y="435"/>
                    </a:cubicBezTo>
                    <a:cubicBezTo>
                      <a:pt x="795" y="435"/>
                      <a:pt x="795" y="437"/>
                      <a:pt x="795" y="439"/>
                    </a:cubicBezTo>
                    <a:cubicBezTo>
                      <a:pt x="795" y="441"/>
                      <a:pt x="796" y="444"/>
                      <a:pt x="799" y="444"/>
                    </a:cubicBezTo>
                    <a:cubicBezTo>
                      <a:pt x="800" y="444"/>
                      <a:pt x="801" y="444"/>
                      <a:pt x="801" y="444"/>
                    </a:cubicBezTo>
                    <a:cubicBezTo>
                      <a:pt x="802" y="444"/>
                      <a:pt x="802" y="444"/>
                      <a:pt x="802" y="444"/>
                    </a:cubicBezTo>
                    <a:cubicBezTo>
                      <a:pt x="804" y="444"/>
                      <a:pt x="805" y="445"/>
                      <a:pt x="806" y="445"/>
                    </a:cubicBezTo>
                    <a:cubicBezTo>
                      <a:pt x="807" y="446"/>
                      <a:pt x="808" y="447"/>
                      <a:pt x="808" y="447"/>
                    </a:cubicBezTo>
                    <a:cubicBezTo>
                      <a:pt x="808" y="447"/>
                      <a:pt x="808" y="447"/>
                      <a:pt x="808" y="447"/>
                    </a:cubicBezTo>
                    <a:cubicBezTo>
                      <a:pt x="806" y="446"/>
                      <a:pt x="805" y="446"/>
                      <a:pt x="803" y="446"/>
                    </a:cubicBezTo>
                    <a:cubicBezTo>
                      <a:pt x="801" y="446"/>
                      <a:pt x="799" y="446"/>
                      <a:pt x="798" y="446"/>
                    </a:cubicBezTo>
                    <a:cubicBezTo>
                      <a:pt x="797" y="446"/>
                      <a:pt x="794" y="444"/>
                      <a:pt x="793" y="441"/>
                    </a:cubicBezTo>
                    <a:cubicBezTo>
                      <a:pt x="792" y="439"/>
                      <a:pt x="783" y="438"/>
                      <a:pt x="781" y="438"/>
                    </a:cubicBezTo>
                    <a:cubicBezTo>
                      <a:pt x="779" y="438"/>
                      <a:pt x="777" y="438"/>
                      <a:pt x="774" y="443"/>
                    </a:cubicBezTo>
                    <a:cubicBezTo>
                      <a:pt x="773" y="444"/>
                      <a:pt x="772" y="444"/>
                      <a:pt x="772" y="444"/>
                    </a:cubicBezTo>
                    <a:cubicBezTo>
                      <a:pt x="770" y="444"/>
                      <a:pt x="768" y="443"/>
                      <a:pt x="767" y="442"/>
                    </a:cubicBezTo>
                    <a:cubicBezTo>
                      <a:pt x="767" y="442"/>
                      <a:pt x="767" y="442"/>
                      <a:pt x="767" y="442"/>
                    </a:cubicBezTo>
                    <a:cubicBezTo>
                      <a:pt x="764" y="442"/>
                      <a:pt x="762" y="446"/>
                      <a:pt x="759" y="446"/>
                    </a:cubicBezTo>
                    <a:cubicBezTo>
                      <a:pt x="759" y="446"/>
                      <a:pt x="758" y="446"/>
                      <a:pt x="758" y="446"/>
                    </a:cubicBezTo>
                    <a:cubicBezTo>
                      <a:pt x="758" y="446"/>
                      <a:pt x="757" y="446"/>
                      <a:pt x="757" y="446"/>
                    </a:cubicBezTo>
                    <a:cubicBezTo>
                      <a:pt x="754" y="446"/>
                      <a:pt x="754" y="448"/>
                      <a:pt x="751" y="448"/>
                    </a:cubicBezTo>
                    <a:cubicBezTo>
                      <a:pt x="746" y="449"/>
                      <a:pt x="747" y="451"/>
                      <a:pt x="745" y="453"/>
                    </a:cubicBezTo>
                    <a:cubicBezTo>
                      <a:pt x="744" y="454"/>
                      <a:pt x="743" y="455"/>
                      <a:pt x="742" y="455"/>
                    </a:cubicBezTo>
                    <a:cubicBezTo>
                      <a:pt x="741" y="455"/>
                      <a:pt x="741" y="454"/>
                      <a:pt x="741" y="453"/>
                    </a:cubicBezTo>
                    <a:cubicBezTo>
                      <a:pt x="741" y="452"/>
                      <a:pt x="741" y="452"/>
                      <a:pt x="741" y="452"/>
                    </a:cubicBezTo>
                    <a:cubicBezTo>
                      <a:pt x="741" y="452"/>
                      <a:pt x="741" y="451"/>
                      <a:pt x="741" y="451"/>
                    </a:cubicBezTo>
                    <a:cubicBezTo>
                      <a:pt x="741" y="448"/>
                      <a:pt x="740" y="446"/>
                      <a:pt x="740" y="443"/>
                    </a:cubicBezTo>
                    <a:cubicBezTo>
                      <a:pt x="740" y="442"/>
                      <a:pt x="740" y="441"/>
                      <a:pt x="740" y="440"/>
                    </a:cubicBezTo>
                    <a:cubicBezTo>
                      <a:pt x="740" y="439"/>
                      <a:pt x="741" y="438"/>
                      <a:pt x="741" y="438"/>
                    </a:cubicBezTo>
                    <a:cubicBezTo>
                      <a:pt x="741" y="437"/>
                      <a:pt x="740" y="436"/>
                      <a:pt x="740" y="436"/>
                    </a:cubicBezTo>
                    <a:cubicBezTo>
                      <a:pt x="739" y="436"/>
                      <a:pt x="739" y="436"/>
                      <a:pt x="739" y="436"/>
                    </a:cubicBezTo>
                    <a:cubicBezTo>
                      <a:pt x="739" y="434"/>
                      <a:pt x="740" y="430"/>
                      <a:pt x="740" y="426"/>
                    </a:cubicBezTo>
                    <a:cubicBezTo>
                      <a:pt x="740" y="425"/>
                      <a:pt x="740" y="423"/>
                      <a:pt x="739" y="422"/>
                    </a:cubicBezTo>
                    <a:cubicBezTo>
                      <a:pt x="739" y="420"/>
                      <a:pt x="739" y="419"/>
                      <a:pt x="739" y="418"/>
                    </a:cubicBezTo>
                    <a:cubicBezTo>
                      <a:pt x="739" y="416"/>
                      <a:pt x="740" y="414"/>
                      <a:pt x="740" y="411"/>
                    </a:cubicBezTo>
                    <a:cubicBezTo>
                      <a:pt x="740" y="408"/>
                      <a:pt x="743" y="407"/>
                      <a:pt x="744" y="404"/>
                    </a:cubicBezTo>
                    <a:cubicBezTo>
                      <a:pt x="744" y="404"/>
                      <a:pt x="744" y="404"/>
                      <a:pt x="744" y="404"/>
                    </a:cubicBezTo>
                    <a:cubicBezTo>
                      <a:pt x="744" y="401"/>
                      <a:pt x="741" y="400"/>
                      <a:pt x="739" y="400"/>
                    </a:cubicBezTo>
                    <a:cubicBezTo>
                      <a:pt x="736" y="400"/>
                      <a:pt x="733" y="398"/>
                      <a:pt x="729" y="395"/>
                    </a:cubicBezTo>
                    <a:cubicBezTo>
                      <a:pt x="728" y="394"/>
                      <a:pt x="727" y="393"/>
                      <a:pt x="725" y="393"/>
                    </a:cubicBezTo>
                    <a:cubicBezTo>
                      <a:pt x="723" y="393"/>
                      <a:pt x="720" y="395"/>
                      <a:pt x="720" y="398"/>
                    </a:cubicBezTo>
                    <a:cubicBezTo>
                      <a:pt x="720" y="401"/>
                      <a:pt x="728" y="404"/>
                      <a:pt x="730" y="408"/>
                    </a:cubicBezTo>
                    <a:cubicBezTo>
                      <a:pt x="732" y="412"/>
                      <a:pt x="734" y="413"/>
                      <a:pt x="734" y="414"/>
                    </a:cubicBezTo>
                    <a:cubicBezTo>
                      <a:pt x="734" y="414"/>
                      <a:pt x="734" y="415"/>
                      <a:pt x="734" y="415"/>
                    </a:cubicBezTo>
                    <a:cubicBezTo>
                      <a:pt x="733" y="415"/>
                      <a:pt x="730" y="415"/>
                      <a:pt x="727" y="415"/>
                    </a:cubicBezTo>
                    <a:cubicBezTo>
                      <a:pt x="725" y="415"/>
                      <a:pt x="724" y="415"/>
                      <a:pt x="722" y="415"/>
                    </a:cubicBezTo>
                    <a:cubicBezTo>
                      <a:pt x="719" y="415"/>
                      <a:pt x="717" y="415"/>
                      <a:pt x="715" y="416"/>
                    </a:cubicBezTo>
                    <a:cubicBezTo>
                      <a:pt x="710" y="417"/>
                      <a:pt x="710" y="422"/>
                      <a:pt x="710" y="425"/>
                    </a:cubicBezTo>
                    <a:cubicBezTo>
                      <a:pt x="710" y="429"/>
                      <a:pt x="718" y="433"/>
                      <a:pt x="718" y="436"/>
                    </a:cubicBezTo>
                    <a:cubicBezTo>
                      <a:pt x="718" y="436"/>
                      <a:pt x="718" y="437"/>
                      <a:pt x="718" y="437"/>
                    </a:cubicBezTo>
                    <a:cubicBezTo>
                      <a:pt x="718" y="438"/>
                      <a:pt x="717" y="438"/>
                      <a:pt x="717" y="438"/>
                    </a:cubicBezTo>
                    <a:cubicBezTo>
                      <a:pt x="716" y="438"/>
                      <a:pt x="714" y="436"/>
                      <a:pt x="714" y="435"/>
                    </a:cubicBezTo>
                    <a:cubicBezTo>
                      <a:pt x="713" y="433"/>
                      <a:pt x="710" y="430"/>
                      <a:pt x="709" y="430"/>
                    </a:cubicBezTo>
                    <a:cubicBezTo>
                      <a:pt x="709" y="430"/>
                      <a:pt x="708" y="430"/>
                      <a:pt x="708" y="430"/>
                    </a:cubicBezTo>
                    <a:cubicBezTo>
                      <a:pt x="708" y="430"/>
                      <a:pt x="707" y="431"/>
                      <a:pt x="707" y="432"/>
                    </a:cubicBezTo>
                    <a:cubicBezTo>
                      <a:pt x="707" y="433"/>
                      <a:pt x="708" y="435"/>
                      <a:pt x="708" y="437"/>
                    </a:cubicBezTo>
                    <a:cubicBezTo>
                      <a:pt x="708" y="438"/>
                      <a:pt x="708" y="438"/>
                      <a:pt x="708" y="439"/>
                    </a:cubicBezTo>
                    <a:cubicBezTo>
                      <a:pt x="708" y="440"/>
                      <a:pt x="708" y="441"/>
                      <a:pt x="706" y="444"/>
                    </a:cubicBezTo>
                    <a:cubicBezTo>
                      <a:pt x="705" y="445"/>
                      <a:pt x="705" y="446"/>
                      <a:pt x="705" y="447"/>
                    </a:cubicBezTo>
                    <a:cubicBezTo>
                      <a:pt x="705" y="448"/>
                      <a:pt x="705" y="448"/>
                      <a:pt x="705" y="448"/>
                    </a:cubicBezTo>
                    <a:cubicBezTo>
                      <a:pt x="705" y="449"/>
                      <a:pt x="705" y="449"/>
                      <a:pt x="704" y="449"/>
                    </a:cubicBezTo>
                    <a:cubicBezTo>
                      <a:pt x="701" y="451"/>
                      <a:pt x="700" y="452"/>
                      <a:pt x="696" y="455"/>
                    </a:cubicBezTo>
                    <a:cubicBezTo>
                      <a:pt x="693" y="457"/>
                      <a:pt x="692" y="459"/>
                      <a:pt x="692" y="461"/>
                    </a:cubicBezTo>
                    <a:cubicBezTo>
                      <a:pt x="692" y="462"/>
                      <a:pt x="692" y="463"/>
                      <a:pt x="693" y="465"/>
                    </a:cubicBezTo>
                    <a:cubicBezTo>
                      <a:pt x="693" y="465"/>
                      <a:pt x="693" y="465"/>
                      <a:pt x="693" y="465"/>
                    </a:cubicBezTo>
                    <a:cubicBezTo>
                      <a:pt x="693" y="468"/>
                      <a:pt x="690" y="469"/>
                      <a:pt x="689" y="469"/>
                    </a:cubicBezTo>
                    <a:cubicBezTo>
                      <a:pt x="689" y="469"/>
                      <a:pt x="690" y="468"/>
                      <a:pt x="691" y="466"/>
                    </a:cubicBezTo>
                    <a:cubicBezTo>
                      <a:pt x="692" y="465"/>
                      <a:pt x="692" y="464"/>
                      <a:pt x="692" y="463"/>
                    </a:cubicBezTo>
                    <a:cubicBezTo>
                      <a:pt x="692" y="461"/>
                      <a:pt x="691" y="459"/>
                      <a:pt x="691" y="457"/>
                    </a:cubicBezTo>
                    <a:cubicBezTo>
                      <a:pt x="691" y="456"/>
                      <a:pt x="691" y="456"/>
                      <a:pt x="691" y="455"/>
                    </a:cubicBezTo>
                    <a:cubicBezTo>
                      <a:pt x="693" y="453"/>
                      <a:pt x="698" y="450"/>
                      <a:pt x="702" y="446"/>
                    </a:cubicBezTo>
                    <a:cubicBezTo>
                      <a:pt x="704" y="444"/>
                      <a:pt x="705" y="438"/>
                      <a:pt x="705" y="433"/>
                    </a:cubicBezTo>
                    <a:cubicBezTo>
                      <a:pt x="705" y="431"/>
                      <a:pt x="705" y="429"/>
                      <a:pt x="704" y="428"/>
                    </a:cubicBezTo>
                    <a:cubicBezTo>
                      <a:pt x="704" y="428"/>
                      <a:pt x="703" y="428"/>
                      <a:pt x="703" y="428"/>
                    </a:cubicBezTo>
                    <a:cubicBezTo>
                      <a:pt x="701" y="428"/>
                      <a:pt x="700" y="429"/>
                      <a:pt x="698" y="431"/>
                    </a:cubicBezTo>
                    <a:cubicBezTo>
                      <a:pt x="697" y="432"/>
                      <a:pt x="696" y="433"/>
                      <a:pt x="696" y="433"/>
                    </a:cubicBezTo>
                    <a:cubicBezTo>
                      <a:pt x="696" y="433"/>
                      <a:pt x="696" y="432"/>
                      <a:pt x="696" y="432"/>
                    </a:cubicBezTo>
                    <a:cubicBezTo>
                      <a:pt x="696" y="431"/>
                      <a:pt x="696" y="430"/>
                      <a:pt x="696" y="429"/>
                    </a:cubicBezTo>
                    <a:cubicBezTo>
                      <a:pt x="698" y="426"/>
                      <a:pt x="698" y="420"/>
                      <a:pt x="700" y="415"/>
                    </a:cubicBezTo>
                    <a:cubicBezTo>
                      <a:pt x="701" y="414"/>
                      <a:pt x="701" y="412"/>
                      <a:pt x="701" y="411"/>
                    </a:cubicBezTo>
                    <a:cubicBezTo>
                      <a:pt x="701" y="408"/>
                      <a:pt x="700" y="405"/>
                      <a:pt x="699" y="402"/>
                    </a:cubicBezTo>
                    <a:cubicBezTo>
                      <a:pt x="698" y="399"/>
                      <a:pt x="694" y="398"/>
                      <a:pt x="690" y="398"/>
                    </a:cubicBezTo>
                    <a:cubicBezTo>
                      <a:pt x="688" y="398"/>
                      <a:pt x="686" y="398"/>
                      <a:pt x="684" y="398"/>
                    </a:cubicBezTo>
                    <a:cubicBezTo>
                      <a:pt x="683" y="398"/>
                      <a:pt x="683" y="398"/>
                      <a:pt x="682" y="398"/>
                    </a:cubicBezTo>
                    <a:cubicBezTo>
                      <a:pt x="682" y="398"/>
                      <a:pt x="682" y="398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2" y="396"/>
                      <a:pt x="691" y="391"/>
                      <a:pt x="696" y="385"/>
                    </a:cubicBezTo>
                    <a:cubicBezTo>
                      <a:pt x="700" y="379"/>
                      <a:pt x="698" y="375"/>
                      <a:pt x="705" y="368"/>
                    </a:cubicBezTo>
                    <a:cubicBezTo>
                      <a:pt x="712" y="361"/>
                      <a:pt x="710" y="350"/>
                      <a:pt x="713" y="344"/>
                    </a:cubicBezTo>
                    <a:cubicBezTo>
                      <a:pt x="715" y="342"/>
                      <a:pt x="715" y="341"/>
                      <a:pt x="715" y="339"/>
                    </a:cubicBezTo>
                    <a:cubicBezTo>
                      <a:pt x="715" y="337"/>
                      <a:pt x="714" y="336"/>
                      <a:pt x="712" y="335"/>
                    </a:cubicBezTo>
                    <a:cubicBezTo>
                      <a:pt x="712" y="335"/>
                      <a:pt x="711" y="335"/>
                      <a:pt x="711" y="335"/>
                    </a:cubicBezTo>
                    <a:cubicBezTo>
                      <a:pt x="708" y="335"/>
                      <a:pt x="698" y="342"/>
                      <a:pt x="695" y="347"/>
                    </a:cubicBezTo>
                    <a:cubicBezTo>
                      <a:pt x="694" y="348"/>
                      <a:pt x="694" y="349"/>
                      <a:pt x="694" y="351"/>
                    </a:cubicBezTo>
                    <a:cubicBezTo>
                      <a:pt x="694" y="352"/>
                      <a:pt x="694" y="353"/>
                      <a:pt x="694" y="354"/>
                    </a:cubicBezTo>
                    <a:cubicBezTo>
                      <a:pt x="694" y="355"/>
                      <a:pt x="694" y="357"/>
                      <a:pt x="692" y="360"/>
                    </a:cubicBezTo>
                    <a:cubicBezTo>
                      <a:pt x="688" y="368"/>
                      <a:pt x="679" y="367"/>
                      <a:pt x="677" y="374"/>
                    </a:cubicBezTo>
                    <a:cubicBezTo>
                      <a:pt x="675" y="380"/>
                      <a:pt x="671" y="388"/>
                      <a:pt x="669" y="390"/>
                    </a:cubicBezTo>
                    <a:cubicBezTo>
                      <a:pt x="668" y="390"/>
                      <a:pt x="668" y="392"/>
                      <a:pt x="668" y="394"/>
                    </a:cubicBezTo>
                    <a:cubicBezTo>
                      <a:pt x="668" y="397"/>
                      <a:pt x="668" y="401"/>
                      <a:pt x="668" y="404"/>
                    </a:cubicBezTo>
                    <a:cubicBezTo>
                      <a:pt x="668" y="405"/>
                      <a:pt x="668" y="406"/>
                      <a:pt x="668" y="406"/>
                    </a:cubicBezTo>
                    <a:cubicBezTo>
                      <a:pt x="668" y="407"/>
                      <a:pt x="668" y="408"/>
                      <a:pt x="668" y="409"/>
                    </a:cubicBezTo>
                    <a:cubicBezTo>
                      <a:pt x="668" y="411"/>
                      <a:pt x="669" y="413"/>
                      <a:pt x="671" y="413"/>
                    </a:cubicBezTo>
                    <a:cubicBezTo>
                      <a:pt x="671" y="413"/>
                      <a:pt x="672" y="413"/>
                      <a:pt x="672" y="413"/>
                    </a:cubicBezTo>
                    <a:cubicBezTo>
                      <a:pt x="676" y="411"/>
                      <a:pt x="678" y="401"/>
                      <a:pt x="678" y="397"/>
                    </a:cubicBezTo>
                    <a:cubicBezTo>
                      <a:pt x="678" y="395"/>
                      <a:pt x="677" y="394"/>
                      <a:pt x="677" y="393"/>
                    </a:cubicBezTo>
                    <a:cubicBezTo>
                      <a:pt x="677" y="393"/>
                      <a:pt x="678" y="393"/>
                      <a:pt x="678" y="392"/>
                    </a:cubicBezTo>
                    <a:cubicBezTo>
                      <a:pt x="678" y="392"/>
                      <a:pt x="678" y="392"/>
                      <a:pt x="678" y="392"/>
                    </a:cubicBezTo>
                    <a:cubicBezTo>
                      <a:pt x="679" y="392"/>
                      <a:pt x="679" y="393"/>
                      <a:pt x="680" y="395"/>
                    </a:cubicBezTo>
                    <a:cubicBezTo>
                      <a:pt x="680" y="397"/>
                      <a:pt x="680" y="399"/>
                      <a:pt x="680" y="401"/>
                    </a:cubicBezTo>
                    <a:cubicBezTo>
                      <a:pt x="680" y="402"/>
                      <a:pt x="680" y="403"/>
                      <a:pt x="680" y="403"/>
                    </a:cubicBezTo>
                    <a:cubicBezTo>
                      <a:pt x="680" y="407"/>
                      <a:pt x="677" y="408"/>
                      <a:pt x="676" y="414"/>
                    </a:cubicBezTo>
                    <a:cubicBezTo>
                      <a:pt x="675" y="414"/>
                      <a:pt x="675" y="414"/>
                      <a:pt x="675" y="415"/>
                    </a:cubicBezTo>
                    <a:cubicBezTo>
                      <a:pt x="675" y="419"/>
                      <a:pt x="682" y="421"/>
                      <a:pt x="682" y="423"/>
                    </a:cubicBezTo>
                    <a:cubicBezTo>
                      <a:pt x="682" y="423"/>
                      <a:pt x="682" y="423"/>
                      <a:pt x="682" y="423"/>
                    </a:cubicBezTo>
                    <a:cubicBezTo>
                      <a:pt x="682" y="423"/>
                      <a:pt x="682" y="423"/>
                      <a:pt x="681" y="423"/>
                    </a:cubicBezTo>
                    <a:cubicBezTo>
                      <a:pt x="681" y="423"/>
                      <a:pt x="679" y="422"/>
                      <a:pt x="678" y="422"/>
                    </a:cubicBezTo>
                    <a:cubicBezTo>
                      <a:pt x="678" y="422"/>
                      <a:pt x="677" y="422"/>
                      <a:pt x="677" y="423"/>
                    </a:cubicBezTo>
                    <a:cubicBezTo>
                      <a:pt x="677" y="423"/>
                      <a:pt x="676" y="423"/>
                      <a:pt x="675" y="423"/>
                    </a:cubicBezTo>
                    <a:cubicBezTo>
                      <a:pt x="675" y="423"/>
                      <a:pt x="674" y="423"/>
                      <a:pt x="674" y="423"/>
                    </a:cubicBezTo>
                    <a:cubicBezTo>
                      <a:pt x="672" y="423"/>
                      <a:pt x="671" y="424"/>
                      <a:pt x="670" y="425"/>
                    </a:cubicBezTo>
                    <a:cubicBezTo>
                      <a:pt x="669" y="427"/>
                      <a:pt x="668" y="428"/>
                      <a:pt x="667" y="428"/>
                    </a:cubicBezTo>
                    <a:cubicBezTo>
                      <a:pt x="666" y="428"/>
                      <a:pt x="666" y="428"/>
                      <a:pt x="665" y="428"/>
                    </a:cubicBezTo>
                    <a:cubicBezTo>
                      <a:pt x="664" y="427"/>
                      <a:pt x="664" y="427"/>
                      <a:pt x="663" y="426"/>
                    </a:cubicBezTo>
                    <a:cubicBezTo>
                      <a:pt x="663" y="425"/>
                      <a:pt x="664" y="424"/>
                      <a:pt x="665" y="422"/>
                    </a:cubicBezTo>
                    <a:cubicBezTo>
                      <a:pt x="665" y="421"/>
                      <a:pt x="665" y="420"/>
                      <a:pt x="665" y="420"/>
                    </a:cubicBezTo>
                    <a:cubicBezTo>
                      <a:pt x="665" y="418"/>
                      <a:pt x="664" y="416"/>
                      <a:pt x="661" y="415"/>
                    </a:cubicBezTo>
                    <a:cubicBezTo>
                      <a:pt x="659" y="415"/>
                      <a:pt x="659" y="414"/>
                      <a:pt x="659" y="413"/>
                    </a:cubicBezTo>
                    <a:cubicBezTo>
                      <a:pt x="659" y="411"/>
                      <a:pt x="660" y="409"/>
                      <a:pt x="660" y="407"/>
                    </a:cubicBezTo>
                    <a:cubicBezTo>
                      <a:pt x="660" y="406"/>
                      <a:pt x="659" y="405"/>
                      <a:pt x="657" y="405"/>
                    </a:cubicBezTo>
                    <a:cubicBezTo>
                      <a:pt x="655" y="405"/>
                      <a:pt x="654" y="404"/>
                      <a:pt x="654" y="403"/>
                    </a:cubicBezTo>
                    <a:cubicBezTo>
                      <a:pt x="654" y="399"/>
                      <a:pt x="650" y="401"/>
                      <a:pt x="650" y="400"/>
                    </a:cubicBezTo>
                    <a:cubicBezTo>
                      <a:pt x="650" y="400"/>
                      <a:pt x="649" y="400"/>
                      <a:pt x="649" y="400"/>
                    </a:cubicBezTo>
                    <a:cubicBezTo>
                      <a:pt x="649" y="398"/>
                      <a:pt x="653" y="396"/>
                      <a:pt x="653" y="393"/>
                    </a:cubicBezTo>
                    <a:cubicBezTo>
                      <a:pt x="653" y="391"/>
                      <a:pt x="651" y="388"/>
                      <a:pt x="648" y="388"/>
                    </a:cubicBezTo>
                    <a:cubicBezTo>
                      <a:pt x="648" y="388"/>
                      <a:pt x="648" y="388"/>
                      <a:pt x="648" y="389"/>
                    </a:cubicBezTo>
                    <a:cubicBezTo>
                      <a:pt x="645" y="389"/>
                      <a:pt x="642" y="394"/>
                      <a:pt x="642" y="399"/>
                    </a:cubicBezTo>
                    <a:cubicBezTo>
                      <a:pt x="642" y="403"/>
                      <a:pt x="644" y="403"/>
                      <a:pt x="644" y="405"/>
                    </a:cubicBezTo>
                    <a:cubicBezTo>
                      <a:pt x="644" y="408"/>
                      <a:pt x="645" y="413"/>
                      <a:pt x="647" y="415"/>
                    </a:cubicBezTo>
                    <a:cubicBezTo>
                      <a:pt x="648" y="417"/>
                      <a:pt x="650" y="419"/>
                      <a:pt x="650" y="420"/>
                    </a:cubicBezTo>
                    <a:cubicBezTo>
                      <a:pt x="650" y="420"/>
                      <a:pt x="650" y="420"/>
                      <a:pt x="650" y="421"/>
                    </a:cubicBezTo>
                    <a:cubicBezTo>
                      <a:pt x="649" y="421"/>
                      <a:pt x="649" y="421"/>
                      <a:pt x="649" y="421"/>
                    </a:cubicBezTo>
                    <a:cubicBezTo>
                      <a:pt x="648" y="421"/>
                      <a:pt x="646" y="418"/>
                      <a:pt x="644" y="418"/>
                    </a:cubicBezTo>
                    <a:cubicBezTo>
                      <a:pt x="644" y="418"/>
                      <a:pt x="644" y="418"/>
                      <a:pt x="644" y="419"/>
                    </a:cubicBezTo>
                    <a:cubicBezTo>
                      <a:pt x="644" y="420"/>
                      <a:pt x="644" y="421"/>
                      <a:pt x="644" y="422"/>
                    </a:cubicBezTo>
                    <a:cubicBezTo>
                      <a:pt x="644" y="422"/>
                      <a:pt x="644" y="422"/>
                      <a:pt x="644" y="422"/>
                    </a:cubicBezTo>
                    <a:cubicBezTo>
                      <a:pt x="643" y="423"/>
                      <a:pt x="642" y="418"/>
                      <a:pt x="640" y="416"/>
                    </a:cubicBezTo>
                    <a:cubicBezTo>
                      <a:pt x="640" y="416"/>
                      <a:pt x="639" y="416"/>
                      <a:pt x="639" y="416"/>
                    </a:cubicBezTo>
                    <a:cubicBezTo>
                      <a:pt x="637" y="416"/>
                      <a:pt x="635" y="417"/>
                      <a:pt x="634" y="419"/>
                    </a:cubicBezTo>
                    <a:cubicBezTo>
                      <a:pt x="634" y="419"/>
                      <a:pt x="634" y="419"/>
                      <a:pt x="634" y="419"/>
                    </a:cubicBezTo>
                    <a:cubicBezTo>
                      <a:pt x="635" y="421"/>
                      <a:pt x="638" y="423"/>
                      <a:pt x="639" y="425"/>
                    </a:cubicBezTo>
                    <a:cubicBezTo>
                      <a:pt x="639" y="425"/>
                      <a:pt x="639" y="426"/>
                      <a:pt x="639" y="426"/>
                    </a:cubicBezTo>
                    <a:cubicBezTo>
                      <a:pt x="639" y="427"/>
                      <a:pt x="638" y="428"/>
                      <a:pt x="637" y="430"/>
                    </a:cubicBezTo>
                    <a:cubicBezTo>
                      <a:pt x="636" y="432"/>
                      <a:pt x="636" y="436"/>
                      <a:pt x="635" y="436"/>
                    </a:cubicBezTo>
                    <a:cubicBezTo>
                      <a:pt x="634" y="436"/>
                      <a:pt x="634" y="435"/>
                      <a:pt x="634" y="434"/>
                    </a:cubicBezTo>
                    <a:cubicBezTo>
                      <a:pt x="634" y="433"/>
                      <a:pt x="634" y="431"/>
                      <a:pt x="634" y="430"/>
                    </a:cubicBezTo>
                    <a:cubicBezTo>
                      <a:pt x="635" y="430"/>
                      <a:pt x="635" y="430"/>
                      <a:pt x="635" y="430"/>
                    </a:cubicBezTo>
                    <a:cubicBezTo>
                      <a:pt x="634" y="429"/>
                      <a:pt x="633" y="429"/>
                      <a:pt x="632" y="429"/>
                    </a:cubicBezTo>
                    <a:cubicBezTo>
                      <a:pt x="632" y="429"/>
                      <a:pt x="632" y="429"/>
                      <a:pt x="631" y="429"/>
                    </a:cubicBezTo>
                    <a:cubicBezTo>
                      <a:pt x="630" y="429"/>
                      <a:pt x="628" y="429"/>
                      <a:pt x="628" y="427"/>
                    </a:cubicBezTo>
                    <a:cubicBezTo>
                      <a:pt x="628" y="427"/>
                      <a:pt x="628" y="427"/>
                      <a:pt x="628" y="427"/>
                    </a:cubicBezTo>
                    <a:cubicBezTo>
                      <a:pt x="629" y="425"/>
                      <a:pt x="629" y="425"/>
                      <a:pt x="630" y="425"/>
                    </a:cubicBezTo>
                    <a:cubicBezTo>
                      <a:pt x="631" y="424"/>
                      <a:pt x="632" y="424"/>
                      <a:pt x="633" y="423"/>
                    </a:cubicBezTo>
                    <a:cubicBezTo>
                      <a:pt x="632" y="421"/>
                      <a:pt x="627" y="418"/>
                      <a:pt x="626" y="418"/>
                    </a:cubicBezTo>
                    <a:cubicBezTo>
                      <a:pt x="626" y="418"/>
                      <a:pt x="626" y="418"/>
                      <a:pt x="626" y="418"/>
                    </a:cubicBezTo>
                    <a:cubicBezTo>
                      <a:pt x="626" y="418"/>
                      <a:pt x="626" y="419"/>
                      <a:pt x="626" y="420"/>
                    </a:cubicBezTo>
                    <a:cubicBezTo>
                      <a:pt x="626" y="421"/>
                      <a:pt x="626" y="422"/>
                      <a:pt x="626" y="423"/>
                    </a:cubicBezTo>
                    <a:cubicBezTo>
                      <a:pt x="627" y="423"/>
                      <a:pt x="627" y="424"/>
                      <a:pt x="627" y="424"/>
                    </a:cubicBezTo>
                    <a:cubicBezTo>
                      <a:pt x="627" y="426"/>
                      <a:pt x="625" y="428"/>
                      <a:pt x="625" y="430"/>
                    </a:cubicBezTo>
                    <a:cubicBezTo>
                      <a:pt x="625" y="432"/>
                      <a:pt x="625" y="433"/>
                      <a:pt x="625" y="434"/>
                    </a:cubicBezTo>
                    <a:cubicBezTo>
                      <a:pt x="625" y="434"/>
                      <a:pt x="625" y="434"/>
                      <a:pt x="625" y="434"/>
                    </a:cubicBezTo>
                    <a:cubicBezTo>
                      <a:pt x="624" y="434"/>
                      <a:pt x="623" y="433"/>
                      <a:pt x="623" y="429"/>
                    </a:cubicBezTo>
                    <a:cubicBezTo>
                      <a:pt x="623" y="424"/>
                      <a:pt x="622" y="421"/>
                      <a:pt x="619" y="421"/>
                    </a:cubicBezTo>
                    <a:cubicBezTo>
                      <a:pt x="619" y="421"/>
                      <a:pt x="619" y="421"/>
                      <a:pt x="619" y="421"/>
                    </a:cubicBezTo>
                    <a:cubicBezTo>
                      <a:pt x="617" y="421"/>
                      <a:pt x="617" y="422"/>
                      <a:pt x="617" y="423"/>
                    </a:cubicBezTo>
                    <a:cubicBezTo>
                      <a:pt x="617" y="424"/>
                      <a:pt x="617" y="425"/>
                      <a:pt x="617" y="426"/>
                    </a:cubicBezTo>
                    <a:cubicBezTo>
                      <a:pt x="617" y="427"/>
                      <a:pt x="617" y="428"/>
                      <a:pt x="617" y="430"/>
                    </a:cubicBezTo>
                    <a:cubicBezTo>
                      <a:pt x="617" y="432"/>
                      <a:pt x="617" y="433"/>
                      <a:pt x="616" y="433"/>
                    </a:cubicBezTo>
                    <a:cubicBezTo>
                      <a:pt x="616" y="433"/>
                      <a:pt x="616" y="433"/>
                      <a:pt x="616" y="433"/>
                    </a:cubicBezTo>
                    <a:cubicBezTo>
                      <a:pt x="615" y="433"/>
                      <a:pt x="615" y="432"/>
                      <a:pt x="615" y="432"/>
                    </a:cubicBezTo>
                    <a:cubicBezTo>
                      <a:pt x="615" y="430"/>
                      <a:pt x="616" y="428"/>
                      <a:pt x="616" y="427"/>
                    </a:cubicBezTo>
                    <a:cubicBezTo>
                      <a:pt x="616" y="426"/>
                      <a:pt x="615" y="425"/>
                      <a:pt x="615" y="424"/>
                    </a:cubicBezTo>
                    <a:cubicBezTo>
                      <a:pt x="614" y="424"/>
                      <a:pt x="614" y="424"/>
                      <a:pt x="614" y="424"/>
                    </a:cubicBezTo>
                    <a:cubicBezTo>
                      <a:pt x="611" y="424"/>
                      <a:pt x="607" y="430"/>
                      <a:pt x="607" y="433"/>
                    </a:cubicBezTo>
                    <a:cubicBezTo>
                      <a:pt x="607" y="436"/>
                      <a:pt x="610" y="438"/>
                      <a:pt x="610" y="439"/>
                    </a:cubicBezTo>
                    <a:cubicBezTo>
                      <a:pt x="610" y="439"/>
                      <a:pt x="610" y="439"/>
                      <a:pt x="609" y="439"/>
                    </a:cubicBezTo>
                    <a:cubicBezTo>
                      <a:pt x="607" y="440"/>
                      <a:pt x="603" y="443"/>
                      <a:pt x="603" y="446"/>
                    </a:cubicBezTo>
                    <a:cubicBezTo>
                      <a:pt x="603" y="447"/>
                      <a:pt x="604" y="448"/>
                      <a:pt x="605" y="449"/>
                    </a:cubicBezTo>
                    <a:cubicBezTo>
                      <a:pt x="606" y="449"/>
                      <a:pt x="606" y="450"/>
                      <a:pt x="606" y="451"/>
                    </a:cubicBezTo>
                    <a:cubicBezTo>
                      <a:pt x="606" y="452"/>
                      <a:pt x="604" y="454"/>
                      <a:pt x="604" y="457"/>
                    </a:cubicBezTo>
                    <a:cubicBezTo>
                      <a:pt x="604" y="460"/>
                      <a:pt x="607" y="461"/>
                      <a:pt x="611" y="461"/>
                    </a:cubicBezTo>
                    <a:cubicBezTo>
                      <a:pt x="614" y="461"/>
                      <a:pt x="617" y="460"/>
                      <a:pt x="619" y="459"/>
                    </a:cubicBezTo>
                    <a:cubicBezTo>
                      <a:pt x="620" y="458"/>
                      <a:pt x="621" y="457"/>
                      <a:pt x="621" y="456"/>
                    </a:cubicBezTo>
                    <a:cubicBezTo>
                      <a:pt x="621" y="454"/>
                      <a:pt x="619" y="452"/>
                      <a:pt x="619" y="450"/>
                    </a:cubicBezTo>
                    <a:cubicBezTo>
                      <a:pt x="619" y="449"/>
                      <a:pt x="620" y="448"/>
                      <a:pt x="620" y="447"/>
                    </a:cubicBezTo>
                    <a:cubicBezTo>
                      <a:pt x="621" y="446"/>
                      <a:pt x="621" y="446"/>
                      <a:pt x="622" y="446"/>
                    </a:cubicBezTo>
                    <a:cubicBezTo>
                      <a:pt x="623" y="446"/>
                      <a:pt x="624" y="448"/>
                      <a:pt x="625" y="449"/>
                    </a:cubicBezTo>
                    <a:cubicBezTo>
                      <a:pt x="625" y="449"/>
                      <a:pt x="625" y="450"/>
                      <a:pt x="626" y="450"/>
                    </a:cubicBezTo>
                    <a:cubicBezTo>
                      <a:pt x="628" y="449"/>
                      <a:pt x="630" y="448"/>
                      <a:pt x="633" y="445"/>
                    </a:cubicBezTo>
                    <a:cubicBezTo>
                      <a:pt x="635" y="443"/>
                      <a:pt x="636" y="443"/>
                      <a:pt x="637" y="443"/>
                    </a:cubicBezTo>
                    <a:cubicBezTo>
                      <a:pt x="638" y="443"/>
                      <a:pt x="638" y="443"/>
                      <a:pt x="639" y="443"/>
                    </a:cubicBezTo>
                    <a:cubicBezTo>
                      <a:pt x="640" y="443"/>
                      <a:pt x="642" y="443"/>
                      <a:pt x="643" y="441"/>
                    </a:cubicBezTo>
                    <a:cubicBezTo>
                      <a:pt x="644" y="439"/>
                      <a:pt x="647" y="438"/>
                      <a:pt x="648" y="438"/>
                    </a:cubicBezTo>
                    <a:cubicBezTo>
                      <a:pt x="650" y="438"/>
                      <a:pt x="651" y="439"/>
                      <a:pt x="651" y="440"/>
                    </a:cubicBezTo>
                    <a:cubicBezTo>
                      <a:pt x="651" y="442"/>
                      <a:pt x="648" y="442"/>
                      <a:pt x="646" y="444"/>
                    </a:cubicBezTo>
                    <a:cubicBezTo>
                      <a:pt x="644" y="446"/>
                      <a:pt x="643" y="445"/>
                      <a:pt x="639" y="449"/>
                    </a:cubicBezTo>
                    <a:cubicBezTo>
                      <a:pt x="636" y="452"/>
                      <a:pt x="628" y="451"/>
                      <a:pt x="628" y="454"/>
                    </a:cubicBezTo>
                    <a:cubicBezTo>
                      <a:pt x="628" y="457"/>
                      <a:pt x="633" y="456"/>
                      <a:pt x="634" y="462"/>
                    </a:cubicBezTo>
                    <a:cubicBezTo>
                      <a:pt x="635" y="464"/>
                      <a:pt x="636" y="465"/>
                      <a:pt x="637" y="465"/>
                    </a:cubicBezTo>
                    <a:cubicBezTo>
                      <a:pt x="637" y="465"/>
                      <a:pt x="638" y="464"/>
                      <a:pt x="638" y="464"/>
                    </a:cubicBezTo>
                    <a:cubicBezTo>
                      <a:pt x="638" y="464"/>
                      <a:pt x="638" y="464"/>
                      <a:pt x="638" y="464"/>
                    </a:cubicBezTo>
                    <a:cubicBezTo>
                      <a:pt x="638" y="465"/>
                      <a:pt x="638" y="465"/>
                      <a:pt x="637" y="465"/>
                    </a:cubicBezTo>
                    <a:cubicBezTo>
                      <a:pt x="636" y="465"/>
                      <a:pt x="635" y="465"/>
                      <a:pt x="634" y="465"/>
                    </a:cubicBezTo>
                    <a:cubicBezTo>
                      <a:pt x="630" y="465"/>
                      <a:pt x="626" y="465"/>
                      <a:pt x="624" y="463"/>
                    </a:cubicBezTo>
                    <a:cubicBezTo>
                      <a:pt x="622" y="463"/>
                      <a:pt x="621" y="462"/>
                      <a:pt x="621" y="462"/>
                    </a:cubicBezTo>
                    <a:cubicBezTo>
                      <a:pt x="618" y="462"/>
                      <a:pt x="617" y="464"/>
                      <a:pt x="617" y="466"/>
                    </a:cubicBezTo>
                    <a:cubicBezTo>
                      <a:pt x="617" y="467"/>
                      <a:pt x="617" y="467"/>
                      <a:pt x="617" y="467"/>
                    </a:cubicBezTo>
                    <a:cubicBezTo>
                      <a:pt x="617" y="470"/>
                      <a:pt x="626" y="478"/>
                      <a:pt x="630" y="479"/>
                    </a:cubicBezTo>
                    <a:cubicBezTo>
                      <a:pt x="630" y="479"/>
                      <a:pt x="630" y="479"/>
                      <a:pt x="630" y="479"/>
                    </a:cubicBezTo>
                    <a:cubicBezTo>
                      <a:pt x="634" y="479"/>
                      <a:pt x="640" y="474"/>
                      <a:pt x="641" y="471"/>
                    </a:cubicBezTo>
                    <a:cubicBezTo>
                      <a:pt x="642" y="471"/>
                      <a:pt x="642" y="470"/>
                      <a:pt x="642" y="470"/>
                    </a:cubicBezTo>
                    <a:cubicBezTo>
                      <a:pt x="642" y="468"/>
                      <a:pt x="639" y="468"/>
                      <a:pt x="639" y="466"/>
                    </a:cubicBezTo>
                    <a:cubicBezTo>
                      <a:pt x="639" y="465"/>
                      <a:pt x="640" y="465"/>
                      <a:pt x="641" y="465"/>
                    </a:cubicBezTo>
                    <a:cubicBezTo>
                      <a:pt x="642" y="465"/>
                      <a:pt x="643" y="465"/>
                      <a:pt x="644" y="464"/>
                    </a:cubicBezTo>
                    <a:cubicBezTo>
                      <a:pt x="645" y="462"/>
                      <a:pt x="652" y="459"/>
                      <a:pt x="656" y="456"/>
                    </a:cubicBezTo>
                    <a:cubicBezTo>
                      <a:pt x="661" y="454"/>
                      <a:pt x="662" y="452"/>
                      <a:pt x="665" y="448"/>
                    </a:cubicBezTo>
                    <a:cubicBezTo>
                      <a:pt x="665" y="447"/>
                      <a:pt x="666" y="447"/>
                      <a:pt x="667" y="447"/>
                    </a:cubicBezTo>
                    <a:cubicBezTo>
                      <a:pt x="669" y="447"/>
                      <a:pt x="670" y="449"/>
                      <a:pt x="670" y="451"/>
                    </a:cubicBezTo>
                    <a:cubicBezTo>
                      <a:pt x="670" y="454"/>
                      <a:pt x="664" y="457"/>
                      <a:pt x="663" y="457"/>
                    </a:cubicBezTo>
                    <a:cubicBezTo>
                      <a:pt x="661" y="458"/>
                      <a:pt x="660" y="460"/>
                      <a:pt x="660" y="463"/>
                    </a:cubicBezTo>
                    <a:cubicBezTo>
                      <a:pt x="660" y="464"/>
                      <a:pt x="659" y="464"/>
                      <a:pt x="658" y="465"/>
                    </a:cubicBezTo>
                    <a:cubicBezTo>
                      <a:pt x="657" y="465"/>
                      <a:pt x="655" y="466"/>
                      <a:pt x="655" y="467"/>
                    </a:cubicBezTo>
                    <a:cubicBezTo>
                      <a:pt x="655" y="468"/>
                      <a:pt x="653" y="468"/>
                      <a:pt x="653" y="471"/>
                    </a:cubicBezTo>
                    <a:cubicBezTo>
                      <a:pt x="653" y="471"/>
                      <a:pt x="653" y="471"/>
                      <a:pt x="653" y="471"/>
                    </a:cubicBezTo>
                    <a:cubicBezTo>
                      <a:pt x="653" y="473"/>
                      <a:pt x="654" y="473"/>
                      <a:pt x="655" y="473"/>
                    </a:cubicBezTo>
                    <a:cubicBezTo>
                      <a:pt x="656" y="473"/>
                      <a:pt x="657" y="473"/>
                      <a:pt x="657" y="474"/>
                    </a:cubicBezTo>
                    <a:cubicBezTo>
                      <a:pt x="657" y="477"/>
                      <a:pt x="661" y="475"/>
                      <a:pt x="661" y="478"/>
                    </a:cubicBezTo>
                    <a:cubicBezTo>
                      <a:pt x="661" y="479"/>
                      <a:pt x="660" y="479"/>
                      <a:pt x="660" y="479"/>
                    </a:cubicBezTo>
                    <a:cubicBezTo>
                      <a:pt x="659" y="479"/>
                      <a:pt x="658" y="479"/>
                      <a:pt x="657" y="479"/>
                    </a:cubicBezTo>
                    <a:cubicBezTo>
                      <a:pt x="657" y="479"/>
                      <a:pt x="656" y="479"/>
                      <a:pt x="656" y="480"/>
                    </a:cubicBezTo>
                    <a:cubicBezTo>
                      <a:pt x="656" y="480"/>
                      <a:pt x="656" y="480"/>
                      <a:pt x="656" y="480"/>
                    </a:cubicBezTo>
                    <a:cubicBezTo>
                      <a:pt x="656" y="481"/>
                      <a:pt x="657" y="481"/>
                      <a:pt x="658" y="482"/>
                    </a:cubicBezTo>
                    <a:cubicBezTo>
                      <a:pt x="660" y="482"/>
                      <a:pt x="660" y="483"/>
                      <a:pt x="660" y="483"/>
                    </a:cubicBezTo>
                    <a:cubicBezTo>
                      <a:pt x="660" y="484"/>
                      <a:pt x="660" y="484"/>
                      <a:pt x="658" y="484"/>
                    </a:cubicBezTo>
                    <a:cubicBezTo>
                      <a:pt x="656" y="484"/>
                      <a:pt x="654" y="483"/>
                      <a:pt x="652" y="483"/>
                    </a:cubicBezTo>
                    <a:cubicBezTo>
                      <a:pt x="651" y="482"/>
                      <a:pt x="651" y="482"/>
                      <a:pt x="650" y="482"/>
                    </a:cubicBezTo>
                    <a:cubicBezTo>
                      <a:pt x="647" y="482"/>
                      <a:pt x="643" y="486"/>
                      <a:pt x="640" y="486"/>
                    </a:cubicBezTo>
                    <a:cubicBezTo>
                      <a:pt x="640" y="486"/>
                      <a:pt x="640" y="486"/>
                      <a:pt x="640" y="486"/>
                    </a:cubicBezTo>
                    <a:cubicBezTo>
                      <a:pt x="639" y="486"/>
                      <a:pt x="638" y="485"/>
                      <a:pt x="637" y="485"/>
                    </a:cubicBezTo>
                    <a:cubicBezTo>
                      <a:pt x="635" y="485"/>
                      <a:pt x="633" y="486"/>
                      <a:pt x="633" y="488"/>
                    </a:cubicBezTo>
                    <a:cubicBezTo>
                      <a:pt x="632" y="490"/>
                      <a:pt x="627" y="489"/>
                      <a:pt x="623" y="491"/>
                    </a:cubicBezTo>
                    <a:cubicBezTo>
                      <a:pt x="622" y="492"/>
                      <a:pt x="622" y="493"/>
                      <a:pt x="622" y="493"/>
                    </a:cubicBezTo>
                    <a:cubicBezTo>
                      <a:pt x="622" y="494"/>
                      <a:pt x="624" y="495"/>
                      <a:pt x="624" y="496"/>
                    </a:cubicBezTo>
                    <a:cubicBezTo>
                      <a:pt x="624" y="496"/>
                      <a:pt x="624" y="496"/>
                      <a:pt x="624" y="496"/>
                    </a:cubicBezTo>
                    <a:cubicBezTo>
                      <a:pt x="624" y="496"/>
                      <a:pt x="623" y="496"/>
                      <a:pt x="623" y="496"/>
                    </a:cubicBezTo>
                    <a:cubicBezTo>
                      <a:pt x="622" y="496"/>
                      <a:pt x="621" y="495"/>
                      <a:pt x="621" y="493"/>
                    </a:cubicBezTo>
                    <a:cubicBezTo>
                      <a:pt x="621" y="493"/>
                      <a:pt x="621" y="492"/>
                      <a:pt x="621" y="492"/>
                    </a:cubicBezTo>
                    <a:cubicBezTo>
                      <a:pt x="621" y="492"/>
                      <a:pt x="621" y="492"/>
                      <a:pt x="621" y="492"/>
                    </a:cubicBezTo>
                    <a:cubicBezTo>
                      <a:pt x="621" y="490"/>
                      <a:pt x="620" y="489"/>
                      <a:pt x="618" y="489"/>
                    </a:cubicBezTo>
                    <a:cubicBezTo>
                      <a:pt x="616" y="489"/>
                      <a:pt x="614" y="490"/>
                      <a:pt x="613" y="490"/>
                    </a:cubicBezTo>
                    <a:cubicBezTo>
                      <a:pt x="613" y="491"/>
                      <a:pt x="612" y="491"/>
                      <a:pt x="612" y="492"/>
                    </a:cubicBezTo>
                    <a:cubicBezTo>
                      <a:pt x="612" y="493"/>
                      <a:pt x="614" y="496"/>
                      <a:pt x="614" y="497"/>
                    </a:cubicBezTo>
                    <a:cubicBezTo>
                      <a:pt x="614" y="497"/>
                      <a:pt x="614" y="497"/>
                      <a:pt x="614" y="497"/>
                    </a:cubicBezTo>
                    <a:cubicBezTo>
                      <a:pt x="613" y="497"/>
                      <a:pt x="613" y="497"/>
                      <a:pt x="613" y="497"/>
                    </a:cubicBezTo>
                    <a:cubicBezTo>
                      <a:pt x="613" y="497"/>
                      <a:pt x="612" y="496"/>
                      <a:pt x="611" y="495"/>
                    </a:cubicBezTo>
                    <a:cubicBezTo>
                      <a:pt x="610" y="494"/>
                      <a:pt x="610" y="494"/>
                      <a:pt x="609" y="494"/>
                    </a:cubicBezTo>
                    <a:cubicBezTo>
                      <a:pt x="607" y="494"/>
                      <a:pt x="605" y="496"/>
                      <a:pt x="604" y="498"/>
                    </a:cubicBezTo>
                    <a:cubicBezTo>
                      <a:pt x="604" y="498"/>
                      <a:pt x="604" y="499"/>
                      <a:pt x="604" y="499"/>
                    </a:cubicBezTo>
                    <a:cubicBezTo>
                      <a:pt x="604" y="501"/>
                      <a:pt x="606" y="503"/>
                      <a:pt x="606" y="506"/>
                    </a:cubicBezTo>
                    <a:cubicBezTo>
                      <a:pt x="606" y="507"/>
                      <a:pt x="605" y="508"/>
                      <a:pt x="604" y="508"/>
                    </a:cubicBezTo>
                    <a:cubicBezTo>
                      <a:pt x="603" y="508"/>
                      <a:pt x="602" y="507"/>
                      <a:pt x="601" y="507"/>
                    </a:cubicBezTo>
                    <a:cubicBezTo>
                      <a:pt x="601" y="506"/>
                      <a:pt x="601" y="506"/>
                      <a:pt x="601" y="506"/>
                    </a:cubicBezTo>
                    <a:cubicBezTo>
                      <a:pt x="600" y="506"/>
                      <a:pt x="599" y="508"/>
                      <a:pt x="599" y="508"/>
                    </a:cubicBezTo>
                    <a:cubicBezTo>
                      <a:pt x="598" y="508"/>
                      <a:pt x="598" y="508"/>
                      <a:pt x="598" y="508"/>
                    </a:cubicBezTo>
                    <a:cubicBezTo>
                      <a:pt x="596" y="504"/>
                      <a:pt x="589" y="505"/>
                      <a:pt x="586" y="504"/>
                    </a:cubicBezTo>
                    <a:cubicBezTo>
                      <a:pt x="586" y="504"/>
                      <a:pt x="586" y="504"/>
                      <a:pt x="585" y="504"/>
                    </a:cubicBezTo>
                    <a:cubicBezTo>
                      <a:pt x="583" y="504"/>
                      <a:pt x="582" y="506"/>
                      <a:pt x="582" y="508"/>
                    </a:cubicBezTo>
                    <a:cubicBezTo>
                      <a:pt x="582" y="509"/>
                      <a:pt x="583" y="509"/>
                      <a:pt x="583" y="510"/>
                    </a:cubicBezTo>
                    <a:cubicBezTo>
                      <a:pt x="583" y="511"/>
                      <a:pt x="584" y="511"/>
                      <a:pt x="584" y="511"/>
                    </a:cubicBezTo>
                    <a:cubicBezTo>
                      <a:pt x="585" y="511"/>
                      <a:pt x="586" y="511"/>
                      <a:pt x="586" y="511"/>
                    </a:cubicBezTo>
                    <a:cubicBezTo>
                      <a:pt x="587" y="511"/>
                      <a:pt x="588" y="511"/>
                      <a:pt x="588" y="512"/>
                    </a:cubicBezTo>
                    <a:cubicBezTo>
                      <a:pt x="588" y="513"/>
                      <a:pt x="588" y="513"/>
                      <a:pt x="588" y="514"/>
                    </a:cubicBezTo>
                    <a:cubicBezTo>
                      <a:pt x="588" y="515"/>
                      <a:pt x="588" y="515"/>
                      <a:pt x="587" y="515"/>
                    </a:cubicBezTo>
                    <a:cubicBezTo>
                      <a:pt x="587" y="515"/>
                      <a:pt x="587" y="515"/>
                      <a:pt x="587" y="515"/>
                    </a:cubicBezTo>
                    <a:cubicBezTo>
                      <a:pt x="586" y="514"/>
                      <a:pt x="586" y="514"/>
                      <a:pt x="585" y="514"/>
                    </a:cubicBezTo>
                    <a:cubicBezTo>
                      <a:pt x="584" y="514"/>
                      <a:pt x="584" y="515"/>
                      <a:pt x="581" y="517"/>
                    </a:cubicBezTo>
                    <a:cubicBezTo>
                      <a:pt x="580" y="518"/>
                      <a:pt x="580" y="518"/>
                      <a:pt x="579" y="518"/>
                    </a:cubicBezTo>
                    <a:cubicBezTo>
                      <a:pt x="578" y="518"/>
                      <a:pt x="578" y="518"/>
                      <a:pt x="578" y="517"/>
                    </a:cubicBezTo>
                    <a:cubicBezTo>
                      <a:pt x="578" y="516"/>
                      <a:pt x="579" y="515"/>
                      <a:pt x="579" y="514"/>
                    </a:cubicBezTo>
                    <a:cubicBezTo>
                      <a:pt x="580" y="513"/>
                      <a:pt x="580" y="511"/>
                      <a:pt x="580" y="510"/>
                    </a:cubicBezTo>
                    <a:cubicBezTo>
                      <a:pt x="580" y="508"/>
                      <a:pt x="579" y="505"/>
                      <a:pt x="576" y="505"/>
                    </a:cubicBezTo>
                    <a:cubicBezTo>
                      <a:pt x="576" y="505"/>
                      <a:pt x="576" y="505"/>
                      <a:pt x="575" y="505"/>
                    </a:cubicBezTo>
                    <a:cubicBezTo>
                      <a:pt x="571" y="505"/>
                      <a:pt x="569" y="511"/>
                      <a:pt x="566" y="512"/>
                    </a:cubicBezTo>
                    <a:cubicBezTo>
                      <a:pt x="565" y="513"/>
                      <a:pt x="565" y="513"/>
                      <a:pt x="565" y="513"/>
                    </a:cubicBezTo>
                    <a:cubicBezTo>
                      <a:pt x="563" y="513"/>
                      <a:pt x="561" y="511"/>
                      <a:pt x="558" y="511"/>
                    </a:cubicBezTo>
                    <a:cubicBezTo>
                      <a:pt x="558" y="511"/>
                      <a:pt x="557" y="511"/>
                      <a:pt x="557" y="511"/>
                    </a:cubicBezTo>
                    <a:cubicBezTo>
                      <a:pt x="552" y="512"/>
                      <a:pt x="549" y="517"/>
                      <a:pt x="549" y="520"/>
                    </a:cubicBezTo>
                    <a:cubicBezTo>
                      <a:pt x="549" y="520"/>
                      <a:pt x="549" y="521"/>
                      <a:pt x="549" y="521"/>
                    </a:cubicBezTo>
                    <a:cubicBezTo>
                      <a:pt x="549" y="522"/>
                      <a:pt x="550" y="522"/>
                      <a:pt x="551" y="522"/>
                    </a:cubicBezTo>
                    <a:cubicBezTo>
                      <a:pt x="551" y="522"/>
                      <a:pt x="552" y="522"/>
                      <a:pt x="552" y="522"/>
                    </a:cubicBezTo>
                    <a:cubicBezTo>
                      <a:pt x="553" y="522"/>
                      <a:pt x="553" y="522"/>
                      <a:pt x="553" y="522"/>
                    </a:cubicBezTo>
                    <a:cubicBezTo>
                      <a:pt x="553" y="523"/>
                      <a:pt x="552" y="523"/>
                      <a:pt x="551" y="523"/>
                    </a:cubicBezTo>
                    <a:cubicBezTo>
                      <a:pt x="549" y="523"/>
                      <a:pt x="548" y="524"/>
                      <a:pt x="547" y="525"/>
                    </a:cubicBezTo>
                    <a:cubicBezTo>
                      <a:pt x="546" y="527"/>
                      <a:pt x="547" y="533"/>
                      <a:pt x="545" y="536"/>
                    </a:cubicBezTo>
                    <a:cubicBezTo>
                      <a:pt x="544" y="538"/>
                      <a:pt x="544" y="538"/>
                      <a:pt x="543" y="538"/>
                    </a:cubicBezTo>
                    <a:cubicBezTo>
                      <a:pt x="542" y="538"/>
                      <a:pt x="540" y="536"/>
                      <a:pt x="538" y="536"/>
                    </a:cubicBezTo>
                    <a:cubicBezTo>
                      <a:pt x="537" y="536"/>
                      <a:pt x="537" y="536"/>
                      <a:pt x="537" y="536"/>
                    </a:cubicBezTo>
                    <a:cubicBezTo>
                      <a:pt x="535" y="536"/>
                      <a:pt x="534" y="537"/>
                      <a:pt x="534" y="538"/>
                    </a:cubicBezTo>
                    <a:cubicBezTo>
                      <a:pt x="534" y="539"/>
                      <a:pt x="535" y="540"/>
                      <a:pt x="535" y="542"/>
                    </a:cubicBezTo>
                    <a:cubicBezTo>
                      <a:pt x="535" y="543"/>
                      <a:pt x="535" y="544"/>
                      <a:pt x="535" y="544"/>
                    </a:cubicBezTo>
                    <a:cubicBezTo>
                      <a:pt x="535" y="545"/>
                      <a:pt x="535" y="545"/>
                      <a:pt x="534" y="545"/>
                    </a:cubicBezTo>
                    <a:cubicBezTo>
                      <a:pt x="533" y="545"/>
                      <a:pt x="533" y="545"/>
                      <a:pt x="533" y="545"/>
                    </a:cubicBezTo>
                    <a:cubicBezTo>
                      <a:pt x="532" y="545"/>
                      <a:pt x="532" y="545"/>
                      <a:pt x="532" y="545"/>
                    </a:cubicBezTo>
                    <a:cubicBezTo>
                      <a:pt x="529" y="545"/>
                      <a:pt x="529" y="548"/>
                      <a:pt x="527" y="551"/>
                    </a:cubicBezTo>
                    <a:cubicBezTo>
                      <a:pt x="526" y="553"/>
                      <a:pt x="525" y="554"/>
                      <a:pt x="525" y="554"/>
                    </a:cubicBezTo>
                    <a:cubicBezTo>
                      <a:pt x="525" y="554"/>
                      <a:pt x="525" y="554"/>
                      <a:pt x="525" y="553"/>
                    </a:cubicBezTo>
                    <a:cubicBezTo>
                      <a:pt x="525" y="553"/>
                      <a:pt x="525" y="552"/>
                      <a:pt x="525" y="552"/>
                    </a:cubicBezTo>
                    <a:cubicBezTo>
                      <a:pt x="526" y="550"/>
                      <a:pt x="526" y="548"/>
                      <a:pt x="526" y="547"/>
                    </a:cubicBezTo>
                    <a:cubicBezTo>
                      <a:pt x="526" y="545"/>
                      <a:pt x="526" y="544"/>
                      <a:pt x="524" y="544"/>
                    </a:cubicBezTo>
                    <a:cubicBezTo>
                      <a:pt x="520" y="544"/>
                      <a:pt x="517" y="555"/>
                      <a:pt x="513" y="562"/>
                    </a:cubicBezTo>
                    <a:cubicBezTo>
                      <a:pt x="508" y="569"/>
                      <a:pt x="507" y="577"/>
                      <a:pt x="506" y="582"/>
                    </a:cubicBezTo>
                    <a:cubicBezTo>
                      <a:pt x="506" y="586"/>
                      <a:pt x="504" y="589"/>
                      <a:pt x="504" y="590"/>
                    </a:cubicBezTo>
                    <a:cubicBezTo>
                      <a:pt x="504" y="590"/>
                      <a:pt x="504" y="590"/>
                      <a:pt x="504" y="591"/>
                    </a:cubicBezTo>
                    <a:cubicBezTo>
                      <a:pt x="504" y="591"/>
                      <a:pt x="504" y="591"/>
                      <a:pt x="504" y="591"/>
                    </a:cubicBezTo>
                    <a:cubicBezTo>
                      <a:pt x="506" y="591"/>
                      <a:pt x="510" y="586"/>
                      <a:pt x="513" y="585"/>
                    </a:cubicBezTo>
                    <a:cubicBezTo>
                      <a:pt x="516" y="585"/>
                      <a:pt x="519" y="582"/>
                      <a:pt x="520" y="576"/>
                    </a:cubicBezTo>
                    <a:cubicBezTo>
                      <a:pt x="521" y="571"/>
                      <a:pt x="527" y="569"/>
                      <a:pt x="527" y="565"/>
                    </a:cubicBezTo>
                    <a:cubicBezTo>
                      <a:pt x="527" y="562"/>
                      <a:pt x="528" y="561"/>
                      <a:pt x="529" y="561"/>
                    </a:cubicBezTo>
                    <a:cubicBezTo>
                      <a:pt x="530" y="561"/>
                      <a:pt x="531" y="562"/>
                      <a:pt x="531" y="562"/>
                    </a:cubicBezTo>
                    <a:cubicBezTo>
                      <a:pt x="532" y="562"/>
                      <a:pt x="532" y="563"/>
                      <a:pt x="533" y="563"/>
                    </a:cubicBezTo>
                    <a:cubicBezTo>
                      <a:pt x="535" y="562"/>
                      <a:pt x="541" y="558"/>
                      <a:pt x="542" y="554"/>
                    </a:cubicBezTo>
                    <a:cubicBezTo>
                      <a:pt x="542" y="548"/>
                      <a:pt x="541" y="541"/>
                      <a:pt x="544" y="540"/>
                    </a:cubicBezTo>
                    <a:cubicBezTo>
                      <a:pt x="545" y="539"/>
                      <a:pt x="545" y="539"/>
                      <a:pt x="545" y="539"/>
                    </a:cubicBezTo>
                    <a:cubicBezTo>
                      <a:pt x="546" y="539"/>
                      <a:pt x="546" y="540"/>
                      <a:pt x="546" y="541"/>
                    </a:cubicBezTo>
                    <a:cubicBezTo>
                      <a:pt x="546" y="542"/>
                      <a:pt x="546" y="544"/>
                      <a:pt x="545" y="546"/>
                    </a:cubicBezTo>
                    <a:cubicBezTo>
                      <a:pt x="545" y="547"/>
                      <a:pt x="545" y="548"/>
                      <a:pt x="545" y="548"/>
                    </a:cubicBezTo>
                    <a:cubicBezTo>
                      <a:pt x="545" y="551"/>
                      <a:pt x="546" y="553"/>
                      <a:pt x="548" y="553"/>
                    </a:cubicBezTo>
                    <a:cubicBezTo>
                      <a:pt x="548" y="553"/>
                      <a:pt x="549" y="553"/>
                      <a:pt x="550" y="552"/>
                    </a:cubicBezTo>
                    <a:cubicBezTo>
                      <a:pt x="551" y="550"/>
                      <a:pt x="552" y="549"/>
                      <a:pt x="552" y="548"/>
                    </a:cubicBezTo>
                    <a:cubicBezTo>
                      <a:pt x="552" y="547"/>
                      <a:pt x="552" y="546"/>
                      <a:pt x="552" y="545"/>
                    </a:cubicBezTo>
                    <a:cubicBezTo>
                      <a:pt x="551" y="544"/>
                      <a:pt x="551" y="544"/>
                      <a:pt x="551" y="543"/>
                    </a:cubicBezTo>
                    <a:cubicBezTo>
                      <a:pt x="551" y="542"/>
                      <a:pt x="552" y="541"/>
                      <a:pt x="552" y="541"/>
                    </a:cubicBezTo>
                    <a:cubicBezTo>
                      <a:pt x="552" y="541"/>
                      <a:pt x="553" y="541"/>
                      <a:pt x="553" y="542"/>
                    </a:cubicBezTo>
                    <a:cubicBezTo>
                      <a:pt x="555" y="545"/>
                      <a:pt x="555" y="549"/>
                      <a:pt x="559" y="549"/>
                    </a:cubicBezTo>
                    <a:cubicBezTo>
                      <a:pt x="559" y="549"/>
                      <a:pt x="559" y="549"/>
                      <a:pt x="559" y="549"/>
                    </a:cubicBezTo>
                    <a:cubicBezTo>
                      <a:pt x="562" y="549"/>
                      <a:pt x="562" y="547"/>
                      <a:pt x="562" y="545"/>
                    </a:cubicBezTo>
                    <a:cubicBezTo>
                      <a:pt x="562" y="544"/>
                      <a:pt x="562" y="543"/>
                      <a:pt x="562" y="543"/>
                    </a:cubicBezTo>
                    <a:cubicBezTo>
                      <a:pt x="562" y="542"/>
                      <a:pt x="562" y="542"/>
                      <a:pt x="563" y="542"/>
                    </a:cubicBezTo>
                    <a:cubicBezTo>
                      <a:pt x="563" y="542"/>
                      <a:pt x="564" y="542"/>
                      <a:pt x="565" y="542"/>
                    </a:cubicBezTo>
                    <a:cubicBezTo>
                      <a:pt x="566" y="542"/>
                      <a:pt x="566" y="542"/>
                      <a:pt x="567" y="542"/>
                    </a:cubicBezTo>
                    <a:cubicBezTo>
                      <a:pt x="568" y="542"/>
                      <a:pt x="570" y="542"/>
                      <a:pt x="570" y="539"/>
                    </a:cubicBezTo>
                    <a:cubicBezTo>
                      <a:pt x="570" y="536"/>
                      <a:pt x="569" y="534"/>
                      <a:pt x="575" y="534"/>
                    </a:cubicBezTo>
                    <a:cubicBezTo>
                      <a:pt x="580" y="533"/>
                      <a:pt x="585" y="524"/>
                      <a:pt x="587" y="522"/>
                    </a:cubicBezTo>
                    <a:cubicBezTo>
                      <a:pt x="588" y="520"/>
                      <a:pt x="590" y="520"/>
                      <a:pt x="592" y="520"/>
                    </a:cubicBezTo>
                    <a:cubicBezTo>
                      <a:pt x="593" y="520"/>
                      <a:pt x="594" y="520"/>
                      <a:pt x="594" y="520"/>
                    </a:cubicBezTo>
                    <a:cubicBezTo>
                      <a:pt x="594" y="520"/>
                      <a:pt x="594" y="521"/>
                      <a:pt x="594" y="521"/>
                    </a:cubicBezTo>
                    <a:cubicBezTo>
                      <a:pt x="594" y="522"/>
                      <a:pt x="593" y="523"/>
                      <a:pt x="591" y="524"/>
                    </a:cubicBezTo>
                    <a:cubicBezTo>
                      <a:pt x="591" y="525"/>
                      <a:pt x="591" y="526"/>
                      <a:pt x="591" y="527"/>
                    </a:cubicBezTo>
                    <a:cubicBezTo>
                      <a:pt x="591" y="529"/>
                      <a:pt x="592" y="533"/>
                      <a:pt x="594" y="533"/>
                    </a:cubicBezTo>
                    <a:cubicBezTo>
                      <a:pt x="597" y="533"/>
                      <a:pt x="608" y="529"/>
                      <a:pt x="611" y="526"/>
                    </a:cubicBezTo>
                    <a:cubicBezTo>
                      <a:pt x="614" y="524"/>
                      <a:pt x="619" y="526"/>
                      <a:pt x="621" y="521"/>
                    </a:cubicBezTo>
                    <a:cubicBezTo>
                      <a:pt x="623" y="516"/>
                      <a:pt x="621" y="514"/>
                      <a:pt x="626" y="514"/>
                    </a:cubicBezTo>
                    <a:cubicBezTo>
                      <a:pt x="628" y="514"/>
                      <a:pt x="628" y="515"/>
                      <a:pt x="628" y="517"/>
                    </a:cubicBezTo>
                    <a:cubicBezTo>
                      <a:pt x="628" y="518"/>
                      <a:pt x="628" y="519"/>
                      <a:pt x="628" y="520"/>
                    </a:cubicBezTo>
                    <a:cubicBezTo>
                      <a:pt x="628" y="522"/>
                      <a:pt x="628" y="524"/>
                      <a:pt x="630" y="525"/>
                    </a:cubicBezTo>
                    <a:cubicBezTo>
                      <a:pt x="630" y="525"/>
                      <a:pt x="631" y="525"/>
                      <a:pt x="632" y="525"/>
                    </a:cubicBezTo>
                    <a:cubicBezTo>
                      <a:pt x="634" y="525"/>
                      <a:pt x="635" y="523"/>
                      <a:pt x="636" y="520"/>
                    </a:cubicBezTo>
                    <a:cubicBezTo>
                      <a:pt x="638" y="517"/>
                      <a:pt x="639" y="514"/>
                      <a:pt x="639" y="511"/>
                    </a:cubicBezTo>
                    <a:cubicBezTo>
                      <a:pt x="639" y="509"/>
                      <a:pt x="639" y="508"/>
                      <a:pt x="639" y="507"/>
                    </a:cubicBezTo>
                    <a:cubicBezTo>
                      <a:pt x="639" y="506"/>
                      <a:pt x="639" y="505"/>
                      <a:pt x="639" y="505"/>
                    </a:cubicBezTo>
                    <a:cubicBezTo>
                      <a:pt x="638" y="502"/>
                      <a:pt x="640" y="503"/>
                      <a:pt x="642" y="501"/>
                    </a:cubicBezTo>
                    <a:cubicBezTo>
                      <a:pt x="644" y="499"/>
                      <a:pt x="647" y="495"/>
                      <a:pt x="649" y="492"/>
                    </a:cubicBezTo>
                    <a:cubicBezTo>
                      <a:pt x="651" y="490"/>
                      <a:pt x="652" y="487"/>
                      <a:pt x="653" y="487"/>
                    </a:cubicBezTo>
                    <a:cubicBezTo>
                      <a:pt x="653" y="487"/>
                      <a:pt x="653" y="487"/>
                      <a:pt x="653" y="487"/>
                    </a:cubicBezTo>
                    <a:cubicBezTo>
                      <a:pt x="653" y="487"/>
                      <a:pt x="653" y="487"/>
                      <a:pt x="653" y="487"/>
                    </a:cubicBezTo>
                    <a:cubicBezTo>
                      <a:pt x="653" y="489"/>
                      <a:pt x="648" y="495"/>
                      <a:pt x="647" y="498"/>
                    </a:cubicBezTo>
                    <a:cubicBezTo>
                      <a:pt x="646" y="500"/>
                      <a:pt x="642" y="506"/>
                      <a:pt x="641" y="509"/>
                    </a:cubicBezTo>
                    <a:cubicBezTo>
                      <a:pt x="640" y="510"/>
                      <a:pt x="640" y="510"/>
                      <a:pt x="640" y="511"/>
                    </a:cubicBezTo>
                    <a:cubicBezTo>
                      <a:pt x="640" y="512"/>
                      <a:pt x="641" y="513"/>
                      <a:pt x="641" y="513"/>
                    </a:cubicBezTo>
                    <a:cubicBezTo>
                      <a:pt x="641" y="513"/>
                      <a:pt x="641" y="514"/>
                      <a:pt x="641" y="514"/>
                    </a:cubicBezTo>
                    <a:cubicBezTo>
                      <a:pt x="641" y="514"/>
                      <a:pt x="640" y="515"/>
                      <a:pt x="640" y="515"/>
                    </a:cubicBezTo>
                    <a:cubicBezTo>
                      <a:pt x="640" y="516"/>
                      <a:pt x="641" y="516"/>
                      <a:pt x="642" y="516"/>
                    </a:cubicBezTo>
                    <a:cubicBezTo>
                      <a:pt x="642" y="516"/>
                      <a:pt x="643" y="516"/>
                      <a:pt x="644" y="516"/>
                    </a:cubicBezTo>
                    <a:cubicBezTo>
                      <a:pt x="646" y="515"/>
                      <a:pt x="647" y="511"/>
                      <a:pt x="651" y="509"/>
                    </a:cubicBezTo>
                    <a:cubicBezTo>
                      <a:pt x="655" y="507"/>
                      <a:pt x="659" y="498"/>
                      <a:pt x="663" y="495"/>
                    </a:cubicBezTo>
                    <a:cubicBezTo>
                      <a:pt x="666" y="492"/>
                      <a:pt x="671" y="486"/>
                      <a:pt x="672" y="486"/>
                    </a:cubicBezTo>
                    <a:cubicBezTo>
                      <a:pt x="672" y="486"/>
                      <a:pt x="673" y="486"/>
                      <a:pt x="673" y="487"/>
                    </a:cubicBezTo>
                    <a:cubicBezTo>
                      <a:pt x="673" y="487"/>
                      <a:pt x="673" y="487"/>
                      <a:pt x="673" y="487"/>
                    </a:cubicBezTo>
                    <a:cubicBezTo>
                      <a:pt x="673" y="489"/>
                      <a:pt x="663" y="500"/>
                      <a:pt x="663" y="502"/>
                    </a:cubicBezTo>
                    <a:cubicBezTo>
                      <a:pt x="663" y="502"/>
                      <a:pt x="663" y="502"/>
                      <a:pt x="663" y="502"/>
                    </a:cubicBezTo>
                    <a:cubicBezTo>
                      <a:pt x="663" y="504"/>
                      <a:pt x="666" y="505"/>
                      <a:pt x="668" y="505"/>
                    </a:cubicBezTo>
                    <a:cubicBezTo>
                      <a:pt x="669" y="505"/>
                      <a:pt x="669" y="505"/>
                      <a:pt x="670" y="504"/>
                    </a:cubicBezTo>
                    <a:cubicBezTo>
                      <a:pt x="670" y="504"/>
                      <a:pt x="671" y="504"/>
                      <a:pt x="672" y="504"/>
                    </a:cubicBezTo>
                    <a:cubicBezTo>
                      <a:pt x="673" y="504"/>
                      <a:pt x="674" y="504"/>
                      <a:pt x="675" y="507"/>
                    </a:cubicBezTo>
                    <a:cubicBezTo>
                      <a:pt x="676" y="509"/>
                      <a:pt x="678" y="510"/>
                      <a:pt x="680" y="510"/>
                    </a:cubicBezTo>
                    <a:cubicBezTo>
                      <a:pt x="681" y="510"/>
                      <a:pt x="681" y="510"/>
                      <a:pt x="681" y="509"/>
                    </a:cubicBezTo>
                    <a:cubicBezTo>
                      <a:pt x="682" y="507"/>
                      <a:pt x="683" y="506"/>
                      <a:pt x="685" y="504"/>
                    </a:cubicBezTo>
                    <a:cubicBezTo>
                      <a:pt x="686" y="503"/>
                      <a:pt x="688" y="501"/>
                      <a:pt x="688" y="497"/>
                    </a:cubicBezTo>
                    <a:cubicBezTo>
                      <a:pt x="688" y="496"/>
                      <a:pt x="688" y="496"/>
                      <a:pt x="688" y="495"/>
                    </a:cubicBezTo>
                    <a:cubicBezTo>
                      <a:pt x="688" y="494"/>
                      <a:pt x="688" y="494"/>
                      <a:pt x="688" y="493"/>
                    </a:cubicBezTo>
                    <a:cubicBezTo>
                      <a:pt x="688" y="492"/>
                      <a:pt x="688" y="491"/>
                      <a:pt x="688" y="491"/>
                    </a:cubicBezTo>
                    <a:cubicBezTo>
                      <a:pt x="688" y="491"/>
                      <a:pt x="689" y="492"/>
                      <a:pt x="689" y="493"/>
                    </a:cubicBezTo>
                    <a:cubicBezTo>
                      <a:pt x="690" y="494"/>
                      <a:pt x="691" y="495"/>
                      <a:pt x="692" y="495"/>
                    </a:cubicBezTo>
                    <a:cubicBezTo>
                      <a:pt x="693" y="495"/>
                      <a:pt x="694" y="494"/>
                      <a:pt x="694" y="492"/>
                    </a:cubicBezTo>
                    <a:cubicBezTo>
                      <a:pt x="694" y="491"/>
                      <a:pt x="694" y="490"/>
                      <a:pt x="695" y="490"/>
                    </a:cubicBezTo>
                    <a:cubicBezTo>
                      <a:pt x="695" y="490"/>
                      <a:pt x="695" y="491"/>
                      <a:pt x="695" y="491"/>
                    </a:cubicBezTo>
                    <a:cubicBezTo>
                      <a:pt x="696" y="491"/>
                      <a:pt x="696" y="492"/>
                      <a:pt x="696" y="493"/>
                    </a:cubicBezTo>
                    <a:cubicBezTo>
                      <a:pt x="696" y="494"/>
                      <a:pt x="696" y="497"/>
                      <a:pt x="700" y="497"/>
                    </a:cubicBezTo>
                    <a:cubicBezTo>
                      <a:pt x="705" y="497"/>
                      <a:pt x="705" y="491"/>
                      <a:pt x="707" y="486"/>
                    </a:cubicBezTo>
                    <a:cubicBezTo>
                      <a:pt x="709" y="482"/>
                      <a:pt x="710" y="481"/>
                      <a:pt x="711" y="477"/>
                    </a:cubicBezTo>
                    <a:cubicBezTo>
                      <a:pt x="712" y="473"/>
                      <a:pt x="714" y="472"/>
                      <a:pt x="719" y="469"/>
                    </a:cubicBezTo>
                    <a:cubicBezTo>
                      <a:pt x="720" y="468"/>
                      <a:pt x="721" y="468"/>
                      <a:pt x="721" y="468"/>
                    </a:cubicBezTo>
                    <a:cubicBezTo>
                      <a:pt x="722" y="468"/>
                      <a:pt x="722" y="468"/>
                      <a:pt x="722" y="469"/>
                    </a:cubicBezTo>
                    <a:cubicBezTo>
                      <a:pt x="722" y="470"/>
                      <a:pt x="721" y="471"/>
                      <a:pt x="720" y="472"/>
                    </a:cubicBezTo>
                    <a:cubicBezTo>
                      <a:pt x="719" y="472"/>
                      <a:pt x="715" y="477"/>
                      <a:pt x="713" y="480"/>
                    </a:cubicBezTo>
                    <a:cubicBezTo>
                      <a:pt x="712" y="481"/>
                      <a:pt x="712" y="482"/>
                      <a:pt x="712" y="483"/>
                    </a:cubicBezTo>
                    <a:cubicBezTo>
                      <a:pt x="712" y="485"/>
                      <a:pt x="713" y="487"/>
                      <a:pt x="713" y="488"/>
                    </a:cubicBezTo>
                    <a:cubicBezTo>
                      <a:pt x="713" y="489"/>
                      <a:pt x="713" y="489"/>
                      <a:pt x="713" y="490"/>
                    </a:cubicBezTo>
                    <a:cubicBezTo>
                      <a:pt x="711" y="492"/>
                      <a:pt x="709" y="493"/>
                      <a:pt x="709" y="495"/>
                    </a:cubicBezTo>
                    <a:cubicBezTo>
                      <a:pt x="709" y="496"/>
                      <a:pt x="710" y="497"/>
                      <a:pt x="710" y="497"/>
                    </a:cubicBezTo>
                    <a:cubicBezTo>
                      <a:pt x="711" y="498"/>
                      <a:pt x="711" y="498"/>
                      <a:pt x="712" y="498"/>
                    </a:cubicBezTo>
                    <a:cubicBezTo>
                      <a:pt x="714" y="498"/>
                      <a:pt x="717" y="495"/>
                      <a:pt x="720" y="492"/>
                    </a:cubicBezTo>
                    <a:cubicBezTo>
                      <a:pt x="722" y="491"/>
                      <a:pt x="723" y="490"/>
                      <a:pt x="725" y="490"/>
                    </a:cubicBezTo>
                    <a:cubicBezTo>
                      <a:pt x="726" y="490"/>
                      <a:pt x="728" y="491"/>
                      <a:pt x="730" y="491"/>
                    </a:cubicBezTo>
                    <a:cubicBezTo>
                      <a:pt x="733" y="491"/>
                      <a:pt x="732" y="486"/>
                      <a:pt x="734" y="485"/>
                    </a:cubicBezTo>
                    <a:cubicBezTo>
                      <a:pt x="735" y="485"/>
                      <a:pt x="735" y="484"/>
                      <a:pt x="735" y="483"/>
                    </a:cubicBezTo>
                    <a:cubicBezTo>
                      <a:pt x="735" y="482"/>
                      <a:pt x="734" y="481"/>
                      <a:pt x="734" y="479"/>
                    </a:cubicBezTo>
                    <a:cubicBezTo>
                      <a:pt x="732" y="476"/>
                      <a:pt x="731" y="474"/>
                      <a:pt x="731" y="474"/>
                    </a:cubicBezTo>
                    <a:cubicBezTo>
                      <a:pt x="731" y="472"/>
                      <a:pt x="729" y="470"/>
                      <a:pt x="728" y="468"/>
                    </a:cubicBezTo>
                    <a:cubicBezTo>
                      <a:pt x="728" y="468"/>
                      <a:pt x="727" y="468"/>
                      <a:pt x="727" y="468"/>
                    </a:cubicBezTo>
                    <a:cubicBezTo>
                      <a:pt x="728" y="468"/>
                      <a:pt x="728" y="468"/>
                      <a:pt x="729" y="468"/>
                    </a:cubicBezTo>
                    <a:cubicBezTo>
                      <a:pt x="730" y="468"/>
                      <a:pt x="732" y="468"/>
                      <a:pt x="733" y="468"/>
                    </a:cubicBezTo>
                    <a:cubicBezTo>
                      <a:pt x="734" y="468"/>
                      <a:pt x="735" y="468"/>
                      <a:pt x="735" y="468"/>
                    </a:cubicBezTo>
                    <a:cubicBezTo>
                      <a:pt x="736" y="467"/>
                      <a:pt x="736" y="466"/>
                      <a:pt x="736" y="466"/>
                    </a:cubicBezTo>
                    <a:cubicBezTo>
                      <a:pt x="736" y="464"/>
                      <a:pt x="736" y="462"/>
                      <a:pt x="735" y="461"/>
                    </a:cubicBezTo>
                    <a:cubicBezTo>
                      <a:pt x="735" y="461"/>
                      <a:pt x="735" y="460"/>
                      <a:pt x="735" y="460"/>
                    </a:cubicBezTo>
                    <a:cubicBezTo>
                      <a:pt x="735" y="460"/>
                      <a:pt x="736" y="460"/>
                      <a:pt x="737" y="460"/>
                    </a:cubicBezTo>
                    <a:cubicBezTo>
                      <a:pt x="738" y="460"/>
                      <a:pt x="740" y="460"/>
                      <a:pt x="740" y="462"/>
                    </a:cubicBezTo>
                    <a:cubicBezTo>
                      <a:pt x="740" y="466"/>
                      <a:pt x="743" y="467"/>
                      <a:pt x="743" y="469"/>
                    </a:cubicBezTo>
                    <a:cubicBezTo>
                      <a:pt x="742" y="470"/>
                      <a:pt x="742" y="471"/>
                      <a:pt x="741" y="471"/>
                    </a:cubicBezTo>
                    <a:cubicBezTo>
                      <a:pt x="740" y="471"/>
                      <a:pt x="740" y="471"/>
                      <a:pt x="738" y="470"/>
                    </a:cubicBezTo>
                    <a:cubicBezTo>
                      <a:pt x="738" y="470"/>
                      <a:pt x="738" y="470"/>
                      <a:pt x="737" y="470"/>
                    </a:cubicBezTo>
                    <a:cubicBezTo>
                      <a:pt x="735" y="470"/>
                      <a:pt x="733" y="473"/>
                      <a:pt x="733" y="475"/>
                    </a:cubicBezTo>
                    <a:cubicBezTo>
                      <a:pt x="733" y="476"/>
                      <a:pt x="733" y="477"/>
                      <a:pt x="734" y="477"/>
                    </a:cubicBezTo>
                    <a:cubicBezTo>
                      <a:pt x="736" y="479"/>
                      <a:pt x="735" y="484"/>
                      <a:pt x="737" y="485"/>
                    </a:cubicBezTo>
                    <a:cubicBezTo>
                      <a:pt x="737" y="486"/>
                      <a:pt x="740" y="486"/>
                      <a:pt x="742" y="486"/>
                    </a:cubicBezTo>
                    <a:cubicBezTo>
                      <a:pt x="746" y="486"/>
                      <a:pt x="751" y="486"/>
                      <a:pt x="754" y="484"/>
                    </a:cubicBezTo>
                    <a:cubicBezTo>
                      <a:pt x="758" y="482"/>
                      <a:pt x="764" y="483"/>
                      <a:pt x="765" y="478"/>
                    </a:cubicBezTo>
                    <a:cubicBezTo>
                      <a:pt x="765" y="476"/>
                      <a:pt x="765" y="476"/>
                      <a:pt x="766" y="476"/>
                    </a:cubicBezTo>
                    <a:cubicBezTo>
                      <a:pt x="766" y="476"/>
                      <a:pt x="767" y="476"/>
                      <a:pt x="768" y="477"/>
                    </a:cubicBezTo>
                    <a:cubicBezTo>
                      <a:pt x="769" y="478"/>
                      <a:pt x="773" y="476"/>
                      <a:pt x="774" y="479"/>
                    </a:cubicBezTo>
                    <a:cubicBezTo>
                      <a:pt x="774" y="480"/>
                      <a:pt x="774" y="480"/>
                      <a:pt x="774" y="480"/>
                    </a:cubicBezTo>
                    <a:cubicBezTo>
                      <a:pt x="774" y="481"/>
                      <a:pt x="773" y="482"/>
                      <a:pt x="772" y="483"/>
                    </a:cubicBezTo>
                    <a:cubicBezTo>
                      <a:pt x="770" y="483"/>
                      <a:pt x="769" y="484"/>
                      <a:pt x="769" y="485"/>
                    </a:cubicBezTo>
                    <a:cubicBezTo>
                      <a:pt x="769" y="485"/>
                      <a:pt x="769" y="486"/>
                      <a:pt x="770" y="486"/>
                    </a:cubicBezTo>
                    <a:cubicBezTo>
                      <a:pt x="771" y="486"/>
                      <a:pt x="774" y="485"/>
                      <a:pt x="777" y="485"/>
                    </a:cubicBezTo>
                    <a:cubicBezTo>
                      <a:pt x="783" y="485"/>
                      <a:pt x="788" y="482"/>
                      <a:pt x="792" y="480"/>
                    </a:cubicBezTo>
                    <a:cubicBezTo>
                      <a:pt x="793" y="479"/>
                      <a:pt x="794" y="478"/>
                      <a:pt x="795" y="478"/>
                    </a:cubicBezTo>
                    <a:cubicBezTo>
                      <a:pt x="797" y="478"/>
                      <a:pt x="797" y="479"/>
                      <a:pt x="798" y="481"/>
                    </a:cubicBezTo>
                    <a:cubicBezTo>
                      <a:pt x="798" y="483"/>
                      <a:pt x="802" y="484"/>
                      <a:pt x="807" y="484"/>
                    </a:cubicBezTo>
                    <a:cubicBezTo>
                      <a:pt x="811" y="484"/>
                      <a:pt x="812" y="487"/>
                      <a:pt x="812" y="489"/>
                    </a:cubicBezTo>
                    <a:cubicBezTo>
                      <a:pt x="812" y="489"/>
                      <a:pt x="812" y="489"/>
                      <a:pt x="811" y="489"/>
                    </a:cubicBezTo>
                    <a:cubicBezTo>
                      <a:pt x="810" y="489"/>
                      <a:pt x="807" y="489"/>
                      <a:pt x="805" y="488"/>
                    </a:cubicBezTo>
                    <a:cubicBezTo>
                      <a:pt x="801" y="486"/>
                      <a:pt x="801" y="485"/>
                      <a:pt x="796" y="485"/>
                    </a:cubicBezTo>
                    <a:cubicBezTo>
                      <a:pt x="790" y="485"/>
                      <a:pt x="791" y="492"/>
                      <a:pt x="787" y="491"/>
                    </a:cubicBezTo>
                    <a:cubicBezTo>
                      <a:pt x="783" y="492"/>
                      <a:pt x="783" y="497"/>
                      <a:pt x="779" y="497"/>
                    </a:cubicBezTo>
                    <a:cubicBezTo>
                      <a:pt x="778" y="497"/>
                      <a:pt x="778" y="497"/>
                      <a:pt x="778" y="497"/>
                    </a:cubicBezTo>
                    <a:cubicBezTo>
                      <a:pt x="777" y="497"/>
                      <a:pt x="777" y="497"/>
                      <a:pt x="777" y="497"/>
                    </a:cubicBezTo>
                    <a:cubicBezTo>
                      <a:pt x="772" y="497"/>
                      <a:pt x="769" y="500"/>
                      <a:pt x="765" y="503"/>
                    </a:cubicBezTo>
                    <a:cubicBezTo>
                      <a:pt x="764" y="503"/>
                      <a:pt x="763" y="503"/>
                      <a:pt x="762" y="503"/>
                    </a:cubicBezTo>
                    <a:cubicBezTo>
                      <a:pt x="761" y="504"/>
                      <a:pt x="760" y="501"/>
                      <a:pt x="760" y="499"/>
                    </a:cubicBezTo>
                    <a:cubicBezTo>
                      <a:pt x="760" y="495"/>
                      <a:pt x="753" y="493"/>
                      <a:pt x="749" y="492"/>
                    </a:cubicBezTo>
                    <a:cubicBezTo>
                      <a:pt x="748" y="492"/>
                      <a:pt x="747" y="492"/>
                      <a:pt x="746" y="492"/>
                    </a:cubicBezTo>
                    <a:cubicBezTo>
                      <a:pt x="741" y="492"/>
                      <a:pt x="732" y="494"/>
                      <a:pt x="730" y="497"/>
                    </a:cubicBezTo>
                    <a:cubicBezTo>
                      <a:pt x="728" y="500"/>
                      <a:pt x="725" y="497"/>
                      <a:pt x="722" y="500"/>
                    </a:cubicBezTo>
                    <a:cubicBezTo>
                      <a:pt x="722" y="500"/>
                      <a:pt x="721" y="501"/>
                      <a:pt x="721" y="502"/>
                    </a:cubicBezTo>
                    <a:cubicBezTo>
                      <a:pt x="722" y="504"/>
                      <a:pt x="723" y="507"/>
                      <a:pt x="725" y="507"/>
                    </a:cubicBezTo>
                    <a:cubicBezTo>
                      <a:pt x="726" y="507"/>
                      <a:pt x="729" y="507"/>
                      <a:pt x="732" y="511"/>
                    </a:cubicBezTo>
                    <a:cubicBezTo>
                      <a:pt x="735" y="515"/>
                      <a:pt x="743" y="514"/>
                      <a:pt x="743" y="521"/>
                    </a:cubicBezTo>
                    <a:cubicBezTo>
                      <a:pt x="743" y="528"/>
                      <a:pt x="752" y="532"/>
                      <a:pt x="752" y="534"/>
                    </a:cubicBezTo>
                    <a:cubicBezTo>
                      <a:pt x="752" y="535"/>
                      <a:pt x="752" y="535"/>
                      <a:pt x="752" y="535"/>
                    </a:cubicBezTo>
                    <a:cubicBezTo>
                      <a:pt x="752" y="536"/>
                      <a:pt x="751" y="536"/>
                      <a:pt x="750" y="536"/>
                    </a:cubicBezTo>
                    <a:cubicBezTo>
                      <a:pt x="750" y="536"/>
                      <a:pt x="749" y="536"/>
                      <a:pt x="749" y="536"/>
                    </a:cubicBezTo>
                    <a:cubicBezTo>
                      <a:pt x="748" y="536"/>
                      <a:pt x="748" y="535"/>
                      <a:pt x="748" y="535"/>
                    </a:cubicBezTo>
                    <a:cubicBezTo>
                      <a:pt x="748" y="534"/>
                      <a:pt x="746" y="532"/>
                      <a:pt x="745" y="530"/>
                    </a:cubicBezTo>
                    <a:cubicBezTo>
                      <a:pt x="743" y="529"/>
                      <a:pt x="742" y="525"/>
                      <a:pt x="742" y="522"/>
                    </a:cubicBezTo>
                    <a:cubicBezTo>
                      <a:pt x="742" y="520"/>
                      <a:pt x="736" y="517"/>
                      <a:pt x="733" y="514"/>
                    </a:cubicBezTo>
                    <a:cubicBezTo>
                      <a:pt x="730" y="511"/>
                      <a:pt x="724" y="508"/>
                      <a:pt x="721" y="507"/>
                    </a:cubicBezTo>
                    <a:cubicBezTo>
                      <a:pt x="720" y="507"/>
                      <a:pt x="720" y="507"/>
                      <a:pt x="719" y="507"/>
                    </a:cubicBezTo>
                    <a:cubicBezTo>
                      <a:pt x="716" y="507"/>
                      <a:pt x="713" y="509"/>
                      <a:pt x="713" y="512"/>
                    </a:cubicBezTo>
                    <a:cubicBezTo>
                      <a:pt x="713" y="515"/>
                      <a:pt x="717" y="515"/>
                      <a:pt x="721" y="518"/>
                    </a:cubicBezTo>
                    <a:cubicBezTo>
                      <a:pt x="723" y="519"/>
                      <a:pt x="723" y="520"/>
                      <a:pt x="723" y="521"/>
                    </a:cubicBezTo>
                    <a:cubicBezTo>
                      <a:pt x="723" y="521"/>
                      <a:pt x="722" y="522"/>
                      <a:pt x="721" y="522"/>
                    </a:cubicBezTo>
                    <a:cubicBezTo>
                      <a:pt x="719" y="522"/>
                      <a:pt x="716" y="522"/>
                      <a:pt x="716" y="525"/>
                    </a:cubicBezTo>
                    <a:cubicBezTo>
                      <a:pt x="716" y="525"/>
                      <a:pt x="716" y="526"/>
                      <a:pt x="716" y="526"/>
                    </a:cubicBezTo>
                    <a:cubicBezTo>
                      <a:pt x="716" y="527"/>
                      <a:pt x="718" y="528"/>
                      <a:pt x="720" y="528"/>
                    </a:cubicBezTo>
                    <a:cubicBezTo>
                      <a:pt x="724" y="528"/>
                      <a:pt x="729" y="526"/>
                      <a:pt x="731" y="525"/>
                    </a:cubicBezTo>
                    <a:cubicBezTo>
                      <a:pt x="732" y="524"/>
                      <a:pt x="733" y="523"/>
                      <a:pt x="733" y="523"/>
                    </a:cubicBezTo>
                    <a:cubicBezTo>
                      <a:pt x="733" y="523"/>
                      <a:pt x="734" y="524"/>
                      <a:pt x="734" y="524"/>
                    </a:cubicBezTo>
                    <a:cubicBezTo>
                      <a:pt x="734" y="525"/>
                      <a:pt x="734" y="526"/>
                      <a:pt x="734" y="527"/>
                    </a:cubicBezTo>
                    <a:cubicBezTo>
                      <a:pt x="734" y="529"/>
                      <a:pt x="736" y="530"/>
                      <a:pt x="737" y="530"/>
                    </a:cubicBezTo>
                    <a:cubicBezTo>
                      <a:pt x="738" y="531"/>
                      <a:pt x="740" y="532"/>
                      <a:pt x="740" y="532"/>
                    </a:cubicBezTo>
                    <a:cubicBezTo>
                      <a:pt x="740" y="532"/>
                      <a:pt x="740" y="532"/>
                      <a:pt x="740" y="532"/>
                    </a:cubicBezTo>
                    <a:cubicBezTo>
                      <a:pt x="740" y="533"/>
                      <a:pt x="739" y="533"/>
                      <a:pt x="739" y="533"/>
                    </a:cubicBezTo>
                    <a:cubicBezTo>
                      <a:pt x="738" y="533"/>
                      <a:pt x="736" y="531"/>
                      <a:pt x="735" y="530"/>
                    </a:cubicBezTo>
                    <a:cubicBezTo>
                      <a:pt x="735" y="530"/>
                      <a:pt x="734" y="529"/>
                      <a:pt x="734" y="529"/>
                    </a:cubicBezTo>
                    <a:cubicBezTo>
                      <a:pt x="733" y="530"/>
                      <a:pt x="733" y="530"/>
                      <a:pt x="733" y="532"/>
                    </a:cubicBezTo>
                    <a:cubicBezTo>
                      <a:pt x="733" y="533"/>
                      <a:pt x="732" y="534"/>
                      <a:pt x="731" y="535"/>
                    </a:cubicBezTo>
                    <a:cubicBezTo>
                      <a:pt x="729" y="536"/>
                      <a:pt x="727" y="537"/>
                      <a:pt x="726" y="537"/>
                    </a:cubicBezTo>
                    <a:cubicBezTo>
                      <a:pt x="723" y="537"/>
                      <a:pt x="720" y="539"/>
                      <a:pt x="720" y="540"/>
                    </a:cubicBezTo>
                    <a:cubicBezTo>
                      <a:pt x="720" y="540"/>
                      <a:pt x="720" y="540"/>
                      <a:pt x="720" y="540"/>
                    </a:cubicBezTo>
                    <a:cubicBezTo>
                      <a:pt x="722" y="540"/>
                      <a:pt x="724" y="544"/>
                      <a:pt x="725" y="546"/>
                    </a:cubicBezTo>
                    <a:cubicBezTo>
                      <a:pt x="726" y="547"/>
                      <a:pt x="726" y="548"/>
                      <a:pt x="727" y="548"/>
                    </a:cubicBezTo>
                    <a:cubicBezTo>
                      <a:pt x="728" y="547"/>
                      <a:pt x="729" y="546"/>
                      <a:pt x="731" y="543"/>
                    </a:cubicBezTo>
                    <a:cubicBezTo>
                      <a:pt x="732" y="541"/>
                      <a:pt x="733" y="541"/>
                      <a:pt x="733" y="541"/>
                    </a:cubicBezTo>
                    <a:cubicBezTo>
                      <a:pt x="735" y="541"/>
                      <a:pt x="737" y="544"/>
                      <a:pt x="739" y="545"/>
                    </a:cubicBezTo>
                    <a:cubicBezTo>
                      <a:pt x="742" y="547"/>
                      <a:pt x="743" y="548"/>
                      <a:pt x="743" y="548"/>
                    </a:cubicBezTo>
                    <a:cubicBezTo>
                      <a:pt x="743" y="548"/>
                      <a:pt x="743" y="548"/>
                      <a:pt x="742" y="549"/>
                    </a:cubicBezTo>
                    <a:cubicBezTo>
                      <a:pt x="742" y="549"/>
                      <a:pt x="741" y="549"/>
                      <a:pt x="741" y="549"/>
                    </a:cubicBezTo>
                    <a:cubicBezTo>
                      <a:pt x="739" y="549"/>
                      <a:pt x="736" y="545"/>
                      <a:pt x="735" y="544"/>
                    </a:cubicBezTo>
                    <a:cubicBezTo>
                      <a:pt x="735" y="543"/>
                      <a:pt x="734" y="543"/>
                      <a:pt x="734" y="543"/>
                    </a:cubicBezTo>
                    <a:cubicBezTo>
                      <a:pt x="732" y="544"/>
                      <a:pt x="729" y="549"/>
                      <a:pt x="728" y="552"/>
                    </a:cubicBezTo>
                    <a:cubicBezTo>
                      <a:pt x="727" y="553"/>
                      <a:pt x="727" y="554"/>
                      <a:pt x="727" y="555"/>
                    </a:cubicBezTo>
                    <a:cubicBezTo>
                      <a:pt x="727" y="556"/>
                      <a:pt x="728" y="557"/>
                      <a:pt x="730" y="557"/>
                    </a:cubicBezTo>
                    <a:cubicBezTo>
                      <a:pt x="731" y="557"/>
                      <a:pt x="731" y="557"/>
                      <a:pt x="731" y="557"/>
                    </a:cubicBezTo>
                    <a:cubicBezTo>
                      <a:pt x="732" y="557"/>
                      <a:pt x="732" y="557"/>
                      <a:pt x="733" y="557"/>
                    </a:cubicBezTo>
                    <a:cubicBezTo>
                      <a:pt x="735" y="557"/>
                      <a:pt x="735" y="558"/>
                      <a:pt x="735" y="559"/>
                    </a:cubicBezTo>
                    <a:cubicBezTo>
                      <a:pt x="735" y="559"/>
                      <a:pt x="735" y="559"/>
                      <a:pt x="735" y="560"/>
                    </a:cubicBezTo>
                    <a:cubicBezTo>
                      <a:pt x="734" y="561"/>
                      <a:pt x="733" y="562"/>
                      <a:pt x="733" y="563"/>
                    </a:cubicBezTo>
                    <a:cubicBezTo>
                      <a:pt x="733" y="563"/>
                      <a:pt x="734" y="564"/>
                      <a:pt x="735" y="565"/>
                    </a:cubicBezTo>
                    <a:cubicBezTo>
                      <a:pt x="736" y="566"/>
                      <a:pt x="736" y="567"/>
                      <a:pt x="736" y="568"/>
                    </a:cubicBezTo>
                    <a:cubicBezTo>
                      <a:pt x="736" y="568"/>
                      <a:pt x="736" y="568"/>
                      <a:pt x="736" y="568"/>
                    </a:cubicBezTo>
                    <a:cubicBezTo>
                      <a:pt x="736" y="568"/>
                      <a:pt x="735" y="567"/>
                      <a:pt x="734" y="567"/>
                    </a:cubicBezTo>
                    <a:cubicBezTo>
                      <a:pt x="731" y="566"/>
                      <a:pt x="731" y="561"/>
                      <a:pt x="730" y="560"/>
                    </a:cubicBezTo>
                    <a:cubicBezTo>
                      <a:pt x="729" y="560"/>
                      <a:pt x="729" y="560"/>
                      <a:pt x="729" y="560"/>
                    </a:cubicBezTo>
                    <a:cubicBezTo>
                      <a:pt x="727" y="560"/>
                      <a:pt x="726" y="561"/>
                      <a:pt x="726" y="564"/>
                    </a:cubicBezTo>
                    <a:cubicBezTo>
                      <a:pt x="726" y="568"/>
                      <a:pt x="733" y="571"/>
                      <a:pt x="733" y="573"/>
                    </a:cubicBezTo>
                    <a:cubicBezTo>
                      <a:pt x="733" y="574"/>
                      <a:pt x="732" y="575"/>
                      <a:pt x="731" y="575"/>
                    </a:cubicBezTo>
                    <a:cubicBezTo>
                      <a:pt x="731" y="575"/>
                      <a:pt x="731" y="575"/>
                      <a:pt x="730" y="575"/>
                    </a:cubicBezTo>
                    <a:cubicBezTo>
                      <a:pt x="730" y="575"/>
                      <a:pt x="729" y="570"/>
                      <a:pt x="727" y="568"/>
                    </a:cubicBezTo>
                    <a:cubicBezTo>
                      <a:pt x="725" y="567"/>
                      <a:pt x="725" y="564"/>
                      <a:pt x="723" y="560"/>
                    </a:cubicBezTo>
                    <a:cubicBezTo>
                      <a:pt x="723" y="558"/>
                      <a:pt x="722" y="557"/>
                      <a:pt x="720" y="557"/>
                    </a:cubicBezTo>
                    <a:cubicBezTo>
                      <a:pt x="719" y="557"/>
                      <a:pt x="718" y="558"/>
                      <a:pt x="718" y="559"/>
                    </a:cubicBezTo>
                    <a:cubicBezTo>
                      <a:pt x="718" y="559"/>
                      <a:pt x="718" y="559"/>
                      <a:pt x="718" y="560"/>
                    </a:cubicBezTo>
                    <a:cubicBezTo>
                      <a:pt x="718" y="562"/>
                      <a:pt x="721" y="564"/>
                      <a:pt x="722" y="568"/>
                    </a:cubicBezTo>
                    <a:cubicBezTo>
                      <a:pt x="722" y="568"/>
                      <a:pt x="722" y="569"/>
                      <a:pt x="722" y="569"/>
                    </a:cubicBezTo>
                    <a:cubicBezTo>
                      <a:pt x="722" y="572"/>
                      <a:pt x="719" y="574"/>
                      <a:pt x="718" y="577"/>
                    </a:cubicBezTo>
                    <a:cubicBezTo>
                      <a:pt x="718" y="578"/>
                      <a:pt x="718" y="578"/>
                      <a:pt x="718" y="578"/>
                    </a:cubicBezTo>
                    <a:cubicBezTo>
                      <a:pt x="718" y="581"/>
                      <a:pt x="725" y="582"/>
                      <a:pt x="730" y="585"/>
                    </a:cubicBezTo>
                    <a:cubicBezTo>
                      <a:pt x="733" y="587"/>
                      <a:pt x="734" y="588"/>
                      <a:pt x="734" y="590"/>
                    </a:cubicBezTo>
                    <a:cubicBezTo>
                      <a:pt x="734" y="591"/>
                      <a:pt x="733" y="592"/>
                      <a:pt x="733" y="592"/>
                    </a:cubicBezTo>
                    <a:cubicBezTo>
                      <a:pt x="732" y="592"/>
                      <a:pt x="723" y="584"/>
                      <a:pt x="721" y="582"/>
                    </a:cubicBezTo>
                    <a:cubicBezTo>
                      <a:pt x="719" y="580"/>
                      <a:pt x="717" y="581"/>
                      <a:pt x="717" y="578"/>
                    </a:cubicBezTo>
                    <a:cubicBezTo>
                      <a:pt x="717" y="577"/>
                      <a:pt x="717" y="577"/>
                      <a:pt x="717" y="576"/>
                    </a:cubicBezTo>
                    <a:cubicBezTo>
                      <a:pt x="717" y="574"/>
                      <a:pt x="718" y="573"/>
                      <a:pt x="718" y="570"/>
                    </a:cubicBezTo>
                    <a:cubicBezTo>
                      <a:pt x="718" y="569"/>
                      <a:pt x="718" y="568"/>
                      <a:pt x="717" y="567"/>
                    </a:cubicBezTo>
                    <a:cubicBezTo>
                      <a:pt x="717" y="560"/>
                      <a:pt x="714" y="558"/>
                      <a:pt x="710" y="556"/>
                    </a:cubicBezTo>
                    <a:cubicBezTo>
                      <a:pt x="709" y="556"/>
                      <a:pt x="709" y="555"/>
                      <a:pt x="709" y="553"/>
                    </a:cubicBezTo>
                    <a:cubicBezTo>
                      <a:pt x="709" y="550"/>
                      <a:pt x="711" y="546"/>
                      <a:pt x="711" y="543"/>
                    </a:cubicBezTo>
                    <a:cubicBezTo>
                      <a:pt x="712" y="541"/>
                      <a:pt x="712" y="539"/>
                      <a:pt x="712" y="537"/>
                    </a:cubicBezTo>
                    <a:cubicBezTo>
                      <a:pt x="712" y="534"/>
                      <a:pt x="712" y="531"/>
                      <a:pt x="710" y="530"/>
                    </a:cubicBezTo>
                    <a:cubicBezTo>
                      <a:pt x="709" y="530"/>
                      <a:pt x="709" y="528"/>
                      <a:pt x="709" y="526"/>
                    </a:cubicBezTo>
                    <a:cubicBezTo>
                      <a:pt x="709" y="525"/>
                      <a:pt x="709" y="524"/>
                      <a:pt x="709" y="522"/>
                    </a:cubicBezTo>
                    <a:cubicBezTo>
                      <a:pt x="709" y="519"/>
                      <a:pt x="705" y="517"/>
                      <a:pt x="702" y="517"/>
                    </a:cubicBezTo>
                    <a:cubicBezTo>
                      <a:pt x="702" y="517"/>
                      <a:pt x="701" y="517"/>
                      <a:pt x="701" y="517"/>
                    </a:cubicBezTo>
                    <a:cubicBezTo>
                      <a:pt x="700" y="518"/>
                      <a:pt x="699" y="518"/>
                      <a:pt x="699" y="519"/>
                    </a:cubicBezTo>
                    <a:cubicBezTo>
                      <a:pt x="699" y="521"/>
                      <a:pt x="700" y="524"/>
                      <a:pt x="700" y="527"/>
                    </a:cubicBezTo>
                    <a:cubicBezTo>
                      <a:pt x="700" y="529"/>
                      <a:pt x="699" y="529"/>
                      <a:pt x="698" y="529"/>
                    </a:cubicBezTo>
                    <a:cubicBezTo>
                      <a:pt x="697" y="530"/>
                      <a:pt x="695" y="529"/>
                      <a:pt x="695" y="530"/>
                    </a:cubicBezTo>
                    <a:cubicBezTo>
                      <a:pt x="695" y="531"/>
                      <a:pt x="696" y="533"/>
                      <a:pt x="698" y="534"/>
                    </a:cubicBezTo>
                    <a:cubicBezTo>
                      <a:pt x="698" y="535"/>
                      <a:pt x="698" y="535"/>
                      <a:pt x="698" y="536"/>
                    </a:cubicBezTo>
                    <a:cubicBezTo>
                      <a:pt x="698" y="537"/>
                      <a:pt x="697" y="539"/>
                      <a:pt x="694" y="542"/>
                    </a:cubicBezTo>
                    <a:cubicBezTo>
                      <a:pt x="691" y="545"/>
                      <a:pt x="687" y="543"/>
                      <a:pt x="686" y="546"/>
                    </a:cubicBezTo>
                    <a:cubicBezTo>
                      <a:pt x="686" y="547"/>
                      <a:pt x="685" y="547"/>
                      <a:pt x="684" y="547"/>
                    </a:cubicBezTo>
                    <a:cubicBezTo>
                      <a:pt x="683" y="547"/>
                      <a:pt x="682" y="547"/>
                      <a:pt x="682" y="546"/>
                    </a:cubicBezTo>
                    <a:cubicBezTo>
                      <a:pt x="682" y="546"/>
                      <a:pt x="682" y="545"/>
                      <a:pt x="683" y="545"/>
                    </a:cubicBezTo>
                    <a:cubicBezTo>
                      <a:pt x="685" y="543"/>
                      <a:pt x="686" y="541"/>
                      <a:pt x="686" y="539"/>
                    </a:cubicBezTo>
                    <a:cubicBezTo>
                      <a:pt x="686" y="537"/>
                      <a:pt x="686" y="536"/>
                      <a:pt x="685" y="535"/>
                    </a:cubicBezTo>
                    <a:cubicBezTo>
                      <a:pt x="684" y="533"/>
                      <a:pt x="683" y="532"/>
                      <a:pt x="682" y="532"/>
                    </a:cubicBezTo>
                    <a:cubicBezTo>
                      <a:pt x="681" y="532"/>
                      <a:pt x="680" y="534"/>
                      <a:pt x="680" y="535"/>
                    </a:cubicBezTo>
                    <a:cubicBezTo>
                      <a:pt x="680" y="537"/>
                      <a:pt x="679" y="541"/>
                      <a:pt x="674" y="543"/>
                    </a:cubicBezTo>
                    <a:cubicBezTo>
                      <a:pt x="674" y="543"/>
                      <a:pt x="673" y="543"/>
                      <a:pt x="673" y="543"/>
                    </a:cubicBezTo>
                    <a:cubicBezTo>
                      <a:pt x="673" y="543"/>
                      <a:pt x="673" y="543"/>
                      <a:pt x="673" y="542"/>
                    </a:cubicBezTo>
                    <a:cubicBezTo>
                      <a:pt x="673" y="542"/>
                      <a:pt x="673" y="541"/>
                      <a:pt x="673" y="540"/>
                    </a:cubicBezTo>
                    <a:cubicBezTo>
                      <a:pt x="673" y="539"/>
                      <a:pt x="672" y="538"/>
                      <a:pt x="671" y="537"/>
                    </a:cubicBezTo>
                    <a:cubicBezTo>
                      <a:pt x="670" y="537"/>
                      <a:pt x="670" y="537"/>
                      <a:pt x="670" y="537"/>
                    </a:cubicBezTo>
                    <a:cubicBezTo>
                      <a:pt x="667" y="537"/>
                      <a:pt x="665" y="540"/>
                      <a:pt x="665" y="543"/>
                    </a:cubicBezTo>
                    <a:cubicBezTo>
                      <a:pt x="665" y="547"/>
                      <a:pt x="663" y="549"/>
                      <a:pt x="660" y="552"/>
                    </a:cubicBezTo>
                    <a:cubicBezTo>
                      <a:pt x="659" y="553"/>
                      <a:pt x="659" y="554"/>
                      <a:pt x="659" y="555"/>
                    </a:cubicBezTo>
                    <a:cubicBezTo>
                      <a:pt x="659" y="557"/>
                      <a:pt x="661" y="558"/>
                      <a:pt x="662" y="560"/>
                    </a:cubicBezTo>
                    <a:cubicBezTo>
                      <a:pt x="664" y="561"/>
                      <a:pt x="665" y="562"/>
                      <a:pt x="666" y="562"/>
                    </a:cubicBezTo>
                    <a:cubicBezTo>
                      <a:pt x="666" y="562"/>
                      <a:pt x="667" y="562"/>
                      <a:pt x="667" y="561"/>
                    </a:cubicBezTo>
                    <a:cubicBezTo>
                      <a:pt x="668" y="559"/>
                      <a:pt x="668" y="556"/>
                      <a:pt x="670" y="555"/>
                    </a:cubicBezTo>
                    <a:cubicBezTo>
                      <a:pt x="672" y="555"/>
                      <a:pt x="673" y="554"/>
                      <a:pt x="674" y="550"/>
                    </a:cubicBezTo>
                    <a:cubicBezTo>
                      <a:pt x="675" y="549"/>
                      <a:pt x="675" y="549"/>
                      <a:pt x="676" y="549"/>
                    </a:cubicBezTo>
                    <a:cubicBezTo>
                      <a:pt x="676" y="549"/>
                      <a:pt x="676" y="549"/>
                      <a:pt x="676" y="549"/>
                    </a:cubicBezTo>
                    <a:cubicBezTo>
                      <a:pt x="677" y="550"/>
                      <a:pt x="677" y="551"/>
                      <a:pt x="677" y="552"/>
                    </a:cubicBezTo>
                    <a:cubicBezTo>
                      <a:pt x="677" y="554"/>
                      <a:pt x="677" y="554"/>
                      <a:pt x="677" y="555"/>
                    </a:cubicBezTo>
                    <a:cubicBezTo>
                      <a:pt x="678" y="555"/>
                      <a:pt x="679" y="555"/>
                      <a:pt x="679" y="555"/>
                    </a:cubicBezTo>
                    <a:cubicBezTo>
                      <a:pt x="681" y="555"/>
                      <a:pt x="682" y="555"/>
                      <a:pt x="684" y="555"/>
                    </a:cubicBezTo>
                    <a:cubicBezTo>
                      <a:pt x="685" y="555"/>
                      <a:pt x="686" y="555"/>
                      <a:pt x="687" y="556"/>
                    </a:cubicBezTo>
                    <a:cubicBezTo>
                      <a:pt x="687" y="556"/>
                      <a:pt x="688" y="556"/>
                      <a:pt x="688" y="556"/>
                    </a:cubicBezTo>
                    <a:cubicBezTo>
                      <a:pt x="688" y="557"/>
                      <a:pt x="687" y="557"/>
                      <a:pt x="686" y="557"/>
                    </a:cubicBezTo>
                    <a:cubicBezTo>
                      <a:pt x="682" y="557"/>
                      <a:pt x="670" y="557"/>
                      <a:pt x="670" y="561"/>
                    </a:cubicBezTo>
                    <a:cubicBezTo>
                      <a:pt x="670" y="564"/>
                      <a:pt x="676" y="565"/>
                      <a:pt x="680" y="565"/>
                    </a:cubicBezTo>
                    <a:cubicBezTo>
                      <a:pt x="682" y="565"/>
                      <a:pt x="683" y="564"/>
                      <a:pt x="684" y="564"/>
                    </a:cubicBezTo>
                    <a:cubicBezTo>
                      <a:pt x="686" y="563"/>
                      <a:pt x="687" y="562"/>
                      <a:pt x="688" y="562"/>
                    </a:cubicBezTo>
                    <a:cubicBezTo>
                      <a:pt x="688" y="562"/>
                      <a:pt x="689" y="563"/>
                      <a:pt x="690" y="563"/>
                    </a:cubicBezTo>
                    <a:cubicBezTo>
                      <a:pt x="691" y="564"/>
                      <a:pt x="694" y="566"/>
                      <a:pt x="696" y="566"/>
                    </a:cubicBezTo>
                    <a:cubicBezTo>
                      <a:pt x="697" y="566"/>
                      <a:pt x="698" y="565"/>
                      <a:pt x="698" y="564"/>
                    </a:cubicBezTo>
                    <a:cubicBezTo>
                      <a:pt x="699" y="563"/>
                      <a:pt x="699" y="563"/>
                      <a:pt x="699" y="563"/>
                    </a:cubicBezTo>
                    <a:cubicBezTo>
                      <a:pt x="699" y="561"/>
                      <a:pt x="697" y="560"/>
                      <a:pt x="695" y="558"/>
                    </a:cubicBezTo>
                    <a:cubicBezTo>
                      <a:pt x="692" y="557"/>
                      <a:pt x="690" y="556"/>
                      <a:pt x="691" y="555"/>
                    </a:cubicBezTo>
                    <a:cubicBezTo>
                      <a:pt x="691" y="555"/>
                      <a:pt x="691" y="555"/>
                      <a:pt x="691" y="555"/>
                    </a:cubicBezTo>
                    <a:cubicBezTo>
                      <a:pt x="691" y="555"/>
                      <a:pt x="692" y="555"/>
                      <a:pt x="692" y="555"/>
                    </a:cubicBezTo>
                    <a:cubicBezTo>
                      <a:pt x="694" y="555"/>
                      <a:pt x="696" y="556"/>
                      <a:pt x="698" y="558"/>
                    </a:cubicBezTo>
                    <a:cubicBezTo>
                      <a:pt x="700" y="559"/>
                      <a:pt x="701" y="561"/>
                      <a:pt x="701" y="563"/>
                    </a:cubicBezTo>
                    <a:cubicBezTo>
                      <a:pt x="701" y="567"/>
                      <a:pt x="698" y="571"/>
                      <a:pt x="695" y="573"/>
                    </a:cubicBezTo>
                    <a:cubicBezTo>
                      <a:pt x="695" y="573"/>
                      <a:pt x="695" y="573"/>
                      <a:pt x="694" y="573"/>
                    </a:cubicBezTo>
                    <a:cubicBezTo>
                      <a:pt x="693" y="573"/>
                      <a:pt x="692" y="570"/>
                      <a:pt x="691" y="569"/>
                    </a:cubicBezTo>
                    <a:cubicBezTo>
                      <a:pt x="690" y="569"/>
                      <a:pt x="690" y="568"/>
                      <a:pt x="689" y="568"/>
                    </a:cubicBezTo>
                    <a:cubicBezTo>
                      <a:pt x="686" y="568"/>
                      <a:pt x="681" y="571"/>
                      <a:pt x="677" y="573"/>
                    </a:cubicBezTo>
                    <a:cubicBezTo>
                      <a:pt x="673" y="575"/>
                      <a:pt x="665" y="575"/>
                      <a:pt x="661" y="578"/>
                    </a:cubicBezTo>
                    <a:cubicBezTo>
                      <a:pt x="660" y="580"/>
                      <a:pt x="657" y="580"/>
                      <a:pt x="654" y="580"/>
                    </a:cubicBezTo>
                    <a:cubicBezTo>
                      <a:pt x="651" y="580"/>
                      <a:pt x="648" y="580"/>
                      <a:pt x="644" y="580"/>
                    </a:cubicBezTo>
                    <a:cubicBezTo>
                      <a:pt x="643" y="580"/>
                      <a:pt x="643" y="580"/>
                      <a:pt x="643" y="580"/>
                    </a:cubicBezTo>
                    <a:cubicBezTo>
                      <a:pt x="636" y="580"/>
                      <a:pt x="632" y="584"/>
                      <a:pt x="632" y="586"/>
                    </a:cubicBezTo>
                    <a:cubicBezTo>
                      <a:pt x="632" y="586"/>
                      <a:pt x="632" y="587"/>
                      <a:pt x="632" y="587"/>
                    </a:cubicBezTo>
                    <a:cubicBezTo>
                      <a:pt x="633" y="587"/>
                      <a:pt x="633" y="587"/>
                      <a:pt x="633" y="587"/>
                    </a:cubicBezTo>
                    <a:cubicBezTo>
                      <a:pt x="636" y="587"/>
                      <a:pt x="643" y="584"/>
                      <a:pt x="646" y="584"/>
                    </a:cubicBezTo>
                    <a:cubicBezTo>
                      <a:pt x="646" y="584"/>
                      <a:pt x="646" y="584"/>
                      <a:pt x="646" y="585"/>
                    </a:cubicBezTo>
                    <a:cubicBezTo>
                      <a:pt x="646" y="585"/>
                      <a:pt x="646" y="585"/>
                      <a:pt x="646" y="585"/>
                    </a:cubicBezTo>
                    <a:cubicBezTo>
                      <a:pt x="646" y="587"/>
                      <a:pt x="632" y="589"/>
                      <a:pt x="629" y="589"/>
                    </a:cubicBezTo>
                    <a:cubicBezTo>
                      <a:pt x="627" y="589"/>
                      <a:pt x="622" y="592"/>
                      <a:pt x="621" y="593"/>
                    </a:cubicBezTo>
                    <a:cubicBezTo>
                      <a:pt x="620" y="594"/>
                      <a:pt x="620" y="594"/>
                      <a:pt x="620" y="594"/>
                    </a:cubicBezTo>
                    <a:cubicBezTo>
                      <a:pt x="620" y="595"/>
                      <a:pt x="621" y="596"/>
                      <a:pt x="621" y="596"/>
                    </a:cubicBezTo>
                    <a:cubicBezTo>
                      <a:pt x="622" y="596"/>
                      <a:pt x="623" y="595"/>
                      <a:pt x="624" y="594"/>
                    </a:cubicBezTo>
                    <a:cubicBezTo>
                      <a:pt x="625" y="594"/>
                      <a:pt x="626" y="593"/>
                      <a:pt x="626" y="593"/>
                    </a:cubicBezTo>
                    <a:cubicBezTo>
                      <a:pt x="626" y="593"/>
                      <a:pt x="626" y="593"/>
                      <a:pt x="626" y="592"/>
                    </a:cubicBezTo>
                    <a:cubicBezTo>
                      <a:pt x="626" y="593"/>
                      <a:pt x="626" y="593"/>
                      <a:pt x="626" y="594"/>
                    </a:cubicBezTo>
                    <a:cubicBezTo>
                      <a:pt x="626" y="594"/>
                      <a:pt x="626" y="594"/>
                      <a:pt x="626" y="595"/>
                    </a:cubicBezTo>
                    <a:cubicBezTo>
                      <a:pt x="626" y="596"/>
                      <a:pt x="627" y="597"/>
                      <a:pt x="628" y="597"/>
                    </a:cubicBezTo>
                    <a:cubicBezTo>
                      <a:pt x="629" y="597"/>
                      <a:pt x="630" y="597"/>
                      <a:pt x="631" y="596"/>
                    </a:cubicBezTo>
                    <a:cubicBezTo>
                      <a:pt x="631" y="596"/>
                      <a:pt x="631" y="596"/>
                      <a:pt x="632" y="596"/>
                    </a:cubicBezTo>
                    <a:cubicBezTo>
                      <a:pt x="632" y="596"/>
                      <a:pt x="632" y="596"/>
                      <a:pt x="632" y="597"/>
                    </a:cubicBezTo>
                    <a:cubicBezTo>
                      <a:pt x="632" y="597"/>
                      <a:pt x="632" y="598"/>
                      <a:pt x="631" y="599"/>
                    </a:cubicBezTo>
                    <a:cubicBezTo>
                      <a:pt x="631" y="599"/>
                      <a:pt x="631" y="599"/>
                      <a:pt x="631" y="600"/>
                    </a:cubicBezTo>
                    <a:cubicBezTo>
                      <a:pt x="631" y="600"/>
                      <a:pt x="631" y="601"/>
                      <a:pt x="632" y="601"/>
                    </a:cubicBezTo>
                    <a:cubicBezTo>
                      <a:pt x="632" y="601"/>
                      <a:pt x="633" y="600"/>
                      <a:pt x="634" y="600"/>
                    </a:cubicBezTo>
                    <a:cubicBezTo>
                      <a:pt x="636" y="599"/>
                      <a:pt x="639" y="598"/>
                      <a:pt x="642" y="598"/>
                    </a:cubicBezTo>
                    <a:cubicBezTo>
                      <a:pt x="643" y="598"/>
                      <a:pt x="644" y="598"/>
                      <a:pt x="644" y="599"/>
                    </a:cubicBezTo>
                    <a:cubicBezTo>
                      <a:pt x="644" y="602"/>
                      <a:pt x="646" y="602"/>
                      <a:pt x="646" y="604"/>
                    </a:cubicBezTo>
                    <a:cubicBezTo>
                      <a:pt x="646" y="604"/>
                      <a:pt x="646" y="605"/>
                      <a:pt x="644" y="605"/>
                    </a:cubicBezTo>
                    <a:cubicBezTo>
                      <a:pt x="643" y="606"/>
                      <a:pt x="641" y="606"/>
                      <a:pt x="640" y="606"/>
                    </a:cubicBezTo>
                    <a:cubicBezTo>
                      <a:pt x="638" y="606"/>
                      <a:pt x="636" y="606"/>
                      <a:pt x="634" y="606"/>
                    </a:cubicBezTo>
                    <a:cubicBezTo>
                      <a:pt x="631" y="606"/>
                      <a:pt x="628" y="606"/>
                      <a:pt x="628" y="607"/>
                    </a:cubicBezTo>
                    <a:cubicBezTo>
                      <a:pt x="628" y="607"/>
                      <a:pt x="628" y="607"/>
                      <a:pt x="628" y="608"/>
                    </a:cubicBezTo>
                    <a:cubicBezTo>
                      <a:pt x="628" y="609"/>
                      <a:pt x="630" y="609"/>
                      <a:pt x="631" y="609"/>
                    </a:cubicBezTo>
                    <a:cubicBezTo>
                      <a:pt x="633" y="610"/>
                      <a:pt x="634" y="610"/>
                      <a:pt x="634" y="611"/>
                    </a:cubicBezTo>
                    <a:cubicBezTo>
                      <a:pt x="634" y="612"/>
                      <a:pt x="632" y="613"/>
                      <a:pt x="630" y="614"/>
                    </a:cubicBezTo>
                    <a:cubicBezTo>
                      <a:pt x="627" y="615"/>
                      <a:pt x="625" y="616"/>
                      <a:pt x="625" y="617"/>
                    </a:cubicBezTo>
                    <a:cubicBezTo>
                      <a:pt x="625" y="619"/>
                      <a:pt x="628" y="620"/>
                      <a:pt x="632" y="620"/>
                    </a:cubicBezTo>
                    <a:cubicBezTo>
                      <a:pt x="637" y="620"/>
                      <a:pt x="646" y="613"/>
                      <a:pt x="649" y="610"/>
                    </a:cubicBezTo>
                    <a:cubicBezTo>
                      <a:pt x="652" y="607"/>
                      <a:pt x="654" y="607"/>
                      <a:pt x="655" y="604"/>
                    </a:cubicBezTo>
                    <a:cubicBezTo>
                      <a:pt x="655" y="601"/>
                      <a:pt x="660" y="599"/>
                      <a:pt x="664" y="596"/>
                    </a:cubicBezTo>
                    <a:cubicBezTo>
                      <a:pt x="666" y="596"/>
                      <a:pt x="666" y="594"/>
                      <a:pt x="666" y="592"/>
                    </a:cubicBezTo>
                    <a:cubicBezTo>
                      <a:pt x="666" y="589"/>
                      <a:pt x="665" y="586"/>
                      <a:pt x="665" y="585"/>
                    </a:cubicBezTo>
                    <a:cubicBezTo>
                      <a:pt x="665" y="585"/>
                      <a:pt x="665" y="585"/>
                      <a:pt x="665" y="585"/>
                    </a:cubicBezTo>
                    <a:cubicBezTo>
                      <a:pt x="665" y="585"/>
                      <a:pt x="666" y="585"/>
                      <a:pt x="666" y="586"/>
                    </a:cubicBezTo>
                    <a:cubicBezTo>
                      <a:pt x="667" y="588"/>
                      <a:pt x="668" y="592"/>
                      <a:pt x="669" y="594"/>
                    </a:cubicBezTo>
                    <a:cubicBezTo>
                      <a:pt x="671" y="598"/>
                      <a:pt x="677" y="597"/>
                      <a:pt x="679" y="600"/>
                    </a:cubicBezTo>
                    <a:cubicBezTo>
                      <a:pt x="683" y="603"/>
                      <a:pt x="689" y="602"/>
                      <a:pt x="689" y="605"/>
                    </a:cubicBezTo>
                    <a:cubicBezTo>
                      <a:pt x="689" y="608"/>
                      <a:pt x="693" y="611"/>
                      <a:pt x="693" y="612"/>
                    </a:cubicBezTo>
                    <a:cubicBezTo>
                      <a:pt x="693" y="613"/>
                      <a:pt x="693" y="613"/>
                      <a:pt x="692" y="613"/>
                    </a:cubicBezTo>
                    <a:cubicBezTo>
                      <a:pt x="692" y="613"/>
                      <a:pt x="692" y="613"/>
                      <a:pt x="692" y="613"/>
                    </a:cubicBezTo>
                    <a:cubicBezTo>
                      <a:pt x="691" y="613"/>
                      <a:pt x="683" y="605"/>
                      <a:pt x="680" y="603"/>
                    </a:cubicBezTo>
                    <a:cubicBezTo>
                      <a:pt x="679" y="602"/>
                      <a:pt x="676" y="601"/>
                      <a:pt x="674" y="601"/>
                    </a:cubicBezTo>
                    <a:cubicBezTo>
                      <a:pt x="671" y="601"/>
                      <a:pt x="668" y="602"/>
                      <a:pt x="667" y="603"/>
                    </a:cubicBezTo>
                    <a:cubicBezTo>
                      <a:pt x="667" y="603"/>
                      <a:pt x="667" y="604"/>
                      <a:pt x="667" y="604"/>
                    </a:cubicBezTo>
                    <a:cubicBezTo>
                      <a:pt x="667" y="606"/>
                      <a:pt x="669" y="610"/>
                      <a:pt x="673" y="610"/>
                    </a:cubicBezTo>
                    <a:cubicBezTo>
                      <a:pt x="673" y="610"/>
                      <a:pt x="674" y="610"/>
                      <a:pt x="675" y="610"/>
                    </a:cubicBezTo>
                    <a:cubicBezTo>
                      <a:pt x="675" y="610"/>
                      <a:pt x="676" y="610"/>
                      <a:pt x="676" y="610"/>
                    </a:cubicBezTo>
                    <a:cubicBezTo>
                      <a:pt x="677" y="610"/>
                      <a:pt x="678" y="610"/>
                      <a:pt x="678" y="611"/>
                    </a:cubicBezTo>
                    <a:cubicBezTo>
                      <a:pt x="678" y="611"/>
                      <a:pt x="677" y="612"/>
                      <a:pt x="677" y="612"/>
                    </a:cubicBezTo>
                    <a:cubicBezTo>
                      <a:pt x="677" y="612"/>
                      <a:pt x="677" y="612"/>
                      <a:pt x="677" y="612"/>
                    </a:cubicBezTo>
                    <a:cubicBezTo>
                      <a:pt x="676" y="611"/>
                      <a:pt x="676" y="611"/>
                      <a:pt x="676" y="611"/>
                    </a:cubicBezTo>
                    <a:cubicBezTo>
                      <a:pt x="675" y="611"/>
                      <a:pt x="674" y="613"/>
                      <a:pt x="673" y="613"/>
                    </a:cubicBezTo>
                    <a:cubicBezTo>
                      <a:pt x="671" y="613"/>
                      <a:pt x="666" y="610"/>
                      <a:pt x="664" y="608"/>
                    </a:cubicBezTo>
                    <a:cubicBezTo>
                      <a:pt x="663" y="607"/>
                      <a:pt x="662" y="607"/>
                      <a:pt x="661" y="607"/>
                    </a:cubicBezTo>
                    <a:cubicBezTo>
                      <a:pt x="659" y="607"/>
                      <a:pt x="657" y="608"/>
                      <a:pt x="657" y="611"/>
                    </a:cubicBezTo>
                    <a:cubicBezTo>
                      <a:pt x="657" y="611"/>
                      <a:pt x="657" y="611"/>
                      <a:pt x="657" y="611"/>
                    </a:cubicBezTo>
                    <a:cubicBezTo>
                      <a:pt x="657" y="613"/>
                      <a:pt x="658" y="613"/>
                      <a:pt x="659" y="613"/>
                    </a:cubicBezTo>
                    <a:cubicBezTo>
                      <a:pt x="660" y="613"/>
                      <a:pt x="661" y="613"/>
                      <a:pt x="661" y="614"/>
                    </a:cubicBezTo>
                    <a:cubicBezTo>
                      <a:pt x="661" y="614"/>
                      <a:pt x="661" y="614"/>
                      <a:pt x="661" y="614"/>
                    </a:cubicBezTo>
                    <a:cubicBezTo>
                      <a:pt x="661" y="615"/>
                      <a:pt x="656" y="616"/>
                      <a:pt x="654" y="617"/>
                    </a:cubicBezTo>
                    <a:cubicBezTo>
                      <a:pt x="653" y="618"/>
                      <a:pt x="652" y="620"/>
                      <a:pt x="652" y="622"/>
                    </a:cubicBezTo>
                    <a:cubicBezTo>
                      <a:pt x="652" y="623"/>
                      <a:pt x="653" y="623"/>
                      <a:pt x="654" y="623"/>
                    </a:cubicBezTo>
                    <a:cubicBezTo>
                      <a:pt x="654" y="623"/>
                      <a:pt x="654" y="623"/>
                      <a:pt x="655" y="623"/>
                    </a:cubicBezTo>
                    <a:cubicBezTo>
                      <a:pt x="656" y="623"/>
                      <a:pt x="657" y="623"/>
                      <a:pt x="658" y="623"/>
                    </a:cubicBezTo>
                    <a:cubicBezTo>
                      <a:pt x="659" y="623"/>
                      <a:pt x="660" y="623"/>
                      <a:pt x="661" y="625"/>
                    </a:cubicBezTo>
                    <a:cubicBezTo>
                      <a:pt x="661" y="625"/>
                      <a:pt x="661" y="625"/>
                      <a:pt x="661" y="626"/>
                    </a:cubicBezTo>
                    <a:cubicBezTo>
                      <a:pt x="661" y="626"/>
                      <a:pt x="661" y="626"/>
                      <a:pt x="661" y="626"/>
                    </a:cubicBezTo>
                    <a:cubicBezTo>
                      <a:pt x="661" y="626"/>
                      <a:pt x="660" y="626"/>
                      <a:pt x="660" y="626"/>
                    </a:cubicBezTo>
                    <a:cubicBezTo>
                      <a:pt x="659" y="626"/>
                      <a:pt x="659" y="626"/>
                      <a:pt x="658" y="626"/>
                    </a:cubicBezTo>
                    <a:cubicBezTo>
                      <a:pt x="657" y="626"/>
                      <a:pt x="655" y="629"/>
                      <a:pt x="655" y="633"/>
                    </a:cubicBezTo>
                    <a:cubicBezTo>
                      <a:pt x="655" y="634"/>
                      <a:pt x="655" y="635"/>
                      <a:pt x="655" y="636"/>
                    </a:cubicBezTo>
                    <a:cubicBezTo>
                      <a:pt x="656" y="640"/>
                      <a:pt x="660" y="641"/>
                      <a:pt x="665" y="641"/>
                    </a:cubicBezTo>
                    <a:cubicBezTo>
                      <a:pt x="665" y="641"/>
                      <a:pt x="666" y="641"/>
                      <a:pt x="667" y="641"/>
                    </a:cubicBezTo>
                    <a:cubicBezTo>
                      <a:pt x="670" y="641"/>
                      <a:pt x="672" y="641"/>
                      <a:pt x="673" y="641"/>
                    </a:cubicBezTo>
                    <a:cubicBezTo>
                      <a:pt x="675" y="641"/>
                      <a:pt x="676" y="641"/>
                      <a:pt x="677" y="640"/>
                    </a:cubicBezTo>
                    <a:cubicBezTo>
                      <a:pt x="681" y="637"/>
                      <a:pt x="683" y="637"/>
                      <a:pt x="687" y="634"/>
                    </a:cubicBezTo>
                    <a:cubicBezTo>
                      <a:pt x="689" y="632"/>
                      <a:pt x="691" y="632"/>
                      <a:pt x="692" y="632"/>
                    </a:cubicBezTo>
                    <a:cubicBezTo>
                      <a:pt x="693" y="632"/>
                      <a:pt x="693" y="632"/>
                      <a:pt x="693" y="633"/>
                    </a:cubicBezTo>
                    <a:cubicBezTo>
                      <a:pt x="694" y="634"/>
                      <a:pt x="690" y="636"/>
                      <a:pt x="685" y="637"/>
                    </a:cubicBezTo>
                    <a:cubicBezTo>
                      <a:pt x="681" y="638"/>
                      <a:pt x="676" y="642"/>
                      <a:pt x="676" y="645"/>
                    </a:cubicBezTo>
                    <a:cubicBezTo>
                      <a:pt x="676" y="646"/>
                      <a:pt x="676" y="646"/>
                      <a:pt x="676" y="647"/>
                    </a:cubicBezTo>
                    <a:cubicBezTo>
                      <a:pt x="677" y="648"/>
                      <a:pt x="677" y="648"/>
                      <a:pt x="677" y="649"/>
                    </a:cubicBezTo>
                    <a:cubicBezTo>
                      <a:pt x="677" y="650"/>
                      <a:pt x="676" y="651"/>
                      <a:pt x="675" y="653"/>
                    </a:cubicBezTo>
                    <a:cubicBezTo>
                      <a:pt x="675" y="654"/>
                      <a:pt x="674" y="655"/>
                      <a:pt x="674" y="655"/>
                    </a:cubicBezTo>
                    <a:cubicBezTo>
                      <a:pt x="674" y="657"/>
                      <a:pt x="676" y="659"/>
                      <a:pt x="679" y="661"/>
                    </a:cubicBezTo>
                    <a:cubicBezTo>
                      <a:pt x="681" y="662"/>
                      <a:pt x="681" y="663"/>
                      <a:pt x="681" y="663"/>
                    </a:cubicBezTo>
                    <a:cubicBezTo>
                      <a:pt x="681" y="664"/>
                      <a:pt x="681" y="665"/>
                      <a:pt x="681" y="666"/>
                    </a:cubicBezTo>
                    <a:cubicBezTo>
                      <a:pt x="680" y="668"/>
                      <a:pt x="678" y="668"/>
                      <a:pt x="676" y="668"/>
                    </a:cubicBezTo>
                    <a:cubicBezTo>
                      <a:pt x="676" y="668"/>
                      <a:pt x="676" y="668"/>
                      <a:pt x="676" y="668"/>
                    </a:cubicBezTo>
                    <a:cubicBezTo>
                      <a:pt x="675" y="668"/>
                      <a:pt x="675" y="668"/>
                      <a:pt x="675" y="667"/>
                    </a:cubicBezTo>
                    <a:cubicBezTo>
                      <a:pt x="675" y="666"/>
                      <a:pt x="675" y="664"/>
                      <a:pt x="675" y="663"/>
                    </a:cubicBezTo>
                    <a:cubicBezTo>
                      <a:pt x="675" y="662"/>
                      <a:pt x="675" y="661"/>
                      <a:pt x="675" y="661"/>
                    </a:cubicBezTo>
                    <a:cubicBezTo>
                      <a:pt x="675" y="658"/>
                      <a:pt x="672" y="656"/>
                      <a:pt x="672" y="652"/>
                    </a:cubicBezTo>
                    <a:cubicBezTo>
                      <a:pt x="671" y="648"/>
                      <a:pt x="664" y="645"/>
                      <a:pt x="661" y="644"/>
                    </a:cubicBezTo>
                    <a:cubicBezTo>
                      <a:pt x="657" y="644"/>
                      <a:pt x="657" y="646"/>
                      <a:pt x="655" y="649"/>
                    </a:cubicBezTo>
                    <a:cubicBezTo>
                      <a:pt x="654" y="650"/>
                      <a:pt x="653" y="651"/>
                      <a:pt x="653" y="651"/>
                    </a:cubicBezTo>
                    <a:cubicBezTo>
                      <a:pt x="652" y="651"/>
                      <a:pt x="652" y="650"/>
                      <a:pt x="652" y="649"/>
                    </a:cubicBezTo>
                    <a:cubicBezTo>
                      <a:pt x="652" y="648"/>
                      <a:pt x="651" y="648"/>
                      <a:pt x="651" y="647"/>
                    </a:cubicBezTo>
                    <a:cubicBezTo>
                      <a:pt x="651" y="647"/>
                      <a:pt x="651" y="647"/>
                      <a:pt x="652" y="646"/>
                    </a:cubicBezTo>
                    <a:cubicBezTo>
                      <a:pt x="653" y="645"/>
                      <a:pt x="653" y="644"/>
                      <a:pt x="653" y="643"/>
                    </a:cubicBezTo>
                    <a:cubicBezTo>
                      <a:pt x="653" y="643"/>
                      <a:pt x="653" y="642"/>
                      <a:pt x="653" y="642"/>
                    </a:cubicBezTo>
                    <a:cubicBezTo>
                      <a:pt x="653" y="641"/>
                      <a:pt x="652" y="641"/>
                      <a:pt x="652" y="641"/>
                    </a:cubicBezTo>
                    <a:cubicBezTo>
                      <a:pt x="651" y="641"/>
                      <a:pt x="649" y="642"/>
                      <a:pt x="648" y="644"/>
                    </a:cubicBezTo>
                    <a:cubicBezTo>
                      <a:pt x="647" y="645"/>
                      <a:pt x="644" y="645"/>
                      <a:pt x="643" y="645"/>
                    </a:cubicBezTo>
                    <a:cubicBezTo>
                      <a:pt x="642" y="645"/>
                      <a:pt x="642" y="645"/>
                      <a:pt x="641" y="645"/>
                    </a:cubicBezTo>
                    <a:cubicBezTo>
                      <a:pt x="641" y="645"/>
                      <a:pt x="641" y="645"/>
                      <a:pt x="641" y="645"/>
                    </a:cubicBezTo>
                    <a:cubicBezTo>
                      <a:pt x="641" y="644"/>
                      <a:pt x="644" y="643"/>
                      <a:pt x="645" y="641"/>
                    </a:cubicBezTo>
                    <a:cubicBezTo>
                      <a:pt x="645" y="641"/>
                      <a:pt x="645" y="641"/>
                      <a:pt x="645" y="641"/>
                    </a:cubicBezTo>
                    <a:cubicBezTo>
                      <a:pt x="645" y="639"/>
                      <a:pt x="642" y="639"/>
                      <a:pt x="642" y="637"/>
                    </a:cubicBezTo>
                    <a:cubicBezTo>
                      <a:pt x="642" y="636"/>
                      <a:pt x="642" y="636"/>
                      <a:pt x="643" y="636"/>
                    </a:cubicBezTo>
                    <a:cubicBezTo>
                      <a:pt x="644" y="636"/>
                      <a:pt x="646" y="638"/>
                      <a:pt x="648" y="638"/>
                    </a:cubicBezTo>
                    <a:cubicBezTo>
                      <a:pt x="649" y="638"/>
                      <a:pt x="649" y="638"/>
                      <a:pt x="649" y="638"/>
                    </a:cubicBezTo>
                    <a:cubicBezTo>
                      <a:pt x="650" y="637"/>
                      <a:pt x="650" y="637"/>
                      <a:pt x="650" y="636"/>
                    </a:cubicBezTo>
                    <a:cubicBezTo>
                      <a:pt x="650" y="634"/>
                      <a:pt x="649" y="631"/>
                      <a:pt x="645" y="631"/>
                    </a:cubicBezTo>
                    <a:cubicBezTo>
                      <a:pt x="645" y="631"/>
                      <a:pt x="645" y="631"/>
                      <a:pt x="644" y="631"/>
                    </a:cubicBezTo>
                    <a:cubicBezTo>
                      <a:pt x="638" y="631"/>
                      <a:pt x="621" y="647"/>
                      <a:pt x="621" y="651"/>
                    </a:cubicBezTo>
                    <a:cubicBezTo>
                      <a:pt x="621" y="651"/>
                      <a:pt x="621" y="652"/>
                      <a:pt x="621" y="652"/>
                    </a:cubicBezTo>
                    <a:cubicBezTo>
                      <a:pt x="622" y="653"/>
                      <a:pt x="623" y="653"/>
                      <a:pt x="625" y="653"/>
                    </a:cubicBezTo>
                    <a:cubicBezTo>
                      <a:pt x="627" y="653"/>
                      <a:pt x="630" y="653"/>
                      <a:pt x="632" y="653"/>
                    </a:cubicBezTo>
                    <a:cubicBezTo>
                      <a:pt x="633" y="653"/>
                      <a:pt x="634" y="653"/>
                      <a:pt x="634" y="653"/>
                    </a:cubicBezTo>
                    <a:cubicBezTo>
                      <a:pt x="637" y="654"/>
                      <a:pt x="642" y="653"/>
                      <a:pt x="641" y="655"/>
                    </a:cubicBezTo>
                    <a:cubicBezTo>
                      <a:pt x="641" y="656"/>
                      <a:pt x="641" y="656"/>
                      <a:pt x="640" y="657"/>
                    </a:cubicBezTo>
                    <a:cubicBezTo>
                      <a:pt x="639" y="657"/>
                      <a:pt x="638" y="656"/>
                      <a:pt x="636" y="656"/>
                    </a:cubicBezTo>
                    <a:cubicBezTo>
                      <a:pt x="636" y="656"/>
                      <a:pt x="636" y="656"/>
                      <a:pt x="636" y="656"/>
                    </a:cubicBezTo>
                    <a:cubicBezTo>
                      <a:pt x="634" y="656"/>
                      <a:pt x="634" y="658"/>
                      <a:pt x="633" y="660"/>
                    </a:cubicBezTo>
                    <a:cubicBezTo>
                      <a:pt x="633" y="662"/>
                      <a:pt x="632" y="664"/>
                      <a:pt x="632" y="664"/>
                    </a:cubicBezTo>
                    <a:cubicBezTo>
                      <a:pt x="631" y="664"/>
                      <a:pt x="631" y="664"/>
                      <a:pt x="631" y="663"/>
                    </a:cubicBezTo>
                    <a:cubicBezTo>
                      <a:pt x="631" y="663"/>
                      <a:pt x="632" y="661"/>
                      <a:pt x="632" y="659"/>
                    </a:cubicBezTo>
                    <a:cubicBezTo>
                      <a:pt x="632" y="655"/>
                      <a:pt x="630" y="656"/>
                      <a:pt x="627" y="655"/>
                    </a:cubicBezTo>
                    <a:cubicBezTo>
                      <a:pt x="626" y="655"/>
                      <a:pt x="626" y="655"/>
                      <a:pt x="625" y="655"/>
                    </a:cubicBezTo>
                    <a:cubicBezTo>
                      <a:pt x="622" y="655"/>
                      <a:pt x="617" y="656"/>
                      <a:pt x="616" y="659"/>
                    </a:cubicBezTo>
                    <a:cubicBezTo>
                      <a:pt x="616" y="659"/>
                      <a:pt x="616" y="660"/>
                      <a:pt x="616" y="660"/>
                    </a:cubicBezTo>
                    <a:cubicBezTo>
                      <a:pt x="616" y="662"/>
                      <a:pt x="617" y="663"/>
                      <a:pt x="617" y="664"/>
                    </a:cubicBezTo>
                    <a:cubicBezTo>
                      <a:pt x="617" y="665"/>
                      <a:pt x="616" y="665"/>
                      <a:pt x="615" y="665"/>
                    </a:cubicBezTo>
                    <a:cubicBezTo>
                      <a:pt x="612" y="665"/>
                      <a:pt x="604" y="672"/>
                      <a:pt x="604" y="675"/>
                    </a:cubicBezTo>
                    <a:cubicBezTo>
                      <a:pt x="604" y="675"/>
                      <a:pt x="604" y="675"/>
                      <a:pt x="604" y="675"/>
                    </a:cubicBezTo>
                    <a:cubicBezTo>
                      <a:pt x="605" y="676"/>
                      <a:pt x="605" y="676"/>
                      <a:pt x="605" y="676"/>
                    </a:cubicBezTo>
                    <a:cubicBezTo>
                      <a:pt x="605" y="677"/>
                      <a:pt x="603" y="679"/>
                      <a:pt x="602" y="682"/>
                    </a:cubicBezTo>
                    <a:cubicBezTo>
                      <a:pt x="602" y="682"/>
                      <a:pt x="602" y="682"/>
                      <a:pt x="602" y="683"/>
                    </a:cubicBezTo>
                    <a:cubicBezTo>
                      <a:pt x="602" y="684"/>
                      <a:pt x="603" y="684"/>
                      <a:pt x="604" y="684"/>
                    </a:cubicBezTo>
                    <a:cubicBezTo>
                      <a:pt x="606" y="684"/>
                      <a:pt x="609" y="683"/>
                      <a:pt x="611" y="683"/>
                    </a:cubicBezTo>
                    <a:cubicBezTo>
                      <a:pt x="612" y="683"/>
                      <a:pt x="613" y="683"/>
                      <a:pt x="614" y="683"/>
                    </a:cubicBezTo>
                    <a:cubicBezTo>
                      <a:pt x="617" y="683"/>
                      <a:pt x="619" y="683"/>
                      <a:pt x="620" y="680"/>
                    </a:cubicBezTo>
                    <a:cubicBezTo>
                      <a:pt x="621" y="679"/>
                      <a:pt x="621" y="679"/>
                      <a:pt x="622" y="679"/>
                    </a:cubicBezTo>
                    <a:cubicBezTo>
                      <a:pt x="622" y="679"/>
                      <a:pt x="622" y="679"/>
                      <a:pt x="622" y="680"/>
                    </a:cubicBezTo>
                    <a:cubicBezTo>
                      <a:pt x="622" y="681"/>
                      <a:pt x="622" y="681"/>
                      <a:pt x="622" y="682"/>
                    </a:cubicBezTo>
                    <a:cubicBezTo>
                      <a:pt x="622" y="684"/>
                      <a:pt x="622" y="685"/>
                      <a:pt x="622" y="686"/>
                    </a:cubicBezTo>
                    <a:cubicBezTo>
                      <a:pt x="622" y="686"/>
                      <a:pt x="622" y="687"/>
                      <a:pt x="622" y="687"/>
                    </a:cubicBezTo>
                    <a:cubicBezTo>
                      <a:pt x="622" y="688"/>
                      <a:pt x="622" y="688"/>
                      <a:pt x="623" y="688"/>
                    </a:cubicBezTo>
                    <a:cubicBezTo>
                      <a:pt x="624" y="688"/>
                      <a:pt x="626" y="687"/>
                      <a:pt x="627" y="686"/>
                    </a:cubicBezTo>
                    <a:cubicBezTo>
                      <a:pt x="629" y="684"/>
                      <a:pt x="631" y="684"/>
                      <a:pt x="631" y="680"/>
                    </a:cubicBezTo>
                    <a:cubicBezTo>
                      <a:pt x="631" y="680"/>
                      <a:pt x="631" y="679"/>
                      <a:pt x="632" y="679"/>
                    </a:cubicBezTo>
                    <a:cubicBezTo>
                      <a:pt x="633" y="679"/>
                      <a:pt x="635" y="680"/>
                      <a:pt x="637" y="680"/>
                    </a:cubicBezTo>
                    <a:cubicBezTo>
                      <a:pt x="639" y="680"/>
                      <a:pt x="640" y="680"/>
                      <a:pt x="642" y="679"/>
                    </a:cubicBezTo>
                    <a:cubicBezTo>
                      <a:pt x="644" y="676"/>
                      <a:pt x="647" y="674"/>
                      <a:pt x="649" y="674"/>
                    </a:cubicBezTo>
                    <a:cubicBezTo>
                      <a:pt x="650" y="674"/>
                      <a:pt x="651" y="675"/>
                      <a:pt x="652" y="676"/>
                    </a:cubicBezTo>
                    <a:cubicBezTo>
                      <a:pt x="652" y="676"/>
                      <a:pt x="652" y="676"/>
                      <a:pt x="652" y="677"/>
                    </a:cubicBezTo>
                    <a:cubicBezTo>
                      <a:pt x="652" y="678"/>
                      <a:pt x="647" y="679"/>
                      <a:pt x="647" y="682"/>
                    </a:cubicBezTo>
                    <a:cubicBezTo>
                      <a:pt x="647" y="683"/>
                      <a:pt x="647" y="683"/>
                      <a:pt x="647" y="683"/>
                    </a:cubicBezTo>
                    <a:cubicBezTo>
                      <a:pt x="648" y="685"/>
                      <a:pt x="650" y="686"/>
                      <a:pt x="652" y="686"/>
                    </a:cubicBezTo>
                    <a:cubicBezTo>
                      <a:pt x="654" y="686"/>
                      <a:pt x="656" y="685"/>
                      <a:pt x="657" y="685"/>
                    </a:cubicBezTo>
                    <a:cubicBezTo>
                      <a:pt x="658" y="685"/>
                      <a:pt x="659" y="685"/>
                      <a:pt x="660" y="685"/>
                    </a:cubicBezTo>
                    <a:cubicBezTo>
                      <a:pt x="663" y="685"/>
                      <a:pt x="666" y="686"/>
                      <a:pt x="666" y="688"/>
                    </a:cubicBezTo>
                    <a:cubicBezTo>
                      <a:pt x="666" y="688"/>
                      <a:pt x="666" y="688"/>
                      <a:pt x="666" y="688"/>
                    </a:cubicBezTo>
                    <a:cubicBezTo>
                      <a:pt x="666" y="689"/>
                      <a:pt x="666" y="690"/>
                      <a:pt x="666" y="690"/>
                    </a:cubicBezTo>
                    <a:cubicBezTo>
                      <a:pt x="666" y="693"/>
                      <a:pt x="667" y="694"/>
                      <a:pt x="670" y="696"/>
                    </a:cubicBezTo>
                    <a:cubicBezTo>
                      <a:pt x="672" y="697"/>
                      <a:pt x="672" y="698"/>
                      <a:pt x="672" y="698"/>
                    </a:cubicBezTo>
                    <a:cubicBezTo>
                      <a:pt x="672" y="699"/>
                      <a:pt x="672" y="700"/>
                      <a:pt x="671" y="702"/>
                    </a:cubicBezTo>
                    <a:cubicBezTo>
                      <a:pt x="670" y="705"/>
                      <a:pt x="671" y="708"/>
                      <a:pt x="670" y="710"/>
                    </a:cubicBezTo>
                    <a:cubicBezTo>
                      <a:pt x="669" y="711"/>
                      <a:pt x="669" y="712"/>
                      <a:pt x="669" y="712"/>
                    </a:cubicBezTo>
                    <a:cubicBezTo>
                      <a:pt x="668" y="712"/>
                      <a:pt x="668" y="710"/>
                      <a:pt x="667" y="709"/>
                    </a:cubicBezTo>
                    <a:cubicBezTo>
                      <a:pt x="666" y="708"/>
                      <a:pt x="666" y="708"/>
                      <a:pt x="666" y="707"/>
                    </a:cubicBezTo>
                    <a:cubicBezTo>
                      <a:pt x="666" y="706"/>
                      <a:pt x="667" y="705"/>
                      <a:pt x="668" y="702"/>
                    </a:cubicBezTo>
                    <a:cubicBezTo>
                      <a:pt x="669" y="702"/>
                      <a:pt x="669" y="702"/>
                      <a:pt x="669" y="701"/>
                    </a:cubicBezTo>
                    <a:cubicBezTo>
                      <a:pt x="669" y="699"/>
                      <a:pt x="665" y="698"/>
                      <a:pt x="663" y="696"/>
                    </a:cubicBezTo>
                    <a:cubicBezTo>
                      <a:pt x="660" y="693"/>
                      <a:pt x="656" y="693"/>
                      <a:pt x="651" y="693"/>
                    </a:cubicBezTo>
                    <a:cubicBezTo>
                      <a:pt x="646" y="693"/>
                      <a:pt x="648" y="690"/>
                      <a:pt x="644" y="689"/>
                    </a:cubicBezTo>
                    <a:cubicBezTo>
                      <a:pt x="644" y="689"/>
                      <a:pt x="644" y="689"/>
                      <a:pt x="644" y="689"/>
                    </a:cubicBezTo>
                    <a:cubicBezTo>
                      <a:pt x="641" y="689"/>
                      <a:pt x="638" y="696"/>
                      <a:pt x="637" y="700"/>
                    </a:cubicBezTo>
                    <a:cubicBezTo>
                      <a:pt x="637" y="700"/>
                      <a:pt x="637" y="700"/>
                      <a:pt x="637" y="701"/>
                    </a:cubicBezTo>
                    <a:cubicBezTo>
                      <a:pt x="637" y="703"/>
                      <a:pt x="641" y="704"/>
                      <a:pt x="641" y="706"/>
                    </a:cubicBezTo>
                    <a:cubicBezTo>
                      <a:pt x="641" y="707"/>
                      <a:pt x="641" y="707"/>
                      <a:pt x="640" y="707"/>
                    </a:cubicBezTo>
                    <a:cubicBezTo>
                      <a:pt x="640" y="707"/>
                      <a:pt x="639" y="707"/>
                      <a:pt x="639" y="706"/>
                    </a:cubicBezTo>
                    <a:cubicBezTo>
                      <a:pt x="638" y="704"/>
                      <a:pt x="635" y="703"/>
                      <a:pt x="635" y="702"/>
                    </a:cubicBezTo>
                    <a:cubicBezTo>
                      <a:pt x="635" y="702"/>
                      <a:pt x="635" y="702"/>
                      <a:pt x="635" y="701"/>
                    </a:cubicBezTo>
                    <a:cubicBezTo>
                      <a:pt x="637" y="699"/>
                      <a:pt x="638" y="695"/>
                      <a:pt x="639" y="693"/>
                    </a:cubicBezTo>
                    <a:cubicBezTo>
                      <a:pt x="639" y="693"/>
                      <a:pt x="639" y="693"/>
                      <a:pt x="639" y="693"/>
                    </a:cubicBezTo>
                    <a:cubicBezTo>
                      <a:pt x="639" y="690"/>
                      <a:pt x="633" y="688"/>
                      <a:pt x="629" y="688"/>
                    </a:cubicBezTo>
                    <a:cubicBezTo>
                      <a:pt x="628" y="688"/>
                      <a:pt x="628" y="688"/>
                      <a:pt x="628" y="688"/>
                    </a:cubicBezTo>
                    <a:cubicBezTo>
                      <a:pt x="626" y="688"/>
                      <a:pt x="625" y="689"/>
                      <a:pt x="625" y="690"/>
                    </a:cubicBezTo>
                    <a:cubicBezTo>
                      <a:pt x="625" y="691"/>
                      <a:pt x="626" y="692"/>
                      <a:pt x="626" y="692"/>
                    </a:cubicBezTo>
                    <a:cubicBezTo>
                      <a:pt x="626" y="693"/>
                      <a:pt x="626" y="693"/>
                      <a:pt x="625" y="693"/>
                    </a:cubicBezTo>
                    <a:cubicBezTo>
                      <a:pt x="625" y="693"/>
                      <a:pt x="625" y="693"/>
                      <a:pt x="625" y="693"/>
                    </a:cubicBezTo>
                    <a:cubicBezTo>
                      <a:pt x="623" y="693"/>
                      <a:pt x="623" y="691"/>
                      <a:pt x="622" y="690"/>
                    </a:cubicBezTo>
                    <a:cubicBezTo>
                      <a:pt x="622" y="689"/>
                      <a:pt x="621" y="689"/>
                      <a:pt x="621" y="689"/>
                    </a:cubicBezTo>
                    <a:cubicBezTo>
                      <a:pt x="620" y="689"/>
                      <a:pt x="619" y="689"/>
                      <a:pt x="618" y="689"/>
                    </a:cubicBezTo>
                    <a:cubicBezTo>
                      <a:pt x="618" y="689"/>
                      <a:pt x="618" y="689"/>
                      <a:pt x="617" y="689"/>
                    </a:cubicBezTo>
                    <a:cubicBezTo>
                      <a:pt x="615" y="688"/>
                      <a:pt x="612" y="688"/>
                      <a:pt x="609" y="688"/>
                    </a:cubicBezTo>
                    <a:cubicBezTo>
                      <a:pt x="605" y="688"/>
                      <a:pt x="604" y="691"/>
                      <a:pt x="603" y="694"/>
                    </a:cubicBezTo>
                    <a:cubicBezTo>
                      <a:pt x="603" y="694"/>
                      <a:pt x="603" y="695"/>
                      <a:pt x="603" y="695"/>
                    </a:cubicBezTo>
                    <a:cubicBezTo>
                      <a:pt x="603" y="696"/>
                      <a:pt x="604" y="697"/>
                      <a:pt x="605" y="697"/>
                    </a:cubicBezTo>
                    <a:cubicBezTo>
                      <a:pt x="605" y="698"/>
                      <a:pt x="605" y="698"/>
                      <a:pt x="605" y="698"/>
                    </a:cubicBezTo>
                    <a:cubicBezTo>
                      <a:pt x="605" y="698"/>
                      <a:pt x="601" y="700"/>
                      <a:pt x="601" y="702"/>
                    </a:cubicBezTo>
                    <a:cubicBezTo>
                      <a:pt x="601" y="703"/>
                      <a:pt x="601" y="703"/>
                      <a:pt x="601" y="703"/>
                    </a:cubicBezTo>
                    <a:cubicBezTo>
                      <a:pt x="601" y="703"/>
                      <a:pt x="601" y="703"/>
                      <a:pt x="601" y="704"/>
                    </a:cubicBezTo>
                    <a:cubicBezTo>
                      <a:pt x="602" y="706"/>
                      <a:pt x="597" y="709"/>
                      <a:pt x="597" y="712"/>
                    </a:cubicBezTo>
                    <a:cubicBezTo>
                      <a:pt x="597" y="716"/>
                      <a:pt x="596" y="715"/>
                      <a:pt x="596" y="718"/>
                    </a:cubicBezTo>
                    <a:cubicBezTo>
                      <a:pt x="596" y="719"/>
                      <a:pt x="596" y="720"/>
                      <a:pt x="596" y="721"/>
                    </a:cubicBezTo>
                    <a:cubicBezTo>
                      <a:pt x="596" y="723"/>
                      <a:pt x="596" y="723"/>
                      <a:pt x="595" y="723"/>
                    </a:cubicBezTo>
                    <a:cubicBezTo>
                      <a:pt x="595" y="723"/>
                      <a:pt x="595" y="723"/>
                      <a:pt x="595" y="722"/>
                    </a:cubicBezTo>
                    <a:cubicBezTo>
                      <a:pt x="595" y="720"/>
                      <a:pt x="595" y="719"/>
                      <a:pt x="595" y="718"/>
                    </a:cubicBezTo>
                    <a:cubicBezTo>
                      <a:pt x="595" y="717"/>
                      <a:pt x="595" y="717"/>
                      <a:pt x="595" y="716"/>
                    </a:cubicBezTo>
                    <a:cubicBezTo>
                      <a:pt x="595" y="714"/>
                      <a:pt x="595" y="710"/>
                      <a:pt x="598" y="703"/>
                    </a:cubicBezTo>
                    <a:cubicBezTo>
                      <a:pt x="599" y="701"/>
                      <a:pt x="599" y="699"/>
                      <a:pt x="599" y="699"/>
                    </a:cubicBezTo>
                    <a:cubicBezTo>
                      <a:pt x="599" y="697"/>
                      <a:pt x="597" y="697"/>
                      <a:pt x="596" y="697"/>
                    </a:cubicBezTo>
                    <a:cubicBezTo>
                      <a:pt x="596" y="697"/>
                      <a:pt x="596" y="697"/>
                      <a:pt x="595" y="697"/>
                    </a:cubicBezTo>
                    <a:cubicBezTo>
                      <a:pt x="592" y="697"/>
                      <a:pt x="593" y="706"/>
                      <a:pt x="591" y="707"/>
                    </a:cubicBezTo>
                    <a:cubicBezTo>
                      <a:pt x="591" y="707"/>
                      <a:pt x="590" y="707"/>
                      <a:pt x="590" y="707"/>
                    </a:cubicBezTo>
                    <a:cubicBezTo>
                      <a:pt x="588" y="707"/>
                      <a:pt x="587" y="702"/>
                      <a:pt x="585" y="702"/>
                    </a:cubicBezTo>
                    <a:cubicBezTo>
                      <a:pt x="583" y="702"/>
                      <a:pt x="583" y="706"/>
                      <a:pt x="582" y="708"/>
                    </a:cubicBezTo>
                    <a:cubicBezTo>
                      <a:pt x="582" y="709"/>
                      <a:pt x="581" y="711"/>
                      <a:pt x="581" y="712"/>
                    </a:cubicBezTo>
                    <a:cubicBezTo>
                      <a:pt x="581" y="713"/>
                      <a:pt x="582" y="715"/>
                      <a:pt x="583" y="715"/>
                    </a:cubicBezTo>
                    <a:cubicBezTo>
                      <a:pt x="586" y="715"/>
                      <a:pt x="587" y="717"/>
                      <a:pt x="588" y="721"/>
                    </a:cubicBezTo>
                    <a:cubicBezTo>
                      <a:pt x="589" y="725"/>
                      <a:pt x="589" y="725"/>
                      <a:pt x="592" y="726"/>
                    </a:cubicBezTo>
                    <a:cubicBezTo>
                      <a:pt x="593" y="727"/>
                      <a:pt x="593" y="727"/>
                      <a:pt x="593" y="727"/>
                    </a:cubicBezTo>
                    <a:cubicBezTo>
                      <a:pt x="593" y="728"/>
                      <a:pt x="592" y="729"/>
                      <a:pt x="590" y="729"/>
                    </a:cubicBezTo>
                    <a:cubicBezTo>
                      <a:pt x="588" y="729"/>
                      <a:pt x="588" y="726"/>
                      <a:pt x="587" y="721"/>
                    </a:cubicBezTo>
                    <a:cubicBezTo>
                      <a:pt x="586" y="718"/>
                      <a:pt x="585" y="717"/>
                      <a:pt x="584" y="717"/>
                    </a:cubicBezTo>
                    <a:cubicBezTo>
                      <a:pt x="583" y="717"/>
                      <a:pt x="582" y="718"/>
                      <a:pt x="582" y="718"/>
                    </a:cubicBezTo>
                    <a:cubicBezTo>
                      <a:pt x="582" y="719"/>
                      <a:pt x="582" y="720"/>
                      <a:pt x="582" y="722"/>
                    </a:cubicBezTo>
                    <a:cubicBezTo>
                      <a:pt x="582" y="724"/>
                      <a:pt x="582" y="727"/>
                      <a:pt x="582" y="728"/>
                    </a:cubicBezTo>
                    <a:cubicBezTo>
                      <a:pt x="583" y="729"/>
                      <a:pt x="583" y="729"/>
                      <a:pt x="583" y="729"/>
                    </a:cubicBezTo>
                    <a:cubicBezTo>
                      <a:pt x="583" y="731"/>
                      <a:pt x="580" y="733"/>
                      <a:pt x="577" y="734"/>
                    </a:cubicBezTo>
                    <a:cubicBezTo>
                      <a:pt x="577" y="734"/>
                      <a:pt x="576" y="734"/>
                      <a:pt x="576" y="734"/>
                    </a:cubicBezTo>
                    <a:cubicBezTo>
                      <a:pt x="575" y="734"/>
                      <a:pt x="575" y="734"/>
                      <a:pt x="575" y="734"/>
                    </a:cubicBezTo>
                    <a:cubicBezTo>
                      <a:pt x="575" y="733"/>
                      <a:pt x="576" y="733"/>
                      <a:pt x="577" y="732"/>
                    </a:cubicBezTo>
                    <a:cubicBezTo>
                      <a:pt x="579" y="731"/>
                      <a:pt x="579" y="730"/>
                      <a:pt x="579" y="729"/>
                    </a:cubicBezTo>
                    <a:cubicBezTo>
                      <a:pt x="579" y="728"/>
                      <a:pt x="579" y="727"/>
                      <a:pt x="579" y="726"/>
                    </a:cubicBezTo>
                    <a:cubicBezTo>
                      <a:pt x="578" y="725"/>
                      <a:pt x="577" y="723"/>
                      <a:pt x="576" y="722"/>
                    </a:cubicBezTo>
                    <a:cubicBezTo>
                      <a:pt x="576" y="721"/>
                      <a:pt x="576" y="721"/>
                      <a:pt x="575" y="721"/>
                    </a:cubicBezTo>
                    <a:cubicBezTo>
                      <a:pt x="574" y="721"/>
                      <a:pt x="574" y="723"/>
                      <a:pt x="574" y="724"/>
                    </a:cubicBezTo>
                    <a:cubicBezTo>
                      <a:pt x="574" y="726"/>
                      <a:pt x="574" y="728"/>
                      <a:pt x="573" y="730"/>
                    </a:cubicBezTo>
                    <a:cubicBezTo>
                      <a:pt x="573" y="731"/>
                      <a:pt x="571" y="731"/>
                      <a:pt x="569" y="731"/>
                    </a:cubicBezTo>
                    <a:cubicBezTo>
                      <a:pt x="567" y="731"/>
                      <a:pt x="566" y="731"/>
                      <a:pt x="565" y="732"/>
                    </a:cubicBezTo>
                    <a:cubicBezTo>
                      <a:pt x="565" y="732"/>
                      <a:pt x="565" y="732"/>
                      <a:pt x="565" y="732"/>
                    </a:cubicBezTo>
                    <a:cubicBezTo>
                      <a:pt x="566" y="733"/>
                      <a:pt x="566" y="733"/>
                      <a:pt x="566" y="733"/>
                    </a:cubicBezTo>
                    <a:cubicBezTo>
                      <a:pt x="566" y="734"/>
                      <a:pt x="564" y="735"/>
                      <a:pt x="562" y="735"/>
                    </a:cubicBezTo>
                    <a:cubicBezTo>
                      <a:pt x="562" y="735"/>
                      <a:pt x="561" y="735"/>
                      <a:pt x="561" y="735"/>
                    </a:cubicBezTo>
                    <a:cubicBezTo>
                      <a:pt x="560" y="735"/>
                      <a:pt x="557" y="735"/>
                      <a:pt x="555" y="735"/>
                    </a:cubicBezTo>
                    <a:cubicBezTo>
                      <a:pt x="551" y="735"/>
                      <a:pt x="548" y="735"/>
                      <a:pt x="547" y="737"/>
                    </a:cubicBezTo>
                    <a:cubicBezTo>
                      <a:pt x="547" y="739"/>
                      <a:pt x="552" y="743"/>
                      <a:pt x="553" y="744"/>
                    </a:cubicBezTo>
                    <a:cubicBezTo>
                      <a:pt x="554" y="745"/>
                      <a:pt x="560" y="745"/>
                      <a:pt x="560" y="749"/>
                    </a:cubicBezTo>
                    <a:cubicBezTo>
                      <a:pt x="560" y="753"/>
                      <a:pt x="564" y="754"/>
                      <a:pt x="565" y="757"/>
                    </a:cubicBezTo>
                    <a:cubicBezTo>
                      <a:pt x="566" y="759"/>
                      <a:pt x="569" y="759"/>
                      <a:pt x="571" y="759"/>
                    </a:cubicBezTo>
                    <a:cubicBezTo>
                      <a:pt x="572" y="759"/>
                      <a:pt x="573" y="759"/>
                      <a:pt x="573" y="759"/>
                    </a:cubicBezTo>
                    <a:cubicBezTo>
                      <a:pt x="574" y="759"/>
                      <a:pt x="574" y="760"/>
                      <a:pt x="574" y="760"/>
                    </a:cubicBezTo>
                    <a:cubicBezTo>
                      <a:pt x="574" y="760"/>
                      <a:pt x="574" y="760"/>
                      <a:pt x="574" y="760"/>
                    </a:cubicBezTo>
                    <a:cubicBezTo>
                      <a:pt x="573" y="760"/>
                      <a:pt x="573" y="760"/>
                      <a:pt x="572" y="760"/>
                    </a:cubicBezTo>
                    <a:cubicBezTo>
                      <a:pt x="569" y="760"/>
                      <a:pt x="564" y="759"/>
                      <a:pt x="561" y="758"/>
                    </a:cubicBezTo>
                    <a:cubicBezTo>
                      <a:pt x="560" y="758"/>
                      <a:pt x="558" y="758"/>
                      <a:pt x="556" y="758"/>
                    </a:cubicBezTo>
                    <a:cubicBezTo>
                      <a:pt x="553" y="758"/>
                      <a:pt x="550" y="758"/>
                      <a:pt x="549" y="761"/>
                    </a:cubicBezTo>
                    <a:cubicBezTo>
                      <a:pt x="549" y="761"/>
                      <a:pt x="549" y="762"/>
                      <a:pt x="549" y="762"/>
                    </a:cubicBezTo>
                    <a:cubicBezTo>
                      <a:pt x="549" y="765"/>
                      <a:pt x="552" y="765"/>
                      <a:pt x="557" y="766"/>
                    </a:cubicBezTo>
                    <a:cubicBezTo>
                      <a:pt x="558" y="766"/>
                      <a:pt x="559" y="766"/>
                      <a:pt x="560" y="766"/>
                    </a:cubicBezTo>
                    <a:cubicBezTo>
                      <a:pt x="561" y="766"/>
                      <a:pt x="561" y="767"/>
                      <a:pt x="561" y="767"/>
                    </a:cubicBezTo>
                    <a:cubicBezTo>
                      <a:pt x="561" y="767"/>
                      <a:pt x="561" y="767"/>
                      <a:pt x="561" y="767"/>
                    </a:cubicBezTo>
                    <a:cubicBezTo>
                      <a:pt x="561" y="767"/>
                      <a:pt x="560" y="767"/>
                      <a:pt x="559" y="767"/>
                    </a:cubicBezTo>
                    <a:cubicBezTo>
                      <a:pt x="556" y="767"/>
                      <a:pt x="551" y="768"/>
                      <a:pt x="551" y="770"/>
                    </a:cubicBezTo>
                    <a:cubicBezTo>
                      <a:pt x="551" y="770"/>
                      <a:pt x="551" y="770"/>
                      <a:pt x="551" y="770"/>
                    </a:cubicBezTo>
                    <a:cubicBezTo>
                      <a:pt x="551" y="772"/>
                      <a:pt x="554" y="774"/>
                      <a:pt x="557" y="774"/>
                    </a:cubicBezTo>
                    <a:cubicBezTo>
                      <a:pt x="559" y="774"/>
                      <a:pt x="560" y="774"/>
                      <a:pt x="561" y="773"/>
                    </a:cubicBezTo>
                    <a:cubicBezTo>
                      <a:pt x="563" y="771"/>
                      <a:pt x="566" y="771"/>
                      <a:pt x="569" y="771"/>
                    </a:cubicBezTo>
                    <a:cubicBezTo>
                      <a:pt x="571" y="771"/>
                      <a:pt x="573" y="771"/>
                      <a:pt x="573" y="772"/>
                    </a:cubicBezTo>
                    <a:cubicBezTo>
                      <a:pt x="573" y="772"/>
                      <a:pt x="573" y="772"/>
                      <a:pt x="573" y="772"/>
                    </a:cubicBezTo>
                    <a:cubicBezTo>
                      <a:pt x="573" y="772"/>
                      <a:pt x="573" y="772"/>
                      <a:pt x="572" y="772"/>
                    </a:cubicBezTo>
                    <a:cubicBezTo>
                      <a:pt x="571" y="773"/>
                      <a:pt x="563" y="771"/>
                      <a:pt x="562" y="774"/>
                    </a:cubicBezTo>
                    <a:cubicBezTo>
                      <a:pt x="562" y="776"/>
                      <a:pt x="561" y="776"/>
                      <a:pt x="559" y="776"/>
                    </a:cubicBezTo>
                    <a:cubicBezTo>
                      <a:pt x="558" y="776"/>
                      <a:pt x="557" y="776"/>
                      <a:pt x="557" y="776"/>
                    </a:cubicBezTo>
                    <a:cubicBezTo>
                      <a:pt x="554" y="776"/>
                      <a:pt x="551" y="776"/>
                      <a:pt x="550" y="774"/>
                    </a:cubicBezTo>
                    <a:cubicBezTo>
                      <a:pt x="549" y="771"/>
                      <a:pt x="540" y="772"/>
                      <a:pt x="537" y="771"/>
                    </a:cubicBezTo>
                    <a:cubicBezTo>
                      <a:pt x="536" y="771"/>
                      <a:pt x="536" y="771"/>
                      <a:pt x="535" y="771"/>
                    </a:cubicBezTo>
                    <a:cubicBezTo>
                      <a:pt x="533" y="771"/>
                      <a:pt x="532" y="772"/>
                      <a:pt x="531" y="773"/>
                    </a:cubicBezTo>
                    <a:cubicBezTo>
                      <a:pt x="531" y="773"/>
                      <a:pt x="531" y="773"/>
                      <a:pt x="531" y="773"/>
                    </a:cubicBezTo>
                    <a:cubicBezTo>
                      <a:pt x="532" y="775"/>
                      <a:pt x="535" y="775"/>
                      <a:pt x="536" y="776"/>
                    </a:cubicBezTo>
                    <a:cubicBezTo>
                      <a:pt x="537" y="777"/>
                      <a:pt x="539" y="778"/>
                      <a:pt x="541" y="778"/>
                    </a:cubicBezTo>
                    <a:cubicBezTo>
                      <a:pt x="543" y="778"/>
                      <a:pt x="545" y="779"/>
                      <a:pt x="546" y="779"/>
                    </a:cubicBezTo>
                    <a:cubicBezTo>
                      <a:pt x="546" y="780"/>
                      <a:pt x="548" y="781"/>
                      <a:pt x="549" y="781"/>
                    </a:cubicBezTo>
                    <a:cubicBezTo>
                      <a:pt x="549" y="781"/>
                      <a:pt x="550" y="781"/>
                      <a:pt x="551" y="781"/>
                    </a:cubicBezTo>
                    <a:cubicBezTo>
                      <a:pt x="551" y="782"/>
                      <a:pt x="551" y="782"/>
                      <a:pt x="551" y="782"/>
                    </a:cubicBezTo>
                    <a:cubicBezTo>
                      <a:pt x="551" y="782"/>
                      <a:pt x="551" y="782"/>
                      <a:pt x="551" y="782"/>
                    </a:cubicBezTo>
                    <a:cubicBezTo>
                      <a:pt x="551" y="782"/>
                      <a:pt x="550" y="783"/>
                      <a:pt x="548" y="783"/>
                    </a:cubicBezTo>
                    <a:cubicBezTo>
                      <a:pt x="547" y="783"/>
                      <a:pt x="544" y="782"/>
                      <a:pt x="541" y="782"/>
                    </a:cubicBezTo>
                    <a:cubicBezTo>
                      <a:pt x="539" y="781"/>
                      <a:pt x="536" y="781"/>
                      <a:pt x="534" y="781"/>
                    </a:cubicBezTo>
                    <a:cubicBezTo>
                      <a:pt x="531" y="781"/>
                      <a:pt x="529" y="782"/>
                      <a:pt x="529" y="784"/>
                    </a:cubicBezTo>
                    <a:cubicBezTo>
                      <a:pt x="529" y="785"/>
                      <a:pt x="529" y="785"/>
                      <a:pt x="529" y="785"/>
                    </a:cubicBezTo>
                    <a:cubicBezTo>
                      <a:pt x="529" y="786"/>
                      <a:pt x="530" y="787"/>
                      <a:pt x="531" y="787"/>
                    </a:cubicBezTo>
                    <a:cubicBezTo>
                      <a:pt x="533" y="787"/>
                      <a:pt x="537" y="785"/>
                      <a:pt x="537" y="785"/>
                    </a:cubicBezTo>
                    <a:cubicBezTo>
                      <a:pt x="537" y="785"/>
                      <a:pt x="537" y="785"/>
                      <a:pt x="537" y="785"/>
                    </a:cubicBezTo>
                    <a:cubicBezTo>
                      <a:pt x="537" y="787"/>
                      <a:pt x="533" y="787"/>
                      <a:pt x="533" y="788"/>
                    </a:cubicBezTo>
                    <a:cubicBezTo>
                      <a:pt x="533" y="789"/>
                      <a:pt x="529" y="795"/>
                      <a:pt x="529" y="798"/>
                    </a:cubicBezTo>
                    <a:cubicBezTo>
                      <a:pt x="529" y="799"/>
                      <a:pt x="531" y="800"/>
                      <a:pt x="534" y="800"/>
                    </a:cubicBezTo>
                    <a:cubicBezTo>
                      <a:pt x="536" y="800"/>
                      <a:pt x="540" y="799"/>
                      <a:pt x="543" y="799"/>
                    </a:cubicBezTo>
                    <a:cubicBezTo>
                      <a:pt x="548" y="798"/>
                      <a:pt x="547" y="795"/>
                      <a:pt x="550" y="792"/>
                    </a:cubicBezTo>
                    <a:cubicBezTo>
                      <a:pt x="552" y="790"/>
                      <a:pt x="554" y="790"/>
                      <a:pt x="556" y="790"/>
                    </a:cubicBezTo>
                    <a:cubicBezTo>
                      <a:pt x="557" y="790"/>
                      <a:pt x="559" y="790"/>
                      <a:pt x="559" y="790"/>
                    </a:cubicBezTo>
                    <a:cubicBezTo>
                      <a:pt x="560" y="790"/>
                      <a:pt x="561" y="791"/>
                      <a:pt x="561" y="791"/>
                    </a:cubicBezTo>
                    <a:cubicBezTo>
                      <a:pt x="561" y="791"/>
                      <a:pt x="560" y="792"/>
                      <a:pt x="559" y="792"/>
                    </a:cubicBezTo>
                    <a:cubicBezTo>
                      <a:pt x="557" y="792"/>
                      <a:pt x="556" y="792"/>
                      <a:pt x="554" y="792"/>
                    </a:cubicBezTo>
                    <a:cubicBezTo>
                      <a:pt x="551" y="792"/>
                      <a:pt x="547" y="796"/>
                      <a:pt x="547" y="797"/>
                    </a:cubicBezTo>
                    <a:cubicBezTo>
                      <a:pt x="547" y="798"/>
                      <a:pt x="549" y="799"/>
                      <a:pt x="552" y="799"/>
                    </a:cubicBezTo>
                    <a:cubicBezTo>
                      <a:pt x="553" y="799"/>
                      <a:pt x="555" y="800"/>
                      <a:pt x="556" y="801"/>
                    </a:cubicBezTo>
                    <a:cubicBezTo>
                      <a:pt x="557" y="802"/>
                      <a:pt x="558" y="803"/>
                      <a:pt x="558" y="803"/>
                    </a:cubicBezTo>
                    <a:cubicBezTo>
                      <a:pt x="558" y="803"/>
                      <a:pt x="558" y="803"/>
                      <a:pt x="558" y="804"/>
                    </a:cubicBezTo>
                    <a:cubicBezTo>
                      <a:pt x="558" y="804"/>
                      <a:pt x="558" y="804"/>
                      <a:pt x="558" y="804"/>
                    </a:cubicBezTo>
                    <a:cubicBezTo>
                      <a:pt x="557" y="804"/>
                      <a:pt x="555" y="802"/>
                      <a:pt x="554" y="801"/>
                    </a:cubicBezTo>
                    <a:cubicBezTo>
                      <a:pt x="553" y="800"/>
                      <a:pt x="551" y="800"/>
                      <a:pt x="550" y="800"/>
                    </a:cubicBezTo>
                    <a:cubicBezTo>
                      <a:pt x="547" y="800"/>
                      <a:pt x="543" y="800"/>
                      <a:pt x="540" y="800"/>
                    </a:cubicBezTo>
                    <a:cubicBezTo>
                      <a:pt x="536" y="801"/>
                      <a:pt x="534" y="802"/>
                      <a:pt x="534" y="804"/>
                    </a:cubicBezTo>
                    <a:cubicBezTo>
                      <a:pt x="534" y="805"/>
                      <a:pt x="534" y="805"/>
                      <a:pt x="535" y="806"/>
                    </a:cubicBezTo>
                    <a:cubicBezTo>
                      <a:pt x="535" y="806"/>
                      <a:pt x="535" y="806"/>
                      <a:pt x="535" y="807"/>
                    </a:cubicBezTo>
                    <a:cubicBezTo>
                      <a:pt x="535" y="808"/>
                      <a:pt x="533" y="809"/>
                      <a:pt x="533" y="811"/>
                    </a:cubicBezTo>
                    <a:cubicBezTo>
                      <a:pt x="533" y="813"/>
                      <a:pt x="534" y="813"/>
                      <a:pt x="535" y="813"/>
                    </a:cubicBezTo>
                    <a:cubicBezTo>
                      <a:pt x="536" y="813"/>
                      <a:pt x="537" y="813"/>
                      <a:pt x="538" y="813"/>
                    </a:cubicBezTo>
                    <a:cubicBezTo>
                      <a:pt x="538" y="813"/>
                      <a:pt x="538" y="813"/>
                      <a:pt x="538" y="813"/>
                    </a:cubicBezTo>
                    <a:cubicBezTo>
                      <a:pt x="538" y="814"/>
                      <a:pt x="538" y="814"/>
                      <a:pt x="537" y="815"/>
                    </a:cubicBezTo>
                    <a:cubicBezTo>
                      <a:pt x="535" y="815"/>
                      <a:pt x="534" y="815"/>
                      <a:pt x="533" y="815"/>
                    </a:cubicBezTo>
                    <a:cubicBezTo>
                      <a:pt x="533" y="815"/>
                      <a:pt x="533" y="815"/>
                      <a:pt x="533" y="815"/>
                    </a:cubicBezTo>
                    <a:cubicBezTo>
                      <a:pt x="532" y="815"/>
                      <a:pt x="532" y="815"/>
                      <a:pt x="532" y="814"/>
                    </a:cubicBezTo>
                    <a:cubicBezTo>
                      <a:pt x="532" y="813"/>
                      <a:pt x="532" y="812"/>
                      <a:pt x="532" y="810"/>
                    </a:cubicBezTo>
                    <a:cubicBezTo>
                      <a:pt x="532" y="810"/>
                      <a:pt x="532" y="810"/>
                      <a:pt x="532" y="810"/>
                    </a:cubicBezTo>
                    <a:cubicBezTo>
                      <a:pt x="532" y="807"/>
                      <a:pt x="529" y="804"/>
                      <a:pt x="527" y="802"/>
                    </a:cubicBezTo>
                    <a:cubicBezTo>
                      <a:pt x="526" y="801"/>
                      <a:pt x="525" y="801"/>
                      <a:pt x="523" y="801"/>
                    </a:cubicBezTo>
                    <a:cubicBezTo>
                      <a:pt x="520" y="801"/>
                      <a:pt x="516" y="802"/>
                      <a:pt x="515" y="803"/>
                    </a:cubicBezTo>
                    <a:cubicBezTo>
                      <a:pt x="516" y="804"/>
                      <a:pt x="518" y="805"/>
                      <a:pt x="521" y="807"/>
                    </a:cubicBezTo>
                    <a:cubicBezTo>
                      <a:pt x="524" y="809"/>
                      <a:pt x="527" y="811"/>
                      <a:pt x="527" y="812"/>
                    </a:cubicBezTo>
                    <a:cubicBezTo>
                      <a:pt x="527" y="812"/>
                      <a:pt x="527" y="812"/>
                      <a:pt x="527" y="813"/>
                    </a:cubicBezTo>
                    <a:cubicBezTo>
                      <a:pt x="527" y="814"/>
                      <a:pt x="526" y="814"/>
                      <a:pt x="525" y="814"/>
                    </a:cubicBezTo>
                    <a:cubicBezTo>
                      <a:pt x="525" y="814"/>
                      <a:pt x="524" y="814"/>
                      <a:pt x="524" y="814"/>
                    </a:cubicBezTo>
                    <a:cubicBezTo>
                      <a:pt x="524" y="814"/>
                      <a:pt x="523" y="814"/>
                      <a:pt x="523" y="815"/>
                    </a:cubicBezTo>
                    <a:cubicBezTo>
                      <a:pt x="523" y="817"/>
                      <a:pt x="526" y="818"/>
                      <a:pt x="526" y="821"/>
                    </a:cubicBezTo>
                    <a:cubicBezTo>
                      <a:pt x="526" y="821"/>
                      <a:pt x="526" y="821"/>
                      <a:pt x="525" y="821"/>
                    </a:cubicBezTo>
                    <a:cubicBezTo>
                      <a:pt x="525" y="822"/>
                      <a:pt x="525" y="823"/>
                      <a:pt x="525" y="823"/>
                    </a:cubicBezTo>
                    <a:cubicBezTo>
                      <a:pt x="525" y="823"/>
                      <a:pt x="524" y="821"/>
                      <a:pt x="522" y="819"/>
                    </a:cubicBezTo>
                    <a:cubicBezTo>
                      <a:pt x="522" y="819"/>
                      <a:pt x="521" y="819"/>
                      <a:pt x="521" y="819"/>
                    </a:cubicBezTo>
                    <a:cubicBezTo>
                      <a:pt x="519" y="819"/>
                      <a:pt x="518" y="821"/>
                      <a:pt x="518" y="823"/>
                    </a:cubicBezTo>
                    <a:cubicBezTo>
                      <a:pt x="518" y="825"/>
                      <a:pt x="519" y="825"/>
                      <a:pt x="521" y="825"/>
                    </a:cubicBezTo>
                    <a:cubicBezTo>
                      <a:pt x="521" y="825"/>
                      <a:pt x="522" y="825"/>
                      <a:pt x="522" y="825"/>
                    </a:cubicBezTo>
                    <a:cubicBezTo>
                      <a:pt x="523" y="825"/>
                      <a:pt x="523" y="825"/>
                      <a:pt x="523" y="825"/>
                    </a:cubicBezTo>
                    <a:cubicBezTo>
                      <a:pt x="523" y="826"/>
                      <a:pt x="517" y="828"/>
                      <a:pt x="517" y="833"/>
                    </a:cubicBezTo>
                    <a:cubicBezTo>
                      <a:pt x="517" y="836"/>
                      <a:pt x="524" y="837"/>
                      <a:pt x="530" y="837"/>
                    </a:cubicBezTo>
                    <a:cubicBezTo>
                      <a:pt x="533" y="837"/>
                      <a:pt x="536" y="837"/>
                      <a:pt x="538" y="836"/>
                    </a:cubicBezTo>
                    <a:cubicBezTo>
                      <a:pt x="540" y="835"/>
                      <a:pt x="541" y="835"/>
                      <a:pt x="542" y="835"/>
                    </a:cubicBezTo>
                    <a:cubicBezTo>
                      <a:pt x="546" y="835"/>
                      <a:pt x="548" y="837"/>
                      <a:pt x="548" y="839"/>
                    </a:cubicBezTo>
                    <a:cubicBezTo>
                      <a:pt x="548" y="839"/>
                      <a:pt x="548" y="839"/>
                      <a:pt x="547" y="839"/>
                    </a:cubicBezTo>
                    <a:cubicBezTo>
                      <a:pt x="545" y="839"/>
                      <a:pt x="541" y="838"/>
                      <a:pt x="538" y="838"/>
                    </a:cubicBezTo>
                    <a:cubicBezTo>
                      <a:pt x="538" y="838"/>
                      <a:pt x="537" y="838"/>
                      <a:pt x="537" y="838"/>
                    </a:cubicBezTo>
                    <a:cubicBezTo>
                      <a:pt x="534" y="839"/>
                      <a:pt x="530" y="839"/>
                      <a:pt x="527" y="839"/>
                    </a:cubicBezTo>
                    <a:cubicBezTo>
                      <a:pt x="523" y="839"/>
                      <a:pt x="520" y="839"/>
                      <a:pt x="518" y="839"/>
                    </a:cubicBezTo>
                    <a:cubicBezTo>
                      <a:pt x="514" y="839"/>
                      <a:pt x="512" y="839"/>
                      <a:pt x="509" y="839"/>
                    </a:cubicBezTo>
                    <a:cubicBezTo>
                      <a:pt x="508" y="839"/>
                      <a:pt x="507" y="839"/>
                      <a:pt x="506" y="839"/>
                    </a:cubicBezTo>
                    <a:cubicBezTo>
                      <a:pt x="506" y="839"/>
                      <a:pt x="505" y="839"/>
                      <a:pt x="505" y="839"/>
                    </a:cubicBezTo>
                    <a:cubicBezTo>
                      <a:pt x="500" y="839"/>
                      <a:pt x="498" y="844"/>
                      <a:pt x="498" y="847"/>
                    </a:cubicBezTo>
                    <a:cubicBezTo>
                      <a:pt x="497" y="847"/>
                      <a:pt x="497" y="847"/>
                      <a:pt x="497" y="848"/>
                    </a:cubicBezTo>
                    <a:cubicBezTo>
                      <a:pt x="498" y="850"/>
                      <a:pt x="502" y="849"/>
                      <a:pt x="504" y="850"/>
                    </a:cubicBezTo>
                    <a:cubicBezTo>
                      <a:pt x="505" y="851"/>
                      <a:pt x="506" y="851"/>
                      <a:pt x="507" y="851"/>
                    </a:cubicBezTo>
                    <a:cubicBezTo>
                      <a:pt x="509" y="851"/>
                      <a:pt x="511" y="849"/>
                      <a:pt x="514" y="848"/>
                    </a:cubicBezTo>
                    <a:cubicBezTo>
                      <a:pt x="515" y="848"/>
                      <a:pt x="516" y="847"/>
                      <a:pt x="517" y="847"/>
                    </a:cubicBezTo>
                    <a:cubicBezTo>
                      <a:pt x="520" y="847"/>
                      <a:pt x="522" y="848"/>
                      <a:pt x="522" y="850"/>
                    </a:cubicBezTo>
                    <a:cubicBezTo>
                      <a:pt x="522" y="853"/>
                      <a:pt x="516" y="854"/>
                      <a:pt x="512" y="854"/>
                    </a:cubicBezTo>
                    <a:cubicBezTo>
                      <a:pt x="509" y="855"/>
                      <a:pt x="508" y="856"/>
                      <a:pt x="508" y="859"/>
                    </a:cubicBezTo>
                    <a:cubicBezTo>
                      <a:pt x="508" y="859"/>
                      <a:pt x="508" y="860"/>
                      <a:pt x="508" y="860"/>
                    </a:cubicBezTo>
                    <a:cubicBezTo>
                      <a:pt x="508" y="861"/>
                      <a:pt x="509" y="861"/>
                      <a:pt x="509" y="861"/>
                    </a:cubicBezTo>
                    <a:cubicBezTo>
                      <a:pt x="512" y="861"/>
                      <a:pt x="515" y="859"/>
                      <a:pt x="517" y="858"/>
                    </a:cubicBezTo>
                    <a:cubicBezTo>
                      <a:pt x="520" y="856"/>
                      <a:pt x="525" y="857"/>
                      <a:pt x="528" y="854"/>
                    </a:cubicBezTo>
                    <a:cubicBezTo>
                      <a:pt x="531" y="852"/>
                      <a:pt x="536" y="849"/>
                      <a:pt x="539" y="849"/>
                    </a:cubicBezTo>
                    <a:cubicBezTo>
                      <a:pt x="540" y="849"/>
                      <a:pt x="540" y="849"/>
                      <a:pt x="540" y="849"/>
                    </a:cubicBezTo>
                    <a:cubicBezTo>
                      <a:pt x="541" y="849"/>
                      <a:pt x="541" y="849"/>
                      <a:pt x="541" y="849"/>
                    </a:cubicBezTo>
                    <a:cubicBezTo>
                      <a:pt x="545" y="849"/>
                      <a:pt x="547" y="847"/>
                      <a:pt x="550" y="844"/>
                    </a:cubicBezTo>
                    <a:cubicBezTo>
                      <a:pt x="552" y="843"/>
                      <a:pt x="554" y="842"/>
                      <a:pt x="554" y="842"/>
                    </a:cubicBezTo>
                    <a:cubicBezTo>
                      <a:pt x="555" y="842"/>
                      <a:pt x="555" y="843"/>
                      <a:pt x="555" y="843"/>
                    </a:cubicBezTo>
                    <a:cubicBezTo>
                      <a:pt x="555" y="844"/>
                      <a:pt x="555" y="844"/>
                      <a:pt x="555" y="845"/>
                    </a:cubicBezTo>
                    <a:cubicBezTo>
                      <a:pt x="555" y="845"/>
                      <a:pt x="555" y="845"/>
                      <a:pt x="555" y="845"/>
                    </a:cubicBezTo>
                    <a:cubicBezTo>
                      <a:pt x="555" y="847"/>
                      <a:pt x="556" y="848"/>
                      <a:pt x="557" y="848"/>
                    </a:cubicBezTo>
                    <a:cubicBezTo>
                      <a:pt x="558" y="848"/>
                      <a:pt x="559" y="848"/>
                      <a:pt x="560" y="847"/>
                    </a:cubicBezTo>
                    <a:cubicBezTo>
                      <a:pt x="562" y="845"/>
                      <a:pt x="563" y="845"/>
                      <a:pt x="568" y="844"/>
                    </a:cubicBezTo>
                    <a:cubicBezTo>
                      <a:pt x="573" y="844"/>
                      <a:pt x="574" y="843"/>
                      <a:pt x="581" y="838"/>
                    </a:cubicBezTo>
                    <a:cubicBezTo>
                      <a:pt x="586" y="835"/>
                      <a:pt x="588" y="834"/>
                      <a:pt x="588" y="834"/>
                    </a:cubicBezTo>
                    <a:cubicBezTo>
                      <a:pt x="589" y="834"/>
                      <a:pt x="589" y="834"/>
                      <a:pt x="589" y="835"/>
                    </a:cubicBezTo>
                    <a:cubicBezTo>
                      <a:pt x="589" y="835"/>
                      <a:pt x="589" y="835"/>
                      <a:pt x="589" y="836"/>
                    </a:cubicBezTo>
                    <a:cubicBezTo>
                      <a:pt x="589" y="837"/>
                      <a:pt x="586" y="838"/>
                      <a:pt x="583" y="841"/>
                    </a:cubicBezTo>
                    <a:cubicBezTo>
                      <a:pt x="580" y="844"/>
                      <a:pt x="572" y="851"/>
                      <a:pt x="570" y="851"/>
                    </a:cubicBezTo>
                    <a:cubicBezTo>
                      <a:pt x="569" y="851"/>
                      <a:pt x="569" y="851"/>
                      <a:pt x="569" y="850"/>
                    </a:cubicBezTo>
                    <a:cubicBezTo>
                      <a:pt x="569" y="849"/>
                      <a:pt x="567" y="848"/>
                      <a:pt x="565" y="848"/>
                    </a:cubicBezTo>
                    <a:cubicBezTo>
                      <a:pt x="563" y="848"/>
                      <a:pt x="562" y="848"/>
                      <a:pt x="560" y="849"/>
                    </a:cubicBezTo>
                    <a:cubicBezTo>
                      <a:pt x="558" y="850"/>
                      <a:pt x="557" y="851"/>
                      <a:pt x="557" y="852"/>
                    </a:cubicBezTo>
                    <a:cubicBezTo>
                      <a:pt x="557" y="855"/>
                      <a:pt x="559" y="857"/>
                      <a:pt x="562" y="857"/>
                    </a:cubicBezTo>
                    <a:cubicBezTo>
                      <a:pt x="565" y="857"/>
                      <a:pt x="566" y="858"/>
                      <a:pt x="568" y="860"/>
                    </a:cubicBezTo>
                    <a:cubicBezTo>
                      <a:pt x="568" y="860"/>
                      <a:pt x="569" y="861"/>
                      <a:pt x="569" y="862"/>
                    </a:cubicBezTo>
                    <a:cubicBezTo>
                      <a:pt x="569" y="862"/>
                      <a:pt x="568" y="863"/>
                      <a:pt x="568" y="863"/>
                    </a:cubicBezTo>
                    <a:cubicBezTo>
                      <a:pt x="568" y="863"/>
                      <a:pt x="568" y="863"/>
                      <a:pt x="568" y="862"/>
                    </a:cubicBezTo>
                    <a:cubicBezTo>
                      <a:pt x="567" y="861"/>
                      <a:pt x="566" y="859"/>
                      <a:pt x="561" y="859"/>
                    </a:cubicBezTo>
                    <a:cubicBezTo>
                      <a:pt x="561" y="859"/>
                      <a:pt x="561" y="859"/>
                      <a:pt x="560" y="859"/>
                    </a:cubicBezTo>
                    <a:cubicBezTo>
                      <a:pt x="555" y="860"/>
                      <a:pt x="554" y="866"/>
                      <a:pt x="553" y="866"/>
                    </a:cubicBezTo>
                    <a:cubicBezTo>
                      <a:pt x="553" y="866"/>
                      <a:pt x="552" y="865"/>
                      <a:pt x="552" y="865"/>
                    </a:cubicBezTo>
                    <a:cubicBezTo>
                      <a:pt x="552" y="865"/>
                      <a:pt x="551" y="865"/>
                      <a:pt x="551" y="864"/>
                    </a:cubicBezTo>
                    <a:cubicBezTo>
                      <a:pt x="551" y="862"/>
                      <a:pt x="554" y="859"/>
                      <a:pt x="554" y="857"/>
                    </a:cubicBezTo>
                    <a:cubicBezTo>
                      <a:pt x="554" y="857"/>
                      <a:pt x="555" y="856"/>
                      <a:pt x="555" y="855"/>
                    </a:cubicBezTo>
                    <a:cubicBezTo>
                      <a:pt x="555" y="853"/>
                      <a:pt x="554" y="850"/>
                      <a:pt x="552" y="849"/>
                    </a:cubicBezTo>
                    <a:cubicBezTo>
                      <a:pt x="551" y="849"/>
                      <a:pt x="551" y="849"/>
                      <a:pt x="550" y="849"/>
                    </a:cubicBezTo>
                    <a:cubicBezTo>
                      <a:pt x="547" y="849"/>
                      <a:pt x="542" y="850"/>
                      <a:pt x="541" y="850"/>
                    </a:cubicBezTo>
                    <a:cubicBezTo>
                      <a:pt x="538" y="850"/>
                      <a:pt x="533" y="853"/>
                      <a:pt x="528" y="858"/>
                    </a:cubicBezTo>
                    <a:cubicBezTo>
                      <a:pt x="523" y="862"/>
                      <a:pt x="512" y="862"/>
                      <a:pt x="511" y="864"/>
                    </a:cubicBezTo>
                    <a:cubicBezTo>
                      <a:pt x="510" y="865"/>
                      <a:pt x="501" y="868"/>
                      <a:pt x="499" y="872"/>
                    </a:cubicBezTo>
                    <a:cubicBezTo>
                      <a:pt x="499" y="872"/>
                      <a:pt x="499" y="873"/>
                      <a:pt x="499" y="873"/>
                    </a:cubicBezTo>
                    <a:cubicBezTo>
                      <a:pt x="499" y="876"/>
                      <a:pt x="504" y="878"/>
                      <a:pt x="508" y="878"/>
                    </a:cubicBezTo>
                    <a:cubicBezTo>
                      <a:pt x="512" y="878"/>
                      <a:pt x="514" y="876"/>
                      <a:pt x="516" y="876"/>
                    </a:cubicBezTo>
                    <a:cubicBezTo>
                      <a:pt x="516" y="876"/>
                      <a:pt x="516" y="876"/>
                      <a:pt x="517" y="877"/>
                    </a:cubicBezTo>
                    <a:cubicBezTo>
                      <a:pt x="517" y="877"/>
                      <a:pt x="517" y="877"/>
                      <a:pt x="517" y="877"/>
                    </a:cubicBezTo>
                    <a:cubicBezTo>
                      <a:pt x="517" y="879"/>
                      <a:pt x="513" y="881"/>
                      <a:pt x="513" y="883"/>
                    </a:cubicBezTo>
                    <a:cubicBezTo>
                      <a:pt x="513" y="883"/>
                      <a:pt x="513" y="883"/>
                      <a:pt x="513" y="883"/>
                    </a:cubicBezTo>
                    <a:cubicBezTo>
                      <a:pt x="513" y="883"/>
                      <a:pt x="513" y="884"/>
                      <a:pt x="513" y="884"/>
                    </a:cubicBezTo>
                    <a:cubicBezTo>
                      <a:pt x="513" y="886"/>
                      <a:pt x="511" y="887"/>
                      <a:pt x="511" y="888"/>
                    </a:cubicBezTo>
                    <a:cubicBezTo>
                      <a:pt x="511" y="889"/>
                      <a:pt x="511" y="889"/>
                      <a:pt x="511" y="889"/>
                    </a:cubicBezTo>
                    <a:cubicBezTo>
                      <a:pt x="511" y="890"/>
                      <a:pt x="513" y="891"/>
                      <a:pt x="515" y="893"/>
                    </a:cubicBezTo>
                    <a:cubicBezTo>
                      <a:pt x="517" y="894"/>
                      <a:pt x="521" y="895"/>
                      <a:pt x="521" y="896"/>
                    </a:cubicBezTo>
                    <a:cubicBezTo>
                      <a:pt x="521" y="896"/>
                      <a:pt x="520" y="896"/>
                      <a:pt x="520" y="897"/>
                    </a:cubicBezTo>
                    <a:cubicBezTo>
                      <a:pt x="519" y="897"/>
                      <a:pt x="519" y="897"/>
                      <a:pt x="519" y="897"/>
                    </a:cubicBezTo>
                    <a:cubicBezTo>
                      <a:pt x="516" y="897"/>
                      <a:pt x="514" y="893"/>
                      <a:pt x="513" y="892"/>
                    </a:cubicBezTo>
                    <a:cubicBezTo>
                      <a:pt x="513" y="892"/>
                      <a:pt x="512" y="892"/>
                      <a:pt x="512" y="893"/>
                    </a:cubicBezTo>
                    <a:cubicBezTo>
                      <a:pt x="512" y="893"/>
                      <a:pt x="512" y="893"/>
                      <a:pt x="512" y="893"/>
                    </a:cubicBezTo>
                    <a:cubicBezTo>
                      <a:pt x="511" y="893"/>
                      <a:pt x="508" y="891"/>
                      <a:pt x="506" y="890"/>
                    </a:cubicBezTo>
                    <a:cubicBezTo>
                      <a:pt x="506" y="890"/>
                      <a:pt x="506" y="890"/>
                      <a:pt x="506" y="890"/>
                    </a:cubicBezTo>
                    <a:cubicBezTo>
                      <a:pt x="503" y="890"/>
                      <a:pt x="497" y="897"/>
                      <a:pt x="495" y="900"/>
                    </a:cubicBezTo>
                    <a:cubicBezTo>
                      <a:pt x="493" y="902"/>
                      <a:pt x="492" y="905"/>
                      <a:pt x="492" y="909"/>
                    </a:cubicBezTo>
                    <a:cubicBezTo>
                      <a:pt x="492" y="910"/>
                      <a:pt x="492" y="911"/>
                      <a:pt x="493" y="912"/>
                    </a:cubicBezTo>
                    <a:cubicBezTo>
                      <a:pt x="493" y="913"/>
                      <a:pt x="494" y="914"/>
                      <a:pt x="494" y="914"/>
                    </a:cubicBezTo>
                    <a:cubicBezTo>
                      <a:pt x="495" y="914"/>
                      <a:pt x="496" y="913"/>
                      <a:pt x="497" y="911"/>
                    </a:cubicBezTo>
                    <a:cubicBezTo>
                      <a:pt x="497" y="911"/>
                      <a:pt x="497" y="911"/>
                      <a:pt x="497" y="911"/>
                    </a:cubicBezTo>
                    <a:cubicBezTo>
                      <a:pt x="498" y="911"/>
                      <a:pt x="498" y="911"/>
                      <a:pt x="498" y="912"/>
                    </a:cubicBezTo>
                    <a:cubicBezTo>
                      <a:pt x="498" y="913"/>
                      <a:pt x="499" y="913"/>
                      <a:pt x="499" y="914"/>
                    </a:cubicBezTo>
                    <a:cubicBezTo>
                      <a:pt x="499" y="915"/>
                      <a:pt x="498" y="916"/>
                      <a:pt x="498" y="916"/>
                    </a:cubicBezTo>
                    <a:cubicBezTo>
                      <a:pt x="496" y="916"/>
                      <a:pt x="497" y="916"/>
                      <a:pt x="496" y="915"/>
                    </a:cubicBezTo>
                    <a:cubicBezTo>
                      <a:pt x="496" y="915"/>
                      <a:pt x="495" y="915"/>
                      <a:pt x="495" y="915"/>
                    </a:cubicBezTo>
                    <a:cubicBezTo>
                      <a:pt x="493" y="915"/>
                      <a:pt x="488" y="922"/>
                      <a:pt x="488" y="924"/>
                    </a:cubicBezTo>
                    <a:cubicBezTo>
                      <a:pt x="488" y="926"/>
                      <a:pt x="491" y="928"/>
                      <a:pt x="493" y="930"/>
                    </a:cubicBezTo>
                    <a:cubicBezTo>
                      <a:pt x="495" y="932"/>
                      <a:pt x="497" y="932"/>
                      <a:pt x="497" y="934"/>
                    </a:cubicBezTo>
                    <a:cubicBezTo>
                      <a:pt x="497" y="934"/>
                      <a:pt x="497" y="934"/>
                      <a:pt x="496" y="935"/>
                    </a:cubicBezTo>
                    <a:cubicBezTo>
                      <a:pt x="496" y="935"/>
                      <a:pt x="496" y="936"/>
                      <a:pt x="496" y="936"/>
                    </a:cubicBezTo>
                    <a:cubicBezTo>
                      <a:pt x="495" y="936"/>
                      <a:pt x="495" y="935"/>
                      <a:pt x="494" y="934"/>
                    </a:cubicBezTo>
                    <a:cubicBezTo>
                      <a:pt x="493" y="932"/>
                      <a:pt x="490" y="928"/>
                      <a:pt x="488" y="927"/>
                    </a:cubicBezTo>
                    <a:cubicBezTo>
                      <a:pt x="488" y="927"/>
                      <a:pt x="487" y="927"/>
                      <a:pt x="487" y="927"/>
                    </a:cubicBezTo>
                    <a:cubicBezTo>
                      <a:pt x="485" y="927"/>
                      <a:pt x="483" y="930"/>
                      <a:pt x="482" y="930"/>
                    </a:cubicBezTo>
                    <a:cubicBezTo>
                      <a:pt x="481" y="930"/>
                      <a:pt x="481" y="930"/>
                      <a:pt x="481" y="930"/>
                    </a:cubicBezTo>
                    <a:cubicBezTo>
                      <a:pt x="481" y="930"/>
                      <a:pt x="481" y="930"/>
                      <a:pt x="481" y="930"/>
                    </a:cubicBezTo>
                    <a:cubicBezTo>
                      <a:pt x="479" y="930"/>
                      <a:pt x="475" y="934"/>
                      <a:pt x="475" y="936"/>
                    </a:cubicBezTo>
                    <a:cubicBezTo>
                      <a:pt x="475" y="936"/>
                      <a:pt x="475" y="936"/>
                      <a:pt x="476" y="936"/>
                    </a:cubicBezTo>
                    <a:cubicBezTo>
                      <a:pt x="476" y="937"/>
                      <a:pt x="477" y="937"/>
                      <a:pt x="478" y="937"/>
                    </a:cubicBezTo>
                    <a:cubicBezTo>
                      <a:pt x="478" y="937"/>
                      <a:pt x="478" y="937"/>
                      <a:pt x="478" y="937"/>
                    </a:cubicBezTo>
                    <a:cubicBezTo>
                      <a:pt x="478" y="937"/>
                      <a:pt x="478" y="938"/>
                      <a:pt x="478" y="939"/>
                    </a:cubicBezTo>
                    <a:cubicBezTo>
                      <a:pt x="477" y="940"/>
                      <a:pt x="477" y="942"/>
                      <a:pt x="477" y="943"/>
                    </a:cubicBezTo>
                    <a:cubicBezTo>
                      <a:pt x="477" y="946"/>
                      <a:pt x="477" y="948"/>
                      <a:pt x="478" y="950"/>
                    </a:cubicBezTo>
                    <a:cubicBezTo>
                      <a:pt x="478" y="950"/>
                      <a:pt x="478" y="950"/>
                      <a:pt x="478" y="951"/>
                    </a:cubicBezTo>
                    <a:cubicBezTo>
                      <a:pt x="478" y="951"/>
                      <a:pt x="477" y="951"/>
                      <a:pt x="476" y="951"/>
                    </a:cubicBezTo>
                    <a:cubicBezTo>
                      <a:pt x="475" y="951"/>
                      <a:pt x="473" y="951"/>
                      <a:pt x="471" y="951"/>
                    </a:cubicBezTo>
                    <a:cubicBezTo>
                      <a:pt x="469" y="951"/>
                      <a:pt x="470" y="957"/>
                      <a:pt x="470" y="960"/>
                    </a:cubicBezTo>
                    <a:cubicBezTo>
                      <a:pt x="469" y="962"/>
                      <a:pt x="467" y="963"/>
                      <a:pt x="465" y="963"/>
                    </a:cubicBezTo>
                    <a:cubicBezTo>
                      <a:pt x="465" y="963"/>
                      <a:pt x="464" y="963"/>
                      <a:pt x="463" y="963"/>
                    </a:cubicBezTo>
                    <a:cubicBezTo>
                      <a:pt x="463" y="963"/>
                      <a:pt x="463" y="963"/>
                      <a:pt x="462" y="963"/>
                    </a:cubicBezTo>
                    <a:cubicBezTo>
                      <a:pt x="460" y="963"/>
                      <a:pt x="459" y="965"/>
                      <a:pt x="459" y="968"/>
                    </a:cubicBezTo>
                    <a:cubicBezTo>
                      <a:pt x="459" y="968"/>
                      <a:pt x="459" y="969"/>
                      <a:pt x="459" y="969"/>
                    </a:cubicBezTo>
                    <a:cubicBezTo>
                      <a:pt x="459" y="969"/>
                      <a:pt x="459" y="970"/>
                      <a:pt x="459" y="970"/>
                    </a:cubicBezTo>
                    <a:cubicBezTo>
                      <a:pt x="459" y="971"/>
                      <a:pt x="457" y="973"/>
                      <a:pt x="457" y="974"/>
                    </a:cubicBezTo>
                    <a:cubicBezTo>
                      <a:pt x="457" y="975"/>
                      <a:pt x="457" y="975"/>
                      <a:pt x="457" y="975"/>
                    </a:cubicBezTo>
                    <a:cubicBezTo>
                      <a:pt x="457" y="976"/>
                      <a:pt x="458" y="976"/>
                      <a:pt x="458" y="976"/>
                    </a:cubicBezTo>
                    <a:cubicBezTo>
                      <a:pt x="460" y="976"/>
                      <a:pt x="462" y="974"/>
                      <a:pt x="463" y="971"/>
                    </a:cubicBezTo>
                    <a:cubicBezTo>
                      <a:pt x="465" y="968"/>
                      <a:pt x="466" y="970"/>
                      <a:pt x="469" y="967"/>
                    </a:cubicBezTo>
                    <a:cubicBezTo>
                      <a:pt x="470" y="966"/>
                      <a:pt x="471" y="966"/>
                      <a:pt x="472" y="966"/>
                    </a:cubicBezTo>
                    <a:cubicBezTo>
                      <a:pt x="474" y="966"/>
                      <a:pt x="474" y="967"/>
                      <a:pt x="474" y="967"/>
                    </a:cubicBezTo>
                    <a:cubicBezTo>
                      <a:pt x="474" y="967"/>
                      <a:pt x="474" y="968"/>
                      <a:pt x="474" y="968"/>
                    </a:cubicBezTo>
                    <a:cubicBezTo>
                      <a:pt x="472" y="970"/>
                      <a:pt x="466" y="974"/>
                      <a:pt x="466" y="979"/>
                    </a:cubicBezTo>
                    <a:cubicBezTo>
                      <a:pt x="466" y="983"/>
                      <a:pt x="461" y="985"/>
                      <a:pt x="461" y="988"/>
                    </a:cubicBezTo>
                    <a:cubicBezTo>
                      <a:pt x="461" y="991"/>
                      <a:pt x="462" y="991"/>
                      <a:pt x="462" y="993"/>
                    </a:cubicBezTo>
                    <a:cubicBezTo>
                      <a:pt x="462" y="993"/>
                      <a:pt x="462" y="993"/>
                      <a:pt x="462" y="993"/>
                    </a:cubicBezTo>
                    <a:cubicBezTo>
                      <a:pt x="462" y="994"/>
                      <a:pt x="460" y="997"/>
                      <a:pt x="460" y="999"/>
                    </a:cubicBezTo>
                    <a:cubicBezTo>
                      <a:pt x="460" y="1001"/>
                      <a:pt x="458" y="1003"/>
                      <a:pt x="457" y="1003"/>
                    </a:cubicBezTo>
                    <a:cubicBezTo>
                      <a:pt x="457" y="1003"/>
                      <a:pt x="456" y="1003"/>
                      <a:pt x="456" y="1003"/>
                    </a:cubicBezTo>
                    <a:cubicBezTo>
                      <a:pt x="456" y="1002"/>
                      <a:pt x="456" y="1002"/>
                      <a:pt x="455" y="1002"/>
                    </a:cubicBezTo>
                    <a:cubicBezTo>
                      <a:pt x="454" y="1002"/>
                      <a:pt x="453" y="1003"/>
                      <a:pt x="453" y="1004"/>
                    </a:cubicBezTo>
                    <a:cubicBezTo>
                      <a:pt x="453" y="1005"/>
                      <a:pt x="453" y="1005"/>
                      <a:pt x="453" y="1005"/>
                    </a:cubicBezTo>
                    <a:cubicBezTo>
                      <a:pt x="454" y="1006"/>
                      <a:pt x="454" y="1006"/>
                      <a:pt x="455" y="1006"/>
                    </a:cubicBezTo>
                    <a:cubicBezTo>
                      <a:pt x="457" y="1006"/>
                      <a:pt x="461" y="1005"/>
                      <a:pt x="464" y="1003"/>
                    </a:cubicBezTo>
                    <a:cubicBezTo>
                      <a:pt x="469" y="1000"/>
                      <a:pt x="469" y="995"/>
                      <a:pt x="470" y="990"/>
                    </a:cubicBezTo>
                    <a:cubicBezTo>
                      <a:pt x="471" y="988"/>
                      <a:pt x="471" y="988"/>
                      <a:pt x="472" y="988"/>
                    </a:cubicBezTo>
                    <a:cubicBezTo>
                      <a:pt x="472" y="988"/>
                      <a:pt x="473" y="989"/>
                      <a:pt x="474" y="989"/>
                    </a:cubicBezTo>
                    <a:cubicBezTo>
                      <a:pt x="475" y="989"/>
                      <a:pt x="475" y="988"/>
                      <a:pt x="476" y="987"/>
                    </a:cubicBezTo>
                    <a:cubicBezTo>
                      <a:pt x="477" y="985"/>
                      <a:pt x="478" y="984"/>
                      <a:pt x="479" y="984"/>
                    </a:cubicBezTo>
                    <a:cubicBezTo>
                      <a:pt x="480" y="984"/>
                      <a:pt x="480" y="984"/>
                      <a:pt x="481" y="985"/>
                    </a:cubicBezTo>
                    <a:cubicBezTo>
                      <a:pt x="481" y="986"/>
                      <a:pt x="481" y="986"/>
                      <a:pt x="481" y="986"/>
                    </a:cubicBezTo>
                    <a:cubicBezTo>
                      <a:pt x="481" y="989"/>
                      <a:pt x="476" y="992"/>
                      <a:pt x="475" y="995"/>
                    </a:cubicBezTo>
                    <a:cubicBezTo>
                      <a:pt x="475" y="996"/>
                      <a:pt x="475" y="996"/>
                      <a:pt x="475" y="996"/>
                    </a:cubicBezTo>
                    <a:cubicBezTo>
                      <a:pt x="475" y="997"/>
                      <a:pt x="476" y="998"/>
                      <a:pt x="476" y="998"/>
                    </a:cubicBezTo>
                    <a:cubicBezTo>
                      <a:pt x="477" y="998"/>
                      <a:pt x="478" y="998"/>
                      <a:pt x="478" y="999"/>
                    </a:cubicBezTo>
                    <a:cubicBezTo>
                      <a:pt x="478" y="999"/>
                      <a:pt x="478" y="999"/>
                      <a:pt x="477" y="999"/>
                    </a:cubicBezTo>
                    <a:cubicBezTo>
                      <a:pt x="477" y="1000"/>
                      <a:pt x="477" y="1001"/>
                      <a:pt x="477" y="1001"/>
                    </a:cubicBezTo>
                    <a:cubicBezTo>
                      <a:pt x="477" y="1002"/>
                      <a:pt x="478" y="1003"/>
                      <a:pt x="479" y="1003"/>
                    </a:cubicBezTo>
                    <a:cubicBezTo>
                      <a:pt x="482" y="1004"/>
                      <a:pt x="484" y="1004"/>
                      <a:pt x="484" y="1006"/>
                    </a:cubicBezTo>
                    <a:cubicBezTo>
                      <a:pt x="485" y="1008"/>
                      <a:pt x="483" y="1008"/>
                      <a:pt x="481" y="1009"/>
                    </a:cubicBezTo>
                    <a:cubicBezTo>
                      <a:pt x="479" y="1009"/>
                      <a:pt x="477" y="1010"/>
                      <a:pt x="477" y="1012"/>
                    </a:cubicBezTo>
                    <a:cubicBezTo>
                      <a:pt x="477" y="1012"/>
                      <a:pt x="477" y="1013"/>
                      <a:pt x="477" y="1013"/>
                    </a:cubicBezTo>
                    <a:cubicBezTo>
                      <a:pt x="477" y="1015"/>
                      <a:pt x="478" y="1015"/>
                      <a:pt x="479" y="1016"/>
                    </a:cubicBezTo>
                    <a:cubicBezTo>
                      <a:pt x="480" y="1016"/>
                      <a:pt x="481" y="1016"/>
                      <a:pt x="481" y="1016"/>
                    </a:cubicBezTo>
                    <a:cubicBezTo>
                      <a:pt x="481" y="1016"/>
                      <a:pt x="482" y="1017"/>
                      <a:pt x="482" y="1017"/>
                    </a:cubicBezTo>
                    <a:cubicBezTo>
                      <a:pt x="482" y="1017"/>
                      <a:pt x="481" y="1017"/>
                      <a:pt x="481" y="1017"/>
                    </a:cubicBezTo>
                    <a:cubicBezTo>
                      <a:pt x="480" y="1017"/>
                      <a:pt x="478" y="1016"/>
                      <a:pt x="476" y="1016"/>
                    </a:cubicBezTo>
                    <a:cubicBezTo>
                      <a:pt x="475" y="1016"/>
                      <a:pt x="475" y="1016"/>
                      <a:pt x="475" y="1017"/>
                    </a:cubicBezTo>
                    <a:cubicBezTo>
                      <a:pt x="474" y="1017"/>
                      <a:pt x="474" y="1017"/>
                      <a:pt x="474" y="1017"/>
                    </a:cubicBezTo>
                    <a:cubicBezTo>
                      <a:pt x="475" y="1019"/>
                      <a:pt x="478" y="1021"/>
                      <a:pt x="480" y="1021"/>
                    </a:cubicBezTo>
                    <a:cubicBezTo>
                      <a:pt x="482" y="1021"/>
                      <a:pt x="484" y="1018"/>
                      <a:pt x="486" y="1016"/>
                    </a:cubicBezTo>
                    <a:cubicBezTo>
                      <a:pt x="489" y="1014"/>
                      <a:pt x="496" y="1009"/>
                      <a:pt x="502" y="1003"/>
                    </a:cubicBezTo>
                    <a:cubicBezTo>
                      <a:pt x="507" y="997"/>
                      <a:pt x="513" y="989"/>
                      <a:pt x="514" y="989"/>
                    </a:cubicBezTo>
                    <a:cubicBezTo>
                      <a:pt x="514" y="989"/>
                      <a:pt x="514" y="989"/>
                      <a:pt x="514" y="989"/>
                    </a:cubicBezTo>
                    <a:cubicBezTo>
                      <a:pt x="514" y="991"/>
                      <a:pt x="505" y="1001"/>
                      <a:pt x="504" y="1005"/>
                    </a:cubicBezTo>
                    <a:cubicBezTo>
                      <a:pt x="503" y="1008"/>
                      <a:pt x="500" y="1007"/>
                      <a:pt x="498" y="1009"/>
                    </a:cubicBezTo>
                    <a:cubicBezTo>
                      <a:pt x="496" y="1011"/>
                      <a:pt x="489" y="1018"/>
                      <a:pt x="485" y="1020"/>
                    </a:cubicBezTo>
                    <a:cubicBezTo>
                      <a:pt x="480" y="1021"/>
                      <a:pt x="479" y="1024"/>
                      <a:pt x="479" y="1023"/>
                    </a:cubicBezTo>
                    <a:cubicBezTo>
                      <a:pt x="477" y="1023"/>
                      <a:pt x="472" y="1026"/>
                      <a:pt x="470" y="1028"/>
                    </a:cubicBezTo>
                    <a:cubicBezTo>
                      <a:pt x="469" y="1029"/>
                      <a:pt x="467" y="1029"/>
                      <a:pt x="465" y="1029"/>
                    </a:cubicBezTo>
                    <a:cubicBezTo>
                      <a:pt x="465" y="1029"/>
                      <a:pt x="464" y="1029"/>
                      <a:pt x="464" y="1029"/>
                    </a:cubicBezTo>
                    <a:cubicBezTo>
                      <a:pt x="464" y="1029"/>
                      <a:pt x="464" y="1029"/>
                      <a:pt x="463" y="1029"/>
                    </a:cubicBezTo>
                    <a:cubicBezTo>
                      <a:pt x="463" y="1029"/>
                      <a:pt x="463" y="1029"/>
                      <a:pt x="463" y="1029"/>
                    </a:cubicBezTo>
                    <a:cubicBezTo>
                      <a:pt x="464" y="1029"/>
                      <a:pt x="464" y="1028"/>
                      <a:pt x="465" y="1028"/>
                    </a:cubicBezTo>
                    <a:cubicBezTo>
                      <a:pt x="466" y="1027"/>
                      <a:pt x="467" y="1027"/>
                      <a:pt x="468" y="1027"/>
                    </a:cubicBezTo>
                    <a:cubicBezTo>
                      <a:pt x="471" y="1027"/>
                      <a:pt x="473" y="1024"/>
                      <a:pt x="473" y="1022"/>
                    </a:cubicBezTo>
                    <a:cubicBezTo>
                      <a:pt x="473" y="1022"/>
                      <a:pt x="473" y="1022"/>
                      <a:pt x="473" y="1022"/>
                    </a:cubicBezTo>
                    <a:cubicBezTo>
                      <a:pt x="473" y="1020"/>
                      <a:pt x="470" y="1019"/>
                      <a:pt x="471" y="1018"/>
                    </a:cubicBezTo>
                    <a:cubicBezTo>
                      <a:pt x="471" y="1018"/>
                      <a:pt x="471" y="1018"/>
                      <a:pt x="471" y="1018"/>
                    </a:cubicBezTo>
                    <a:cubicBezTo>
                      <a:pt x="472" y="1017"/>
                      <a:pt x="473" y="1014"/>
                      <a:pt x="473" y="1013"/>
                    </a:cubicBezTo>
                    <a:cubicBezTo>
                      <a:pt x="473" y="1012"/>
                      <a:pt x="473" y="1011"/>
                      <a:pt x="472" y="1011"/>
                    </a:cubicBezTo>
                    <a:cubicBezTo>
                      <a:pt x="471" y="1010"/>
                      <a:pt x="471" y="1006"/>
                      <a:pt x="467" y="1006"/>
                    </a:cubicBezTo>
                    <a:cubicBezTo>
                      <a:pt x="463" y="1006"/>
                      <a:pt x="461" y="1013"/>
                      <a:pt x="461" y="1016"/>
                    </a:cubicBezTo>
                    <a:cubicBezTo>
                      <a:pt x="461" y="1017"/>
                      <a:pt x="461" y="1017"/>
                      <a:pt x="461" y="1017"/>
                    </a:cubicBezTo>
                    <a:cubicBezTo>
                      <a:pt x="461" y="1017"/>
                      <a:pt x="461" y="1018"/>
                      <a:pt x="461" y="1018"/>
                    </a:cubicBezTo>
                    <a:cubicBezTo>
                      <a:pt x="461" y="1020"/>
                      <a:pt x="459" y="1021"/>
                      <a:pt x="458" y="1023"/>
                    </a:cubicBezTo>
                    <a:cubicBezTo>
                      <a:pt x="458" y="1024"/>
                      <a:pt x="458" y="1024"/>
                      <a:pt x="457" y="1024"/>
                    </a:cubicBezTo>
                    <a:cubicBezTo>
                      <a:pt x="456" y="1024"/>
                      <a:pt x="456" y="1024"/>
                      <a:pt x="455" y="1023"/>
                    </a:cubicBezTo>
                    <a:cubicBezTo>
                      <a:pt x="454" y="1023"/>
                      <a:pt x="454" y="1022"/>
                      <a:pt x="454" y="1021"/>
                    </a:cubicBezTo>
                    <a:cubicBezTo>
                      <a:pt x="454" y="1021"/>
                      <a:pt x="454" y="1020"/>
                      <a:pt x="454" y="1019"/>
                    </a:cubicBezTo>
                    <a:cubicBezTo>
                      <a:pt x="455" y="1018"/>
                      <a:pt x="455" y="1017"/>
                      <a:pt x="455" y="1016"/>
                    </a:cubicBezTo>
                    <a:cubicBezTo>
                      <a:pt x="455" y="1015"/>
                      <a:pt x="454" y="1014"/>
                      <a:pt x="452" y="1014"/>
                    </a:cubicBezTo>
                    <a:cubicBezTo>
                      <a:pt x="448" y="1014"/>
                      <a:pt x="440" y="1031"/>
                      <a:pt x="440" y="1033"/>
                    </a:cubicBezTo>
                    <a:cubicBezTo>
                      <a:pt x="440" y="1033"/>
                      <a:pt x="440" y="1033"/>
                      <a:pt x="440" y="1034"/>
                    </a:cubicBezTo>
                    <a:cubicBezTo>
                      <a:pt x="440" y="1034"/>
                      <a:pt x="440" y="1034"/>
                      <a:pt x="440" y="1034"/>
                    </a:cubicBezTo>
                    <a:cubicBezTo>
                      <a:pt x="442" y="1034"/>
                      <a:pt x="448" y="1028"/>
                      <a:pt x="449" y="1028"/>
                    </a:cubicBezTo>
                    <a:cubicBezTo>
                      <a:pt x="449" y="1028"/>
                      <a:pt x="449" y="1028"/>
                      <a:pt x="449" y="1028"/>
                    </a:cubicBezTo>
                    <a:cubicBezTo>
                      <a:pt x="449" y="1028"/>
                      <a:pt x="449" y="1028"/>
                      <a:pt x="449" y="1028"/>
                    </a:cubicBezTo>
                    <a:cubicBezTo>
                      <a:pt x="450" y="1029"/>
                      <a:pt x="446" y="1031"/>
                      <a:pt x="444" y="1034"/>
                    </a:cubicBezTo>
                    <a:cubicBezTo>
                      <a:pt x="443" y="1037"/>
                      <a:pt x="442" y="1037"/>
                      <a:pt x="441" y="1037"/>
                    </a:cubicBezTo>
                    <a:cubicBezTo>
                      <a:pt x="440" y="1037"/>
                      <a:pt x="439" y="1037"/>
                      <a:pt x="438" y="1037"/>
                    </a:cubicBezTo>
                    <a:cubicBezTo>
                      <a:pt x="437" y="1037"/>
                      <a:pt x="436" y="1037"/>
                      <a:pt x="435" y="1037"/>
                    </a:cubicBezTo>
                    <a:cubicBezTo>
                      <a:pt x="433" y="1037"/>
                      <a:pt x="430" y="1037"/>
                      <a:pt x="430" y="1038"/>
                    </a:cubicBezTo>
                    <a:cubicBezTo>
                      <a:pt x="430" y="1039"/>
                      <a:pt x="432" y="1039"/>
                      <a:pt x="434" y="1039"/>
                    </a:cubicBezTo>
                    <a:cubicBezTo>
                      <a:pt x="435" y="1039"/>
                      <a:pt x="435" y="1039"/>
                      <a:pt x="436" y="1039"/>
                    </a:cubicBezTo>
                    <a:cubicBezTo>
                      <a:pt x="438" y="1039"/>
                      <a:pt x="440" y="1040"/>
                      <a:pt x="440" y="1040"/>
                    </a:cubicBezTo>
                    <a:cubicBezTo>
                      <a:pt x="440" y="1040"/>
                      <a:pt x="440" y="1040"/>
                      <a:pt x="440" y="1040"/>
                    </a:cubicBezTo>
                    <a:cubicBezTo>
                      <a:pt x="440" y="1041"/>
                      <a:pt x="437" y="1042"/>
                      <a:pt x="435" y="1044"/>
                    </a:cubicBezTo>
                    <a:cubicBezTo>
                      <a:pt x="434" y="1045"/>
                      <a:pt x="433" y="1046"/>
                      <a:pt x="432" y="1046"/>
                    </a:cubicBezTo>
                    <a:cubicBezTo>
                      <a:pt x="432" y="1046"/>
                      <a:pt x="432" y="1046"/>
                      <a:pt x="431" y="1045"/>
                    </a:cubicBezTo>
                    <a:cubicBezTo>
                      <a:pt x="430" y="1044"/>
                      <a:pt x="429" y="1043"/>
                      <a:pt x="428" y="1043"/>
                    </a:cubicBezTo>
                    <a:cubicBezTo>
                      <a:pt x="427" y="1043"/>
                      <a:pt x="427" y="1043"/>
                      <a:pt x="426" y="1043"/>
                    </a:cubicBezTo>
                    <a:cubicBezTo>
                      <a:pt x="423" y="1044"/>
                      <a:pt x="423" y="1048"/>
                      <a:pt x="421" y="1048"/>
                    </a:cubicBezTo>
                    <a:cubicBezTo>
                      <a:pt x="421" y="1048"/>
                      <a:pt x="420" y="1048"/>
                      <a:pt x="420" y="1048"/>
                    </a:cubicBezTo>
                    <a:cubicBezTo>
                      <a:pt x="420" y="1048"/>
                      <a:pt x="420" y="1048"/>
                      <a:pt x="419" y="1048"/>
                    </a:cubicBezTo>
                    <a:cubicBezTo>
                      <a:pt x="416" y="1048"/>
                      <a:pt x="411" y="1052"/>
                      <a:pt x="411" y="1055"/>
                    </a:cubicBezTo>
                    <a:cubicBezTo>
                      <a:pt x="411" y="1058"/>
                      <a:pt x="408" y="1063"/>
                      <a:pt x="408" y="1065"/>
                    </a:cubicBezTo>
                    <a:cubicBezTo>
                      <a:pt x="408" y="1066"/>
                      <a:pt x="410" y="1066"/>
                      <a:pt x="412" y="1066"/>
                    </a:cubicBezTo>
                    <a:cubicBezTo>
                      <a:pt x="413" y="1066"/>
                      <a:pt x="414" y="1066"/>
                      <a:pt x="415" y="1066"/>
                    </a:cubicBezTo>
                    <a:cubicBezTo>
                      <a:pt x="416" y="1066"/>
                      <a:pt x="416" y="1066"/>
                      <a:pt x="416" y="1066"/>
                    </a:cubicBezTo>
                    <a:cubicBezTo>
                      <a:pt x="416" y="1066"/>
                      <a:pt x="417" y="1066"/>
                      <a:pt x="417" y="1066"/>
                    </a:cubicBezTo>
                    <a:cubicBezTo>
                      <a:pt x="417" y="1066"/>
                      <a:pt x="417" y="1066"/>
                      <a:pt x="417" y="1066"/>
                    </a:cubicBezTo>
                    <a:cubicBezTo>
                      <a:pt x="417" y="1067"/>
                      <a:pt x="415" y="1067"/>
                      <a:pt x="414" y="1069"/>
                    </a:cubicBezTo>
                    <a:cubicBezTo>
                      <a:pt x="413" y="1071"/>
                      <a:pt x="410" y="1073"/>
                      <a:pt x="406" y="1074"/>
                    </a:cubicBezTo>
                    <a:cubicBezTo>
                      <a:pt x="405" y="1074"/>
                      <a:pt x="404" y="1075"/>
                      <a:pt x="404" y="1075"/>
                    </a:cubicBezTo>
                    <a:cubicBezTo>
                      <a:pt x="404" y="1076"/>
                      <a:pt x="405" y="1077"/>
                      <a:pt x="405" y="1077"/>
                    </a:cubicBezTo>
                    <a:cubicBezTo>
                      <a:pt x="405" y="1077"/>
                      <a:pt x="406" y="1077"/>
                      <a:pt x="406" y="1077"/>
                    </a:cubicBezTo>
                    <a:cubicBezTo>
                      <a:pt x="407" y="1077"/>
                      <a:pt x="409" y="1076"/>
                      <a:pt x="410" y="1076"/>
                    </a:cubicBezTo>
                    <a:cubicBezTo>
                      <a:pt x="411" y="1076"/>
                      <a:pt x="420" y="1072"/>
                      <a:pt x="421" y="1068"/>
                    </a:cubicBezTo>
                    <a:cubicBezTo>
                      <a:pt x="423" y="1064"/>
                      <a:pt x="425" y="1066"/>
                      <a:pt x="429" y="1064"/>
                    </a:cubicBezTo>
                    <a:cubicBezTo>
                      <a:pt x="431" y="1062"/>
                      <a:pt x="432" y="1061"/>
                      <a:pt x="432" y="1060"/>
                    </a:cubicBezTo>
                    <a:cubicBezTo>
                      <a:pt x="432" y="1059"/>
                      <a:pt x="431" y="1059"/>
                      <a:pt x="431" y="1058"/>
                    </a:cubicBezTo>
                    <a:cubicBezTo>
                      <a:pt x="431" y="1056"/>
                      <a:pt x="433" y="1056"/>
                      <a:pt x="435" y="1055"/>
                    </a:cubicBezTo>
                    <a:cubicBezTo>
                      <a:pt x="435" y="1055"/>
                      <a:pt x="437" y="1054"/>
                      <a:pt x="438" y="1053"/>
                    </a:cubicBezTo>
                    <a:cubicBezTo>
                      <a:pt x="437" y="1054"/>
                      <a:pt x="435" y="1055"/>
                      <a:pt x="435" y="1056"/>
                    </a:cubicBezTo>
                    <a:cubicBezTo>
                      <a:pt x="433" y="1057"/>
                      <a:pt x="433" y="1060"/>
                      <a:pt x="433" y="1061"/>
                    </a:cubicBezTo>
                    <a:cubicBezTo>
                      <a:pt x="433" y="1062"/>
                      <a:pt x="433" y="1063"/>
                      <a:pt x="433" y="1063"/>
                    </a:cubicBezTo>
                    <a:cubicBezTo>
                      <a:pt x="433" y="1065"/>
                      <a:pt x="436" y="1065"/>
                      <a:pt x="439" y="1066"/>
                    </a:cubicBezTo>
                    <a:cubicBezTo>
                      <a:pt x="442" y="1066"/>
                      <a:pt x="445" y="1067"/>
                      <a:pt x="445" y="1068"/>
                    </a:cubicBezTo>
                    <a:cubicBezTo>
                      <a:pt x="445" y="1068"/>
                      <a:pt x="445" y="1068"/>
                      <a:pt x="445" y="1068"/>
                    </a:cubicBezTo>
                    <a:cubicBezTo>
                      <a:pt x="445" y="1069"/>
                      <a:pt x="444" y="1069"/>
                      <a:pt x="444" y="1070"/>
                    </a:cubicBezTo>
                    <a:cubicBezTo>
                      <a:pt x="443" y="1070"/>
                      <a:pt x="442" y="1070"/>
                      <a:pt x="441" y="1070"/>
                    </a:cubicBezTo>
                    <a:cubicBezTo>
                      <a:pt x="440" y="1070"/>
                      <a:pt x="438" y="1070"/>
                      <a:pt x="438" y="1070"/>
                    </a:cubicBezTo>
                    <a:cubicBezTo>
                      <a:pt x="437" y="1069"/>
                      <a:pt x="436" y="1069"/>
                      <a:pt x="435" y="1069"/>
                    </a:cubicBezTo>
                    <a:cubicBezTo>
                      <a:pt x="434" y="1069"/>
                      <a:pt x="434" y="1069"/>
                      <a:pt x="434" y="1070"/>
                    </a:cubicBezTo>
                    <a:cubicBezTo>
                      <a:pt x="434" y="1071"/>
                      <a:pt x="432" y="1072"/>
                      <a:pt x="430" y="1073"/>
                    </a:cubicBezTo>
                    <a:cubicBezTo>
                      <a:pt x="427" y="1073"/>
                      <a:pt x="425" y="1074"/>
                      <a:pt x="425" y="1076"/>
                    </a:cubicBezTo>
                    <a:cubicBezTo>
                      <a:pt x="424" y="1078"/>
                      <a:pt x="416" y="1078"/>
                      <a:pt x="416" y="1083"/>
                    </a:cubicBezTo>
                    <a:cubicBezTo>
                      <a:pt x="416" y="1083"/>
                      <a:pt x="416" y="1084"/>
                      <a:pt x="416" y="1084"/>
                    </a:cubicBezTo>
                    <a:cubicBezTo>
                      <a:pt x="416" y="1088"/>
                      <a:pt x="417" y="1089"/>
                      <a:pt x="417" y="1092"/>
                    </a:cubicBezTo>
                    <a:cubicBezTo>
                      <a:pt x="417" y="1095"/>
                      <a:pt x="415" y="1095"/>
                      <a:pt x="414" y="1099"/>
                    </a:cubicBezTo>
                    <a:cubicBezTo>
                      <a:pt x="414" y="1100"/>
                      <a:pt x="415" y="1101"/>
                      <a:pt x="415" y="1101"/>
                    </a:cubicBezTo>
                    <a:cubicBezTo>
                      <a:pt x="415" y="1102"/>
                      <a:pt x="415" y="1102"/>
                      <a:pt x="413" y="1102"/>
                    </a:cubicBezTo>
                    <a:cubicBezTo>
                      <a:pt x="413" y="1102"/>
                      <a:pt x="412" y="1102"/>
                      <a:pt x="412" y="1102"/>
                    </a:cubicBezTo>
                    <a:cubicBezTo>
                      <a:pt x="411" y="1102"/>
                      <a:pt x="410" y="1102"/>
                      <a:pt x="410" y="1102"/>
                    </a:cubicBezTo>
                    <a:cubicBezTo>
                      <a:pt x="409" y="1102"/>
                      <a:pt x="409" y="1102"/>
                      <a:pt x="409" y="1100"/>
                    </a:cubicBezTo>
                    <a:cubicBezTo>
                      <a:pt x="409" y="1100"/>
                      <a:pt x="409" y="1100"/>
                      <a:pt x="409" y="1099"/>
                    </a:cubicBezTo>
                    <a:cubicBezTo>
                      <a:pt x="409" y="1096"/>
                      <a:pt x="406" y="1095"/>
                      <a:pt x="405" y="1095"/>
                    </a:cubicBezTo>
                    <a:cubicBezTo>
                      <a:pt x="403" y="1095"/>
                      <a:pt x="401" y="1093"/>
                      <a:pt x="400" y="1090"/>
                    </a:cubicBezTo>
                    <a:cubicBezTo>
                      <a:pt x="400" y="1089"/>
                      <a:pt x="399" y="1089"/>
                      <a:pt x="398" y="1089"/>
                    </a:cubicBezTo>
                    <a:cubicBezTo>
                      <a:pt x="396" y="1089"/>
                      <a:pt x="394" y="1091"/>
                      <a:pt x="393" y="1093"/>
                    </a:cubicBezTo>
                    <a:cubicBezTo>
                      <a:pt x="393" y="1093"/>
                      <a:pt x="393" y="1093"/>
                      <a:pt x="393" y="1094"/>
                    </a:cubicBezTo>
                    <a:cubicBezTo>
                      <a:pt x="393" y="1095"/>
                      <a:pt x="395" y="1097"/>
                      <a:pt x="395" y="1097"/>
                    </a:cubicBezTo>
                    <a:cubicBezTo>
                      <a:pt x="395" y="1098"/>
                      <a:pt x="395" y="1098"/>
                      <a:pt x="395" y="1098"/>
                    </a:cubicBezTo>
                    <a:cubicBezTo>
                      <a:pt x="395" y="1098"/>
                      <a:pt x="394" y="1098"/>
                      <a:pt x="394" y="1098"/>
                    </a:cubicBezTo>
                    <a:cubicBezTo>
                      <a:pt x="393" y="1098"/>
                      <a:pt x="391" y="1097"/>
                      <a:pt x="390" y="1096"/>
                    </a:cubicBezTo>
                    <a:cubicBezTo>
                      <a:pt x="390" y="1096"/>
                      <a:pt x="389" y="1095"/>
                      <a:pt x="389" y="1095"/>
                    </a:cubicBezTo>
                    <a:cubicBezTo>
                      <a:pt x="388" y="1096"/>
                      <a:pt x="386" y="1098"/>
                      <a:pt x="386" y="1100"/>
                    </a:cubicBezTo>
                    <a:cubicBezTo>
                      <a:pt x="386" y="1101"/>
                      <a:pt x="387" y="1102"/>
                      <a:pt x="387" y="1103"/>
                    </a:cubicBezTo>
                    <a:cubicBezTo>
                      <a:pt x="389" y="1104"/>
                      <a:pt x="390" y="1105"/>
                      <a:pt x="390" y="1107"/>
                    </a:cubicBezTo>
                    <a:cubicBezTo>
                      <a:pt x="390" y="1108"/>
                      <a:pt x="389" y="1109"/>
                      <a:pt x="389" y="1109"/>
                    </a:cubicBezTo>
                    <a:cubicBezTo>
                      <a:pt x="389" y="1110"/>
                      <a:pt x="388" y="1110"/>
                      <a:pt x="388" y="1110"/>
                    </a:cubicBezTo>
                    <a:cubicBezTo>
                      <a:pt x="387" y="1110"/>
                      <a:pt x="387" y="1110"/>
                      <a:pt x="386" y="1110"/>
                    </a:cubicBezTo>
                    <a:cubicBezTo>
                      <a:pt x="385" y="1110"/>
                      <a:pt x="385" y="1110"/>
                      <a:pt x="385" y="1111"/>
                    </a:cubicBezTo>
                    <a:cubicBezTo>
                      <a:pt x="384" y="1111"/>
                      <a:pt x="384" y="1111"/>
                      <a:pt x="384" y="1111"/>
                    </a:cubicBezTo>
                    <a:cubicBezTo>
                      <a:pt x="383" y="1111"/>
                      <a:pt x="382" y="1111"/>
                      <a:pt x="381" y="1110"/>
                    </a:cubicBezTo>
                    <a:cubicBezTo>
                      <a:pt x="380" y="1110"/>
                      <a:pt x="380" y="1110"/>
                      <a:pt x="380" y="1109"/>
                    </a:cubicBezTo>
                    <a:cubicBezTo>
                      <a:pt x="380" y="1109"/>
                      <a:pt x="380" y="1108"/>
                      <a:pt x="380" y="1107"/>
                    </a:cubicBezTo>
                    <a:cubicBezTo>
                      <a:pt x="380" y="1107"/>
                      <a:pt x="380" y="1106"/>
                      <a:pt x="380" y="1106"/>
                    </a:cubicBezTo>
                    <a:cubicBezTo>
                      <a:pt x="380" y="1105"/>
                      <a:pt x="380" y="1104"/>
                      <a:pt x="379" y="1104"/>
                    </a:cubicBezTo>
                    <a:cubicBezTo>
                      <a:pt x="378" y="1104"/>
                      <a:pt x="378" y="1105"/>
                      <a:pt x="378" y="1106"/>
                    </a:cubicBezTo>
                    <a:cubicBezTo>
                      <a:pt x="378" y="1107"/>
                      <a:pt x="378" y="1109"/>
                      <a:pt x="378" y="1110"/>
                    </a:cubicBezTo>
                    <a:cubicBezTo>
                      <a:pt x="378" y="1110"/>
                      <a:pt x="378" y="1110"/>
                      <a:pt x="378" y="1110"/>
                    </a:cubicBezTo>
                    <a:cubicBezTo>
                      <a:pt x="377" y="1110"/>
                      <a:pt x="375" y="1111"/>
                      <a:pt x="375" y="1113"/>
                    </a:cubicBezTo>
                    <a:cubicBezTo>
                      <a:pt x="375" y="1113"/>
                      <a:pt x="375" y="1114"/>
                      <a:pt x="375" y="1114"/>
                    </a:cubicBezTo>
                    <a:cubicBezTo>
                      <a:pt x="375" y="1115"/>
                      <a:pt x="375" y="1116"/>
                      <a:pt x="374" y="1116"/>
                    </a:cubicBezTo>
                    <a:cubicBezTo>
                      <a:pt x="374" y="1116"/>
                      <a:pt x="374" y="1115"/>
                      <a:pt x="374" y="1114"/>
                    </a:cubicBezTo>
                    <a:cubicBezTo>
                      <a:pt x="374" y="1114"/>
                      <a:pt x="374" y="1113"/>
                      <a:pt x="372" y="1112"/>
                    </a:cubicBezTo>
                    <a:cubicBezTo>
                      <a:pt x="372" y="1112"/>
                      <a:pt x="372" y="1112"/>
                      <a:pt x="371" y="1112"/>
                    </a:cubicBezTo>
                    <a:cubicBezTo>
                      <a:pt x="371" y="1112"/>
                      <a:pt x="370" y="1112"/>
                      <a:pt x="370" y="1113"/>
                    </a:cubicBezTo>
                    <a:cubicBezTo>
                      <a:pt x="370" y="1113"/>
                      <a:pt x="370" y="1114"/>
                      <a:pt x="370" y="1114"/>
                    </a:cubicBezTo>
                    <a:cubicBezTo>
                      <a:pt x="370" y="1115"/>
                      <a:pt x="370" y="1116"/>
                      <a:pt x="370" y="1117"/>
                    </a:cubicBezTo>
                    <a:cubicBezTo>
                      <a:pt x="370" y="1118"/>
                      <a:pt x="370" y="1118"/>
                      <a:pt x="370" y="1119"/>
                    </a:cubicBezTo>
                    <a:cubicBezTo>
                      <a:pt x="370" y="1119"/>
                      <a:pt x="370" y="1119"/>
                      <a:pt x="370" y="1119"/>
                    </a:cubicBezTo>
                    <a:cubicBezTo>
                      <a:pt x="370" y="1119"/>
                      <a:pt x="370" y="1119"/>
                      <a:pt x="370" y="1119"/>
                    </a:cubicBezTo>
                    <a:cubicBezTo>
                      <a:pt x="370" y="1119"/>
                      <a:pt x="369" y="1119"/>
                      <a:pt x="369" y="1119"/>
                    </a:cubicBezTo>
                    <a:cubicBezTo>
                      <a:pt x="369" y="1118"/>
                      <a:pt x="369" y="1118"/>
                      <a:pt x="369" y="1118"/>
                    </a:cubicBezTo>
                    <a:cubicBezTo>
                      <a:pt x="369" y="1117"/>
                      <a:pt x="368" y="1117"/>
                      <a:pt x="367" y="1117"/>
                    </a:cubicBezTo>
                    <a:cubicBezTo>
                      <a:pt x="367" y="1117"/>
                      <a:pt x="366" y="1118"/>
                      <a:pt x="365" y="1119"/>
                    </a:cubicBezTo>
                    <a:cubicBezTo>
                      <a:pt x="363" y="1120"/>
                      <a:pt x="357" y="1122"/>
                      <a:pt x="357" y="1124"/>
                    </a:cubicBezTo>
                    <a:cubicBezTo>
                      <a:pt x="357" y="1126"/>
                      <a:pt x="361" y="1126"/>
                      <a:pt x="365" y="1126"/>
                    </a:cubicBezTo>
                    <a:cubicBezTo>
                      <a:pt x="368" y="1126"/>
                      <a:pt x="369" y="1128"/>
                      <a:pt x="369" y="1129"/>
                    </a:cubicBezTo>
                    <a:cubicBezTo>
                      <a:pt x="369" y="1130"/>
                      <a:pt x="369" y="1130"/>
                      <a:pt x="368" y="1131"/>
                    </a:cubicBezTo>
                    <a:cubicBezTo>
                      <a:pt x="368" y="1132"/>
                      <a:pt x="367" y="1133"/>
                      <a:pt x="367" y="1133"/>
                    </a:cubicBezTo>
                    <a:cubicBezTo>
                      <a:pt x="366" y="1133"/>
                      <a:pt x="366" y="1132"/>
                      <a:pt x="365" y="1131"/>
                    </a:cubicBezTo>
                    <a:cubicBezTo>
                      <a:pt x="365" y="1130"/>
                      <a:pt x="364" y="1129"/>
                      <a:pt x="363" y="1129"/>
                    </a:cubicBezTo>
                    <a:cubicBezTo>
                      <a:pt x="362" y="1129"/>
                      <a:pt x="361" y="1130"/>
                      <a:pt x="361" y="1131"/>
                    </a:cubicBezTo>
                    <a:cubicBezTo>
                      <a:pt x="361" y="1131"/>
                      <a:pt x="361" y="1131"/>
                      <a:pt x="361" y="1131"/>
                    </a:cubicBezTo>
                    <a:cubicBezTo>
                      <a:pt x="361" y="1131"/>
                      <a:pt x="362" y="1132"/>
                      <a:pt x="362" y="1133"/>
                    </a:cubicBezTo>
                    <a:cubicBezTo>
                      <a:pt x="362" y="1133"/>
                      <a:pt x="362" y="1132"/>
                      <a:pt x="360" y="1131"/>
                    </a:cubicBezTo>
                    <a:cubicBezTo>
                      <a:pt x="359" y="1131"/>
                      <a:pt x="359" y="1130"/>
                      <a:pt x="358" y="1130"/>
                    </a:cubicBezTo>
                    <a:cubicBezTo>
                      <a:pt x="357" y="1130"/>
                      <a:pt x="357" y="1131"/>
                      <a:pt x="356" y="1133"/>
                    </a:cubicBezTo>
                    <a:cubicBezTo>
                      <a:pt x="356" y="1133"/>
                      <a:pt x="356" y="1133"/>
                      <a:pt x="356" y="1134"/>
                    </a:cubicBezTo>
                    <a:cubicBezTo>
                      <a:pt x="356" y="1136"/>
                      <a:pt x="358" y="1137"/>
                      <a:pt x="358" y="1138"/>
                    </a:cubicBezTo>
                    <a:cubicBezTo>
                      <a:pt x="358" y="1139"/>
                      <a:pt x="358" y="1140"/>
                      <a:pt x="359" y="1140"/>
                    </a:cubicBezTo>
                    <a:cubicBezTo>
                      <a:pt x="360" y="1140"/>
                      <a:pt x="360" y="1140"/>
                      <a:pt x="360" y="1140"/>
                    </a:cubicBezTo>
                    <a:cubicBezTo>
                      <a:pt x="360" y="1141"/>
                      <a:pt x="360" y="1141"/>
                      <a:pt x="358" y="1141"/>
                    </a:cubicBezTo>
                    <a:cubicBezTo>
                      <a:pt x="357" y="1141"/>
                      <a:pt x="355" y="1141"/>
                      <a:pt x="354" y="1141"/>
                    </a:cubicBezTo>
                    <a:cubicBezTo>
                      <a:pt x="351" y="1141"/>
                      <a:pt x="348" y="1145"/>
                      <a:pt x="346" y="1148"/>
                    </a:cubicBezTo>
                    <a:cubicBezTo>
                      <a:pt x="346" y="1148"/>
                      <a:pt x="346" y="1149"/>
                      <a:pt x="346" y="1149"/>
                    </a:cubicBezTo>
                    <a:cubicBezTo>
                      <a:pt x="346" y="1151"/>
                      <a:pt x="348" y="1152"/>
                      <a:pt x="350" y="1152"/>
                    </a:cubicBezTo>
                    <a:cubicBezTo>
                      <a:pt x="352" y="1152"/>
                      <a:pt x="353" y="1154"/>
                      <a:pt x="353" y="1155"/>
                    </a:cubicBezTo>
                    <a:cubicBezTo>
                      <a:pt x="353" y="1156"/>
                      <a:pt x="353" y="1156"/>
                      <a:pt x="352" y="1156"/>
                    </a:cubicBezTo>
                    <a:cubicBezTo>
                      <a:pt x="350" y="1156"/>
                      <a:pt x="350" y="1156"/>
                      <a:pt x="350" y="1155"/>
                    </a:cubicBezTo>
                    <a:cubicBezTo>
                      <a:pt x="350" y="1155"/>
                      <a:pt x="350" y="1154"/>
                      <a:pt x="349" y="1154"/>
                    </a:cubicBezTo>
                    <a:cubicBezTo>
                      <a:pt x="347" y="1154"/>
                      <a:pt x="343" y="1155"/>
                      <a:pt x="343" y="1159"/>
                    </a:cubicBezTo>
                    <a:cubicBezTo>
                      <a:pt x="342" y="1162"/>
                      <a:pt x="337" y="1161"/>
                      <a:pt x="336" y="1165"/>
                    </a:cubicBezTo>
                    <a:cubicBezTo>
                      <a:pt x="336" y="1165"/>
                      <a:pt x="336" y="1166"/>
                      <a:pt x="336" y="1166"/>
                    </a:cubicBezTo>
                    <a:cubicBezTo>
                      <a:pt x="337" y="1167"/>
                      <a:pt x="338" y="1168"/>
                      <a:pt x="339" y="1168"/>
                    </a:cubicBezTo>
                    <a:cubicBezTo>
                      <a:pt x="341" y="1168"/>
                      <a:pt x="343" y="1167"/>
                      <a:pt x="344" y="1167"/>
                    </a:cubicBezTo>
                    <a:cubicBezTo>
                      <a:pt x="344" y="1167"/>
                      <a:pt x="344" y="1167"/>
                      <a:pt x="344" y="1167"/>
                    </a:cubicBezTo>
                    <a:cubicBezTo>
                      <a:pt x="344" y="1168"/>
                      <a:pt x="344" y="1169"/>
                      <a:pt x="342" y="1170"/>
                    </a:cubicBezTo>
                    <a:cubicBezTo>
                      <a:pt x="341" y="1170"/>
                      <a:pt x="340" y="1171"/>
                      <a:pt x="338" y="1171"/>
                    </a:cubicBezTo>
                    <a:cubicBezTo>
                      <a:pt x="337" y="1171"/>
                      <a:pt x="336" y="1171"/>
                      <a:pt x="336" y="1170"/>
                    </a:cubicBezTo>
                    <a:cubicBezTo>
                      <a:pt x="335" y="1169"/>
                      <a:pt x="334" y="1169"/>
                      <a:pt x="333" y="1169"/>
                    </a:cubicBezTo>
                    <a:cubicBezTo>
                      <a:pt x="332" y="1169"/>
                      <a:pt x="331" y="1170"/>
                      <a:pt x="330" y="1171"/>
                    </a:cubicBezTo>
                    <a:cubicBezTo>
                      <a:pt x="330" y="1172"/>
                      <a:pt x="330" y="1172"/>
                      <a:pt x="329" y="1172"/>
                    </a:cubicBezTo>
                    <a:cubicBezTo>
                      <a:pt x="329" y="1172"/>
                      <a:pt x="328" y="1172"/>
                      <a:pt x="327" y="1172"/>
                    </a:cubicBezTo>
                    <a:cubicBezTo>
                      <a:pt x="326" y="1172"/>
                      <a:pt x="325" y="1172"/>
                      <a:pt x="325" y="1175"/>
                    </a:cubicBezTo>
                    <a:cubicBezTo>
                      <a:pt x="325" y="1177"/>
                      <a:pt x="326" y="1178"/>
                      <a:pt x="327" y="1178"/>
                    </a:cubicBezTo>
                    <a:cubicBezTo>
                      <a:pt x="329" y="1177"/>
                      <a:pt x="330" y="1177"/>
                      <a:pt x="331" y="1177"/>
                    </a:cubicBezTo>
                    <a:cubicBezTo>
                      <a:pt x="332" y="1177"/>
                      <a:pt x="332" y="1177"/>
                      <a:pt x="332" y="1177"/>
                    </a:cubicBezTo>
                    <a:cubicBezTo>
                      <a:pt x="332" y="1177"/>
                      <a:pt x="332" y="1177"/>
                      <a:pt x="332" y="1178"/>
                    </a:cubicBezTo>
                    <a:cubicBezTo>
                      <a:pt x="332" y="1179"/>
                      <a:pt x="330" y="1180"/>
                      <a:pt x="330" y="1182"/>
                    </a:cubicBezTo>
                    <a:cubicBezTo>
                      <a:pt x="330" y="1182"/>
                      <a:pt x="330" y="1182"/>
                      <a:pt x="330" y="1182"/>
                    </a:cubicBezTo>
                    <a:cubicBezTo>
                      <a:pt x="330" y="1183"/>
                      <a:pt x="330" y="1183"/>
                      <a:pt x="330" y="1183"/>
                    </a:cubicBezTo>
                    <a:cubicBezTo>
                      <a:pt x="330" y="1184"/>
                      <a:pt x="327" y="1186"/>
                      <a:pt x="327" y="1187"/>
                    </a:cubicBezTo>
                    <a:cubicBezTo>
                      <a:pt x="327" y="1188"/>
                      <a:pt x="328" y="1188"/>
                      <a:pt x="328" y="1188"/>
                    </a:cubicBezTo>
                    <a:cubicBezTo>
                      <a:pt x="329" y="1188"/>
                      <a:pt x="331" y="1187"/>
                      <a:pt x="332" y="1187"/>
                    </a:cubicBezTo>
                    <a:cubicBezTo>
                      <a:pt x="333" y="1187"/>
                      <a:pt x="333" y="1187"/>
                      <a:pt x="333" y="1187"/>
                    </a:cubicBezTo>
                    <a:cubicBezTo>
                      <a:pt x="334" y="1188"/>
                      <a:pt x="334" y="1188"/>
                      <a:pt x="334" y="1188"/>
                    </a:cubicBezTo>
                    <a:cubicBezTo>
                      <a:pt x="334" y="1189"/>
                      <a:pt x="333" y="1191"/>
                      <a:pt x="333" y="1191"/>
                    </a:cubicBezTo>
                    <a:cubicBezTo>
                      <a:pt x="333" y="1192"/>
                      <a:pt x="333" y="1192"/>
                      <a:pt x="334" y="1192"/>
                    </a:cubicBezTo>
                    <a:cubicBezTo>
                      <a:pt x="334" y="1192"/>
                      <a:pt x="335" y="1192"/>
                      <a:pt x="336" y="1191"/>
                    </a:cubicBezTo>
                    <a:cubicBezTo>
                      <a:pt x="338" y="1190"/>
                      <a:pt x="339" y="1190"/>
                      <a:pt x="340" y="1190"/>
                    </a:cubicBezTo>
                    <a:cubicBezTo>
                      <a:pt x="342" y="1190"/>
                      <a:pt x="343" y="1191"/>
                      <a:pt x="343" y="1192"/>
                    </a:cubicBezTo>
                    <a:cubicBezTo>
                      <a:pt x="343" y="1192"/>
                      <a:pt x="342" y="1192"/>
                      <a:pt x="342" y="1192"/>
                    </a:cubicBezTo>
                    <a:cubicBezTo>
                      <a:pt x="339" y="1192"/>
                      <a:pt x="336" y="1194"/>
                      <a:pt x="333" y="1195"/>
                    </a:cubicBezTo>
                    <a:cubicBezTo>
                      <a:pt x="330" y="1196"/>
                      <a:pt x="329" y="1199"/>
                      <a:pt x="326" y="1199"/>
                    </a:cubicBezTo>
                    <a:cubicBezTo>
                      <a:pt x="326" y="1199"/>
                      <a:pt x="326" y="1199"/>
                      <a:pt x="326" y="1199"/>
                    </a:cubicBezTo>
                    <a:cubicBezTo>
                      <a:pt x="325" y="1199"/>
                      <a:pt x="324" y="1198"/>
                      <a:pt x="323" y="1198"/>
                    </a:cubicBezTo>
                    <a:cubicBezTo>
                      <a:pt x="322" y="1198"/>
                      <a:pt x="321" y="1199"/>
                      <a:pt x="320" y="1201"/>
                    </a:cubicBezTo>
                    <a:cubicBezTo>
                      <a:pt x="319" y="1203"/>
                      <a:pt x="318" y="1204"/>
                      <a:pt x="317" y="1204"/>
                    </a:cubicBezTo>
                    <a:cubicBezTo>
                      <a:pt x="316" y="1204"/>
                      <a:pt x="315" y="1204"/>
                      <a:pt x="314" y="1204"/>
                    </a:cubicBezTo>
                    <a:cubicBezTo>
                      <a:pt x="314" y="1203"/>
                      <a:pt x="313" y="1203"/>
                      <a:pt x="313" y="1203"/>
                    </a:cubicBezTo>
                    <a:cubicBezTo>
                      <a:pt x="308" y="1203"/>
                      <a:pt x="302" y="1212"/>
                      <a:pt x="301" y="1215"/>
                    </a:cubicBezTo>
                    <a:cubicBezTo>
                      <a:pt x="301" y="1216"/>
                      <a:pt x="301" y="1216"/>
                      <a:pt x="301" y="1216"/>
                    </a:cubicBezTo>
                    <a:cubicBezTo>
                      <a:pt x="301" y="1217"/>
                      <a:pt x="303" y="1217"/>
                      <a:pt x="304" y="1217"/>
                    </a:cubicBezTo>
                    <a:cubicBezTo>
                      <a:pt x="306" y="1217"/>
                      <a:pt x="309" y="1217"/>
                      <a:pt x="311" y="1217"/>
                    </a:cubicBezTo>
                    <a:cubicBezTo>
                      <a:pt x="311" y="1217"/>
                      <a:pt x="311" y="1217"/>
                      <a:pt x="311" y="1217"/>
                    </a:cubicBezTo>
                    <a:cubicBezTo>
                      <a:pt x="311" y="1217"/>
                      <a:pt x="311" y="1217"/>
                      <a:pt x="311" y="1217"/>
                    </a:cubicBezTo>
                    <a:cubicBezTo>
                      <a:pt x="311" y="1218"/>
                      <a:pt x="308" y="1221"/>
                      <a:pt x="305" y="1221"/>
                    </a:cubicBezTo>
                    <a:cubicBezTo>
                      <a:pt x="302" y="1222"/>
                      <a:pt x="301" y="1222"/>
                      <a:pt x="301" y="1223"/>
                    </a:cubicBezTo>
                    <a:cubicBezTo>
                      <a:pt x="301" y="1224"/>
                      <a:pt x="301" y="1224"/>
                      <a:pt x="302" y="1225"/>
                    </a:cubicBezTo>
                    <a:cubicBezTo>
                      <a:pt x="302" y="1225"/>
                      <a:pt x="302" y="1225"/>
                      <a:pt x="302" y="1226"/>
                    </a:cubicBezTo>
                    <a:cubicBezTo>
                      <a:pt x="302" y="1228"/>
                      <a:pt x="301" y="1230"/>
                      <a:pt x="301" y="1231"/>
                    </a:cubicBezTo>
                    <a:cubicBezTo>
                      <a:pt x="301" y="1231"/>
                      <a:pt x="301" y="1231"/>
                      <a:pt x="302" y="1231"/>
                    </a:cubicBezTo>
                    <a:cubicBezTo>
                      <a:pt x="302" y="1231"/>
                      <a:pt x="302" y="1231"/>
                      <a:pt x="302" y="1231"/>
                    </a:cubicBezTo>
                    <a:cubicBezTo>
                      <a:pt x="303" y="1231"/>
                      <a:pt x="304" y="1230"/>
                      <a:pt x="306" y="1229"/>
                    </a:cubicBezTo>
                    <a:cubicBezTo>
                      <a:pt x="308" y="1228"/>
                      <a:pt x="309" y="1230"/>
                      <a:pt x="311" y="1227"/>
                    </a:cubicBezTo>
                    <a:cubicBezTo>
                      <a:pt x="314" y="1225"/>
                      <a:pt x="318" y="1224"/>
                      <a:pt x="322" y="1221"/>
                    </a:cubicBezTo>
                    <a:cubicBezTo>
                      <a:pt x="324" y="1218"/>
                      <a:pt x="327" y="1217"/>
                      <a:pt x="329" y="1217"/>
                    </a:cubicBezTo>
                    <a:cubicBezTo>
                      <a:pt x="329" y="1217"/>
                      <a:pt x="330" y="1217"/>
                      <a:pt x="330" y="1217"/>
                    </a:cubicBezTo>
                    <a:cubicBezTo>
                      <a:pt x="330" y="1218"/>
                      <a:pt x="330" y="1218"/>
                      <a:pt x="331" y="1218"/>
                    </a:cubicBezTo>
                    <a:cubicBezTo>
                      <a:pt x="331" y="1218"/>
                      <a:pt x="332" y="1218"/>
                      <a:pt x="333" y="1218"/>
                    </a:cubicBezTo>
                    <a:cubicBezTo>
                      <a:pt x="334" y="1218"/>
                      <a:pt x="334" y="1218"/>
                      <a:pt x="335" y="1218"/>
                    </a:cubicBezTo>
                    <a:cubicBezTo>
                      <a:pt x="335" y="1219"/>
                      <a:pt x="335" y="1219"/>
                      <a:pt x="335" y="1219"/>
                    </a:cubicBezTo>
                    <a:cubicBezTo>
                      <a:pt x="335" y="1220"/>
                      <a:pt x="333" y="1222"/>
                      <a:pt x="331" y="1223"/>
                    </a:cubicBezTo>
                    <a:cubicBezTo>
                      <a:pt x="329" y="1224"/>
                      <a:pt x="326" y="1226"/>
                      <a:pt x="325" y="1226"/>
                    </a:cubicBezTo>
                    <a:cubicBezTo>
                      <a:pt x="323" y="1226"/>
                      <a:pt x="318" y="1228"/>
                      <a:pt x="318" y="1230"/>
                    </a:cubicBezTo>
                    <a:cubicBezTo>
                      <a:pt x="318" y="1230"/>
                      <a:pt x="318" y="1231"/>
                      <a:pt x="318" y="1231"/>
                    </a:cubicBezTo>
                    <a:cubicBezTo>
                      <a:pt x="318" y="1234"/>
                      <a:pt x="318" y="1240"/>
                      <a:pt x="321" y="1241"/>
                    </a:cubicBezTo>
                    <a:cubicBezTo>
                      <a:pt x="322" y="1241"/>
                      <a:pt x="323" y="1242"/>
                      <a:pt x="323" y="1243"/>
                    </a:cubicBezTo>
                    <a:cubicBezTo>
                      <a:pt x="323" y="1244"/>
                      <a:pt x="322" y="1246"/>
                      <a:pt x="322" y="1248"/>
                    </a:cubicBezTo>
                    <a:cubicBezTo>
                      <a:pt x="322" y="1248"/>
                      <a:pt x="322" y="1248"/>
                      <a:pt x="322" y="1249"/>
                    </a:cubicBezTo>
                    <a:cubicBezTo>
                      <a:pt x="322" y="1253"/>
                      <a:pt x="327" y="1255"/>
                      <a:pt x="329" y="1256"/>
                    </a:cubicBezTo>
                    <a:cubicBezTo>
                      <a:pt x="329" y="1256"/>
                      <a:pt x="330" y="1256"/>
                      <a:pt x="330" y="1256"/>
                    </a:cubicBezTo>
                    <a:cubicBezTo>
                      <a:pt x="332" y="1256"/>
                      <a:pt x="338" y="1252"/>
                      <a:pt x="342" y="1248"/>
                    </a:cubicBezTo>
                    <a:cubicBezTo>
                      <a:pt x="346" y="1244"/>
                      <a:pt x="353" y="1244"/>
                      <a:pt x="357" y="1240"/>
                    </a:cubicBezTo>
                    <a:cubicBezTo>
                      <a:pt x="361" y="1236"/>
                      <a:pt x="376" y="1225"/>
                      <a:pt x="381" y="1222"/>
                    </a:cubicBezTo>
                    <a:cubicBezTo>
                      <a:pt x="385" y="1220"/>
                      <a:pt x="390" y="1219"/>
                      <a:pt x="391" y="1214"/>
                    </a:cubicBezTo>
                    <a:cubicBezTo>
                      <a:pt x="391" y="1214"/>
                      <a:pt x="391" y="1213"/>
                      <a:pt x="391" y="1213"/>
                    </a:cubicBezTo>
                    <a:cubicBezTo>
                      <a:pt x="391" y="1213"/>
                      <a:pt x="391" y="1213"/>
                      <a:pt x="391" y="1213"/>
                    </a:cubicBezTo>
                    <a:cubicBezTo>
                      <a:pt x="391" y="1213"/>
                      <a:pt x="391" y="1213"/>
                      <a:pt x="391" y="1213"/>
                    </a:cubicBezTo>
                    <a:cubicBezTo>
                      <a:pt x="392" y="1214"/>
                      <a:pt x="393" y="1217"/>
                      <a:pt x="395" y="1218"/>
                    </a:cubicBezTo>
                    <a:cubicBezTo>
                      <a:pt x="395" y="1218"/>
                      <a:pt x="395" y="1218"/>
                      <a:pt x="395" y="1218"/>
                    </a:cubicBezTo>
                    <a:cubicBezTo>
                      <a:pt x="399" y="1218"/>
                      <a:pt x="404" y="1208"/>
                      <a:pt x="406" y="1203"/>
                    </a:cubicBezTo>
                    <a:cubicBezTo>
                      <a:pt x="407" y="1202"/>
                      <a:pt x="407" y="1202"/>
                      <a:pt x="408" y="1202"/>
                    </a:cubicBezTo>
                    <a:cubicBezTo>
                      <a:pt x="410" y="1202"/>
                      <a:pt x="413" y="1207"/>
                      <a:pt x="415" y="1207"/>
                    </a:cubicBezTo>
                    <a:cubicBezTo>
                      <a:pt x="416" y="1207"/>
                      <a:pt x="417" y="1210"/>
                      <a:pt x="417" y="1213"/>
                    </a:cubicBezTo>
                    <a:cubicBezTo>
                      <a:pt x="417" y="1213"/>
                      <a:pt x="417" y="1213"/>
                      <a:pt x="417" y="1213"/>
                    </a:cubicBezTo>
                    <a:cubicBezTo>
                      <a:pt x="417" y="1215"/>
                      <a:pt x="411" y="1216"/>
                      <a:pt x="411" y="1216"/>
                    </a:cubicBezTo>
                    <a:cubicBezTo>
                      <a:pt x="411" y="1216"/>
                      <a:pt x="410" y="1216"/>
                      <a:pt x="410" y="1216"/>
                    </a:cubicBezTo>
                    <a:cubicBezTo>
                      <a:pt x="408" y="1216"/>
                      <a:pt x="404" y="1216"/>
                      <a:pt x="404" y="1219"/>
                    </a:cubicBezTo>
                    <a:cubicBezTo>
                      <a:pt x="404" y="1222"/>
                      <a:pt x="404" y="1224"/>
                      <a:pt x="398" y="1224"/>
                    </a:cubicBezTo>
                    <a:cubicBezTo>
                      <a:pt x="392" y="1224"/>
                      <a:pt x="386" y="1228"/>
                      <a:pt x="383" y="1232"/>
                    </a:cubicBezTo>
                    <a:cubicBezTo>
                      <a:pt x="379" y="1235"/>
                      <a:pt x="371" y="1240"/>
                      <a:pt x="371" y="1244"/>
                    </a:cubicBezTo>
                    <a:cubicBezTo>
                      <a:pt x="371" y="1248"/>
                      <a:pt x="376" y="1251"/>
                      <a:pt x="378" y="1253"/>
                    </a:cubicBezTo>
                    <a:cubicBezTo>
                      <a:pt x="379" y="1254"/>
                      <a:pt x="383" y="1256"/>
                      <a:pt x="383" y="1260"/>
                    </a:cubicBezTo>
                    <a:cubicBezTo>
                      <a:pt x="383" y="1260"/>
                      <a:pt x="383" y="1260"/>
                      <a:pt x="383" y="1260"/>
                    </a:cubicBezTo>
                    <a:cubicBezTo>
                      <a:pt x="383" y="1263"/>
                      <a:pt x="379" y="1264"/>
                      <a:pt x="378" y="1264"/>
                    </a:cubicBezTo>
                    <a:cubicBezTo>
                      <a:pt x="378" y="1264"/>
                      <a:pt x="378" y="1264"/>
                      <a:pt x="378" y="1264"/>
                    </a:cubicBezTo>
                    <a:cubicBezTo>
                      <a:pt x="378" y="1263"/>
                      <a:pt x="375" y="1262"/>
                      <a:pt x="372" y="1262"/>
                    </a:cubicBezTo>
                    <a:cubicBezTo>
                      <a:pt x="372" y="1262"/>
                      <a:pt x="371" y="1262"/>
                      <a:pt x="370" y="1262"/>
                    </a:cubicBezTo>
                    <a:cubicBezTo>
                      <a:pt x="369" y="1262"/>
                      <a:pt x="367" y="1262"/>
                      <a:pt x="366" y="1262"/>
                    </a:cubicBezTo>
                    <a:cubicBezTo>
                      <a:pt x="364" y="1262"/>
                      <a:pt x="362" y="1262"/>
                      <a:pt x="360" y="1261"/>
                    </a:cubicBezTo>
                    <a:cubicBezTo>
                      <a:pt x="358" y="1260"/>
                      <a:pt x="356" y="1259"/>
                      <a:pt x="354" y="1259"/>
                    </a:cubicBezTo>
                    <a:cubicBezTo>
                      <a:pt x="352" y="1259"/>
                      <a:pt x="349" y="1260"/>
                      <a:pt x="345" y="1260"/>
                    </a:cubicBezTo>
                    <a:cubicBezTo>
                      <a:pt x="340" y="1261"/>
                      <a:pt x="333" y="1262"/>
                      <a:pt x="333" y="1268"/>
                    </a:cubicBezTo>
                    <a:cubicBezTo>
                      <a:pt x="333" y="1269"/>
                      <a:pt x="333" y="1269"/>
                      <a:pt x="333" y="1270"/>
                    </a:cubicBezTo>
                    <a:cubicBezTo>
                      <a:pt x="334" y="1274"/>
                      <a:pt x="336" y="1275"/>
                      <a:pt x="338" y="1276"/>
                    </a:cubicBezTo>
                    <a:cubicBezTo>
                      <a:pt x="339" y="1276"/>
                      <a:pt x="340" y="1276"/>
                      <a:pt x="341" y="1276"/>
                    </a:cubicBezTo>
                    <a:cubicBezTo>
                      <a:pt x="341" y="1276"/>
                      <a:pt x="342" y="1276"/>
                      <a:pt x="342" y="1277"/>
                    </a:cubicBezTo>
                    <a:cubicBezTo>
                      <a:pt x="342" y="1277"/>
                      <a:pt x="342" y="1277"/>
                      <a:pt x="341" y="1277"/>
                    </a:cubicBezTo>
                    <a:cubicBezTo>
                      <a:pt x="341" y="1278"/>
                      <a:pt x="340" y="1278"/>
                      <a:pt x="339" y="1278"/>
                    </a:cubicBezTo>
                    <a:cubicBezTo>
                      <a:pt x="337" y="1278"/>
                      <a:pt x="335" y="1278"/>
                      <a:pt x="332" y="1276"/>
                    </a:cubicBezTo>
                    <a:cubicBezTo>
                      <a:pt x="330" y="1275"/>
                      <a:pt x="328" y="1275"/>
                      <a:pt x="325" y="1275"/>
                    </a:cubicBezTo>
                    <a:cubicBezTo>
                      <a:pt x="323" y="1275"/>
                      <a:pt x="322" y="1275"/>
                      <a:pt x="321" y="1276"/>
                    </a:cubicBezTo>
                    <a:cubicBezTo>
                      <a:pt x="320" y="1277"/>
                      <a:pt x="319" y="1279"/>
                      <a:pt x="318" y="1278"/>
                    </a:cubicBezTo>
                    <a:cubicBezTo>
                      <a:pt x="318" y="1278"/>
                      <a:pt x="318" y="1278"/>
                      <a:pt x="318" y="1278"/>
                    </a:cubicBezTo>
                    <a:cubicBezTo>
                      <a:pt x="318" y="1276"/>
                      <a:pt x="319" y="1276"/>
                      <a:pt x="322" y="1273"/>
                    </a:cubicBezTo>
                    <a:cubicBezTo>
                      <a:pt x="326" y="1271"/>
                      <a:pt x="327" y="1269"/>
                      <a:pt x="327" y="1265"/>
                    </a:cubicBezTo>
                    <a:cubicBezTo>
                      <a:pt x="327" y="1261"/>
                      <a:pt x="319" y="1253"/>
                      <a:pt x="318" y="1249"/>
                    </a:cubicBezTo>
                    <a:cubicBezTo>
                      <a:pt x="316" y="1246"/>
                      <a:pt x="313" y="1235"/>
                      <a:pt x="312" y="1234"/>
                    </a:cubicBezTo>
                    <a:cubicBezTo>
                      <a:pt x="312" y="1234"/>
                      <a:pt x="311" y="1233"/>
                      <a:pt x="311" y="1233"/>
                    </a:cubicBezTo>
                    <a:cubicBezTo>
                      <a:pt x="308" y="1234"/>
                      <a:pt x="299" y="1238"/>
                      <a:pt x="299" y="1241"/>
                    </a:cubicBezTo>
                    <a:cubicBezTo>
                      <a:pt x="299" y="1241"/>
                      <a:pt x="299" y="1241"/>
                      <a:pt x="299" y="1241"/>
                    </a:cubicBezTo>
                    <a:cubicBezTo>
                      <a:pt x="300" y="1241"/>
                      <a:pt x="300" y="1242"/>
                      <a:pt x="300" y="1242"/>
                    </a:cubicBezTo>
                    <a:cubicBezTo>
                      <a:pt x="300" y="1243"/>
                      <a:pt x="295" y="1245"/>
                      <a:pt x="293" y="1248"/>
                    </a:cubicBezTo>
                    <a:cubicBezTo>
                      <a:pt x="293" y="1249"/>
                      <a:pt x="292" y="1250"/>
                      <a:pt x="292" y="1250"/>
                    </a:cubicBezTo>
                    <a:cubicBezTo>
                      <a:pt x="292" y="1250"/>
                      <a:pt x="291" y="1249"/>
                      <a:pt x="290" y="1248"/>
                    </a:cubicBezTo>
                    <a:cubicBezTo>
                      <a:pt x="290" y="1247"/>
                      <a:pt x="289" y="1247"/>
                      <a:pt x="289" y="1247"/>
                    </a:cubicBezTo>
                    <a:cubicBezTo>
                      <a:pt x="287" y="1247"/>
                      <a:pt x="286" y="1249"/>
                      <a:pt x="285" y="1252"/>
                    </a:cubicBezTo>
                    <a:cubicBezTo>
                      <a:pt x="285" y="1253"/>
                      <a:pt x="284" y="1253"/>
                      <a:pt x="284" y="1253"/>
                    </a:cubicBezTo>
                    <a:cubicBezTo>
                      <a:pt x="283" y="1253"/>
                      <a:pt x="281" y="1252"/>
                      <a:pt x="280" y="1252"/>
                    </a:cubicBezTo>
                    <a:cubicBezTo>
                      <a:pt x="279" y="1252"/>
                      <a:pt x="278" y="1252"/>
                      <a:pt x="278" y="1253"/>
                    </a:cubicBezTo>
                    <a:cubicBezTo>
                      <a:pt x="277" y="1254"/>
                      <a:pt x="277" y="1255"/>
                      <a:pt x="277" y="1256"/>
                    </a:cubicBezTo>
                    <a:cubicBezTo>
                      <a:pt x="277" y="1258"/>
                      <a:pt x="279" y="1260"/>
                      <a:pt x="281" y="1260"/>
                    </a:cubicBezTo>
                    <a:cubicBezTo>
                      <a:pt x="282" y="1260"/>
                      <a:pt x="284" y="1259"/>
                      <a:pt x="285" y="1259"/>
                    </a:cubicBezTo>
                    <a:cubicBezTo>
                      <a:pt x="287" y="1259"/>
                      <a:pt x="289" y="1260"/>
                      <a:pt x="289" y="1261"/>
                    </a:cubicBezTo>
                    <a:cubicBezTo>
                      <a:pt x="289" y="1261"/>
                      <a:pt x="287" y="1262"/>
                      <a:pt x="285" y="1262"/>
                    </a:cubicBezTo>
                    <a:cubicBezTo>
                      <a:pt x="283" y="1263"/>
                      <a:pt x="281" y="1263"/>
                      <a:pt x="280" y="1263"/>
                    </a:cubicBezTo>
                    <a:cubicBezTo>
                      <a:pt x="278" y="1263"/>
                      <a:pt x="276" y="1264"/>
                      <a:pt x="276" y="1265"/>
                    </a:cubicBezTo>
                    <a:cubicBezTo>
                      <a:pt x="276" y="1267"/>
                      <a:pt x="277" y="1268"/>
                      <a:pt x="278" y="1270"/>
                    </a:cubicBezTo>
                    <a:cubicBezTo>
                      <a:pt x="280" y="1271"/>
                      <a:pt x="282" y="1272"/>
                      <a:pt x="283" y="1272"/>
                    </a:cubicBezTo>
                    <a:cubicBezTo>
                      <a:pt x="285" y="1272"/>
                      <a:pt x="287" y="1271"/>
                      <a:pt x="287" y="1271"/>
                    </a:cubicBezTo>
                    <a:cubicBezTo>
                      <a:pt x="288" y="1271"/>
                      <a:pt x="288" y="1271"/>
                      <a:pt x="288" y="1272"/>
                    </a:cubicBezTo>
                    <a:cubicBezTo>
                      <a:pt x="288" y="1273"/>
                      <a:pt x="288" y="1272"/>
                      <a:pt x="287" y="1272"/>
                    </a:cubicBezTo>
                    <a:cubicBezTo>
                      <a:pt x="287" y="1273"/>
                      <a:pt x="286" y="1273"/>
                      <a:pt x="285" y="1273"/>
                    </a:cubicBezTo>
                    <a:cubicBezTo>
                      <a:pt x="282" y="1275"/>
                      <a:pt x="275" y="1282"/>
                      <a:pt x="273" y="1282"/>
                    </a:cubicBezTo>
                    <a:cubicBezTo>
                      <a:pt x="273" y="1282"/>
                      <a:pt x="273" y="1282"/>
                      <a:pt x="273" y="1282"/>
                    </a:cubicBezTo>
                    <a:cubicBezTo>
                      <a:pt x="273" y="1282"/>
                      <a:pt x="273" y="1282"/>
                      <a:pt x="273" y="1281"/>
                    </a:cubicBezTo>
                    <a:cubicBezTo>
                      <a:pt x="273" y="1279"/>
                      <a:pt x="275" y="1273"/>
                      <a:pt x="275" y="1269"/>
                    </a:cubicBezTo>
                    <a:cubicBezTo>
                      <a:pt x="275" y="1264"/>
                      <a:pt x="270" y="1260"/>
                      <a:pt x="268" y="1260"/>
                    </a:cubicBezTo>
                    <a:cubicBezTo>
                      <a:pt x="267" y="1260"/>
                      <a:pt x="267" y="1260"/>
                      <a:pt x="266" y="1260"/>
                    </a:cubicBezTo>
                    <a:cubicBezTo>
                      <a:pt x="266" y="1261"/>
                      <a:pt x="266" y="1261"/>
                      <a:pt x="266" y="1261"/>
                    </a:cubicBezTo>
                    <a:cubicBezTo>
                      <a:pt x="266" y="1262"/>
                      <a:pt x="266" y="1262"/>
                      <a:pt x="266" y="1263"/>
                    </a:cubicBezTo>
                    <a:cubicBezTo>
                      <a:pt x="266" y="1263"/>
                      <a:pt x="266" y="1264"/>
                      <a:pt x="266" y="1265"/>
                    </a:cubicBezTo>
                    <a:cubicBezTo>
                      <a:pt x="265" y="1265"/>
                      <a:pt x="265" y="1266"/>
                      <a:pt x="263" y="1266"/>
                    </a:cubicBezTo>
                    <a:cubicBezTo>
                      <a:pt x="260" y="1266"/>
                      <a:pt x="255" y="1264"/>
                      <a:pt x="254" y="1263"/>
                    </a:cubicBezTo>
                    <a:cubicBezTo>
                      <a:pt x="253" y="1263"/>
                      <a:pt x="252" y="1263"/>
                      <a:pt x="251" y="1263"/>
                    </a:cubicBezTo>
                    <a:cubicBezTo>
                      <a:pt x="248" y="1263"/>
                      <a:pt x="244" y="1263"/>
                      <a:pt x="243" y="1266"/>
                    </a:cubicBezTo>
                    <a:cubicBezTo>
                      <a:pt x="243" y="1266"/>
                      <a:pt x="243" y="1266"/>
                      <a:pt x="243" y="1267"/>
                    </a:cubicBezTo>
                    <a:cubicBezTo>
                      <a:pt x="243" y="1269"/>
                      <a:pt x="248" y="1273"/>
                      <a:pt x="248" y="1274"/>
                    </a:cubicBezTo>
                    <a:cubicBezTo>
                      <a:pt x="248" y="1274"/>
                      <a:pt x="248" y="1274"/>
                      <a:pt x="248" y="1274"/>
                    </a:cubicBezTo>
                    <a:cubicBezTo>
                      <a:pt x="248" y="1274"/>
                      <a:pt x="247" y="1274"/>
                      <a:pt x="247" y="1274"/>
                    </a:cubicBezTo>
                    <a:cubicBezTo>
                      <a:pt x="245" y="1275"/>
                      <a:pt x="242" y="1270"/>
                      <a:pt x="242" y="1269"/>
                    </a:cubicBezTo>
                    <a:cubicBezTo>
                      <a:pt x="241" y="1268"/>
                      <a:pt x="240" y="1268"/>
                      <a:pt x="239" y="1268"/>
                    </a:cubicBezTo>
                    <a:cubicBezTo>
                      <a:pt x="237" y="1268"/>
                      <a:pt x="234" y="1269"/>
                      <a:pt x="234" y="1271"/>
                    </a:cubicBezTo>
                    <a:cubicBezTo>
                      <a:pt x="234" y="1274"/>
                      <a:pt x="232" y="1273"/>
                      <a:pt x="230" y="1275"/>
                    </a:cubicBezTo>
                    <a:cubicBezTo>
                      <a:pt x="229" y="1275"/>
                      <a:pt x="226" y="1277"/>
                      <a:pt x="226" y="1279"/>
                    </a:cubicBezTo>
                    <a:cubicBezTo>
                      <a:pt x="226" y="1279"/>
                      <a:pt x="226" y="1280"/>
                      <a:pt x="226" y="1280"/>
                    </a:cubicBezTo>
                    <a:cubicBezTo>
                      <a:pt x="226" y="1280"/>
                      <a:pt x="227" y="1281"/>
                      <a:pt x="227" y="1281"/>
                    </a:cubicBezTo>
                    <a:cubicBezTo>
                      <a:pt x="229" y="1281"/>
                      <a:pt x="232" y="1279"/>
                      <a:pt x="235" y="1277"/>
                    </a:cubicBezTo>
                    <a:cubicBezTo>
                      <a:pt x="236" y="1276"/>
                      <a:pt x="236" y="1275"/>
                      <a:pt x="237" y="1275"/>
                    </a:cubicBezTo>
                    <a:cubicBezTo>
                      <a:pt x="238" y="1275"/>
                      <a:pt x="238" y="1276"/>
                      <a:pt x="239" y="1277"/>
                    </a:cubicBezTo>
                    <a:cubicBezTo>
                      <a:pt x="239" y="1277"/>
                      <a:pt x="239" y="1277"/>
                      <a:pt x="239" y="1277"/>
                    </a:cubicBezTo>
                    <a:cubicBezTo>
                      <a:pt x="239" y="1278"/>
                      <a:pt x="235" y="1280"/>
                      <a:pt x="234" y="1282"/>
                    </a:cubicBezTo>
                    <a:cubicBezTo>
                      <a:pt x="234" y="1283"/>
                      <a:pt x="234" y="1283"/>
                      <a:pt x="234" y="1283"/>
                    </a:cubicBezTo>
                    <a:cubicBezTo>
                      <a:pt x="234" y="1285"/>
                      <a:pt x="237" y="1289"/>
                      <a:pt x="238" y="1292"/>
                    </a:cubicBezTo>
                    <a:cubicBezTo>
                      <a:pt x="239" y="1295"/>
                      <a:pt x="242" y="1295"/>
                      <a:pt x="242" y="1296"/>
                    </a:cubicBezTo>
                    <a:cubicBezTo>
                      <a:pt x="242" y="1297"/>
                      <a:pt x="242" y="1297"/>
                      <a:pt x="241" y="1297"/>
                    </a:cubicBezTo>
                    <a:cubicBezTo>
                      <a:pt x="240" y="1297"/>
                      <a:pt x="239" y="1296"/>
                      <a:pt x="237" y="1296"/>
                    </a:cubicBezTo>
                    <a:cubicBezTo>
                      <a:pt x="236" y="1296"/>
                      <a:pt x="235" y="1291"/>
                      <a:pt x="233" y="1288"/>
                    </a:cubicBezTo>
                    <a:cubicBezTo>
                      <a:pt x="231" y="1286"/>
                      <a:pt x="231" y="1284"/>
                      <a:pt x="229" y="1284"/>
                    </a:cubicBezTo>
                    <a:cubicBezTo>
                      <a:pt x="229" y="1284"/>
                      <a:pt x="229" y="1284"/>
                      <a:pt x="229" y="1284"/>
                    </a:cubicBezTo>
                    <a:cubicBezTo>
                      <a:pt x="229" y="1285"/>
                      <a:pt x="228" y="1285"/>
                      <a:pt x="227" y="1285"/>
                    </a:cubicBezTo>
                    <a:cubicBezTo>
                      <a:pt x="226" y="1285"/>
                      <a:pt x="225" y="1285"/>
                      <a:pt x="224" y="1285"/>
                    </a:cubicBezTo>
                    <a:cubicBezTo>
                      <a:pt x="222" y="1285"/>
                      <a:pt x="220" y="1285"/>
                      <a:pt x="219" y="1287"/>
                    </a:cubicBezTo>
                    <a:cubicBezTo>
                      <a:pt x="218" y="1288"/>
                      <a:pt x="218" y="1289"/>
                      <a:pt x="218" y="1291"/>
                    </a:cubicBezTo>
                    <a:cubicBezTo>
                      <a:pt x="218" y="1294"/>
                      <a:pt x="220" y="1299"/>
                      <a:pt x="221" y="1301"/>
                    </a:cubicBezTo>
                    <a:cubicBezTo>
                      <a:pt x="221" y="1301"/>
                      <a:pt x="221" y="1301"/>
                      <a:pt x="221" y="1302"/>
                    </a:cubicBezTo>
                    <a:cubicBezTo>
                      <a:pt x="222" y="1302"/>
                      <a:pt x="219" y="1303"/>
                      <a:pt x="219" y="1304"/>
                    </a:cubicBezTo>
                    <a:cubicBezTo>
                      <a:pt x="218" y="1304"/>
                      <a:pt x="218" y="1304"/>
                      <a:pt x="218" y="1304"/>
                    </a:cubicBezTo>
                    <a:cubicBezTo>
                      <a:pt x="217" y="1304"/>
                      <a:pt x="216" y="1303"/>
                      <a:pt x="214" y="1303"/>
                    </a:cubicBezTo>
                    <a:cubicBezTo>
                      <a:pt x="214" y="1303"/>
                      <a:pt x="213" y="1304"/>
                      <a:pt x="213" y="1305"/>
                    </a:cubicBezTo>
                    <a:cubicBezTo>
                      <a:pt x="213" y="1305"/>
                      <a:pt x="213" y="1305"/>
                      <a:pt x="213" y="1305"/>
                    </a:cubicBezTo>
                    <a:cubicBezTo>
                      <a:pt x="213" y="1308"/>
                      <a:pt x="216" y="1319"/>
                      <a:pt x="221" y="1320"/>
                    </a:cubicBezTo>
                    <a:cubicBezTo>
                      <a:pt x="225" y="1320"/>
                      <a:pt x="222" y="1322"/>
                      <a:pt x="225" y="1325"/>
                    </a:cubicBezTo>
                    <a:cubicBezTo>
                      <a:pt x="225" y="1325"/>
                      <a:pt x="226" y="1326"/>
                      <a:pt x="226" y="1326"/>
                    </a:cubicBezTo>
                    <a:cubicBezTo>
                      <a:pt x="228" y="1326"/>
                      <a:pt x="230" y="1324"/>
                      <a:pt x="231" y="1324"/>
                    </a:cubicBezTo>
                    <a:cubicBezTo>
                      <a:pt x="232" y="1324"/>
                      <a:pt x="232" y="1324"/>
                      <a:pt x="232" y="1324"/>
                    </a:cubicBezTo>
                    <a:cubicBezTo>
                      <a:pt x="233" y="1325"/>
                      <a:pt x="234" y="1325"/>
                      <a:pt x="236" y="1325"/>
                    </a:cubicBezTo>
                    <a:cubicBezTo>
                      <a:pt x="237" y="1325"/>
                      <a:pt x="238" y="1325"/>
                      <a:pt x="239" y="1325"/>
                    </a:cubicBezTo>
                    <a:cubicBezTo>
                      <a:pt x="241" y="1325"/>
                      <a:pt x="242" y="1325"/>
                      <a:pt x="242" y="1326"/>
                    </a:cubicBezTo>
                    <a:cubicBezTo>
                      <a:pt x="242" y="1326"/>
                      <a:pt x="241" y="1327"/>
                      <a:pt x="240" y="1327"/>
                    </a:cubicBezTo>
                    <a:cubicBezTo>
                      <a:pt x="236" y="1328"/>
                      <a:pt x="229" y="1327"/>
                      <a:pt x="229" y="1330"/>
                    </a:cubicBezTo>
                    <a:cubicBezTo>
                      <a:pt x="229" y="1330"/>
                      <a:pt x="229" y="1330"/>
                      <a:pt x="229" y="1330"/>
                    </a:cubicBezTo>
                    <a:cubicBezTo>
                      <a:pt x="229" y="1333"/>
                      <a:pt x="232" y="1335"/>
                      <a:pt x="235" y="1336"/>
                    </a:cubicBezTo>
                    <a:cubicBezTo>
                      <a:pt x="237" y="1338"/>
                      <a:pt x="240" y="1339"/>
                      <a:pt x="240" y="1340"/>
                    </a:cubicBezTo>
                    <a:cubicBezTo>
                      <a:pt x="240" y="1340"/>
                      <a:pt x="240" y="1340"/>
                      <a:pt x="240" y="1340"/>
                    </a:cubicBezTo>
                    <a:cubicBezTo>
                      <a:pt x="239" y="1340"/>
                      <a:pt x="239" y="1340"/>
                      <a:pt x="239" y="1340"/>
                    </a:cubicBezTo>
                    <a:cubicBezTo>
                      <a:pt x="236" y="1340"/>
                      <a:pt x="232" y="1337"/>
                      <a:pt x="230" y="1337"/>
                    </a:cubicBezTo>
                    <a:cubicBezTo>
                      <a:pt x="230" y="1337"/>
                      <a:pt x="230" y="1337"/>
                      <a:pt x="230" y="1337"/>
                    </a:cubicBezTo>
                    <a:cubicBezTo>
                      <a:pt x="230" y="1337"/>
                      <a:pt x="230" y="1338"/>
                      <a:pt x="230" y="1338"/>
                    </a:cubicBezTo>
                    <a:cubicBezTo>
                      <a:pt x="230" y="1339"/>
                      <a:pt x="234" y="1341"/>
                      <a:pt x="234" y="1342"/>
                    </a:cubicBezTo>
                    <a:cubicBezTo>
                      <a:pt x="234" y="1342"/>
                      <a:pt x="233" y="1342"/>
                      <a:pt x="232" y="1342"/>
                    </a:cubicBezTo>
                    <a:cubicBezTo>
                      <a:pt x="232" y="1343"/>
                      <a:pt x="232" y="1343"/>
                      <a:pt x="232" y="1343"/>
                    </a:cubicBezTo>
                    <a:cubicBezTo>
                      <a:pt x="229" y="1343"/>
                      <a:pt x="230" y="1338"/>
                      <a:pt x="225" y="1337"/>
                    </a:cubicBezTo>
                    <a:cubicBezTo>
                      <a:pt x="222" y="1337"/>
                      <a:pt x="222" y="1335"/>
                      <a:pt x="222" y="1332"/>
                    </a:cubicBezTo>
                    <a:cubicBezTo>
                      <a:pt x="222" y="1332"/>
                      <a:pt x="222" y="1331"/>
                      <a:pt x="222" y="1330"/>
                    </a:cubicBezTo>
                    <a:cubicBezTo>
                      <a:pt x="222" y="1326"/>
                      <a:pt x="214" y="1319"/>
                      <a:pt x="212" y="1318"/>
                    </a:cubicBezTo>
                    <a:cubicBezTo>
                      <a:pt x="209" y="1317"/>
                      <a:pt x="209" y="1313"/>
                      <a:pt x="209" y="1309"/>
                    </a:cubicBezTo>
                    <a:cubicBezTo>
                      <a:pt x="209" y="1308"/>
                      <a:pt x="208" y="1308"/>
                      <a:pt x="207" y="1308"/>
                    </a:cubicBezTo>
                    <a:cubicBezTo>
                      <a:pt x="204" y="1308"/>
                      <a:pt x="201" y="1309"/>
                      <a:pt x="201" y="1312"/>
                    </a:cubicBezTo>
                    <a:cubicBezTo>
                      <a:pt x="201" y="1314"/>
                      <a:pt x="195" y="1315"/>
                      <a:pt x="195" y="1319"/>
                    </a:cubicBezTo>
                    <a:cubicBezTo>
                      <a:pt x="195" y="1322"/>
                      <a:pt x="197" y="1323"/>
                      <a:pt x="199" y="1323"/>
                    </a:cubicBezTo>
                    <a:cubicBezTo>
                      <a:pt x="199" y="1323"/>
                      <a:pt x="200" y="1323"/>
                      <a:pt x="200" y="1322"/>
                    </a:cubicBezTo>
                    <a:cubicBezTo>
                      <a:pt x="200" y="1322"/>
                      <a:pt x="201" y="1322"/>
                      <a:pt x="201" y="1322"/>
                    </a:cubicBezTo>
                    <a:cubicBezTo>
                      <a:pt x="203" y="1322"/>
                      <a:pt x="208" y="1326"/>
                      <a:pt x="209" y="1329"/>
                    </a:cubicBezTo>
                    <a:cubicBezTo>
                      <a:pt x="211" y="1332"/>
                      <a:pt x="213" y="1333"/>
                      <a:pt x="213" y="1337"/>
                    </a:cubicBezTo>
                    <a:cubicBezTo>
                      <a:pt x="213" y="1338"/>
                      <a:pt x="213" y="1339"/>
                      <a:pt x="213" y="1340"/>
                    </a:cubicBezTo>
                    <a:cubicBezTo>
                      <a:pt x="212" y="1340"/>
                      <a:pt x="212" y="1341"/>
                      <a:pt x="212" y="1342"/>
                    </a:cubicBezTo>
                    <a:cubicBezTo>
                      <a:pt x="212" y="1346"/>
                      <a:pt x="216" y="1348"/>
                      <a:pt x="220" y="1349"/>
                    </a:cubicBezTo>
                    <a:cubicBezTo>
                      <a:pt x="225" y="1350"/>
                      <a:pt x="230" y="1354"/>
                      <a:pt x="233" y="1357"/>
                    </a:cubicBezTo>
                    <a:cubicBezTo>
                      <a:pt x="235" y="1359"/>
                      <a:pt x="236" y="1362"/>
                      <a:pt x="236" y="1363"/>
                    </a:cubicBezTo>
                    <a:cubicBezTo>
                      <a:pt x="236" y="1364"/>
                      <a:pt x="236" y="1364"/>
                      <a:pt x="236" y="1364"/>
                    </a:cubicBezTo>
                    <a:cubicBezTo>
                      <a:pt x="234" y="1364"/>
                      <a:pt x="230" y="1360"/>
                      <a:pt x="228" y="1358"/>
                    </a:cubicBezTo>
                    <a:cubicBezTo>
                      <a:pt x="226" y="1356"/>
                      <a:pt x="214" y="1349"/>
                      <a:pt x="210" y="1347"/>
                    </a:cubicBezTo>
                    <a:cubicBezTo>
                      <a:pt x="208" y="1345"/>
                      <a:pt x="208" y="1343"/>
                      <a:pt x="208" y="1340"/>
                    </a:cubicBezTo>
                    <a:cubicBezTo>
                      <a:pt x="208" y="1339"/>
                      <a:pt x="208" y="1337"/>
                      <a:pt x="208" y="1335"/>
                    </a:cubicBezTo>
                    <a:cubicBezTo>
                      <a:pt x="208" y="1330"/>
                      <a:pt x="205" y="1328"/>
                      <a:pt x="200" y="1327"/>
                    </a:cubicBezTo>
                    <a:cubicBezTo>
                      <a:pt x="200" y="1327"/>
                      <a:pt x="200" y="1327"/>
                      <a:pt x="200" y="1327"/>
                    </a:cubicBezTo>
                    <a:cubicBezTo>
                      <a:pt x="195" y="1327"/>
                      <a:pt x="190" y="1331"/>
                      <a:pt x="188" y="1331"/>
                    </a:cubicBezTo>
                    <a:cubicBezTo>
                      <a:pt x="188" y="1331"/>
                      <a:pt x="187" y="1331"/>
                      <a:pt x="187" y="1331"/>
                    </a:cubicBezTo>
                    <a:cubicBezTo>
                      <a:pt x="187" y="1331"/>
                      <a:pt x="187" y="1331"/>
                      <a:pt x="187" y="1331"/>
                    </a:cubicBezTo>
                    <a:cubicBezTo>
                      <a:pt x="187" y="1330"/>
                      <a:pt x="187" y="1329"/>
                      <a:pt x="187" y="1328"/>
                    </a:cubicBezTo>
                    <a:cubicBezTo>
                      <a:pt x="187" y="1328"/>
                      <a:pt x="187" y="1327"/>
                      <a:pt x="187" y="1327"/>
                    </a:cubicBezTo>
                    <a:cubicBezTo>
                      <a:pt x="186" y="1326"/>
                      <a:pt x="186" y="1326"/>
                      <a:pt x="185" y="1326"/>
                    </a:cubicBezTo>
                    <a:cubicBezTo>
                      <a:pt x="184" y="1326"/>
                      <a:pt x="183" y="1327"/>
                      <a:pt x="181" y="1328"/>
                    </a:cubicBezTo>
                    <a:cubicBezTo>
                      <a:pt x="179" y="1328"/>
                      <a:pt x="173" y="1334"/>
                      <a:pt x="171" y="1334"/>
                    </a:cubicBezTo>
                    <a:cubicBezTo>
                      <a:pt x="171" y="1334"/>
                      <a:pt x="171" y="1334"/>
                      <a:pt x="171" y="1334"/>
                    </a:cubicBezTo>
                    <a:cubicBezTo>
                      <a:pt x="169" y="1333"/>
                      <a:pt x="167" y="1328"/>
                      <a:pt x="163" y="1326"/>
                    </a:cubicBezTo>
                    <a:cubicBezTo>
                      <a:pt x="159" y="1325"/>
                      <a:pt x="161" y="1324"/>
                      <a:pt x="158" y="1322"/>
                    </a:cubicBezTo>
                    <a:cubicBezTo>
                      <a:pt x="157" y="1321"/>
                      <a:pt x="157" y="1321"/>
                      <a:pt x="156" y="1321"/>
                    </a:cubicBezTo>
                    <a:cubicBezTo>
                      <a:pt x="151" y="1321"/>
                      <a:pt x="136" y="1331"/>
                      <a:pt x="134" y="1333"/>
                    </a:cubicBezTo>
                    <a:cubicBezTo>
                      <a:pt x="133" y="1334"/>
                      <a:pt x="133" y="1334"/>
                      <a:pt x="133" y="1335"/>
                    </a:cubicBezTo>
                    <a:cubicBezTo>
                      <a:pt x="133" y="1336"/>
                      <a:pt x="134" y="1337"/>
                      <a:pt x="136" y="1338"/>
                    </a:cubicBezTo>
                    <a:cubicBezTo>
                      <a:pt x="137" y="1339"/>
                      <a:pt x="138" y="1340"/>
                      <a:pt x="138" y="1340"/>
                    </a:cubicBezTo>
                    <a:cubicBezTo>
                      <a:pt x="138" y="1340"/>
                      <a:pt x="138" y="1341"/>
                      <a:pt x="137" y="1341"/>
                    </a:cubicBezTo>
                    <a:cubicBezTo>
                      <a:pt x="137" y="1341"/>
                      <a:pt x="136" y="1341"/>
                      <a:pt x="136" y="1340"/>
                    </a:cubicBezTo>
                    <a:cubicBezTo>
                      <a:pt x="134" y="1340"/>
                      <a:pt x="133" y="1339"/>
                      <a:pt x="131" y="1339"/>
                    </a:cubicBezTo>
                    <a:cubicBezTo>
                      <a:pt x="131" y="1339"/>
                      <a:pt x="130" y="1339"/>
                      <a:pt x="130" y="1340"/>
                    </a:cubicBezTo>
                    <a:cubicBezTo>
                      <a:pt x="130" y="1340"/>
                      <a:pt x="130" y="1340"/>
                      <a:pt x="130" y="1341"/>
                    </a:cubicBezTo>
                    <a:cubicBezTo>
                      <a:pt x="130" y="1341"/>
                      <a:pt x="130" y="1341"/>
                      <a:pt x="130" y="1341"/>
                    </a:cubicBezTo>
                    <a:cubicBezTo>
                      <a:pt x="131" y="1343"/>
                      <a:pt x="126" y="1342"/>
                      <a:pt x="126" y="1345"/>
                    </a:cubicBezTo>
                    <a:cubicBezTo>
                      <a:pt x="126" y="1345"/>
                      <a:pt x="126" y="1346"/>
                      <a:pt x="126" y="1346"/>
                    </a:cubicBezTo>
                    <a:cubicBezTo>
                      <a:pt x="126" y="1349"/>
                      <a:pt x="131" y="1352"/>
                      <a:pt x="135" y="1353"/>
                    </a:cubicBezTo>
                    <a:cubicBezTo>
                      <a:pt x="138" y="1353"/>
                      <a:pt x="139" y="1353"/>
                      <a:pt x="139" y="1354"/>
                    </a:cubicBezTo>
                    <a:cubicBezTo>
                      <a:pt x="139" y="1355"/>
                      <a:pt x="139" y="1355"/>
                      <a:pt x="139" y="1356"/>
                    </a:cubicBezTo>
                    <a:cubicBezTo>
                      <a:pt x="139" y="1356"/>
                      <a:pt x="139" y="1357"/>
                      <a:pt x="139" y="1357"/>
                    </a:cubicBezTo>
                    <a:cubicBezTo>
                      <a:pt x="139" y="1359"/>
                      <a:pt x="141" y="1359"/>
                      <a:pt x="143" y="1359"/>
                    </a:cubicBezTo>
                    <a:cubicBezTo>
                      <a:pt x="144" y="1359"/>
                      <a:pt x="144" y="1359"/>
                      <a:pt x="144" y="1359"/>
                    </a:cubicBezTo>
                    <a:cubicBezTo>
                      <a:pt x="147" y="1359"/>
                      <a:pt x="154" y="1359"/>
                      <a:pt x="154" y="1360"/>
                    </a:cubicBezTo>
                    <a:cubicBezTo>
                      <a:pt x="155" y="1360"/>
                      <a:pt x="155" y="1360"/>
                      <a:pt x="156" y="1360"/>
                    </a:cubicBezTo>
                    <a:cubicBezTo>
                      <a:pt x="157" y="1360"/>
                      <a:pt x="158" y="1359"/>
                      <a:pt x="159" y="1358"/>
                    </a:cubicBezTo>
                    <a:cubicBezTo>
                      <a:pt x="159" y="1357"/>
                      <a:pt x="159" y="1357"/>
                      <a:pt x="159" y="1357"/>
                    </a:cubicBezTo>
                    <a:cubicBezTo>
                      <a:pt x="159" y="1357"/>
                      <a:pt x="160" y="1357"/>
                      <a:pt x="160" y="1357"/>
                    </a:cubicBezTo>
                    <a:cubicBezTo>
                      <a:pt x="162" y="1357"/>
                      <a:pt x="164" y="1357"/>
                      <a:pt x="168" y="1354"/>
                    </a:cubicBezTo>
                    <a:cubicBezTo>
                      <a:pt x="171" y="1352"/>
                      <a:pt x="174" y="1351"/>
                      <a:pt x="177" y="1351"/>
                    </a:cubicBezTo>
                    <a:cubicBezTo>
                      <a:pt x="178" y="1351"/>
                      <a:pt x="179" y="1352"/>
                      <a:pt x="179" y="1352"/>
                    </a:cubicBezTo>
                    <a:cubicBezTo>
                      <a:pt x="180" y="1352"/>
                      <a:pt x="180" y="1352"/>
                      <a:pt x="180" y="1352"/>
                    </a:cubicBezTo>
                    <a:cubicBezTo>
                      <a:pt x="180" y="1352"/>
                      <a:pt x="180" y="1352"/>
                      <a:pt x="180" y="1352"/>
                    </a:cubicBezTo>
                    <a:cubicBezTo>
                      <a:pt x="180" y="1352"/>
                      <a:pt x="180" y="1352"/>
                      <a:pt x="179" y="1352"/>
                    </a:cubicBezTo>
                    <a:cubicBezTo>
                      <a:pt x="179" y="1352"/>
                      <a:pt x="179" y="1352"/>
                      <a:pt x="179" y="1352"/>
                    </a:cubicBezTo>
                    <a:cubicBezTo>
                      <a:pt x="178" y="1352"/>
                      <a:pt x="178" y="1352"/>
                      <a:pt x="178" y="1352"/>
                    </a:cubicBezTo>
                    <a:cubicBezTo>
                      <a:pt x="172" y="1352"/>
                      <a:pt x="164" y="1357"/>
                      <a:pt x="164" y="1359"/>
                    </a:cubicBezTo>
                    <a:cubicBezTo>
                      <a:pt x="164" y="1361"/>
                      <a:pt x="166" y="1365"/>
                      <a:pt x="169" y="1365"/>
                    </a:cubicBezTo>
                    <a:cubicBezTo>
                      <a:pt x="170" y="1365"/>
                      <a:pt x="170" y="1365"/>
                      <a:pt x="171" y="1365"/>
                    </a:cubicBezTo>
                    <a:cubicBezTo>
                      <a:pt x="175" y="1363"/>
                      <a:pt x="189" y="1358"/>
                      <a:pt x="194" y="1355"/>
                    </a:cubicBezTo>
                    <a:cubicBezTo>
                      <a:pt x="196" y="1354"/>
                      <a:pt x="197" y="1353"/>
                      <a:pt x="198" y="1353"/>
                    </a:cubicBezTo>
                    <a:cubicBezTo>
                      <a:pt x="200" y="1353"/>
                      <a:pt x="202" y="1355"/>
                      <a:pt x="204" y="1356"/>
                    </a:cubicBezTo>
                    <a:cubicBezTo>
                      <a:pt x="207" y="1358"/>
                      <a:pt x="210" y="1361"/>
                      <a:pt x="210" y="1363"/>
                    </a:cubicBezTo>
                    <a:cubicBezTo>
                      <a:pt x="210" y="1363"/>
                      <a:pt x="210" y="1363"/>
                      <a:pt x="209" y="1363"/>
                    </a:cubicBezTo>
                    <a:cubicBezTo>
                      <a:pt x="207" y="1363"/>
                      <a:pt x="205" y="1360"/>
                      <a:pt x="204" y="1358"/>
                    </a:cubicBezTo>
                    <a:cubicBezTo>
                      <a:pt x="203" y="1358"/>
                      <a:pt x="202" y="1358"/>
                      <a:pt x="202" y="1358"/>
                    </a:cubicBezTo>
                    <a:cubicBezTo>
                      <a:pt x="200" y="1358"/>
                      <a:pt x="197" y="1359"/>
                      <a:pt x="195" y="1359"/>
                    </a:cubicBezTo>
                    <a:cubicBezTo>
                      <a:pt x="192" y="1359"/>
                      <a:pt x="173" y="1366"/>
                      <a:pt x="170" y="1368"/>
                    </a:cubicBezTo>
                    <a:cubicBezTo>
                      <a:pt x="170" y="1369"/>
                      <a:pt x="170" y="1370"/>
                      <a:pt x="170" y="1370"/>
                    </a:cubicBezTo>
                    <a:cubicBezTo>
                      <a:pt x="170" y="1372"/>
                      <a:pt x="172" y="1375"/>
                      <a:pt x="172" y="1376"/>
                    </a:cubicBezTo>
                    <a:cubicBezTo>
                      <a:pt x="172" y="1376"/>
                      <a:pt x="172" y="1377"/>
                      <a:pt x="171" y="1377"/>
                    </a:cubicBezTo>
                    <a:cubicBezTo>
                      <a:pt x="171" y="1377"/>
                      <a:pt x="171" y="1377"/>
                      <a:pt x="171" y="1377"/>
                    </a:cubicBezTo>
                    <a:cubicBezTo>
                      <a:pt x="170" y="1377"/>
                      <a:pt x="169" y="1373"/>
                      <a:pt x="167" y="1373"/>
                    </a:cubicBezTo>
                    <a:cubicBezTo>
                      <a:pt x="167" y="1373"/>
                      <a:pt x="166" y="1373"/>
                      <a:pt x="166" y="1373"/>
                    </a:cubicBezTo>
                    <a:cubicBezTo>
                      <a:pt x="165" y="1374"/>
                      <a:pt x="165" y="1374"/>
                      <a:pt x="165" y="1375"/>
                    </a:cubicBezTo>
                    <a:cubicBezTo>
                      <a:pt x="165" y="1377"/>
                      <a:pt x="166" y="1378"/>
                      <a:pt x="168" y="1381"/>
                    </a:cubicBezTo>
                    <a:cubicBezTo>
                      <a:pt x="169" y="1382"/>
                      <a:pt x="170" y="1382"/>
                      <a:pt x="172" y="1382"/>
                    </a:cubicBezTo>
                    <a:cubicBezTo>
                      <a:pt x="175" y="1382"/>
                      <a:pt x="177" y="1382"/>
                      <a:pt x="179" y="1382"/>
                    </a:cubicBezTo>
                    <a:cubicBezTo>
                      <a:pt x="180" y="1382"/>
                      <a:pt x="181" y="1382"/>
                      <a:pt x="181" y="1382"/>
                    </a:cubicBezTo>
                    <a:cubicBezTo>
                      <a:pt x="181" y="1382"/>
                      <a:pt x="181" y="1383"/>
                      <a:pt x="181" y="1383"/>
                    </a:cubicBezTo>
                    <a:cubicBezTo>
                      <a:pt x="181" y="1384"/>
                      <a:pt x="177" y="1384"/>
                      <a:pt x="176" y="1385"/>
                    </a:cubicBezTo>
                    <a:cubicBezTo>
                      <a:pt x="176" y="1386"/>
                      <a:pt x="175" y="1387"/>
                      <a:pt x="173" y="1387"/>
                    </a:cubicBezTo>
                    <a:cubicBezTo>
                      <a:pt x="173" y="1387"/>
                      <a:pt x="172" y="1387"/>
                      <a:pt x="172" y="1386"/>
                    </a:cubicBezTo>
                    <a:cubicBezTo>
                      <a:pt x="171" y="1384"/>
                      <a:pt x="170" y="1386"/>
                      <a:pt x="167" y="1383"/>
                    </a:cubicBezTo>
                    <a:cubicBezTo>
                      <a:pt x="164" y="1380"/>
                      <a:pt x="162" y="1379"/>
                      <a:pt x="158" y="1375"/>
                    </a:cubicBezTo>
                    <a:cubicBezTo>
                      <a:pt x="157" y="1373"/>
                      <a:pt x="154" y="1373"/>
                      <a:pt x="152" y="1373"/>
                    </a:cubicBezTo>
                    <a:cubicBezTo>
                      <a:pt x="150" y="1373"/>
                      <a:pt x="149" y="1373"/>
                      <a:pt x="147" y="1373"/>
                    </a:cubicBezTo>
                    <a:cubicBezTo>
                      <a:pt x="146" y="1373"/>
                      <a:pt x="145" y="1373"/>
                      <a:pt x="145" y="1372"/>
                    </a:cubicBezTo>
                    <a:cubicBezTo>
                      <a:pt x="144" y="1371"/>
                      <a:pt x="143" y="1370"/>
                      <a:pt x="141" y="1370"/>
                    </a:cubicBezTo>
                    <a:cubicBezTo>
                      <a:pt x="139" y="1370"/>
                      <a:pt x="138" y="1370"/>
                      <a:pt x="135" y="1371"/>
                    </a:cubicBezTo>
                    <a:cubicBezTo>
                      <a:pt x="133" y="1371"/>
                      <a:pt x="133" y="1372"/>
                      <a:pt x="133" y="1373"/>
                    </a:cubicBezTo>
                    <a:cubicBezTo>
                      <a:pt x="133" y="1374"/>
                      <a:pt x="133" y="1375"/>
                      <a:pt x="133" y="1376"/>
                    </a:cubicBezTo>
                    <a:cubicBezTo>
                      <a:pt x="133" y="1376"/>
                      <a:pt x="133" y="1376"/>
                      <a:pt x="132" y="1376"/>
                    </a:cubicBezTo>
                    <a:cubicBezTo>
                      <a:pt x="132" y="1376"/>
                      <a:pt x="132" y="1376"/>
                      <a:pt x="132" y="1376"/>
                    </a:cubicBezTo>
                    <a:cubicBezTo>
                      <a:pt x="130" y="1376"/>
                      <a:pt x="127" y="1371"/>
                      <a:pt x="126" y="1370"/>
                    </a:cubicBezTo>
                    <a:cubicBezTo>
                      <a:pt x="126" y="1370"/>
                      <a:pt x="125" y="1370"/>
                      <a:pt x="125" y="1370"/>
                    </a:cubicBezTo>
                    <a:cubicBezTo>
                      <a:pt x="123" y="1370"/>
                      <a:pt x="117" y="1375"/>
                      <a:pt x="114" y="1375"/>
                    </a:cubicBezTo>
                    <a:cubicBezTo>
                      <a:pt x="114" y="1375"/>
                      <a:pt x="114" y="1375"/>
                      <a:pt x="114" y="1375"/>
                    </a:cubicBezTo>
                    <a:cubicBezTo>
                      <a:pt x="113" y="1374"/>
                      <a:pt x="113" y="1374"/>
                      <a:pt x="112" y="1374"/>
                    </a:cubicBezTo>
                    <a:cubicBezTo>
                      <a:pt x="110" y="1374"/>
                      <a:pt x="107" y="1376"/>
                      <a:pt x="105" y="1376"/>
                    </a:cubicBezTo>
                    <a:cubicBezTo>
                      <a:pt x="104" y="1376"/>
                      <a:pt x="104" y="1376"/>
                      <a:pt x="103" y="1375"/>
                    </a:cubicBezTo>
                    <a:cubicBezTo>
                      <a:pt x="103" y="1375"/>
                      <a:pt x="102" y="1375"/>
                      <a:pt x="101" y="1375"/>
                    </a:cubicBezTo>
                    <a:cubicBezTo>
                      <a:pt x="98" y="1375"/>
                      <a:pt x="94" y="1377"/>
                      <a:pt x="92" y="1380"/>
                    </a:cubicBezTo>
                    <a:cubicBezTo>
                      <a:pt x="92" y="1382"/>
                      <a:pt x="91" y="1384"/>
                      <a:pt x="91" y="1386"/>
                    </a:cubicBezTo>
                    <a:cubicBezTo>
                      <a:pt x="91" y="1387"/>
                      <a:pt x="92" y="1389"/>
                      <a:pt x="92" y="1391"/>
                    </a:cubicBezTo>
                    <a:cubicBezTo>
                      <a:pt x="93" y="1391"/>
                      <a:pt x="93" y="1392"/>
                      <a:pt x="95" y="1392"/>
                    </a:cubicBezTo>
                    <a:cubicBezTo>
                      <a:pt x="97" y="1392"/>
                      <a:pt x="102" y="1390"/>
                      <a:pt x="104" y="1390"/>
                    </a:cubicBezTo>
                    <a:cubicBezTo>
                      <a:pt x="106" y="1390"/>
                      <a:pt x="109" y="1389"/>
                      <a:pt x="112" y="1389"/>
                    </a:cubicBezTo>
                    <a:cubicBezTo>
                      <a:pt x="113" y="1389"/>
                      <a:pt x="114" y="1389"/>
                      <a:pt x="114" y="1390"/>
                    </a:cubicBezTo>
                    <a:cubicBezTo>
                      <a:pt x="114" y="1390"/>
                      <a:pt x="112" y="1391"/>
                      <a:pt x="110" y="1391"/>
                    </a:cubicBezTo>
                    <a:cubicBezTo>
                      <a:pt x="108" y="1392"/>
                      <a:pt x="106" y="1392"/>
                      <a:pt x="104" y="1392"/>
                    </a:cubicBezTo>
                    <a:cubicBezTo>
                      <a:pt x="103" y="1392"/>
                      <a:pt x="103" y="1392"/>
                      <a:pt x="102" y="1392"/>
                    </a:cubicBezTo>
                    <a:cubicBezTo>
                      <a:pt x="100" y="1392"/>
                      <a:pt x="97" y="1394"/>
                      <a:pt x="96" y="1398"/>
                    </a:cubicBezTo>
                    <a:cubicBezTo>
                      <a:pt x="96" y="1399"/>
                      <a:pt x="96" y="1399"/>
                      <a:pt x="95" y="1399"/>
                    </a:cubicBezTo>
                    <a:cubicBezTo>
                      <a:pt x="94" y="1399"/>
                      <a:pt x="90" y="1395"/>
                      <a:pt x="89" y="1395"/>
                    </a:cubicBezTo>
                    <a:cubicBezTo>
                      <a:pt x="88" y="1395"/>
                      <a:pt x="88" y="1395"/>
                      <a:pt x="88" y="1396"/>
                    </a:cubicBezTo>
                    <a:cubicBezTo>
                      <a:pt x="88" y="1397"/>
                      <a:pt x="87" y="1397"/>
                      <a:pt x="85" y="1397"/>
                    </a:cubicBezTo>
                    <a:cubicBezTo>
                      <a:pt x="83" y="1397"/>
                      <a:pt x="81" y="1398"/>
                      <a:pt x="81" y="1399"/>
                    </a:cubicBezTo>
                    <a:cubicBezTo>
                      <a:pt x="81" y="1399"/>
                      <a:pt x="80" y="1400"/>
                      <a:pt x="80" y="1400"/>
                    </a:cubicBezTo>
                    <a:cubicBezTo>
                      <a:pt x="80" y="1402"/>
                      <a:pt x="82" y="1402"/>
                      <a:pt x="84" y="1404"/>
                    </a:cubicBezTo>
                    <a:cubicBezTo>
                      <a:pt x="85" y="1405"/>
                      <a:pt x="86" y="1405"/>
                      <a:pt x="88" y="1405"/>
                    </a:cubicBezTo>
                    <a:cubicBezTo>
                      <a:pt x="91" y="1405"/>
                      <a:pt x="96" y="1404"/>
                      <a:pt x="97" y="1402"/>
                    </a:cubicBezTo>
                    <a:cubicBezTo>
                      <a:pt x="99" y="1401"/>
                      <a:pt x="103" y="1401"/>
                      <a:pt x="109" y="1399"/>
                    </a:cubicBezTo>
                    <a:cubicBezTo>
                      <a:pt x="114" y="1398"/>
                      <a:pt x="115" y="1396"/>
                      <a:pt x="120" y="1394"/>
                    </a:cubicBezTo>
                    <a:cubicBezTo>
                      <a:pt x="121" y="1394"/>
                      <a:pt x="123" y="1393"/>
                      <a:pt x="124" y="1393"/>
                    </a:cubicBezTo>
                    <a:cubicBezTo>
                      <a:pt x="128" y="1393"/>
                      <a:pt x="131" y="1395"/>
                      <a:pt x="134" y="1399"/>
                    </a:cubicBezTo>
                    <a:cubicBezTo>
                      <a:pt x="136" y="1401"/>
                      <a:pt x="137" y="1402"/>
                      <a:pt x="137" y="1404"/>
                    </a:cubicBezTo>
                    <a:cubicBezTo>
                      <a:pt x="137" y="1405"/>
                      <a:pt x="136" y="1406"/>
                      <a:pt x="136" y="1409"/>
                    </a:cubicBezTo>
                    <a:cubicBezTo>
                      <a:pt x="136" y="1409"/>
                      <a:pt x="136" y="1410"/>
                      <a:pt x="137" y="1411"/>
                    </a:cubicBezTo>
                    <a:cubicBezTo>
                      <a:pt x="137" y="1418"/>
                      <a:pt x="150" y="1419"/>
                      <a:pt x="152" y="1419"/>
                    </a:cubicBezTo>
                    <a:cubicBezTo>
                      <a:pt x="154" y="1419"/>
                      <a:pt x="156" y="1419"/>
                      <a:pt x="158" y="1419"/>
                    </a:cubicBezTo>
                    <a:cubicBezTo>
                      <a:pt x="160" y="1420"/>
                      <a:pt x="161" y="1420"/>
                      <a:pt x="161" y="1421"/>
                    </a:cubicBezTo>
                    <a:cubicBezTo>
                      <a:pt x="161" y="1421"/>
                      <a:pt x="161" y="1421"/>
                      <a:pt x="161" y="1421"/>
                    </a:cubicBezTo>
                    <a:cubicBezTo>
                      <a:pt x="161" y="1421"/>
                      <a:pt x="161" y="1421"/>
                      <a:pt x="161" y="1421"/>
                    </a:cubicBezTo>
                    <a:cubicBezTo>
                      <a:pt x="159" y="1421"/>
                      <a:pt x="157" y="1420"/>
                      <a:pt x="156" y="1420"/>
                    </a:cubicBezTo>
                    <a:cubicBezTo>
                      <a:pt x="155" y="1420"/>
                      <a:pt x="155" y="1420"/>
                      <a:pt x="155" y="1420"/>
                    </a:cubicBezTo>
                    <a:cubicBezTo>
                      <a:pt x="155" y="1421"/>
                      <a:pt x="152" y="1422"/>
                      <a:pt x="150" y="1422"/>
                    </a:cubicBezTo>
                    <a:cubicBezTo>
                      <a:pt x="150" y="1422"/>
                      <a:pt x="149" y="1422"/>
                      <a:pt x="148" y="1421"/>
                    </a:cubicBezTo>
                    <a:cubicBezTo>
                      <a:pt x="147" y="1421"/>
                      <a:pt x="146" y="1421"/>
                      <a:pt x="145" y="1421"/>
                    </a:cubicBezTo>
                    <a:cubicBezTo>
                      <a:pt x="143" y="1421"/>
                      <a:pt x="141" y="1422"/>
                      <a:pt x="141" y="1424"/>
                    </a:cubicBezTo>
                    <a:cubicBezTo>
                      <a:pt x="141" y="1424"/>
                      <a:pt x="141" y="1425"/>
                      <a:pt x="142" y="1426"/>
                    </a:cubicBezTo>
                    <a:cubicBezTo>
                      <a:pt x="142" y="1426"/>
                      <a:pt x="142" y="1427"/>
                      <a:pt x="142" y="1428"/>
                    </a:cubicBezTo>
                    <a:cubicBezTo>
                      <a:pt x="142" y="1433"/>
                      <a:pt x="139" y="1438"/>
                      <a:pt x="138" y="1441"/>
                    </a:cubicBezTo>
                    <a:cubicBezTo>
                      <a:pt x="138" y="1442"/>
                      <a:pt x="138" y="1442"/>
                      <a:pt x="138" y="1442"/>
                    </a:cubicBezTo>
                    <a:cubicBezTo>
                      <a:pt x="138" y="1443"/>
                      <a:pt x="140" y="1444"/>
                      <a:pt x="141" y="1444"/>
                    </a:cubicBezTo>
                    <a:cubicBezTo>
                      <a:pt x="142" y="1444"/>
                      <a:pt x="143" y="1444"/>
                      <a:pt x="144" y="1444"/>
                    </a:cubicBezTo>
                    <a:cubicBezTo>
                      <a:pt x="144" y="1444"/>
                      <a:pt x="145" y="1444"/>
                      <a:pt x="145" y="1444"/>
                    </a:cubicBezTo>
                    <a:cubicBezTo>
                      <a:pt x="146" y="1444"/>
                      <a:pt x="146" y="1444"/>
                      <a:pt x="146" y="1444"/>
                    </a:cubicBezTo>
                    <a:cubicBezTo>
                      <a:pt x="146" y="1444"/>
                      <a:pt x="146" y="1444"/>
                      <a:pt x="146" y="1444"/>
                    </a:cubicBezTo>
                    <a:cubicBezTo>
                      <a:pt x="146" y="1446"/>
                      <a:pt x="144" y="1446"/>
                      <a:pt x="140" y="1446"/>
                    </a:cubicBezTo>
                    <a:cubicBezTo>
                      <a:pt x="140" y="1446"/>
                      <a:pt x="140" y="1446"/>
                      <a:pt x="140" y="1446"/>
                    </a:cubicBezTo>
                    <a:cubicBezTo>
                      <a:pt x="138" y="1446"/>
                      <a:pt x="137" y="1445"/>
                      <a:pt x="136" y="1445"/>
                    </a:cubicBezTo>
                    <a:cubicBezTo>
                      <a:pt x="136" y="1445"/>
                      <a:pt x="135" y="1445"/>
                      <a:pt x="135" y="1445"/>
                    </a:cubicBezTo>
                    <a:cubicBezTo>
                      <a:pt x="135" y="1445"/>
                      <a:pt x="134" y="1445"/>
                      <a:pt x="133" y="1445"/>
                    </a:cubicBezTo>
                    <a:cubicBezTo>
                      <a:pt x="133" y="1445"/>
                      <a:pt x="132" y="1445"/>
                      <a:pt x="132" y="1445"/>
                    </a:cubicBezTo>
                    <a:cubicBezTo>
                      <a:pt x="132" y="1445"/>
                      <a:pt x="133" y="1444"/>
                      <a:pt x="133" y="1444"/>
                    </a:cubicBezTo>
                    <a:cubicBezTo>
                      <a:pt x="135" y="1442"/>
                      <a:pt x="140" y="1438"/>
                      <a:pt x="140" y="1432"/>
                    </a:cubicBezTo>
                    <a:cubicBezTo>
                      <a:pt x="140" y="1432"/>
                      <a:pt x="140" y="1431"/>
                      <a:pt x="140" y="1431"/>
                    </a:cubicBezTo>
                    <a:cubicBezTo>
                      <a:pt x="139" y="1425"/>
                      <a:pt x="138" y="1419"/>
                      <a:pt x="135" y="1415"/>
                    </a:cubicBezTo>
                    <a:cubicBezTo>
                      <a:pt x="133" y="1411"/>
                      <a:pt x="134" y="1408"/>
                      <a:pt x="132" y="1403"/>
                    </a:cubicBezTo>
                    <a:cubicBezTo>
                      <a:pt x="130" y="1398"/>
                      <a:pt x="124" y="1398"/>
                      <a:pt x="119" y="1398"/>
                    </a:cubicBezTo>
                    <a:cubicBezTo>
                      <a:pt x="115" y="1398"/>
                      <a:pt x="113" y="1406"/>
                      <a:pt x="110" y="1406"/>
                    </a:cubicBezTo>
                    <a:cubicBezTo>
                      <a:pt x="110" y="1406"/>
                      <a:pt x="110" y="1406"/>
                      <a:pt x="110" y="1406"/>
                    </a:cubicBezTo>
                    <a:cubicBezTo>
                      <a:pt x="108" y="1406"/>
                      <a:pt x="107" y="1405"/>
                      <a:pt x="106" y="1405"/>
                    </a:cubicBezTo>
                    <a:cubicBezTo>
                      <a:pt x="104" y="1405"/>
                      <a:pt x="103" y="1407"/>
                      <a:pt x="102" y="1409"/>
                    </a:cubicBezTo>
                    <a:cubicBezTo>
                      <a:pt x="102" y="1409"/>
                      <a:pt x="102" y="1410"/>
                      <a:pt x="102" y="1410"/>
                    </a:cubicBezTo>
                    <a:cubicBezTo>
                      <a:pt x="102" y="1414"/>
                      <a:pt x="107" y="1423"/>
                      <a:pt x="108" y="1425"/>
                    </a:cubicBezTo>
                    <a:cubicBezTo>
                      <a:pt x="109" y="1428"/>
                      <a:pt x="111" y="1428"/>
                      <a:pt x="112" y="1432"/>
                    </a:cubicBezTo>
                    <a:cubicBezTo>
                      <a:pt x="113" y="1435"/>
                      <a:pt x="113" y="1437"/>
                      <a:pt x="113" y="1438"/>
                    </a:cubicBezTo>
                    <a:cubicBezTo>
                      <a:pt x="113" y="1439"/>
                      <a:pt x="113" y="1439"/>
                      <a:pt x="113" y="1439"/>
                    </a:cubicBezTo>
                    <a:cubicBezTo>
                      <a:pt x="112" y="1439"/>
                      <a:pt x="112" y="1436"/>
                      <a:pt x="110" y="1433"/>
                    </a:cubicBezTo>
                    <a:cubicBezTo>
                      <a:pt x="108" y="1430"/>
                      <a:pt x="106" y="1424"/>
                      <a:pt x="103" y="1420"/>
                    </a:cubicBezTo>
                    <a:cubicBezTo>
                      <a:pt x="101" y="1416"/>
                      <a:pt x="99" y="1408"/>
                      <a:pt x="96" y="1408"/>
                    </a:cubicBezTo>
                    <a:cubicBezTo>
                      <a:pt x="96" y="1407"/>
                      <a:pt x="96" y="1407"/>
                      <a:pt x="96" y="1407"/>
                    </a:cubicBezTo>
                    <a:cubicBezTo>
                      <a:pt x="93" y="1408"/>
                      <a:pt x="77" y="1418"/>
                      <a:pt x="74" y="1422"/>
                    </a:cubicBezTo>
                    <a:cubicBezTo>
                      <a:pt x="74" y="1423"/>
                      <a:pt x="74" y="1423"/>
                      <a:pt x="74" y="1424"/>
                    </a:cubicBezTo>
                    <a:cubicBezTo>
                      <a:pt x="74" y="1427"/>
                      <a:pt x="79" y="1429"/>
                      <a:pt x="79" y="1429"/>
                    </a:cubicBezTo>
                    <a:cubicBezTo>
                      <a:pt x="79" y="1430"/>
                      <a:pt x="79" y="1430"/>
                      <a:pt x="79" y="1430"/>
                    </a:cubicBezTo>
                    <a:cubicBezTo>
                      <a:pt x="78" y="1430"/>
                      <a:pt x="77" y="1430"/>
                      <a:pt x="76" y="1430"/>
                    </a:cubicBezTo>
                    <a:cubicBezTo>
                      <a:pt x="75" y="1430"/>
                      <a:pt x="75" y="1430"/>
                      <a:pt x="75" y="1431"/>
                    </a:cubicBezTo>
                    <a:cubicBezTo>
                      <a:pt x="75" y="1434"/>
                      <a:pt x="83" y="1443"/>
                      <a:pt x="85" y="1445"/>
                    </a:cubicBezTo>
                    <a:cubicBezTo>
                      <a:pt x="86" y="1446"/>
                      <a:pt x="88" y="1447"/>
                      <a:pt x="91" y="1448"/>
                    </a:cubicBezTo>
                    <a:cubicBezTo>
                      <a:pt x="93" y="1449"/>
                      <a:pt x="95" y="1450"/>
                      <a:pt x="95" y="1450"/>
                    </a:cubicBezTo>
                    <a:cubicBezTo>
                      <a:pt x="95" y="1450"/>
                      <a:pt x="95" y="1450"/>
                      <a:pt x="95" y="1450"/>
                    </a:cubicBezTo>
                    <a:cubicBezTo>
                      <a:pt x="95" y="1450"/>
                      <a:pt x="95" y="1450"/>
                      <a:pt x="94" y="1450"/>
                    </a:cubicBezTo>
                    <a:cubicBezTo>
                      <a:pt x="93" y="1450"/>
                      <a:pt x="88" y="1448"/>
                      <a:pt x="86" y="1448"/>
                    </a:cubicBezTo>
                    <a:cubicBezTo>
                      <a:pt x="86" y="1448"/>
                      <a:pt x="85" y="1448"/>
                      <a:pt x="85" y="1448"/>
                    </a:cubicBezTo>
                    <a:cubicBezTo>
                      <a:pt x="85" y="1448"/>
                      <a:pt x="84" y="1448"/>
                      <a:pt x="84" y="1448"/>
                    </a:cubicBezTo>
                    <a:cubicBezTo>
                      <a:pt x="82" y="1448"/>
                      <a:pt x="81" y="1447"/>
                      <a:pt x="80" y="1445"/>
                    </a:cubicBezTo>
                    <a:cubicBezTo>
                      <a:pt x="80" y="1442"/>
                      <a:pt x="78" y="1440"/>
                      <a:pt x="76" y="1440"/>
                    </a:cubicBezTo>
                    <a:cubicBezTo>
                      <a:pt x="75" y="1440"/>
                      <a:pt x="74" y="1441"/>
                      <a:pt x="73" y="1443"/>
                    </a:cubicBezTo>
                    <a:cubicBezTo>
                      <a:pt x="72" y="1447"/>
                      <a:pt x="67" y="1455"/>
                      <a:pt x="67" y="1455"/>
                    </a:cubicBezTo>
                    <a:cubicBezTo>
                      <a:pt x="67" y="1455"/>
                      <a:pt x="67" y="1455"/>
                      <a:pt x="67" y="1455"/>
                    </a:cubicBezTo>
                    <a:cubicBezTo>
                      <a:pt x="66" y="1453"/>
                      <a:pt x="70" y="1447"/>
                      <a:pt x="71" y="1445"/>
                    </a:cubicBezTo>
                    <a:cubicBezTo>
                      <a:pt x="72" y="1443"/>
                      <a:pt x="73" y="1439"/>
                      <a:pt x="73" y="1437"/>
                    </a:cubicBezTo>
                    <a:cubicBezTo>
                      <a:pt x="73" y="1436"/>
                      <a:pt x="73" y="1436"/>
                      <a:pt x="73" y="1436"/>
                    </a:cubicBezTo>
                    <a:cubicBezTo>
                      <a:pt x="73" y="1434"/>
                      <a:pt x="71" y="1431"/>
                      <a:pt x="68" y="1431"/>
                    </a:cubicBezTo>
                    <a:cubicBezTo>
                      <a:pt x="68" y="1431"/>
                      <a:pt x="68" y="1431"/>
                      <a:pt x="67" y="1432"/>
                    </a:cubicBezTo>
                    <a:cubicBezTo>
                      <a:pt x="65" y="1433"/>
                      <a:pt x="56" y="1433"/>
                      <a:pt x="53" y="1434"/>
                    </a:cubicBezTo>
                    <a:cubicBezTo>
                      <a:pt x="52" y="1435"/>
                      <a:pt x="52" y="1435"/>
                      <a:pt x="51" y="1435"/>
                    </a:cubicBezTo>
                    <a:cubicBezTo>
                      <a:pt x="49" y="1435"/>
                      <a:pt x="48" y="1434"/>
                      <a:pt x="46" y="1432"/>
                    </a:cubicBezTo>
                    <a:cubicBezTo>
                      <a:pt x="45" y="1432"/>
                      <a:pt x="45" y="1431"/>
                      <a:pt x="44" y="1431"/>
                    </a:cubicBezTo>
                    <a:cubicBezTo>
                      <a:pt x="41" y="1431"/>
                      <a:pt x="39" y="1435"/>
                      <a:pt x="39" y="1438"/>
                    </a:cubicBezTo>
                    <a:cubicBezTo>
                      <a:pt x="39" y="1441"/>
                      <a:pt x="39" y="1444"/>
                      <a:pt x="44" y="1444"/>
                    </a:cubicBezTo>
                    <a:cubicBezTo>
                      <a:pt x="48" y="1444"/>
                      <a:pt x="50" y="1447"/>
                      <a:pt x="50" y="1448"/>
                    </a:cubicBezTo>
                    <a:cubicBezTo>
                      <a:pt x="50" y="1448"/>
                      <a:pt x="50" y="1448"/>
                      <a:pt x="50" y="1448"/>
                    </a:cubicBezTo>
                    <a:cubicBezTo>
                      <a:pt x="49" y="1448"/>
                      <a:pt x="48" y="1448"/>
                      <a:pt x="47" y="1449"/>
                    </a:cubicBezTo>
                    <a:cubicBezTo>
                      <a:pt x="46" y="1449"/>
                      <a:pt x="45" y="1451"/>
                      <a:pt x="45" y="1453"/>
                    </a:cubicBezTo>
                    <a:cubicBezTo>
                      <a:pt x="45" y="1454"/>
                      <a:pt x="44" y="1455"/>
                      <a:pt x="44" y="1456"/>
                    </a:cubicBezTo>
                    <a:cubicBezTo>
                      <a:pt x="44" y="1456"/>
                      <a:pt x="44" y="1456"/>
                      <a:pt x="44" y="1456"/>
                    </a:cubicBezTo>
                    <a:cubicBezTo>
                      <a:pt x="44" y="1457"/>
                      <a:pt x="44" y="1457"/>
                      <a:pt x="44" y="1457"/>
                    </a:cubicBezTo>
                    <a:cubicBezTo>
                      <a:pt x="44" y="1456"/>
                      <a:pt x="44" y="1456"/>
                      <a:pt x="44" y="1456"/>
                    </a:cubicBezTo>
                    <a:cubicBezTo>
                      <a:pt x="43" y="1455"/>
                      <a:pt x="43" y="1454"/>
                      <a:pt x="43" y="1452"/>
                    </a:cubicBezTo>
                    <a:cubicBezTo>
                      <a:pt x="43" y="1450"/>
                      <a:pt x="40" y="1448"/>
                      <a:pt x="38" y="1446"/>
                    </a:cubicBezTo>
                    <a:cubicBezTo>
                      <a:pt x="36" y="1444"/>
                      <a:pt x="34" y="1441"/>
                      <a:pt x="34" y="1438"/>
                    </a:cubicBezTo>
                    <a:cubicBezTo>
                      <a:pt x="34" y="1434"/>
                      <a:pt x="31" y="1435"/>
                      <a:pt x="29" y="1432"/>
                    </a:cubicBezTo>
                    <a:cubicBezTo>
                      <a:pt x="29" y="1431"/>
                      <a:pt x="27" y="1430"/>
                      <a:pt x="26" y="1430"/>
                    </a:cubicBezTo>
                    <a:cubicBezTo>
                      <a:pt x="24" y="1430"/>
                      <a:pt x="22" y="1431"/>
                      <a:pt x="21" y="1433"/>
                    </a:cubicBezTo>
                    <a:cubicBezTo>
                      <a:pt x="21" y="1434"/>
                      <a:pt x="20" y="1434"/>
                      <a:pt x="20" y="1435"/>
                    </a:cubicBezTo>
                    <a:cubicBezTo>
                      <a:pt x="20" y="1437"/>
                      <a:pt x="22" y="1439"/>
                      <a:pt x="22" y="1440"/>
                    </a:cubicBezTo>
                    <a:cubicBezTo>
                      <a:pt x="22" y="1441"/>
                      <a:pt x="22" y="1441"/>
                      <a:pt x="22" y="1442"/>
                    </a:cubicBezTo>
                    <a:cubicBezTo>
                      <a:pt x="22" y="1442"/>
                      <a:pt x="21" y="1443"/>
                      <a:pt x="21" y="1443"/>
                    </a:cubicBezTo>
                    <a:cubicBezTo>
                      <a:pt x="21" y="1444"/>
                      <a:pt x="22" y="1444"/>
                      <a:pt x="24" y="1444"/>
                    </a:cubicBezTo>
                    <a:cubicBezTo>
                      <a:pt x="24" y="1444"/>
                      <a:pt x="26" y="1444"/>
                      <a:pt x="27" y="1444"/>
                    </a:cubicBezTo>
                    <a:cubicBezTo>
                      <a:pt x="32" y="1444"/>
                      <a:pt x="34" y="1446"/>
                      <a:pt x="34" y="1449"/>
                    </a:cubicBezTo>
                    <a:cubicBezTo>
                      <a:pt x="35" y="1450"/>
                      <a:pt x="35" y="1452"/>
                      <a:pt x="35" y="1454"/>
                    </a:cubicBezTo>
                    <a:cubicBezTo>
                      <a:pt x="35" y="1456"/>
                      <a:pt x="34" y="1459"/>
                      <a:pt x="33" y="1460"/>
                    </a:cubicBezTo>
                    <a:cubicBezTo>
                      <a:pt x="32" y="1461"/>
                      <a:pt x="31" y="1461"/>
                      <a:pt x="31" y="1461"/>
                    </a:cubicBezTo>
                    <a:cubicBezTo>
                      <a:pt x="29" y="1461"/>
                      <a:pt x="27" y="1460"/>
                      <a:pt x="25" y="1459"/>
                    </a:cubicBezTo>
                    <a:cubicBezTo>
                      <a:pt x="24" y="1458"/>
                      <a:pt x="22" y="1457"/>
                      <a:pt x="22" y="1456"/>
                    </a:cubicBezTo>
                    <a:cubicBezTo>
                      <a:pt x="22" y="1456"/>
                      <a:pt x="22" y="1456"/>
                      <a:pt x="22" y="1456"/>
                    </a:cubicBezTo>
                    <a:cubicBezTo>
                      <a:pt x="21" y="1456"/>
                      <a:pt x="20" y="1457"/>
                      <a:pt x="18" y="1457"/>
                    </a:cubicBezTo>
                    <a:cubicBezTo>
                      <a:pt x="18" y="1457"/>
                      <a:pt x="18" y="1457"/>
                      <a:pt x="17" y="1457"/>
                    </a:cubicBezTo>
                    <a:cubicBezTo>
                      <a:pt x="16" y="1456"/>
                      <a:pt x="15" y="1454"/>
                      <a:pt x="14" y="1454"/>
                    </a:cubicBezTo>
                    <a:cubicBezTo>
                      <a:pt x="14" y="1454"/>
                      <a:pt x="13" y="1455"/>
                      <a:pt x="13" y="1457"/>
                    </a:cubicBezTo>
                    <a:cubicBezTo>
                      <a:pt x="13" y="1458"/>
                      <a:pt x="13" y="1458"/>
                      <a:pt x="13" y="1458"/>
                    </a:cubicBezTo>
                    <a:cubicBezTo>
                      <a:pt x="13" y="1462"/>
                      <a:pt x="17" y="1462"/>
                      <a:pt x="17" y="1462"/>
                    </a:cubicBezTo>
                    <a:cubicBezTo>
                      <a:pt x="17" y="1463"/>
                      <a:pt x="17" y="1463"/>
                      <a:pt x="17" y="1463"/>
                    </a:cubicBezTo>
                    <a:cubicBezTo>
                      <a:pt x="16" y="1463"/>
                      <a:pt x="16" y="1464"/>
                      <a:pt x="16" y="1465"/>
                    </a:cubicBezTo>
                    <a:cubicBezTo>
                      <a:pt x="16" y="1467"/>
                      <a:pt x="17" y="1468"/>
                      <a:pt x="19" y="1468"/>
                    </a:cubicBezTo>
                    <a:cubicBezTo>
                      <a:pt x="23" y="1468"/>
                      <a:pt x="23" y="1471"/>
                      <a:pt x="25" y="1471"/>
                    </a:cubicBezTo>
                    <a:cubicBezTo>
                      <a:pt x="26" y="1471"/>
                      <a:pt x="26" y="1471"/>
                      <a:pt x="26" y="1471"/>
                    </a:cubicBezTo>
                    <a:cubicBezTo>
                      <a:pt x="29" y="1470"/>
                      <a:pt x="36" y="1468"/>
                      <a:pt x="42" y="1468"/>
                    </a:cubicBezTo>
                    <a:cubicBezTo>
                      <a:pt x="43" y="1467"/>
                      <a:pt x="43" y="1467"/>
                      <a:pt x="44" y="1467"/>
                    </a:cubicBezTo>
                    <a:cubicBezTo>
                      <a:pt x="49" y="1467"/>
                      <a:pt x="53" y="1470"/>
                      <a:pt x="60" y="1470"/>
                    </a:cubicBezTo>
                    <a:cubicBezTo>
                      <a:pt x="60" y="1470"/>
                      <a:pt x="61" y="1470"/>
                      <a:pt x="61" y="1470"/>
                    </a:cubicBezTo>
                    <a:cubicBezTo>
                      <a:pt x="64" y="1470"/>
                      <a:pt x="66" y="1469"/>
                      <a:pt x="68" y="1469"/>
                    </a:cubicBezTo>
                    <a:cubicBezTo>
                      <a:pt x="71" y="1469"/>
                      <a:pt x="72" y="1470"/>
                      <a:pt x="72" y="1471"/>
                    </a:cubicBezTo>
                    <a:cubicBezTo>
                      <a:pt x="72" y="1471"/>
                      <a:pt x="71" y="1471"/>
                      <a:pt x="70" y="1471"/>
                    </a:cubicBezTo>
                    <a:cubicBezTo>
                      <a:pt x="69" y="1471"/>
                      <a:pt x="66" y="1471"/>
                      <a:pt x="64" y="1472"/>
                    </a:cubicBezTo>
                    <a:cubicBezTo>
                      <a:pt x="62" y="1472"/>
                      <a:pt x="61" y="1472"/>
                      <a:pt x="60" y="1473"/>
                    </a:cubicBezTo>
                    <a:cubicBezTo>
                      <a:pt x="61" y="1475"/>
                      <a:pt x="65" y="1474"/>
                      <a:pt x="68" y="1475"/>
                    </a:cubicBezTo>
                    <a:cubicBezTo>
                      <a:pt x="68" y="1475"/>
                      <a:pt x="70" y="1474"/>
                      <a:pt x="71" y="1474"/>
                    </a:cubicBezTo>
                    <a:cubicBezTo>
                      <a:pt x="74" y="1474"/>
                      <a:pt x="77" y="1475"/>
                      <a:pt x="80" y="1476"/>
                    </a:cubicBezTo>
                    <a:cubicBezTo>
                      <a:pt x="82" y="1477"/>
                      <a:pt x="83" y="1478"/>
                      <a:pt x="85" y="1478"/>
                    </a:cubicBezTo>
                    <a:cubicBezTo>
                      <a:pt x="86" y="1478"/>
                      <a:pt x="88" y="1477"/>
                      <a:pt x="91" y="1477"/>
                    </a:cubicBezTo>
                    <a:cubicBezTo>
                      <a:pt x="92" y="1477"/>
                      <a:pt x="92" y="1477"/>
                      <a:pt x="93" y="1477"/>
                    </a:cubicBezTo>
                    <a:cubicBezTo>
                      <a:pt x="97" y="1477"/>
                      <a:pt x="98" y="1479"/>
                      <a:pt x="102" y="1480"/>
                    </a:cubicBezTo>
                    <a:cubicBezTo>
                      <a:pt x="102" y="1481"/>
                      <a:pt x="103" y="1481"/>
                      <a:pt x="104" y="1481"/>
                    </a:cubicBezTo>
                    <a:cubicBezTo>
                      <a:pt x="107" y="1481"/>
                      <a:pt x="109" y="1478"/>
                      <a:pt x="111" y="1475"/>
                    </a:cubicBezTo>
                    <a:cubicBezTo>
                      <a:pt x="112" y="1473"/>
                      <a:pt x="113" y="1473"/>
                      <a:pt x="115" y="1473"/>
                    </a:cubicBezTo>
                    <a:cubicBezTo>
                      <a:pt x="116" y="1473"/>
                      <a:pt x="117" y="1473"/>
                      <a:pt x="118" y="1473"/>
                    </a:cubicBezTo>
                    <a:cubicBezTo>
                      <a:pt x="120" y="1473"/>
                      <a:pt x="122" y="1473"/>
                      <a:pt x="124" y="1474"/>
                    </a:cubicBezTo>
                    <a:cubicBezTo>
                      <a:pt x="126" y="1475"/>
                      <a:pt x="127" y="1475"/>
                      <a:pt x="127" y="1476"/>
                    </a:cubicBezTo>
                    <a:cubicBezTo>
                      <a:pt x="127" y="1477"/>
                      <a:pt x="127" y="1477"/>
                      <a:pt x="126" y="1477"/>
                    </a:cubicBezTo>
                    <a:cubicBezTo>
                      <a:pt x="125" y="1477"/>
                      <a:pt x="123" y="1477"/>
                      <a:pt x="122" y="1476"/>
                    </a:cubicBezTo>
                    <a:cubicBezTo>
                      <a:pt x="121" y="1475"/>
                      <a:pt x="121" y="1475"/>
                      <a:pt x="120" y="1475"/>
                    </a:cubicBezTo>
                    <a:cubicBezTo>
                      <a:pt x="119" y="1475"/>
                      <a:pt x="118" y="1476"/>
                      <a:pt x="116" y="1476"/>
                    </a:cubicBezTo>
                    <a:cubicBezTo>
                      <a:pt x="113" y="1477"/>
                      <a:pt x="111" y="1480"/>
                      <a:pt x="109" y="1482"/>
                    </a:cubicBezTo>
                    <a:cubicBezTo>
                      <a:pt x="109" y="1483"/>
                      <a:pt x="107" y="1484"/>
                      <a:pt x="106" y="1484"/>
                    </a:cubicBezTo>
                    <a:cubicBezTo>
                      <a:pt x="103" y="1484"/>
                      <a:pt x="100" y="1483"/>
                      <a:pt x="98" y="1481"/>
                    </a:cubicBezTo>
                    <a:cubicBezTo>
                      <a:pt x="96" y="1479"/>
                      <a:pt x="95" y="1478"/>
                      <a:pt x="93" y="1478"/>
                    </a:cubicBezTo>
                    <a:cubicBezTo>
                      <a:pt x="93" y="1478"/>
                      <a:pt x="92" y="1478"/>
                      <a:pt x="91" y="1479"/>
                    </a:cubicBezTo>
                    <a:cubicBezTo>
                      <a:pt x="91" y="1479"/>
                      <a:pt x="90" y="1479"/>
                      <a:pt x="88" y="1479"/>
                    </a:cubicBezTo>
                    <a:cubicBezTo>
                      <a:pt x="87" y="1479"/>
                      <a:pt x="85" y="1479"/>
                      <a:pt x="84" y="1479"/>
                    </a:cubicBezTo>
                    <a:cubicBezTo>
                      <a:pt x="82" y="1479"/>
                      <a:pt x="81" y="1479"/>
                      <a:pt x="81" y="1480"/>
                    </a:cubicBezTo>
                    <a:cubicBezTo>
                      <a:pt x="81" y="1481"/>
                      <a:pt x="83" y="1482"/>
                      <a:pt x="86" y="1484"/>
                    </a:cubicBezTo>
                    <a:cubicBezTo>
                      <a:pt x="88" y="1485"/>
                      <a:pt x="90" y="1487"/>
                      <a:pt x="90" y="1488"/>
                    </a:cubicBezTo>
                    <a:cubicBezTo>
                      <a:pt x="90" y="1488"/>
                      <a:pt x="90" y="1488"/>
                      <a:pt x="90" y="1488"/>
                    </a:cubicBezTo>
                    <a:cubicBezTo>
                      <a:pt x="90" y="1488"/>
                      <a:pt x="90" y="1488"/>
                      <a:pt x="90" y="1488"/>
                    </a:cubicBezTo>
                    <a:cubicBezTo>
                      <a:pt x="88" y="1488"/>
                      <a:pt x="80" y="1483"/>
                      <a:pt x="77" y="1480"/>
                    </a:cubicBezTo>
                    <a:cubicBezTo>
                      <a:pt x="75" y="1477"/>
                      <a:pt x="72" y="1476"/>
                      <a:pt x="70" y="1476"/>
                    </a:cubicBezTo>
                    <a:cubicBezTo>
                      <a:pt x="69" y="1476"/>
                      <a:pt x="69" y="1477"/>
                      <a:pt x="68" y="1477"/>
                    </a:cubicBezTo>
                    <a:cubicBezTo>
                      <a:pt x="68" y="1477"/>
                      <a:pt x="68" y="1477"/>
                      <a:pt x="68" y="1477"/>
                    </a:cubicBezTo>
                    <a:cubicBezTo>
                      <a:pt x="65" y="1477"/>
                      <a:pt x="60" y="1475"/>
                      <a:pt x="58" y="1474"/>
                    </a:cubicBezTo>
                    <a:cubicBezTo>
                      <a:pt x="58" y="1473"/>
                      <a:pt x="57" y="1473"/>
                      <a:pt x="56" y="1473"/>
                    </a:cubicBezTo>
                    <a:cubicBezTo>
                      <a:pt x="55" y="1473"/>
                      <a:pt x="54" y="1473"/>
                      <a:pt x="53" y="1473"/>
                    </a:cubicBezTo>
                    <a:cubicBezTo>
                      <a:pt x="51" y="1473"/>
                      <a:pt x="50" y="1473"/>
                      <a:pt x="48" y="1472"/>
                    </a:cubicBezTo>
                    <a:cubicBezTo>
                      <a:pt x="46" y="1471"/>
                      <a:pt x="44" y="1470"/>
                      <a:pt x="42" y="1470"/>
                    </a:cubicBezTo>
                    <a:cubicBezTo>
                      <a:pt x="39" y="1470"/>
                      <a:pt x="37" y="1471"/>
                      <a:pt x="36" y="1472"/>
                    </a:cubicBezTo>
                    <a:cubicBezTo>
                      <a:pt x="35" y="1473"/>
                      <a:pt x="27" y="1474"/>
                      <a:pt x="22" y="1474"/>
                    </a:cubicBezTo>
                    <a:cubicBezTo>
                      <a:pt x="21" y="1474"/>
                      <a:pt x="21" y="1474"/>
                      <a:pt x="21" y="1474"/>
                    </a:cubicBezTo>
                    <a:cubicBezTo>
                      <a:pt x="16" y="1474"/>
                      <a:pt x="14" y="1471"/>
                      <a:pt x="11" y="1471"/>
                    </a:cubicBezTo>
                    <a:cubicBezTo>
                      <a:pt x="10" y="1471"/>
                      <a:pt x="10" y="1471"/>
                      <a:pt x="10" y="1471"/>
                    </a:cubicBezTo>
                    <a:cubicBezTo>
                      <a:pt x="6" y="1471"/>
                      <a:pt x="2" y="1476"/>
                      <a:pt x="2" y="1478"/>
                    </a:cubicBezTo>
                    <a:cubicBezTo>
                      <a:pt x="2" y="1480"/>
                      <a:pt x="5" y="1480"/>
                      <a:pt x="8" y="1481"/>
                    </a:cubicBezTo>
                    <a:cubicBezTo>
                      <a:pt x="9" y="1481"/>
                      <a:pt x="10" y="1481"/>
                      <a:pt x="10" y="1482"/>
                    </a:cubicBezTo>
                    <a:cubicBezTo>
                      <a:pt x="10" y="1482"/>
                      <a:pt x="9" y="1484"/>
                      <a:pt x="9" y="1485"/>
                    </a:cubicBezTo>
                    <a:cubicBezTo>
                      <a:pt x="9" y="1485"/>
                      <a:pt x="9" y="1486"/>
                      <a:pt x="9" y="1486"/>
                    </a:cubicBezTo>
                    <a:cubicBezTo>
                      <a:pt x="10" y="1487"/>
                      <a:pt x="11" y="1488"/>
                      <a:pt x="12" y="1488"/>
                    </a:cubicBezTo>
                    <a:cubicBezTo>
                      <a:pt x="14" y="1488"/>
                      <a:pt x="17" y="1486"/>
                      <a:pt x="18" y="1483"/>
                    </a:cubicBezTo>
                    <a:cubicBezTo>
                      <a:pt x="20" y="1481"/>
                      <a:pt x="21" y="1480"/>
                      <a:pt x="24" y="1480"/>
                    </a:cubicBezTo>
                    <a:cubicBezTo>
                      <a:pt x="25" y="1480"/>
                      <a:pt x="26" y="1481"/>
                      <a:pt x="27" y="1481"/>
                    </a:cubicBezTo>
                    <a:cubicBezTo>
                      <a:pt x="31" y="1480"/>
                      <a:pt x="29" y="1476"/>
                      <a:pt x="31" y="1476"/>
                    </a:cubicBezTo>
                    <a:cubicBezTo>
                      <a:pt x="31" y="1476"/>
                      <a:pt x="32" y="1475"/>
                      <a:pt x="32" y="1475"/>
                    </a:cubicBezTo>
                    <a:cubicBezTo>
                      <a:pt x="33" y="1475"/>
                      <a:pt x="33" y="1476"/>
                      <a:pt x="33" y="1478"/>
                    </a:cubicBezTo>
                    <a:cubicBezTo>
                      <a:pt x="33" y="1478"/>
                      <a:pt x="33" y="1479"/>
                      <a:pt x="33" y="1479"/>
                    </a:cubicBezTo>
                    <a:cubicBezTo>
                      <a:pt x="32" y="1481"/>
                      <a:pt x="29" y="1481"/>
                      <a:pt x="27" y="1482"/>
                    </a:cubicBezTo>
                    <a:cubicBezTo>
                      <a:pt x="24" y="1483"/>
                      <a:pt x="21" y="1483"/>
                      <a:pt x="21" y="1487"/>
                    </a:cubicBezTo>
                    <a:cubicBezTo>
                      <a:pt x="21" y="1487"/>
                      <a:pt x="21" y="1488"/>
                      <a:pt x="21" y="1488"/>
                    </a:cubicBezTo>
                    <a:cubicBezTo>
                      <a:pt x="21" y="1489"/>
                      <a:pt x="21" y="1489"/>
                      <a:pt x="22" y="1489"/>
                    </a:cubicBezTo>
                    <a:cubicBezTo>
                      <a:pt x="22" y="1489"/>
                      <a:pt x="23" y="1488"/>
                      <a:pt x="25" y="1488"/>
                    </a:cubicBezTo>
                    <a:cubicBezTo>
                      <a:pt x="26" y="1488"/>
                      <a:pt x="27" y="1488"/>
                      <a:pt x="27" y="1488"/>
                    </a:cubicBezTo>
                    <a:cubicBezTo>
                      <a:pt x="28" y="1488"/>
                      <a:pt x="28" y="1488"/>
                      <a:pt x="28" y="1488"/>
                    </a:cubicBezTo>
                    <a:cubicBezTo>
                      <a:pt x="28" y="1489"/>
                      <a:pt x="27" y="1489"/>
                      <a:pt x="27" y="1489"/>
                    </a:cubicBezTo>
                    <a:cubicBezTo>
                      <a:pt x="27" y="1489"/>
                      <a:pt x="27" y="1489"/>
                      <a:pt x="27" y="1489"/>
                    </a:cubicBezTo>
                    <a:cubicBezTo>
                      <a:pt x="27" y="1489"/>
                      <a:pt x="26" y="1489"/>
                      <a:pt x="26" y="1489"/>
                    </a:cubicBezTo>
                    <a:cubicBezTo>
                      <a:pt x="24" y="1489"/>
                      <a:pt x="22" y="1490"/>
                      <a:pt x="22" y="1493"/>
                    </a:cubicBezTo>
                    <a:cubicBezTo>
                      <a:pt x="22" y="1494"/>
                      <a:pt x="21" y="1494"/>
                      <a:pt x="21" y="1494"/>
                    </a:cubicBezTo>
                    <a:cubicBezTo>
                      <a:pt x="21" y="1494"/>
                      <a:pt x="20" y="1493"/>
                      <a:pt x="19" y="1492"/>
                    </a:cubicBezTo>
                    <a:cubicBezTo>
                      <a:pt x="19" y="1491"/>
                      <a:pt x="18" y="1490"/>
                      <a:pt x="17" y="1490"/>
                    </a:cubicBezTo>
                    <a:cubicBezTo>
                      <a:pt x="16" y="1490"/>
                      <a:pt x="15" y="1491"/>
                      <a:pt x="13" y="1494"/>
                    </a:cubicBezTo>
                    <a:cubicBezTo>
                      <a:pt x="13" y="1496"/>
                      <a:pt x="12" y="1497"/>
                      <a:pt x="12" y="1499"/>
                    </a:cubicBezTo>
                    <a:cubicBezTo>
                      <a:pt x="12" y="1502"/>
                      <a:pt x="14" y="1505"/>
                      <a:pt x="14" y="1506"/>
                    </a:cubicBezTo>
                    <a:cubicBezTo>
                      <a:pt x="14" y="1507"/>
                      <a:pt x="15" y="1508"/>
                      <a:pt x="16" y="1508"/>
                    </a:cubicBezTo>
                    <a:cubicBezTo>
                      <a:pt x="17" y="1508"/>
                      <a:pt x="19" y="1507"/>
                      <a:pt x="20" y="1507"/>
                    </a:cubicBezTo>
                    <a:cubicBezTo>
                      <a:pt x="21" y="1506"/>
                      <a:pt x="22" y="1506"/>
                      <a:pt x="23" y="1506"/>
                    </a:cubicBezTo>
                    <a:cubicBezTo>
                      <a:pt x="26" y="1506"/>
                      <a:pt x="28" y="1507"/>
                      <a:pt x="28" y="1509"/>
                    </a:cubicBezTo>
                    <a:cubicBezTo>
                      <a:pt x="28" y="1510"/>
                      <a:pt x="28" y="1510"/>
                      <a:pt x="26" y="1510"/>
                    </a:cubicBezTo>
                    <a:cubicBezTo>
                      <a:pt x="24" y="1510"/>
                      <a:pt x="21" y="1509"/>
                      <a:pt x="20" y="1509"/>
                    </a:cubicBezTo>
                    <a:cubicBezTo>
                      <a:pt x="20" y="1509"/>
                      <a:pt x="19" y="1509"/>
                      <a:pt x="19" y="1509"/>
                    </a:cubicBezTo>
                    <a:cubicBezTo>
                      <a:pt x="17" y="1509"/>
                      <a:pt x="16" y="1510"/>
                      <a:pt x="16" y="1511"/>
                    </a:cubicBezTo>
                    <a:cubicBezTo>
                      <a:pt x="16" y="1512"/>
                      <a:pt x="17" y="1512"/>
                      <a:pt x="18" y="1512"/>
                    </a:cubicBezTo>
                    <a:cubicBezTo>
                      <a:pt x="19" y="1512"/>
                      <a:pt x="20" y="1512"/>
                      <a:pt x="21" y="1512"/>
                    </a:cubicBezTo>
                    <a:cubicBezTo>
                      <a:pt x="22" y="1512"/>
                      <a:pt x="22" y="1512"/>
                      <a:pt x="22" y="1512"/>
                    </a:cubicBezTo>
                    <a:cubicBezTo>
                      <a:pt x="25" y="1512"/>
                      <a:pt x="29" y="1515"/>
                      <a:pt x="32" y="1515"/>
                    </a:cubicBezTo>
                    <a:cubicBezTo>
                      <a:pt x="33" y="1515"/>
                      <a:pt x="33" y="1516"/>
                      <a:pt x="33" y="1516"/>
                    </a:cubicBezTo>
                    <a:cubicBezTo>
                      <a:pt x="33" y="1517"/>
                      <a:pt x="33" y="1518"/>
                      <a:pt x="31" y="1518"/>
                    </a:cubicBezTo>
                    <a:cubicBezTo>
                      <a:pt x="31" y="1518"/>
                      <a:pt x="30" y="1518"/>
                      <a:pt x="30" y="1518"/>
                    </a:cubicBezTo>
                    <a:cubicBezTo>
                      <a:pt x="28" y="1518"/>
                      <a:pt x="22" y="1515"/>
                      <a:pt x="20" y="1515"/>
                    </a:cubicBezTo>
                    <a:cubicBezTo>
                      <a:pt x="19" y="1515"/>
                      <a:pt x="19" y="1515"/>
                      <a:pt x="19" y="1515"/>
                    </a:cubicBezTo>
                    <a:cubicBezTo>
                      <a:pt x="19" y="1516"/>
                      <a:pt x="19" y="1516"/>
                      <a:pt x="19" y="1516"/>
                    </a:cubicBezTo>
                    <a:cubicBezTo>
                      <a:pt x="19" y="1518"/>
                      <a:pt x="24" y="1520"/>
                      <a:pt x="26" y="1522"/>
                    </a:cubicBezTo>
                    <a:cubicBezTo>
                      <a:pt x="28" y="1524"/>
                      <a:pt x="32" y="1526"/>
                      <a:pt x="37" y="1526"/>
                    </a:cubicBezTo>
                    <a:cubicBezTo>
                      <a:pt x="38" y="1526"/>
                      <a:pt x="40" y="1526"/>
                      <a:pt x="41" y="1525"/>
                    </a:cubicBezTo>
                    <a:cubicBezTo>
                      <a:pt x="42" y="1525"/>
                      <a:pt x="42" y="1525"/>
                      <a:pt x="43" y="1525"/>
                    </a:cubicBezTo>
                    <a:cubicBezTo>
                      <a:pt x="44" y="1525"/>
                      <a:pt x="45" y="1526"/>
                      <a:pt x="45" y="1526"/>
                    </a:cubicBezTo>
                    <a:cubicBezTo>
                      <a:pt x="45" y="1527"/>
                      <a:pt x="44" y="1527"/>
                      <a:pt x="44" y="1528"/>
                    </a:cubicBezTo>
                    <a:cubicBezTo>
                      <a:pt x="44" y="1528"/>
                      <a:pt x="45" y="1529"/>
                      <a:pt x="46" y="1530"/>
                    </a:cubicBezTo>
                    <a:cubicBezTo>
                      <a:pt x="46" y="1530"/>
                      <a:pt x="47" y="1530"/>
                      <a:pt x="47" y="1530"/>
                    </a:cubicBezTo>
                    <a:cubicBezTo>
                      <a:pt x="50" y="1530"/>
                      <a:pt x="53" y="1527"/>
                      <a:pt x="56" y="1524"/>
                    </a:cubicBezTo>
                    <a:cubicBezTo>
                      <a:pt x="57" y="1524"/>
                      <a:pt x="58" y="1524"/>
                      <a:pt x="58" y="1524"/>
                    </a:cubicBezTo>
                    <a:cubicBezTo>
                      <a:pt x="60" y="1524"/>
                      <a:pt x="61" y="1524"/>
                      <a:pt x="62" y="1525"/>
                    </a:cubicBezTo>
                    <a:cubicBezTo>
                      <a:pt x="63" y="1525"/>
                      <a:pt x="64" y="1526"/>
                      <a:pt x="64" y="1527"/>
                    </a:cubicBezTo>
                    <a:cubicBezTo>
                      <a:pt x="64" y="1527"/>
                      <a:pt x="64" y="1527"/>
                      <a:pt x="63" y="1527"/>
                    </a:cubicBezTo>
                    <a:cubicBezTo>
                      <a:pt x="63" y="1527"/>
                      <a:pt x="63" y="1528"/>
                      <a:pt x="63" y="1528"/>
                    </a:cubicBezTo>
                    <a:cubicBezTo>
                      <a:pt x="61" y="1528"/>
                      <a:pt x="59" y="1526"/>
                      <a:pt x="58" y="1526"/>
                    </a:cubicBezTo>
                    <a:cubicBezTo>
                      <a:pt x="58" y="1526"/>
                      <a:pt x="58" y="1526"/>
                      <a:pt x="58" y="1526"/>
                    </a:cubicBezTo>
                    <a:cubicBezTo>
                      <a:pt x="56" y="1526"/>
                      <a:pt x="54" y="1528"/>
                      <a:pt x="52" y="1530"/>
                    </a:cubicBezTo>
                    <a:cubicBezTo>
                      <a:pt x="51" y="1531"/>
                      <a:pt x="50" y="1531"/>
                      <a:pt x="49" y="1531"/>
                    </a:cubicBezTo>
                    <a:cubicBezTo>
                      <a:pt x="45" y="1531"/>
                      <a:pt x="41" y="1529"/>
                      <a:pt x="40" y="1528"/>
                    </a:cubicBezTo>
                    <a:cubicBezTo>
                      <a:pt x="40" y="1527"/>
                      <a:pt x="39" y="1527"/>
                      <a:pt x="39" y="1527"/>
                    </a:cubicBezTo>
                    <a:cubicBezTo>
                      <a:pt x="36" y="1527"/>
                      <a:pt x="33" y="1529"/>
                      <a:pt x="31" y="1529"/>
                    </a:cubicBezTo>
                    <a:cubicBezTo>
                      <a:pt x="31" y="1529"/>
                      <a:pt x="30" y="1528"/>
                      <a:pt x="30" y="1528"/>
                    </a:cubicBezTo>
                    <a:cubicBezTo>
                      <a:pt x="30" y="1528"/>
                      <a:pt x="29" y="1528"/>
                      <a:pt x="28" y="1528"/>
                    </a:cubicBezTo>
                    <a:cubicBezTo>
                      <a:pt x="26" y="1528"/>
                      <a:pt x="23" y="1529"/>
                      <a:pt x="21" y="1530"/>
                    </a:cubicBezTo>
                    <a:cubicBezTo>
                      <a:pt x="19" y="1532"/>
                      <a:pt x="12" y="1533"/>
                      <a:pt x="12" y="1536"/>
                    </a:cubicBezTo>
                    <a:cubicBezTo>
                      <a:pt x="12" y="1537"/>
                      <a:pt x="12" y="1537"/>
                      <a:pt x="13" y="1537"/>
                    </a:cubicBezTo>
                    <a:cubicBezTo>
                      <a:pt x="14" y="1537"/>
                      <a:pt x="17" y="1535"/>
                      <a:pt x="18" y="1535"/>
                    </a:cubicBezTo>
                    <a:cubicBezTo>
                      <a:pt x="19" y="1535"/>
                      <a:pt x="19" y="1535"/>
                      <a:pt x="19" y="1536"/>
                    </a:cubicBezTo>
                    <a:cubicBezTo>
                      <a:pt x="19" y="1536"/>
                      <a:pt x="19" y="1536"/>
                      <a:pt x="19" y="1537"/>
                    </a:cubicBezTo>
                    <a:cubicBezTo>
                      <a:pt x="19" y="1537"/>
                      <a:pt x="19" y="1537"/>
                      <a:pt x="18" y="1537"/>
                    </a:cubicBezTo>
                    <a:cubicBezTo>
                      <a:pt x="17" y="1537"/>
                      <a:pt x="16" y="1537"/>
                      <a:pt x="16" y="1537"/>
                    </a:cubicBezTo>
                    <a:cubicBezTo>
                      <a:pt x="15" y="1537"/>
                      <a:pt x="15" y="1537"/>
                      <a:pt x="15" y="1538"/>
                    </a:cubicBezTo>
                    <a:cubicBezTo>
                      <a:pt x="15" y="1539"/>
                      <a:pt x="17" y="1544"/>
                      <a:pt x="17" y="1545"/>
                    </a:cubicBezTo>
                    <a:cubicBezTo>
                      <a:pt x="17" y="1546"/>
                      <a:pt x="18" y="1547"/>
                      <a:pt x="20" y="1547"/>
                    </a:cubicBezTo>
                    <a:cubicBezTo>
                      <a:pt x="22" y="1547"/>
                      <a:pt x="24" y="1546"/>
                      <a:pt x="26" y="1545"/>
                    </a:cubicBezTo>
                    <a:cubicBezTo>
                      <a:pt x="27" y="1543"/>
                      <a:pt x="30" y="1542"/>
                      <a:pt x="33" y="1542"/>
                    </a:cubicBezTo>
                    <a:cubicBezTo>
                      <a:pt x="34" y="1542"/>
                      <a:pt x="35" y="1543"/>
                      <a:pt x="35" y="1543"/>
                    </a:cubicBezTo>
                    <a:cubicBezTo>
                      <a:pt x="35" y="1543"/>
                      <a:pt x="35" y="1544"/>
                      <a:pt x="35" y="1544"/>
                    </a:cubicBezTo>
                    <a:cubicBezTo>
                      <a:pt x="35" y="1545"/>
                      <a:pt x="34" y="1545"/>
                      <a:pt x="33" y="1545"/>
                    </a:cubicBezTo>
                    <a:cubicBezTo>
                      <a:pt x="32" y="1545"/>
                      <a:pt x="31" y="1544"/>
                      <a:pt x="30" y="1544"/>
                    </a:cubicBezTo>
                    <a:cubicBezTo>
                      <a:pt x="30" y="1544"/>
                      <a:pt x="29" y="1545"/>
                      <a:pt x="29" y="1545"/>
                    </a:cubicBezTo>
                    <a:cubicBezTo>
                      <a:pt x="27" y="1546"/>
                      <a:pt x="24" y="1550"/>
                      <a:pt x="20" y="1550"/>
                    </a:cubicBezTo>
                    <a:cubicBezTo>
                      <a:pt x="17" y="1551"/>
                      <a:pt x="13" y="1550"/>
                      <a:pt x="13" y="1554"/>
                    </a:cubicBezTo>
                    <a:cubicBezTo>
                      <a:pt x="13" y="1555"/>
                      <a:pt x="13" y="1555"/>
                      <a:pt x="13" y="1556"/>
                    </a:cubicBezTo>
                    <a:cubicBezTo>
                      <a:pt x="14" y="1561"/>
                      <a:pt x="19" y="1561"/>
                      <a:pt x="22" y="1561"/>
                    </a:cubicBezTo>
                    <a:cubicBezTo>
                      <a:pt x="24" y="1561"/>
                      <a:pt x="26" y="1562"/>
                      <a:pt x="28" y="1563"/>
                    </a:cubicBezTo>
                    <a:cubicBezTo>
                      <a:pt x="30" y="1564"/>
                      <a:pt x="31" y="1565"/>
                      <a:pt x="31" y="1566"/>
                    </a:cubicBezTo>
                    <a:cubicBezTo>
                      <a:pt x="31" y="1566"/>
                      <a:pt x="31" y="1566"/>
                      <a:pt x="31" y="1566"/>
                    </a:cubicBezTo>
                    <a:cubicBezTo>
                      <a:pt x="31" y="1566"/>
                      <a:pt x="31" y="1566"/>
                      <a:pt x="30" y="1566"/>
                    </a:cubicBezTo>
                    <a:cubicBezTo>
                      <a:pt x="29" y="1566"/>
                      <a:pt x="25" y="1564"/>
                      <a:pt x="25" y="1564"/>
                    </a:cubicBezTo>
                    <a:cubicBezTo>
                      <a:pt x="24" y="1563"/>
                      <a:pt x="23" y="1563"/>
                      <a:pt x="22" y="1563"/>
                    </a:cubicBezTo>
                    <a:cubicBezTo>
                      <a:pt x="21" y="1563"/>
                      <a:pt x="20" y="1563"/>
                      <a:pt x="20" y="1565"/>
                    </a:cubicBezTo>
                    <a:cubicBezTo>
                      <a:pt x="20" y="1565"/>
                      <a:pt x="20" y="1565"/>
                      <a:pt x="20" y="1565"/>
                    </a:cubicBezTo>
                    <a:cubicBezTo>
                      <a:pt x="20" y="1569"/>
                      <a:pt x="26" y="1573"/>
                      <a:pt x="29" y="1575"/>
                    </a:cubicBezTo>
                    <a:cubicBezTo>
                      <a:pt x="30" y="1575"/>
                      <a:pt x="31" y="1575"/>
                      <a:pt x="31" y="1575"/>
                    </a:cubicBezTo>
                    <a:cubicBezTo>
                      <a:pt x="33" y="1575"/>
                      <a:pt x="35" y="1575"/>
                      <a:pt x="36" y="1575"/>
                    </a:cubicBezTo>
                    <a:cubicBezTo>
                      <a:pt x="36" y="1575"/>
                      <a:pt x="36" y="1575"/>
                      <a:pt x="37" y="1575"/>
                    </a:cubicBezTo>
                    <a:cubicBezTo>
                      <a:pt x="38" y="1576"/>
                      <a:pt x="39" y="1579"/>
                      <a:pt x="42" y="1579"/>
                    </a:cubicBezTo>
                    <a:cubicBezTo>
                      <a:pt x="42" y="1579"/>
                      <a:pt x="42" y="1579"/>
                      <a:pt x="42" y="1579"/>
                    </a:cubicBezTo>
                    <a:cubicBezTo>
                      <a:pt x="46" y="1578"/>
                      <a:pt x="53" y="1572"/>
                      <a:pt x="57" y="1570"/>
                    </a:cubicBezTo>
                    <a:cubicBezTo>
                      <a:pt x="59" y="1568"/>
                      <a:pt x="60" y="1568"/>
                      <a:pt x="62" y="1568"/>
                    </a:cubicBezTo>
                    <a:cubicBezTo>
                      <a:pt x="63" y="1568"/>
                      <a:pt x="64" y="1568"/>
                      <a:pt x="65" y="1568"/>
                    </a:cubicBezTo>
                    <a:cubicBezTo>
                      <a:pt x="66" y="1568"/>
                      <a:pt x="67" y="1568"/>
                      <a:pt x="69" y="1568"/>
                    </a:cubicBezTo>
                    <a:cubicBezTo>
                      <a:pt x="70" y="1567"/>
                      <a:pt x="71" y="1567"/>
                      <a:pt x="72" y="1567"/>
                    </a:cubicBezTo>
                    <a:cubicBezTo>
                      <a:pt x="75" y="1567"/>
                      <a:pt x="78" y="1568"/>
                      <a:pt x="81" y="1569"/>
                    </a:cubicBezTo>
                    <a:cubicBezTo>
                      <a:pt x="81" y="1569"/>
                      <a:pt x="82" y="1570"/>
                      <a:pt x="82" y="1570"/>
                    </a:cubicBezTo>
                    <a:cubicBezTo>
                      <a:pt x="85" y="1569"/>
                      <a:pt x="87" y="1567"/>
                      <a:pt x="88" y="1567"/>
                    </a:cubicBezTo>
                    <a:cubicBezTo>
                      <a:pt x="89" y="1567"/>
                      <a:pt x="89" y="1567"/>
                      <a:pt x="89" y="1568"/>
                    </a:cubicBezTo>
                    <a:cubicBezTo>
                      <a:pt x="90" y="1570"/>
                      <a:pt x="94" y="1570"/>
                      <a:pt x="97" y="1574"/>
                    </a:cubicBezTo>
                    <a:cubicBezTo>
                      <a:pt x="98" y="1575"/>
                      <a:pt x="100" y="1575"/>
                      <a:pt x="101" y="1575"/>
                    </a:cubicBezTo>
                    <a:cubicBezTo>
                      <a:pt x="104" y="1575"/>
                      <a:pt x="107" y="1574"/>
                      <a:pt x="109" y="1573"/>
                    </a:cubicBezTo>
                    <a:cubicBezTo>
                      <a:pt x="111" y="1572"/>
                      <a:pt x="111" y="1571"/>
                      <a:pt x="111" y="1570"/>
                    </a:cubicBezTo>
                    <a:cubicBezTo>
                      <a:pt x="111" y="1569"/>
                      <a:pt x="111" y="1567"/>
                      <a:pt x="111" y="1565"/>
                    </a:cubicBezTo>
                    <a:cubicBezTo>
                      <a:pt x="111" y="1565"/>
                      <a:pt x="111" y="1564"/>
                      <a:pt x="111" y="1563"/>
                    </a:cubicBezTo>
                    <a:cubicBezTo>
                      <a:pt x="112" y="1562"/>
                      <a:pt x="112" y="1561"/>
                      <a:pt x="112" y="1560"/>
                    </a:cubicBezTo>
                    <a:cubicBezTo>
                      <a:pt x="112" y="1559"/>
                      <a:pt x="111" y="1558"/>
                      <a:pt x="111" y="1556"/>
                    </a:cubicBezTo>
                    <a:cubicBezTo>
                      <a:pt x="111" y="1556"/>
                      <a:pt x="111" y="1555"/>
                      <a:pt x="111" y="1555"/>
                    </a:cubicBezTo>
                    <a:cubicBezTo>
                      <a:pt x="111" y="1555"/>
                      <a:pt x="111" y="1555"/>
                      <a:pt x="111" y="1555"/>
                    </a:cubicBezTo>
                    <a:cubicBezTo>
                      <a:pt x="111" y="1555"/>
                      <a:pt x="112" y="1555"/>
                      <a:pt x="112" y="1555"/>
                    </a:cubicBezTo>
                    <a:cubicBezTo>
                      <a:pt x="113" y="1555"/>
                      <a:pt x="114" y="1555"/>
                      <a:pt x="116" y="1554"/>
                    </a:cubicBezTo>
                    <a:cubicBezTo>
                      <a:pt x="118" y="1551"/>
                      <a:pt x="121" y="1545"/>
                      <a:pt x="122" y="1543"/>
                    </a:cubicBezTo>
                    <a:cubicBezTo>
                      <a:pt x="122" y="1552"/>
                      <a:pt x="114" y="1556"/>
                      <a:pt x="114" y="1559"/>
                    </a:cubicBezTo>
                    <a:cubicBezTo>
                      <a:pt x="114" y="1559"/>
                      <a:pt x="114" y="1560"/>
                      <a:pt x="114" y="1560"/>
                    </a:cubicBezTo>
                    <a:cubicBezTo>
                      <a:pt x="115" y="1564"/>
                      <a:pt x="123" y="1567"/>
                      <a:pt x="129" y="1567"/>
                    </a:cubicBezTo>
                    <a:cubicBezTo>
                      <a:pt x="134" y="1567"/>
                      <a:pt x="136" y="1568"/>
                      <a:pt x="136" y="1569"/>
                    </a:cubicBezTo>
                    <a:cubicBezTo>
                      <a:pt x="136" y="1570"/>
                      <a:pt x="136" y="1570"/>
                      <a:pt x="136" y="1571"/>
                    </a:cubicBezTo>
                    <a:cubicBezTo>
                      <a:pt x="135" y="1571"/>
                      <a:pt x="135" y="1572"/>
                      <a:pt x="135" y="1572"/>
                    </a:cubicBezTo>
                    <a:cubicBezTo>
                      <a:pt x="135" y="1574"/>
                      <a:pt x="136" y="1575"/>
                      <a:pt x="138" y="1575"/>
                    </a:cubicBezTo>
                    <a:cubicBezTo>
                      <a:pt x="138" y="1575"/>
                      <a:pt x="139" y="1575"/>
                      <a:pt x="139" y="1574"/>
                    </a:cubicBezTo>
                    <a:cubicBezTo>
                      <a:pt x="140" y="1573"/>
                      <a:pt x="142" y="1572"/>
                      <a:pt x="146" y="1572"/>
                    </a:cubicBezTo>
                    <a:cubicBezTo>
                      <a:pt x="150" y="1571"/>
                      <a:pt x="150" y="1570"/>
                      <a:pt x="152" y="1567"/>
                    </a:cubicBezTo>
                    <a:cubicBezTo>
                      <a:pt x="153" y="1566"/>
                      <a:pt x="154" y="1566"/>
                      <a:pt x="154" y="1566"/>
                    </a:cubicBezTo>
                    <a:cubicBezTo>
                      <a:pt x="156" y="1566"/>
                      <a:pt x="158" y="1568"/>
                      <a:pt x="160" y="1568"/>
                    </a:cubicBezTo>
                    <a:cubicBezTo>
                      <a:pt x="160" y="1568"/>
                      <a:pt x="160" y="1568"/>
                      <a:pt x="161" y="1568"/>
                    </a:cubicBezTo>
                    <a:cubicBezTo>
                      <a:pt x="161" y="1567"/>
                      <a:pt x="161" y="1567"/>
                      <a:pt x="161" y="1566"/>
                    </a:cubicBezTo>
                    <a:cubicBezTo>
                      <a:pt x="161" y="1565"/>
                      <a:pt x="160" y="1563"/>
                      <a:pt x="160" y="1561"/>
                    </a:cubicBezTo>
                    <a:cubicBezTo>
                      <a:pt x="160" y="1561"/>
                      <a:pt x="160" y="1561"/>
                      <a:pt x="160" y="1560"/>
                    </a:cubicBezTo>
                    <a:cubicBezTo>
                      <a:pt x="160" y="1560"/>
                      <a:pt x="160" y="1560"/>
                      <a:pt x="160" y="1559"/>
                    </a:cubicBezTo>
                    <a:cubicBezTo>
                      <a:pt x="160" y="1557"/>
                      <a:pt x="159" y="1556"/>
                      <a:pt x="157" y="1554"/>
                    </a:cubicBezTo>
                    <a:cubicBezTo>
                      <a:pt x="156" y="1553"/>
                      <a:pt x="155" y="1552"/>
                      <a:pt x="155" y="1551"/>
                    </a:cubicBezTo>
                    <a:cubicBezTo>
                      <a:pt x="155" y="1550"/>
                      <a:pt x="156" y="1549"/>
                      <a:pt x="158" y="1548"/>
                    </a:cubicBezTo>
                    <a:cubicBezTo>
                      <a:pt x="160" y="1547"/>
                      <a:pt x="161" y="1546"/>
                      <a:pt x="161" y="1544"/>
                    </a:cubicBezTo>
                    <a:cubicBezTo>
                      <a:pt x="161" y="1543"/>
                      <a:pt x="160" y="1542"/>
                      <a:pt x="160" y="1541"/>
                    </a:cubicBezTo>
                    <a:cubicBezTo>
                      <a:pt x="160" y="1541"/>
                      <a:pt x="160" y="1541"/>
                      <a:pt x="160" y="1540"/>
                    </a:cubicBezTo>
                    <a:cubicBezTo>
                      <a:pt x="160" y="1538"/>
                      <a:pt x="163" y="1538"/>
                      <a:pt x="166" y="1536"/>
                    </a:cubicBezTo>
                    <a:cubicBezTo>
                      <a:pt x="169" y="1534"/>
                      <a:pt x="175" y="1527"/>
                      <a:pt x="176" y="1528"/>
                    </a:cubicBezTo>
                    <a:cubicBezTo>
                      <a:pt x="176" y="1528"/>
                      <a:pt x="176" y="1528"/>
                      <a:pt x="176" y="1528"/>
                    </a:cubicBezTo>
                    <a:cubicBezTo>
                      <a:pt x="176" y="1528"/>
                      <a:pt x="176" y="1528"/>
                      <a:pt x="176" y="1528"/>
                    </a:cubicBezTo>
                    <a:cubicBezTo>
                      <a:pt x="176" y="1528"/>
                      <a:pt x="173" y="1530"/>
                      <a:pt x="171" y="1533"/>
                    </a:cubicBezTo>
                    <a:cubicBezTo>
                      <a:pt x="168" y="1535"/>
                      <a:pt x="165" y="1538"/>
                      <a:pt x="165" y="1540"/>
                    </a:cubicBezTo>
                    <a:cubicBezTo>
                      <a:pt x="164" y="1545"/>
                      <a:pt x="161" y="1545"/>
                      <a:pt x="160" y="1548"/>
                    </a:cubicBezTo>
                    <a:cubicBezTo>
                      <a:pt x="160" y="1549"/>
                      <a:pt x="160" y="1549"/>
                      <a:pt x="160" y="1549"/>
                    </a:cubicBezTo>
                    <a:cubicBezTo>
                      <a:pt x="160" y="1552"/>
                      <a:pt x="162" y="1556"/>
                      <a:pt x="163" y="1560"/>
                    </a:cubicBezTo>
                    <a:cubicBezTo>
                      <a:pt x="163" y="1562"/>
                      <a:pt x="165" y="1563"/>
                      <a:pt x="167" y="1563"/>
                    </a:cubicBezTo>
                    <a:cubicBezTo>
                      <a:pt x="168" y="1563"/>
                      <a:pt x="171" y="1562"/>
                      <a:pt x="173" y="1562"/>
                    </a:cubicBezTo>
                    <a:cubicBezTo>
                      <a:pt x="178" y="1562"/>
                      <a:pt x="181" y="1558"/>
                      <a:pt x="181" y="1559"/>
                    </a:cubicBezTo>
                    <a:cubicBezTo>
                      <a:pt x="181" y="1559"/>
                      <a:pt x="181" y="1559"/>
                      <a:pt x="181" y="1559"/>
                    </a:cubicBezTo>
                    <a:cubicBezTo>
                      <a:pt x="181" y="1559"/>
                      <a:pt x="181" y="1560"/>
                      <a:pt x="181" y="1560"/>
                    </a:cubicBezTo>
                    <a:cubicBezTo>
                      <a:pt x="181" y="1562"/>
                      <a:pt x="177" y="1564"/>
                      <a:pt x="174" y="1565"/>
                    </a:cubicBezTo>
                    <a:cubicBezTo>
                      <a:pt x="170" y="1566"/>
                      <a:pt x="166" y="1567"/>
                      <a:pt x="165" y="1568"/>
                    </a:cubicBezTo>
                    <a:cubicBezTo>
                      <a:pt x="165" y="1569"/>
                      <a:pt x="165" y="1569"/>
                      <a:pt x="165" y="1569"/>
                    </a:cubicBezTo>
                    <a:cubicBezTo>
                      <a:pt x="165" y="1572"/>
                      <a:pt x="168" y="1575"/>
                      <a:pt x="168" y="1576"/>
                    </a:cubicBezTo>
                    <a:cubicBezTo>
                      <a:pt x="168" y="1576"/>
                      <a:pt x="167" y="1576"/>
                      <a:pt x="167" y="1576"/>
                    </a:cubicBezTo>
                    <a:cubicBezTo>
                      <a:pt x="166" y="1576"/>
                      <a:pt x="163" y="1576"/>
                      <a:pt x="162" y="1575"/>
                    </a:cubicBezTo>
                    <a:cubicBezTo>
                      <a:pt x="161" y="1573"/>
                      <a:pt x="158" y="1571"/>
                      <a:pt x="155" y="1571"/>
                    </a:cubicBezTo>
                    <a:cubicBezTo>
                      <a:pt x="154" y="1571"/>
                      <a:pt x="153" y="1571"/>
                      <a:pt x="153" y="1572"/>
                    </a:cubicBezTo>
                    <a:cubicBezTo>
                      <a:pt x="153" y="1575"/>
                      <a:pt x="141" y="1573"/>
                      <a:pt x="140" y="1578"/>
                    </a:cubicBezTo>
                    <a:cubicBezTo>
                      <a:pt x="140" y="1578"/>
                      <a:pt x="140" y="1578"/>
                      <a:pt x="140" y="1578"/>
                    </a:cubicBezTo>
                    <a:cubicBezTo>
                      <a:pt x="140" y="1582"/>
                      <a:pt x="144" y="1585"/>
                      <a:pt x="144" y="1590"/>
                    </a:cubicBezTo>
                    <a:cubicBezTo>
                      <a:pt x="145" y="1596"/>
                      <a:pt x="149" y="1596"/>
                      <a:pt x="150" y="1599"/>
                    </a:cubicBezTo>
                    <a:cubicBezTo>
                      <a:pt x="150" y="1599"/>
                      <a:pt x="150" y="1600"/>
                      <a:pt x="150" y="1600"/>
                    </a:cubicBezTo>
                    <a:cubicBezTo>
                      <a:pt x="150" y="1602"/>
                      <a:pt x="150" y="1603"/>
                      <a:pt x="149" y="1604"/>
                    </a:cubicBezTo>
                    <a:cubicBezTo>
                      <a:pt x="148" y="1605"/>
                      <a:pt x="147" y="1606"/>
                      <a:pt x="147" y="1606"/>
                    </a:cubicBezTo>
                    <a:cubicBezTo>
                      <a:pt x="147" y="1606"/>
                      <a:pt x="146" y="1606"/>
                      <a:pt x="146" y="1605"/>
                    </a:cubicBezTo>
                    <a:cubicBezTo>
                      <a:pt x="146" y="1605"/>
                      <a:pt x="146" y="1604"/>
                      <a:pt x="146" y="1603"/>
                    </a:cubicBezTo>
                    <a:cubicBezTo>
                      <a:pt x="146" y="1602"/>
                      <a:pt x="146" y="1601"/>
                      <a:pt x="147" y="1599"/>
                    </a:cubicBezTo>
                    <a:cubicBezTo>
                      <a:pt x="147" y="1599"/>
                      <a:pt x="147" y="1598"/>
                      <a:pt x="147" y="1598"/>
                    </a:cubicBezTo>
                    <a:cubicBezTo>
                      <a:pt x="147" y="1595"/>
                      <a:pt x="144" y="1593"/>
                      <a:pt x="142" y="1592"/>
                    </a:cubicBezTo>
                    <a:cubicBezTo>
                      <a:pt x="140" y="1592"/>
                      <a:pt x="139" y="1584"/>
                      <a:pt x="139" y="1581"/>
                    </a:cubicBezTo>
                    <a:cubicBezTo>
                      <a:pt x="138" y="1578"/>
                      <a:pt x="131" y="1577"/>
                      <a:pt x="131" y="1574"/>
                    </a:cubicBezTo>
                    <a:cubicBezTo>
                      <a:pt x="131" y="1571"/>
                      <a:pt x="129" y="1570"/>
                      <a:pt x="126" y="1570"/>
                    </a:cubicBezTo>
                    <a:cubicBezTo>
                      <a:pt x="126" y="1570"/>
                      <a:pt x="125" y="1570"/>
                      <a:pt x="124" y="1571"/>
                    </a:cubicBezTo>
                    <a:cubicBezTo>
                      <a:pt x="124" y="1571"/>
                      <a:pt x="124" y="1571"/>
                      <a:pt x="123" y="1571"/>
                    </a:cubicBezTo>
                    <a:cubicBezTo>
                      <a:pt x="121" y="1571"/>
                      <a:pt x="118" y="1567"/>
                      <a:pt x="116" y="1567"/>
                    </a:cubicBezTo>
                    <a:cubicBezTo>
                      <a:pt x="115" y="1567"/>
                      <a:pt x="115" y="1567"/>
                      <a:pt x="115" y="1567"/>
                    </a:cubicBezTo>
                    <a:cubicBezTo>
                      <a:pt x="114" y="1568"/>
                      <a:pt x="114" y="1570"/>
                      <a:pt x="113" y="1573"/>
                    </a:cubicBezTo>
                    <a:cubicBezTo>
                      <a:pt x="113" y="1575"/>
                      <a:pt x="113" y="1577"/>
                      <a:pt x="112" y="1577"/>
                    </a:cubicBezTo>
                    <a:cubicBezTo>
                      <a:pt x="112" y="1577"/>
                      <a:pt x="112" y="1577"/>
                      <a:pt x="111" y="1577"/>
                    </a:cubicBezTo>
                    <a:cubicBezTo>
                      <a:pt x="110" y="1577"/>
                      <a:pt x="109" y="1577"/>
                      <a:pt x="108" y="1577"/>
                    </a:cubicBezTo>
                    <a:cubicBezTo>
                      <a:pt x="107" y="1577"/>
                      <a:pt x="106" y="1577"/>
                      <a:pt x="106" y="1579"/>
                    </a:cubicBezTo>
                    <a:cubicBezTo>
                      <a:pt x="106" y="1581"/>
                      <a:pt x="104" y="1582"/>
                      <a:pt x="102" y="1582"/>
                    </a:cubicBezTo>
                    <a:cubicBezTo>
                      <a:pt x="102" y="1582"/>
                      <a:pt x="101" y="1582"/>
                      <a:pt x="101" y="1582"/>
                    </a:cubicBezTo>
                    <a:cubicBezTo>
                      <a:pt x="99" y="1579"/>
                      <a:pt x="96" y="1580"/>
                      <a:pt x="96" y="1578"/>
                    </a:cubicBezTo>
                    <a:cubicBezTo>
                      <a:pt x="95" y="1576"/>
                      <a:pt x="91" y="1574"/>
                      <a:pt x="86" y="1574"/>
                    </a:cubicBezTo>
                    <a:cubicBezTo>
                      <a:pt x="85" y="1574"/>
                      <a:pt x="84" y="1574"/>
                      <a:pt x="83" y="1575"/>
                    </a:cubicBezTo>
                    <a:cubicBezTo>
                      <a:pt x="82" y="1575"/>
                      <a:pt x="82" y="1575"/>
                      <a:pt x="81" y="1575"/>
                    </a:cubicBezTo>
                    <a:cubicBezTo>
                      <a:pt x="78" y="1575"/>
                      <a:pt x="77" y="1573"/>
                      <a:pt x="72" y="1573"/>
                    </a:cubicBezTo>
                    <a:cubicBezTo>
                      <a:pt x="72" y="1573"/>
                      <a:pt x="72" y="1573"/>
                      <a:pt x="72" y="1573"/>
                    </a:cubicBezTo>
                    <a:cubicBezTo>
                      <a:pt x="70" y="1573"/>
                      <a:pt x="69" y="1574"/>
                      <a:pt x="69" y="1575"/>
                    </a:cubicBezTo>
                    <a:cubicBezTo>
                      <a:pt x="69" y="1576"/>
                      <a:pt x="69" y="1577"/>
                      <a:pt x="69" y="1577"/>
                    </a:cubicBezTo>
                    <a:cubicBezTo>
                      <a:pt x="69" y="1578"/>
                      <a:pt x="69" y="1578"/>
                      <a:pt x="69" y="1578"/>
                    </a:cubicBezTo>
                    <a:cubicBezTo>
                      <a:pt x="68" y="1578"/>
                      <a:pt x="68" y="1578"/>
                      <a:pt x="68" y="1578"/>
                    </a:cubicBezTo>
                    <a:cubicBezTo>
                      <a:pt x="67" y="1579"/>
                      <a:pt x="66" y="1576"/>
                      <a:pt x="63" y="1575"/>
                    </a:cubicBezTo>
                    <a:cubicBezTo>
                      <a:pt x="63" y="1575"/>
                      <a:pt x="63" y="1575"/>
                      <a:pt x="62" y="1575"/>
                    </a:cubicBezTo>
                    <a:cubicBezTo>
                      <a:pt x="59" y="1575"/>
                      <a:pt x="51" y="1580"/>
                      <a:pt x="48" y="1581"/>
                    </a:cubicBezTo>
                    <a:cubicBezTo>
                      <a:pt x="45" y="1582"/>
                      <a:pt x="43" y="1585"/>
                      <a:pt x="39" y="1585"/>
                    </a:cubicBezTo>
                    <a:cubicBezTo>
                      <a:pt x="35" y="1585"/>
                      <a:pt x="34" y="1583"/>
                      <a:pt x="31" y="1580"/>
                    </a:cubicBezTo>
                    <a:cubicBezTo>
                      <a:pt x="31" y="1580"/>
                      <a:pt x="30" y="1580"/>
                      <a:pt x="29" y="1580"/>
                    </a:cubicBezTo>
                    <a:cubicBezTo>
                      <a:pt x="24" y="1580"/>
                      <a:pt x="15" y="1583"/>
                      <a:pt x="14" y="1586"/>
                    </a:cubicBezTo>
                    <a:cubicBezTo>
                      <a:pt x="13" y="1589"/>
                      <a:pt x="10" y="1586"/>
                      <a:pt x="10" y="1589"/>
                    </a:cubicBezTo>
                    <a:cubicBezTo>
                      <a:pt x="10" y="1589"/>
                      <a:pt x="10" y="1589"/>
                      <a:pt x="10" y="1590"/>
                    </a:cubicBezTo>
                    <a:cubicBezTo>
                      <a:pt x="10" y="1592"/>
                      <a:pt x="11" y="1593"/>
                      <a:pt x="13" y="1593"/>
                    </a:cubicBezTo>
                    <a:cubicBezTo>
                      <a:pt x="14" y="1593"/>
                      <a:pt x="14" y="1593"/>
                      <a:pt x="15" y="1593"/>
                    </a:cubicBezTo>
                    <a:cubicBezTo>
                      <a:pt x="15" y="1592"/>
                      <a:pt x="16" y="1592"/>
                      <a:pt x="17" y="1592"/>
                    </a:cubicBezTo>
                    <a:cubicBezTo>
                      <a:pt x="19" y="1592"/>
                      <a:pt x="20" y="1593"/>
                      <a:pt x="20" y="1594"/>
                    </a:cubicBezTo>
                    <a:cubicBezTo>
                      <a:pt x="20" y="1594"/>
                      <a:pt x="20" y="1594"/>
                      <a:pt x="20" y="1594"/>
                    </a:cubicBezTo>
                    <a:cubicBezTo>
                      <a:pt x="19" y="1594"/>
                      <a:pt x="19" y="1594"/>
                      <a:pt x="18" y="1594"/>
                    </a:cubicBezTo>
                    <a:cubicBezTo>
                      <a:pt x="18" y="1594"/>
                      <a:pt x="18" y="1594"/>
                      <a:pt x="17" y="1594"/>
                    </a:cubicBezTo>
                    <a:cubicBezTo>
                      <a:pt x="16" y="1594"/>
                      <a:pt x="14" y="1594"/>
                      <a:pt x="14" y="1595"/>
                    </a:cubicBezTo>
                    <a:cubicBezTo>
                      <a:pt x="14" y="1596"/>
                      <a:pt x="13" y="1597"/>
                      <a:pt x="11" y="1597"/>
                    </a:cubicBezTo>
                    <a:cubicBezTo>
                      <a:pt x="10" y="1598"/>
                      <a:pt x="8" y="1598"/>
                      <a:pt x="8" y="1599"/>
                    </a:cubicBezTo>
                    <a:cubicBezTo>
                      <a:pt x="8" y="1600"/>
                      <a:pt x="8" y="1600"/>
                      <a:pt x="7" y="1600"/>
                    </a:cubicBezTo>
                    <a:cubicBezTo>
                      <a:pt x="7" y="1600"/>
                      <a:pt x="6" y="1600"/>
                      <a:pt x="5" y="1599"/>
                    </a:cubicBezTo>
                    <a:cubicBezTo>
                      <a:pt x="4" y="1598"/>
                      <a:pt x="3" y="1598"/>
                      <a:pt x="2" y="1598"/>
                    </a:cubicBezTo>
                    <a:cubicBezTo>
                      <a:pt x="1" y="1598"/>
                      <a:pt x="0" y="1598"/>
                      <a:pt x="0" y="1599"/>
                    </a:cubicBezTo>
                    <a:cubicBezTo>
                      <a:pt x="0" y="1599"/>
                      <a:pt x="0" y="1599"/>
                      <a:pt x="0" y="1600"/>
                    </a:cubicBezTo>
                    <a:cubicBezTo>
                      <a:pt x="1" y="1601"/>
                      <a:pt x="5" y="1603"/>
                      <a:pt x="7" y="1603"/>
                    </a:cubicBezTo>
                    <a:cubicBezTo>
                      <a:pt x="8" y="1603"/>
                      <a:pt x="9" y="1603"/>
                      <a:pt x="10" y="1602"/>
                    </a:cubicBezTo>
                    <a:cubicBezTo>
                      <a:pt x="10" y="1602"/>
                      <a:pt x="10" y="1602"/>
                      <a:pt x="10" y="1602"/>
                    </a:cubicBezTo>
                    <a:cubicBezTo>
                      <a:pt x="10" y="1601"/>
                      <a:pt x="10" y="1601"/>
                      <a:pt x="10" y="1601"/>
                    </a:cubicBezTo>
                    <a:cubicBezTo>
                      <a:pt x="10" y="1602"/>
                      <a:pt x="10" y="1602"/>
                      <a:pt x="10" y="1602"/>
                    </a:cubicBezTo>
                    <a:cubicBezTo>
                      <a:pt x="10" y="1602"/>
                      <a:pt x="10" y="1603"/>
                      <a:pt x="10" y="1603"/>
                    </a:cubicBezTo>
                    <a:cubicBezTo>
                      <a:pt x="10" y="1604"/>
                      <a:pt x="10" y="1604"/>
                      <a:pt x="11" y="1605"/>
                    </a:cubicBezTo>
                    <a:cubicBezTo>
                      <a:pt x="11" y="1608"/>
                      <a:pt x="18" y="1609"/>
                      <a:pt x="24" y="1612"/>
                    </a:cubicBezTo>
                    <a:cubicBezTo>
                      <a:pt x="25" y="1613"/>
                      <a:pt x="26" y="1613"/>
                      <a:pt x="28" y="1613"/>
                    </a:cubicBezTo>
                    <a:cubicBezTo>
                      <a:pt x="31" y="1613"/>
                      <a:pt x="35" y="1611"/>
                      <a:pt x="36" y="1611"/>
                    </a:cubicBezTo>
                    <a:cubicBezTo>
                      <a:pt x="36" y="1611"/>
                      <a:pt x="36" y="1611"/>
                      <a:pt x="36" y="1611"/>
                    </a:cubicBezTo>
                    <a:cubicBezTo>
                      <a:pt x="36" y="1611"/>
                      <a:pt x="36" y="1611"/>
                      <a:pt x="36" y="1611"/>
                    </a:cubicBezTo>
                    <a:cubicBezTo>
                      <a:pt x="36" y="1612"/>
                      <a:pt x="32" y="1617"/>
                      <a:pt x="31" y="1619"/>
                    </a:cubicBezTo>
                    <a:cubicBezTo>
                      <a:pt x="31" y="1619"/>
                      <a:pt x="31" y="1619"/>
                      <a:pt x="31" y="1619"/>
                    </a:cubicBezTo>
                    <a:cubicBezTo>
                      <a:pt x="31" y="1620"/>
                      <a:pt x="33" y="1622"/>
                      <a:pt x="35" y="1624"/>
                    </a:cubicBezTo>
                    <a:cubicBezTo>
                      <a:pt x="37" y="1626"/>
                      <a:pt x="39" y="1628"/>
                      <a:pt x="39" y="1629"/>
                    </a:cubicBezTo>
                    <a:cubicBezTo>
                      <a:pt x="39" y="1629"/>
                      <a:pt x="39" y="1629"/>
                      <a:pt x="39" y="1629"/>
                    </a:cubicBezTo>
                    <a:cubicBezTo>
                      <a:pt x="38" y="1629"/>
                      <a:pt x="38" y="1629"/>
                      <a:pt x="38" y="1630"/>
                    </a:cubicBezTo>
                    <a:cubicBezTo>
                      <a:pt x="38" y="1630"/>
                      <a:pt x="38" y="1631"/>
                      <a:pt x="38" y="1632"/>
                    </a:cubicBezTo>
                    <a:cubicBezTo>
                      <a:pt x="38" y="1632"/>
                      <a:pt x="38" y="1633"/>
                      <a:pt x="38" y="1633"/>
                    </a:cubicBezTo>
                    <a:cubicBezTo>
                      <a:pt x="38" y="1633"/>
                      <a:pt x="38" y="1633"/>
                      <a:pt x="37" y="1633"/>
                    </a:cubicBezTo>
                    <a:cubicBezTo>
                      <a:pt x="36" y="1633"/>
                      <a:pt x="36" y="1631"/>
                      <a:pt x="35" y="1630"/>
                    </a:cubicBezTo>
                    <a:cubicBezTo>
                      <a:pt x="34" y="1628"/>
                      <a:pt x="31" y="1624"/>
                      <a:pt x="27" y="1621"/>
                    </a:cubicBezTo>
                    <a:cubicBezTo>
                      <a:pt x="22" y="1618"/>
                      <a:pt x="19" y="1617"/>
                      <a:pt x="17" y="1615"/>
                    </a:cubicBezTo>
                    <a:cubicBezTo>
                      <a:pt x="16" y="1614"/>
                      <a:pt x="14" y="1614"/>
                      <a:pt x="12" y="1614"/>
                    </a:cubicBezTo>
                    <a:cubicBezTo>
                      <a:pt x="9" y="1614"/>
                      <a:pt x="5" y="1615"/>
                      <a:pt x="4" y="1617"/>
                    </a:cubicBezTo>
                    <a:cubicBezTo>
                      <a:pt x="4" y="1618"/>
                      <a:pt x="4" y="1618"/>
                      <a:pt x="4" y="1618"/>
                    </a:cubicBezTo>
                    <a:cubicBezTo>
                      <a:pt x="4" y="1621"/>
                      <a:pt x="8" y="1622"/>
                      <a:pt x="11" y="1622"/>
                    </a:cubicBezTo>
                    <a:cubicBezTo>
                      <a:pt x="12" y="1622"/>
                      <a:pt x="13" y="1622"/>
                      <a:pt x="14" y="1621"/>
                    </a:cubicBezTo>
                    <a:cubicBezTo>
                      <a:pt x="14" y="1621"/>
                      <a:pt x="15" y="1621"/>
                      <a:pt x="15" y="1621"/>
                    </a:cubicBezTo>
                    <a:cubicBezTo>
                      <a:pt x="16" y="1620"/>
                      <a:pt x="16" y="1623"/>
                      <a:pt x="17" y="1625"/>
                    </a:cubicBezTo>
                    <a:cubicBezTo>
                      <a:pt x="19" y="1628"/>
                      <a:pt x="28" y="1631"/>
                      <a:pt x="28" y="1634"/>
                    </a:cubicBezTo>
                    <a:cubicBezTo>
                      <a:pt x="28" y="1634"/>
                      <a:pt x="28" y="1634"/>
                      <a:pt x="28" y="1634"/>
                    </a:cubicBezTo>
                    <a:cubicBezTo>
                      <a:pt x="28" y="1634"/>
                      <a:pt x="28" y="1634"/>
                      <a:pt x="28" y="1634"/>
                    </a:cubicBezTo>
                    <a:cubicBezTo>
                      <a:pt x="25" y="1634"/>
                      <a:pt x="15" y="1627"/>
                      <a:pt x="14" y="1625"/>
                    </a:cubicBezTo>
                    <a:cubicBezTo>
                      <a:pt x="13" y="1624"/>
                      <a:pt x="11" y="1623"/>
                      <a:pt x="9" y="1623"/>
                    </a:cubicBezTo>
                    <a:cubicBezTo>
                      <a:pt x="8" y="1623"/>
                      <a:pt x="7" y="1624"/>
                      <a:pt x="7" y="1625"/>
                    </a:cubicBezTo>
                    <a:cubicBezTo>
                      <a:pt x="7" y="1625"/>
                      <a:pt x="7" y="1625"/>
                      <a:pt x="7" y="1625"/>
                    </a:cubicBezTo>
                    <a:cubicBezTo>
                      <a:pt x="7" y="1627"/>
                      <a:pt x="12" y="1631"/>
                      <a:pt x="16" y="1636"/>
                    </a:cubicBezTo>
                    <a:cubicBezTo>
                      <a:pt x="21" y="1640"/>
                      <a:pt x="26" y="1644"/>
                      <a:pt x="26" y="1644"/>
                    </a:cubicBezTo>
                    <a:cubicBezTo>
                      <a:pt x="26" y="1644"/>
                      <a:pt x="26" y="1644"/>
                      <a:pt x="26" y="1644"/>
                    </a:cubicBezTo>
                    <a:cubicBezTo>
                      <a:pt x="26" y="1644"/>
                      <a:pt x="26" y="1644"/>
                      <a:pt x="26" y="1644"/>
                    </a:cubicBezTo>
                    <a:cubicBezTo>
                      <a:pt x="25" y="1645"/>
                      <a:pt x="15" y="1639"/>
                      <a:pt x="12" y="1639"/>
                    </a:cubicBezTo>
                    <a:cubicBezTo>
                      <a:pt x="11" y="1639"/>
                      <a:pt x="11" y="1640"/>
                      <a:pt x="11" y="1640"/>
                    </a:cubicBezTo>
                    <a:cubicBezTo>
                      <a:pt x="11" y="1640"/>
                      <a:pt x="10" y="1640"/>
                      <a:pt x="10" y="1641"/>
                    </a:cubicBezTo>
                    <a:cubicBezTo>
                      <a:pt x="11" y="1643"/>
                      <a:pt x="15" y="1645"/>
                      <a:pt x="15" y="1649"/>
                    </a:cubicBezTo>
                    <a:cubicBezTo>
                      <a:pt x="15" y="1650"/>
                      <a:pt x="15" y="1650"/>
                      <a:pt x="14" y="1651"/>
                    </a:cubicBezTo>
                    <a:cubicBezTo>
                      <a:pt x="14" y="1651"/>
                      <a:pt x="14" y="1652"/>
                      <a:pt x="14" y="1652"/>
                    </a:cubicBezTo>
                    <a:cubicBezTo>
                      <a:pt x="14" y="1657"/>
                      <a:pt x="20" y="1661"/>
                      <a:pt x="23" y="1665"/>
                    </a:cubicBezTo>
                    <a:cubicBezTo>
                      <a:pt x="24" y="1666"/>
                      <a:pt x="25" y="1666"/>
                      <a:pt x="26" y="1666"/>
                    </a:cubicBezTo>
                    <a:cubicBezTo>
                      <a:pt x="28" y="1666"/>
                      <a:pt x="28" y="1663"/>
                      <a:pt x="28" y="1662"/>
                    </a:cubicBezTo>
                    <a:cubicBezTo>
                      <a:pt x="28" y="1661"/>
                      <a:pt x="30" y="1660"/>
                      <a:pt x="31" y="1660"/>
                    </a:cubicBezTo>
                    <a:cubicBezTo>
                      <a:pt x="32" y="1660"/>
                      <a:pt x="33" y="1660"/>
                      <a:pt x="33" y="1662"/>
                    </a:cubicBezTo>
                    <a:cubicBezTo>
                      <a:pt x="33" y="1662"/>
                      <a:pt x="33" y="1662"/>
                      <a:pt x="32" y="1662"/>
                    </a:cubicBezTo>
                    <a:cubicBezTo>
                      <a:pt x="32" y="1666"/>
                      <a:pt x="26" y="1668"/>
                      <a:pt x="24" y="1668"/>
                    </a:cubicBezTo>
                    <a:cubicBezTo>
                      <a:pt x="23" y="1668"/>
                      <a:pt x="22" y="1668"/>
                      <a:pt x="20" y="1669"/>
                    </a:cubicBezTo>
                    <a:cubicBezTo>
                      <a:pt x="20" y="1669"/>
                      <a:pt x="20" y="1669"/>
                      <a:pt x="19" y="1669"/>
                    </a:cubicBezTo>
                    <a:cubicBezTo>
                      <a:pt x="18" y="1669"/>
                      <a:pt x="14" y="1663"/>
                      <a:pt x="13" y="1660"/>
                    </a:cubicBezTo>
                    <a:cubicBezTo>
                      <a:pt x="13" y="1656"/>
                      <a:pt x="8" y="1643"/>
                      <a:pt x="6" y="1640"/>
                    </a:cubicBezTo>
                    <a:cubicBezTo>
                      <a:pt x="4" y="1637"/>
                      <a:pt x="4" y="1635"/>
                      <a:pt x="2" y="1635"/>
                    </a:cubicBezTo>
                    <a:cubicBezTo>
                      <a:pt x="2" y="1635"/>
                      <a:pt x="2" y="1635"/>
                      <a:pt x="1" y="1635"/>
                    </a:cubicBezTo>
                    <a:cubicBezTo>
                      <a:pt x="1" y="1635"/>
                      <a:pt x="1" y="1636"/>
                      <a:pt x="1" y="1636"/>
                    </a:cubicBezTo>
                    <a:cubicBezTo>
                      <a:pt x="1" y="1640"/>
                      <a:pt x="9" y="1657"/>
                      <a:pt x="10" y="1659"/>
                    </a:cubicBezTo>
                    <a:cubicBezTo>
                      <a:pt x="10" y="1662"/>
                      <a:pt x="10" y="1673"/>
                      <a:pt x="12" y="1676"/>
                    </a:cubicBezTo>
                    <a:cubicBezTo>
                      <a:pt x="13" y="1676"/>
                      <a:pt x="13" y="1678"/>
                      <a:pt x="13" y="1679"/>
                    </a:cubicBezTo>
                    <a:cubicBezTo>
                      <a:pt x="13" y="1680"/>
                      <a:pt x="13" y="1681"/>
                      <a:pt x="11" y="1681"/>
                    </a:cubicBezTo>
                    <a:cubicBezTo>
                      <a:pt x="11" y="1681"/>
                      <a:pt x="10" y="1681"/>
                      <a:pt x="10" y="1682"/>
                    </a:cubicBezTo>
                    <a:cubicBezTo>
                      <a:pt x="10" y="1685"/>
                      <a:pt x="13" y="1691"/>
                      <a:pt x="14" y="1694"/>
                    </a:cubicBezTo>
                    <a:cubicBezTo>
                      <a:pt x="14" y="1696"/>
                      <a:pt x="15" y="1696"/>
                      <a:pt x="15" y="1696"/>
                    </a:cubicBezTo>
                    <a:cubicBezTo>
                      <a:pt x="17" y="1696"/>
                      <a:pt x="18" y="1693"/>
                      <a:pt x="18" y="1694"/>
                    </a:cubicBezTo>
                    <a:cubicBezTo>
                      <a:pt x="18" y="1694"/>
                      <a:pt x="18" y="1694"/>
                      <a:pt x="18" y="1694"/>
                    </a:cubicBezTo>
                    <a:cubicBezTo>
                      <a:pt x="18" y="1694"/>
                      <a:pt x="19" y="1694"/>
                      <a:pt x="20" y="1694"/>
                    </a:cubicBezTo>
                    <a:cubicBezTo>
                      <a:pt x="21" y="1694"/>
                      <a:pt x="22" y="1694"/>
                      <a:pt x="23" y="1692"/>
                    </a:cubicBezTo>
                    <a:cubicBezTo>
                      <a:pt x="24" y="1692"/>
                      <a:pt x="24" y="1692"/>
                      <a:pt x="24" y="1691"/>
                    </a:cubicBezTo>
                    <a:cubicBezTo>
                      <a:pt x="24" y="1689"/>
                      <a:pt x="21" y="1684"/>
                      <a:pt x="21" y="1683"/>
                    </a:cubicBezTo>
                    <a:cubicBezTo>
                      <a:pt x="21" y="1683"/>
                      <a:pt x="21" y="1683"/>
                      <a:pt x="21" y="1683"/>
                    </a:cubicBezTo>
                    <a:cubicBezTo>
                      <a:pt x="23" y="1683"/>
                      <a:pt x="23" y="1681"/>
                      <a:pt x="23" y="1679"/>
                    </a:cubicBezTo>
                    <a:cubicBezTo>
                      <a:pt x="23" y="1679"/>
                      <a:pt x="23" y="1679"/>
                      <a:pt x="23" y="1678"/>
                    </a:cubicBezTo>
                    <a:cubicBezTo>
                      <a:pt x="23" y="1677"/>
                      <a:pt x="23" y="1676"/>
                      <a:pt x="23" y="1675"/>
                    </a:cubicBezTo>
                    <a:cubicBezTo>
                      <a:pt x="24" y="1671"/>
                      <a:pt x="24" y="1672"/>
                      <a:pt x="26" y="1672"/>
                    </a:cubicBezTo>
                    <a:cubicBezTo>
                      <a:pt x="26" y="1672"/>
                      <a:pt x="26" y="1672"/>
                      <a:pt x="26" y="1672"/>
                    </a:cubicBezTo>
                    <a:cubicBezTo>
                      <a:pt x="27" y="1672"/>
                      <a:pt x="27" y="1673"/>
                      <a:pt x="27" y="1674"/>
                    </a:cubicBezTo>
                    <a:cubicBezTo>
                      <a:pt x="27" y="1675"/>
                      <a:pt x="27" y="1677"/>
                      <a:pt x="27" y="1678"/>
                    </a:cubicBezTo>
                    <a:cubicBezTo>
                      <a:pt x="27" y="1678"/>
                      <a:pt x="27" y="1679"/>
                      <a:pt x="27" y="1680"/>
                    </a:cubicBezTo>
                    <a:cubicBezTo>
                      <a:pt x="27" y="1682"/>
                      <a:pt x="27" y="1683"/>
                      <a:pt x="28" y="1685"/>
                    </a:cubicBezTo>
                    <a:cubicBezTo>
                      <a:pt x="29" y="1688"/>
                      <a:pt x="34" y="1688"/>
                      <a:pt x="36" y="1689"/>
                    </a:cubicBezTo>
                    <a:cubicBezTo>
                      <a:pt x="38" y="1689"/>
                      <a:pt x="35" y="1696"/>
                      <a:pt x="39" y="1698"/>
                    </a:cubicBezTo>
                    <a:cubicBezTo>
                      <a:pt x="39" y="1699"/>
                      <a:pt x="40" y="1699"/>
                      <a:pt x="40" y="1699"/>
                    </a:cubicBezTo>
                    <a:cubicBezTo>
                      <a:pt x="44" y="1699"/>
                      <a:pt x="49" y="1691"/>
                      <a:pt x="50" y="1688"/>
                    </a:cubicBezTo>
                    <a:cubicBezTo>
                      <a:pt x="51" y="1687"/>
                      <a:pt x="52" y="1686"/>
                      <a:pt x="54" y="1686"/>
                    </a:cubicBezTo>
                    <a:cubicBezTo>
                      <a:pt x="55" y="1686"/>
                      <a:pt x="55" y="1687"/>
                      <a:pt x="56" y="1687"/>
                    </a:cubicBezTo>
                    <a:cubicBezTo>
                      <a:pt x="57" y="1687"/>
                      <a:pt x="57" y="1688"/>
                      <a:pt x="57" y="1688"/>
                    </a:cubicBezTo>
                    <a:cubicBezTo>
                      <a:pt x="57" y="1688"/>
                      <a:pt x="55" y="1688"/>
                      <a:pt x="53" y="1690"/>
                    </a:cubicBezTo>
                    <a:cubicBezTo>
                      <a:pt x="51" y="1691"/>
                      <a:pt x="51" y="1693"/>
                      <a:pt x="51" y="1694"/>
                    </a:cubicBezTo>
                    <a:cubicBezTo>
                      <a:pt x="51" y="1696"/>
                      <a:pt x="51" y="1697"/>
                      <a:pt x="53" y="1697"/>
                    </a:cubicBezTo>
                    <a:cubicBezTo>
                      <a:pt x="53" y="1697"/>
                      <a:pt x="53" y="1697"/>
                      <a:pt x="53" y="1697"/>
                    </a:cubicBezTo>
                    <a:cubicBezTo>
                      <a:pt x="56" y="1697"/>
                      <a:pt x="57" y="1694"/>
                      <a:pt x="57" y="1693"/>
                    </a:cubicBezTo>
                    <a:cubicBezTo>
                      <a:pt x="58" y="1693"/>
                      <a:pt x="58" y="1693"/>
                      <a:pt x="58" y="1693"/>
                    </a:cubicBezTo>
                    <a:cubicBezTo>
                      <a:pt x="60" y="1693"/>
                      <a:pt x="60" y="1704"/>
                      <a:pt x="61" y="1707"/>
                    </a:cubicBezTo>
                    <a:cubicBezTo>
                      <a:pt x="61" y="1707"/>
                      <a:pt x="61" y="1707"/>
                      <a:pt x="61" y="1708"/>
                    </a:cubicBezTo>
                    <a:cubicBezTo>
                      <a:pt x="61" y="1708"/>
                      <a:pt x="61" y="1708"/>
                      <a:pt x="60" y="1708"/>
                    </a:cubicBezTo>
                    <a:cubicBezTo>
                      <a:pt x="59" y="1708"/>
                      <a:pt x="56" y="1708"/>
                      <a:pt x="53" y="1708"/>
                    </a:cubicBezTo>
                    <a:cubicBezTo>
                      <a:pt x="45" y="1708"/>
                      <a:pt x="45" y="1716"/>
                      <a:pt x="42" y="1715"/>
                    </a:cubicBezTo>
                    <a:cubicBezTo>
                      <a:pt x="41" y="1715"/>
                      <a:pt x="41" y="1714"/>
                      <a:pt x="41" y="1712"/>
                    </a:cubicBezTo>
                    <a:cubicBezTo>
                      <a:pt x="41" y="1712"/>
                      <a:pt x="41" y="1711"/>
                      <a:pt x="41" y="1711"/>
                    </a:cubicBezTo>
                    <a:cubicBezTo>
                      <a:pt x="41" y="1709"/>
                      <a:pt x="41" y="1707"/>
                      <a:pt x="39" y="1707"/>
                    </a:cubicBezTo>
                    <a:cubicBezTo>
                      <a:pt x="36" y="1707"/>
                      <a:pt x="37" y="1710"/>
                      <a:pt x="36" y="1713"/>
                    </a:cubicBezTo>
                    <a:cubicBezTo>
                      <a:pt x="36" y="1713"/>
                      <a:pt x="36" y="1714"/>
                      <a:pt x="36" y="1714"/>
                    </a:cubicBezTo>
                    <a:cubicBezTo>
                      <a:pt x="36" y="1717"/>
                      <a:pt x="41" y="1721"/>
                      <a:pt x="41" y="1722"/>
                    </a:cubicBezTo>
                    <a:cubicBezTo>
                      <a:pt x="41" y="1723"/>
                      <a:pt x="41" y="1723"/>
                      <a:pt x="41" y="1723"/>
                    </a:cubicBezTo>
                    <a:cubicBezTo>
                      <a:pt x="41" y="1723"/>
                      <a:pt x="40" y="1723"/>
                      <a:pt x="40" y="1723"/>
                    </a:cubicBezTo>
                    <a:cubicBezTo>
                      <a:pt x="39" y="1723"/>
                      <a:pt x="35" y="1719"/>
                      <a:pt x="33" y="1719"/>
                    </a:cubicBezTo>
                    <a:cubicBezTo>
                      <a:pt x="33" y="1719"/>
                      <a:pt x="33" y="1719"/>
                      <a:pt x="33" y="1720"/>
                    </a:cubicBezTo>
                    <a:cubicBezTo>
                      <a:pt x="32" y="1720"/>
                      <a:pt x="32" y="1720"/>
                      <a:pt x="32" y="1720"/>
                    </a:cubicBezTo>
                    <a:cubicBezTo>
                      <a:pt x="32" y="1721"/>
                      <a:pt x="33" y="1722"/>
                      <a:pt x="33" y="1723"/>
                    </a:cubicBezTo>
                    <a:cubicBezTo>
                      <a:pt x="33" y="1724"/>
                      <a:pt x="33" y="1724"/>
                      <a:pt x="33" y="1724"/>
                    </a:cubicBezTo>
                    <a:cubicBezTo>
                      <a:pt x="33" y="1726"/>
                      <a:pt x="31" y="1725"/>
                      <a:pt x="27" y="1728"/>
                    </a:cubicBezTo>
                    <a:cubicBezTo>
                      <a:pt x="23" y="1730"/>
                      <a:pt x="18" y="1731"/>
                      <a:pt x="18" y="1734"/>
                    </a:cubicBezTo>
                    <a:cubicBezTo>
                      <a:pt x="18" y="1734"/>
                      <a:pt x="18" y="1734"/>
                      <a:pt x="18" y="1735"/>
                    </a:cubicBezTo>
                    <a:cubicBezTo>
                      <a:pt x="18" y="1738"/>
                      <a:pt x="21" y="1741"/>
                      <a:pt x="21" y="1744"/>
                    </a:cubicBezTo>
                    <a:cubicBezTo>
                      <a:pt x="21" y="1746"/>
                      <a:pt x="21" y="1747"/>
                      <a:pt x="21" y="1747"/>
                    </a:cubicBezTo>
                    <a:cubicBezTo>
                      <a:pt x="22" y="1748"/>
                      <a:pt x="23" y="1748"/>
                      <a:pt x="24" y="1748"/>
                    </a:cubicBezTo>
                    <a:cubicBezTo>
                      <a:pt x="24" y="1748"/>
                      <a:pt x="25" y="1748"/>
                      <a:pt x="26" y="1748"/>
                    </a:cubicBezTo>
                    <a:cubicBezTo>
                      <a:pt x="27" y="1748"/>
                      <a:pt x="27" y="1748"/>
                      <a:pt x="27" y="1749"/>
                    </a:cubicBezTo>
                    <a:cubicBezTo>
                      <a:pt x="27" y="1750"/>
                      <a:pt x="26" y="1752"/>
                      <a:pt x="24" y="1754"/>
                    </a:cubicBezTo>
                    <a:cubicBezTo>
                      <a:pt x="23" y="1755"/>
                      <a:pt x="23" y="1757"/>
                      <a:pt x="23" y="1759"/>
                    </a:cubicBezTo>
                    <a:cubicBezTo>
                      <a:pt x="23" y="1764"/>
                      <a:pt x="25" y="1769"/>
                      <a:pt x="26" y="1770"/>
                    </a:cubicBezTo>
                    <a:cubicBezTo>
                      <a:pt x="26" y="1770"/>
                      <a:pt x="26" y="1770"/>
                      <a:pt x="27" y="1770"/>
                    </a:cubicBezTo>
                    <a:cubicBezTo>
                      <a:pt x="28" y="1770"/>
                      <a:pt x="28" y="1768"/>
                      <a:pt x="28" y="1766"/>
                    </a:cubicBezTo>
                    <a:cubicBezTo>
                      <a:pt x="28" y="1764"/>
                      <a:pt x="28" y="1762"/>
                      <a:pt x="28" y="1760"/>
                    </a:cubicBezTo>
                    <a:cubicBezTo>
                      <a:pt x="28" y="1760"/>
                      <a:pt x="28" y="1760"/>
                      <a:pt x="28" y="1759"/>
                    </a:cubicBezTo>
                    <a:cubicBezTo>
                      <a:pt x="28" y="1757"/>
                      <a:pt x="29" y="1757"/>
                      <a:pt x="29" y="1753"/>
                    </a:cubicBezTo>
                    <a:cubicBezTo>
                      <a:pt x="29" y="1751"/>
                      <a:pt x="30" y="1751"/>
                      <a:pt x="32" y="1751"/>
                    </a:cubicBezTo>
                    <a:cubicBezTo>
                      <a:pt x="33" y="1751"/>
                      <a:pt x="34" y="1752"/>
                      <a:pt x="34" y="1752"/>
                    </a:cubicBezTo>
                    <a:cubicBezTo>
                      <a:pt x="34" y="1753"/>
                      <a:pt x="34" y="1753"/>
                      <a:pt x="34" y="1753"/>
                    </a:cubicBezTo>
                    <a:cubicBezTo>
                      <a:pt x="34" y="1753"/>
                      <a:pt x="34" y="1753"/>
                      <a:pt x="34" y="1753"/>
                    </a:cubicBezTo>
                    <a:cubicBezTo>
                      <a:pt x="34" y="1755"/>
                      <a:pt x="35" y="1756"/>
                      <a:pt x="36" y="1756"/>
                    </a:cubicBezTo>
                    <a:cubicBezTo>
                      <a:pt x="37" y="1756"/>
                      <a:pt x="37" y="1756"/>
                      <a:pt x="37" y="1756"/>
                    </a:cubicBezTo>
                    <a:cubicBezTo>
                      <a:pt x="38" y="1755"/>
                      <a:pt x="38" y="1755"/>
                      <a:pt x="38" y="1754"/>
                    </a:cubicBezTo>
                    <a:cubicBezTo>
                      <a:pt x="38" y="1753"/>
                      <a:pt x="38" y="1751"/>
                      <a:pt x="37" y="1749"/>
                    </a:cubicBezTo>
                    <a:cubicBezTo>
                      <a:pt x="35" y="1746"/>
                      <a:pt x="32" y="1745"/>
                      <a:pt x="32" y="1741"/>
                    </a:cubicBezTo>
                    <a:cubicBezTo>
                      <a:pt x="32" y="1737"/>
                      <a:pt x="27" y="1736"/>
                      <a:pt x="27" y="1733"/>
                    </a:cubicBezTo>
                    <a:cubicBezTo>
                      <a:pt x="27" y="1733"/>
                      <a:pt x="27" y="1733"/>
                      <a:pt x="27" y="1733"/>
                    </a:cubicBezTo>
                    <a:cubicBezTo>
                      <a:pt x="26" y="1731"/>
                      <a:pt x="29" y="1732"/>
                      <a:pt x="30" y="1731"/>
                    </a:cubicBezTo>
                    <a:cubicBezTo>
                      <a:pt x="30" y="1730"/>
                      <a:pt x="31" y="1730"/>
                      <a:pt x="31" y="1730"/>
                    </a:cubicBezTo>
                    <a:cubicBezTo>
                      <a:pt x="31" y="1730"/>
                      <a:pt x="32" y="1732"/>
                      <a:pt x="32" y="1733"/>
                    </a:cubicBezTo>
                    <a:cubicBezTo>
                      <a:pt x="32" y="1733"/>
                      <a:pt x="32" y="1734"/>
                      <a:pt x="32" y="1734"/>
                    </a:cubicBezTo>
                    <a:cubicBezTo>
                      <a:pt x="32" y="1734"/>
                      <a:pt x="32" y="1734"/>
                      <a:pt x="32" y="1734"/>
                    </a:cubicBezTo>
                    <a:cubicBezTo>
                      <a:pt x="32" y="1736"/>
                      <a:pt x="35" y="1737"/>
                      <a:pt x="35" y="1738"/>
                    </a:cubicBezTo>
                    <a:cubicBezTo>
                      <a:pt x="35" y="1739"/>
                      <a:pt x="35" y="1739"/>
                      <a:pt x="35" y="1739"/>
                    </a:cubicBezTo>
                    <a:cubicBezTo>
                      <a:pt x="35" y="1739"/>
                      <a:pt x="35" y="1740"/>
                      <a:pt x="35" y="1740"/>
                    </a:cubicBezTo>
                    <a:cubicBezTo>
                      <a:pt x="35" y="1742"/>
                      <a:pt x="36" y="1744"/>
                      <a:pt x="38" y="1745"/>
                    </a:cubicBezTo>
                    <a:cubicBezTo>
                      <a:pt x="39" y="1747"/>
                      <a:pt x="40" y="1747"/>
                      <a:pt x="41" y="1747"/>
                    </a:cubicBezTo>
                    <a:cubicBezTo>
                      <a:pt x="42" y="1747"/>
                      <a:pt x="43" y="1747"/>
                      <a:pt x="44" y="1747"/>
                    </a:cubicBezTo>
                    <a:cubicBezTo>
                      <a:pt x="47" y="1746"/>
                      <a:pt x="47" y="1737"/>
                      <a:pt x="47" y="1734"/>
                    </a:cubicBezTo>
                    <a:cubicBezTo>
                      <a:pt x="48" y="1731"/>
                      <a:pt x="49" y="1729"/>
                      <a:pt x="51" y="1729"/>
                    </a:cubicBezTo>
                    <a:cubicBezTo>
                      <a:pt x="54" y="1729"/>
                      <a:pt x="56" y="1720"/>
                      <a:pt x="57" y="1716"/>
                    </a:cubicBezTo>
                    <a:cubicBezTo>
                      <a:pt x="57" y="1715"/>
                      <a:pt x="57" y="1715"/>
                      <a:pt x="57" y="1715"/>
                    </a:cubicBezTo>
                    <a:cubicBezTo>
                      <a:pt x="58" y="1715"/>
                      <a:pt x="60" y="1716"/>
                      <a:pt x="63" y="1717"/>
                    </a:cubicBezTo>
                    <a:cubicBezTo>
                      <a:pt x="63" y="1717"/>
                      <a:pt x="64" y="1718"/>
                      <a:pt x="65" y="1718"/>
                    </a:cubicBezTo>
                    <a:cubicBezTo>
                      <a:pt x="68" y="1718"/>
                      <a:pt x="69" y="1715"/>
                      <a:pt x="71" y="1711"/>
                    </a:cubicBezTo>
                    <a:cubicBezTo>
                      <a:pt x="71" y="1710"/>
                      <a:pt x="72" y="1708"/>
                      <a:pt x="72" y="1706"/>
                    </a:cubicBezTo>
                    <a:cubicBezTo>
                      <a:pt x="72" y="1704"/>
                      <a:pt x="71" y="1702"/>
                      <a:pt x="71" y="1700"/>
                    </a:cubicBezTo>
                    <a:cubicBezTo>
                      <a:pt x="71" y="1698"/>
                      <a:pt x="75" y="1690"/>
                      <a:pt x="76" y="1687"/>
                    </a:cubicBezTo>
                    <a:cubicBezTo>
                      <a:pt x="77" y="1684"/>
                      <a:pt x="79" y="1684"/>
                      <a:pt x="81" y="1684"/>
                    </a:cubicBezTo>
                    <a:cubicBezTo>
                      <a:pt x="82" y="1684"/>
                      <a:pt x="83" y="1684"/>
                      <a:pt x="84" y="1684"/>
                    </a:cubicBezTo>
                    <a:cubicBezTo>
                      <a:pt x="86" y="1684"/>
                      <a:pt x="88" y="1679"/>
                      <a:pt x="88" y="1677"/>
                    </a:cubicBezTo>
                    <a:cubicBezTo>
                      <a:pt x="89" y="1675"/>
                      <a:pt x="89" y="1675"/>
                      <a:pt x="89" y="1672"/>
                    </a:cubicBezTo>
                    <a:cubicBezTo>
                      <a:pt x="89" y="1672"/>
                      <a:pt x="89" y="1671"/>
                      <a:pt x="89" y="1671"/>
                    </a:cubicBezTo>
                    <a:cubicBezTo>
                      <a:pt x="89" y="1668"/>
                      <a:pt x="98" y="1665"/>
                      <a:pt x="105" y="1662"/>
                    </a:cubicBezTo>
                    <a:cubicBezTo>
                      <a:pt x="109" y="1661"/>
                      <a:pt x="111" y="1660"/>
                      <a:pt x="112" y="1660"/>
                    </a:cubicBezTo>
                    <a:cubicBezTo>
                      <a:pt x="113" y="1660"/>
                      <a:pt x="114" y="1660"/>
                      <a:pt x="116" y="1661"/>
                    </a:cubicBezTo>
                    <a:cubicBezTo>
                      <a:pt x="116" y="1661"/>
                      <a:pt x="117" y="1661"/>
                      <a:pt x="117" y="1661"/>
                    </a:cubicBezTo>
                    <a:cubicBezTo>
                      <a:pt x="120" y="1661"/>
                      <a:pt x="125" y="1657"/>
                      <a:pt x="130" y="1655"/>
                    </a:cubicBezTo>
                    <a:cubicBezTo>
                      <a:pt x="135" y="1653"/>
                      <a:pt x="132" y="1653"/>
                      <a:pt x="134" y="1649"/>
                    </a:cubicBezTo>
                    <a:cubicBezTo>
                      <a:pt x="134" y="1648"/>
                      <a:pt x="135" y="1648"/>
                      <a:pt x="135" y="1648"/>
                    </a:cubicBezTo>
                    <a:cubicBezTo>
                      <a:pt x="136" y="1648"/>
                      <a:pt x="136" y="1649"/>
                      <a:pt x="136" y="1650"/>
                    </a:cubicBezTo>
                    <a:cubicBezTo>
                      <a:pt x="136" y="1650"/>
                      <a:pt x="136" y="1651"/>
                      <a:pt x="136" y="1651"/>
                    </a:cubicBezTo>
                    <a:cubicBezTo>
                      <a:pt x="135" y="1651"/>
                      <a:pt x="135" y="1652"/>
                      <a:pt x="135" y="1653"/>
                    </a:cubicBezTo>
                    <a:cubicBezTo>
                      <a:pt x="135" y="1654"/>
                      <a:pt x="136" y="1654"/>
                      <a:pt x="138" y="1654"/>
                    </a:cubicBezTo>
                    <a:cubicBezTo>
                      <a:pt x="139" y="1654"/>
                      <a:pt x="139" y="1654"/>
                      <a:pt x="140" y="1654"/>
                    </a:cubicBezTo>
                    <a:cubicBezTo>
                      <a:pt x="141" y="1654"/>
                      <a:pt x="143" y="1654"/>
                      <a:pt x="144" y="1655"/>
                    </a:cubicBezTo>
                    <a:cubicBezTo>
                      <a:pt x="145" y="1655"/>
                      <a:pt x="145" y="1655"/>
                      <a:pt x="145" y="1656"/>
                    </a:cubicBezTo>
                    <a:cubicBezTo>
                      <a:pt x="145" y="1656"/>
                      <a:pt x="145" y="1656"/>
                      <a:pt x="145" y="1656"/>
                    </a:cubicBezTo>
                    <a:cubicBezTo>
                      <a:pt x="145" y="1657"/>
                      <a:pt x="144" y="1657"/>
                      <a:pt x="142" y="1657"/>
                    </a:cubicBezTo>
                    <a:cubicBezTo>
                      <a:pt x="140" y="1657"/>
                      <a:pt x="138" y="1657"/>
                      <a:pt x="136" y="1656"/>
                    </a:cubicBezTo>
                    <a:cubicBezTo>
                      <a:pt x="135" y="1656"/>
                      <a:pt x="134" y="1656"/>
                      <a:pt x="134" y="1656"/>
                    </a:cubicBezTo>
                    <a:cubicBezTo>
                      <a:pt x="128" y="1656"/>
                      <a:pt x="122" y="1664"/>
                      <a:pt x="118" y="1670"/>
                    </a:cubicBezTo>
                    <a:cubicBezTo>
                      <a:pt x="117" y="1673"/>
                      <a:pt x="115" y="1680"/>
                      <a:pt x="114" y="1686"/>
                    </a:cubicBezTo>
                    <a:cubicBezTo>
                      <a:pt x="114" y="1689"/>
                      <a:pt x="113" y="1692"/>
                      <a:pt x="113" y="1694"/>
                    </a:cubicBezTo>
                    <a:cubicBezTo>
                      <a:pt x="112" y="1697"/>
                      <a:pt x="112" y="1698"/>
                      <a:pt x="111" y="1698"/>
                    </a:cubicBezTo>
                    <a:cubicBezTo>
                      <a:pt x="111" y="1698"/>
                      <a:pt x="111" y="1698"/>
                      <a:pt x="111" y="1698"/>
                    </a:cubicBezTo>
                    <a:cubicBezTo>
                      <a:pt x="111" y="1697"/>
                      <a:pt x="110" y="1697"/>
                      <a:pt x="110" y="1696"/>
                    </a:cubicBezTo>
                    <a:cubicBezTo>
                      <a:pt x="110" y="1691"/>
                      <a:pt x="115" y="1679"/>
                      <a:pt x="116" y="1675"/>
                    </a:cubicBezTo>
                    <a:cubicBezTo>
                      <a:pt x="116" y="1672"/>
                      <a:pt x="116" y="1670"/>
                      <a:pt x="116" y="1668"/>
                    </a:cubicBezTo>
                    <a:cubicBezTo>
                      <a:pt x="116" y="1666"/>
                      <a:pt x="116" y="1664"/>
                      <a:pt x="115" y="1663"/>
                    </a:cubicBezTo>
                    <a:cubicBezTo>
                      <a:pt x="114" y="1663"/>
                      <a:pt x="114" y="1663"/>
                      <a:pt x="113" y="1663"/>
                    </a:cubicBezTo>
                    <a:cubicBezTo>
                      <a:pt x="111" y="1663"/>
                      <a:pt x="108" y="1666"/>
                      <a:pt x="105" y="1669"/>
                    </a:cubicBezTo>
                    <a:cubicBezTo>
                      <a:pt x="101" y="1672"/>
                      <a:pt x="86" y="1686"/>
                      <a:pt x="83" y="1690"/>
                    </a:cubicBezTo>
                    <a:cubicBezTo>
                      <a:pt x="82" y="1692"/>
                      <a:pt x="82" y="1693"/>
                      <a:pt x="82" y="1694"/>
                    </a:cubicBezTo>
                    <a:cubicBezTo>
                      <a:pt x="82" y="1697"/>
                      <a:pt x="85" y="1699"/>
                      <a:pt x="87" y="1701"/>
                    </a:cubicBezTo>
                    <a:cubicBezTo>
                      <a:pt x="87" y="1701"/>
                      <a:pt x="88" y="1702"/>
                      <a:pt x="89" y="1702"/>
                    </a:cubicBezTo>
                    <a:cubicBezTo>
                      <a:pt x="91" y="1701"/>
                      <a:pt x="95" y="1698"/>
                      <a:pt x="96" y="1698"/>
                    </a:cubicBezTo>
                    <a:cubicBezTo>
                      <a:pt x="96" y="1698"/>
                      <a:pt x="96" y="1698"/>
                      <a:pt x="96" y="1698"/>
                    </a:cubicBezTo>
                    <a:cubicBezTo>
                      <a:pt x="96" y="1701"/>
                      <a:pt x="82" y="1706"/>
                      <a:pt x="79" y="1709"/>
                    </a:cubicBezTo>
                    <a:cubicBezTo>
                      <a:pt x="75" y="1711"/>
                      <a:pt x="76" y="1719"/>
                      <a:pt x="76" y="1721"/>
                    </a:cubicBezTo>
                    <a:cubicBezTo>
                      <a:pt x="76" y="1722"/>
                      <a:pt x="72" y="1723"/>
                      <a:pt x="68" y="1724"/>
                    </a:cubicBezTo>
                    <a:cubicBezTo>
                      <a:pt x="65" y="1725"/>
                      <a:pt x="61" y="1727"/>
                      <a:pt x="61" y="1729"/>
                    </a:cubicBezTo>
                    <a:cubicBezTo>
                      <a:pt x="61" y="1729"/>
                      <a:pt x="61" y="1730"/>
                      <a:pt x="61" y="1730"/>
                    </a:cubicBezTo>
                    <a:cubicBezTo>
                      <a:pt x="61" y="1730"/>
                      <a:pt x="61" y="1731"/>
                      <a:pt x="61" y="1731"/>
                    </a:cubicBezTo>
                    <a:cubicBezTo>
                      <a:pt x="61" y="1733"/>
                      <a:pt x="61" y="1733"/>
                      <a:pt x="60" y="1734"/>
                    </a:cubicBezTo>
                    <a:cubicBezTo>
                      <a:pt x="59" y="1734"/>
                      <a:pt x="59" y="1734"/>
                      <a:pt x="59" y="1736"/>
                    </a:cubicBezTo>
                    <a:cubicBezTo>
                      <a:pt x="59" y="1739"/>
                      <a:pt x="63" y="1738"/>
                      <a:pt x="64" y="1741"/>
                    </a:cubicBezTo>
                    <a:cubicBezTo>
                      <a:pt x="65" y="1743"/>
                      <a:pt x="66" y="1744"/>
                      <a:pt x="68" y="1744"/>
                    </a:cubicBezTo>
                    <a:cubicBezTo>
                      <a:pt x="69" y="1744"/>
                      <a:pt x="71" y="1743"/>
                      <a:pt x="72" y="1742"/>
                    </a:cubicBezTo>
                    <a:cubicBezTo>
                      <a:pt x="73" y="1741"/>
                      <a:pt x="73" y="1741"/>
                      <a:pt x="73" y="1741"/>
                    </a:cubicBezTo>
                    <a:cubicBezTo>
                      <a:pt x="74" y="1741"/>
                      <a:pt x="75" y="1744"/>
                      <a:pt x="76" y="1745"/>
                    </a:cubicBezTo>
                    <a:cubicBezTo>
                      <a:pt x="77" y="1746"/>
                      <a:pt x="77" y="1746"/>
                      <a:pt x="78" y="1746"/>
                    </a:cubicBezTo>
                    <a:cubicBezTo>
                      <a:pt x="80" y="1746"/>
                      <a:pt x="83" y="1745"/>
                      <a:pt x="85" y="1742"/>
                    </a:cubicBezTo>
                    <a:cubicBezTo>
                      <a:pt x="86" y="1741"/>
                      <a:pt x="88" y="1740"/>
                      <a:pt x="89" y="1740"/>
                    </a:cubicBezTo>
                    <a:cubicBezTo>
                      <a:pt x="89" y="1740"/>
                      <a:pt x="89" y="1740"/>
                      <a:pt x="89" y="1740"/>
                    </a:cubicBezTo>
                    <a:cubicBezTo>
                      <a:pt x="89" y="1740"/>
                      <a:pt x="89" y="1741"/>
                      <a:pt x="88" y="1742"/>
                    </a:cubicBezTo>
                    <a:cubicBezTo>
                      <a:pt x="85" y="1745"/>
                      <a:pt x="82" y="1749"/>
                      <a:pt x="78" y="1749"/>
                    </a:cubicBezTo>
                    <a:cubicBezTo>
                      <a:pt x="78" y="1749"/>
                      <a:pt x="78" y="1749"/>
                      <a:pt x="78" y="1749"/>
                    </a:cubicBezTo>
                    <a:cubicBezTo>
                      <a:pt x="77" y="1748"/>
                      <a:pt x="76" y="1748"/>
                      <a:pt x="75" y="1748"/>
                    </a:cubicBezTo>
                    <a:cubicBezTo>
                      <a:pt x="72" y="1748"/>
                      <a:pt x="69" y="1749"/>
                      <a:pt x="66" y="1754"/>
                    </a:cubicBezTo>
                    <a:cubicBezTo>
                      <a:pt x="64" y="1756"/>
                      <a:pt x="64" y="1758"/>
                      <a:pt x="64" y="1759"/>
                    </a:cubicBezTo>
                    <a:cubicBezTo>
                      <a:pt x="64" y="1760"/>
                      <a:pt x="64" y="1761"/>
                      <a:pt x="65" y="1761"/>
                    </a:cubicBezTo>
                    <a:cubicBezTo>
                      <a:pt x="66" y="1761"/>
                      <a:pt x="66" y="1760"/>
                      <a:pt x="67" y="1760"/>
                    </a:cubicBezTo>
                    <a:cubicBezTo>
                      <a:pt x="67" y="1759"/>
                      <a:pt x="69" y="1759"/>
                      <a:pt x="70" y="1759"/>
                    </a:cubicBezTo>
                    <a:cubicBezTo>
                      <a:pt x="71" y="1759"/>
                      <a:pt x="71" y="1759"/>
                      <a:pt x="71" y="1760"/>
                    </a:cubicBezTo>
                    <a:cubicBezTo>
                      <a:pt x="71" y="1761"/>
                      <a:pt x="71" y="1762"/>
                      <a:pt x="70" y="1762"/>
                    </a:cubicBezTo>
                    <a:cubicBezTo>
                      <a:pt x="69" y="1763"/>
                      <a:pt x="67" y="1763"/>
                      <a:pt x="66" y="1763"/>
                    </a:cubicBezTo>
                    <a:cubicBezTo>
                      <a:pt x="64" y="1763"/>
                      <a:pt x="62" y="1762"/>
                      <a:pt x="61" y="1762"/>
                    </a:cubicBezTo>
                    <a:cubicBezTo>
                      <a:pt x="59" y="1761"/>
                      <a:pt x="56" y="1758"/>
                      <a:pt x="52" y="1758"/>
                    </a:cubicBezTo>
                    <a:cubicBezTo>
                      <a:pt x="52" y="1758"/>
                      <a:pt x="51" y="1758"/>
                      <a:pt x="51" y="1758"/>
                    </a:cubicBezTo>
                    <a:cubicBezTo>
                      <a:pt x="49" y="1758"/>
                      <a:pt x="48" y="1759"/>
                      <a:pt x="48" y="1761"/>
                    </a:cubicBezTo>
                    <a:cubicBezTo>
                      <a:pt x="48" y="1763"/>
                      <a:pt x="49" y="1765"/>
                      <a:pt x="49" y="1766"/>
                    </a:cubicBezTo>
                    <a:cubicBezTo>
                      <a:pt x="49" y="1768"/>
                      <a:pt x="49" y="1769"/>
                      <a:pt x="48" y="1771"/>
                    </a:cubicBezTo>
                    <a:cubicBezTo>
                      <a:pt x="48" y="1771"/>
                      <a:pt x="48" y="1772"/>
                      <a:pt x="48" y="1773"/>
                    </a:cubicBezTo>
                    <a:cubicBezTo>
                      <a:pt x="47" y="1773"/>
                      <a:pt x="47" y="1773"/>
                      <a:pt x="47" y="1773"/>
                    </a:cubicBezTo>
                    <a:cubicBezTo>
                      <a:pt x="47" y="1773"/>
                      <a:pt x="47" y="1773"/>
                      <a:pt x="47" y="1773"/>
                    </a:cubicBezTo>
                    <a:cubicBezTo>
                      <a:pt x="47" y="1773"/>
                      <a:pt x="47" y="1770"/>
                      <a:pt x="47" y="1767"/>
                    </a:cubicBezTo>
                    <a:cubicBezTo>
                      <a:pt x="47" y="1763"/>
                      <a:pt x="47" y="1759"/>
                      <a:pt x="47" y="1758"/>
                    </a:cubicBezTo>
                    <a:cubicBezTo>
                      <a:pt x="47" y="1757"/>
                      <a:pt x="47" y="1757"/>
                      <a:pt x="47" y="1756"/>
                    </a:cubicBezTo>
                    <a:cubicBezTo>
                      <a:pt x="47" y="1755"/>
                      <a:pt x="47" y="1753"/>
                      <a:pt x="45" y="1753"/>
                    </a:cubicBezTo>
                    <a:cubicBezTo>
                      <a:pt x="45" y="1753"/>
                      <a:pt x="45" y="1753"/>
                      <a:pt x="44" y="1753"/>
                    </a:cubicBezTo>
                    <a:cubicBezTo>
                      <a:pt x="42" y="1754"/>
                      <a:pt x="42" y="1760"/>
                      <a:pt x="42" y="1762"/>
                    </a:cubicBezTo>
                    <a:cubicBezTo>
                      <a:pt x="42" y="1763"/>
                      <a:pt x="42" y="1763"/>
                      <a:pt x="42" y="1763"/>
                    </a:cubicBezTo>
                    <a:cubicBezTo>
                      <a:pt x="41" y="1763"/>
                      <a:pt x="41" y="1761"/>
                      <a:pt x="39" y="1760"/>
                    </a:cubicBezTo>
                    <a:cubicBezTo>
                      <a:pt x="39" y="1760"/>
                      <a:pt x="38" y="1760"/>
                      <a:pt x="38" y="1760"/>
                    </a:cubicBezTo>
                    <a:cubicBezTo>
                      <a:pt x="36" y="1760"/>
                      <a:pt x="33" y="1767"/>
                      <a:pt x="31" y="1769"/>
                    </a:cubicBezTo>
                    <a:cubicBezTo>
                      <a:pt x="28" y="1771"/>
                      <a:pt x="27" y="1779"/>
                      <a:pt x="27" y="1786"/>
                    </a:cubicBezTo>
                    <a:cubicBezTo>
                      <a:pt x="27" y="1789"/>
                      <a:pt x="27" y="1791"/>
                      <a:pt x="27" y="1793"/>
                    </a:cubicBezTo>
                    <a:cubicBezTo>
                      <a:pt x="28" y="1794"/>
                      <a:pt x="28" y="1795"/>
                      <a:pt x="28" y="1795"/>
                    </a:cubicBezTo>
                    <a:cubicBezTo>
                      <a:pt x="28" y="1801"/>
                      <a:pt x="25" y="1803"/>
                      <a:pt x="25" y="1809"/>
                    </a:cubicBezTo>
                    <a:cubicBezTo>
                      <a:pt x="25" y="1809"/>
                      <a:pt x="25" y="1810"/>
                      <a:pt x="25" y="1810"/>
                    </a:cubicBezTo>
                    <a:cubicBezTo>
                      <a:pt x="25" y="1817"/>
                      <a:pt x="25" y="1822"/>
                      <a:pt x="28" y="1823"/>
                    </a:cubicBezTo>
                    <a:cubicBezTo>
                      <a:pt x="28" y="1823"/>
                      <a:pt x="28" y="1823"/>
                      <a:pt x="28" y="1823"/>
                    </a:cubicBezTo>
                    <a:cubicBezTo>
                      <a:pt x="31" y="1823"/>
                      <a:pt x="34" y="1820"/>
                      <a:pt x="34" y="1816"/>
                    </a:cubicBezTo>
                    <a:cubicBezTo>
                      <a:pt x="35" y="1813"/>
                      <a:pt x="36" y="1804"/>
                      <a:pt x="37" y="1803"/>
                    </a:cubicBezTo>
                    <a:cubicBezTo>
                      <a:pt x="37" y="1803"/>
                      <a:pt x="37" y="1803"/>
                      <a:pt x="37" y="1803"/>
                    </a:cubicBezTo>
                    <a:cubicBezTo>
                      <a:pt x="38" y="1803"/>
                      <a:pt x="41" y="1806"/>
                      <a:pt x="42" y="1809"/>
                    </a:cubicBezTo>
                    <a:cubicBezTo>
                      <a:pt x="42" y="1809"/>
                      <a:pt x="42" y="1809"/>
                      <a:pt x="42" y="1810"/>
                    </a:cubicBezTo>
                    <a:cubicBezTo>
                      <a:pt x="42" y="1812"/>
                      <a:pt x="40" y="1811"/>
                      <a:pt x="38" y="1814"/>
                    </a:cubicBezTo>
                    <a:cubicBezTo>
                      <a:pt x="37" y="1815"/>
                      <a:pt x="37" y="1815"/>
                      <a:pt x="37" y="1816"/>
                    </a:cubicBezTo>
                    <a:cubicBezTo>
                      <a:pt x="37" y="1818"/>
                      <a:pt x="41" y="1820"/>
                      <a:pt x="42" y="1820"/>
                    </a:cubicBezTo>
                    <a:cubicBezTo>
                      <a:pt x="44" y="1820"/>
                      <a:pt x="44" y="1815"/>
                      <a:pt x="44" y="1813"/>
                    </a:cubicBezTo>
                    <a:cubicBezTo>
                      <a:pt x="44" y="1810"/>
                      <a:pt x="44" y="1808"/>
                      <a:pt x="46" y="1808"/>
                    </a:cubicBezTo>
                    <a:cubicBezTo>
                      <a:pt x="48" y="1808"/>
                      <a:pt x="50" y="1805"/>
                      <a:pt x="51" y="1801"/>
                    </a:cubicBezTo>
                    <a:cubicBezTo>
                      <a:pt x="51" y="1799"/>
                      <a:pt x="52" y="1798"/>
                      <a:pt x="53" y="1798"/>
                    </a:cubicBezTo>
                    <a:cubicBezTo>
                      <a:pt x="54" y="1798"/>
                      <a:pt x="54" y="1799"/>
                      <a:pt x="55" y="1799"/>
                    </a:cubicBezTo>
                    <a:cubicBezTo>
                      <a:pt x="55" y="1800"/>
                      <a:pt x="55" y="1800"/>
                      <a:pt x="55" y="1800"/>
                    </a:cubicBezTo>
                    <a:cubicBezTo>
                      <a:pt x="55" y="1801"/>
                      <a:pt x="55" y="1803"/>
                      <a:pt x="56" y="1803"/>
                    </a:cubicBezTo>
                    <a:cubicBezTo>
                      <a:pt x="57" y="1803"/>
                      <a:pt x="58" y="1802"/>
                      <a:pt x="59" y="1800"/>
                    </a:cubicBezTo>
                    <a:cubicBezTo>
                      <a:pt x="60" y="1799"/>
                      <a:pt x="61" y="1798"/>
                      <a:pt x="62" y="1798"/>
                    </a:cubicBezTo>
                    <a:cubicBezTo>
                      <a:pt x="64" y="1798"/>
                      <a:pt x="67" y="1800"/>
                      <a:pt x="69" y="1800"/>
                    </a:cubicBezTo>
                    <a:cubicBezTo>
                      <a:pt x="69" y="1800"/>
                      <a:pt x="69" y="1800"/>
                      <a:pt x="70" y="1800"/>
                    </a:cubicBezTo>
                    <a:cubicBezTo>
                      <a:pt x="70" y="1799"/>
                      <a:pt x="71" y="1798"/>
                      <a:pt x="71" y="1798"/>
                    </a:cubicBezTo>
                    <a:cubicBezTo>
                      <a:pt x="71" y="1794"/>
                      <a:pt x="68" y="1789"/>
                      <a:pt x="67" y="1788"/>
                    </a:cubicBezTo>
                    <a:cubicBezTo>
                      <a:pt x="67" y="1788"/>
                      <a:pt x="66" y="1788"/>
                      <a:pt x="66" y="1788"/>
                    </a:cubicBezTo>
                    <a:cubicBezTo>
                      <a:pt x="63" y="1788"/>
                      <a:pt x="59" y="1791"/>
                      <a:pt x="57" y="1791"/>
                    </a:cubicBezTo>
                    <a:cubicBezTo>
                      <a:pt x="57" y="1791"/>
                      <a:pt x="57" y="1791"/>
                      <a:pt x="57" y="1791"/>
                    </a:cubicBezTo>
                    <a:cubicBezTo>
                      <a:pt x="57" y="1790"/>
                      <a:pt x="57" y="1790"/>
                      <a:pt x="57" y="1790"/>
                    </a:cubicBezTo>
                    <a:cubicBezTo>
                      <a:pt x="57" y="1789"/>
                      <a:pt x="58" y="1788"/>
                      <a:pt x="59" y="1786"/>
                    </a:cubicBezTo>
                    <a:cubicBezTo>
                      <a:pt x="59" y="1784"/>
                      <a:pt x="61" y="1784"/>
                      <a:pt x="64" y="1784"/>
                    </a:cubicBezTo>
                    <a:cubicBezTo>
                      <a:pt x="64" y="1784"/>
                      <a:pt x="65" y="1784"/>
                      <a:pt x="66" y="1784"/>
                    </a:cubicBezTo>
                    <a:cubicBezTo>
                      <a:pt x="68" y="1784"/>
                      <a:pt x="70" y="1784"/>
                      <a:pt x="70" y="1783"/>
                    </a:cubicBezTo>
                    <a:cubicBezTo>
                      <a:pt x="71" y="1782"/>
                      <a:pt x="77" y="1781"/>
                      <a:pt x="81" y="1781"/>
                    </a:cubicBezTo>
                    <a:cubicBezTo>
                      <a:pt x="84" y="1781"/>
                      <a:pt x="86" y="1781"/>
                      <a:pt x="86" y="1782"/>
                    </a:cubicBezTo>
                    <a:cubicBezTo>
                      <a:pt x="86" y="1782"/>
                      <a:pt x="86" y="1782"/>
                      <a:pt x="86" y="1782"/>
                    </a:cubicBezTo>
                    <a:cubicBezTo>
                      <a:pt x="86" y="1782"/>
                      <a:pt x="85" y="1782"/>
                      <a:pt x="84" y="1783"/>
                    </a:cubicBezTo>
                    <a:cubicBezTo>
                      <a:pt x="80" y="1784"/>
                      <a:pt x="72" y="1784"/>
                      <a:pt x="71" y="1785"/>
                    </a:cubicBezTo>
                    <a:cubicBezTo>
                      <a:pt x="71" y="1786"/>
                      <a:pt x="70" y="1787"/>
                      <a:pt x="70" y="1788"/>
                    </a:cubicBezTo>
                    <a:cubicBezTo>
                      <a:pt x="70" y="1789"/>
                      <a:pt x="71" y="1791"/>
                      <a:pt x="72" y="1793"/>
                    </a:cubicBezTo>
                    <a:cubicBezTo>
                      <a:pt x="72" y="1794"/>
                      <a:pt x="73" y="1795"/>
                      <a:pt x="74" y="1795"/>
                    </a:cubicBezTo>
                    <a:cubicBezTo>
                      <a:pt x="75" y="1795"/>
                      <a:pt x="76" y="1794"/>
                      <a:pt x="77" y="1794"/>
                    </a:cubicBezTo>
                    <a:cubicBezTo>
                      <a:pt x="77" y="1793"/>
                      <a:pt x="78" y="1793"/>
                      <a:pt x="78" y="1793"/>
                    </a:cubicBezTo>
                    <a:cubicBezTo>
                      <a:pt x="79" y="1793"/>
                      <a:pt x="79" y="1796"/>
                      <a:pt x="79" y="1799"/>
                    </a:cubicBezTo>
                    <a:cubicBezTo>
                      <a:pt x="80" y="1801"/>
                      <a:pt x="81" y="1801"/>
                      <a:pt x="83" y="1801"/>
                    </a:cubicBezTo>
                    <a:cubicBezTo>
                      <a:pt x="85" y="1801"/>
                      <a:pt x="87" y="1801"/>
                      <a:pt x="88" y="1800"/>
                    </a:cubicBezTo>
                    <a:cubicBezTo>
                      <a:pt x="90" y="1799"/>
                      <a:pt x="90" y="1798"/>
                      <a:pt x="91" y="1798"/>
                    </a:cubicBezTo>
                    <a:cubicBezTo>
                      <a:pt x="92" y="1798"/>
                      <a:pt x="92" y="1799"/>
                      <a:pt x="93" y="1801"/>
                    </a:cubicBezTo>
                    <a:cubicBezTo>
                      <a:pt x="93" y="1801"/>
                      <a:pt x="93" y="1801"/>
                      <a:pt x="93" y="1802"/>
                    </a:cubicBezTo>
                    <a:cubicBezTo>
                      <a:pt x="93" y="1803"/>
                      <a:pt x="92" y="1803"/>
                      <a:pt x="91" y="1804"/>
                    </a:cubicBezTo>
                    <a:cubicBezTo>
                      <a:pt x="89" y="1804"/>
                      <a:pt x="88" y="1804"/>
                      <a:pt x="87" y="1804"/>
                    </a:cubicBezTo>
                    <a:cubicBezTo>
                      <a:pt x="86" y="1804"/>
                      <a:pt x="85" y="1805"/>
                      <a:pt x="85" y="1806"/>
                    </a:cubicBezTo>
                    <a:cubicBezTo>
                      <a:pt x="85" y="1807"/>
                      <a:pt x="85" y="1808"/>
                      <a:pt x="86" y="1808"/>
                    </a:cubicBezTo>
                    <a:cubicBezTo>
                      <a:pt x="86" y="1808"/>
                      <a:pt x="86" y="1808"/>
                      <a:pt x="87" y="1808"/>
                    </a:cubicBezTo>
                    <a:cubicBezTo>
                      <a:pt x="89" y="1808"/>
                      <a:pt x="92" y="1806"/>
                      <a:pt x="96" y="1804"/>
                    </a:cubicBezTo>
                    <a:cubicBezTo>
                      <a:pt x="100" y="1803"/>
                      <a:pt x="102" y="1801"/>
                      <a:pt x="103" y="1801"/>
                    </a:cubicBezTo>
                    <a:cubicBezTo>
                      <a:pt x="103" y="1801"/>
                      <a:pt x="104" y="1801"/>
                      <a:pt x="104" y="1801"/>
                    </a:cubicBezTo>
                    <a:cubicBezTo>
                      <a:pt x="104" y="1802"/>
                      <a:pt x="104" y="1802"/>
                      <a:pt x="104" y="1802"/>
                    </a:cubicBezTo>
                    <a:cubicBezTo>
                      <a:pt x="104" y="1803"/>
                      <a:pt x="101" y="1803"/>
                      <a:pt x="100" y="1804"/>
                    </a:cubicBezTo>
                    <a:cubicBezTo>
                      <a:pt x="99" y="1805"/>
                      <a:pt x="95" y="1806"/>
                      <a:pt x="92" y="1807"/>
                    </a:cubicBezTo>
                    <a:cubicBezTo>
                      <a:pt x="88" y="1809"/>
                      <a:pt x="85" y="1810"/>
                      <a:pt x="85" y="1812"/>
                    </a:cubicBezTo>
                    <a:cubicBezTo>
                      <a:pt x="85" y="1813"/>
                      <a:pt x="83" y="1813"/>
                      <a:pt x="81" y="1814"/>
                    </a:cubicBezTo>
                    <a:cubicBezTo>
                      <a:pt x="79" y="1814"/>
                      <a:pt x="77" y="1814"/>
                      <a:pt x="77" y="1815"/>
                    </a:cubicBezTo>
                    <a:cubicBezTo>
                      <a:pt x="77" y="1817"/>
                      <a:pt x="80" y="1816"/>
                      <a:pt x="81" y="1817"/>
                    </a:cubicBezTo>
                    <a:cubicBezTo>
                      <a:pt x="81" y="1817"/>
                      <a:pt x="81" y="1817"/>
                      <a:pt x="81" y="1817"/>
                    </a:cubicBezTo>
                    <a:cubicBezTo>
                      <a:pt x="81" y="1818"/>
                      <a:pt x="79" y="1820"/>
                      <a:pt x="79" y="1823"/>
                    </a:cubicBezTo>
                    <a:cubicBezTo>
                      <a:pt x="79" y="1823"/>
                      <a:pt x="79" y="1823"/>
                      <a:pt x="79" y="1824"/>
                    </a:cubicBezTo>
                    <a:cubicBezTo>
                      <a:pt x="79" y="1824"/>
                      <a:pt x="79" y="1824"/>
                      <a:pt x="79" y="1824"/>
                    </a:cubicBezTo>
                    <a:cubicBezTo>
                      <a:pt x="79" y="1825"/>
                      <a:pt x="78" y="1825"/>
                      <a:pt x="76" y="1826"/>
                    </a:cubicBezTo>
                    <a:cubicBezTo>
                      <a:pt x="74" y="1826"/>
                      <a:pt x="72" y="1827"/>
                      <a:pt x="72" y="1831"/>
                    </a:cubicBezTo>
                    <a:cubicBezTo>
                      <a:pt x="72" y="1831"/>
                      <a:pt x="72" y="1831"/>
                      <a:pt x="72" y="1832"/>
                    </a:cubicBezTo>
                    <a:cubicBezTo>
                      <a:pt x="72" y="1837"/>
                      <a:pt x="76" y="1840"/>
                      <a:pt x="76" y="1844"/>
                    </a:cubicBezTo>
                    <a:cubicBezTo>
                      <a:pt x="76" y="1848"/>
                      <a:pt x="78" y="1850"/>
                      <a:pt x="81" y="1851"/>
                    </a:cubicBezTo>
                    <a:cubicBezTo>
                      <a:pt x="85" y="1852"/>
                      <a:pt x="85" y="1856"/>
                      <a:pt x="86" y="1857"/>
                    </a:cubicBezTo>
                    <a:cubicBezTo>
                      <a:pt x="87" y="1858"/>
                      <a:pt x="89" y="1860"/>
                      <a:pt x="89" y="1861"/>
                    </a:cubicBezTo>
                    <a:cubicBezTo>
                      <a:pt x="89" y="1861"/>
                      <a:pt x="89" y="1861"/>
                      <a:pt x="89" y="1861"/>
                    </a:cubicBezTo>
                    <a:cubicBezTo>
                      <a:pt x="89" y="1861"/>
                      <a:pt x="86" y="1859"/>
                      <a:pt x="84" y="1856"/>
                    </a:cubicBezTo>
                    <a:cubicBezTo>
                      <a:pt x="80" y="1853"/>
                      <a:pt x="74" y="1850"/>
                      <a:pt x="71" y="1849"/>
                    </a:cubicBezTo>
                    <a:cubicBezTo>
                      <a:pt x="68" y="1847"/>
                      <a:pt x="66" y="1848"/>
                      <a:pt x="63" y="1847"/>
                    </a:cubicBezTo>
                    <a:cubicBezTo>
                      <a:pt x="61" y="1846"/>
                      <a:pt x="56" y="1842"/>
                      <a:pt x="56" y="1838"/>
                    </a:cubicBezTo>
                    <a:cubicBezTo>
                      <a:pt x="56" y="1838"/>
                      <a:pt x="56" y="1838"/>
                      <a:pt x="56" y="1837"/>
                    </a:cubicBezTo>
                    <a:cubicBezTo>
                      <a:pt x="55" y="1834"/>
                      <a:pt x="62" y="1832"/>
                      <a:pt x="62" y="1829"/>
                    </a:cubicBezTo>
                    <a:cubicBezTo>
                      <a:pt x="62" y="1826"/>
                      <a:pt x="57" y="1825"/>
                      <a:pt x="55" y="1825"/>
                    </a:cubicBezTo>
                    <a:cubicBezTo>
                      <a:pt x="54" y="1825"/>
                      <a:pt x="52" y="1825"/>
                      <a:pt x="52" y="1826"/>
                    </a:cubicBezTo>
                    <a:cubicBezTo>
                      <a:pt x="52" y="1826"/>
                      <a:pt x="52" y="1826"/>
                      <a:pt x="52" y="1826"/>
                    </a:cubicBezTo>
                    <a:cubicBezTo>
                      <a:pt x="53" y="1827"/>
                      <a:pt x="53" y="1828"/>
                      <a:pt x="53" y="1828"/>
                    </a:cubicBezTo>
                    <a:cubicBezTo>
                      <a:pt x="53" y="1831"/>
                      <a:pt x="51" y="1835"/>
                      <a:pt x="49" y="1838"/>
                    </a:cubicBezTo>
                    <a:cubicBezTo>
                      <a:pt x="49" y="1839"/>
                      <a:pt x="49" y="1840"/>
                      <a:pt x="49" y="1842"/>
                    </a:cubicBezTo>
                    <a:cubicBezTo>
                      <a:pt x="49" y="1845"/>
                      <a:pt x="50" y="1850"/>
                      <a:pt x="50" y="1853"/>
                    </a:cubicBezTo>
                    <a:cubicBezTo>
                      <a:pt x="50" y="1854"/>
                      <a:pt x="50" y="1854"/>
                      <a:pt x="50" y="1855"/>
                    </a:cubicBezTo>
                    <a:cubicBezTo>
                      <a:pt x="47" y="1857"/>
                      <a:pt x="48" y="1865"/>
                      <a:pt x="46" y="1870"/>
                    </a:cubicBezTo>
                    <a:cubicBezTo>
                      <a:pt x="45" y="1870"/>
                      <a:pt x="45" y="1871"/>
                      <a:pt x="45" y="1872"/>
                    </a:cubicBezTo>
                    <a:cubicBezTo>
                      <a:pt x="45" y="1877"/>
                      <a:pt x="49" y="1884"/>
                      <a:pt x="53" y="1891"/>
                    </a:cubicBezTo>
                    <a:cubicBezTo>
                      <a:pt x="57" y="1898"/>
                      <a:pt x="63" y="1902"/>
                      <a:pt x="65" y="1904"/>
                    </a:cubicBezTo>
                    <a:cubicBezTo>
                      <a:pt x="67" y="1906"/>
                      <a:pt x="74" y="1911"/>
                      <a:pt x="78" y="1916"/>
                    </a:cubicBezTo>
                    <a:cubicBezTo>
                      <a:pt x="83" y="1921"/>
                      <a:pt x="91" y="1919"/>
                      <a:pt x="94" y="1924"/>
                    </a:cubicBezTo>
                    <a:cubicBezTo>
                      <a:pt x="97" y="1929"/>
                      <a:pt x="108" y="1931"/>
                      <a:pt x="110" y="1933"/>
                    </a:cubicBezTo>
                    <a:cubicBezTo>
                      <a:pt x="111" y="1935"/>
                      <a:pt x="113" y="1935"/>
                      <a:pt x="114" y="1935"/>
                    </a:cubicBezTo>
                    <a:cubicBezTo>
                      <a:pt x="115" y="1935"/>
                      <a:pt x="116" y="1935"/>
                      <a:pt x="116" y="1934"/>
                    </a:cubicBezTo>
                    <a:cubicBezTo>
                      <a:pt x="116" y="1933"/>
                      <a:pt x="120" y="1931"/>
                      <a:pt x="122" y="1931"/>
                    </a:cubicBezTo>
                    <a:cubicBezTo>
                      <a:pt x="123" y="1931"/>
                      <a:pt x="124" y="1932"/>
                      <a:pt x="124" y="1933"/>
                    </a:cubicBezTo>
                    <a:cubicBezTo>
                      <a:pt x="124" y="1936"/>
                      <a:pt x="116" y="1937"/>
                      <a:pt x="114" y="1940"/>
                    </a:cubicBezTo>
                    <a:cubicBezTo>
                      <a:pt x="113" y="1941"/>
                      <a:pt x="113" y="1943"/>
                      <a:pt x="113" y="1945"/>
                    </a:cubicBezTo>
                    <a:cubicBezTo>
                      <a:pt x="113" y="1947"/>
                      <a:pt x="113" y="1948"/>
                      <a:pt x="114" y="1950"/>
                    </a:cubicBezTo>
                    <a:cubicBezTo>
                      <a:pt x="115" y="1952"/>
                      <a:pt x="118" y="1953"/>
                      <a:pt x="121" y="1953"/>
                    </a:cubicBezTo>
                    <a:cubicBezTo>
                      <a:pt x="124" y="1953"/>
                      <a:pt x="128" y="1952"/>
                      <a:pt x="130" y="1951"/>
                    </a:cubicBezTo>
                    <a:cubicBezTo>
                      <a:pt x="131" y="1951"/>
                      <a:pt x="131" y="1951"/>
                      <a:pt x="132" y="1951"/>
                    </a:cubicBezTo>
                    <a:cubicBezTo>
                      <a:pt x="135" y="1951"/>
                      <a:pt x="138" y="1954"/>
                      <a:pt x="140" y="1955"/>
                    </a:cubicBezTo>
                    <a:cubicBezTo>
                      <a:pt x="141" y="1956"/>
                      <a:pt x="142" y="1956"/>
                      <a:pt x="142" y="1957"/>
                    </a:cubicBezTo>
                    <a:cubicBezTo>
                      <a:pt x="142" y="1958"/>
                      <a:pt x="140" y="1960"/>
                      <a:pt x="140" y="1961"/>
                    </a:cubicBezTo>
                    <a:cubicBezTo>
                      <a:pt x="140" y="1962"/>
                      <a:pt x="140" y="1962"/>
                      <a:pt x="141" y="1962"/>
                    </a:cubicBezTo>
                    <a:cubicBezTo>
                      <a:pt x="141" y="1962"/>
                      <a:pt x="141" y="1963"/>
                      <a:pt x="142" y="1963"/>
                    </a:cubicBezTo>
                    <a:cubicBezTo>
                      <a:pt x="142" y="1963"/>
                      <a:pt x="142" y="1963"/>
                      <a:pt x="142" y="1963"/>
                    </a:cubicBezTo>
                    <a:cubicBezTo>
                      <a:pt x="143" y="1963"/>
                      <a:pt x="145" y="1960"/>
                      <a:pt x="147" y="1957"/>
                    </a:cubicBezTo>
                    <a:cubicBezTo>
                      <a:pt x="148" y="1956"/>
                      <a:pt x="149" y="1956"/>
                      <a:pt x="151" y="1956"/>
                    </a:cubicBezTo>
                    <a:cubicBezTo>
                      <a:pt x="153" y="1956"/>
                      <a:pt x="157" y="1958"/>
                      <a:pt x="159" y="1959"/>
                    </a:cubicBezTo>
                    <a:cubicBezTo>
                      <a:pt x="162" y="1960"/>
                      <a:pt x="166" y="1960"/>
                      <a:pt x="169" y="1960"/>
                    </a:cubicBezTo>
                    <a:cubicBezTo>
                      <a:pt x="171" y="1960"/>
                      <a:pt x="173" y="1960"/>
                      <a:pt x="174" y="1960"/>
                    </a:cubicBezTo>
                    <a:cubicBezTo>
                      <a:pt x="180" y="1959"/>
                      <a:pt x="189" y="1952"/>
                      <a:pt x="193" y="1952"/>
                    </a:cubicBezTo>
                    <a:cubicBezTo>
                      <a:pt x="197" y="1951"/>
                      <a:pt x="199" y="1952"/>
                      <a:pt x="201" y="1948"/>
                    </a:cubicBezTo>
                    <a:cubicBezTo>
                      <a:pt x="201" y="1946"/>
                      <a:pt x="203" y="1945"/>
                      <a:pt x="204" y="1945"/>
                    </a:cubicBezTo>
                    <a:cubicBezTo>
                      <a:pt x="205" y="1945"/>
                      <a:pt x="207" y="1946"/>
                      <a:pt x="210" y="1948"/>
                    </a:cubicBezTo>
                    <a:cubicBezTo>
                      <a:pt x="211" y="1948"/>
                      <a:pt x="212" y="1949"/>
                      <a:pt x="213" y="1949"/>
                    </a:cubicBezTo>
                    <a:cubicBezTo>
                      <a:pt x="217" y="1949"/>
                      <a:pt x="221" y="1943"/>
                      <a:pt x="224" y="1940"/>
                    </a:cubicBezTo>
                    <a:cubicBezTo>
                      <a:pt x="228" y="1936"/>
                      <a:pt x="227" y="1933"/>
                      <a:pt x="234" y="1928"/>
                    </a:cubicBezTo>
                    <a:cubicBezTo>
                      <a:pt x="241" y="1923"/>
                      <a:pt x="251" y="1912"/>
                      <a:pt x="257" y="1908"/>
                    </a:cubicBezTo>
                    <a:cubicBezTo>
                      <a:pt x="263" y="1904"/>
                      <a:pt x="261" y="1901"/>
                      <a:pt x="264" y="1897"/>
                    </a:cubicBezTo>
                    <a:cubicBezTo>
                      <a:pt x="266" y="1893"/>
                      <a:pt x="275" y="1886"/>
                      <a:pt x="279" y="1881"/>
                    </a:cubicBezTo>
                    <a:cubicBezTo>
                      <a:pt x="280" y="1880"/>
                      <a:pt x="281" y="1878"/>
                      <a:pt x="281" y="1877"/>
                    </a:cubicBezTo>
                    <a:cubicBezTo>
                      <a:pt x="281" y="1876"/>
                      <a:pt x="280" y="1875"/>
                      <a:pt x="280" y="1874"/>
                    </a:cubicBezTo>
                    <a:cubicBezTo>
                      <a:pt x="280" y="1874"/>
                      <a:pt x="280" y="1874"/>
                      <a:pt x="281" y="1874"/>
                    </a:cubicBezTo>
                    <a:cubicBezTo>
                      <a:pt x="281" y="1874"/>
                      <a:pt x="282" y="1874"/>
                      <a:pt x="282" y="1874"/>
                    </a:cubicBezTo>
                    <a:cubicBezTo>
                      <a:pt x="283" y="1874"/>
                      <a:pt x="283" y="1874"/>
                      <a:pt x="283" y="1874"/>
                    </a:cubicBezTo>
                    <a:cubicBezTo>
                      <a:pt x="289" y="1874"/>
                      <a:pt x="293" y="1868"/>
                      <a:pt x="293" y="1864"/>
                    </a:cubicBezTo>
                    <a:cubicBezTo>
                      <a:pt x="293" y="1862"/>
                      <a:pt x="292" y="1861"/>
                      <a:pt x="291" y="1861"/>
                    </a:cubicBezTo>
                    <a:cubicBezTo>
                      <a:pt x="290" y="1861"/>
                      <a:pt x="289" y="1860"/>
                      <a:pt x="289" y="1860"/>
                    </a:cubicBezTo>
                    <a:cubicBezTo>
                      <a:pt x="288" y="1860"/>
                      <a:pt x="288" y="1860"/>
                      <a:pt x="288" y="1860"/>
                    </a:cubicBezTo>
                    <a:cubicBezTo>
                      <a:pt x="288" y="1860"/>
                      <a:pt x="288" y="1859"/>
                      <a:pt x="289" y="1859"/>
                    </a:cubicBezTo>
                    <a:cubicBezTo>
                      <a:pt x="290" y="1859"/>
                      <a:pt x="290" y="1859"/>
                      <a:pt x="291" y="1859"/>
                    </a:cubicBezTo>
                    <a:cubicBezTo>
                      <a:pt x="293" y="1859"/>
                      <a:pt x="295" y="1859"/>
                      <a:pt x="297" y="1859"/>
                    </a:cubicBezTo>
                    <a:cubicBezTo>
                      <a:pt x="298" y="1859"/>
                      <a:pt x="299" y="1859"/>
                      <a:pt x="299" y="1857"/>
                    </a:cubicBezTo>
                    <a:cubicBezTo>
                      <a:pt x="299" y="1857"/>
                      <a:pt x="299" y="1857"/>
                      <a:pt x="299" y="1857"/>
                    </a:cubicBezTo>
                    <a:cubicBezTo>
                      <a:pt x="299" y="1856"/>
                      <a:pt x="299" y="1856"/>
                      <a:pt x="299" y="1856"/>
                    </a:cubicBezTo>
                    <a:cubicBezTo>
                      <a:pt x="299" y="1854"/>
                      <a:pt x="300" y="1854"/>
                      <a:pt x="300" y="1854"/>
                    </a:cubicBezTo>
                    <a:cubicBezTo>
                      <a:pt x="300" y="1854"/>
                      <a:pt x="300" y="1854"/>
                      <a:pt x="301" y="1854"/>
                    </a:cubicBezTo>
                    <a:cubicBezTo>
                      <a:pt x="301" y="1854"/>
                      <a:pt x="301" y="1854"/>
                      <a:pt x="302" y="1854"/>
                    </a:cubicBezTo>
                    <a:cubicBezTo>
                      <a:pt x="302" y="1854"/>
                      <a:pt x="302" y="1853"/>
                      <a:pt x="302" y="1852"/>
                    </a:cubicBezTo>
                    <a:cubicBezTo>
                      <a:pt x="302" y="1849"/>
                      <a:pt x="306" y="1851"/>
                      <a:pt x="307" y="1846"/>
                    </a:cubicBezTo>
                    <a:cubicBezTo>
                      <a:pt x="307" y="1843"/>
                      <a:pt x="309" y="1844"/>
                      <a:pt x="311" y="1841"/>
                    </a:cubicBezTo>
                    <a:cubicBezTo>
                      <a:pt x="311" y="1840"/>
                      <a:pt x="311" y="1839"/>
                      <a:pt x="311" y="1837"/>
                    </a:cubicBezTo>
                    <a:cubicBezTo>
                      <a:pt x="311" y="1836"/>
                      <a:pt x="311" y="1834"/>
                      <a:pt x="311" y="1833"/>
                    </a:cubicBezTo>
                    <a:cubicBezTo>
                      <a:pt x="311" y="1832"/>
                      <a:pt x="311" y="1832"/>
                      <a:pt x="312" y="1832"/>
                    </a:cubicBezTo>
                    <a:cubicBezTo>
                      <a:pt x="313" y="1832"/>
                      <a:pt x="315" y="1834"/>
                      <a:pt x="316" y="1835"/>
                    </a:cubicBezTo>
                    <a:cubicBezTo>
                      <a:pt x="318" y="1837"/>
                      <a:pt x="319" y="1837"/>
                      <a:pt x="319" y="1839"/>
                    </a:cubicBezTo>
                    <a:cubicBezTo>
                      <a:pt x="319" y="1840"/>
                      <a:pt x="319" y="1841"/>
                      <a:pt x="319" y="1842"/>
                    </a:cubicBezTo>
                    <a:cubicBezTo>
                      <a:pt x="319" y="1843"/>
                      <a:pt x="319" y="1843"/>
                      <a:pt x="319" y="1843"/>
                    </a:cubicBezTo>
                    <a:cubicBezTo>
                      <a:pt x="319" y="1846"/>
                      <a:pt x="321" y="1847"/>
                      <a:pt x="323" y="1847"/>
                    </a:cubicBezTo>
                    <a:cubicBezTo>
                      <a:pt x="325" y="1847"/>
                      <a:pt x="328" y="1846"/>
                      <a:pt x="329" y="1844"/>
                    </a:cubicBezTo>
                    <a:cubicBezTo>
                      <a:pt x="331" y="1843"/>
                      <a:pt x="331" y="1842"/>
                      <a:pt x="331" y="1842"/>
                    </a:cubicBezTo>
                    <a:cubicBezTo>
                      <a:pt x="331" y="1841"/>
                      <a:pt x="330" y="1840"/>
                      <a:pt x="330" y="1839"/>
                    </a:cubicBezTo>
                    <a:cubicBezTo>
                      <a:pt x="330" y="1839"/>
                      <a:pt x="330" y="1839"/>
                      <a:pt x="330" y="1839"/>
                    </a:cubicBezTo>
                    <a:cubicBezTo>
                      <a:pt x="331" y="1838"/>
                      <a:pt x="331" y="1838"/>
                      <a:pt x="331" y="1838"/>
                    </a:cubicBezTo>
                    <a:cubicBezTo>
                      <a:pt x="332" y="1838"/>
                      <a:pt x="334" y="1840"/>
                      <a:pt x="337" y="1840"/>
                    </a:cubicBezTo>
                    <a:cubicBezTo>
                      <a:pt x="337" y="1840"/>
                      <a:pt x="338" y="1840"/>
                      <a:pt x="339" y="1839"/>
                    </a:cubicBezTo>
                    <a:cubicBezTo>
                      <a:pt x="344" y="1837"/>
                      <a:pt x="344" y="1834"/>
                      <a:pt x="344" y="1832"/>
                    </a:cubicBezTo>
                    <a:cubicBezTo>
                      <a:pt x="344" y="1832"/>
                      <a:pt x="344" y="1832"/>
                      <a:pt x="345" y="1832"/>
                    </a:cubicBezTo>
                    <a:cubicBezTo>
                      <a:pt x="345" y="1832"/>
                      <a:pt x="346" y="1833"/>
                      <a:pt x="347" y="1833"/>
                    </a:cubicBezTo>
                    <a:cubicBezTo>
                      <a:pt x="347" y="1833"/>
                      <a:pt x="347" y="1833"/>
                      <a:pt x="348" y="1833"/>
                    </a:cubicBezTo>
                    <a:cubicBezTo>
                      <a:pt x="348" y="1832"/>
                      <a:pt x="348" y="1831"/>
                      <a:pt x="348" y="1830"/>
                    </a:cubicBezTo>
                    <a:cubicBezTo>
                      <a:pt x="348" y="1830"/>
                      <a:pt x="348" y="1829"/>
                      <a:pt x="348" y="1829"/>
                    </a:cubicBezTo>
                    <a:cubicBezTo>
                      <a:pt x="348" y="1828"/>
                      <a:pt x="348" y="1827"/>
                      <a:pt x="349" y="1826"/>
                    </a:cubicBezTo>
                    <a:cubicBezTo>
                      <a:pt x="350" y="1825"/>
                      <a:pt x="350" y="1824"/>
                      <a:pt x="350" y="1823"/>
                    </a:cubicBezTo>
                    <a:cubicBezTo>
                      <a:pt x="350" y="1822"/>
                      <a:pt x="349" y="1821"/>
                      <a:pt x="349" y="1820"/>
                    </a:cubicBezTo>
                    <a:cubicBezTo>
                      <a:pt x="349" y="1819"/>
                      <a:pt x="350" y="1818"/>
                      <a:pt x="350" y="1818"/>
                    </a:cubicBezTo>
                    <a:cubicBezTo>
                      <a:pt x="350" y="1818"/>
                      <a:pt x="350" y="1818"/>
                      <a:pt x="351" y="1818"/>
                    </a:cubicBezTo>
                    <a:cubicBezTo>
                      <a:pt x="352" y="1818"/>
                      <a:pt x="352" y="1822"/>
                      <a:pt x="352" y="1825"/>
                    </a:cubicBezTo>
                    <a:cubicBezTo>
                      <a:pt x="353" y="1828"/>
                      <a:pt x="353" y="1832"/>
                      <a:pt x="354" y="1833"/>
                    </a:cubicBezTo>
                    <a:cubicBezTo>
                      <a:pt x="354" y="1833"/>
                      <a:pt x="354" y="1833"/>
                      <a:pt x="354" y="1833"/>
                    </a:cubicBezTo>
                    <a:cubicBezTo>
                      <a:pt x="356" y="1833"/>
                      <a:pt x="356" y="1831"/>
                      <a:pt x="356" y="1829"/>
                    </a:cubicBezTo>
                    <a:cubicBezTo>
                      <a:pt x="356" y="1829"/>
                      <a:pt x="356" y="1828"/>
                      <a:pt x="356" y="1827"/>
                    </a:cubicBezTo>
                    <a:cubicBezTo>
                      <a:pt x="356" y="1827"/>
                      <a:pt x="356" y="1826"/>
                      <a:pt x="356" y="1826"/>
                    </a:cubicBezTo>
                    <a:cubicBezTo>
                      <a:pt x="355" y="1824"/>
                      <a:pt x="358" y="1822"/>
                      <a:pt x="358" y="1818"/>
                    </a:cubicBezTo>
                    <a:cubicBezTo>
                      <a:pt x="358" y="1815"/>
                      <a:pt x="359" y="1813"/>
                      <a:pt x="359" y="1810"/>
                    </a:cubicBezTo>
                    <a:cubicBezTo>
                      <a:pt x="359" y="1809"/>
                      <a:pt x="359" y="1808"/>
                      <a:pt x="359" y="1807"/>
                    </a:cubicBezTo>
                    <a:cubicBezTo>
                      <a:pt x="359" y="1805"/>
                      <a:pt x="359" y="1804"/>
                      <a:pt x="359" y="1803"/>
                    </a:cubicBezTo>
                    <a:cubicBezTo>
                      <a:pt x="359" y="1800"/>
                      <a:pt x="359" y="1796"/>
                      <a:pt x="359" y="1793"/>
                    </a:cubicBezTo>
                    <a:cubicBezTo>
                      <a:pt x="359" y="1792"/>
                      <a:pt x="359" y="1791"/>
                      <a:pt x="359" y="1790"/>
                    </a:cubicBezTo>
                    <a:cubicBezTo>
                      <a:pt x="357" y="1785"/>
                      <a:pt x="353" y="1788"/>
                      <a:pt x="352" y="1785"/>
                    </a:cubicBezTo>
                    <a:cubicBezTo>
                      <a:pt x="351" y="1781"/>
                      <a:pt x="344" y="1779"/>
                      <a:pt x="344" y="1777"/>
                    </a:cubicBezTo>
                    <a:cubicBezTo>
                      <a:pt x="344" y="1777"/>
                      <a:pt x="344" y="1777"/>
                      <a:pt x="344" y="1777"/>
                    </a:cubicBezTo>
                    <a:cubicBezTo>
                      <a:pt x="344" y="1776"/>
                      <a:pt x="345" y="1774"/>
                      <a:pt x="345" y="1774"/>
                    </a:cubicBezTo>
                    <a:cubicBezTo>
                      <a:pt x="346" y="1774"/>
                      <a:pt x="346" y="1775"/>
                      <a:pt x="346" y="1775"/>
                    </a:cubicBezTo>
                    <a:cubicBezTo>
                      <a:pt x="346" y="1775"/>
                      <a:pt x="347" y="1776"/>
                      <a:pt x="348" y="1776"/>
                    </a:cubicBezTo>
                    <a:cubicBezTo>
                      <a:pt x="349" y="1776"/>
                      <a:pt x="351" y="1775"/>
                      <a:pt x="352" y="1775"/>
                    </a:cubicBezTo>
                    <a:cubicBezTo>
                      <a:pt x="354" y="1775"/>
                      <a:pt x="355" y="1775"/>
                      <a:pt x="355" y="1777"/>
                    </a:cubicBezTo>
                    <a:cubicBezTo>
                      <a:pt x="356" y="1778"/>
                      <a:pt x="357" y="1778"/>
                      <a:pt x="358" y="1778"/>
                    </a:cubicBezTo>
                    <a:cubicBezTo>
                      <a:pt x="361" y="1778"/>
                      <a:pt x="365" y="1776"/>
                      <a:pt x="367" y="1773"/>
                    </a:cubicBezTo>
                    <a:cubicBezTo>
                      <a:pt x="368" y="1771"/>
                      <a:pt x="368" y="1771"/>
                      <a:pt x="368" y="1771"/>
                    </a:cubicBezTo>
                    <a:cubicBezTo>
                      <a:pt x="369" y="1771"/>
                      <a:pt x="369" y="1775"/>
                      <a:pt x="370" y="1776"/>
                    </a:cubicBezTo>
                    <a:cubicBezTo>
                      <a:pt x="371" y="1777"/>
                      <a:pt x="372" y="1778"/>
                      <a:pt x="372" y="1779"/>
                    </a:cubicBezTo>
                    <a:cubicBezTo>
                      <a:pt x="372" y="1779"/>
                      <a:pt x="371" y="1780"/>
                      <a:pt x="370" y="1781"/>
                    </a:cubicBezTo>
                    <a:cubicBezTo>
                      <a:pt x="369" y="1782"/>
                      <a:pt x="368" y="1782"/>
                      <a:pt x="368" y="1782"/>
                    </a:cubicBezTo>
                    <a:cubicBezTo>
                      <a:pt x="368" y="1783"/>
                      <a:pt x="369" y="1783"/>
                      <a:pt x="369" y="1784"/>
                    </a:cubicBezTo>
                    <a:cubicBezTo>
                      <a:pt x="369" y="1784"/>
                      <a:pt x="368" y="1785"/>
                      <a:pt x="367" y="1786"/>
                    </a:cubicBezTo>
                    <a:cubicBezTo>
                      <a:pt x="366" y="1788"/>
                      <a:pt x="366" y="1788"/>
                      <a:pt x="366" y="1789"/>
                    </a:cubicBezTo>
                    <a:cubicBezTo>
                      <a:pt x="366" y="1790"/>
                      <a:pt x="367" y="1790"/>
                      <a:pt x="368" y="1790"/>
                    </a:cubicBezTo>
                    <a:cubicBezTo>
                      <a:pt x="368" y="1790"/>
                      <a:pt x="368" y="1790"/>
                      <a:pt x="369" y="1790"/>
                    </a:cubicBezTo>
                    <a:cubicBezTo>
                      <a:pt x="369" y="1791"/>
                      <a:pt x="369" y="1791"/>
                      <a:pt x="369" y="1792"/>
                    </a:cubicBezTo>
                    <a:cubicBezTo>
                      <a:pt x="369" y="1798"/>
                      <a:pt x="369" y="1806"/>
                      <a:pt x="372" y="1807"/>
                    </a:cubicBezTo>
                    <a:cubicBezTo>
                      <a:pt x="375" y="1807"/>
                      <a:pt x="375" y="1814"/>
                      <a:pt x="379" y="1817"/>
                    </a:cubicBezTo>
                    <a:cubicBezTo>
                      <a:pt x="383" y="1820"/>
                      <a:pt x="385" y="1820"/>
                      <a:pt x="385" y="1822"/>
                    </a:cubicBezTo>
                    <a:cubicBezTo>
                      <a:pt x="385" y="1823"/>
                      <a:pt x="385" y="1824"/>
                      <a:pt x="386" y="1824"/>
                    </a:cubicBezTo>
                    <a:cubicBezTo>
                      <a:pt x="387" y="1824"/>
                      <a:pt x="388" y="1823"/>
                      <a:pt x="389" y="1821"/>
                    </a:cubicBezTo>
                    <a:cubicBezTo>
                      <a:pt x="390" y="1820"/>
                      <a:pt x="390" y="1820"/>
                      <a:pt x="390" y="1820"/>
                    </a:cubicBezTo>
                    <a:cubicBezTo>
                      <a:pt x="391" y="1819"/>
                      <a:pt x="393" y="1823"/>
                      <a:pt x="396" y="1825"/>
                    </a:cubicBezTo>
                    <a:cubicBezTo>
                      <a:pt x="396" y="1825"/>
                      <a:pt x="397" y="1825"/>
                      <a:pt x="397" y="1825"/>
                    </a:cubicBezTo>
                    <a:cubicBezTo>
                      <a:pt x="399" y="1825"/>
                      <a:pt x="399" y="1822"/>
                      <a:pt x="399" y="1820"/>
                    </a:cubicBezTo>
                    <a:cubicBezTo>
                      <a:pt x="399" y="1820"/>
                      <a:pt x="400" y="1820"/>
                      <a:pt x="400" y="1820"/>
                    </a:cubicBezTo>
                    <a:cubicBezTo>
                      <a:pt x="401" y="1820"/>
                      <a:pt x="404" y="1823"/>
                      <a:pt x="405" y="1825"/>
                    </a:cubicBezTo>
                    <a:cubicBezTo>
                      <a:pt x="405" y="1825"/>
                      <a:pt x="405" y="1826"/>
                      <a:pt x="405" y="1826"/>
                    </a:cubicBezTo>
                    <a:cubicBezTo>
                      <a:pt x="405" y="1828"/>
                      <a:pt x="405" y="1830"/>
                      <a:pt x="404" y="1832"/>
                    </a:cubicBezTo>
                    <a:cubicBezTo>
                      <a:pt x="404" y="1832"/>
                      <a:pt x="404" y="1832"/>
                      <a:pt x="404" y="1832"/>
                    </a:cubicBezTo>
                    <a:cubicBezTo>
                      <a:pt x="404" y="1832"/>
                      <a:pt x="404" y="1832"/>
                      <a:pt x="404" y="1832"/>
                    </a:cubicBezTo>
                    <a:cubicBezTo>
                      <a:pt x="405" y="1832"/>
                      <a:pt x="406" y="1832"/>
                      <a:pt x="407" y="1831"/>
                    </a:cubicBezTo>
                    <a:cubicBezTo>
                      <a:pt x="409" y="1830"/>
                      <a:pt x="411" y="1829"/>
                      <a:pt x="413" y="1829"/>
                    </a:cubicBezTo>
                    <a:cubicBezTo>
                      <a:pt x="415" y="1829"/>
                      <a:pt x="416" y="1830"/>
                      <a:pt x="417" y="1833"/>
                    </a:cubicBezTo>
                    <a:cubicBezTo>
                      <a:pt x="418" y="1837"/>
                      <a:pt x="421" y="1841"/>
                      <a:pt x="421" y="1844"/>
                    </a:cubicBezTo>
                    <a:cubicBezTo>
                      <a:pt x="421" y="1844"/>
                      <a:pt x="421" y="1845"/>
                      <a:pt x="421" y="1845"/>
                    </a:cubicBezTo>
                    <a:cubicBezTo>
                      <a:pt x="421" y="1847"/>
                      <a:pt x="420" y="1850"/>
                      <a:pt x="420" y="1852"/>
                    </a:cubicBezTo>
                    <a:cubicBezTo>
                      <a:pt x="420" y="1855"/>
                      <a:pt x="421" y="1857"/>
                      <a:pt x="424" y="1857"/>
                    </a:cubicBezTo>
                    <a:cubicBezTo>
                      <a:pt x="431" y="1857"/>
                      <a:pt x="432" y="1854"/>
                      <a:pt x="433" y="1847"/>
                    </a:cubicBezTo>
                    <a:cubicBezTo>
                      <a:pt x="434" y="1841"/>
                      <a:pt x="440" y="1838"/>
                      <a:pt x="440" y="1833"/>
                    </a:cubicBezTo>
                    <a:cubicBezTo>
                      <a:pt x="441" y="1831"/>
                      <a:pt x="441" y="1829"/>
                      <a:pt x="441" y="1828"/>
                    </a:cubicBezTo>
                    <a:cubicBezTo>
                      <a:pt x="441" y="1827"/>
                      <a:pt x="441" y="1826"/>
                      <a:pt x="441" y="1825"/>
                    </a:cubicBezTo>
                    <a:cubicBezTo>
                      <a:pt x="441" y="1821"/>
                      <a:pt x="441" y="1817"/>
                      <a:pt x="443" y="1815"/>
                    </a:cubicBezTo>
                    <a:cubicBezTo>
                      <a:pt x="444" y="1813"/>
                      <a:pt x="445" y="1811"/>
                      <a:pt x="445" y="1808"/>
                    </a:cubicBezTo>
                    <a:cubicBezTo>
                      <a:pt x="445" y="1804"/>
                      <a:pt x="443" y="1798"/>
                      <a:pt x="442" y="1794"/>
                    </a:cubicBezTo>
                    <a:cubicBezTo>
                      <a:pt x="440" y="1787"/>
                      <a:pt x="436" y="1774"/>
                      <a:pt x="436" y="1769"/>
                    </a:cubicBezTo>
                    <a:cubicBezTo>
                      <a:pt x="436" y="1768"/>
                      <a:pt x="436" y="1768"/>
                      <a:pt x="436" y="1767"/>
                    </a:cubicBezTo>
                    <a:cubicBezTo>
                      <a:pt x="438" y="1765"/>
                      <a:pt x="447" y="1765"/>
                      <a:pt x="447" y="1761"/>
                    </a:cubicBezTo>
                    <a:cubicBezTo>
                      <a:pt x="447" y="1759"/>
                      <a:pt x="448" y="1759"/>
                      <a:pt x="449" y="1758"/>
                    </a:cubicBezTo>
                    <a:cubicBezTo>
                      <a:pt x="450" y="1757"/>
                      <a:pt x="451" y="1756"/>
                      <a:pt x="451" y="1753"/>
                    </a:cubicBezTo>
                    <a:cubicBezTo>
                      <a:pt x="451" y="1751"/>
                      <a:pt x="451" y="1750"/>
                      <a:pt x="451" y="1748"/>
                    </a:cubicBezTo>
                    <a:cubicBezTo>
                      <a:pt x="451" y="1746"/>
                      <a:pt x="451" y="1744"/>
                      <a:pt x="447" y="1741"/>
                    </a:cubicBezTo>
                    <a:cubicBezTo>
                      <a:pt x="446" y="1740"/>
                      <a:pt x="445" y="1739"/>
                      <a:pt x="445" y="1738"/>
                    </a:cubicBezTo>
                    <a:cubicBezTo>
                      <a:pt x="445" y="1735"/>
                      <a:pt x="450" y="1731"/>
                      <a:pt x="457" y="1731"/>
                    </a:cubicBezTo>
                    <a:cubicBezTo>
                      <a:pt x="458" y="1731"/>
                      <a:pt x="458" y="1731"/>
                      <a:pt x="459" y="1731"/>
                    </a:cubicBezTo>
                    <a:cubicBezTo>
                      <a:pt x="467" y="1731"/>
                      <a:pt x="469" y="1731"/>
                      <a:pt x="475" y="1724"/>
                    </a:cubicBezTo>
                    <a:cubicBezTo>
                      <a:pt x="481" y="1716"/>
                      <a:pt x="488" y="1705"/>
                      <a:pt x="488" y="1695"/>
                    </a:cubicBezTo>
                    <a:cubicBezTo>
                      <a:pt x="488" y="1687"/>
                      <a:pt x="486" y="1682"/>
                      <a:pt x="486" y="1678"/>
                    </a:cubicBezTo>
                    <a:cubicBezTo>
                      <a:pt x="486" y="1677"/>
                      <a:pt x="487" y="1676"/>
                      <a:pt x="487" y="1676"/>
                    </a:cubicBezTo>
                    <a:cubicBezTo>
                      <a:pt x="488" y="1672"/>
                      <a:pt x="492" y="1672"/>
                      <a:pt x="494" y="1664"/>
                    </a:cubicBezTo>
                    <a:cubicBezTo>
                      <a:pt x="494" y="1663"/>
                      <a:pt x="494" y="1663"/>
                      <a:pt x="494" y="1662"/>
                    </a:cubicBezTo>
                    <a:cubicBezTo>
                      <a:pt x="494" y="1654"/>
                      <a:pt x="487" y="1648"/>
                      <a:pt x="487" y="1642"/>
                    </a:cubicBezTo>
                    <a:cubicBezTo>
                      <a:pt x="487" y="1635"/>
                      <a:pt x="484" y="1635"/>
                      <a:pt x="481" y="1627"/>
                    </a:cubicBezTo>
                    <a:cubicBezTo>
                      <a:pt x="477" y="1619"/>
                      <a:pt x="477" y="1605"/>
                      <a:pt x="474" y="1600"/>
                    </a:cubicBezTo>
                    <a:cubicBezTo>
                      <a:pt x="471" y="1596"/>
                      <a:pt x="469" y="1591"/>
                      <a:pt x="469" y="1589"/>
                    </a:cubicBezTo>
                    <a:cubicBezTo>
                      <a:pt x="469" y="1589"/>
                      <a:pt x="469" y="1589"/>
                      <a:pt x="469" y="1589"/>
                    </a:cubicBezTo>
                    <a:cubicBezTo>
                      <a:pt x="469" y="1588"/>
                      <a:pt x="469" y="1588"/>
                      <a:pt x="470" y="1588"/>
                    </a:cubicBezTo>
                    <a:cubicBezTo>
                      <a:pt x="473" y="1587"/>
                      <a:pt x="480" y="1587"/>
                      <a:pt x="486" y="1586"/>
                    </a:cubicBezTo>
                    <a:cubicBezTo>
                      <a:pt x="492" y="1585"/>
                      <a:pt x="497" y="1584"/>
                      <a:pt x="498" y="1582"/>
                    </a:cubicBezTo>
                    <a:cubicBezTo>
                      <a:pt x="498" y="1578"/>
                      <a:pt x="498" y="1577"/>
                      <a:pt x="500" y="1572"/>
                    </a:cubicBezTo>
                    <a:cubicBezTo>
                      <a:pt x="503" y="1566"/>
                      <a:pt x="509" y="1549"/>
                      <a:pt x="509" y="1545"/>
                    </a:cubicBezTo>
                    <a:cubicBezTo>
                      <a:pt x="509" y="1540"/>
                      <a:pt x="493" y="1517"/>
                      <a:pt x="489" y="1517"/>
                    </a:cubicBezTo>
                    <a:cubicBezTo>
                      <a:pt x="489" y="1517"/>
                      <a:pt x="488" y="1516"/>
                      <a:pt x="488" y="1516"/>
                    </a:cubicBezTo>
                    <a:cubicBezTo>
                      <a:pt x="487" y="1516"/>
                      <a:pt x="485" y="1517"/>
                      <a:pt x="484" y="1517"/>
                    </a:cubicBezTo>
                    <a:cubicBezTo>
                      <a:pt x="482" y="1517"/>
                      <a:pt x="481" y="1516"/>
                      <a:pt x="480" y="1515"/>
                    </a:cubicBezTo>
                    <a:cubicBezTo>
                      <a:pt x="479" y="1513"/>
                      <a:pt x="475" y="1508"/>
                      <a:pt x="471" y="1504"/>
                    </a:cubicBezTo>
                    <a:cubicBezTo>
                      <a:pt x="467" y="1500"/>
                      <a:pt x="463" y="1496"/>
                      <a:pt x="463" y="1495"/>
                    </a:cubicBezTo>
                    <a:cubicBezTo>
                      <a:pt x="463" y="1494"/>
                      <a:pt x="474" y="1431"/>
                      <a:pt x="474" y="1422"/>
                    </a:cubicBezTo>
                    <a:cubicBezTo>
                      <a:pt x="474" y="1422"/>
                      <a:pt x="474" y="1422"/>
                      <a:pt x="474" y="1421"/>
                    </a:cubicBezTo>
                    <a:cubicBezTo>
                      <a:pt x="473" y="1418"/>
                      <a:pt x="458" y="1377"/>
                      <a:pt x="458" y="1374"/>
                    </a:cubicBezTo>
                    <a:cubicBezTo>
                      <a:pt x="458" y="1372"/>
                      <a:pt x="463" y="1365"/>
                      <a:pt x="463" y="1357"/>
                    </a:cubicBezTo>
                    <a:cubicBezTo>
                      <a:pt x="463" y="1355"/>
                      <a:pt x="463" y="1353"/>
                      <a:pt x="462" y="1351"/>
                    </a:cubicBezTo>
                    <a:cubicBezTo>
                      <a:pt x="460" y="1346"/>
                      <a:pt x="460" y="1342"/>
                      <a:pt x="460" y="1340"/>
                    </a:cubicBezTo>
                    <a:cubicBezTo>
                      <a:pt x="460" y="1337"/>
                      <a:pt x="460" y="1335"/>
                      <a:pt x="461" y="1333"/>
                    </a:cubicBezTo>
                    <a:cubicBezTo>
                      <a:pt x="463" y="1330"/>
                      <a:pt x="468" y="1326"/>
                      <a:pt x="468" y="1322"/>
                    </a:cubicBezTo>
                    <a:cubicBezTo>
                      <a:pt x="468" y="1321"/>
                      <a:pt x="468" y="1321"/>
                      <a:pt x="468" y="1321"/>
                    </a:cubicBezTo>
                    <a:cubicBezTo>
                      <a:pt x="467" y="1317"/>
                      <a:pt x="454" y="1288"/>
                      <a:pt x="453" y="1286"/>
                    </a:cubicBezTo>
                    <a:cubicBezTo>
                      <a:pt x="454" y="1284"/>
                      <a:pt x="468" y="1262"/>
                      <a:pt x="468" y="1255"/>
                    </a:cubicBezTo>
                    <a:cubicBezTo>
                      <a:pt x="468" y="1255"/>
                      <a:pt x="468" y="1254"/>
                      <a:pt x="468" y="1254"/>
                    </a:cubicBezTo>
                    <a:cubicBezTo>
                      <a:pt x="467" y="1249"/>
                      <a:pt x="464" y="1244"/>
                      <a:pt x="464" y="1241"/>
                    </a:cubicBezTo>
                    <a:cubicBezTo>
                      <a:pt x="464" y="1241"/>
                      <a:pt x="464" y="1240"/>
                      <a:pt x="464" y="1239"/>
                    </a:cubicBezTo>
                    <a:cubicBezTo>
                      <a:pt x="467" y="1236"/>
                      <a:pt x="479" y="1222"/>
                      <a:pt x="481" y="1216"/>
                    </a:cubicBezTo>
                    <a:cubicBezTo>
                      <a:pt x="483" y="1209"/>
                      <a:pt x="493" y="1193"/>
                      <a:pt x="498" y="1187"/>
                    </a:cubicBezTo>
                    <a:cubicBezTo>
                      <a:pt x="502" y="1182"/>
                      <a:pt x="517" y="1170"/>
                      <a:pt x="531" y="1170"/>
                    </a:cubicBezTo>
                    <a:cubicBezTo>
                      <a:pt x="531" y="1170"/>
                      <a:pt x="532" y="1170"/>
                      <a:pt x="532" y="1170"/>
                    </a:cubicBezTo>
                    <a:cubicBezTo>
                      <a:pt x="545" y="1171"/>
                      <a:pt x="571" y="1181"/>
                      <a:pt x="577" y="1181"/>
                    </a:cubicBezTo>
                    <a:cubicBezTo>
                      <a:pt x="577" y="1181"/>
                      <a:pt x="578" y="1181"/>
                      <a:pt x="578" y="1181"/>
                    </a:cubicBezTo>
                    <a:cubicBezTo>
                      <a:pt x="581" y="1178"/>
                      <a:pt x="590" y="1157"/>
                      <a:pt x="590" y="1151"/>
                    </a:cubicBezTo>
                    <a:cubicBezTo>
                      <a:pt x="590" y="1150"/>
                      <a:pt x="590" y="1150"/>
                      <a:pt x="590" y="1150"/>
                    </a:cubicBezTo>
                    <a:cubicBezTo>
                      <a:pt x="589" y="1145"/>
                      <a:pt x="587" y="1127"/>
                      <a:pt x="587" y="1123"/>
                    </a:cubicBezTo>
                    <a:cubicBezTo>
                      <a:pt x="587" y="1122"/>
                      <a:pt x="587" y="1122"/>
                      <a:pt x="587" y="1122"/>
                    </a:cubicBezTo>
                    <a:cubicBezTo>
                      <a:pt x="587" y="1120"/>
                      <a:pt x="587" y="1119"/>
                      <a:pt x="587" y="1117"/>
                    </a:cubicBezTo>
                    <a:cubicBezTo>
                      <a:pt x="587" y="1115"/>
                      <a:pt x="586" y="1113"/>
                      <a:pt x="582" y="1112"/>
                    </a:cubicBezTo>
                    <a:cubicBezTo>
                      <a:pt x="574" y="1110"/>
                      <a:pt x="560" y="1102"/>
                      <a:pt x="559" y="1098"/>
                    </a:cubicBezTo>
                    <a:cubicBezTo>
                      <a:pt x="559" y="1098"/>
                      <a:pt x="559" y="1098"/>
                      <a:pt x="559" y="1098"/>
                    </a:cubicBezTo>
                    <a:cubicBezTo>
                      <a:pt x="559" y="1094"/>
                      <a:pt x="577" y="1061"/>
                      <a:pt x="582" y="1053"/>
                    </a:cubicBezTo>
                    <a:cubicBezTo>
                      <a:pt x="588" y="1044"/>
                      <a:pt x="602" y="1020"/>
                      <a:pt x="602" y="1016"/>
                    </a:cubicBezTo>
                    <a:cubicBezTo>
                      <a:pt x="602" y="1012"/>
                      <a:pt x="603" y="1002"/>
                      <a:pt x="606" y="997"/>
                    </a:cubicBezTo>
                    <a:cubicBezTo>
                      <a:pt x="609" y="993"/>
                      <a:pt x="612" y="993"/>
                      <a:pt x="612" y="986"/>
                    </a:cubicBezTo>
                    <a:cubicBezTo>
                      <a:pt x="612" y="983"/>
                      <a:pt x="612" y="977"/>
                      <a:pt x="612" y="971"/>
                    </a:cubicBezTo>
                    <a:cubicBezTo>
                      <a:pt x="612" y="959"/>
                      <a:pt x="612" y="945"/>
                      <a:pt x="613" y="938"/>
                    </a:cubicBezTo>
                    <a:cubicBezTo>
                      <a:pt x="615" y="928"/>
                      <a:pt x="619" y="919"/>
                      <a:pt x="619" y="911"/>
                    </a:cubicBezTo>
                    <a:cubicBezTo>
                      <a:pt x="619" y="910"/>
                      <a:pt x="619" y="908"/>
                      <a:pt x="619" y="907"/>
                    </a:cubicBezTo>
                    <a:cubicBezTo>
                      <a:pt x="618" y="899"/>
                      <a:pt x="612" y="869"/>
                      <a:pt x="612" y="865"/>
                    </a:cubicBezTo>
                    <a:cubicBezTo>
                      <a:pt x="612" y="865"/>
                      <a:pt x="612" y="865"/>
                      <a:pt x="612" y="865"/>
                    </a:cubicBezTo>
                    <a:cubicBezTo>
                      <a:pt x="612" y="865"/>
                      <a:pt x="613" y="865"/>
                      <a:pt x="614" y="865"/>
                    </a:cubicBezTo>
                    <a:cubicBezTo>
                      <a:pt x="615" y="864"/>
                      <a:pt x="616" y="864"/>
                      <a:pt x="618" y="864"/>
                    </a:cubicBezTo>
                    <a:cubicBezTo>
                      <a:pt x="620" y="864"/>
                      <a:pt x="623" y="864"/>
                      <a:pt x="625" y="864"/>
                    </a:cubicBezTo>
                    <a:cubicBezTo>
                      <a:pt x="628" y="864"/>
                      <a:pt x="631" y="864"/>
                      <a:pt x="632" y="864"/>
                    </a:cubicBezTo>
                    <a:cubicBezTo>
                      <a:pt x="637" y="863"/>
                      <a:pt x="646" y="863"/>
                      <a:pt x="652" y="858"/>
                    </a:cubicBezTo>
                    <a:cubicBezTo>
                      <a:pt x="657" y="853"/>
                      <a:pt x="673" y="845"/>
                      <a:pt x="673" y="839"/>
                    </a:cubicBezTo>
                    <a:cubicBezTo>
                      <a:pt x="673" y="838"/>
                      <a:pt x="673" y="838"/>
                      <a:pt x="673" y="838"/>
                    </a:cubicBezTo>
                    <a:cubicBezTo>
                      <a:pt x="672" y="832"/>
                      <a:pt x="667" y="815"/>
                      <a:pt x="667" y="811"/>
                    </a:cubicBezTo>
                    <a:cubicBezTo>
                      <a:pt x="667" y="810"/>
                      <a:pt x="667" y="810"/>
                      <a:pt x="667" y="810"/>
                    </a:cubicBezTo>
                    <a:cubicBezTo>
                      <a:pt x="667" y="807"/>
                      <a:pt x="675" y="802"/>
                      <a:pt x="681" y="793"/>
                    </a:cubicBezTo>
                    <a:cubicBezTo>
                      <a:pt x="687" y="783"/>
                      <a:pt x="706" y="746"/>
                      <a:pt x="708" y="741"/>
                    </a:cubicBezTo>
                    <a:cubicBezTo>
                      <a:pt x="711" y="737"/>
                      <a:pt x="728" y="726"/>
                      <a:pt x="729" y="718"/>
                    </a:cubicBezTo>
                    <a:cubicBezTo>
                      <a:pt x="730" y="713"/>
                      <a:pt x="731" y="707"/>
                      <a:pt x="731" y="701"/>
                    </a:cubicBezTo>
                    <a:cubicBezTo>
                      <a:pt x="731" y="697"/>
                      <a:pt x="730" y="694"/>
                      <a:pt x="729" y="691"/>
                    </a:cubicBezTo>
                    <a:cubicBezTo>
                      <a:pt x="726" y="686"/>
                      <a:pt x="710" y="661"/>
                      <a:pt x="710" y="655"/>
                    </a:cubicBezTo>
                    <a:cubicBezTo>
                      <a:pt x="710" y="655"/>
                      <a:pt x="710" y="654"/>
                      <a:pt x="710" y="654"/>
                    </a:cubicBezTo>
                    <a:cubicBezTo>
                      <a:pt x="711" y="649"/>
                      <a:pt x="712" y="643"/>
                      <a:pt x="719" y="642"/>
                    </a:cubicBezTo>
                    <a:cubicBezTo>
                      <a:pt x="727" y="641"/>
                      <a:pt x="730" y="642"/>
                      <a:pt x="733" y="634"/>
                    </a:cubicBezTo>
                    <a:cubicBezTo>
                      <a:pt x="736" y="626"/>
                      <a:pt x="745" y="600"/>
                      <a:pt x="747" y="591"/>
                    </a:cubicBezTo>
                    <a:cubicBezTo>
                      <a:pt x="749" y="583"/>
                      <a:pt x="749" y="581"/>
                      <a:pt x="753" y="575"/>
                    </a:cubicBezTo>
                    <a:cubicBezTo>
                      <a:pt x="757" y="570"/>
                      <a:pt x="779" y="554"/>
                      <a:pt x="781" y="550"/>
                    </a:cubicBezTo>
                    <a:cubicBezTo>
                      <a:pt x="782" y="547"/>
                      <a:pt x="782" y="544"/>
                      <a:pt x="785" y="544"/>
                    </a:cubicBezTo>
                    <a:cubicBezTo>
                      <a:pt x="786" y="544"/>
                      <a:pt x="787" y="545"/>
                      <a:pt x="790" y="546"/>
                    </a:cubicBezTo>
                    <a:cubicBezTo>
                      <a:pt x="798" y="550"/>
                      <a:pt x="813" y="558"/>
                      <a:pt x="818" y="563"/>
                    </a:cubicBezTo>
                    <a:cubicBezTo>
                      <a:pt x="820" y="565"/>
                      <a:pt x="822" y="566"/>
                      <a:pt x="823" y="566"/>
                    </a:cubicBezTo>
                    <a:cubicBezTo>
                      <a:pt x="826" y="566"/>
                      <a:pt x="827" y="563"/>
                      <a:pt x="828" y="558"/>
                    </a:cubicBezTo>
                    <a:cubicBezTo>
                      <a:pt x="830" y="551"/>
                      <a:pt x="839" y="534"/>
                      <a:pt x="839" y="526"/>
                    </a:cubicBezTo>
                    <a:cubicBezTo>
                      <a:pt x="839" y="526"/>
                      <a:pt x="839" y="525"/>
                      <a:pt x="839" y="525"/>
                    </a:cubicBezTo>
                    <a:cubicBezTo>
                      <a:pt x="837" y="521"/>
                      <a:pt x="836" y="507"/>
                      <a:pt x="836" y="497"/>
                    </a:cubicBezTo>
                    <a:cubicBezTo>
                      <a:pt x="836" y="494"/>
                      <a:pt x="836" y="491"/>
                      <a:pt x="837" y="489"/>
                    </a:cubicBezTo>
                    <a:cubicBezTo>
                      <a:pt x="837" y="486"/>
                      <a:pt x="837" y="484"/>
                      <a:pt x="837" y="481"/>
                    </a:cubicBezTo>
                    <a:cubicBezTo>
                      <a:pt x="837" y="478"/>
                      <a:pt x="837" y="476"/>
                      <a:pt x="837" y="474"/>
                    </a:cubicBezTo>
                    <a:cubicBezTo>
                      <a:pt x="837" y="473"/>
                      <a:pt x="837" y="473"/>
                      <a:pt x="837" y="472"/>
                    </a:cubicBezTo>
                    <a:cubicBezTo>
                      <a:pt x="837" y="471"/>
                      <a:pt x="842" y="469"/>
                      <a:pt x="847" y="467"/>
                    </a:cubicBezTo>
                    <a:cubicBezTo>
                      <a:pt x="851" y="466"/>
                      <a:pt x="855" y="464"/>
                      <a:pt x="856" y="464"/>
                    </a:cubicBezTo>
                    <a:cubicBezTo>
                      <a:pt x="857" y="466"/>
                      <a:pt x="866" y="477"/>
                      <a:pt x="870" y="477"/>
                    </a:cubicBezTo>
                    <a:cubicBezTo>
                      <a:pt x="872" y="477"/>
                      <a:pt x="879" y="476"/>
                      <a:pt x="885" y="476"/>
                    </a:cubicBezTo>
                    <a:cubicBezTo>
                      <a:pt x="889" y="476"/>
                      <a:pt x="893" y="476"/>
                      <a:pt x="897" y="478"/>
                    </a:cubicBezTo>
                    <a:cubicBezTo>
                      <a:pt x="906" y="481"/>
                      <a:pt x="946" y="500"/>
                      <a:pt x="949" y="502"/>
                    </a:cubicBezTo>
                    <a:cubicBezTo>
                      <a:pt x="949" y="502"/>
                      <a:pt x="949" y="502"/>
                      <a:pt x="949" y="502"/>
                    </a:cubicBezTo>
                    <a:cubicBezTo>
                      <a:pt x="953" y="501"/>
                      <a:pt x="969" y="482"/>
                      <a:pt x="969" y="480"/>
                    </a:cubicBezTo>
                    <a:cubicBezTo>
                      <a:pt x="969" y="479"/>
                      <a:pt x="964" y="476"/>
                      <a:pt x="960" y="473"/>
                    </a:cubicBezTo>
                    <a:cubicBezTo>
                      <a:pt x="955" y="470"/>
                      <a:pt x="951" y="467"/>
                      <a:pt x="951" y="467"/>
                    </a:cubicBezTo>
                    <a:cubicBezTo>
                      <a:pt x="951" y="467"/>
                      <a:pt x="955" y="464"/>
                      <a:pt x="959" y="460"/>
                    </a:cubicBezTo>
                    <a:cubicBezTo>
                      <a:pt x="963" y="457"/>
                      <a:pt x="967" y="452"/>
                      <a:pt x="968" y="448"/>
                    </a:cubicBezTo>
                    <a:cubicBezTo>
                      <a:pt x="971" y="440"/>
                      <a:pt x="976" y="431"/>
                      <a:pt x="976" y="424"/>
                    </a:cubicBezTo>
                    <a:cubicBezTo>
                      <a:pt x="976" y="424"/>
                      <a:pt x="976" y="423"/>
                      <a:pt x="976" y="422"/>
                    </a:cubicBezTo>
                    <a:cubicBezTo>
                      <a:pt x="975" y="415"/>
                      <a:pt x="976" y="405"/>
                      <a:pt x="975" y="403"/>
                    </a:cubicBezTo>
                    <a:cubicBezTo>
                      <a:pt x="974" y="401"/>
                      <a:pt x="960" y="388"/>
                      <a:pt x="960" y="384"/>
                    </a:cubicBezTo>
                    <a:cubicBezTo>
                      <a:pt x="960" y="384"/>
                      <a:pt x="960" y="384"/>
                      <a:pt x="960" y="384"/>
                    </a:cubicBezTo>
                    <a:cubicBezTo>
                      <a:pt x="960" y="383"/>
                      <a:pt x="964" y="382"/>
                      <a:pt x="968" y="382"/>
                    </a:cubicBezTo>
                    <a:cubicBezTo>
                      <a:pt x="972" y="382"/>
                      <a:pt x="976" y="383"/>
                      <a:pt x="980" y="383"/>
                    </a:cubicBezTo>
                    <a:cubicBezTo>
                      <a:pt x="984" y="383"/>
                      <a:pt x="988" y="382"/>
                      <a:pt x="989" y="381"/>
                    </a:cubicBezTo>
                    <a:cubicBezTo>
                      <a:pt x="991" y="379"/>
                      <a:pt x="997" y="370"/>
                      <a:pt x="1001" y="370"/>
                    </a:cubicBezTo>
                    <a:cubicBezTo>
                      <a:pt x="1002" y="370"/>
                      <a:pt x="1003" y="370"/>
                      <a:pt x="1003" y="371"/>
                    </a:cubicBezTo>
                    <a:cubicBezTo>
                      <a:pt x="1008" y="375"/>
                      <a:pt x="1016" y="383"/>
                      <a:pt x="1018" y="383"/>
                    </a:cubicBezTo>
                    <a:cubicBezTo>
                      <a:pt x="1019" y="383"/>
                      <a:pt x="1025" y="379"/>
                      <a:pt x="1025" y="374"/>
                    </a:cubicBezTo>
                    <a:cubicBezTo>
                      <a:pt x="1025" y="373"/>
                      <a:pt x="1024" y="372"/>
                      <a:pt x="1024" y="371"/>
                    </a:cubicBezTo>
                    <a:cubicBezTo>
                      <a:pt x="1021" y="367"/>
                      <a:pt x="1018" y="361"/>
                      <a:pt x="1018" y="356"/>
                    </a:cubicBezTo>
                    <a:cubicBezTo>
                      <a:pt x="1018" y="354"/>
                      <a:pt x="1018" y="352"/>
                      <a:pt x="1020" y="349"/>
                    </a:cubicBezTo>
                    <a:cubicBezTo>
                      <a:pt x="1026" y="343"/>
                      <a:pt x="1032" y="337"/>
                      <a:pt x="1039" y="337"/>
                    </a:cubicBezTo>
                    <a:cubicBezTo>
                      <a:pt x="1039" y="337"/>
                      <a:pt x="1040" y="337"/>
                      <a:pt x="1040" y="337"/>
                    </a:cubicBezTo>
                    <a:cubicBezTo>
                      <a:pt x="1048" y="338"/>
                      <a:pt x="1058" y="341"/>
                      <a:pt x="1060" y="346"/>
                    </a:cubicBezTo>
                    <a:cubicBezTo>
                      <a:pt x="1062" y="352"/>
                      <a:pt x="1087" y="388"/>
                      <a:pt x="1090" y="396"/>
                    </a:cubicBezTo>
                    <a:cubicBezTo>
                      <a:pt x="1094" y="405"/>
                      <a:pt x="1100" y="418"/>
                      <a:pt x="1101" y="424"/>
                    </a:cubicBezTo>
                    <a:cubicBezTo>
                      <a:pt x="1102" y="426"/>
                      <a:pt x="1102" y="428"/>
                      <a:pt x="1102" y="430"/>
                    </a:cubicBezTo>
                    <a:cubicBezTo>
                      <a:pt x="1102" y="431"/>
                      <a:pt x="1102" y="433"/>
                      <a:pt x="1102" y="434"/>
                    </a:cubicBezTo>
                    <a:cubicBezTo>
                      <a:pt x="1102" y="437"/>
                      <a:pt x="1102" y="440"/>
                      <a:pt x="1104" y="441"/>
                    </a:cubicBezTo>
                    <a:cubicBezTo>
                      <a:pt x="1104" y="441"/>
                      <a:pt x="1105" y="441"/>
                      <a:pt x="1105" y="441"/>
                    </a:cubicBezTo>
                    <a:cubicBezTo>
                      <a:pt x="1108" y="441"/>
                      <a:pt x="1112" y="437"/>
                      <a:pt x="1114" y="437"/>
                    </a:cubicBezTo>
                    <a:cubicBezTo>
                      <a:pt x="1114" y="437"/>
                      <a:pt x="1115" y="437"/>
                      <a:pt x="1115" y="437"/>
                    </a:cubicBezTo>
                    <a:cubicBezTo>
                      <a:pt x="1117" y="438"/>
                      <a:pt x="1129" y="446"/>
                      <a:pt x="1139" y="446"/>
                    </a:cubicBezTo>
                    <a:cubicBezTo>
                      <a:pt x="1140" y="446"/>
                      <a:pt x="1141" y="445"/>
                      <a:pt x="1143" y="445"/>
                    </a:cubicBezTo>
                    <a:cubicBezTo>
                      <a:pt x="1143" y="445"/>
                      <a:pt x="1144" y="445"/>
                      <a:pt x="1145" y="445"/>
                    </a:cubicBezTo>
                    <a:cubicBezTo>
                      <a:pt x="1150" y="445"/>
                      <a:pt x="1149" y="454"/>
                      <a:pt x="1154" y="454"/>
                    </a:cubicBezTo>
                    <a:cubicBezTo>
                      <a:pt x="1155" y="454"/>
                      <a:pt x="1155" y="454"/>
                      <a:pt x="1156" y="454"/>
                    </a:cubicBezTo>
                    <a:cubicBezTo>
                      <a:pt x="1163" y="451"/>
                      <a:pt x="1170" y="444"/>
                      <a:pt x="1174" y="444"/>
                    </a:cubicBezTo>
                    <a:cubicBezTo>
                      <a:pt x="1176" y="444"/>
                      <a:pt x="1177" y="444"/>
                      <a:pt x="1179" y="444"/>
                    </a:cubicBezTo>
                    <a:cubicBezTo>
                      <a:pt x="1182" y="444"/>
                      <a:pt x="1186" y="443"/>
                      <a:pt x="1187" y="438"/>
                    </a:cubicBezTo>
                    <a:cubicBezTo>
                      <a:pt x="1188" y="432"/>
                      <a:pt x="1190" y="420"/>
                      <a:pt x="1198" y="420"/>
                    </a:cubicBezTo>
                    <a:cubicBezTo>
                      <a:pt x="1206" y="420"/>
                      <a:pt x="1205" y="425"/>
                      <a:pt x="1209" y="428"/>
                    </a:cubicBezTo>
                    <a:cubicBezTo>
                      <a:pt x="1210" y="428"/>
                      <a:pt x="1211" y="428"/>
                      <a:pt x="1212" y="428"/>
                    </a:cubicBezTo>
                    <a:cubicBezTo>
                      <a:pt x="1213" y="428"/>
                      <a:pt x="1214" y="428"/>
                      <a:pt x="1214" y="428"/>
                    </a:cubicBezTo>
                    <a:cubicBezTo>
                      <a:pt x="1215" y="428"/>
                      <a:pt x="1215" y="428"/>
                      <a:pt x="1215" y="431"/>
                    </a:cubicBezTo>
                    <a:cubicBezTo>
                      <a:pt x="1215" y="438"/>
                      <a:pt x="1222" y="438"/>
                      <a:pt x="1226" y="440"/>
                    </a:cubicBezTo>
                    <a:cubicBezTo>
                      <a:pt x="1230" y="442"/>
                      <a:pt x="1253" y="449"/>
                      <a:pt x="1255" y="455"/>
                    </a:cubicBezTo>
                    <a:cubicBezTo>
                      <a:pt x="1256" y="459"/>
                      <a:pt x="1257" y="461"/>
                      <a:pt x="1259" y="461"/>
                    </a:cubicBezTo>
                    <a:cubicBezTo>
                      <a:pt x="1261" y="461"/>
                      <a:pt x="1262" y="461"/>
                      <a:pt x="1263" y="460"/>
                    </a:cubicBezTo>
                    <a:cubicBezTo>
                      <a:pt x="1268" y="457"/>
                      <a:pt x="1275" y="459"/>
                      <a:pt x="1276" y="452"/>
                    </a:cubicBezTo>
                    <a:cubicBezTo>
                      <a:pt x="1276" y="444"/>
                      <a:pt x="1277" y="429"/>
                      <a:pt x="1279" y="425"/>
                    </a:cubicBezTo>
                    <a:cubicBezTo>
                      <a:pt x="1281" y="421"/>
                      <a:pt x="1294" y="408"/>
                      <a:pt x="1298" y="408"/>
                    </a:cubicBezTo>
                    <a:cubicBezTo>
                      <a:pt x="1299" y="408"/>
                      <a:pt x="1299" y="408"/>
                      <a:pt x="1299" y="409"/>
                    </a:cubicBezTo>
                    <a:cubicBezTo>
                      <a:pt x="1301" y="409"/>
                      <a:pt x="1302" y="410"/>
                      <a:pt x="1304" y="410"/>
                    </a:cubicBezTo>
                    <a:cubicBezTo>
                      <a:pt x="1307" y="410"/>
                      <a:pt x="1309" y="409"/>
                      <a:pt x="1310" y="405"/>
                    </a:cubicBezTo>
                    <a:cubicBezTo>
                      <a:pt x="1312" y="399"/>
                      <a:pt x="1317" y="394"/>
                      <a:pt x="1317" y="389"/>
                    </a:cubicBezTo>
                    <a:cubicBezTo>
                      <a:pt x="1317" y="388"/>
                      <a:pt x="1317" y="387"/>
                      <a:pt x="1317" y="386"/>
                    </a:cubicBezTo>
                    <a:cubicBezTo>
                      <a:pt x="1315" y="382"/>
                      <a:pt x="1314" y="378"/>
                      <a:pt x="1314" y="374"/>
                    </a:cubicBezTo>
                    <a:cubicBezTo>
                      <a:pt x="1314" y="372"/>
                      <a:pt x="1314" y="370"/>
                      <a:pt x="1315" y="368"/>
                    </a:cubicBezTo>
                    <a:cubicBezTo>
                      <a:pt x="1315" y="368"/>
                      <a:pt x="1315" y="367"/>
                      <a:pt x="1315" y="366"/>
                    </a:cubicBezTo>
                    <a:cubicBezTo>
                      <a:pt x="1315" y="363"/>
                      <a:pt x="1312" y="360"/>
                      <a:pt x="1312" y="355"/>
                    </a:cubicBezTo>
                    <a:cubicBezTo>
                      <a:pt x="1312" y="354"/>
                      <a:pt x="1312" y="353"/>
                      <a:pt x="1312" y="352"/>
                    </a:cubicBezTo>
                    <a:cubicBezTo>
                      <a:pt x="1314" y="343"/>
                      <a:pt x="1315" y="331"/>
                      <a:pt x="1319" y="327"/>
                    </a:cubicBezTo>
                    <a:cubicBezTo>
                      <a:pt x="1321" y="325"/>
                      <a:pt x="1322" y="323"/>
                      <a:pt x="1322" y="322"/>
                    </a:cubicBezTo>
                    <a:cubicBezTo>
                      <a:pt x="1322" y="320"/>
                      <a:pt x="1321" y="319"/>
                      <a:pt x="1320" y="318"/>
                    </a:cubicBezTo>
                    <a:cubicBezTo>
                      <a:pt x="1320" y="318"/>
                      <a:pt x="1320" y="318"/>
                      <a:pt x="1320" y="317"/>
                    </a:cubicBezTo>
                    <a:cubicBezTo>
                      <a:pt x="1320" y="314"/>
                      <a:pt x="1324" y="308"/>
                      <a:pt x="1324" y="303"/>
                    </a:cubicBezTo>
                    <a:cubicBezTo>
                      <a:pt x="1324" y="302"/>
                      <a:pt x="1324" y="301"/>
                      <a:pt x="1324" y="301"/>
                    </a:cubicBezTo>
                    <a:cubicBezTo>
                      <a:pt x="1323" y="298"/>
                      <a:pt x="1322" y="296"/>
                      <a:pt x="1322" y="295"/>
                    </a:cubicBezTo>
                    <a:cubicBezTo>
                      <a:pt x="1322" y="294"/>
                      <a:pt x="1322" y="294"/>
                      <a:pt x="1323" y="293"/>
                    </a:cubicBezTo>
                    <a:cubicBezTo>
                      <a:pt x="1325" y="291"/>
                      <a:pt x="1331" y="287"/>
                      <a:pt x="1331" y="282"/>
                    </a:cubicBezTo>
                    <a:cubicBezTo>
                      <a:pt x="1330" y="276"/>
                      <a:pt x="1326" y="275"/>
                      <a:pt x="1325" y="272"/>
                    </a:cubicBezTo>
                    <a:cubicBezTo>
                      <a:pt x="1325" y="272"/>
                      <a:pt x="1325" y="272"/>
                      <a:pt x="1325" y="272"/>
                    </a:cubicBezTo>
                    <a:cubicBezTo>
                      <a:pt x="1325" y="269"/>
                      <a:pt x="1329" y="263"/>
                      <a:pt x="1334" y="262"/>
                    </a:cubicBezTo>
                    <a:cubicBezTo>
                      <a:pt x="1341" y="261"/>
                      <a:pt x="1346" y="252"/>
                      <a:pt x="1346" y="247"/>
                    </a:cubicBezTo>
                    <a:cubicBezTo>
                      <a:pt x="1346" y="242"/>
                      <a:pt x="1355" y="242"/>
                      <a:pt x="1356" y="236"/>
                    </a:cubicBezTo>
                    <a:cubicBezTo>
                      <a:pt x="1357" y="230"/>
                      <a:pt x="1360" y="221"/>
                      <a:pt x="1364" y="222"/>
                    </a:cubicBezTo>
                    <a:cubicBezTo>
                      <a:pt x="1367" y="222"/>
                      <a:pt x="1371" y="219"/>
                      <a:pt x="1373" y="219"/>
                    </a:cubicBezTo>
                    <a:cubicBezTo>
                      <a:pt x="1374" y="219"/>
                      <a:pt x="1375" y="219"/>
                      <a:pt x="1376" y="220"/>
                    </a:cubicBezTo>
                    <a:cubicBezTo>
                      <a:pt x="1376" y="221"/>
                      <a:pt x="1378" y="221"/>
                      <a:pt x="1379" y="221"/>
                    </a:cubicBezTo>
                    <a:cubicBezTo>
                      <a:pt x="1381" y="221"/>
                      <a:pt x="1383" y="220"/>
                      <a:pt x="1384" y="220"/>
                    </a:cubicBezTo>
                    <a:cubicBezTo>
                      <a:pt x="1385" y="220"/>
                      <a:pt x="1385" y="220"/>
                      <a:pt x="1385" y="221"/>
                    </a:cubicBezTo>
                    <a:cubicBezTo>
                      <a:pt x="1386" y="224"/>
                      <a:pt x="1391" y="222"/>
                      <a:pt x="1393" y="225"/>
                    </a:cubicBezTo>
                    <a:cubicBezTo>
                      <a:pt x="1394" y="227"/>
                      <a:pt x="1396" y="228"/>
                      <a:pt x="1398" y="228"/>
                    </a:cubicBezTo>
                    <a:cubicBezTo>
                      <a:pt x="1400" y="228"/>
                      <a:pt x="1401" y="227"/>
                      <a:pt x="1402" y="226"/>
                    </a:cubicBezTo>
                    <a:cubicBezTo>
                      <a:pt x="1404" y="224"/>
                      <a:pt x="1411" y="224"/>
                      <a:pt x="1411" y="219"/>
                    </a:cubicBezTo>
                    <a:cubicBezTo>
                      <a:pt x="1412" y="215"/>
                      <a:pt x="1418" y="210"/>
                      <a:pt x="1421" y="209"/>
                    </a:cubicBezTo>
                    <a:cubicBezTo>
                      <a:pt x="1425" y="208"/>
                      <a:pt x="1428" y="206"/>
                      <a:pt x="1428" y="203"/>
                    </a:cubicBezTo>
                    <a:cubicBezTo>
                      <a:pt x="1428" y="201"/>
                      <a:pt x="1431" y="198"/>
                      <a:pt x="1435" y="198"/>
                    </a:cubicBezTo>
                    <a:cubicBezTo>
                      <a:pt x="1437" y="198"/>
                      <a:pt x="1438" y="198"/>
                      <a:pt x="1439" y="199"/>
                    </a:cubicBezTo>
                    <a:cubicBezTo>
                      <a:pt x="1440" y="199"/>
                      <a:pt x="1441" y="200"/>
                      <a:pt x="1442" y="200"/>
                    </a:cubicBezTo>
                    <a:cubicBezTo>
                      <a:pt x="1446" y="200"/>
                      <a:pt x="1451" y="196"/>
                      <a:pt x="1454" y="196"/>
                    </a:cubicBezTo>
                    <a:cubicBezTo>
                      <a:pt x="1455" y="196"/>
                      <a:pt x="1455" y="196"/>
                      <a:pt x="1456" y="198"/>
                    </a:cubicBezTo>
                    <a:cubicBezTo>
                      <a:pt x="1457" y="204"/>
                      <a:pt x="1455" y="208"/>
                      <a:pt x="1459" y="214"/>
                    </a:cubicBezTo>
                    <a:cubicBezTo>
                      <a:pt x="1463" y="220"/>
                      <a:pt x="1470" y="229"/>
                      <a:pt x="1475" y="231"/>
                    </a:cubicBezTo>
                    <a:cubicBezTo>
                      <a:pt x="1479" y="234"/>
                      <a:pt x="1478" y="232"/>
                      <a:pt x="1478" y="238"/>
                    </a:cubicBezTo>
                    <a:cubicBezTo>
                      <a:pt x="1479" y="245"/>
                      <a:pt x="1485" y="245"/>
                      <a:pt x="1495" y="251"/>
                    </a:cubicBezTo>
                    <a:cubicBezTo>
                      <a:pt x="1506" y="256"/>
                      <a:pt x="1527" y="263"/>
                      <a:pt x="1529" y="273"/>
                    </a:cubicBezTo>
                    <a:cubicBezTo>
                      <a:pt x="1532" y="282"/>
                      <a:pt x="1540" y="297"/>
                      <a:pt x="1540" y="305"/>
                    </a:cubicBezTo>
                    <a:cubicBezTo>
                      <a:pt x="1540" y="306"/>
                      <a:pt x="1540" y="307"/>
                      <a:pt x="1540" y="308"/>
                    </a:cubicBezTo>
                    <a:cubicBezTo>
                      <a:pt x="1538" y="315"/>
                      <a:pt x="1528" y="330"/>
                      <a:pt x="1522" y="336"/>
                    </a:cubicBezTo>
                    <a:cubicBezTo>
                      <a:pt x="1515" y="342"/>
                      <a:pt x="1508" y="352"/>
                      <a:pt x="1508" y="358"/>
                    </a:cubicBezTo>
                    <a:cubicBezTo>
                      <a:pt x="1508" y="362"/>
                      <a:pt x="1507" y="365"/>
                      <a:pt x="1507" y="368"/>
                    </a:cubicBezTo>
                    <a:cubicBezTo>
                      <a:pt x="1507" y="369"/>
                      <a:pt x="1508" y="371"/>
                      <a:pt x="1509" y="372"/>
                    </a:cubicBezTo>
                    <a:cubicBezTo>
                      <a:pt x="1512" y="376"/>
                      <a:pt x="1515" y="382"/>
                      <a:pt x="1515" y="382"/>
                    </a:cubicBezTo>
                    <a:cubicBezTo>
                      <a:pt x="1515" y="382"/>
                      <a:pt x="1519" y="389"/>
                      <a:pt x="1522" y="389"/>
                    </a:cubicBezTo>
                    <a:cubicBezTo>
                      <a:pt x="1522" y="389"/>
                      <a:pt x="1522" y="389"/>
                      <a:pt x="1523" y="389"/>
                    </a:cubicBezTo>
                    <a:cubicBezTo>
                      <a:pt x="1526" y="387"/>
                      <a:pt x="1536" y="375"/>
                      <a:pt x="1537" y="364"/>
                    </a:cubicBezTo>
                    <a:cubicBezTo>
                      <a:pt x="1538" y="356"/>
                      <a:pt x="1539" y="355"/>
                      <a:pt x="1539" y="352"/>
                    </a:cubicBezTo>
                    <a:cubicBezTo>
                      <a:pt x="1539" y="351"/>
                      <a:pt x="1539" y="350"/>
                      <a:pt x="1538" y="347"/>
                    </a:cubicBezTo>
                    <a:cubicBezTo>
                      <a:pt x="1538" y="346"/>
                      <a:pt x="1537" y="345"/>
                      <a:pt x="1537" y="344"/>
                    </a:cubicBezTo>
                    <a:cubicBezTo>
                      <a:pt x="1537" y="338"/>
                      <a:pt x="1543" y="334"/>
                      <a:pt x="1547" y="334"/>
                    </a:cubicBezTo>
                    <a:cubicBezTo>
                      <a:pt x="1549" y="334"/>
                      <a:pt x="1552" y="335"/>
                      <a:pt x="1554" y="335"/>
                    </a:cubicBezTo>
                    <a:cubicBezTo>
                      <a:pt x="1555" y="335"/>
                      <a:pt x="1556" y="335"/>
                      <a:pt x="1558" y="334"/>
                    </a:cubicBezTo>
                    <a:cubicBezTo>
                      <a:pt x="1561" y="331"/>
                      <a:pt x="1570" y="318"/>
                      <a:pt x="1574" y="318"/>
                    </a:cubicBezTo>
                    <a:cubicBezTo>
                      <a:pt x="1574" y="318"/>
                      <a:pt x="1574" y="318"/>
                      <a:pt x="1574" y="318"/>
                    </a:cubicBezTo>
                    <a:cubicBezTo>
                      <a:pt x="1577" y="318"/>
                      <a:pt x="1579" y="320"/>
                      <a:pt x="1581" y="320"/>
                    </a:cubicBezTo>
                    <a:cubicBezTo>
                      <a:pt x="1583" y="320"/>
                      <a:pt x="1584" y="319"/>
                      <a:pt x="1586" y="317"/>
                    </a:cubicBezTo>
                    <a:cubicBezTo>
                      <a:pt x="1590" y="311"/>
                      <a:pt x="1591" y="306"/>
                      <a:pt x="1591" y="301"/>
                    </a:cubicBezTo>
                    <a:cubicBezTo>
                      <a:pt x="1591" y="297"/>
                      <a:pt x="1594" y="296"/>
                      <a:pt x="1594" y="291"/>
                    </a:cubicBezTo>
                    <a:cubicBezTo>
                      <a:pt x="1594" y="291"/>
                      <a:pt x="1594" y="291"/>
                      <a:pt x="1594" y="290"/>
                    </a:cubicBezTo>
                    <a:cubicBezTo>
                      <a:pt x="1594" y="284"/>
                      <a:pt x="1592" y="278"/>
                      <a:pt x="1591" y="276"/>
                    </a:cubicBezTo>
                    <a:cubicBezTo>
                      <a:pt x="1590" y="276"/>
                      <a:pt x="1590" y="275"/>
                      <a:pt x="1590" y="275"/>
                    </a:cubicBezTo>
                    <a:cubicBezTo>
                      <a:pt x="1590" y="273"/>
                      <a:pt x="1591" y="272"/>
                      <a:pt x="1592" y="272"/>
                    </a:cubicBezTo>
                    <a:cubicBezTo>
                      <a:pt x="1593" y="272"/>
                      <a:pt x="1594" y="273"/>
                      <a:pt x="1596" y="275"/>
                    </a:cubicBezTo>
                    <a:cubicBezTo>
                      <a:pt x="1602" y="281"/>
                      <a:pt x="1611" y="292"/>
                      <a:pt x="1614" y="295"/>
                    </a:cubicBezTo>
                    <a:cubicBezTo>
                      <a:pt x="1616" y="296"/>
                      <a:pt x="1622" y="298"/>
                      <a:pt x="1628" y="298"/>
                    </a:cubicBezTo>
                    <a:cubicBezTo>
                      <a:pt x="1632" y="298"/>
                      <a:pt x="1635" y="297"/>
                      <a:pt x="1637" y="296"/>
                    </a:cubicBezTo>
                    <a:cubicBezTo>
                      <a:pt x="1641" y="293"/>
                      <a:pt x="1642" y="289"/>
                      <a:pt x="1642" y="285"/>
                    </a:cubicBezTo>
                    <a:cubicBezTo>
                      <a:pt x="1642" y="283"/>
                      <a:pt x="1642" y="281"/>
                      <a:pt x="1642" y="280"/>
                    </a:cubicBezTo>
                    <a:cubicBezTo>
                      <a:pt x="1642" y="276"/>
                      <a:pt x="1642" y="274"/>
                      <a:pt x="1642" y="272"/>
                    </a:cubicBezTo>
                    <a:cubicBezTo>
                      <a:pt x="1642" y="270"/>
                      <a:pt x="1642" y="269"/>
                      <a:pt x="1640" y="267"/>
                    </a:cubicBezTo>
                    <a:cubicBezTo>
                      <a:pt x="1638" y="265"/>
                      <a:pt x="1639" y="254"/>
                      <a:pt x="1634" y="250"/>
                    </a:cubicBezTo>
                    <a:cubicBezTo>
                      <a:pt x="1634" y="250"/>
                      <a:pt x="1634" y="250"/>
                      <a:pt x="1634" y="250"/>
                    </a:cubicBezTo>
                    <a:cubicBezTo>
                      <a:pt x="1632" y="252"/>
                      <a:pt x="1631" y="254"/>
                      <a:pt x="1629" y="254"/>
                    </a:cubicBezTo>
                    <a:cubicBezTo>
                      <a:pt x="1629" y="254"/>
                      <a:pt x="1629" y="254"/>
                      <a:pt x="1629" y="254"/>
                    </a:cubicBezTo>
                    <a:cubicBezTo>
                      <a:pt x="1626" y="252"/>
                      <a:pt x="1626" y="251"/>
                      <a:pt x="1625" y="248"/>
                    </a:cubicBezTo>
                    <a:cubicBezTo>
                      <a:pt x="1623" y="246"/>
                      <a:pt x="1619" y="244"/>
                      <a:pt x="1616" y="244"/>
                    </a:cubicBezTo>
                    <a:cubicBezTo>
                      <a:pt x="1615" y="244"/>
                      <a:pt x="1614" y="244"/>
                      <a:pt x="1613" y="245"/>
                    </a:cubicBezTo>
                    <a:cubicBezTo>
                      <a:pt x="1612" y="246"/>
                      <a:pt x="1611" y="246"/>
                      <a:pt x="1610" y="246"/>
                    </a:cubicBezTo>
                    <a:cubicBezTo>
                      <a:pt x="1609" y="246"/>
                      <a:pt x="1607" y="245"/>
                      <a:pt x="1607" y="244"/>
                    </a:cubicBezTo>
                    <a:cubicBezTo>
                      <a:pt x="1606" y="242"/>
                      <a:pt x="1599" y="242"/>
                      <a:pt x="1599" y="240"/>
                    </a:cubicBezTo>
                    <a:cubicBezTo>
                      <a:pt x="1599" y="239"/>
                      <a:pt x="1600" y="239"/>
                      <a:pt x="1600" y="239"/>
                    </a:cubicBezTo>
                    <a:cubicBezTo>
                      <a:pt x="1601" y="239"/>
                      <a:pt x="1602" y="238"/>
                      <a:pt x="1602" y="237"/>
                    </a:cubicBezTo>
                    <a:cubicBezTo>
                      <a:pt x="1602" y="237"/>
                      <a:pt x="1602" y="236"/>
                      <a:pt x="1602" y="236"/>
                    </a:cubicBezTo>
                    <a:cubicBezTo>
                      <a:pt x="1602" y="234"/>
                      <a:pt x="1600" y="233"/>
                      <a:pt x="1597" y="233"/>
                    </a:cubicBezTo>
                    <a:cubicBezTo>
                      <a:pt x="1596" y="233"/>
                      <a:pt x="1594" y="234"/>
                      <a:pt x="1593" y="234"/>
                    </a:cubicBezTo>
                    <a:cubicBezTo>
                      <a:pt x="1591" y="235"/>
                      <a:pt x="1591" y="237"/>
                      <a:pt x="1591" y="239"/>
                    </a:cubicBezTo>
                    <a:cubicBezTo>
                      <a:pt x="1591" y="241"/>
                      <a:pt x="1591" y="244"/>
                      <a:pt x="1592" y="245"/>
                    </a:cubicBezTo>
                    <a:cubicBezTo>
                      <a:pt x="1592" y="248"/>
                      <a:pt x="1593" y="250"/>
                      <a:pt x="1593" y="253"/>
                    </a:cubicBezTo>
                    <a:cubicBezTo>
                      <a:pt x="1593" y="255"/>
                      <a:pt x="1590" y="257"/>
                      <a:pt x="1590" y="257"/>
                    </a:cubicBezTo>
                    <a:cubicBezTo>
                      <a:pt x="1590" y="257"/>
                      <a:pt x="1590" y="258"/>
                      <a:pt x="1590" y="258"/>
                    </a:cubicBezTo>
                    <a:cubicBezTo>
                      <a:pt x="1590" y="259"/>
                      <a:pt x="1590" y="261"/>
                      <a:pt x="1590" y="262"/>
                    </a:cubicBezTo>
                    <a:cubicBezTo>
                      <a:pt x="1590" y="263"/>
                      <a:pt x="1590" y="263"/>
                      <a:pt x="1590" y="264"/>
                    </a:cubicBezTo>
                    <a:cubicBezTo>
                      <a:pt x="1590" y="266"/>
                      <a:pt x="1589" y="266"/>
                      <a:pt x="1589" y="266"/>
                    </a:cubicBezTo>
                    <a:cubicBezTo>
                      <a:pt x="1589" y="266"/>
                      <a:pt x="1588" y="266"/>
                      <a:pt x="1588" y="265"/>
                    </a:cubicBezTo>
                    <a:cubicBezTo>
                      <a:pt x="1587" y="264"/>
                      <a:pt x="1586" y="264"/>
                      <a:pt x="1585" y="264"/>
                    </a:cubicBezTo>
                    <a:cubicBezTo>
                      <a:pt x="1584" y="264"/>
                      <a:pt x="1583" y="264"/>
                      <a:pt x="1583" y="263"/>
                    </a:cubicBezTo>
                    <a:cubicBezTo>
                      <a:pt x="1583" y="260"/>
                      <a:pt x="1589" y="254"/>
                      <a:pt x="1590" y="252"/>
                    </a:cubicBezTo>
                    <a:cubicBezTo>
                      <a:pt x="1590" y="252"/>
                      <a:pt x="1590" y="251"/>
                      <a:pt x="1590" y="251"/>
                    </a:cubicBezTo>
                    <a:cubicBezTo>
                      <a:pt x="1590" y="249"/>
                      <a:pt x="1588" y="247"/>
                      <a:pt x="1588" y="246"/>
                    </a:cubicBezTo>
                    <a:cubicBezTo>
                      <a:pt x="1588" y="245"/>
                      <a:pt x="1588" y="243"/>
                      <a:pt x="1587" y="243"/>
                    </a:cubicBezTo>
                    <a:cubicBezTo>
                      <a:pt x="1586" y="243"/>
                      <a:pt x="1586" y="243"/>
                      <a:pt x="1586" y="243"/>
                    </a:cubicBezTo>
                    <a:cubicBezTo>
                      <a:pt x="1586" y="243"/>
                      <a:pt x="1585" y="243"/>
                      <a:pt x="1585" y="243"/>
                    </a:cubicBezTo>
                    <a:cubicBezTo>
                      <a:pt x="1584" y="243"/>
                      <a:pt x="1584" y="243"/>
                      <a:pt x="1584" y="242"/>
                    </a:cubicBezTo>
                    <a:cubicBezTo>
                      <a:pt x="1584" y="242"/>
                      <a:pt x="1584" y="241"/>
                      <a:pt x="1584" y="241"/>
                    </a:cubicBezTo>
                    <a:cubicBezTo>
                      <a:pt x="1584" y="241"/>
                      <a:pt x="1584" y="241"/>
                      <a:pt x="1584" y="240"/>
                    </a:cubicBezTo>
                    <a:cubicBezTo>
                      <a:pt x="1584" y="238"/>
                      <a:pt x="1582" y="237"/>
                      <a:pt x="1581" y="234"/>
                    </a:cubicBezTo>
                    <a:cubicBezTo>
                      <a:pt x="1580" y="230"/>
                      <a:pt x="1574" y="229"/>
                      <a:pt x="1572" y="229"/>
                    </a:cubicBezTo>
                    <a:cubicBezTo>
                      <a:pt x="1571" y="229"/>
                      <a:pt x="1570" y="229"/>
                      <a:pt x="1570" y="229"/>
                    </a:cubicBezTo>
                    <a:cubicBezTo>
                      <a:pt x="1570" y="229"/>
                      <a:pt x="1570" y="230"/>
                      <a:pt x="1570" y="230"/>
                    </a:cubicBezTo>
                    <a:cubicBezTo>
                      <a:pt x="1570" y="230"/>
                      <a:pt x="1571" y="231"/>
                      <a:pt x="1571" y="232"/>
                    </a:cubicBezTo>
                    <a:cubicBezTo>
                      <a:pt x="1571" y="235"/>
                      <a:pt x="1570" y="239"/>
                      <a:pt x="1569" y="242"/>
                    </a:cubicBezTo>
                    <a:cubicBezTo>
                      <a:pt x="1569" y="247"/>
                      <a:pt x="1564" y="254"/>
                      <a:pt x="1564" y="255"/>
                    </a:cubicBezTo>
                    <a:cubicBezTo>
                      <a:pt x="1564" y="256"/>
                      <a:pt x="1566" y="257"/>
                      <a:pt x="1568" y="257"/>
                    </a:cubicBezTo>
                    <a:cubicBezTo>
                      <a:pt x="1570" y="257"/>
                      <a:pt x="1573" y="256"/>
                      <a:pt x="1575" y="256"/>
                    </a:cubicBezTo>
                    <a:cubicBezTo>
                      <a:pt x="1576" y="255"/>
                      <a:pt x="1577" y="255"/>
                      <a:pt x="1578" y="255"/>
                    </a:cubicBezTo>
                    <a:cubicBezTo>
                      <a:pt x="1579" y="255"/>
                      <a:pt x="1580" y="255"/>
                      <a:pt x="1580" y="256"/>
                    </a:cubicBezTo>
                    <a:cubicBezTo>
                      <a:pt x="1580" y="256"/>
                      <a:pt x="1580" y="256"/>
                      <a:pt x="1579" y="256"/>
                    </a:cubicBezTo>
                    <a:cubicBezTo>
                      <a:pt x="1579" y="258"/>
                      <a:pt x="1576" y="260"/>
                      <a:pt x="1574" y="260"/>
                    </a:cubicBezTo>
                    <a:cubicBezTo>
                      <a:pt x="1573" y="260"/>
                      <a:pt x="1573" y="260"/>
                      <a:pt x="1573" y="260"/>
                    </a:cubicBezTo>
                    <a:cubicBezTo>
                      <a:pt x="1571" y="260"/>
                      <a:pt x="1570" y="258"/>
                      <a:pt x="1567" y="258"/>
                    </a:cubicBezTo>
                    <a:cubicBezTo>
                      <a:pt x="1563" y="258"/>
                      <a:pt x="1560" y="262"/>
                      <a:pt x="1558" y="266"/>
                    </a:cubicBezTo>
                    <a:cubicBezTo>
                      <a:pt x="1556" y="270"/>
                      <a:pt x="1553" y="273"/>
                      <a:pt x="1552" y="273"/>
                    </a:cubicBezTo>
                    <a:cubicBezTo>
                      <a:pt x="1551" y="273"/>
                      <a:pt x="1551" y="273"/>
                      <a:pt x="1551" y="273"/>
                    </a:cubicBezTo>
                    <a:cubicBezTo>
                      <a:pt x="1551" y="272"/>
                      <a:pt x="1553" y="270"/>
                      <a:pt x="1553" y="268"/>
                    </a:cubicBezTo>
                    <a:cubicBezTo>
                      <a:pt x="1553" y="268"/>
                      <a:pt x="1553" y="268"/>
                      <a:pt x="1553" y="268"/>
                    </a:cubicBezTo>
                    <a:cubicBezTo>
                      <a:pt x="1553" y="267"/>
                      <a:pt x="1552" y="267"/>
                      <a:pt x="1551" y="266"/>
                    </a:cubicBezTo>
                    <a:cubicBezTo>
                      <a:pt x="1551" y="266"/>
                      <a:pt x="1552" y="266"/>
                      <a:pt x="1552" y="266"/>
                    </a:cubicBezTo>
                    <a:cubicBezTo>
                      <a:pt x="1555" y="266"/>
                      <a:pt x="1557" y="265"/>
                      <a:pt x="1559" y="261"/>
                    </a:cubicBezTo>
                    <a:cubicBezTo>
                      <a:pt x="1561" y="257"/>
                      <a:pt x="1565" y="250"/>
                      <a:pt x="1567" y="245"/>
                    </a:cubicBezTo>
                    <a:cubicBezTo>
                      <a:pt x="1568" y="244"/>
                      <a:pt x="1568" y="243"/>
                      <a:pt x="1568" y="241"/>
                    </a:cubicBezTo>
                    <a:cubicBezTo>
                      <a:pt x="1568" y="238"/>
                      <a:pt x="1567" y="235"/>
                      <a:pt x="1567" y="233"/>
                    </a:cubicBezTo>
                    <a:cubicBezTo>
                      <a:pt x="1567" y="231"/>
                      <a:pt x="1566" y="229"/>
                      <a:pt x="1562" y="228"/>
                    </a:cubicBezTo>
                    <a:cubicBezTo>
                      <a:pt x="1560" y="228"/>
                      <a:pt x="1558" y="228"/>
                      <a:pt x="1557" y="228"/>
                    </a:cubicBezTo>
                    <a:cubicBezTo>
                      <a:pt x="1554" y="228"/>
                      <a:pt x="1551" y="229"/>
                      <a:pt x="1550" y="231"/>
                    </a:cubicBezTo>
                    <a:cubicBezTo>
                      <a:pt x="1549" y="233"/>
                      <a:pt x="1547" y="236"/>
                      <a:pt x="1546" y="236"/>
                    </a:cubicBezTo>
                    <a:cubicBezTo>
                      <a:pt x="1545" y="236"/>
                      <a:pt x="1545" y="236"/>
                      <a:pt x="1545" y="235"/>
                    </a:cubicBezTo>
                    <a:cubicBezTo>
                      <a:pt x="1545" y="235"/>
                      <a:pt x="1545" y="235"/>
                      <a:pt x="1545" y="235"/>
                    </a:cubicBezTo>
                    <a:cubicBezTo>
                      <a:pt x="1545" y="233"/>
                      <a:pt x="1550" y="229"/>
                      <a:pt x="1551" y="226"/>
                    </a:cubicBezTo>
                    <a:cubicBezTo>
                      <a:pt x="1552" y="224"/>
                      <a:pt x="1561" y="221"/>
                      <a:pt x="1561" y="219"/>
                    </a:cubicBezTo>
                    <a:cubicBezTo>
                      <a:pt x="1561" y="218"/>
                      <a:pt x="1561" y="218"/>
                      <a:pt x="1561" y="218"/>
                    </a:cubicBezTo>
                    <a:cubicBezTo>
                      <a:pt x="1560" y="216"/>
                      <a:pt x="1554" y="215"/>
                      <a:pt x="1552" y="213"/>
                    </a:cubicBezTo>
                    <a:cubicBezTo>
                      <a:pt x="1551" y="211"/>
                      <a:pt x="1544" y="209"/>
                      <a:pt x="1541" y="209"/>
                    </a:cubicBezTo>
                    <a:cubicBezTo>
                      <a:pt x="1540" y="209"/>
                      <a:pt x="1540" y="209"/>
                      <a:pt x="1539" y="209"/>
                    </a:cubicBezTo>
                    <a:cubicBezTo>
                      <a:pt x="1539" y="209"/>
                      <a:pt x="1538" y="209"/>
                      <a:pt x="1537" y="209"/>
                    </a:cubicBezTo>
                    <a:cubicBezTo>
                      <a:pt x="1533" y="209"/>
                      <a:pt x="1530" y="208"/>
                      <a:pt x="1529" y="205"/>
                    </a:cubicBezTo>
                    <a:cubicBezTo>
                      <a:pt x="1528" y="203"/>
                      <a:pt x="1524" y="202"/>
                      <a:pt x="1519" y="201"/>
                    </a:cubicBezTo>
                    <a:cubicBezTo>
                      <a:pt x="1514" y="200"/>
                      <a:pt x="1508" y="198"/>
                      <a:pt x="1508" y="197"/>
                    </a:cubicBezTo>
                    <a:cubicBezTo>
                      <a:pt x="1507" y="196"/>
                      <a:pt x="1507" y="196"/>
                      <a:pt x="1507" y="195"/>
                    </a:cubicBezTo>
                    <a:cubicBezTo>
                      <a:pt x="1507" y="195"/>
                      <a:pt x="1507" y="195"/>
                      <a:pt x="1508" y="195"/>
                    </a:cubicBezTo>
                    <a:cubicBezTo>
                      <a:pt x="1509" y="195"/>
                      <a:pt x="1510" y="195"/>
                      <a:pt x="1510" y="194"/>
                    </a:cubicBezTo>
                    <a:cubicBezTo>
                      <a:pt x="1510" y="193"/>
                      <a:pt x="1508" y="192"/>
                      <a:pt x="1507" y="192"/>
                    </a:cubicBezTo>
                    <a:cubicBezTo>
                      <a:pt x="1506" y="192"/>
                      <a:pt x="1504" y="193"/>
                      <a:pt x="1502" y="193"/>
                    </a:cubicBezTo>
                    <a:cubicBezTo>
                      <a:pt x="1501" y="193"/>
                      <a:pt x="1501" y="193"/>
                      <a:pt x="1500" y="193"/>
                    </a:cubicBezTo>
                    <a:cubicBezTo>
                      <a:pt x="1497" y="193"/>
                      <a:pt x="1494" y="192"/>
                      <a:pt x="1494" y="190"/>
                    </a:cubicBezTo>
                    <a:cubicBezTo>
                      <a:pt x="1494" y="190"/>
                      <a:pt x="1494" y="190"/>
                      <a:pt x="1494" y="190"/>
                    </a:cubicBezTo>
                    <a:cubicBezTo>
                      <a:pt x="1494" y="189"/>
                      <a:pt x="1501" y="186"/>
                      <a:pt x="1505" y="184"/>
                    </a:cubicBezTo>
                    <a:close/>
                    <a:moveTo>
                      <a:pt x="451" y="1045"/>
                    </a:moveTo>
                    <a:cubicBezTo>
                      <a:pt x="454" y="1043"/>
                      <a:pt x="459" y="1042"/>
                      <a:pt x="461" y="1042"/>
                    </a:cubicBezTo>
                    <a:cubicBezTo>
                      <a:pt x="461" y="1042"/>
                      <a:pt x="461" y="1042"/>
                      <a:pt x="461" y="1042"/>
                    </a:cubicBezTo>
                    <a:cubicBezTo>
                      <a:pt x="462" y="1042"/>
                      <a:pt x="462" y="1042"/>
                      <a:pt x="462" y="1042"/>
                    </a:cubicBezTo>
                    <a:cubicBezTo>
                      <a:pt x="462" y="1042"/>
                      <a:pt x="462" y="1042"/>
                      <a:pt x="462" y="1042"/>
                    </a:cubicBezTo>
                    <a:cubicBezTo>
                      <a:pt x="463" y="1043"/>
                      <a:pt x="461" y="1043"/>
                      <a:pt x="460" y="1044"/>
                    </a:cubicBezTo>
                    <a:cubicBezTo>
                      <a:pt x="460" y="1045"/>
                      <a:pt x="454" y="1047"/>
                      <a:pt x="451" y="1047"/>
                    </a:cubicBezTo>
                    <a:cubicBezTo>
                      <a:pt x="449" y="1047"/>
                      <a:pt x="445" y="1049"/>
                      <a:pt x="441" y="1052"/>
                    </a:cubicBezTo>
                    <a:cubicBezTo>
                      <a:pt x="445" y="1049"/>
                      <a:pt x="449" y="1046"/>
                      <a:pt x="451" y="10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355" name="Freeform 405">
                <a:extLst>
                  <a:ext uri="{FF2B5EF4-FFF2-40B4-BE49-F238E27FC236}">
                    <a16:creationId xmlns:a16="http://schemas.microsoft.com/office/drawing/2014/main" id="{EB176051-107A-9FE2-58BB-4E3E90E83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588" y="2903536"/>
                <a:ext cx="15875" cy="19050"/>
              </a:xfrm>
              <a:custGeom>
                <a:avLst/>
                <a:gdLst>
                  <a:gd name="T0" fmla="*/ 1 w 9"/>
                  <a:gd name="T1" fmla="*/ 9 h 10"/>
                  <a:gd name="T2" fmla="*/ 5 w 9"/>
                  <a:gd name="T3" fmla="*/ 1 h 10"/>
                  <a:gd name="T4" fmla="*/ 1 w 9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2" y="10"/>
                      <a:pt x="9" y="3"/>
                      <a:pt x="5" y="1"/>
                    </a:cubicBezTo>
                    <a:cubicBezTo>
                      <a:pt x="3" y="0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56" name="Freeform 406">
                <a:extLst>
                  <a:ext uri="{FF2B5EF4-FFF2-40B4-BE49-F238E27FC236}">
                    <a16:creationId xmlns:a16="http://schemas.microsoft.com/office/drawing/2014/main" id="{D6341731-F84D-A744-06D4-A29EA1D9A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326" y="3046411"/>
                <a:ext cx="19050" cy="22225"/>
              </a:xfrm>
              <a:custGeom>
                <a:avLst/>
                <a:gdLst>
                  <a:gd name="T0" fmla="*/ 2 w 10"/>
                  <a:gd name="T1" fmla="*/ 11 h 12"/>
                  <a:gd name="T2" fmla="*/ 9 w 10"/>
                  <a:gd name="T3" fmla="*/ 3 h 12"/>
                  <a:gd name="T4" fmla="*/ 2 w 10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2" y="11"/>
                    </a:moveTo>
                    <a:cubicBezTo>
                      <a:pt x="3" y="12"/>
                      <a:pt x="10" y="6"/>
                      <a:pt x="9" y="3"/>
                    </a:cubicBezTo>
                    <a:cubicBezTo>
                      <a:pt x="7" y="0"/>
                      <a:pt x="0" y="6"/>
                      <a:pt x="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57" name="Freeform 407">
                <a:extLst>
                  <a:ext uri="{FF2B5EF4-FFF2-40B4-BE49-F238E27FC236}">
                    <a16:creationId xmlns:a16="http://schemas.microsoft.com/office/drawing/2014/main" id="{197F5C42-A481-1B60-8507-8BBA1BC9F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1088" y="2736848"/>
                <a:ext cx="115888" cy="92075"/>
              </a:xfrm>
              <a:custGeom>
                <a:avLst/>
                <a:gdLst>
                  <a:gd name="T0" fmla="*/ 7 w 63"/>
                  <a:gd name="T1" fmla="*/ 32 h 50"/>
                  <a:gd name="T2" fmla="*/ 17 w 63"/>
                  <a:gd name="T3" fmla="*/ 31 h 50"/>
                  <a:gd name="T4" fmla="*/ 10 w 63"/>
                  <a:gd name="T5" fmla="*/ 38 h 50"/>
                  <a:gd name="T6" fmla="*/ 16 w 63"/>
                  <a:gd name="T7" fmla="*/ 45 h 50"/>
                  <a:gd name="T8" fmla="*/ 27 w 63"/>
                  <a:gd name="T9" fmla="*/ 49 h 50"/>
                  <a:gd name="T10" fmla="*/ 31 w 63"/>
                  <a:gd name="T11" fmla="*/ 40 h 50"/>
                  <a:gd name="T12" fmla="*/ 48 w 63"/>
                  <a:gd name="T13" fmla="*/ 40 h 50"/>
                  <a:gd name="T14" fmla="*/ 61 w 63"/>
                  <a:gd name="T15" fmla="*/ 26 h 50"/>
                  <a:gd name="T16" fmla="*/ 52 w 63"/>
                  <a:gd name="T17" fmla="*/ 32 h 50"/>
                  <a:gd name="T18" fmla="*/ 42 w 63"/>
                  <a:gd name="T19" fmla="*/ 31 h 50"/>
                  <a:gd name="T20" fmla="*/ 39 w 63"/>
                  <a:gd name="T21" fmla="*/ 23 h 50"/>
                  <a:gd name="T22" fmla="*/ 48 w 63"/>
                  <a:gd name="T23" fmla="*/ 15 h 50"/>
                  <a:gd name="T24" fmla="*/ 43 w 63"/>
                  <a:gd name="T25" fmla="*/ 11 h 50"/>
                  <a:gd name="T26" fmla="*/ 35 w 63"/>
                  <a:gd name="T27" fmla="*/ 8 h 50"/>
                  <a:gd name="T28" fmla="*/ 32 w 63"/>
                  <a:gd name="T29" fmla="*/ 3 h 50"/>
                  <a:gd name="T30" fmla="*/ 21 w 63"/>
                  <a:gd name="T31" fmla="*/ 5 h 50"/>
                  <a:gd name="T32" fmla="*/ 27 w 63"/>
                  <a:gd name="T33" fmla="*/ 15 h 50"/>
                  <a:gd name="T34" fmla="*/ 30 w 63"/>
                  <a:gd name="T35" fmla="*/ 22 h 50"/>
                  <a:gd name="T36" fmla="*/ 22 w 63"/>
                  <a:gd name="T37" fmla="*/ 16 h 50"/>
                  <a:gd name="T38" fmla="*/ 13 w 63"/>
                  <a:gd name="T39" fmla="*/ 16 h 50"/>
                  <a:gd name="T40" fmla="*/ 7 w 63"/>
                  <a:gd name="T41" fmla="*/ 17 h 50"/>
                  <a:gd name="T42" fmla="*/ 2 w 63"/>
                  <a:gd name="T43" fmla="*/ 21 h 50"/>
                  <a:gd name="T44" fmla="*/ 1 w 63"/>
                  <a:gd name="T45" fmla="*/ 29 h 50"/>
                  <a:gd name="T46" fmla="*/ 7 w 63"/>
                  <a:gd name="T47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50">
                    <a:moveTo>
                      <a:pt x="7" y="32"/>
                    </a:moveTo>
                    <a:cubicBezTo>
                      <a:pt x="10" y="29"/>
                      <a:pt x="17" y="29"/>
                      <a:pt x="17" y="31"/>
                    </a:cubicBezTo>
                    <a:cubicBezTo>
                      <a:pt x="17" y="33"/>
                      <a:pt x="10" y="36"/>
                      <a:pt x="10" y="38"/>
                    </a:cubicBezTo>
                    <a:cubicBezTo>
                      <a:pt x="10" y="42"/>
                      <a:pt x="16" y="40"/>
                      <a:pt x="16" y="45"/>
                    </a:cubicBezTo>
                    <a:cubicBezTo>
                      <a:pt x="17" y="50"/>
                      <a:pt x="22" y="49"/>
                      <a:pt x="27" y="49"/>
                    </a:cubicBezTo>
                    <a:cubicBezTo>
                      <a:pt x="31" y="49"/>
                      <a:pt x="30" y="42"/>
                      <a:pt x="31" y="40"/>
                    </a:cubicBezTo>
                    <a:cubicBezTo>
                      <a:pt x="33" y="39"/>
                      <a:pt x="42" y="40"/>
                      <a:pt x="48" y="40"/>
                    </a:cubicBezTo>
                    <a:cubicBezTo>
                      <a:pt x="53" y="41"/>
                      <a:pt x="63" y="29"/>
                      <a:pt x="61" y="26"/>
                    </a:cubicBezTo>
                    <a:cubicBezTo>
                      <a:pt x="60" y="23"/>
                      <a:pt x="55" y="26"/>
                      <a:pt x="52" y="32"/>
                    </a:cubicBezTo>
                    <a:cubicBezTo>
                      <a:pt x="49" y="37"/>
                      <a:pt x="41" y="34"/>
                      <a:pt x="42" y="31"/>
                    </a:cubicBezTo>
                    <a:cubicBezTo>
                      <a:pt x="44" y="28"/>
                      <a:pt x="39" y="27"/>
                      <a:pt x="39" y="23"/>
                    </a:cubicBezTo>
                    <a:cubicBezTo>
                      <a:pt x="39" y="19"/>
                      <a:pt x="47" y="20"/>
                      <a:pt x="48" y="15"/>
                    </a:cubicBezTo>
                    <a:cubicBezTo>
                      <a:pt x="50" y="11"/>
                      <a:pt x="46" y="8"/>
                      <a:pt x="43" y="11"/>
                    </a:cubicBezTo>
                    <a:cubicBezTo>
                      <a:pt x="40" y="14"/>
                      <a:pt x="32" y="13"/>
                      <a:pt x="35" y="8"/>
                    </a:cubicBezTo>
                    <a:cubicBezTo>
                      <a:pt x="38" y="4"/>
                      <a:pt x="35" y="0"/>
                      <a:pt x="32" y="3"/>
                    </a:cubicBezTo>
                    <a:cubicBezTo>
                      <a:pt x="29" y="6"/>
                      <a:pt x="24" y="2"/>
                      <a:pt x="21" y="5"/>
                    </a:cubicBezTo>
                    <a:cubicBezTo>
                      <a:pt x="18" y="8"/>
                      <a:pt x="20" y="11"/>
                      <a:pt x="27" y="15"/>
                    </a:cubicBezTo>
                    <a:cubicBezTo>
                      <a:pt x="34" y="18"/>
                      <a:pt x="31" y="24"/>
                      <a:pt x="30" y="22"/>
                    </a:cubicBezTo>
                    <a:cubicBezTo>
                      <a:pt x="28" y="20"/>
                      <a:pt x="25" y="19"/>
                      <a:pt x="22" y="16"/>
                    </a:cubicBezTo>
                    <a:cubicBezTo>
                      <a:pt x="19" y="14"/>
                      <a:pt x="14" y="13"/>
                      <a:pt x="13" y="16"/>
                    </a:cubicBezTo>
                    <a:cubicBezTo>
                      <a:pt x="12" y="19"/>
                      <a:pt x="10" y="18"/>
                      <a:pt x="7" y="17"/>
                    </a:cubicBezTo>
                    <a:cubicBezTo>
                      <a:pt x="4" y="16"/>
                      <a:pt x="0" y="20"/>
                      <a:pt x="2" y="21"/>
                    </a:cubicBezTo>
                    <a:cubicBezTo>
                      <a:pt x="5" y="22"/>
                      <a:pt x="3" y="24"/>
                      <a:pt x="1" y="29"/>
                    </a:cubicBezTo>
                    <a:cubicBezTo>
                      <a:pt x="0" y="33"/>
                      <a:pt x="5" y="35"/>
                      <a:pt x="7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58" name="Freeform 408">
                <a:extLst>
                  <a:ext uri="{FF2B5EF4-FFF2-40B4-BE49-F238E27FC236}">
                    <a16:creationId xmlns:a16="http://schemas.microsoft.com/office/drawing/2014/main" id="{3BE82BD8-4A48-1D26-5447-592EEB191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1401" y="2784474"/>
                <a:ext cx="19050" cy="19050"/>
              </a:xfrm>
              <a:custGeom>
                <a:avLst/>
                <a:gdLst>
                  <a:gd name="T0" fmla="*/ 7 w 10"/>
                  <a:gd name="T1" fmla="*/ 9 h 10"/>
                  <a:gd name="T2" fmla="*/ 4 w 10"/>
                  <a:gd name="T3" fmla="*/ 2 h 10"/>
                  <a:gd name="T4" fmla="*/ 7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10" y="8"/>
                      <a:pt x="8" y="0"/>
                      <a:pt x="4" y="2"/>
                    </a:cubicBezTo>
                    <a:cubicBezTo>
                      <a:pt x="0" y="4"/>
                      <a:pt x="4" y="10"/>
                      <a:pt x="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59" name="Freeform 409">
                <a:extLst>
                  <a:ext uri="{FF2B5EF4-FFF2-40B4-BE49-F238E27FC236}">
                    <a16:creationId xmlns:a16="http://schemas.microsoft.com/office/drawing/2014/main" id="{0194CD8D-48CC-D80F-B1FA-E8363F5E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6476" y="2760661"/>
                <a:ext cx="30163" cy="38100"/>
              </a:xfrm>
              <a:custGeom>
                <a:avLst/>
                <a:gdLst>
                  <a:gd name="T0" fmla="*/ 10 w 16"/>
                  <a:gd name="T1" fmla="*/ 17 h 21"/>
                  <a:gd name="T2" fmla="*/ 13 w 16"/>
                  <a:gd name="T3" fmla="*/ 7 h 21"/>
                  <a:gd name="T4" fmla="*/ 16 w 16"/>
                  <a:gd name="T5" fmla="*/ 4 h 21"/>
                  <a:gd name="T6" fmla="*/ 7 w 16"/>
                  <a:gd name="T7" fmla="*/ 4 h 21"/>
                  <a:gd name="T8" fmla="*/ 2 w 16"/>
                  <a:gd name="T9" fmla="*/ 9 h 21"/>
                  <a:gd name="T10" fmla="*/ 10 w 16"/>
                  <a:gd name="T1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0" y="17"/>
                    </a:moveTo>
                    <a:cubicBezTo>
                      <a:pt x="13" y="13"/>
                      <a:pt x="12" y="9"/>
                      <a:pt x="13" y="7"/>
                    </a:cubicBezTo>
                    <a:cubicBezTo>
                      <a:pt x="15" y="6"/>
                      <a:pt x="16" y="7"/>
                      <a:pt x="16" y="4"/>
                    </a:cubicBezTo>
                    <a:cubicBezTo>
                      <a:pt x="15" y="1"/>
                      <a:pt x="7" y="0"/>
                      <a:pt x="7" y="4"/>
                    </a:cubicBezTo>
                    <a:cubicBezTo>
                      <a:pt x="7" y="7"/>
                      <a:pt x="5" y="5"/>
                      <a:pt x="2" y="9"/>
                    </a:cubicBezTo>
                    <a:cubicBezTo>
                      <a:pt x="0" y="12"/>
                      <a:pt x="8" y="21"/>
                      <a:pt x="1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0" name="Freeform 410">
                <a:extLst>
                  <a:ext uri="{FF2B5EF4-FFF2-40B4-BE49-F238E27FC236}">
                    <a16:creationId xmlns:a16="http://schemas.microsoft.com/office/drawing/2014/main" id="{1F6C4A08-98F3-1BCB-27F8-A76EBB3E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863" y="2773361"/>
                <a:ext cx="17463" cy="15875"/>
              </a:xfrm>
              <a:custGeom>
                <a:avLst/>
                <a:gdLst>
                  <a:gd name="T0" fmla="*/ 9 w 10"/>
                  <a:gd name="T1" fmla="*/ 6 h 9"/>
                  <a:gd name="T2" fmla="*/ 6 w 10"/>
                  <a:gd name="T3" fmla="*/ 0 h 9"/>
                  <a:gd name="T4" fmla="*/ 2 w 10"/>
                  <a:gd name="T5" fmla="*/ 6 h 9"/>
                  <a:gd name="T6" fmla="*/ 9 w 10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6"/>
                    </a:moveTo>
                    <a:cubicBezTo>
                      <a:pt x="10" y="3"/>
                      <a:pt x="9" y="0"/>
                      <a:pt x="6" y="0"/>
                    </a:cubicBezTo>
                    <a:cubicBezTo>
                      <a:pt x="4" y="0"/>
                      <a:pt x="0" y="3"/>
                      <a:pt x="2" y="6"/>
                    </a:cubicBezTo>
                    <a:cubicBezTo>
                      <a:pt x="3" y="9"/>
                      <a:pt x="7" y="9"/>
                      <a:pt x="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1" name="Freeform 411">
                <a:extLst>
                  <a:ext uri="{FF2B5EF4-FFF2-40B4-BE49-F238E27FC236}">
                    <a16:creationId xmlns:a16="http://schemas.microsoft.com/office/drawing/2014/main" id="{FD21032D-3962-117E-09AA-07AB5E5C0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751" y="2789236"/>
                <a:ext cx="41275" cy="46038"/>
              </a:xfrm>
              <a:custGeom>
                <a:avLst/>
                <a:gdLst>
                  <a:gd name="T0" fmla="*/ 9 w 23"/>
                  <a:gd name="T1" fmla="*/ 10 h 25"/>
                  <a:gd name="T2" fmla="*/ 4 w 23"/>
                  <a:gd name="T3" fmla="*/ 14 h 25"/>
                  <a:gd name="T4" fmla="*/ 6 w 23"/>
                  <a:gd name="T5" fmla="*/ 18 h 25"/>
                  <a:gd name="T6" fmla="*/ 14 w 23"/>
                  <a:gd name="T7" fmla="*/ 23 h 25"/>
                  <a:gd name="T8" fmla="*/ 22 w 23"/>
                  <a:gd name="T9" fmla="*/ 15 h 25"/>
                  <a:gd name="T10" fmla="*/ 15 w 23"/>
                  <a:gd name="T11" fmla="*/ 11 h 25"/>
                  <a:gd name="T12" fmla="*/ 20 w 23"/>
                  <a:gd name="T13" fmla="*/ 8 h 25"/>
                  <a:gd name="T14" fmla="*/ 12 w 23"/>
                  <a:gd name="T15" fmla="*/ 6 h 25"/>
                  <a:gd name="T16" fmla="*/ 14 w 23"/>
                  <a:gd name="T17" fmla="*/ 3 h 25"/>
                  <a:gd name="T18" fmla="*/ 4 w 23"/>
                  <a:gd name="T19" fmla="*/ 3 h 25"/>
                  <a:gd name="T20" fmla="*/ 1 w 23"/>
                  <a:gd name="T21" fmla="*/ 9 h 25"/>
                  <a:gd name="T22" fmla="*/ 9 w 23"/>
                  <a:gd name="T23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9" y="10"/>
                    </a:moveTo>
                    <a:cubicBezTo>
                      <a:pt x="9" y="12"/>
                      <a:pt x="3" y="11"/>
                      <a:pt x="4" y="14"/>
                    </a:cubicBezTo>
                    <a:cubicBezTo>
                      <a:pt x="5" y="16"/>
                      <a:pt x="6" y="15"/>
                      <a:pt x="6" y="18"/>
                    </a:cubicBezTo>
                    <a:cubicBezTo>
                      <a:pt x="6" y="21"/>
                      <a:pt x="9" y="25"/>
                      <a:pt x="14" y="23"/>
                    </a:cubicBezTo>
                    <a:cubicBezTo>
                      <a:pt x="18" y="21"/>
                      <a:pt x="23" y="17"/>
                      <a:pt x="22" y="15"/>
                    </a:cubicBezTo>
                    <a:cubicBezTo>
                      <a:pt x="22" y="13"/>
                      <a:pt x="14" y="13"/>
                      <a:pt x="15" y="11"/>
                    </a:cubicBezTo>
                    <a:cubicBezTo>
                      <a:pt x="17" y="10"/>
                      <a:pt x="20" y="10"/>
                      <a:pt x="20" y="8"/>
                    </a:cubicBezTo>
                    <a:cubicBezTo>
                      <a:pt x="20" y="5"/>
                      <a:pt x="12" y="8"/>
                      <a:pt x="12" y="6"/>
                    </a:cubicBezTo>
                    <a:cubicBezTo>
                      <a:pt x="12" y="4"/>
                      <a:pt x="16" y="5"/>
                      <a:pt x="14" y="3"/>
                    </a:cubicBezTo>
                    <a:cubicBezTo>
                      <a:pt x="12" y="1"/>
                      <a:pt x="6" y="0"/>
                      <a:pt x="4" y="3"/>
                    </a:cubicBezTo>
                    <a:cubicBezTo>
                      <a:pt x="1" y="7"/>
                      <a:pt x="0" y="7"/>
                      <a:pt x="1" y="9"/>
                    </a:cubicBezTo>
                    <a:cubicBezTo>
                      <a:pt x="2" y="12"/>
                      <a:pt x="9" y="8"/>
                      <a:pt x="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2" name="Freeform 412">
                <a:extLst>
                  <a:ext uri="{FF2B5EF4-FFF2-40B4-BE49-F238E27FC236}">
                    <a16:creationId xmlns:a16="http://schemas.microsoft.com/office/drawing/2014/main" id="{09EE7F24-584F-1A94-787B-3C3A6703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0088" y="2846386"/>
                <a:ext cx="177800" cy="138113"/>
              </a:xfrm>
              <a:custGeom>
                <a:avLst/>
                <a:gdLst>
                  <a:gd name="T0" fmla="*/ 5 w 97"/>
                  <a:gd name="T1" fmla="*/ 48 h 75"/>
                  <a:gd name="T2" fmla="*/ 6 w 97"/>
                  <a:gd name="T3" fmla="*/ 54 h 75"/>
                  <a:gd name="T4" fmla="*/ 10 w 97"/>
                  <a:gd name="T5" fmla="*/ 53 h 75"/>
                  <a:gd name="T6" fmla="*/ 22 w 97"/>
                  <a:gd name="T7" fmla="*/ 53 h 75"/>
                  <a:gd name="T8" fmla="*/ 20 w 97"/>
                  <a:gd name="T9" fmla="*/ 60 h 75"/>
                  <a:gd name="T10" fmla="*/ 12 w 97"/>
                  <a:gd name="T11" fmla="*/ 70 h 75"/>
                  <a:gd name="T12" fmla="*/ 14 w 97"/>
                  <a:gd name="T13" fmla="*/ 75 h 75"/>
                  <a:gd name="T14" fmla="*/ 21 w 97"/>
                  <a:gd name="T15" fmla="*/ 72 h 75"/>
                  <a:gd name="T16" fmla="*/ 26 w 97"/>
                  <a:gd name="T17" fmla="*/ 72 h 75"/>
                  <a:gd name="T18" fmla="*/ 31 w 97"/>
                  <a:gd name="T19" fmla="*/ 71 h 75"/>
                  <a:gd name="T20" fmla="*/ 43 w 97"/>
                  <a:gd name="T21" fmla="*/ 69 h 75"/>
                  <a:gd name="T22" fmla="*/ 46 w 97"/>
                  <a:gd name="T23" fmla="*/ 62 h 75"/>
                  <a:gd name="T24" fmla="*/ 48 w 97"/>
                  <a:gd name="T25" fmla="*/ 69 h 75"/>
                  <a:gd name="T26" fmla="*/ 51 w 97"/>
                  <a:gd name="T27" fmla="*/ 62 h 75"/>
                  <a:gd name="T28" fmla="*/ 53 w 97"/>
                  <a:gd name="T29" fmla="*/ 69 h 75"/>
                  <a:gd name="T30" fmla="*/ 62 w 97"/>
                  <a:gd name="T31" fmla="*/ 63 h 75"/>
                  <a:gd name="T32" fmla="*/ 67 w 97"/>
                  <a:gd name="T33" fmla="*/ 58 h 75"/>
                  <a:gd name="T34" fmla="*/ 72 w 97"/>
                  <a:gd name="T35" fmla="*/ 54 h 75"/>
                  <a:gd name="T36" fmla="*/ 77 w 97"/>
                  <a:gd name="T37" fmla="*/ 39 h 75"/>
                  <a:gd name="T38" fmla="*/ 86 w 97"/>
                  <a:gd name="T39" fmla="*/ 32 h 75"/>
                  <a:gd name="T40" fmla="*/ 92 w 97"/>
                  <a:gd name="T41" fmla="*/ 25 h 75"/>
                  <a:gd name="T42" fmla="*/ 96 w 97"/>
                  <a:gd name="T43" fmla="*/ 15 h 75"/>
                  <a:gd name="T44" fmla="*/ 92 w 97"/>
                  <a:gd name="T45" fmla="*/ 8 h 75"/>
                  <a:gd name="T46" fmla="*/ 87 w 97"/>
                  <a:gd name="T47" fmla="*/ 3 h 75"/>
                  <a:gd name="T48" fmla="*/ 87 w 97"/>
                  <a:gd name="T49" fmla="*/ 14 h 75"/>
                  <a:gd name="T50" fmla="*/ 83 w 97"/>
                  <a:gd name="T51" fmla="*/ 16 h 75"/>
                  <a:gd name="T52" fmla="*/ 79 w 97"/>
                  <a:gd name="T53" fmla="*/ 13 h 75"/>
                  <a:gd name="T54" fmla="*/ 74 w 97"/>
                  <a:gd name="T55" fmla="*/ 12 h 75"/>
                  <a:gd name="T56" fmla="*/ 70 w 97"/>
                  <a:gd name="T57" fmla="*/ 14 h 75"/>
                  <a:gd name="T58" fmla="*/ 75 w 97"/>
                  <a:gd name="T59" fmla="*/ 25 h 75"/>
                  <a:gd name="T60" fmla="*/ 69 w 97"/>
                  <a:gd name="T61" fmla="*/ 34 h 75"/>
                  <a:gd name="T62" fmla="*/ 64 w 97"/>
                  <a:gd name="T63" fmla="*/ 40 h 75"/>
                  <a:gd name="T64" fmla="*/ 62 w 97"/>
                  <a:gd name="T65" fmla="*/ 32 h 75"/>
                  <a:gd name="T66" fmla="*/ 61 w 97"/>
                  <a:gd name="T67" fmla="*/ 29 h 75"/>
                  <a:gd name="T68" fmla="*/ 54 w 97"/>
                  <a:gd name="T69" fmla="*/ 22 h 75"/>
                  <a:gd name="T70" fmla="*/ 49 w 97"/>
                  <a:gd name="T71" fmla="*/ 25 h 75"/>
                  <a:gd name="T72" fmla="*/ 51 w 97"/>
                  <a:gd name="T73" fmla="*/ 33 h 75"/>
                  <a:gd name="T74" fmla="*/ 53 w 97"/>
                  <a:gd name="T75" fmla="*/ 43 h 75"/>
                  <a:gd name="T76" fmla="*/ 45 w 97"/>
                  <a:gd name="T77" fmla="*/ 43 h 75"/>
                  <a:gd name="T78" fmla="*/ 41 w 97"/>
                  <a:gd name="T79" fmla="*/ 42 h 75"/>
                  <a:gd name="T80" fmla="*/ 44 w 97"/>
                  <a:gd name="T81" fmla="*/ 35 h 75"/>
                  <a:gd name="T82" fmla="*/ 36 w 97"/>
                  <a:gd name="T83" fmla="*/ 33 h 75"/>
                  <a:gd name="T84" fmla="*/ 27 w 97"/>
                  <a:gd name="T85" fmla="*/ 34 h 75"/>
                  <a:gd name="T86" fmla="*/ 29 w 97"/>
                  <a:gd name="T87" fmla="*/ 42 h 75"/>
                  <a:gd name="T88" fmla="*/ 29 w 97"/>
                  <a:gd name="T89" fmla="*/ 47 h 75"/>
                  <a:gd name="T90" fmla="*/ 20 w 97"/>
                  <a:gd name="T91" fmla="*/ 40 h 75"/>
                  <a:gd name="T92" fmla="*/ 18 w 97"/>
                  <a:gd name="T93" fmla="*/ 45 h 75"/>
                  <a:gd name="T94" fmla="*/ 14 w 97"/>
                  <a:gd name="T95" fmla="*/ 45 h 75"/>
                  <a:gd name="T96" fmla="*/ 9 w 97"/>
                  <a:gd name="T97" fmla="*/ 43 h 75"/>
                  <a:gd name="T98" fmla="*/ 2 w 97"/>
                  <a:gd name="T99" fmla="*/ 42 h 75"/>
                  <a:gd name="T100" fmla="*/ 5 w 97"/>
                  <a:gd name="T101" fmla="*/ 4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" h="75">
                    <a:moveTo>
                      <a:pt x="5" y="48"/>
                    </a:moveTo>
                    <a:cubicBezTo>
                      <a:pt x="3" y="50"/>
                      <a:pt x="3" y="54"/>
                      <a:pt x="6" y="54"/>
                    </a:cubicBezTo>
                    <a:cubicBezTo>
                      <a:pt x="9" y="54"/>
                      <a:pt x="9" y="55"/>
                      <a:pt x="10" y="53"/>
                    </a:cubicBezTo>
                    <a:cubicBezTo>
                      <a:pt x="11" y="50"/>
                      <a:pt x="20" y="52"/>
                      <a:pt x="22" y="53"/>
                    </a:cubicBezTo>
                    <a:cubicBezTo>
                      <a:pt x="23" y="54"/>
                      <a:pt x="19" y="56"/>
                      <a:pt x="20" y="60"/>
                    </a:cubicBezTo>
                    <a:cubicBezTo>
                      <a:pt x="21" y="63"/>
                      <a:pt x="12" y="66"/>
                      <a:pt x="12" y="70"/>
                    </a:cubicBezTo>
                    <a:cubicBezTo>
                      <a:pt x="12" y="74"/>
                      <a:pt x="8" y="75"/>
                      <a:pt x="14" y="75"/>
                    </a:cubicBezTo>
                    <a:cubicBezTo>
                      <a:pt x="19" y="75"/>
                      <a:pt x="21" y="75"/>
                      <a:pt x="21" y="72"/>
                    </a:cubicBezTo>
                    <a:cubicBezTo>
                      <a:pt x="22" y="69"/>
                      <a:pt x="24" y="74"/>
                      <a:pt x="26" y="72"/>
                    </a:cubicBezTo>
                    <a:cubicBezTo>
                      <a:pt x="27" y="70"/>
                      <a:pt x="29" y="73"/>
                      <a:pt x="31" y="71"/>
                    </a:cubicBezTo>
                    <a:cubicBezTo>
                      <a:pt x="34" y="68"/>
                      <a:pt x="42" y="73"/>
                      <a:pt x="43" y="69"/>
                    </a:cubicBezTo>
                    <a:cubicBezTo>
                      <a:pt x="44" y="66"/>
                      <a:pt x="43" y="61"/>
                      <a:pt x="46" y="62"/>
                    </a:cubicBezTo>
                    <a:cubicBezTo>
                      <a:pt x="49" y="63"/>
                      <a:pt x="46" y="68"/>
                      <a:pt x="48" y="69"/>
                    </a:cubicBezTo>
                    <a:cubicBezTo>
                      <a:pt x="50" y="70"/>
                      <a:pt x="47" y="61"/>
                      <a:pt x="51" y="62"/>
                    </a:cubicBezTo>
                    <a:cubicBezTo>
                      <a:pt x="54" y="63"/>
                      <a:pt x="48" y="69"/>
                      <a:pt x="53" y="69"/>
                    </a:cubicBezTo>
                    <a:cubicBezTo>
                      <a:pt x="58" y="69"/>
                      <a:pt x="64" y="68"/>
                      <a:pt x="62" y="63"/>
                    </a:cubicBezTo>
                    <a:cubicBezTo>
                      <a:pt x="61" y="58"/>
                      <a:pt x="67" y="63"/>
                      <a:pt x="67" y="58"/>
                    </a:cubicBezTo>
                    <a:cubicBezTo>
                      <a:pt x="67" y="54"/>
                      <a:pt x="70" y="59"/>
                      <a:pt x="72" y="54"/>
                    </a:cubicBezTo>
                    <a:cubicBezTo>
                      <a:pt x="75" y="50"/>
                      <a:pt x="79" y="43"/>
                      <a:pt x="77" y="39"/>
                    </a:cubicBezTo>
                    <a:cubicBezTo>
                      <a:pt x="75" y="35"/>
                      <a:pt x="85" y="35"/>
                      <a:pt x="86" y="32"/>
                    </a:cubicBezTo>
                    <a:cubicBezTo>
                      <a:pt x="88" y="28"/>
                      <a:pt x="91" y="29"/>
                      <a:pt x="92" y="25"/>
                    </a:cubicBezTo>
                    <a:cubicBezTo>
                      <a:pt x="93" y="21"/>
                      <a:pt x="97" y="20"/>
                      <a:pt x="96" y="15"/>
                    </a:cubicBezTo>
                    <a:cubicBezTo>
                      <a:pt x="95" y="10"/>
                      <a:pt x="93" y="11"/>
                      <a:pt x="92" y="8"/>
                    </a:cubicBezTo>
                    <a:cubicBezTo>
                      <a:pt x="92" y="5"/>
                      <a:pt x="90" y="0"/>
                      <a:pt x="87" y="3"/>
                    </a:cubicBezTo>
                    <a:cubicBezTo>
                      <a:pt x="85" y="4"/>
                      <a:pt x="88" y="11"/>
                      <a:pt x="87" y="14"/>
                    </a:cubicBezTo>
                    <a:cubicBezTo>
                      <a:pt x="86" y="18"/>
                      <a:pt x="84" y="20"/>
                      <a:pt x="83" y="16"/>
                    </a:cubicBezTo>
                    <a:cubicBezTo>
                      <a:pt x="83" y="12"/>
                      <a:pt x="81" y="11"/>
                      <a:pt x="79" y="13"/>
                    </a:cubicBezTo>
                    <a:cubicBezTo>
                      <a:pt x="77" y="15"/>
                      <a:pt x="75" y="14"/>
                      <a:pt x="74" y="12"/>
                    </a:cubicBezTo>
                    <a:cubicBezTo>
                      <a:pt x="73" y="10"/>
                      <a:pt x="70" y="11"/>
                      <a:pt x="70" y="14"/>
                    </a:cubicBezTo>
                    <a:cubicBezTo>
                      <a:pt x="69" y="16"/>
                      <a:pt x="75" y="21"/>
                      <a:pt x="75" y="25"/>
                    </a:cubicBezTo>
                    <a:cubicBezTo>
                      <a:pt x="74" y="29"/>
                      <a:pt x="70" y="28"/>
                      <a:pt x="69" y="34"/>
                    </a:cubicBezTo>
                    <a:cubicBezTo>
                      <a:pt x="67" y="39"/>
                      <a:pt x="66" y="43"/>
                      <a:pt x="64" y="40"/>
                    </a:cubicBezTo>
                    <a:cubicBezTo>
                      <a:pt x="63" y="36"/>
                      <a:pt x="59" y="35"/>
                      <a:pt x="62" y="32"/>
                    </a:cubicBezTo>
                    <a:cubicBezTo>
                      <a:pt x="65" y="29"/>
                      <a:pt x="65" y="29"/>
                      <a:pt x="61" y="29"/>
                    </a:cubicBezTo>
                    <a:cubicBezTo>
                      <a:pt x="56" y="29"/>
                      <a:pt x="57" y="23"/>
                      <a:pt x="54" y="22"/>
                    </a:cubicBezTo>
                    <a:cubicBezTo>
                      <a:pt x="51" y="21"/>
                      <a:pt x="49" y="21"/>
                      <a:pt x="49" y="25"/>
                    </a:cubicBezTo>
                    <a:cubicBezTo>
                      <a:pt x="49" y="29"/>
                      <a:pt x="51" y="30"/>
                      <a:pt x="51" y="33"/>
                    </a:cubicBezTo>
                    <a:cubicBezTo>
                      <a:pt x="51" y="37"/>
                      <a:pt x="56" y="42"/>
                      <a:pt x="53" y="43"/>
                    </a:cubicBezTo>
                    <a:cubicBezTo>
                      <a:pt x="50" y="44"/>
                      <a:pt x="48" y="41"/>
                      <a:pt x="45" y="43"/>
                    </a:cubicBezTo>
                    <a:cubicBezTo>
                      <a:pt x="42" y="45"/>
                      <a:pt x="41" y="44"/>
                      <a:pt x="41" y="42"/>
                    </a:cubicBezTo>
                    <a:cubicBezTo>
                      <a:pt x="41" y="39"/>
                      <a:pt x="46" y="39"/>
                      <a:pt x="44" y="35"/>
                    </a:cubicBezTo>
                    <a:cubicBezTo>
                      <a:pt x="41" y="32"/>
                      <a:pt x="36" y="31"/>
                      <a:pt x="36" y="33"/>
                    </a:cubicBezTo>
                    <a:cubicBezTo>
                      <a:pt x="36" y="36"/>
                      <a:pt x="28" y="31"/>
                      <a:pt x="27" y="34"/>
                    </a:cubicBezTo>
                    <a:cubicBezTo>
                      <a:pt x="27" y="37"/>
                      <a:pt x="29" y="40"/>
                      <a:pt x="29" y="42"/>
                    </a:cubicBezTo>
                    <a:cubicBezTo>
                      <a:pt x="29" y="44"/>
                      <a:pt x="31" y="45"/>
                      <a:pt x="29" y="47"/>
                    </a:cubicBezTo>
                    <a:cubicBezTo>
                      <a:pt x="27" y="48"/>
                      <a:pt x="21" y="37"/>
                      <a:pt x="20" y="40"/>
                    </a:cubicBezTo>
                    <a:cubicBezTo>
                      <a:pt x="18" y="43"/>
                      <a:pt x="20" y="45"/>
                      <a:pt x="18" y="45"/>
                    </a:cubicBezTo>
                    <a:cubicBezTo>
                      <a:pt x="16" y="45"/>
                      <a:pt x="14" y="44"/>
                      <a:pt x="14" y="45"/>
                    </a:cubicBezTo>
                    <a:cubicBezTo>
                      <a:pt x="14" y="46"/>
                      <a:pt x="13" y="42"/>
                      <a:pt x="9" y="43"/>
                    </a:cubicBezTo>
                    <a:cubicBezTo>
                      <a:pt x="5" y="44"/>
                      <a:pt x="4" y="40"/>
                      <a:pt x="2" y="42"/>
                    </a:cubicBezTo>
                    <a:cubicBezTo>
                      <a:pt x="0" y="44"/>
                      <a:pt x="8" y="46"/>
                      <a:pt x="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3" name="Freeform 413">
                <a:extLst>
                  <a:ext uri="{FF2B5EF4-FFF2-40B4-BE49-F238E27FC236}">
                    <a16:creationId xmlns:a16="http://schemas.microsoft.com/office/drawing/2014/main" id="{7B785E7C-8714-16A0-A8D4-A22C02735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588" y="2887661"/>
                <a:ext cx="60325" cy="93663"/>
              </a:xfrm>
              <a:custGeom>
                <a:avLst/>
                <a:gdLst>
                  <a:gd name="T0" fmla="*/ 5 w 33"/>
                  <a:gd name="T1" fmla="*/ 23 h 51"/>
                  <a:gd name="T2" fmla="*/ 5 w 33"/>
                  <a:gd name="T3" fmla="*/ 32 h 51"/>
                  <a:gd name="T4" fmla="*/ 20 w 33"/>
                  <a:gd name="T5" fmla="*/ 47 h 51"/>
                  <a:gd name="T6" fmla="*/ 26 w 33"/>
                  <a:gd name="T7" fmla="*/ 43 h 51"/>
                  <a:gd name="T8" fmla="*/ 33 w 33"/>
                  <a:gd name="T9" fmla="*/ 29 h 51"/>
                  <a:gd name="T10" fmla="*/ 24 w 33"/>
                  <a:gd name="T11" fmla="*/ 10 h 51"/>
                  <a:gd name="T12" fmla="*/ 4 w 33"/>
                  <a:gd name="T13" fmla="*/ 7 h 51"/>
                  <a:gd name="T14" fmla="*/ 5 w 33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1">
                    <a:moveTo>
                      <a:pt x="5" y="23"/>
                    </a:moveTo>
                    <a:cubicBezTo>
                      <a:pt x="2" y="28"/>
                      <a:pt x="3" y="32"/>
                      <a:pt x="5" y="32"/>
                    </a:cubicBezTo>
                    <a:cubicBezTo>
                      <a:pt x="8" y="32"/>
                      <a:pt x="8" y="51"/>
                      <a:pt x="20" y="47"/>
                    </a:cubicBezTo>
                    <a:cubicBezTo>
                      <a:pt x="24" y="46"/>
                      <a:pt x="26" y="47"/>
                      <a:pt x="26" y="43"/>
                    </a:cubicBezTo>
                    <a:cubicBezTo>
                      <a:pt x="26" y="38"/>
                      <a:pt x="33" y="36"/>
                      <a:pt x="33" y="29"/>
                    </a:cubicBezTo>
                    <a:cubicBezTo>
                      <a:pt x="33" y="22"/>
                      <a:pt x="29" y="10"/>
                      <a:pt x="24" y="10"/>
                    </a:cubicBezTo>
                    <a:cubicBezTo>
                      <a:pt x="19" y="10"/>
                      <a:pt x="7" y="0"/>
                      <a:pt x="4" y="7"/>
                    </a:cubicBezTo>
                    <a:cubicBezTo>
                      <a:pt x="0" y="14"/>
                      <a:pt x="8" y="18"/>
                      <a:pt x="5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4" name="Freeform 414">
                <a:extLst>
                  <a:ext uri="{FF2B5EF4-FFF2-40B4-BE49-F238E27FC236}">
                    <a16:creationId xmlns:a16="http://schemas.microsoft.com/office/drawing/2014/main" id="{595A999A-3197-15CA-25F1-8574B615A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6" y="2933699"/>
                <a:ext cx="95250" cy="125413"/>
              </a:xfrm>
              <a:custGeom>
                <a:avLst/>
                <a:gdLst>
                  <a:gd name="T0" fmla="*/ 36 w 52"/>
                  <a:gd name="T1" fmla="*/ 4 h 69"/>
                  <a:gd name="T2" fmla="*/ 38 w 52"/>
                  <a:gd name="T3" fmla="*/ 9 h 69"/>
                  <a:gd name="T4" fmla="*/ 43 w 52"/>
                  <a:gd name="T5" fmla="*/ 15 h 69"/>
                  <a:gd name="T6" fmla="*/ 38 w 52"/>
                  <a:gd name="T7" fmla="*/ 14 h 69"/>
                  <a:gd name="T8" fmla="*/ 35 w 52"/>
                  <a:gd name="T9" fmla="*/ 16 h 69"/>
                  <a:gd name="T10" fmla="*/ 29 w 52"/>
                  <a:gd name="T11" fmla="*/ 15 h 69"/>
                  <a:gd name="T12" fmla="*/ 28 w 52"/>
                  <a:gd name="T13" fmla="*/ 28 h 69"/>
                  <a:gd name="T14" fmla="*/ 26 w 52"/>
                  <a:gd name="T15" fmla="*/ 21 h 69"/>
                  <a:gd name="T16" fmla="*/ 18 w 52"/>
                  <a:gd name="T17" fmla="*/ 17 h 69"/>
                  <a:gd name="T18" fmla="*/ 21 w 52"/>
                  <a:gd name="T19" fmla="*/ 26 h 69"/>
                  <a:gd name="T20" fmla="*/ 18 w 52"/>
                  <a:gd name="T21" fmla="*/ 21 h 69"/>
                  <a:gd name="T22" fmla="*/ 4 w 52"/>
                  <a:gd name="T23" fmla="*/ 33 h 69"/>
                  <a:gd name="T24" fmla="*/ 5 w 52"/>
                  <a:gd name="T25" fmla="*/ 40 h 69"/>
                  <a:gd name="T26" fmla="*/ 1 w 52"/>
                  <a:gd name="T27" fmla="*/ 41 h 69"/>
                  <a:gd name="T28" fmla="*/ 4 w 52"/>
                  <a:gd name="T29" fmla="*/ 48 h 69"/>
                  <a:gd name="T30" fmla="*/ 10 w 52"/>
                  <a:gd name="T31" fmla="*/ 54 h 69"/>
                  <a:gd name="T32" fmla="*/ 17 w 52"/>
                  <a:gd name="T33" fmla="*/ 52 h 69"/>
                  <a:gd name="T34" fmla="*/ 15 w 52"/>
                  <a:gd name="T35" fmla="*/ 61 h 69"/>
                  <a:gd name="T36" fmla="*/ 26 w 52"/>
                  <a:gd name="T37" fmla="*/ 65 h 69"/>
                  <a:gd name="T38" fmla="*/ 31 w 52"/>
                  <a:gd name="T39" fmla="*/ 55 h 69"/>
                  <a:gd name="T40" fmla="*/ 49 w 52"/>
                  <a:gd name="T41" fmla="*/ 40 h 69"/>
                  <a:gd name="T42" fmla="*/ 51 w 52"/>
                  <a:gd name="T43" fmla="*/ 27 h 69"/>
                  <a:gd name="T44" fmla="*/ 46 w 52"/>
                  <a:gd name="T45" fmla="*/ 19 h 69"/>
                  <a:gd name="T46" fmla="*/ 47 w 52"/>
                  <a:gd name="T47" fmla="*/ 14 h 69"/>
                  <a:gd name="T48" fmla="*/ 44 w 52"/>
                  <a:gd name="T49" fmla="*/ 2 h 69"/>
                  <a:gd name="T50" fmla="*/ 36 w 52"/>
                  <a:gd name="T5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69">
                    <a:moveTo>
                      <a:pt x="36" y="4"/>
                    </a:moveTo>
                    <a:cubicBezTo>
                      <a:pt x="36" y="4"/>
                      <a:pt x="38" y="6"/>
                      <a:pt x="38" y="9"/>
                    </a:cubicBezTo>
                    <a:cubicBezTo>
                      <a:pt x="38" y="12"/>
                      <a:pt x="44" y="13"/>
                      <a:pt x="43" y="15"/>
                    </a:cubicBezTo>
                    <a:cubicBezTo>
                      <a:pt x="43" y="18"/>
                      <a:pt x="40" y="16"/>
                      <a:pt x="38" y="14"/>
                    </a:cubicBezTo>
                    <a:cubicBezTo>
                      <a:pt x="36" y="11"/>
                      <a:pt x="36" y="12"/>
                      <a:pt x="35" y="16"/>
                    </a:cubicBezTo>
                    <a:cubicBezTo>
                      <a:pt x="35" y="19"/>
                      <a:pt x="33" y="16"/>
                      <a:pt x="29" y="15"/>
                    </a:cubicBezTo>
                    <a:cubicBezTo>
                      <a:pt x="24" y="15"/>
                      <a:pt x="30" y="28"/>
                      <a:pt x="28" y="28"/>
                    </a:cubicBezTo>
                    <a:cubicBezTo>
                      <a:pt x="27" y="28"/>
                      <a:pt x="26" y="27"/>
                      <a:pt x="26" y="21"/>
                    </a:cubicBezTo>
                    <a:cubicBezTo>
                      <a:pt x="26" y="14"/>
                      <a:pt x="14" y="13"/>
                      <a:pt x="18" y="17"/>
                    </a:cubicBezTo>
                    <a:cubicBezTo>
                      <a:pt x="22" y="21"/>
                      <a:pt x="22" y="26"/>
                      <a:pt x="21" y="26"/>
                    </a:cubicBezTo>
                    <a:cubicBezTo>
                      <a:pt x="20" y="26"/>
                      <a:pt x="20" y="23"/>
                      <a:pt x="18" y="21"/>
                    </a:cubicBezTo>
                    <a:cubicBezTo>
                      <a:pt x="16" y="20"/>
                      <a:pt x="5" y="30"/>
                      <a:pt x="4" y="33"/>
                    </a:cubicBezTo>
                    <a:cubicBezTo>
                      <a:pt x="3" y="36"/>
                      <a:pt x="5" y="38"/>
                      <a:pt x="5" y="40"/>
                    </a:cubicBezTo>
                    <a:cubicBezTo>
                      <a:pt x="5" y="42"/>
                      <a:pt x="1" y="38"/>
                      <a:pt x="1" y="41"/>
                    </a:cubicBezTo>
                    <a:cubicBezTo>
                      <a:pt x="0" y="43"/>
                      <a:pt x="4" y="45"/>
                      <a:pt x="4" y="48"/>
                    </a:cubicBezTo>
                    <a:cubicBezTo>
                      <a:pt x="4" y="51"/>
                      <a:pt x="7" y="51"/>
                      <a:pt x="10" y="54"/>
                    </a:cubicBezTo>
                    <a:cubicBezTo>
                      <a:pt x="12" y="56"/>
                      <a:pt x="16" y="49"/>
                      <a:pt x="17" y="52"/>
                    </a:cubicBezTo>
                    <a:cubicBezTo>
                      <a:pt x="19" y="55"/>
                      <a:pt x="14" y="57"/>
                      <a:pt x="15" y="61"/>
                    </a:cubicBezTo>
                    <a:cubicBezTo>
                      <a:pt x="15" y="66"/>
                      <a:pt x="21" y="69"/>
                      <a:pt x="26" y="65"/>
                    </a:cubicBezTo>
                    <a:cubicBezTo>
                      <a:pt x="31" y="62"/>
                      <a:pt x="31" y="58"/>
                      <a:pt x="31" y="55"/>
                    </a:cubicBezTo>
                    <a:cubicBezTo>
                      <a:pt x="31" y="52"/>
                      <a:pt x="45" y="43"/>
                      <a:pt x="49" y="40"/>
                    </a:cubicBezTo>
                    <a:cubicBezTo>
                      <a:pt x="52" y="36"/>
                      <a:pt x="52" y="31"/>
                      <a:pt x="51" y="27"/>
                    </a:cubicBezTo>
                    <a:cubicBezTo>
                      <a:pt x="50" y="22"/>
                      <a:pt x="47" y="23"/>
                      <a:pt x="46" y="19"/>
                    </a:cubicBezTo>
                    <a:cubicBezTo>
                      <a:pt x="44" y="15"/>
                      <a:pt x="46" y="17"/>
                      <a:pt x="47" y="14"/>
                    </a:cubicBezTo>
                    <a:cubicBezTo>
                      <a:pt x="48" y="11"/>
                      <a:pt x="46" y="5"/>
                      <a:pt x="44" y="2"/>
                    </a:cubicBezTo>
                    <a:cubicBezTo>
                      <a:pt x="43" y="0"/>
                      <a:pt x="36" y="1"/>
                      <a:pt x="36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5" name="Freeform 415">
                <a:extLst>
                  <a:ext uri="{FF2B5EF4-FFF2-40B4-BE49-F238E27FC236}">
                    <a16:creationId xmlns:a16="http://schemas.microsoft.com/office/drawing/2014/main" id="{68AB4A62-06FB-386B-DCAD-08E62CD1E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4538" y="3014661"/>
                <a:ext cx="80963" cy="53975"/>
              </a:xfrm>
              <a:custGeom>
                <a:avLst/>
                <a:gdLst>
                  <a:gd name="T0" fmla="*/ 23 w 44"/>
                  <a:gd name="T1" fmla="*/ 2 h 30"/>
                  <a:gd name="T2" fmla="*/ 14 w 44"/>
                  <a:gd name="T3" fmla="*/ 4 h 30"/>
                  <a:gd name="T4" fmla="*/ 8 w 44"/>
                  <a:gd name="T5" fmla="*/ 7 h 30"/>
                  <a:gd name="T6" fmla="*/ 1 w 44"/>
                  <a:gd name="T7" fmla="*/ 9 h 30"/>
                  <a:gd name="T8" fmla="*/ 5 w 44"/>
                  <a:gd name="T9" fmla="*/ 14 h 30"/>
                  <a:gd name="T10" fmla="*/ 12 w 44"/>
                  <a:gd name="T11" fmla="*/ 23 h 30"/>
                  <a:gd name="T12" fmla="*/ 27 w 44"/>
                  <a:gd name="T13" fmla="*/ 27 h 30"/>
                  <a:gd name="T14" fmla="*/ 39 w 44"/>
                  <a:gd name="T15" fmla="*/ 28 h 30"/>
                  <a:gd name="T16" fmla="*/ 41 w 44"/>
                  <a:gd name="T17" fmla="*/ 20 h 30"/>
                  <a:gd name="T18" fmla="*/ 36 w 44"/>
                  <a:gd name="T19" fmla="*/ 15 h 30"/>
                  <a:gd name="T20" fmla="*/ 33 w 44"/>
                  <a:gd name="T21" fmla="*/ 11 h 30"/>
                  <a:gd name="T22" fmla="*/ 29 w 44"/>
                  <a:gd name="T23" fmla="*/ 2 h 30"/>
                  <a:gd name="T24" fmla="*/ 26 w 44"/>
                  <a:gd name="T25" fmla="*/ 8 h 30"/>
                  <a:gd name="T26" fmla="*/ 23 w 44"/>
                  <a:gd name="T2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0">
                    <a:moveTo>
                      <a:pt x="23" y="2"/>
                    </a:moveTo>
                    <a:cubicBezTo>
                      <a:pt x="22" y="0"/>
                      <a:pt x="15" y="1"/>
                      <a:pt x="14" y="4"/>
                    </a:cubicBezTo>
                    <a:cubicBezTo>
                      <a:pt x="13" y="7"/>
                      <a:pt x="10" y="5"/>
                      <a:pt x="8" y="7"/>
                    </a:cubicBezTo>
                    <a:cubicBezTo>
                      <a:pt x="5" y="9"/>
                      <a:pt x="2" y="7"/>
                      <a:pt x="1" y="9"/>
                    </a:cubicBezTo>
                    <a:cubicBezTo>
                      <a:pt x="0" y="11"/>
                      <a:pt x="5" y="10"/>
                      <a:pt x="5" y="14"/>
                    </a:cubicBezTo>
                    <a:cubicBezTo>
                      <a:pt x="5" y="18"/>
                      <a:pt x="9" y="20"/>
                      <a:pt x="12" y="23"/>
                    </a:cubicBezTo>
                    <a:cubicBezTo>
                      <a:pt x="16" y="26"/>
                      <a:pt x="23" y="25"/>
                      <a:pt x="27" y="27"/>
                    </a:cubicBezTo>
                    <a:cubicBezTo>
                      <a:pt x="31" y="30"/>
                      <a:pt x="36" y="30"/>
                      <a:pt x="39" y="28"/>
                    </a:cubicBezTo>
                    <a:cubicBezTo>
                      <a:pt x="43" y="26"/>
                      <a:pt x="44" y="21"/>
                      <a:pt x="41" y="20"/>
                    </a:cubicBezTo>
                    <a:cubicBezTo>
                      <a:pt x="40" y="19"/>
                      <a:pt x="34" y="19"/>
                      <a:pt x="36" y="15"/>
                    </a:cubicBezTo>
                    <a:cubicBezTo>
                      <a:pt x="37" y="11"/>
                      <a:pt x="36" y="12"/>
                      <a:pt x="33" y="11"/>
                    </a:cubicBezTo>
                    <a:cubicBezTo>
                      <a:pt x="30" y="10"/>
                      <a:pt x="32" y="3"/>
                      <a:pt x="29" y="2"/>
                    </a:cubicBezTo>
                    <a:cubicBezTo>
                      <a:pt x="25" y="1"/>
                      <a:pt x="28" y="9"/>
                      <a:pt x="26" y="8"/>
                    </a:cubicBezTo>
                    <a:cubicBezTo>
                      <a:pt x="23" y="7"/>
                      <a:pt x="25" y="4"/>
                      <a:pt x="2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6" name="Freeform 416">
                <a:extLst>
                  <a:ext uri="{FF2B5EF4-FFF2-40B4-BE49-F238E27FC236}">
                    <a16:creationId xmlns:a16="http://schemas.microsoft.com/office/drawing/2014/main" id="{39FFC02E-69F0-0793-6FBB-07CD8209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963" y="3098799"/>
                <a:ext cx="11113" cy="1111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1 h 6"/>
                  <a:gd name="T4" fmla="*/ 6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3"/>
                      <a:pt x="6" y="6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7" name="Freeform 417">
                <a:extLst>
                  <a:ext uri="{FF2B5EF4-FFF2-40B4-BE49-F238E27FC236}">
                    <a16:creationId xmlns:a16="http://schemas.microsoft.com/office/drawing/2014/main" id="{3901E811-56CC-67DB-4603-31753CC84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1513" y="3017836"/>
                <a:ext cx="14288" cy="41275"/>
              </a:xfrm>
              <a:custGeom>
                <a:avLst/>
                <a:gdLst>
                  <a:gd name="T0" fmla="*/ 2 w 8"/>
                  <a:gd name="T1" fmla="*/ 22 h 23"/>
                  <a:gd name="T2" fmla="*/ 8 w 8"/>
                  <a:gd name="T3" fmla="*/ 10 h 23"/>
                  <a:gd name="T4" fmla="*/ 3 w 8"/>
                  <a:gd name="T5" fmla="*/ 2 h 23"/>
                  <a:gd name="T6" fmla="*/ 2 w 8"/>
                  <a:gd name="T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3">
                    <a:moveTo>
                      <a:pt x="2" y="22"/>
                    </a:moveTo>
                    <a:cubicBezTo>
                      <a:pt x="5" y="23"/>
                      <a:pt x="8" y="15"/>
                      <a:pt x="8" y="10"/>
                    </a:cubicBezTo>
                    <a:cubicBezTo>
                      <a:pt x="8" y="6"/>
                      <a:pt x="5" y="0"/>
                      <a:pt x="3" y="2"/>
                    </a:cubicBezTo>
                    <a:cubicBezTo>
                      <a:pt x="0" y="4"/>
                      <a:pt x="0" y="21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8" name="Freeform 418">
                <a:extLst>
                  <a:ext uri="{FF2B5EF4-FFF2-40B4-BE49-F238E27FC236}">
                    <a16:creationId xmlns:a16="http://schemas.microsoft.com/office/drawing/2014/main" id="{529B2187-C626-11FA-82D6-39803269F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413" y="3024186"/>
                <a:ext cx="17463" cy="14288"/>
              </a:xfrm>
              <a:custGeom>
                <a:avLst/>
                <a:gdLst>
                  <a:gd name="T0" fmla="*/ 3 w 9"/>
                  <a:gd name="T1" fmla="*/ 7 h 7"/>
                  <a:gd name="T2" fmla="*/ 5 w 9"/>
                  <a:gd name="T3" fmla="*/ 0 h 7"/>
                  <a:gd name="T4" fmla="*/ 3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cubicBezTo>
                      <a:pt x="6" y="7"/>
                      <a:pt x="9" y="0"/>
                      <a:pt x="5" y="0"/>
                    </a:cubicBezTo>
                    <a:cubicBezTo>
                      <a:pt x="2" y="0"/>
                      <a:pt x="0" y="6"/>
                      <a:pt x="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69" name="Freeform 419">
                <a:extLst>
                  <a:ext uri="{FF2B5EF4-FFF2-40B4-BE49-F238E27FC236}">
                    <a16:creationId xmlns:a16="http://schemas.microsoft.com/office/drawing/2014/main" id="{CFDDEB91-8750-93F7-851B-2E2BEF485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6751" y="3168649"/>
                <a:ext cx="12700" cy="12700"/>
              </a:xfrm>
              <a:custGeom>
                <a:avLst/>
                <a:gdLst>
                  <a:gd name="T0" fmla="*/ 2 w 7"/>
                  <a:gd name="T1" fmla="*/ 1 h 7"/>
                  <a:gd name="T2" fmla="*/ 6 w 7"/>
                  <a:gd name="T3" fmla="*/ 4 h 7"/>
                  <a:gd name="T4" fmla="*/ 2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0" y="3"/>
                      <a:pt x="4" y="7"/>
                      <a:pt x="6" y="4"/>
                    </a:cubicBezTo>
                    <a:cubicBezTo>
                      <a:pt x="7" y="2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0" name="Freeform 420">
                <a:extLst>
                  <a:ext uri="{FF2B5EF4-FFF2-40B4-BE49-F238E27FC236}">
                    <a16:creationId xmlns:a16="http://schemas.microsoft.com/office/drawing/2014/main" id="{4C4C640A-1C6B-1510-EE85-CD2E59914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8" y="3133724"/>
                <a:ext cx="22225" cy="17463"/>
              </a:xfrm>
              <a:custGeom>
                <a:avLst/>
                <a:gdLst>
                  <a:gd name="T0" fmla="*/ 3 w 12"/>
                  <a:gd name="T1" fmla="*/ 1 h 10"/>
                  <a:gd name="T2" fmla="*/ 3 w 12"/>
                  <a:gd name="T3" fmla="*/ 7 h 10"/>
                  <a:gd name="T4" fmla="*/ 12 w 12"/>
                  <a:gd name="T5" fmla="*/ 6 h 10"/>
                  <a:gd name="T6" fmla="*/ 3 w 12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3" y="1"/>
                    </a:moveTo>
                    <a:cubicBezTo>
                      <a:pt x="0" y="3"/>
                      <a:pt x="0" y="6"/>
                      <a:pt x="3" y="7"/>
                    </a:cubicBezTo>
                    <a:cubicBezTo>
                      <a:pt x="7" y="8"/>
                      <a:pt x="12" y="10"/>
                      <a:pt x="12" y="6"/>
                    </a:cubicBezTo>
                    <a:cubicBezTo>
                      <a:pt x="12" y="3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1" name="Freeform 421">
                <a:extLst>
                  <a:ext uri="{FF2B5EF4-FFF2-40B4-BE49-F238E27FC236}">
                    <a16:creationId xmlns:a16="http://schemas.microsoft.com/office/drawing/2014/main" id="{683FE67E-73E2-ECE1-0D49-1DBDA5DF1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5951" y="3128961"/>
                <a:ext cx="6350" cy="9525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3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0"/>
                      <a:pt x="0" y="1"/>
                      <a:pt x="0" y="3"/>
                    </a:cubicBezTo>
                    <a:cubicBezTo>
                      <a:pt x="0" y="5"/>
                      <a:pt x="4" y="5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2" name="Freeform 422">
                <a:extLst>
                  <a:ext uri="{FF2B5EF4-FFF2-40B4-BE49-F238E27FC236}">
                    <a16:creationId xmlns:a16="http://schemas.microsoft.com/office/drawing/2014/main" id="{DB26E802-A6D7-FC4C-6571-C6E3702D1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8801" y="3135311"/>
                <a:ext cx="38100" cy="38100"/>
              </a:xfrm>
              <a:custGeom>
                <a:avLst/>
                <a:gdLst>
                  <a:gd name="T0" fmla="*/ 4 w 21"/>
                  <a:gd name="T1" fmla="*/ 2 h 21"/>
                  <a:gd name="T2" fmla="*/ 2 w 21"/>
                  <a:gd name="T3" fmla="*/ 12 h 21"/>
                  <a:gd name="T4" fmla="*/ 10 w 21"/>
                  <a:gd name="T5" fmla="*/ 20 h 21"/>
                  <a:gd name="T6" fmla="*/ 15 w 21"/>
                  <a:gd name="T7" fmla="*/ 14 h 21"/>
                  <a:gd name="T8" fmla="*/ 21 w 21"/>
                  <a:gd name="T9" fmla="*/ 8 h 21"/>
                  <a:gd name="T10" fmla="*/ 13 w 21"/>
                  <a:gd name="T11" fmla="*/ 8 h 21"/>
                  <a:gd name="T12" fmla="*/ 4 w 21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4" y="2"/>
                    </a:moveTo>
                    <a:cubicBezTo>
                      <a:pt x="0" y="4"/>
                      <a:pt x="1" y="9"/>
                      <a:pt x="2" y="12"/>
                    </a:cubicBezTo>
                    <a:cubicBezTo>
                      <a:pt x="3" y="15"/>
                      <a:pt x="6" y="21"/>
                      <a:pt x="10" y="20"/>
                    </a:cubicBezTo>
                    <a:cubicBezTo>
                      <a:pt x="13" y="19"/>
                      <a:pt x="15" y="17"/>
                      <a:pt x="15" y="14"/>
                    </a:cubicBezTo>
                    <a:cubicBezTo>
                      <a:pt x="14" y="10"/>
                      <a:pt x="21" y="12"/>
                      <a:pt x="21" y="8"/>
                    </a:cubicBezTo>
                    <a:cubicBezTo>
                      <a:pt x="21" y="4"/>
                      <a:pt x="15" y="12"/>
                      <a:pt x="13" y="8"/>
                    </a:cubicBezTo>
                    <a:cubicBezTo>
                      <a:pt x="11" y="5"/>
                      <a:pt x="9" y="0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3" name="Freeform 423">
                <a:extLst>
                  <a:ext uri="{FF2B5EF4-FFF2-40B4-BE49-F238E27FC236}">
                    <a16:creationId xmlns:a16="http://schemas.microsoft.com/office/drawing/2014/main" id="{2153D6EF-3B73-F061-FB01-4095D5868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2613" y="3127374"/>
                <a:ext cx="12700" cy="14288"/>
              </a:xfrm>
              <a:custGeom>
                <a:avLst/>
                <a:gdLst>
                  <a:gd name="T0" fmla="*/ 3 w 7"/>
                  <a:gd name="T1" fmla="*/ 6 h 8"/>
                  <a:gd name="T2" fmla="*/ 6 w 7"/>
                  <a:gd name="T3" fmla="*/ 1 h 8"/>
                  <a:gd name="T4" fmla="*/ 3 w 7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6"/>
                    </a:moveTo>
                    <a:cubicBezTo>
                      <a:pt x="6" y="8"/>
                      <a:pt x="7" y="2"/>
                      <a:pt x="6" y="1"/>
                    </a:cubicBezTo>
                    <a:cubicBezTo>
                      <a:pt x="4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4" name="Freeform 424">
                <a:extLst>
                  <a:ext uri="{FF2B5EF4-FFF2-40B4-BE49-F238E27FC236}">
                    <a16:creationId xmlns:a16="http://schemas.microsoft.com/office/drawing/2014/main" id="{CDDC94ED-DBEB-36B4-D902-0E9CED20F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688" y="3151186"/>
                <a:ext cx="12700" cy="15875"/>
              </a:xfrm>
              <a:custGeom>
                <a:avLst/>
                <a:gdLst>
                  <a:gd name="T0" fmla="*/ 1 w 7"/>
                  <a:gd name="T1" fmla="*/ 1 h 8"/>
                  <a:gd name="T2" fmla="*/ 3 w 7"/>
                  <a:gd name="T3" fmla="*/ 8 h 8"/>
                  <a:gd name="T4" fmla="*/ 1 w 7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0" y="8"/>
                      <a:pt x="3" y="8"/>
                    </a:cubicBezTo>
                    <a:cubicBezTo>
                      <a:pt x="7" y="7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5" name="Freeform 425">
                <a:extLst>
                  <a:ext uri="{FF2B5EF4-FFF2-40B4-BE49-F238E27FC236}">
                    <a16:creationId xmlns:a16="http://schemas.microsoft.com/office/drawing/2014/main" id="{91933159-E93A-5428-80EE-D706E749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5938" y="3067049"/>
                <a:ext cx="66675" cy="69850"/>
              </a:xfrm>
              <a:custGeom>
                <a:avLst/>
                <a:gdLst>
                  <a:gd name="T0" fmla="*/ 14 w 36"/>
                  <a:gd name="T1" fmla="*/ 30 h 38"/>
                  <a:gd name="T2" fmla="*/ 14 w 36"/>
                  <a:gd name="T3" fmla="*/ 35 h 38"/>
                  <a:gd name="T4" fmla="*/ 26 w 36"/>
                  <a:gd name="T5" fmla="*/ 36 h 38"/>
                  <a:gd name="T6" fmla="*/ 33 w 36"/>
                  <a:gd name="T7" fmla="*/ 34 h 38"/>
                  <a:gd name="T8" fmla="*/ 32 w 36"/>
                  <a:gd name="T9" fmla="*/ 18 h 38"/>
                  <a:gd name="T10" fmla="*/ 28 w 36"/>
                  <a:gd name="T11" fmla="*/ 21 h 38"/>
                  <a:gd name="T12" fmla="*/ 29 w 36"/>
                  <a:gd name="T13" fmla="*/ 12 h 38"/>
                  <a:gd name="T14" fmla="*/ 19 w 36"/>
                  <a:gd name="T15" fmla="*/ 0 h 38"/>
                  <a:gd name="T16" fmla="*/ 6 w 36"/>
                  <a:gd name="T17" fmla="*/ 12 h 38"/>
                  <a:gd name="T18" fmla="*/ 5 w 36"/>
                  <a:gd name="T19" fmla="*/ 35 h 38"/>
                  <a:gd name="T20" fmla="*/ 14 w 36"/>
                  <a:gd name="T2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8">
                    <a:moveTo>
                      <a:pt x="14" y="30"/>
                    </a:moveTo>
                    <a:cubicBezTo>
                      <a:pt x="16" y="33"/>
                      <a:pt x="13" y="34"/>
                      <a:pt x="14" y="35"/>
                    </a:cubicBezTo>
                    <a:cubicBezTo>
                      <a:pt x="16" y="37"/>
                      <a:pt x="23" y="38"/>
                      <a:pt x="26" y="36"/>
                    </a:cubicBezTo>
                    <a:cubicBezTo>
                      <a:pt x="29" y="33"/>
                      <a:pt x="30" y="38"/>
                      <a:pt x="33" y="34"/>
                    </a:cubicBezTo>
                    <a:cubicBezTo>
                      <a:pt x="36" y="29"/>
                      <a:pt x="35" y="18"/>
                      <a:pt x="32" y="18"/>
                    </a:cubicBezTo>
                    <a:cubicBezTo>
                      <a:pt x="28" y="17"/>
                      <a:pt x="30" y="22"/>
                      <a:pt x="28" y="21"/>
                    </a:cubicBezTo>
                    <a:cubicBezTo>
                      <a:pt x="27" y="19"/>
                      <a:pt x="28" y="17"/>
                      <a:pt x="29" y="12"/>
                    </a:cubicBezTo>
                    <a:cubicBezTo>
                      <a:pt x="30" y="6"/>
                      <a:pt x="28" y="0"/>
                      <a:pt x="19" y="0"/>
                    </a:cubicBezTo>
                    <a:cubicBezTo>
                      <a:pt x="11" y="0"/>
                      <a:pt x="11" y="10"/>
                      <a:pt x="6" y="12"/>
                    </a:cubicBezTo>
                    <a:cubicBezTo>
                      <a:pt x="0" y="14"/>
                      <a:pt x="3" y="33"/>
                      <a:pt x="5" y="35"/>
                    </a:cubicBezTo>
                    <a:cubicBezTo>
                      <a:pt x="7" y="37"/>
                      <a:pt x="12" y="28"/>
                      <a:pt x="14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6" name="Freeform 426">
                <a:extLst>
                  <a:ext uri="{FF2B5EF4-FFF2-40B4-BE49-F238E27FC236}">
                    <a16:creationId xmlns:a16="http://schemas.microsoft.com/office/drawing/2014/main" id="{E4A7F33D-A57B-99BF-37F5-7B78A5741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888" y="3040061"/>
                <a:ext cx="15875" cy="36513"/>
              </a:xfrm>
              <a:custGeom>
                <a:avLst/>
                <a:gdLst>
                  <a:gd name="T0" fmla="*/ 5 w 9"/>
                  <a:gd name="T1" fmla="*/ 17 h 20"/>
                  <a:gd name="T2" fmla="*/ 7 w 9"/>
                  <a:gd name="T3" fmla="*/ 9 h 20"/>
                  <a:gd name="T4" fmla="*/ 1 w 9"/>
                  <a:gd name="T5" fmla="*/ 4 h 20"/>
                  <a:gd name="T6" fmla="*/ 5 w 9"/>
                  <a:gd name="T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5" y="17"/>
                    </a:moveTo>
                    <a:cubicBezTo>
                      <a:pt x="7" y="14"/>
                      <a:pt x="9" y="11"/>
                      <a:pt x="7" y="9"/>
                    </a:cubicBezTo>
                    <a:cubicBezTo>
                      <a:pt x="5" y="7"/>
                      <a:pt x="2" y="0"/>
                      <a:pt x="1" y="4"/>
                    </a:cubicBezTo>
                    <a:cubicBezTo>
                      <a:pt x="0" y="7"/>
                      <a:pt x="3" y="20"/>
                      <a:pt x="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7" name="Freeform 427">
                <a:extLst>
                  <a:ext uri="{FF2B5EF4-FFF2-40B4-BE49-F238E27FC236}">
                    <a16:creationId xmlns:a16="http://schemas.microsoft.com/office/drawing/2014/main" id="{02D4516F-A0EF-57EA-6301-E6F31C1D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1488" y="3087686"/>
                <a:ext cx="15875" cy="12700"/>
              </a:xfrm>
              <a:custGeom>
                <a:avLst/>
                <a:gdLst>
                  <a:gd name="T0" fmla="*/ 7 w 9"/>
                  <a:gd name="T1" fmla="*/ 5 h 7"/>
                  <a:gd name="T2" fmla="*/ 2 w 9"/>
                  <a:gd name="T3" fmla="*/ 2 h 7"/>
                  <a:gd name="T4" fmla="*/ 7 w 9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9" y="4"/>
                      <a:pt x="4" y="0"/>
                      <a:pt x="2" y="2"/>
                    </a:cubicBezTo>
                    <a:cubicBezTo>
                      <a:pt x="0" y="4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8" name="Freeform 428">
                <a:extLst>
                  <a:ext uri="{FF2B5EF4-FFF2-40B4-BE49-F238E27FC236}">
                    <a16:creationId xmlns:a16="http://schemas.microsoft.com/office/drawing/2014/main" id="{4BF22424-58BA-B52B-CFD1-01E4C0419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9101" y="3052761"/>
                <a:ext cx="68263" cy="79375"/>
              </a:xfrm>
              <a:custGeom>
                <a:avLst/>
                <a:gdLst>
                  <a:gd name="T0" fmla="*/ 6 w 37"/>
                  <a:gd name="T1" fmla="*/ 15 h 43"/>
                  <a:gd name="T2" fmla="*/ 13 w 37"/>
                  <a:gd name="T3" fmla="*/ 32 h 43"/>
                  <a:gd name="T4" fmla="*/ 20 w 37"/>
                  <a:gd name="T5" fmla="*/ 41 h 43"/>
                  <a:gd name="T6" fmla="*/ 30 w 37"/>
                  <a:gd name="T7" fmla="*/ 40 h 43"/>
                  <a:gd name="T8" fmla="*/ 37 w 37"/>
                  <a:gd name="T9" fmla="*/ 34 h 43"/>
                  <a:gd name="T10" fmla="*/ 26 w 37"/>
                  <a:gd name="T11" fmla="*/ 24 h 43"/>
                  <a:gd name="T12" fmla="*/ 22 w 37"/>
                  <a:gd name="T13" fmla="*/ 15 h 43"/>
                  <a:gd name="T14" fmla="*/ 19 w 37"/>
                  <a:gd name="T15" fmla="*/ 22 h 43"/>
                  <a:gd name="T16" fmla="*/ 15 w 37"/>
                  <a:gd name="T17" fmla="*/ 14 h 43"/>
                  <a:gd name="T18" fmla="*/ 16 w 37"/>
                  <a:gd name="T19" fmla="*/ 5 h 43"/>
                  <a:gd name="T20" fmla="*/ 13 w 37"/>
                  <a:gd name="T21" fmla="*/ 9 h 43"/>
                  <a:gd name="T22" fmla="*/ 8 w 37"/>
                  <a:gd name="T23" fmla="*/ 0 h 43"/>
                  <a:gd name="T24" fmla="*/ 3 w 37"/>
                  <a:gd name="T25" fmla="*/ 6 h 43"/>
                  <a:gd name="T26" fmla="*/ 6 w 37"/>
                  <a:gd name="T2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43">
                    <a:moveTo>
                      <a:pt x="6" y="15"/>
                    </a:moveTo>
                    <a:cubicBezTo>
                      <a:pt x="10" y="18"/>
                      <a:pt x="13" y="28"/>
                      <a:pt x="13" y="32"/>
                    </a:cubicBezTo>
                    <a:cubicBezTo>
                      <a:pt x="13" y="37"/>
                      <a:pt x="15" y="41"/>
                      <a:pt x="20" y="41"/>
                    </a:cubicBezTo>
                    <a:cubicBezTo>
                      <a:pt x="24" y="41"/>
                      <a:pt x="30" y="43"/>
                      <a:pt x="30" y="40"/>
                    </a:cubicBezTo>
                    <a:cubicBezTo>
                      <a:pt x="31" y="37"/>
                      <a:pt x="37" y="37"/>
                      <a:pt x="37" y="34"/>
                    </a:cubicBezTo>
                    <a:cubicBezTo>
                      <a:pt x="37" y="32"/>
                      <a:pt x="28" y="29"/>
                      <a:pt x="26" y="24"/>
                    </a:cubicBezTo>
                    <a:cubicBezTo>
                      <a:pt x="25" y="18"/>
                      <a:pt x="24" y="15"/>
                      <a:pt x="22" y="15"/>
                    </a:cubicBezTo>
                    <a:cubicBezTo>
                      <a:pt x="21" y="15"/>
                      <a:pt x="23" y="23"/>
                      <a:pt x="19" y="22"/>
                    </a:cubicBezTo>
                    <a:cubicBezTo>
                      <a:pt x="16" y="22"/>
                      <a:pt x="14" y="17"/>
                      <a:pt x="15" y="14"/>
                    </a:cubicBezTo>
                    <a:cubicBezTo>
                      <a:pt x="16" y="10"/>
                      <a:pt x="19" y="5"/>
                      <a:pt x="16" y="5"/>
                    </a:cubicBezTo>
                    <a:cubicBezTo>
                      <a:pt x="14" y="4"/>
                      <a:pt x="16" y="11"/>
                      <a:pt x="13" y="9"/>
                    </a:cubicBezTo>
                    <a:cubicBezTo>
                      <a:pt x="10" y="7"/>
                      <a:pt x="10" y="0"/>
                      <a:pt x="8" y="0"/>
                    </a:cubicBezTo>
                    <a:cubicBezTo>
                      <a:pt x="5" y="0"/>
                      <a:pt x="7" y="5"/>
                      <a:pt x="3" y="6"/>
                    </a:cubicBezTo>
                    <a:cubicBezTo>
                      <a:pt x="0" y="8"/>
                      <a:pt x="2" y="13"/>
                      <a:pt x="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79" name="Freeform 429">
                <a:extLst>
                  <a:ext uri="{FF2B5EF4-FFF2-40B4-BE49-F238E27FC236}">
                    <a16:creationId xmlns:a16="http://schemas.microsoft.com/office/drawing/2014/main" id="{FE13FECE-13EC-8B25-F644-883B71C9D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3141661"/>
                <a:ext cx="12700" cy="14288"/>
              </a:xfrm>
              <a:custGeom>
                <a:avLst/>
                <a:gdLst>
                  <a:gd name="T0" fmla="*/ 1 w 7"/>
                  <a:gd name="T1" fmla="*/ 1 h 7"/>
                  <a:gd name="T2" fmla="*/ 6 w 7"/>
                  <a:gd name="T3" fmla="*/ 5 h 7"/>
                  <a:gd name="T4" fmla="*/ 1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2"/>
                      <a:pt x="5" y="7"/>
                      <a:pt x="6" y="5"/>
                    </a:cubicBezTo>
                    <a:cubicBezTo>
                      <a:pt x="7" y="3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0" name="Freeform 430">
                <a:extLst>
                  <a:ext uri="{FF2B5EF4-FFF2-40B4-BE49-F238E27FC236}">
                    <a16:creationId xmlns:a16="http://schemas.microsoft.com/office/drawing/2014/main" id="{50F333B4-2657-49A9-DC5E-86772BE96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1" y="3148011"/>
                <a:ext cx="58738" cy="55563"/>
              </a:xfrm>
              <a:custGeom>
                <a:avLst/>
                <a:gdLst>
                  <a:gd name="T0" fmla="*/ 25 w 32"/>
                  <a:gd name="T1" fmla="*/ 0 h 30"/>
                  <a:gd name="T2" fmla="*/ 17 w 32"/>
                  <a:gd name="T3" fmla="*/ 10 h 30"/>
                  <a:gd name="T4" fmla="*/ 8 w 32"/>
                  <a:gd name="T5" fmla="*/ 17 h 30"/>
                  <a:gd name="T6" fmla="*/ 3 w 32"/>
                  <a:gd name="T7" fmla="*/ 29 h 30"/>
                  <a:gd name="T8" fmla="*/ 12 w 32"/>
                  <a:gd name="T9" fmla="*/ 28 h 30"/>
                  <a:gd name="T10" fmla="*/ 25 w 32"/>
                  <a:gd name="T11" fmla="*/ 19 h 30"/>
                  <a:gd name="T12" fmla="*/ 30 w 32"/>
                  <a:gd name="T13" fmla="*/ 4 h 30"/>
                  <a:gd name="T14" fmla="*/ 25 w 3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25" y="0"/>
                    </a:moveTo>
                    <a:cubicBezTo>
                      <a:pt x="24" y="0"/>
                      <a:pt x="20" y="8"/>
                      <a:pt x="17" y="10"/>
                    </a:cubicBezTo>
                    <a:cubicBezTo>
                      <a:pt x="15" y="12"/>
                      <a:pt x="11" y="14"/>
                      <a:pt x="8" y="17"/>
                    </a:cubicBezTo>
                    <a:cubicBezTo>
                      <a:pt x="6" y="19"/>
                      <a:pt x="0" y="28"/>
                      <a:pt x="3" y="29"/>
                    </a:cubicBezTo>
                    <a:cubicBezTo>
                      <a:pt x="6" y="30"/>
                      <a:pt x="8" y="28"/>
                      <a:pt x="12" y="28"/>
                    </a:cubicBezTo>
                    <a:cubicBezTo>
                      <a:pt x="16" y="28"/>
                      <a:pt x="25" y="26"/>
                      <a:pt x="25" y="19"/>
                    </a:cubicBezTo>
                    <a:cubicBezTo>
                      <a:pt x="25" y="12"/>
                      <a:pt x="32" y="7"/>
                      <a:pt x="30" y="4"/>
                    </a:cubicBezTo>
                    <a:cubicBezTo>
                      <a:pt x="27" y="2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1" name="Freeform 431">
                <a:extLst>
                  <a:ext uri="{FF2B5EF4-FFF2-40B4-BE49-F238E27FC236}">
                    <a16:creationId xmlns:a16="http://schemas.microsoft.com/office/drawing/2014/main" id="{96FE8926-394E-26CB-6637-B091B3750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438" y="3117849"/>
                <a:ext cx="119063" cy="100013"/>
              </a:xfrm>
              <a:custGeom>
                <a:avLst/>
                <a:gdLst>
                  <a:gd name="T0" fmla="*/ 10 w 65"/>
                  <a:gd name="T1" fmla="*/ 20 h 54"/>
                  <a:gd name="T2" fmla="*/ 12 w 65"/>
                  <a:gd name="T3" fmla="*/ 26 h 54"/>
                  <a:gd name="T4" fmla="*/ 3 w 65"/>
                  <a:gd name="T5" fmla="*/ 26 h 54"/>
                  <a:gd name="T6" fmla="*/ 10 w 65"/>
                  <a:gd name="T7" fmla="*/ 37 h 54"/>
                  <a:gd name="T8" fmla="*/ 25 w 65"/>
                  <a:gd name="T9" fmla="*/ 52 h 54"/>
                  <a:gd name="T10" fmla="*/ 43 w 65"/>
                  <a:gd name="T11" fmla="*/ 46 h 54"/>
                  <a:gd name="T12" fmla="*/ 49 w 65"/>
                  <a:gd name="T13" fmla="*/ 30 h 54"/>
                  <a:gd name="T14" fmla="*/ 58 w 65"/>
                  <a:gd name="T15" fmla="*/ 23 h 54"/>
                  <a:gd name="T16" fmla="*/ 61 w 65"/>
                  <a:gd name="T17" fmla="*/ 15 h 54"/>
                  <a:gd name="T18" fmla="*/ 55 w 65"/>
                  <a:gd name="T19" fmla="*/ 16 h 54"/>
                  <a:gd name="T20" fmla="*/ 54 w 65"/>
                  <a:gd name="T21" fmla="*/ 9 h 54"/>
                  <a:gd name="T22" fmla="*/ 47 w 65"/>
                  <a:gd name="T23" fmla="*/ 10 h 54"/>
                  <a:gd name="T24" fmla="*/ 41 w 65"/>
                  <a:gd name="T25" fmla="*/ 15 h 54"/>
                  <a:gd name="T26" fmla="*/ 38 w 65"/>
                  <a:gd name="T27" fmla="*/ 4 h 54"/>
                  <a:gd name="T28" fmla="*/ 36 w 65"/>
                  <a:gd name="T29" fmla="*/ 3 h 54"/>
                  <a:gd name="T30" fmla="*/ 29 w 65"/>
                  <a:gd name="T31" fmla="*/ 2 h 54"/>
                  <a:gd name="T32" fmla="*/ 23 w 65"/>
                  <a:gd name="T33" fmla="*/ 7 h 54"/>
                  <a:gd name="T34" fmla="*/ 25 w 65"/>
                  <a:gd name="T35" fmla="*/ 12 h 54"/>
                  <a:gd name="T36" fmla="*/ 23 w 65"/>
                  <a:gd name="T37" fmla="*/ 12 h 54"/>
                  <a:gd name="T38" fmla="*/ 12 w 65"/>
                  <a:gd name="T39" fmla="*/ 12 h 54"/>
                  <a:gd name="T40" fmla="*/ 10 w 65"/>
                  <a:gd name="T41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54">
                    <a:moveTo>
                      <a:pt x="10" y="20"/>
                    </a:moveTo>
                    <a:cubicBezTo>
                      <a:pt x="11" y="22"/>
                      <a:pt x="14" y="24"/>
                      <a:pt x="12" y="26"/>
                    </a:cubicBezTo>
                    <a:cubicBezTo>
                      <a:pt x="10" y="28"/>
                      <a:pt x="6" y="23"/>
                      <a:pt x="3" y="26"/>
                    </a:cubicBezTo>
                    <a:cubicBezTo>
                      <a:pt x="0" y="29"/>
                      <a:pt x="6" y="34"/>
                      <a:pt x="10" y="37"/>
                    </a:cubicBezTo>
                    <a:cubicBezTo>
                      <a:pt x="14" y="39"/>
                      <a:pt x="21" y="50"/>
                      <a:pt x="25" y="52"/>
                    </a:cubicBezTo>
                    <a:cubicBezTo>
                      <a:pt x="29" y="54"/>
                      <a:pt x="40" y="52"/>
                      <a:pt x="43" y="46"/>
                    </a:cubicBezTo>
                    <a:cubicBezTo>
                      <a:pt x="45" y="40"/>
                      <a:pt x="50" y="36"/>
                      <a:pt x="49" y="30"/>
                    </a:cubicBezTo>
                    <a:cubicBezTo>
                      <a:pt x="48" y="24"/>
                      <a:pt x="54" y="26"/>
                      <a:pt x="58" y="23"/>
                    </a:cubicBezTo>
                    <a:cubicBezTo>
                      <a:pt x="61" y="21"/>
                      <a:pt x="65" y="18"/>
                      <a:pt x="61" y="15"/>
                    </a:cubicBezTo>
                    <a:cubicBezTo>
                      <a:pt x="57" y="11"/>
                      <a:pt x="56" y="18"/>
                      <a:pt x="55" y="16"/>
                    </a:cubicBezTo>
                    <a:cubicBezTo>
                      <a:pt x="52" y="14"/>
                      <a:pt x="56" y="11"/>
                      <a:pt x="54" y="9"/>
                    </a:cubicBezTo>
                    <a:cubicBezTo>
                      <a:pt x="53" y="8"/>
                      <a:pt x="48" y="5"/>
                      <a:pt x="47" y="10"/>
                    </a:cubicBezTo>
                    <a:cubicBezTo>
                      <a:pt x="45" y="14"/>
                      <a:pt x="44" y="19"/>
                      <a:pt x="41" y="15"/>
                    </a:cubicBezTo>
                    <a:cubicBezTo>
                      <a:pt x="38" y="10"/>
                      <a:pt x="38" y="7"/>
                      <a:pt x="38" y="4"/>
                    </a:cubicBezTo>
                    <a:cubicBezTo>
                      <a:pt x="38" y="2"/>
                      <a:pt x="38" y="0"/>
                      <a:pt x="36" y="3"/>
                    </a:cubicBezTo>
                    <a:cubicBezTo>
                      <a:pt x="35" y="6"/>
                      <a:pt x="35" y="0"/>
                      <a:pt x="29" y="2"/>
                    </a:cubicBezTo>
                    <a:cubicBezTo>
                      <a:pt x="24" y="4"/>
                      <a:pt x="22" y="4"/>
                      <a:pt x="23" y="7"/>
                    </a:cubicBezTo>
                    <a:cubicBezTo>
                      <a:pt x="24" y="9"/>
                      <a:pt x="25" y="12"/>
                      <a:pt x="25" y="12"/>
                    </a:cubicBezTo>
                    <a:cubicBezTo>
                      <a:pt x="25" y="12"/>
                      <a:pt x="23" y="15"/>
                      <a:pt x="23" y="12"/>
                    </a:cubicBezTo>
                    <a:cubicBezTo>
                      <a:pt x="22" y="10"/>
                      <a:pt x="17" y="8"/>
                      <a:pt x="12" y="12"/>
                    </a:cubicBezTo>
                    <a:cubicBezTo>
                      <a:pt x="8" y="15"/>
                      <a:pt x="8" y="17"/>
                      <a:pt x="1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2" name="Freeform 432">
                <a:extLst>
                  <a:ext uri="{FF2B5EF4-FFF2-40B4-BE49-F238E27FC236}">
                    <a16:creationId xmlns:a16="http://schemas.microsoft.com/office/drawing/2014/main" id="{9219A6C4-5E28-DCC9-E4BA-65F3B159E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6" y="3122611"/>
                <a:ext cx="12700" cy="9525"/>
              </a:xfrm>
              <a:custGeom>
                <a:avLst/>
                <a:gdLst>
                  <a:gd name="T0" fmla="*/ 3 w 7"/>
                  <a:gd name="T1" fmla="*/ 3 h 5"/>
                  <a:gd name="T2" fmla="*/ 5 w 7"/>
                  <a:gd name="T3" fmla="*/ 0 h 5"/>
                  <a:gd name="T4" fmla="*/ 3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3"/>
                    </a:moveTo>
                    <a:cubicBezTo>
                      <a:pt x="7" y="5"/>
                      <a:pt x="6" y="1"/>
                      <a:pt x="5" y="0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3" name="Freeform 433">
                <a:extLst>
                  <a:ext uri="{FF2B5EF4-FFF2-40B4-BE49-F238E27FC236}">
                    <a16:creationId xmlns:a16="http://schemas.microsoft.com/office/drawing/2014/main" id="{D06F4F52-8C2C-BF90-D80E-5573406E8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463" y="3087686"/>
                <a:ext cx="28575" cy="30163"/>
              </a:xfrm>
              <a:custGeom>
                <a:avLst/>
                <a:gdLst>
                  <a:gd name="T0" fmla="*/ 5 w 15"/>
                  <a:gd name="T1" fmla="*/ 14 h 17"/>
                  <a:gd name="T2" fmla="*/ 15 w 15"/>
                  <a:gd name="T3" fmla="*/ 13 h 17"/>
                  <a:gd name="T4" fmla="*/ 11 w 15"/>
                  <a:gd name="T5" fmla="*/ 8 h 17"/>
                  <a:gd name="T6" fmla="*/ 4 w 15"/>
                  <a:gd name="T7" fmla="*/ 4 h 17"/>
                  <a:gd name="T8" fmla="*/ 5 w 15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5" y="14"/>
                    </a:moveTo>
                    <a:cubicBezTo>
                      <a:pt x="9" y="17"/>
                      <a:pt x="15" y="17"/>
                      <a:pt x="15" y="13"/>
                    </a:cubicBezTo>
                    <a:cubicBezTo>
                      <a:pt x="15" y="11"/>
                      <a:pt x="14" y="10"/>
                      <a:pt x="11" y="8"/>
                    </a:cubicBezTo>
                    <a:cubicBezTo>
                      <a:pt x="9" y="6"/>
                      <a:pt x="7" y="0"/>
                      <a:pt x="4" y="4"/>
                    </a:cubicBezTo>
                    <a:cubicBezTo>
                      <a:pt x="0" y="7"/>
                      <a:pt x="1" y="12"/>
                      <a:pt x="5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4" name="Freeform 434">
                <a:extLst>
                  <a:ext uri="{FF2B5EF4-FFF2-40B4-BE49-F238E27FC236}">
                    <a16:creationId xmlns:a16="http://schemas.microsoft.com/office/drawing/2014/main" id="{040B52A4-9F50-AFF5-BE2B-5362CC995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8776" y="3063874"/>
                <a:ext cx="34925" cy="50800"/>
              </a:xfrm>
              <a:custGeom>
                <a:avLst/>
                <a:gdLst>
                  <a:gd name="T0" fmla="*/ 15 w 19"/>
                  <a:gd name="T1" fmla="*/ 22 h 28"/>
                  <a:gd name="T2" fmla="*/ 16 w 19"/>
                  <a:gd name="T3" fmla="*/ 3 h 28"/>
                  <a:gd name="T4" fmla="*/ 9 w 19"/>
                  <a:gd name="T5" fmla="*/ 4 h 28"/>
                  <a:gd name="T6" fmla="*/ 11 w 19"/>
                  <a:gd name="T7" fmla="*/ 10 h 28"/>
                  <a:gd name="T8" fmla="*/ 8 w 19"/>
                  <a:gd name="T9" fmla="*/ 14 h 28"/>
                  <a:gd name="T10" fmla="*/ 0 w 19"/>
                  <a:gd name="T11" fmla="*/ 19 h 28"/>
                  <a:gd name="T12" fmla="*/ 15 w 19"/>
                  <a:gd name="T13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8">
                    <a:moveTo>
                      <a:pt x="15" y="22"/>
                    </a:moveTo>
                    <a:cubicBezTo>
                      <a:pt x="18" y="16"/>
                      <a:pt x="19" y="7"/>
                      <a:pt x="16" y="3"/>
                    </a:cubicBezTo>
                    <a:cubicBezTo>
                      <a:pt x="14" y="1"/>
                      <a:pt x="9" y="0"/>
                      <a:pt x="9" y="4"/>
                    </a:cubicBezTo>
                    <a:cubicBezTo>
                      <a:pt x="9" y="7"/>
                      <a:pt x="14" y="7"/>
                      <a:pt x="11" y="10"/>
                    </a:cubicBezTo>
                    <a:cubicBezTo>
                      <a:pt x="9" y="12"/>
                      <a:pt x="7" y="12"/>
                      <a:pt x="8" y="14"/>
                    </a:cubicBezTo>
                    <a:cubicBezTo>
                      <a:pt x="9" y="16"/>
                      <a:pt x="0" y="15"/>
                      <a:pt x="0" y="19"/>
                    </a:cubicBezTo>
                    <a:cubicBezTo>
                      <a:pt x="0" y="23"/>
                      <a:pt x="13" y="28"/>
                      <a:pt x="1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5" name="Freeform 435">
                <a:extLst>
                  <a:ext uri="{FF2B5EF4-FFF2-40B4-BE49-F238E27FC236}">
                    <a16:creationId xmlns:a16="http://schemas.microsoft.com/office/drawing/2014/main" id="{95D4A52B-F0FE-679F-373E-64F376A8A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4963" y="3081336"/>
                <a:ext cx="20638" cy="20638"/>
              </a:xfrm>
              <a:custGeom>
                <a:avLst/>
                <a:gdLst>
                  <a:gd name="T0" fmla="*/ 8 w 11"/>
                  <a:gd name="T1" fmla="*/ 1 h 11"/>
                  <a:gd name="T2" fmla="*/ 3 w 11"/>
                  <a:gd name="T3" fmla="*/ 8 h 11"/>
                  <a:gd name="T4" fmla="*/ 8 w 11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8" y="1"/>
                    </a:moveTo>
                    <a:cubicBezTo>
                      <a:pt x="7" y="0"/>
                      <a:pt x="0" y="5"/>
                      <a:pt x="3" y="8"/>
                    </a:cubicBezTo>
                    <a:cubicBezTo>
                      <a:pt x="6" y="11"/>
                      <a:pt x="11" y="8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6" name="Freeform 436">
                <a:extLst>
                  <a:ext uri="{FF2B5EF4-FFF2-40B4-BE49-F238E27FC236}">
                    <a16:creationId xmlns:a16="http://schemas.microsoft.com/office/drawing/2014/main" id="{D0434C6A-08E9-D157-968E-781C8A896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5601" y="3106736"/>
                <a:ext cx="11113" cy="14288"/>
              </a:xfrm>
              <a:custGeom>
                <a:avLst/>
                <a:gdLst>
                  <a:gd name="T0" fmla="*/ 5 w 6"/>
                  <a:gd name="T1" fmla="*/ 5 h 7"/>
                  <a:gd name="T2" fmla="*/ 3 w 6"/>
                  <a:gd name="T3" fmla="*/ 0 h 7"/>
                  <a:gd name="T4" fmla="*/ 5 w 6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6" y="3"/>
                      <a:pt x="6" y="0"/>
                      <a:pt x="3" y="0"/>
                    </a:cubicBezTo>
                    <a:cubicBezTo>
                      <a:pt x="0" y="0"/>
                      <a:pt x="3" y="7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7" name="Freeform 437">
                <a:extLst>
                  <a:ext uri="{FF2B5EF4-FFF2-40B4-BE49-F238E27FC236}">
                    <a16:creationId xmlns:a16="http://schemas.microsoft.com/office/drawing/2014/main" id="{18769FAE-C104-A51E-30F2-159A76C2F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0676" y="3101974"/>
                <a:ext cx="41275" cy="49213"/>
              </a:xfrm>
              <a:custGeom>
                <a:avLst/>
                <a:gdLst>
                  <a:gd name="T0" fmla="*/ 3 w 23"/>
                  <a:gd name="T1" fmla="*/ 25 h 27"/>
                  <a:gd name="T2" fmla="*/ 11 w 23"/>
                  <a:gd name="T3" fmla="*/ 19 h 27"/>
                  <a:gd name="T4" fmla="*/ 18 w 23"/>
                  <a:gd name="T5" fmla="*/ 16 h 27"/>
                  <a:gd name="T6" fmla="*/ 16 w 23"/>
                  <a:gd name="T7" fmla="*/ 7 h 27"/>
                  <a:gd name="T8" fmla="*/ 14 w 23"/>
                  <a:gd name="T9" fmla="*/ 4 h 27"/>
                  <a:gd name="T10" fmla="*/ 12 w 23"/>
                  <a:gd name="T11" fmla="*/ 2 h 27"/>
                  <a:gd name="T12" fmla="*/ 12 w 23"/>
                  <a:gd name="T13" fmla="*/ 13 h 27"/>
                  <a:gd name="T14" fmla="*/ 6 w 23"/>
                  <a:gd name="T15" fmla="*/ 4 h 27"/>
                  <a:gd name="T16" fmla="*/ 3 w 23"/>
                  <a:gd name="T17" fmla="*/ 13 h 27"/>
                  <a:gd name="T18" fmla="*/ 2 w 23"/>
                  <a:gd name="T19" fmla="*/ 19 h 27"/>
                  <a:gd name="T20" fmla="*/ 3 w 23"/>
                  <a:gd name="T2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7">
                    <a:moveTo>
                      <a:pt x="3" y="25"/>
                    </a:moveTo>
                    <a:cubicBezTo>
                      <a:pt x="5" y="27"/>
                      <a:pt x="11" y="22"/>
                      <a:pt x="11" y="19"/>
                    </a:cubicBezTo>
                    <a:cubicBezTo>
                      <a:pt x="11" y="15"/>
                      <a:pt x="15" y="20"/>
                      <a:pt x="18" y="16"/>
                    </a:cubicBezTo>
                    <a:cubicBezTo>
                      <a:pt x="20" y="13"/>
                      <a:pt x="23" y="10"/>
                      <a:pt x="16" y="7"/>
                    </a:cubicBezTo>
                    <a:cubicBezTo>
                      <a:pt x="15" y="6"/>
                      <a:pt x="14" y="5"/>
                      <a:pt x="14" y="4"/>
                    </a:cubicBezTo>
                    <a:cubicBezTo>
                      <a:pt x="14" y="2"/>
                      <a:pt x="12" y="0"/>
                      <a:pt x="12" y="2"/>
                    </a:cubicBezTo>
                    <a:cubicBezTo>
                      <a:pt x="11" y="4"/>
                      <a:pt x="12" y="12"/>
                      <a:pt x="12" y="13"/>
                    </a:cubicBezTo>
                    <a:cubicBezTo>
                      <a:pt x="11" y="14"/>
                      <a:pt x="10" y="1"/>
                      <a:pt x="6" y="4"/>
                    </a:cubicBezTo>
                    <a:cubicBezTo>
                      <a:pt x="3" y="8"/>
                      <a:pt x="4" y="11"/>
                      <a:pt x="3" y="13"/>
                    </a:cubicBezTo>
                    <a:cubicBezTo>
                      <a:pt x="2" y="15"/>
                      <a:pt x="1" y="18"/>
                      <a:pt x="2" y="19"/>
                    </a:cubicBezTo>
                    <a:cubicBezTo>
                      <a:pt x="4" y="20"/>
                      <a:pt x="0" y="24"/>
                      <a:pt x="3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8" name="Freeform 438">
                <a:extLst>
                  <a:ext uri="{FF2B5EF4-FFF2-40B4-BE49-F238E27FC236}">
                    <a16:creationId xmlns:a16="http://schemas.microsoft.com/office/drawing/2014/main" id="{84629D81-B05D-5FB1-DE56-F8F8E3D9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038" y="3195636"/>
                <a:ext cx="14288" cy="12700"/>
              </a:xfrm>
              <a:custGeom>
                <a:avLst/>
                <a:gdLst>
                  <a:gd name="T0" fmla="*/ 4 w 8"/>
                  <a:gd name="T1" fmla="*/ 6 h 7"/>
                  <a:gd name="T2" fmla="*/ 8 w 8"/>
                  <a:gd name="T3" fmla="*/ 4 h 7"/>
                  <a:gd name="T4" fmla="*/ 0 w 8"/>
                  <a:gd name="T5" fmla="*/ 4 h 7"/>
                  <a:gd name="T6" fmla="*/ 4 w 8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6"/>
                    </a:moveTo>
                    <a:cubicBezTo>
                      <a:pt x="5" y="4"/>
                      <a:pt x="8" y="7"/>
                      <a:pt x="8" y="4"/>
                    </a:cubicBezTo>
                    <a:cubicBezTo>
                      <a:pt x="8" y="0"/>
                      <a:pt x="0" y="1"/>
                      <a:pt x="0" y="4"/>
                    </a:cubicBezTo>
                    <a:cubicBezTo>
                      <a:pt x="0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89" name="Freeform 439">
                <a:extLst>
                  <a:ext uri="{FF2B5EF4-FFF2-40B4-BE49-F238E27FC236}">
                    <a16:creationId xmlns:a16="http://schemas.microsoft.com/office/drawing/2014/main" id="{9E627A8E-678D-2444-9DC8-B08051704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6701" y="3230561"/>
                <a:ext cx="6350" cy="952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0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5"/>
                      <a:pt x="3" y="0"/>
                      <a:pt x="2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0" name="Freeform 440">
                <a:extLst>
                  <a:ext uri="{FF2B5EF4-FFF2-40B4-BE49-F238E27FC236}">
                    <a16:creationId xmlns:a16="http://schemas.microsoft.com/office/drawing/2014/main" id="{A0B85C86-E32C-5C3F-42D1-F40B9C7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01" y="3257549"/>
                <a:ext cx="14288" cy="11113"/>
              </a:xfrm>
              <a:custGeom>
                <a:avLst/>
                <a:gdLst>
                  <a:gd name="T0" fmla="*/ 6 w 8"/>
                  <a:gd name="T1" fmla="*/ 1 h 6"/>
                  <a:gd name="T2" fmla="*/ 2 w 8"/>
                  <a:gd name="T3" fmla="*/ 4 h 6"/>
                  <a:gd name="T4" fmla="*/ 6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6" y="1"/>
                    </a:moveTo>
                    <a:cubicBezTo>
                      <a:pt x="5" y="0"/>
                      <a:pt x="0" y="2"/>
                      <a:pt x="2" y="4"/>
                    </a:cubicBezTo>
                    <a:cubicBezTo>
                      <a:pt x="4" y="6"/>
                      <a:pt x="8" y="3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1" name="Freeform 441">
                <a:extLst>
                  <a:ext uri="{FF2B5EF4-FFF2-40B4-BE49-F238E27FC236}">
                    <a16:creationId xmlns:a16="http://schemas.microsoft.com/office/drawing/2014/main" id="{4F36E507-CCE8-2780-6BE5-C68D84613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3038" y="3443286"/>
                <a:ext cx="26988" cy="42863"/>
              </a:xfrm>
              <a:custGeom>
                <a:avLst/>
                <a:gdLst>
                  <a:gd name="T0" fmla="*/ 5 w 14"/>
                  <a:gd name="T1" fmla="*/ 17 h 23"/>
                  <a:gd name="T2" fmla="*/ 14 w 14"/>
                  <a:gd name="T3" fmla="*/ 3 h 23"/>
                  <a:gd name="T4" fmla="*/ 0 w 14"/>
                  <a:gd name="T5" fmla="*/ 10 h 23"/>
                  <a:gd name="T6" fmla="*/ 5 w 14"/>
                  <a:gd name="T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5" y="17"/>
                    </a:moveTo>
                    <a:cubicBezTo>
                      <a:pt x="8" y="12"/>
                      <a:pt x="14" y="6"/>
                      <a:pt x="14" y="3"/>
                    </a:cubicBezTo>
                    <a:cubicBezTo>
                      <a:pt x="13" y="0"/>
                      <a:pt x="0" y="4"/>
                      <a:pt x="0" y="10"/>
                    </a:cubicBezTo>
                    <a:cubicBezTo>
                      <a:pt x="0" y="17"/>
                      <a:pt x="2" y="23"/>
                      <a:pt x="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2" name="Freeform 442">
                <a:extLst>
                  <a:ext uri="{FF2B5EF4-FFF2-40B4-BE49-F238E27FC236}">
                    <a16:creationId xmlns:a16="http://schemas.microsoft.com/office/drawing/2014/main" id="{31DD5C49-DA2F-E688-8FEE-74D87437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051" y="3498849"/>
                <a:ext cx="46038" cy="41275"/>
              </a:xfrm>
              <a:custGeom>
                <a:avLst/>
                <a:gdLst>
                  <a:gd name="T0" fmla="*/ 6 w 25"/>
                  <a:gd name="T1" fmla="*/ 3 h 23"/>
                  <a:gd name="T2" fmla="*/ 0 w 25"/>
                  <a:gd name="T3" fmla="*/ 5 h 23"/>
                  <a:gd name="T4" fmla="*/ 5 w 25"/>
                  <a:gd name="T5" fmla="*/ 17 h 23"/>
                  <a:gd name="T6" fmla="*/ 12 w 25"/>
                  <a:gd name="T7" fmla="*/ 20 h 23"/>
                  <a:gd name="T8" fmla="*/ 22 w 25"/>
                  <a:gd name="T9" fmla="*/ 10 h 23"/>
                  <a:gd name="T10" fmla="*/ 13 w 25"/>
                  <a:gd name="T11" fmla="*/ 1 h 23"/>
                  <a:gd name="T12" fmla="*/ 6 w 2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">
                    <a:moveTo>
                      <a:pt x="6" y="3"/>
                    </a:moveTo>
                    <a:cubicBezTo>
                      <a:pt x="4" y="5"/>
                      <a:pt x="1" y="1"/>
                      <a:pt x="0" y="5"/>
                    </a:cubicBezTo>
                    <a:cubicBezTo>
                      <a:pt x="0" y="8"/>
                      <a:pt x="5" y="15"/>
                      <a:pt x="5" y="17"/>
                    </a:cubicBezTo>
                    <a:cubicBezTo>
                      <a:pt x="5" y="20"/>
                      <a:pt x="8" y="23"/>
                      <a:pt x="12" y="20"/>
                    </a:cubicBezTo>
                    <a:cubicBezTo>
                      <a:pt x="17" y="18"/>
                      <a:pt x="25" y="14"/>
                      <a:pt x="22" y="10"/>
                    </a:cubicBezTo>
                    <a:cubicBezTo>
                      <a:pt x="18" y="7"/>
                      <a:pt x="19" y="1"/>
                      <a:pt x="13" y="1"/>
                    </a:cubicBezTo>
                    <a:cubicBezTo>
                      <a:pt x="8" y="1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3" name="Freeform 443">
                <a:extLst>
                  <a:ext uri="{FF2B5EF4-FFF2-40B4-BE49-F238E27FC236}">
                    <a16:creationId xmlns:a16="http://schemas.microsoft.com/office/drawing/2014/main" id="{66CBF815-DB98-1721-23C2-B1523E66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524249"/>
                <a:ext cx="36513" cy="39688"/>
              </a:xfrm>
              <a:custGeom>
                <a:avLst/>
                <a:gdLst>
                  <a:gd name="T0" fmla="*/ 10 w 20"/>
                  <a:gd name="T1" fmla="*/ 3 h 22"/>
                  <a:gd name="T2" fmla="*/ 6 w 20"/>
                  <a:gd name="T3" fmla="*/ 11 h 22"/>
                  <a:gd name="T4" fmla="*/ 0 w 20"/>
                  <a:gd name="T5" fmla="*/ 17 h 22"/>
                  <a:gd name="T6" fmla="*/ 7 w 20"/>
                  <a:gd name="T7" fmla="*/ 20 h 22"/>
                  <a:gd name="T8" fmla="*/ 20 w 20"/>
                  <a:gd name="T9" fmla="*/ 14 h 22"/>
                  <a:gd name="T10" fmla="*/ 10 w 20"/>
                  <a:gd name="T1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0" y="3"/>
                    </a:moveTo>
                    <a:cubicBezTo>
                      <a:pt x="6" y="6"/>
                      <a:pt x="7" y="9"/>
                      <a:pt x="6" y="11"/>
                    </a:cubicBezTo>
                    <a:cubicBezTo>
                      <a:pt x="5" y="13"/>
                      <a:pt x="0" y="14"/>
                      <a:pt x="0" y="17"/>
                    </a:cubicBezTo>
                    <a:cubicBezTo>
                      <a:pt x="0" y="21"/>
                      <a:pt x="1" y="22"/>
                      <a:pt x="7" y="20"/>
                    </a:cubicBezTo>
                    <a:cubicBezTo>
                      <a:pt x="12" y="17"/>
                      <a:pt x="20" y="19"/>
                      <a:pt x="20" y="14"/>
                    </a:cubicBezTo>
                    <a:cubicBezTo>
                      <a:pt x="20" y="11"/>
                      <a:pt x="14" y="0"/>
                      <a:pt x="1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4" name="Freeform 444">
                <a:extLst>
                  <a:ext uri="{FF2B5EF4-FFF2-40B4-BE49-F238E27FC236}">
                    <a16:creationId xmlns:a16="http://schemas.microsoft.com/office/drawing/2014/main" id="{7292C70D-982C-1436-07B5-C9777C322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726" y="3484561"/>
                <a:ext cx="17463" cy="12700"/>
              </a:xfrm>
              <a:custGeom>
                <a:avLst/>
                <a:gdLst>
                  <a:gd name="T0" fmla="*/ 6 w 10"/>
                  <a:gd name="T1" fmla="*/ 7 h 7"/>
                  <a:gd name="T2" fmla="*/ 8 w 10"/>
                  <a:gd name="T3" fmla="*/ 2 h 7"/>
                  <a:gd name="T4" fmla="*/ 6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6" y="7"/>
                    </a:moveTo>
                    <a:cubicBezTo>
                      <a:pt x="6" y="7"/>
                      <a:pt x="10" y="5"/>
                      <a:pt x="8" y="2"/>
                    </a:cubicBezTo>
                    <a:cubicBezTo>
                      <a:pt x="7" y="0"/>
                      <a:pt x="0" y="4"/>
                      <a:pt x="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5" name="Freeform 445">
                <a:extLst>
                  <a:ext uri="{FF2B5EF4-FFF2-40B4-BE49-F238E27FC236}">
                    <a16:creationId xmlns:a16="http://schemas.microsoft.com/office/drawing/2014/main" id="{EE744B41-7ECC-E802-22A0-62CE44C7C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6676" y="3465511"/>
                <a:ext cx="19050" cy="20638"/>
              </a:xfrm>
              <a:custGeom>
                <a:avLst/>
                <a:gdLst>
                  <a:gd name="T0" fmla="*/ 8 w 10"/>
                  <a:gd name="T1" fmla="*/ 7 h 11"/>
                  <a:gd name="T2" fmla="*/ 5 w 10"/>
                  <a:gd name="T3" fmla="*/ 2 h 11"/>
                  <a:gd name="T4" fmla="*/ 3 w 10"/>
                  <a:gd name="T5" fmla="*/ 8 h 11"/>
                  <a:gd name="T6" fmla="*/ 8 w 10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8" y="7"/>
                    </a:moveTo>
                    <a:cubicBezTo>
                      <a:pt x="7" y="3"/>
                      <a:pt x="7" y="0"/>
                      <a:pt x="5" y="2"/>
                    </a:cubicBezTo>
                    <a:cubicBezTo>
                      <a:pt x="5" y="2"/>
                      <a:pt x="0" y="6"/>
                      <a:pt x="3" y="8"/>
                    </a:cubicBezTo>
                    <a:cubicBezTo>
                      <a:pt x="5" y="11"/>
                      <a:pt x="10" y="10"/>
                      <a:pt x="8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6" name="Freeform 446">
                <a:extLst>
                  <a:ext uri="{FF2B5EF4-FFF2-40B4-BE49-F238E27FC236}">
                    <a16:creationId xmlns:a16="http://schemas.microsoft.com/office/drawing/2014/main" id="{678B899A-C394-1D01-C487-242BCFBEA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763" y="3497261"/>
                <a:ext cx="28575" cy="23813"/>
              </a:xfrm>
              <a:custGeom>
                <a:avLst/>
                <a:gdLst>
                  <a:gd name="T0" fmla="*/ 13 w 15"/>
                  <a:gd name="T1" fmla="*/ 6 h 13"/>
                  <a:gd name="T2" fmla="*/ 5 w 15"/>
                  <a:gd name="T3" fmla="*/ 10 h 13"/>
                  <a:gd name="T4" fmla="*/ 13 w 15"/>
                  <a:gd name="T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3" y="6"/>
                    </a:moveTo>
                    <a:cubicBezTo>
                      <a:pt x="12" y="1"/>
                      <a:pt x="0" y="0"/>
                      <a:pt x="5" y="10"/>
                    </a:cubicBezTo>
                    <a:cubicBezTo>
                      <a:pt x="6" y="13"/>
                      <a:pt x="15" y="11"/>
                      <a:pt x="1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7" name="Freeform 447">
                <a:extLst>
                  <a:ext uri="{FF2B5EF4-FFF2-40B4-BE49-F238E27FC236}">
                    <a16:creationId xmlns:a16="http://schemas.microsoft.com/office/drawing/2014/main" id="{DECAA51A-60A2-221B-E7C7-D3898C2D1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651" y="3722686"/>
                <a:ext cx="15875" cy="15875"/>
              </a:xfrm>
              <a:custGeom>
                <a:avLst/>
                <a:gdLst>
                  <a:gd name="T0" fmla="*/ 6 w 8"/>
                  <a:gd name="T1" fmla="*/ 2 h 9"/>
                  <a:gd name="T2" fmla="*/ 2 w 8"/>
                  <a:gd name="T3" fmla="*/ 6 h 9"/>
                  <a:gd name="T4" fmla="*/ 6 w 8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6" y="2"/>
                    </a:moveTo>
                    <a:cubicBezTo>
                      <a:pt x="4" y="0"/>
                      <a:pt x="0" y="1"/>
                      <a:pt x="2" y="6"/>
                    </a:cubicBezTo>
                    <a:cubicBezTo>
                      <a:pt x="4" y="9"/>
                      <a:pt x="8" y="4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8" name="Freeform 448">
                <a:extLst>
                  <a:ext uri="{FF2B5EF4-FFF2-40B4-BE49-F238E27FC236}">
                    <a16:creationId xmlns:a16="http://schemas.microsoft.com/office/drawing/2014/main" id="{B643D6BC-FDCA-C8A7-8EDE-8C29304C8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3884611"/>
                <a:ext cx="15875" cy="17463"/>
              </a:xfrm>
              <a:custGeom>
                <a:avLst/>
                <a:gdLst>
                  <a:gd name="T0" fmla="*/ 8 w 9"/>
                  <a:gd name="T1" fmla="*/ 8 h 10"/>
                  <a:gd name="T2" fmla="*/ 7 w 9"/>
                  <a:gd name="T3" fmla="*/ 1 h 10"/>
                  <a:gd name="T4" fmla="*/ 1 w 9"/>
                  <a:gd name="T5" fmla="*/ 5 h 10"/>
                  <a:gd name="T6" fmla="*/ 8 w 9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8" y="8"/>
                    </a:moveTo>
                    <a:cubicBezTo>
                      <a:pt x="9" y="7"/>
                      <a:pt x="9" y="1"/>
                      <a:pt x="7" y="1"/>
                    </a:cubicBezTo>
                    <a:cubicBezTo>
                      <a:pt x="6" y="0"/>
                      <a:pt x="0" y="3"/>
                      <a:pt x="1" y="5"/>
                    </a:cubicBezTo>
                    <a:cubicBezTo>
                      <a:pt x="3" y="8"/>
                      <a:pt x="6" y="10"/>
                      <a:pt x="8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399" name="Freeform 449">
                <a:extLst>
                  <a:ext uri="{FF2B5EF4-FFF2-40B4-BE49-F238E27FC236}">
                    <a16:creationId xmlns:a16="http://schemas.microsoft.com/office/drawing/2014/main" id="{FE3A06DD-8EDF-739F-35F3-BE2BDF1A2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813" y="3679824"/>
                <a:ext cx="15875" cy="11113"/>
              </a:xfrm>
              <a:custGeom>
                <a:avLst/>
                <a:gdLst>
                  <a:gd name="T0" fmla="*/ 7 w 9"/>
                  <a:gd name="T1" fmla="*/ 2 h 6"/>
                  <a:gd name="T2" fmla="*/ 1 w 9"/>
                  <a:gd name="T3" fmla="*/ 3 h 6"/>
                  <a:gd name="T4" fmla="*/ 7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7" y="2"/>
                    </a:moveTo>
                    <a:cubicBezTo>
                      <a:pt x="7" y="1"/>
                      <a:pt x="0" y="0"/>
                      <a:pt x="1" y="3"/>
                    </a:cubicBezTo>
                    <a:cubicBezTo>
                      <a:pt x="2" y="6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0" name="Freeform 450">
                <a:extLst>
                  <a:ext uri="{FF2B5EF4-FFF2-40B4-BE49-F238E27FC236}">
                    <a16:creationId xmlns:a16="http://schemas.microsoft.com/office/drawing/2014/main" id="{E33DE818-C0E4-621C-EBB3-EAC96AE42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3759199"/>
                <a:ext cx="22225" cy="22225"/>
              </a:xfrm>
              <a:custGeom>
                <a:avLst/>
                <a:gdLst>
                  <a:gd name="T0" fmla="*/ 9 w 12"/>
                  <a:gd name="T1" fmla="*/ 9 h 12"/>
                  <a:gd name="T2" fmla="*/ 3 w 12"/>
                  <a:gd name="T3" fmla="*/ 3 h 12"/>
                  <a:gd name="T4" fmla="*/ 9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9" y="9"/>
                    </a:moveTo>
                    <a:cubicBezTo>
                      <a:pt x="12" y="8"/>
                      <a:pt x="7" y="0"/>
                      <a:pt x="3" y="3"/>
                    </a:cubicBezTo>
                    <a:cubicBezTo>
                      <a:pt x="0" y="7"/>
                      <a:pt x="2" y="12"/>
                      <a:pt x="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1" name="Freeform 451">
                <a:extLst>
                  <a:ext uri="{FF2B5EF4-FFF2-40B4-BE49-F238E27FC236}">
                    <a16:creationId xmlns:a16="http://schemas.microsoft.com/office/drawing/2014/main" id="{1BF79759-3AD9-6A92-7197-A430261B4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888" y="3743324"/>
                <a:ext cx="12700" cy="11113"/>
              </a:xfrm>
              <a:custGeom>
                <a:avLst/>
                <a:gdLst>
                  <a:gd name="T0" fmla="*/ 4 w 7"/>
                  <a:gd name="T1" fmla="*/ 5 h 6"/>
                  <a:gd name="T2" fmla="*/ 3 w 7"/>
                  <a:gd name="T3" fmla="*/ 0 h 6"/>
                  <a:gd name="T4" fmla="*/ 4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7" y="4"/>
                      <a:pt x="5" y="0"/>
                      <a:pt x="3" y="0"/>
                    </a:cubicBezTo>
                    <a:cubicBezTo>
                      <a:pt x="2" y="0"/>
                      <a:pt x="0" y="6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2" name="Freeform 452">
                <a:extLst>
                  <a:ext uri="{FF2B5EF4-FFF2-40B4-BE49-F238E27FC236}">
                    <a16:creationId xmlns:a16="http://schemas.microsoft.com/office/drawing/2014/main" id="{9510BDE9-9221-51E4-0F24-0ECD2A607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6" y="3779836"/>
                <a:ext cx="15875" cy="25400"/>
              </a:xfrm>
              <a:custGeom>
                <a:avLst/>
                <a:gdLst>
                  <a:gd name="T0" fmla="*/ 8 w 9"/>
                  <a:gd name="T1" fmla="*/ 11 h 14"/>
                  <a:gd name="T2" fmla="*/ 2 w 9"/>
                  <a:gd name="T3" fmla="*/ 4 h 14"/>
                  <a:gd name="T4" fmla="*/ 8 w 9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">
                    <a:moveTo>
                      <a:pt x="8" y="11"/>
                    </a:moveTo>
                    <a:cubicBezTo>
                      <a:pt x="9" y="8"/>
                      <a:pt x="5" y="0"/>
                      <a:pt x="2" y="4"/>
                    </a:cubicBezTo>
                    <a:cubicBezTo>
                      <a:pt x="0" y="8"/>
                      <a:pt x="6" y="14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3" name="Freeform 453">
                <a:extLst>
                  <a:ext uri="{FF2B5EF4-FFF2-40B4-BE49-F238E27FC236}">
                    <a16:creationId xmlns:a16="http://schemas.microsoft.com/office/drawing/2014/main" id="{3756206E-ADF3-7CEC-CA96-012ADBA3B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813" y="3794124"/>
                <a:ext cx="39688" cy="30163"/>
              </a:xfrm>
              <a:custGeom>
                <a:avLst/>
                <a:gdLst>
                  <a:gd name="T0" fmla="*/ 10 w 22"/>
                  <a:gd name="T1" fmla="*/ 0 h 16"/>
                  <a:gd name="T2" fmla="*/ 7 w 22"/>
                  <a:gd name="T3" fmla="*/ 4 h 16"/>
                  <a:gd name="T4" fmla="*/ 2 w 22"/>
                  <a:gd name="T5" fmla="*/ 7 h 16"/>
                  <a:gd name="T6" fmla="*/ 4 w 22"/>
                  <a:gd name="T7" fmla="*/ 13 h 16"/>
                  <a:gd name="T8" fmla="*/ 18 w 22"/>
                  <a:gd name="T9" fmla="*/ 13 h 16"/>
                  <a:gd name="T10" fmla="*/ 16 w 22"/>
                  <a:gd name="T11" fmla="*/ 8 h 16"/>
                  <a:gd name="T12" fmla="*/ 11 w 22"/>
                  <a:gd name="T13" fmla="*/ 4 h 16"/>
                  <a:gd name="T14" fmla="*/ 10 w 2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0" y="0"/>
                    </a:moveTo>
                    <a:cubicBezTo>
                      <a:pt x="8" y="0"/>
                      <a:pt x="10" y="3"/>
                      <a:pt x="7" y="4"/>
                    </a:cubicBezTo>
                    <a:cubicBezTo>
                      <a:pt x="4" y="5"/>
                      <a:pt x="3" y="3"/>
                      <a:pt x="2" y="7"/>
                    </a:cubicBezTo>
                    <a:cubicBezTo>
                      <a:pt x="1" y="10"/>
                      <a:pt x="0" y="15"/>
                      <a:pt x="4" y="13"/>
                    </a:cubicBezTo>
                    <a:cubicBezTo>
                      <a:pt x="9" y="11"/>
                      <a:pt x="16" y="16"/>
                      <a:pt x="18" y="13"/>
                    </a:cubicBezTo>
                    <a:cubicBezTo>
                      <a:pt x="21" y="11"/>
                      <a:pt x="22" y="7"/>
                      <a:pt x="16" y="8"/>
                    </a:cubicBezTo>
                    <a:cubicBezTo>
                      <a:pt x="10" y="9"/>
                      <a:pt x="11" y="7"/>
                      <a:pt x="11" y="4"/>
                    </a:cubicBezTo>
                    <a:cubicBezTo>
                      <a:pt x="11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4" name="Freeform 454">
                <a:extLst>
                  <a:ext uri="{FF2B5EF4-FFF2-40B4-BE49-F238E27FC236}">
                    <a16:creationId xmlns:a16="http://schemas.microsoft.com/office/drawing/2014/main" id="{1D5855E9-6D7A-1BCB-8EBD-4E507269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576" y="3890961"/>
                <a:ext cx="17463" cy="11113"/>
              </a:xfrm>
              <a:custGeom>
                <a:avLst/>
                <a:gdLst>
                  <a:gd name="T0" fmla="*/ 8 w 9"/>
                  <a:gd name="T1" fmla="*/ 2 h 6"/>
                  <a:gd name="T2" fmla="*/ 2 w 9"/>
                  <a:gd name="T3" fmla="*/ 5 h 6"/>
                  <a:gd name="T4" fmla="*/ 8 w 9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8" y="2"/>
                    </a:moveTo>
                    <a:cubicBezTo>
                      <a:pt x="7" y="0"/>
                      <a:pt x="0" y="3"/>
                      <a:pt x="2" y="5"/>
                    </a:cubicBezTo>
                    <a:cubicBezTo>
                      <a:pt x="3" y="6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5" name="Freeform 455">
                <a:extLst>
                  <a:ext uri="{FF2B5EF4-FFF2-40B4-BE49-F238E27FC236}">
                    <a16:creationId xmlns:a16="http://schemas.microsoft.com/office/drawing/2014/main" id="{03A8D3AF-73D1-83C8-EDF4-C053B046E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6" y="3960811"/>
                <a:ext cx="34925" cy="31750"/>
              </a:xfrm>
              <a:custGeom>
                <a:avLst/>
                <a:gdLst>
                  <a:gd name="T0" fmla="*/ 15 w 19"/>
                  <a:gd name="T1" fmla="*/ 2 h 17"/>
                  <a:gd name="T2" fmla="*/ 3 w 19"/>
                  <a:gd name="T3" fmla="*/ 13 h 17"/>
                  <a:gd name="T4" fmla="*/ 15 w 19"/>
                  <a:gd name="T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7">
                    <a:moveTo>
                      <a:pt x="15" y="2"/>
                    </a:moveTo>
                    <a:cubicBezTo>
                      <a:pt x="12" y="0"/>
                      <a:pt x="0" y="9"/>
                      <a:pt x="3" y="13"/>
                    </a:cubicBezTo>
                    <a:cubicBezTo>
                      <a:pt x="7" y="17"/>
                      <a:pt x="19" y="5"/>
                      <a:pt x="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6" name="Freeform 456">
                <a:extLst>
                  <a:ext uri="{FF2B5EF4-FFF2-40B4-BE49-F238E27FC236}">
                    <a16:creationId xmlns:a16="http://schemas.microsoft.com/office/drawing/2014/main" id="{4D0E807F-3A36-E52A-22F7-BEB962FA2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113" y="4067174"/>
                <a:ext cx="15875" cy="17463"/>
              </a:xfrm>
              <a:custGeom>
                <a:avLst/>
                <a:gdLst>
                  <a:gd name="T0" fmla="*/ 7 w 9"/>
                  <a:gd name="T1" fmla="*/ 2 h 9"/>
                  <a:gd name="T2" fmla="*/ 2 w 9"/>
                  <a:gd name="T3" fmla="*/ 7 h 9"/>
                  <a:gd name="T4" fmla="*/ 7 w 9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5" y="0"/>
                      <a:pt x="0" y="5"/>
                      <a:pt x="2" y="7"/>
                    </a:cubicBezTo>
                    <a:cubicBezTo>
                      <a:pt x="4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7" name="Freeform 457">
                <a:extLst>
                  <a:ext uri="{FF2B5EF4-FFF2-40B4-BE49-F238E27FC236}">
                    <a16:creationId xmlns:a16="http://schemas.microsoft.com/office/drawing/2014/main" id="{8C32691F-09F4-74B5-2B33-43FA0EBB0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4056061"/>
                <a:ext cx="9525" cy="14288"/>
              </a:xfrm>
              <a:custGeom>
                <a:avLst/>
                <a:gdLst>
                  <a:gd name="T0" fmla="*/ 4 w 5"/>
                  <a:gd name="T1" fmla="*/ 5 h 7"/>
                  <a:gd name="T2" fmla="*/ 2 w 5"/>
                  <a:gd name="T3" fmla="*/ 2 h 7"/>
                  <a:gd name="T4" fmla="*/ 4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5" y="4"/>
                      <a:pt x="4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8" name="Freeform 458">
                <a:extLst>
                  <a:ext uri="{FF2B5EF4-FFF2-40B4-BE49-F238E27FC236}">
                    <a16:creationId xmlns:a16="http://schemas.microsoft.com/office/drawing/2014/main" id="{AE22294D-18E9-8835-FE47-396978B36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6" y="4135436"/>
                <a:ext cx="36513" cy="17463"/>
              </a:xfrm>
              <a:custGeom>
                <a:avLst/>
                <a:gdLst>
                  <a:gd name="T0" fmla="*/ 5 w 20"/>
                  <a:gd name="T1" fmla="*/ 6 h 9"/>
                  <a:gd name="T2" fmla="*/ 19 w 20"/>
                  <a:gd name="T3" fmla="*/ 2 h 9"/>
                  <a:gd name="T4" fmla="*/ 11 w 20"/>
                  <a:gd name="T5" fmla="*/ 4 h 9"/>
                  <a:gd name="T6" fmla="*/ 0 w 20"/>
                  <a:gd name="T7" fmla="*/ 6 h 9"/>
                  <a:gd name="T8" fmla="*/ 5 w 2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5" y="6"/>
                    </a:moveTo>
                    <a:cubicBezTo>
                      <a:pt x="7" y="4"/>
                      <a:pt x="20" y="5"/>
                      <a:pt x="19" y="2"/>
                    </a:cubicBezTo>
                    <a:cubicBezTo>
                      <a:pt x="18" y="0"/>
                      <a:pt x="17" y="4"/>
                      <a:pt x="11" y="4"/>
                    </a:cubicBezTo>
                    <a:cubicBezTo>
                      <a:pt x="5" y="4"/>
                      <a:pt x="0" y="3"/>
                      <a:pt x="0" y="6"/>
                    </a:cubicBezTo>
                    <a:cubicBezTo>
                      <a:pt x="0" y="9"/>
                      <a:pt x="3" y="8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09" name="Freeform 459">
                <a:extLst>
                  <a:ext uri="{FF2B5EF4-FFF2-40B4-BE49-F238E27FC236}">
                    <a16:creationId xmlns:a16="http://schemas.microsoft.com/office/drawing/2014/main" id="{FB373B95-841D-A00F-60DD-7459A4616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901" y="4159249"/>
                <a:ext cx="22225" cy="12700"/>
              </a:xfrm>
              <a:custGeom>
                <a:avLst/>
                <a:gdLst>
                  <a:gd name="T0" fmla="*/ 11 w 12"/>
                  <a:gd name="T1" fmla="*/ 2 h 7"/>
                  <a:gd name="T2" fmla="*/ 0 w 12"/>
                  <a:gd name="T3" fmla="*/ 3 h 7"/>
                  <a:gd name="T4" fmla="*/ 11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11" y="2"/>
                    </a:moveTo>
                    <a:cubicBezTo>
                      <a:pt x="12" y="0"/>
                      <a:pt x="1" y="2"/>
                      <a:pt x="0" y="3"/>
                    </a:cubicBezTo>
                    <a:cubicBezTo>
                      <a:pt x="0" y="5"/>
                      <a:pt x="8" y="7"/>
                      <a:pt x="1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0" name="Freeform 460">
                <a:extLst>
                  <a:ext uri="{FF2B5EF4-FFF2-40B4-BE49-F238E27FC236}">
                    <a16:creationId xmlns:a16="http://schemas.microsoft.com/office/drawing/2014/main" id="{419BB0A5-3D73-63F9-CF55-367341E2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6" y="4183061"/>
                <a:ext cx="11113" cy="12700"/>
              </a:xfrm>
              <a:custGeom>
                <a:avLst/>
                <a:gdLst>
                  <a:gd name="T0" fmla="*/ 2 w 6"/>
                  <a:gd name="T1" fmla="*/ 1 h 7"/>
                  <a:gd name="T2" fmla="*/ 2 w 6"/>
                  <a:gd name="T3" fmla="*/ 5 h 7"/>
                  <a:gd name="T4" fmla="*/ 2 w 6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0" y="2"/>
                      <a:pt x="1" y="4"/>
                      <a:pt x="2" y="5"/>
                    </a:cubicBezTo>
                    <a:cubicBezTo>
                      <a:pt x="4" y="7"/>
                      <a:pt x="6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1" name="Freeform 461">
                <a:extLst>
                  <a:ext uri="{FF2B5EF4-FFF2-40B4-BE49-F238E27FC236}">
                    <a16:creationId xmlns:a16="http://schemas.microsoft.com/office/drawing/2014/main" id="{2DC1779C-CD79-69B5-4749-7C36A2DB1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4200524"/>
                <a:ext cx="17463" cy="25400"/>
              </a:xfrm>
              <a:custGeom>
                <a:avLst/>
                <a:gdLst>
                  <a:gd name="T0" fmla="*/ 4 w 10"/>
                  <a:gd name="T1" fmla="*/ 1 h 14"/>
                  <a:gd name="T2" fmla="*/ 3 w 10"/>
                  <a:gd name="T3" fmla="*/ 7 h 14"/>
                  <a:gd name="T4" fmla="*/ 3 w 10"/>
                  <a:gd name="T5" fmla="*/ 14 h 14"/>
                  <a:gd name="T6" fmla="*/ 4 w 10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4" y="1"/>
                    </a:moveTo>
                    <a:cubicBezTo>
                      <a:pt x="1" y="2"/>
                      <a:pt x="1" y="5"/>
                      <a:pt x="3" y="7"/>
                    </a:cubicBezTo>
                    <a:cubicBezTo>
                      <a:pt x="5" y="9"/>
                      <a:pt x="0" y="13"/>
                      <a:pt x="3" y="14"/>
                    </a:cubicBezTo>
                    <a:cubicBezTo>
                      <a:pt x="6" y="14"/>
                      <a:pt x="10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2" name="Freeform 462">
                <a:extLst>
                  <a:ext uri="{FF2B5EF4-FFF2-40B4-BE49-F238E27FC236}">
                    <a16:creationId xmlns:a16="http://schemas.microsoft.com/office/drawing/2014/main" id="{BD0F1D1D-42F7-0B7F-F1AE-10F95837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4224336"/>
                <a:ext cx="12700" cy="12700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1 h 7"/>
                  <a:gd name="T4" fmla="*/ 2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5" y="7"/>
                      <a:pt x="7" y="3"/>
                      <a:pt x="6" y="1"/>
                    </a:cubicBezTo>
                    <a:cubicBezTo>
                      <a:pt x="5" y="0"/>
                      <a:pt x="0" y="4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3" name="Freeform 463">
                <a:extLst>
                  <a:ext uri="{FF2B5EF4-FFF2-40B4-BE49-F238E27FC236}">
                    <a16:creationId xmlns:a16="http://schemas.microsoft.com/office/drawing/2014/main" id="{D8945D70-B28B-B166-0296-E35278F26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6938" y="4208461"/>
                <a:ext cx="12700" cy="20638"/>
              </a:xfrm>
              <a:custGeom>
                <a:avLst/>
                <a:gdLst>
                  <a:gd name="T0" fmla="*/ 3 w 7"/>
                  <a:gd name="T1" fmla="*/ 2 h 11"/>
                  <a:gd name="T2" fmla="*/ 4 w 7"/>
                  <a:gd name="T3" fmla="*/ 10 h 11"/>
                  <a:gd name="T4" fmla="*/ 3 w 7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2" y="3"/>
                      <a:pt x="0" y="11"/>
                      <a:pt x="4" y="10"/>
                    </a:cubicBezTo>
                    <a:cubicBezTo>
                      <a:pt x="7" y="9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4" name="Freeform 464">
                <a:extLst>
                  <a:ext uri="{FF2B5EF4-FFF2-40B4-BE49-F238E27FC236}">
                    <a16:creationId xmlns:a16="http://schemas.microsoft.com/office/drawing/2014/main" id="{3180DB21-7149-4EAE-6D62-CE1D1BDC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751" y="4249736"/>
                <a:ext cx="22225" cy="28575"/>
              </a:xfrm>
              <a:custGeom>
                <a:avLst/>
                <a:gdLst>
                  <a:gd name="T0" fmla="*/ 10 w 12"/>
                  <a:gd name="T1" fmla="*/ 9 h 16"/>
                  <a:gd name="T2" fmla="*/ 10 w 12"/>
                  <a:gd name="T3" fmla="*/ 3 h 16"/>
                  <a:gd name="T4" fmla="*/ 2 w 12"/>
                  <a:gd name="T5" fmla="*/ 14 h 16"/>
                  <a:gd name="T6" fmla="*/ 6 w 12"/>
                  <a:gd name="T7" fmla="*/ 13 h 16"/>
                  <a:gd name="T8" fmla="*/ 10 w 1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9"/>
                    </a:moveTo>
                    <a:cubicBezTo>
                      <a:pt x="11" y="6"/>
                      <a:pt x="12" y="4"/>
                      <a:pt x="10" y="3"/>
                    </a:cubicBezTo>
                    <a:cubicBezTo>
                      <a:pt x="8" y="0"/>
                      <a:pt x="0" y="12"/>
                      <a:pt x="2" y="14"/>
                    </a:cubicBezTo>
                    <a:cubicBezTo>
                      <a:pt x="4" y="16"/>
                      <a:pt x="7" y="16"/>
                      <a:pt x="6" y="13"/>
                    </a:cubicBezTo>
                    <a:cubicBezTo>
                      <a:pt x="6" y="9"/>
                      <a:pt x="9" y="12"/>
                      <a:pt x="1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5" name="Freeform 465">
                <a:extLst>
                  <a:ext uri="{FF2B5EF4-FFF2-40B4-BE49-F238E27FC236}">
                    <a16:creationId xmlns:a16="http://schemas.microsoft.com/office/drawing/2014/main" id="{8E8E99AF-AD0F-EEED-C95B-4C8393A96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1" y="4270374"/>
                <a:ext cx="15875" cy="20638"/>
              </a:xfrm>
              <a:custGeom>
                <a:avLst/>
                <a:gdLst>
                  <a:gd name="T0" fmla="*/ 8 w 8"/>
                  <a:gd name="T1" fmla="*/ 9 h 12"/>
                  <a:gd name="T2" fmla="*/ 3 w 8"/>
                  <a:gd name="T3" fmla="*/ 5 h 12"/>
                  <a:gd name="T4" fmla="*/ 0 w 8"/>
                  <a:gd name="T5" fmla="*/ 3 h 12"/>
                  <a:gd name="T6" fmla="*/ 2 w 8"/>
                  <a:gd name="T7" fmla="*/ 11 h 12"/>
                  <a:gd name="T8" fmla="*/ 8 w 8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9"/>
                    </a:moveTo>
                    <a:cubicBezTo>
                      <a:pt x="8" y="5"/>
                      <a:pt x="3" y="8"/>
                      <a:pt x="3" y="5"/>
                    </a:cubicBezTo>
                    <a:cubicBezTo>
                      <a:pt x="3" y="3"/>
                      <a:pt x="1" y="0"/>
                      <a:pt x="0" y="3"/>
                    </a:cubicBezTo>
                    <a:cubicBezTo>
                      <a:pt x="0" y="5"/>
                      <a:pt x="2" y="10"/>
                      <a:pt x="2" y="11"/>
                    </a:cubicBezTo>
                    <a:cubicBezTo>
                      <a:pt x="2" y="12"/>
                      <a:pt x="8" y="12"/>
                      <a:pt x="8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6" name="Freeform 466">
                <a:extLst>
                  <a:ext uri="{FF2B5EF4-FFF2-40B4-BE49-F238E27FC236}">
                    <a16:creationId xmlns:a16="http://schemas.microsoft.com/office/drawing/2014/main" id="{07F3AD4A-3F1B-ACF1-C4FF-E4102CFA2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1701" y="4330699"/>
                <a:ext cx="19050" cy="19050"/>
              </a:xfrm>
              <a:custGeom>
                <a:avLst/>
                <a:gdLst>
                  <a:gd name="T0" fmla="*/ 9 w 10"/>
                  <a:gd name="T1" fmla="*/ 6 h 11"/>
                  <a:gd name="T2" fmla="*/ 2 w 10"/>
                  <a:gd name="T3" fmla="*/ 1 h 11"/>
                  <a:gd name="T4" fmla="*/ 9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10" y="4"/>
                      <a:pt x="4" y="0"/>
                      <a:pt x="2" y="1"/>
                    </a:cubicBezTo>
                    <a:cubicBezTo>
                      <a:pt x="0" y="3"/>
                      <a:pt x="7" y="11"/>
                      <a:pt x="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7" name="Freeform 467">
                <a:extLst>
                  <a:ext uri="{FF2B5EF4-FFF2-40B4-BE49-F238E27FC236}">
                    <a16:creationId xmlns:a16="http://schemas.microsoft.com/office/drawing/2014/main" id="{2A8D3AB2-67DE-69C0-C2E5-F39223CBE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3601" y="4324349"/>
                <a:ext cx="42863" cy="57150"/>
              </a:xfrm>
              <a:custGeom>
                <a:avLst/>
                <a:gdLst>
                  <a:gd name="T0" fmla="*/ 6 w 23"/>
                  <a:gd name="T1" fmla="*/ 29 h 31"/>
                  <a:gd name="T2" fmla="*/ 21 w 23"/>
                  <a:gd name="T3" fmla="*/ 16 h 31"/>
                  <a:gd name="T4" fmla="*/ 19 w 23"/>
                  <a:gd name="T5" fmla="*/ 0 h 31"/>
                  <a:gd name="T6" fmla="*/ 9 w 23"/>
                  <a:gd name="T7" fmla="*/ 7 h 31"/>
                  <a:gd name="T8" fmla="*/ 14 w 23"/>
                  <a:gd name="T9" fmla="*/ 10 h 31"/>
                  <a:gd name="T10" fmla="*/ 10 w 23"/>
                  <a:gd name="T11" fmla="*/ 14 h 31"/>
                  <a:gd name="T12" fmla="*/ 2 w 23"/>
                  <a:gd name="T13" fmla="*/ 10 h 31"/>
                  <a:gd name="T14" fmla="*/ 4 w 23"/>
                  <a:gd name="T15" fmla="*/ 22 h 31"/>
                  <a:gd name="T16" fmla="*/ 6 w 23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1">
                    <a:moveTo>
                      <a:pt x="6" y="29"/>
                    </a:moveTo>
                    <a:cubicBezTo>
                      <a:pt x="11" y="27"/>
                      <a:pt x="20" y="24"/>
                      <a:pt x="21" y="16"/>
                    </a:cubicBezTo>
                    <a:cubicBezTo>
                      <a:pt x="21" y="9"/>
                      <a:pt x="23" y="1"/>
                      <a:pt x="19" y="0"/>
                    </a:cubicBezTo>
                    <a:cubicBezTo>
                      <a:pt x="17" y="0"/>
                      <a:pt x="6" y="4"/>
                      <a:pt x="9" y="7"/>
                    </a:cubicBezTo>
                    <a:cubicBezTo>
                      <a:pt x="11" y="9"/>
                      <a:pt x="15" y="4"/>
                      <a:pt x="14" y="10"/>
                    </a:cubicBezTo>
                    <a:cubicBezTo>
                      <a:pt x="13" y="15"/>
                      <a:pt x="13" y="16"/>
                      <a:pt x="10" y="14"/>
                    </a:cubicBezTo>
                    <a:cubicBezTo>
                      <a:pt x="8" y="12"/>
                      <a:pt x="3" y="7"/>
                      <a:pt x="2" y="10"/>
                    </a:cubicBezTo>
                    <a:cubicBezTo>
                      <a:pt x="1" y="12"/>
                      <a:pt x="7" y="19"/>
                      <a:pt x="4" y="22"/>
                    </a:cubicBezTo>
                    <a:cubicBezTo>
                      <a:pt x="0" y="25"/>
                      <a:pt x="0" y="31"/>
                      <a:pt x="6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8" name="Freeform 468">
                <a:extLst>
                  <a:ext uri="{FF2B5EF4-FFF2-40B4-BE49-F238E27FC236}">
                    <a16:creationId xmlns:a16="http://schemas.microsoft.com/office/drawing/2014/main" id="{D0E590B9-C20E-EB56-F24F-39914385F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6" y="4371974"/>
                <a:ext cx="61913" cy="63500"/>
              </a:xfrm>
              <a:custGeom>
                <a:avLst/>
                <a:gdLst>
                  <a:gd name="T0" fmla="*/ 21 w 34"/>
                  <a:gd name="T1" fmla="*/ 2 h 34"/>
                  <a:gd name="T2" fmla="*/ 9 w 34"/>
                  <a:gd name="T3" fmla="*/ 9 h 34"/>
                  <a:gd name="T4" fmla="*/ 2 w 34"/>
                  <a:gd name="T5" fmla="*/ 20 h 34"/>
                  <a:gd name="T6" fmla="*/ 7 w 34"/>
                  <a:gd name="T7" fmla="*/ 23 h 34"/>
                  <a:gd name="T8" fmla="*/ 1 w 34"/>
                  <a:gd name="T9" fmla="*/ 33 h 34"/>
                  <a:gd name="T10" fmla="*/ 8 w 34"/>
                  <a:gd name="T11" fmla="*/ 28 h 34"/>
                  <a:gd name="T12" fmla="*/ 20 w 34"/>
                  <a:gd name="T13" fmla="*/ 12 h 34"/>
                  <a:gd name="T14" fmla="*/ 34 w 34"/>
                  <a:gd name="T15" fmla="*/ 3 h 34"/>
                  <a:gd name="T16" fmla="*/ 23 w 34"/>
                  <a:gd name="T17" fmla="*/ 4 h 34"/>
                  <a:gd name="T18" fmla="*/ 16 w 34"/>
                  <a:gd name="T19" fmla="*/ 7 h 34"/>
                  <a:gd name="T20" fmla="*/ 21 w 34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21" y="2"/>
                    </a:moveTo>
                    <a:cubicBezTo>
                      <a:pt x="21" y="0"/>
                      <a:pt x="11" y="5"/>
                      <a:pt x="9" y="9"/>
                    </a:cubicBezTo>
                    <a:cubicBezTo>
                      <a:pt x="8" y="13"/>
                      <a:pt x="1" y="17"/>
                      <a:pt x="2" y="20"/>
                    </a:cubicBezTo>
                    <a:cubicBezTo>
                      <a:pt x="3" y="23"/>
                      <a:pt x="8" y="22"/>
                      <a:pt x="7" y="23"/>
                    </a:cubicBezTo>
                    <a:cubicBezTo>
                      <a:pt x="6" y="24"/>
                      <a:pt x="0" y="32"/>
                      <a:pt x="1" y="33"/>
                    </a:cubicBezTo>
                    <a:cubicBezTo>
                      <a:pt x="2" y="34"/>
                      <a:pt x="8" y="31"/>
                      <a:pt x="8" y="28"/>
                    </a:cubicBezTo>
                    <a:cubicBezTo>
                      <a:pt x="8" y="25"/>
                      <a:pt x="16" y="14"/>
                      <a:pt x="20" y="12"/>
                    </a:cubicBezTo>
                    <a:cubicBezTo>
                      <a:pt x="25" y="10"/>
                      <a:pt x="34" y="7"/>
                      <a:pt x="34" y="3"/>
                    </a:cubicBezTo>
                    <a:cubicBezTo>
                      <a:pt x="34" y="0"/>
                      <a:pt x="25" y="2"/>
                      <a:pt x="23" y="4"/>
                    </a:cubicBezTo>
                    <a:cubicBezTo>
                      <a:pt x="20" y="7"/>
                      <a:pt x="16" y="9"/>
                      <a:pt x="16" y="7"/>
                    </a:cubicBezTo>
                    <a:cubicBezTo>
                      <a:pt x="16" y="6"/>
                      <a:pt x="21" y="4"/>
                      <a:pt x="2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19" name="Freeform 469">
                <a:extLst>
                  <a:ext uri="{FF2B5EF4-FFF2-40B4-BE49-F238E27FC236}">
                    <a16:creationId xmlns:a16="http://schemas.microsoft.com/office/drawing/2014/main" id="{0626AC0B-3C1E-21A8-5FCF-407278D2E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076" y="4379911"/>
                <a:ext cx="17463" cy="14288"/>
              </a:xfrm>
              <a:custGeom>
                <a:avLst/>
                <a:gdLst>
                  <a:gd name="T0" fmla="*/ 8 w 9"/>
                  <a:gd name="T1" fmla="*/ 2 h 8"/>
                  <a:gd name="T2" fmla="*/ 2 w 9"/>
                  <a:gd name="T3" fmla="*/ 7 h 8"/>
                  <a:gd name="T4" fmla="*/ 8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8" y="2"/>
                    </a:moveTo>
                    <a:cubicBezTo>
                      <a:pt x="8" y="0"/>
                      <a:pt x="0" y="5"/>
                      <a:pt x="2" y="7"/>
                    </a:cubicBezTo>
                    <a:cubicBezTo>
                      <a:pt x="3" y="8"/>
                      <a:pt x="9" y="5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0" name="Freeform 470">
                <a:extLst>
                  <a:ext uri="{FF2B5EF4-FFF2-40B4-BE49-F238E27FC236}">
                    <a16:creationId xmlns:a16="http://schemas.microsoft.com/office/drawing/2014/main" id="{043E4432-0968-BECA-F406-11FA32B6A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026" y="4402136"/>
                <a:ext cx="15875" cy="12700"/>
              </a:xfrm>
              <a:custGeom>
                <a:avLst/>
                <a:gdLst>
                  <a:gd name="T0" fmla="*/ 8 w 9"/>
                  <a:gd name="T1" fmla="*/ 2 h 7"/>
                  <a:gd name="T2" fmla="*/ 3 w 9"/>
                  <a:gd name="T3" fmla="*/ 5 h 7"/>
                  <a:gd name="T4" fmla="*/ 8 w 9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2"/>
                    </a:moveTo>
                    <a:cubicBezTo>
                      <a:pt x="9" y="0"/>
                      <a:pt x="0" y="2"/>
                      <a:pt x="3" y="5"/>
                    </a:cubicBezTo>
                    <a:cubicBezTo>
                      <a:pt x="5" y="7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1" name="Freeform 471">
                <a:extLst>
                  <a:ext uri="{FF2B5EF4-FFF2-40B4-BE49-F238E27FC236}">
                    <a16:creationId xmlns:a16="http://schemas.microsoft.com/office/drawing/2014/main" id="{F4E5B84B-5945-827D-A3A8-0DB2A846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076" y="4419599"/>
                <a:ext cx="9525" cy="14288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6 h 7"/>
                  <a:gd name="T4" fmla="*/ 3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2" y="7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2" name="Freeform 472">
                <a:extLst>
                  <a:ext uri="{FF2B5EF4-FFF2-40B4-BE49-F238E27FC236}">
                    <a16:creationId xmlns:a16="http://schemas.microsoft.com/office/drawing/2014/main" id="{CBF00D87-9BFB-AA3D-2363-D50C6008F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6" y="4437061"/>
                <a:ext cx="17463" cy="17463"/>
              </a:xfrm>
              <a:custGeom>
                <a:avLst/>
                <a:gdLst>
                  <a:gd name="T0" fmla="*/ 1 w 10"/>
                  <a:gd name="T1" fmla="*/ 9 h 10"/>
                  <a:gd name="T2" fmla="*/ 8 w 10"/>
                  <a:gd name="T3" fmla="*/ 2 h 10"/>
                  <a:gd name="T4" fmla="*/ 1 w 10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3" y="10"/>
                      <a:pt x="10" y="4"/>
                      <a:pt x="8" y="2"/>
                    </a:cubicBezTo>
                    <a:cubicBezTo>
                      <a:pt x="6" y="0"/>
                      <a:pt x="0" y="7"/>
                      <a:pt x="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3" name="Freeform 473">
                <a:extLst>
                  <a:ext uri="{FF2B5EF4-FFF2-40B4-BE49-F238E27FC236}">
                    <a16:creationId xmlns:a16="http://schemas.microsoft.com/office/drawing/2014/main" id="{DE264E76-56B5-9A69-D213-164981A02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688" y="4462461"/>
                <a:ext cx="38100" cy="38100"/>
              </a:xfrm>
              <a:custGeom>
                <a:avLst/>
                <a:gdLst>
                  <a:gd name="T0" fmla="*/ 3 w 21"/>
                  <a:gd name="T1" fmla="*/ 17 h 21"/>
                  <a:gd name="T2" fmla="*/ 10 w 21"/>
                  <a:gd name="T3" fmla="*/ 18 h 21"/>
                  <a:gd name="T4" fmla="*/ 18 w 21"/>
                  <a:gd name="T5" fmla="*/ 10 h 21"/>
                  <a:gd name="T6" fmla="*/ 21 w 21"/>
                  <a:gd name="T7" fmla="*/ 7 h 21"/>
                  <a:gd name="T8" fmla="*/ 17 w 21"/>
                  <a:gd name="T9" fmla="*/ 4 h 21"/>
                  <a:gd name="T10" fmla="*/ 4 w 21"/>
                  <a:gd name="T11" fmla="*/ 5 h 21"/>
                  <a:gd name="T12" fmla="*/ 3 w 2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3" y="17"/>
                    </a:moveTo>
                    <a:cubicBezTo>
                      <a:pt x="6" y="17"/>
                      <a:pt x="8" y="21"/>
                      <a:pt x="10" y="18"/>
                    </a:cubicBezTo>
                    <a:cubicBezTo>
                      <a:pt x="13" y="15"/>
                      <a:pt x="15" y="10"/>
                      <a:pt x="18" y="10"/>
                    </a:cubicBezTo>
                    <a:cubicBezTo>
                      <a:pt x="20" y="9"/>
                      <a:pt x="21" y="7"/>
                      <a:pt x="21" y="7"/>
                    </a:cubicBezTo>
                    <a:cubicBezTo>
                      <a:pt x="20" y="4"/>
                      <a:pt x="18" y="8"/>
                      <a:pt x="17" y="4"/>
                    </a:cubicBezTo>
                    <a:cubicBezTo>
                      <a:pt x="16" y="1"/>
                      <a:pt x="8" y="0"/>
                      <a:pt x="4" y="5"/>
                    </a:cubicBezTo>
                    <a:cubicBezTo>
                      <a:pt x="0" y="11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4" name="Freeform 474">
                <a:extLst>
                  <a:ext uri="{FF2B5EF4-FFF2-40B4-BE49-F238E27FC236}">
                    <a16:creationId xmlns:a16="http://schemas.microsoft.com/office/drawing/2014/main" id="{89AF0F5A-1B6E-FC2E-9EF7-E28A17B83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288" y="4627561"/>
                <a:ext cx="30163" cy="25400"/>
              </a:xfrm>
              <a:custGeom>
                <a:avLst/>
                <a:gdLst>
                  <a:gd name="T0" fmla="*/ 8 w 17"/>
                  <a:gd name="T1" fmla="*/ 10 h 14"/>
                  <a:gd name="T2" fmla="*/ 15 w 17"/>
                  <a:gd name="T3" fmla="*/ 2 h 14"/>
                  <a:gd name="T4" fmla="*/ 0 w 17"/>
                  <a:gd name="T5" fmla="*/ 7 h 14"/>
                  <a:gd name="T6" fmla="*/ 8 w 17"/>
                  <a:gd name="T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8" y="10"/>
                    </a:moveTo>
                    <a:cubicBezTo>
                      <a:pt x="10" y="6"/>
                      <a:pt x="17" y="5"/>
                      <a:pt x="15" y="2"/>
                    </a:cubicBezTo>
                    <a:cubicBezTo>
                      <a:pt x="13" y="0"/>
                      <a:pt x="1" y="0"/>
                      <a:pt x="0" y="7"/>
                    </a:cubicBezTo>
                    <a:cubicBezTo>
                      <a:pt x="0" y="14"/>
                      <a:pt x="6" y="14"/>
                      <a:pt x="8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5" name="Freeform 475">
                <a:extLst>
                  <a:ext uri="{FF2B5EF4-FFF2-40B4-BE49-F238E27FC236}">
                    <a16:creationId xmlns:a16="http://schemas.microsoft.com/office/drawing/2014/main" id="{C0F09813-3F3A-8350-E48A-5779F911C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6" y="4662486"/>
                <a:ext cx="82550" cy="46038"/>
              </a:xfrm>
              <a:custGeom>
                <a:avLst/>
                <a:gdLst>
                  <a:gd name="T0" fmla="*/ 7 w 45"/>
                  <a:gd name="T1" fmla="*/ 22 h 25"/>
                  <a:gd name="T2" fmla="*/ 15 w 45"/>
                  <a:gd name="T3" fmla="*/ 21 h 25"/>
                  <a:gd name="T4" fmla="*/ 25 w 45"/>
                  <a:gd name="T5" fmla="*/ 17 h 25"/>
                  <a:gd name="T6" fmla="*/ 26 w 45"/>
                  <a:gd name="T7" fmla="*/ 24 h 25"/>
                  <a:gd name="T8" fmla="*/ 42 w 45"/>
                  <a:gd name="T9" fmla="*/ 10 h 25"/>
                  <a:gd name="T10" fmla="*/ 34 w 45"/>
                  <a:gd name="T11" fmla="*/ 11 h 25"/>
                  <a:gd name="T12" fmla="*/ 23 w 45"/>
                  <a:gd name="T13" fmla="*/ 2 h 25"/>
                  <a:gd name="T14" fmla="*/ 4 w 45"/>
                  <a:gd name="T15" fmla="*/ 17 h 25"/>
                  <a:gd name="T16" fmla="*/ 0 w 45"/>
                  <a:gd name="T17" fmla="*/ 19 h 25"/>
                  <a:gd name="T18" fmla="*/ 7 w 45"/>
                  <a:gd name="T1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5">
                    <a:moveTo>
                      <a:pt x="7" y="22"/>
                    </a:moveTo>
                    <a:cubicBezTo>
                      <a:pt x="9" y="20"/>
                      <a:pt x="11" y="24"/>
                      <a:pt x="15" y="21"/>
                    </a:cubicBezTo>
                    <a:cubicBezTo>
                      <a:pt x="20" y="18"/>
                      <a:pt x="24" y="16"/>
                      <a:pt x="25" y="17"/>
                    </a:cubicBezTo>
                    <a:cubicBezTo>
                      <a:pt x="26" y="18"/>
                      <a:pt x="22" y="22"/>
                      <a:pt x="26" y="24"/>
                    </a:cubicBezTo>
                    <a:cubicBezTo>
                      <a:pt x="29" y="25"/>
                      <a:pt x="45" y="15"/>
                      <a:pt x="42" y="10"/>
                    </a:cubicBezTo>
                    <a:cubicBezTo>
                      <a:pt x="42" y="10"/>
                      <a:pt x="36" y="13"/>
                      <a:pt x="34" y="11"/>
                    </a:cubicBezTo>
                    <a:cubicBezTo>
                      <a:pt x="33" y="10"/>
                      <a:pt x="27" y="0"/>
                      <a:pt x="23" y="2"/>
                    </a:cubicBezTo>
                    <a:cubicBezTo>
                      <a:pt x="20" y="5"/>
                      <a:pt x="4" y="14"/>
                      <a:pt x="4" y="17"/>
                    </a:cubicBezTo>
                    <a:cubicBezTo>
                      <a:pt x="4" y="20"/>
                      <a:pt x="0" y="16"/>
                      <a:pt x="0" y="19"/>
                    </a:cubicBezTo>
                    <a:cubicBezTo>
                      <a:pt x="0" y="22"/>
                      <a:pt x="4" y="25"/>
                      <a:pt x="7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6" name="Freeform 476">
                <a:extLst>
                  <a:ext uri="{FF2B5EF4-FFF2-40B4-BE49-F238E27FC236}">
                    <a16:creationId xmlns:a16="http://schemas.microsoft.com/office/drawing/2014/main" id="{A4679F24-849E-F2A3-BE9C-CAB955D5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4662486"/>
                <a:ext cx="15875" cy="19050"/>
              </a:xfrm>
              <a:custGeom>
                <a:avLst/>
                <a:gdLst>
                  <a:gd name="T0" fmla="*/ 8 w 8"/>
                  <a:gd name="T1" fmla="*/ 4 h 10"/>
                  <a:gd name="T2" fmla="*/ 1 w 8"/>
                  <a:gd name="T3" fmla="*/ 4 h 10"/>
                  <a:gd name="T4" fmla="*/ 8 w 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cubicBezTo>
                      <a:pt x="8" y="0"/>
                      <a:pt x="1" y="1"/>
                      <a:pt x="1" y="4"/>
                    </a:cubicBezTo>
                    <a:cubicBezTo>
                      <a:pt x="0" y="6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7" name="Freeform 477">
                <a:extLst>
                  <a:ext uri="{FF2B5EF4-FFF2-40B4-BE49-F238E27FC236}">
                    <a16:creationId xmlns:a16="http://schemas.microsoft.com/office/drawing/2014/main" id="{9E256421-B0E3-6175-70D0-AF1BD0E6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1" y="4746624"/>
                <a:ext cx="28575" cy="22225"/>
              </a:xfrm>
              <a:custGeom>
                <a:avLst/>
                <a:gdLst>
                  <a:gd name="T0" fmla="*/ 9 w 16"/>
                  <a:gd name="T1" fmla="*/ 2 h 12"/>
                  <a:gd name="T2" fmla="*/ 2 w 16"/>
                  <a:gd name="T3" fmla="*/ 7 h 12"/>
                  <a:gd name="T4" fmla="*/ 8 w 16"/>
                  <a:gd name="T5" fmla="*/ 9 h 12"/>
                  <a:gd name="T6" fmla="*/ 10 w 16"/>
                  <a:gd name="T7" fmla="*/ 12 h 12"/>
                  <a:gd name="T8" fmla="*/ 13 w 16"/>
                  <a:gd name="T9" fmla="*/ 6 h 12"/>
                  <a:gd name="T10" fmla="*/ 9 w 16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9" y="2"/>
                    </a:moveTo>
                    <a:cubicBezTo>
                      <a:pt x="4" y="0"/>
                      <a:pt x="0" y="5"/>
                      <a:pt x="2" y="7"/>
                    </a:cubicBezTo>
                    <a:cubicBezTo>
                      <a:pt x="4" y="8"/>
                      <a:pt x="7" y="7"/>
                      <a:pt x="8" y="9"/>
                    </a:cubicBezTo>
                    <a:cubicBezTo>
                      <a:pt x="9" y="11"/>
                      <a:pt x="10" y="12"/>
                      <a:pt x="10" y="12"/>
                    </a:cubicBezTo>
                    <a:cubicBezTo>
                      <a:pt x="12" y="12"/>
                      <a:pt x="16" y="8"/>
                      <a:pt x="13" y="6"/>
                    </a:cubicBezTo>
                    <a:cubicBezTo>
                      <a:pt x="10" y="4"/>
                      <a:pt x="15" y="3"/>
                      <a:pt x="9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8" name="Freeform 478">
                <a:extLst>
                  <a:ext uri="{FF2B5EF4-FFF2-40B4-BE49-F238E27FC236}">
                    <a16:creationId xmlns:a16="http://schemas.microsoft.com/office/drawing/2014/main" id="{AA9250ED-29AA-C7AA-63AF-86DA84185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4914899"/>
                <a:ext cx="20638" cy="15875"/>
              </a:xfrm>
              <a:custGeom>
                <a:avLst/>
                <a:gdLst>
                  <a:gd name="T0" fmla="*/ 7 w 11"/>
                  <a:gd name="T1" fmla="*/ 8 h 9"/>
                  <a:gd name="T2" fmla="*/ 3 w 11"/>
                  <a:gd name="T3" fmla="*/ 5 h 9"/>
                  <a:gd name="T4" fmla="*/ 7 w 11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7" y="8"/>
                    </a:moveTo>
                    <a:cubicBezTo>
                      <a:pt x="11" y="6"/>
                      <a:pt x="5" y="0"/>
                      <a:pt x="3" y="5"/>
                    </a:cubicBezTo>
                    <a:cubicBezTo>
                      <a:pt x="0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29" name="Freeform 479">
                <a:extLst>
                  <a:ext uri="{FF2B5EF4-FFF2-40B4-BE49-F238E27FC236}">
                    <a16:creationId xmlns:a16="http://schemas.microsoft.com/office/drawing/2014/main" id="{FDC9144C-22DD-1CEE-75F6-EF8F6D98C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188" y="5013324"/>
                <a:ext cx="15875" cy="19050"/>
              </a:xfrm>
              <a:custGeom>
                <a:avLst/>
                <a:gdLst>
                  <a:gd name="T0" fmla="*/ 2 w 9"/>
                  <a:gd name="T1" fmla="*/ 10 h 10"/>
                  <a:gd name="T2" fmla="*/ 9 w 9"/>
                  <a:gd name="T3" fmla="*/ 6 h 10"/>
                  <a:gd name="T4" fmla="*/ 4 w 9"/>
                  <a:gd name="T5" fmla="*/ 1 h 10"/>
                  <a:gd name="T6" fmla="*/ 2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cubicBezTo>
                      <a:pt x="2" y="10"/>
                      <a:pt x="9" y="10"/>
                      <a:pt x="9" y="6"/>
                    </a:cubicBezTo>
                    <a:cubicBezTo>
                      <a:pt x="9" y="2"/>
                      <a:pt x="5" y="0"/>
                      <a:pt x="4" y="1"/>
                    </a:cubicBezTo>
                    <a:cubicBezTo>
                      <a:pt x="2" y="3"/>
                      <a:pt x="0" y="8"/>
                      <a:pt x="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0" name="Freeform 480">
                <a:extLst>
                  <a:ext uri="{FF2B5EF4-FFF2-40B4-BE49-F238E27FC236}">
                    <a16:creationId xmlns:a16="http://schemas.microsoft.com/office/drawing/2014/main" id="{8F646596-CAFC-2787-4DD1-AF52D03A2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5060949"/>
                <a:ext cx="52388" cy="46038"/>
              </a:xfrm>
              <a:custGeom>
                <a:avLst/>
                <a:gdLst>
                  <a:gd name="T0" fmla="*/ 12 w 29"/>
                  <a:gd name="T1" fmla="*/ 22 h 25"/>
                  <a:gd name="T2" fmla="*/ 26 w 29"/>
                  <a:gd name="T3" fmla="*/ 19 h 25"/>
                  <a:gd name="T4" fmla="*/ 25 w 29"/>
                  <a:gd name="T5" fmla="*/ 7 h 25"/>
                  <a:gd name="T6" fmla="*/ 14 w 29"/>
                  <a:gd name="T7" fmla="*/ 4 h 25"/>
                  <a:gd name="T8" fmla="*/ 0 w 29"/>
                  <a:gd name="T9" fmla="*/ 14 h 25"/>
                  <a:gd name="T10" fmla="*/ 12 w 29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12" y="22"/>
                    </a:moveTo>
                    <a:cubicBezTo>
                      <a:pt x="13" y="25"/>
                      <a:pt x="24" y="25"/>
                      <a:pt x="26" y="19"/>
                    </a:cubicBezTo>
                    <a:cubicBezTo>
                      <a:pt x="29" y="13"/>
                      <a:pt x="27" y="11"/>
                      <a:pt x="25" y="7"/>
                    </a:cubicBezTo>
                    <a:cubicBezTo>
                      <a:pt x="23" y="2"/>
                      <a:pt x="20" y="0"/>
                      <a:pt x="14" y="4"/>
                    </a:cubicBezTo>
                    <a:cubicBezTo>
                      <a:pt x="8" y="8"/>
                      <a:pt x="1" y="7"/>
                      <a:pt x="0" y="14"/>
                    </a:cubicBezTo>
                    <a:cubicBezTo>
                      <a:pt x="0" y="18"/>
                      <a:pt x="10" y="19"/>
                      <a:pt x="1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1" name="Freeform 481">
                <a:extLst>
                  <a:ext uri="{FF2B5EF4-FFF2-40B4-BE49-F238E27FC236}">
                    <a16:creationId xmlns:a16="http://schemas.microsoft.com/office/drawing/2014/main" id="{E4D7B035-0CFF-5B24-F6F8-FE971E808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8" y="5151436"/>
                <a:ext cx="22225" cy="28575"/>
              </a:xfrm>
              <a:custGeom>
                <a:avLst/>
                <a:gdLst>
                  <a:gd name="T0" fmla="*/ 8 w 12"/>
                  <a:gd name="T1" fmla="*/ 15 h 16"/>
                  <a:gd name="T2" fmla="*/ 12 w 12"/>
                  <a:gd name="T3" fmla="*/ 8 h 16"/>
                  <a:gd name="T4" fmla="*/ 3 w 12"/>
                  <a:gd name="T5" fmla="*/ 1 h 16"/>
                  <a:gd name="T6" fmla="*/ 0 w 12"/>
                  <a:gd name="T7" fmla="*/ 10 h 16"/>
                  <a:gd name="T8" fmla="*/ 8 w 12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15"/>
                    </a:moveTo>
                    <a:cubicBezTo>
                      <a:pt x="11" y="14"/>
                      <a:pt x="12" y="11"/>
                      <a:pt x="12" y="8"/>
                    </a:cubicBezTo>
                    <a:cubicBezTo>
                      <a:pt x="12" y="5"/>
                      <a:pt x="6" y="0"/>
                      <a:pt x="3" y="1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3"/>
                      <a:pt x="5" y="16"/>
                      <a:pt x="8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2" name="Freeform 482">
                <a:extLst>
                  <a:ext uri="{FF2B5EF4-FFF2-40B4-BE49-F238E27FC236}">
                    <a16:creationId xmlns:a16="http://schemas.microsoft.com/office/drawing/2014/main" id="{1032C989-2D68-16C9-3363-16C81DC72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5154611"/>
                <a:ext cx="42863" cy="49213"/>
              </a:xfrm>
              <a:custGeom>
                <a:avLst/>
                <a:gdLst>
                  <a:gd name="T0" fmla="*/ 2 w 24"/>
                  <a:gd name="T1" fmla="*/ 19 h 27"/>
                  <a:gd name="T2" fmla="*/ 12 w 24"/>
                  <a:gd name="T3" fmla="*/ 24 h 27"/>
                  <a:gd name="T4" fmla="*/ 21 w 24"/>
                  <a:gd name="T5" fmla="*/ 15 h 27"/>
                  <a:gd name="T6" fmla="*/ 19 w 24"/>
                  <a:gd name="T7" fmla="*/ 1 h 27"/>
                  <a:gd name="T8" fmla="*/ 13 w 24"/>
                  <a:gd name="T9" fmla="*/ 5 h 27"/>
                  <a:gd name="T10" fmla="*/ 8 w 24"/>
                  <a:gd name="T11" fmla="*/ 9 h 27"/>
                  <a:gd name="T12" fmla="*/ 3 w 24"/>
                  <a:gd name="T13" fmla="*/ 12 h 27"/>
                  <a:gd name="T14" fmla="*/ 2 w 24"/>
                  <a:gd name="T15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7">
                    <a:moveTo>
                      <a:pt x="2" y="19"/>
                    </a:moveTo>
                    <a:cubicBezTo>
                      <a:pt x="5" y="22"/>
                      <a:pt x="10" y="27"/>
                      <a:pt x="12" y="24"/>
                    </a:cubicBezTo>
                    <a:cubicBezTo>
                      <a:pt x="15" y="21"/>
                      <a:pt x="24" y="20"/>
                      <a:pt x="21" y="15"/>
                    </a:cubicBezTo>
                    <a:cubicBezTo>
                      <a:pt x="18" y="9"/>
                      <a:pt x="20" y="3"/>
                      <a:pt x="19" y="1"/>
                    </a:cubicBezTo>
                    <a:cubicBezTo>
                      <a:pt x="17" y="0"/>
                      <a:pt x="13" y="2"/>
                      <a:pt x="13" y="5"/>
                    </a:cubicBezTo>
                    <a:cubicBezTo>
                      <a:pt x="14" y="9"/>
                      <a:pt x="10" y="12"/>
                      <a:pt x="8" y="9"/>
                    </a:cubicBezTo>
                    <a:cubicBezTo>
                      <a:pt x="6" y="5"/>
                      <a:pt x="1" y="7"/>
                      <a:pt x="3" y="12"/>
                    </a:cubicBezTo>
                    <a:cubicBezTo>
                      <a:pt x="4" y="16"/>
                      <a:pt x="0" y="17"/>
                      <a:pt x="2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3" name="Freeform 483">
                <a:extLst>
                  <a:ext uri="{FF2B5EF4-FFF2-40B4-BE49-F238E27FC236}">
                    <a16:creationId xmlns:a16="http://schemas.microsoft.com/office/drawing/2014/main" id="{71134D9D-20A1-1B95-C7AB-88CABA142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1613" y="5249861"/>
                <a:ext cx="41275" cy="25400"/>
              </a:xfrm>
              <a:custGeom>
                <a:avLst/>
                <a:gdLst>
                  <a:gd name="T0" fmla="*/ 8 w 23"/>
                  <a:gd name="T1" fmla="*/ 10 h 14"/>
                  <a:gd name="T2" fmla="*/ 21 w 23"/>
                  <a:gd name="T3" fmla="*/ 2 h 14"/>
                  <a:gd name="T4" fmla="*/ 13 w 23"/>
                  <a:gd name="T5" fmla="*/ 3 h 14"/>
                  <a:gd name="T6" fmla="*/ 7 w 23"/>
                  <a:gd name="T7" fmla="*/ 3 h 14"/>
                  <a:gd name="T8" fmla="*/ 0 w 23"/>
                  <a:gd name="T9" fmla="*/ 11 h 14"/>
                  <a:gd name="T10" fmla="*/ 8 w 23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8" y="10"/>
                    </a:moveTo>
                    <a:cubicBezTo>
                      <a:pt x="10" y="8"/>
                      <a:pt x="23" y="8"/>
                      <a:pt x="21" y="2"/>
                    </a:cubicBezTo>
                    <a:cubicBezTo>
                      <a:pt x="21" y="0"/>
                      <a:pt x="17" y="1"/>
                      <a:pt x="13" y="3"/>
                    </a:cubicBezTo>
                    <a:cubicBezTo>
                      <a:pt x="9" y="5"/>
                      <a:pt x="9" y="0"/>
                      <a:pt x="7" y="3"/>
                    </a:cubicBezTo>
                    <a:cubicBezTo>
                      <a:pt x="6" y="7"/>
                      <a:pt x="0" y="8"/>
                      <a:pt x="0" y="11"/>
                    </a:cubicBezTo>
                    <a:cubicBezTo>
                      <a:pt x="0" y="14"/>
                      <a:pt x="6" y="12"/>
                      <a:pt x="8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4" name="Freeform 484">
                <a:extLst>
                  <a:ext uri="{FF2B5EF4-FFF2-40B4-BE49-F238E27FC236}">
                    <a16:creationId xmlns:a16="http://schemas.microsoft.com/office/drawing/2014/main" id="{FBEE017F-10BA-B175-7165-A0A06175F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5237161"/>
                <a:ext cx="11113" cy="19050"/>
              </a:xfrm>
              <a:custGeom>
                <a:avLst/>
                <a:gdLst>
                  <a:gd name="T0" fmla="*/ 3 w 6"/>
                  <a:gd name="T1" fmla="*/ 9 h 10"/>
                  <a:gd name="T2" fmla="*/ 2 w 6"/>
                  <a:gd name="T3" fmla="*/ 2 h 10"/>
                  <a:gd name="T4" fmla="*/ 3 w 6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cubicBezTo>
                      <a:pt x="6" y="10"/>
                      <a:pt x="4" y="0"/>
                      <a:pt x="2" y="2"/>
                    </a:cubicBezTo>
                    <a:cubicBezTo>
                      <a:pt x="0" y="4"/>
                      <a:pt x="1" y="8"/>
                      <a:pt x="3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5" name="Freeform 485">
                <a:extLst>
                  <a:ext uri="{FF2B5EF4-FFF2-40B4-BE49-F238E27FC236}">
                    <a16:creationId xmlns:a16="http://schemas.microsoft.com/office/drawing/2014/main" id="{387CAD1B-EB03-9EBF-BB49-DA77420A0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5256211"/>
                <a:ext cx="7938" cy="12700"/>
              </a:xfrm>
              <a:custGeom>
                <a:avLst/>
                <a:gdLst>
                  <a:gd name="T0" fmla="*/ 5 w 5"/>
                  <a:gd name="T1" fmla="*/ 4 h 7"/>
                  <a:gd name="T2" fmla="*/ 1 w 5"/>
                  <a:gd name="T3" fmla="*/ 2 h 7"/>
                  <a:gd name="T4" fmla="*/ 5 w 5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5" y="2"/>
                      <a:pt x="1" y="0"/>
                      <a:pt x="1" y="2"/>
                    </a:cubicBezTo>
                    <a:cubicBezTo>
                      <a:pt x="0" y="4"/>
                      <a:pt x="5" y="7"/>
                      <a:pt x="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6" name="Freeform 486">
                <a:extLst>
                  <a:ext uri="{FF2B5EF4-FFF2-40B4-BE49-F238E27FC236}">
                    <a16:creationId xmlns:a16="http://schemas.microsoft.com/office/drawing/2014/main" id="{94928446-546E-EB45-2797-973B96260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5260974"/>
                <a:ext cx="9525" cy="12700"/>
              </a:xfrm>
              <a:custGeom>
                <a:avLst/>
                <a:gdLst>
                  <a:gd name="T0" fmla="*/ 5 w 5"/>
                  <a:gd name="T1" fmla="*/ 6 h 7"/>
                  <a:gd name="T2" fmla="*/ 2 w 5"/>
                  <a:gd name="T3" fmla="*/ 3 h 7"/>
                  <a:gd name="T4" fmla="*/ 5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5" y="4"/>
                      <a:pt x="3" y="0"/>
                      <a:pt x="2" y="3"/>
                    </a:cubicBezTo>
                    <a:cubicBezTo>
                      <a:pt x="0" y="6"/>
                      <a:pt x="4" y="7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7" name="Freeform 487">
                <a:extLst>
                  <a:ext uri="{FF2B5EF4-FFF2-40B4-BE49-F238E27FC236}">
                    <a16:creationId xmlns:a16="http://schemas.microsoft.com/office/drawing/2014/main" id="{3A697709-8AB2-0DEA-CA43-A91FC709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3988" y="5267324"/>
                <a:ext cx="14288" cy="12700"/>
              </a:xfrm>
              <a:custGeom>
                <a:avLst/>
                <a:gdLst>
                  <a:gd name="T0" fmla="*/ 7 w 8"/>
                  <a:gd name="T1" fmla="*/ 5 h 7"/>
                  <a:gd name="T2" fmla="*/ 2 w 8"/>
                  <a:gd name="T3" fmla="*/ 2 h 7"/>
                  <a:gd name="T4" fmla="*/ 7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7" y="5"/>
                    </a:moveTo>
                    <a:cubicBezTo>
                      <a:pt x="8" y="3"/>
                      <a:pt x="4" y="0"/>
                      <a:pt x="2" y="2"/>
                    </a:cubicBezTo>
                    <a:cubicBezTo>
                      <a:pt x="0" y="3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8" name="Freeform 488">
                <a:extLst>
                  <a:ext uri="{FF2B5EF4-FFF2-40B4-BE49-F238E27FC236}">
                    <a16:creationId xmlns:a16="http://schemas.microsoft.com/office/drawing/2014/main" id="{AB4308E6-C887-E776-1D70-0689FFE8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5275261"/>
                <a:ext cx="12700" cy="12700"/>
              </a:xfrm>
              <a:custGeom>
                <a:avLst/>
                <a:gdLst>
                  <a:gd name="T0" fmla="*/ 5 w 7"/>
                  <a:gd name="T1" fmla="*/ 6 h 7"/>
                  <a:gd name="T2" fmla="*/ 2 w 7"/>
                  <a:gd name="T3" fmla="*/ 2 h 7"/>
                  <a:gd name="T4" fmla="*/ 5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7" y="4"/>
                      <a:pt x="4" y="0"/>
                      <a:pt x="2" y="2"/>
                    </a:cubicBezTo>
                    <a:cubicBezTo>
                      <a:pt x="0" y="4"/>
                      <a:pt x="3" y="7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39" name="Freeform 489">
                <a:extLst>
                  <a:ext uri="{FF2B5EF4-FFF2-40B4-BE49-F238E27FC236}">
                    <a16:creationId xmlns:a16="http://schemas.microsoft.com/office/drawing/2014/main" id="{88042CA9-0E07-4C34-6DCE-C7757F291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5264149"/>
                <a:ext cx="14288" cy="11113"/>
              </a:xfrm>
              <a:custGeom>
                <a:avLst/>
                <a:gdLst>
                  <a:gd name="T0" fmla="*/ 8 w 8"/>
                  <a:gd name="T1" fmla="*/ 4 h 6"/>
                  <a:gd name="T2" fmla="*/ 0 w 8"/>
                  <a:gd name="T3" fmla="*/ 3 h 6"/>
                  <a:gd name="T4" fmla="*/ 8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8" y="2"/>
                      <a:pt x="1" y="0"/>
                      <a:pt x="0" y="3"/>
                    </a:cubicBezTo>
                    <a:cubicBezTo>
                      <a:pt x="0" y="6"/>
                      <a:pt x="8" y="6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0" name="Freeform 490">
                <a:extLst>
                  <a:ext uri="{FF2B5EF4-FFF2-40B4-BE49-F238E27FC236}">
                    <a16:creationId xmlns:a16="http://schemas.microsoft.com/office/drawing/2014/main" id="{B91ADB1B-0A6D-7A33-A43F-D40B89924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713" y="5329236"/>
                <a:ext cx="36513" cy="39688"/>
              </a:xfrm>
              <a:custGeom>
                <a:avLst/>
                <a:gdLst>
                  <a:gd name="T0" fmla="*/ 3 w 20"/>
                  <a:gd name="T1" fmla="*/ 20 h 22"/>
                  <a:gd name="T2" fmla="*/ 4 w 20"/>
                  <a:gd name="T3" fmla="*/ 22 h 22"/>
                  <a:gd name="T4" fmla="*/ 19 w 20"/>
                  <a:gd name="T5" fmla="*/ 12 h 22"/>
                  <a:gd name="T6" fmla="*/ 14 w 20"/>
                  <a:gd name="T7" fmla="*/ 4 h 22"/>
                  <a:gd name="T8" fmla="*/ 2 w 20"/>
                  <a:gd name="T9" fmla="*/ 5 h 22"/>
                  <a:gd name="T10" fmla="*/ 2 w 20"/>
                  <a:gd name="T11" fmla="*/ 13 h 22"/>
                  <a:gd name="T12" fmla="*/ 0 w 20"/>
                  <a:gd name="T13" fmla="*/ 16 h 22"/>
                  <a:gd name="T14" fmla="*/ 3 w 20"/>
                  <a:gd name="T1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2">
                    <a:moveTo>
                      <a:pt x="3" y="20"/>
                    </a:moveTo>
                    <a:cubicBezTo>
                      <a:pt x="3" y="22"/>
                      <a:pt x="4" y="22"/>
                      <a:pt x="4" y="22"/>
                    </a:cubicBezTo>
                    <a:cubicBezTo>
                      <a:pt x="6" y="22"/>
                      <a:pt x="20" y="15"/>
                      <a:pt x="19" y="12"/>
                    </a:cubicBezTo>
                    <a:cubicBezTo>
                      <a:pt x="17" y="9"/>
                      <a:pt x="14" y="7"/>
                      <a:pt x="14" y="4"/>
                    </a:cubicBezTo>
                    <a:cubicBezTo>
                      <a:pt x="14" y="1"/>
                      <a:pt x="3" y="0"/>
                      <a:pt x="2" y="5"/>
                    </a:cubicBezTo>
                    <a:cubicBezTo>
                      <a:pt x="1" y="10"/>
                      <a:pt x="4" y="12"/>
                      <a:pt x="2" y="13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18"/>
                      <a:pt x="2" y="18"/>
                      <a:pt x="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1" name="Freeform 491">
                <a:extLst>
                  <a:ext uri="{FF2B5EF4-FFF2-40B4-BE49-F238E27FC236}">
                    <a16:creationId xmlns:a16="http://schemas.microsoft.com/office/drawing/2014/main" id="{D3FF6A0F-B218-FC5D-B7D6-69F01695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6" y="5314949"/>
                <a:ext cx="11113" cy="6350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2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1"/>
                      <a:pt x="0" y="0"/>
                      <a:pt x="0" y="2"/>
                    </a:cubicBezTo>
                    <a:cubicBezTo>
                      <a:pt x="0" y="4"/>
                      <a:pt x="6" y="4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2" name="Freeform 492">
                <a:extLst>
                  <a:ext uri="{FF2B5EF4-FFF2-40B4-BE49-F238E27FC236}">
                    <a16:creationId xmlns:a16="http://schemas.microsoft.com/office/drawing/2014/main" id="{F63DA945-6DC0-0B48-F4F9-539690B72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51" y="5360986"/>
                <a:ext cx="33338" cy="28575"/>
              </a:xfrm>
              <a:custGeom>
                <a:avLst/>
                <a:gdLst>
                  <a:gd name="T0" fmla="*/ 1 w 18"/>
                  <a:gd name="T1" fmla="*/ 4 h 16"/>
                  <a:gd name="T2" fmla="*/ 2 w 18"/>
                  <a:gd name="T3" fmla="*/ 9 h 16"/>
                  <a:gd name="T4" fmla="*/ 6 w 18"/>
                  <a:gd name="T5" fmla="*/ 16 h 16"/>
                  <a:gd name="T6" fmla="*/ 18 w 18"/>
                  <a:gd name="T7" fmla="*/ 6 h 16"/>
                  <a:gd name="T8" fmla="*/ 11 w 18"/>
                  <a:gd name="T9" fmla="*/ 0 h 16"/>
                  <a:gd name="T10" fmla="*/ 1 w 18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" y="4"/>
                    </a:moveTo>
                    <a:cubicBezTo>
                      <a:pt x="1" y="7"/>
                      <a:pt x="3" y="7"/>
                      <a:pt x="2" y="9"/>
                    </a:cubicBezTo>
                    <a:cubicBezTo>
                      <a:pt x="0" y="12"/>
                      <a:pt x="2" y="16"/>
                      <a:pt x="6" y="16"/>
                    </a:cubicBezTo>
                    <a:cubicBezTo>
                      <a:pt x="9" y="16"/>
                      <a:pt x="18" y="15"/>
                      <a:pt x="18" y="6"/>
                    </a:cubicBezTo>
                    <a:cubicBezTo>
                      <a:pt x="17" y="3"/>
                      <a:pt x="13" y="0"/>
                      <a:pt x="11" y="0"/>
                    </a:cubicBezTo>
                    <a:cubicBezTo>
                      <a:pt x="9" y="0"/>
                      <a:pt x="1" y="1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3" name="Freeform 493">
                <a:extLst>
                  <a:ext uri="{FF2B5EF4-FFF2-40B4-BE49-F238E27FC236}">
                    <a16:creationId xmlns:a16="http://schemas.microsoft.com/office/drawing/2014/main" id="{44E2E741-C96A-CB23-278C-E55DF68E8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1" y="5341936"/>
                <a:ext cx="9525" cy="14288"/>
              </a:xfrm>
              <a:custGeom>
                <a:avLst/>
                <a:gdLst>
                  <a:gd name="T0" fmla="*/ 5 w 5"/>
                  <a:gd name="T1" fmla="*/ 2 h 8"/>
                  <a:gd name="T2" fmla="*/ 1 w 5"/>
                  <a:gd name="T3" fmla="*/ 6 h 8"/>
                  <a:gd name="T4" fmla="*/ 5 w 5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0"/>
                      <a:pt x="0" y="5"/>
                      <a:pt x="1" y="6"/>
                    </a:cubicBezTo>
                    <a:cubicBezTo>
                      <a:pt x="3" y="8"/>
                      <a:pt x="5" y="6"/>
                      <a:pt x="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4" name="Freeform 494">
                <a:extLst>
                  <a:ext uri="{FF2B5EF4-FFF2-40B4-BE49-F238E27FC236}">
                    <a16:creationId xmlns:a16="http://schemas.microsoft.com/office/drawing/2014/main" id="{92D41445-6C31-53B1-8BB3-05B073126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963" y="5343524"/>
                <a:ext cx="12700" cy="17463"/>
              </a:xfrm>
              <a:custGeom>
                <a:avLst/>
                <a:gdLst>
                  <a:gd name="T0" fmla="*/ 5 w 7"/>
                  <a:gd name="T1" fmla="*/ 4 h 9"/>
                  <a:gd name="T2" fmla="*/ 3 w 7"/>
                  <a:gd name="T3" fmla="*/ 1 h 9"/>
                  <a:gd name="T4" fmla="*/ 0 w 7"/>
                  <a:gd name="T5" fmla="*/ 2 h 9"/>
                  <a:gd name="T6" fmla="*/ 5 w 7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7" y="1"/>
                      <a:pt x="3" y="2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2" y="9"/>
                      <a:pt x="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5" name="Freeform 495">
                <a:extLst>
                  <a:ext uri="{FF2B5EF4-FFF2-40B4-BE49-F238E27FC236}">
                    <a16:creationId xmlns:a16="http://schemas.microsoft.com/office/drawing/2014/main" id="{4E095907-8456-DA94-A008-47EB0C87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1" y="5478461"/>
                <a:ext cx="11113" cy="15875"/>
              </a:xfrm>
              <a:custGeom>
                <a:avLst/>
                <a:gdLst>
                  <a:gd name="T0" fmla="*/ 1 w 6"/>
                  <a:gd name="T1" fmla="*/ 2 h 9"/>
                  <a:gd name="T2" fmla="*/ 3 w 6"/>
                  <a:gd name="T3" fmla="*/ 9 h 9"/>
                  <a:gd name="T4" fmla="*/ 1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0" y="4"/>
                      <a:pt x="1" y="9"/>
                      <a:pt x="3" y="9"/>
                    </a:cubicBezTo>
                    <a:cubicBezTo>
                      <a:pt x="6" y="9"/>
                      <a:pt x="3" y="0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6" name="Freeform 496">
                <a:extLst>
                  <a:ext uri="{FF2B5EF4-FFF2-40B4-BE49-F238E27FC236}">
                    <a16:creationId xmlns:a16="http://schemas.microsoft.com/office/drawing/2014/main" id="{C70306C7-ECA0-96D8-90E2-4234C3ED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1" y="5503861"/>
                <a:ext cx="12700" cy="12700"/>
              </a:xfrm>
              <a:custGeom>
                <a:avLst/>
                <a:gdLst>
                  <a:gd name="T0" fmla="*/ 2 w 7"/>
                  <a:gd name="T1" fmla="*/ 2 h 7"/>
                  <a:gd name="T2" fmla="*/ 3 w 7"/>
                  <a:gd name="T3" fmla="*/ 7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2"/>
                    </a:moveTo>
                    <a:cubicBezTo>
                      <a:pt x="1" y="2"/>
                      <a:pt x="0" y="7"/>
                      <a:pt x="3" y="7"/>
                    </a:cubicBezTo>
                    <a:cubicBezTo>
                      <a:pt x="7" y="7"/>
                      <a:pt x="6" y="0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7" name="Freeform 497">
                <a:extLst>
                  <a:ext uri="{FF2B5EF4-FFF2-40B4-BE49-F238E27FC236}">
                    <a16:creationId xmlns:a16="http://schemas.microsoft.com/office/drawing/2014/main" id="{B87AD180-CAC3-A1D0-5AB4-05911A6BF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1" y="5530849"/>
                <a:ext cx="7938" cy="11113"/>
              </a:xfrm>
              <a:custGeom>
                <a:avLst/>
                <a:gdLst>
                  <a:gd name="T0" fmla="*/ 4 w 5"/>
                  <a:gd name="T1" fmla="*/ 2 h 6"/>
                  <a:gd name="T2" fmla="*/ 0 w 5"/>
                  <a:gd name="T3" fmla="*/ 2 h 6"/>
                  <a:gd name="T4" fmla="*/ 4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1"/>
                      <a:pt x="0" y="0"/>
                      <a:pt x="0" y="2"/>
                    </a:cubicBezTo>
                    <a:cubicBezTo>
                      <a:pt x="0" y="3"/>
                      <a:pt x="3" y="6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8" name="Freeform 498">
                <a:extLst>
                  <a:ext uri="{FF2B5EF4-FFF2-40B4-BE49-F238E27FC236}">
                    <a16:creationId xmlns:a16="http://schemas.microsoft.com/office/drawing/2014/main" id="{03DB3D1B-360F-70C9-1BC0-58074FB4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5578474"/>
                <a:ext cx="20638" cy="23813"/>
              </a:xfrm>
              <a:custGeom>
                <a:avLst/>
                <a:gdLst>
                  <a:gd name="T0" fmla="*/ 10 w 11"/>
                  <a:gd name="T1" fmla="*/ 10 h 13"/>
                  <a:gd name="T2" fmla="*/ 1 w 11"/>
                  <a:gd name="T3" fmla="*/ 7 h 13"/>
                  <a:gd name="T4" fmla="*/ 10 w 11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10"/>
                    </a:moveTo>
                    <a:cubicBezTo>
                      <a:pt x="11" y="7"/>
                      <a:pt x="7" y="0"/>
                      <a:pt x="1" y="7"/>
                    </a:cubicBezTo>
                    <a:cubicBezTo>
                      <a:pt x="0" y="10"/>
                      <a:pt x="8" y="13"/>
                      <a:pt x="1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49" name="Freeform 499">
                <a:extLst>
                  <a:ext uri="{FF2B5EF4-FFF2-40B4-BE49-F238E27FC236}">
                    <a16:creationId xmlns:a16="http://schemas.microsoft.com/office/drawing/2014/main" id="{C25D1351-20AD-50E7-23DB-15EB3A0A9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7776" y="5624511"/>
                <a:ext cx="50800" cy="58738"/>
              </a:xfrm>
              <a:custGeom>
                <a:avLst/>
                <a:gdLst>
                  <a:gd name="T0" fmla="*/ 17 w 28"/>
                  <a:gd name="T1" fmla="*/ 19 h 32"/>
                  <a:gd name="T2" fmla="*/ 28 w 28"/>
                  <a:gd name="T3" fmla="*/ 11 h 32"/>
                  <a:gd name="T4" fmla="*/ 25 w 28"/>
                  <a:gd name="T5" fmla="*/ 8 h 32"/>
                  <a:gd name="T6" fmla="*/ 24 w 28"/>
                  <a:gd name="T7" fmla="*/ 7 h 32"/>
                  <a:gd name="T8" fmla="*/ 22 w 28"/>
                  <a:gd name="T9" fmla="*/ 3 h 32"/>
                  <a:gd name="T10" fmla="*/ 19 w 28"/>
                  <a:gd name="T11" fmla="*/ 4 h 32"/>
                  <a:gd name="T12" fmla="*/ 13 w 28"/>
                  <a:gd name="T13" fmla="*/ 7 h 32"/>
                  <a:gd name="T14" fmla="*/ 11 w 28"/>
                  <a:gd name="T15" fmla="*/ 15 h 32"/>
                  <a:gd name="T16" fmla="*/ 8 w 28"/>
                  <a:gd name="T17" fmla="*/ 19 h 32"/>
                  <a:gd name="T18" fmla="*/ 5 w 28"/>
                  <a:gd name="T19" fmla="*/ 21 h 32"/>
                  <a:gd name="T20" fmla="*/ 2 w 28"/>
                  <a:gd name="T21" fmla="*/ 20 h 32"/>
                  <a:gd name="T22" fmla="*/ 7 w 28"/>
                  <a:gd name="T23" fmla="*/ 28 h 32"/>
                  <a:gd name="T24" fmla="*/ 17 w 28"/>
                  <a:gd name="T2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2">
                    <a:moveTo>
                      <a:pt x="17" y="19"/>
                    </a:moveTo>
                    <a:cubicBezTo>
                      <a:pt x="23" y="17"/>
                      <a:pt x="28" y="13"/>
                      <a:pt x="28" y="11"/>
                    </a:cubicBezTo>
                    <a:cubicBezTo>
                      <a:pt x="28" y="8"/>
                      <a:pt x="26" y="5"/>
                      <a:pt x="25" y="8"/>
                    </a:cubicBezTo>
                    <a:cubicBezTo>
                      <a:pt x="24" y="11"/>
                      <a:pt x="23" y="10"/>
                      <a:pt x="24" y="7"/>
                    </a:cubicBezTo>
                    <a:cubicBezTo>
                      <a:pt x="24" y="3"/>
                      <a:pt x="23" y="0"/>
                      <a:pt x="22" y="3"/>
                    </a:cubicBezTo>
                    <a:cubicBezTo>
                      <a:pt x="21" y="7"/>
                      <a:pt x="19" y="6"/>
                      <a:pt x="19" y="4"/>
                    </a:cubicBezTo>
                    <a:cubicBezTo>
                      <a:pt x="19" y="2"/>
                      <a:pt x="15" y="4"/>
                      <a:pt x="13" y="7"/>
                    </a:cubicBezTo>
                    <a:cubicBezTo>
                      <a:pt x="11" y="10"/>
                      <a:pt x="13" y="15"/>
                      <a:pt x="11" y="15"/>
                    </a:cubicBezTo>
                    <a:cubicBezTo>
                      <a:pt x="8" y="15"/>
                      <a:pt x="8" y="17"/>
                      <a:pt x="8" y="19"/>
                    </a:cubicBezTo>
                    <a:cubicBezTo>
                      <a:pt x="8" y="22"/>
                      <a:pt x="6" y="24"/>
                      <a:pt x="5" y="21"/>
                    </a:cubicBezTo>
                    <a:cubicBezTo>
                      <a:pt x="4" y="18"/>
                      <a:pt x="3" y="18"/>
                      <a:pt x="2" y="20"/>
                    </a:cubicBezTo>
                    <a:cubicBezTo>
                      <a:pt x="0" y="25"/>
                      <a:pt x="3" y="32"/>
                      <a:pt x="7" y="28"/>
                    </a:cubicBezTo>
                    <a:cubicBezTo>
                      <a:pt x="10" y="25"/>
                      <a:pt x="11" y="21"/>
                      <a:pt x="1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0" name="Freeform 500">
                <a:extLst>
                  <a:ext uri="{FF2B5EF4-FFF2-40B4-BE49-F238E27FC236}">
                    <a16:creationId xmlns:a16="http://schemas.microsoft.com/office/drawing/2014/main" id="{66905639-C018-9D48-2CF3-AE6D6E767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6" y="5878511"/>
                <a:ext cx="7938" cy="11113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5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0"/>
                      <a:pt x="0" y="5"/>
                      <a:pt x="2" y="5"/>
                    </a:cubicBezTo>
                    <a:cubicBezTo>
                      <a:pt x="5" y="6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1" name="Freeform 501">
                <a:extLst>
                  <a:ext uri="{FF2B5EF4-FFF2-40B4-BE49-F238E27FC236}">
                    <a16:creationId xmlns:a16="http://schemas.microsoft.com/office/drawing/2014/main" id="{D0C0CB32-1B0E-490A-5ADE-A502A450E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01" y="5878511"/>
                <a:ext cx="31750" cy="38100"/>
              </a:xfrm>
              <a:custGeom>
                <a:avLst/>
                <a:gdLst>
                  <a:gd name="T0" fmla="*/ 4 w 17"/>
                  <a:gd name="T1" fmla="*/ 20 h 21"/>
                  <a:gd name="T2" fmla="*/ 14 w 17"/>
                  <a:gd name="T3" fmla="*/ 16 h 21"/>
                  <a:gd name="T4" fmla="*/ 11 w 17"/>
                  <a:gd name="T5" fmla="*/ 4 h 21"/>
                  <a:gd name="T6" fmla="*/ 11 w 17"/>
                  <a:gd name="T7" fmla="*/ 9 h 21"/>
                  <a:gd name="T8" fmla="*/ 9 w 17"/>
                  <a:gd name="T9" fmla="*/ 14 h 21"/>
                  <a:gd name="T10" fmla="*/ 4 w 17"/>
                  <a:gd name="T11" fmla="*/ 16 h 21"/>
                  <a:gd name="T12" fmla="*/ 4 w 17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4" y="20"/>
                    </a:moveTo>
                    <a:cubicBezTo>
                      <a:pt x="8" y="20"/>
                      <a:pt x="14" y="21"/>
                      <a:pt x="14" y="16"/>
                    </a:cubicBezTo>
                    <a:cubicBezTo>
                      <a:pt x="14" y="10"/>
                      <a:pt x="17" y="0"/>
                      <a:pt x="11" y="4"/>
                    </a:cubicBezTo>
                    <a:cubicBezTo>
                      <a:pt x="9" y="5"/>
                      <a:pt x="13" y="9"/>
                      <a:pt x="11" y="9"/>
                    </a:cubicBezTo>
                    <a:cubicBezTo>
                      <a:pt x="10" y="9"/>
                      <a:pt x="6" y="11"/>
                      <a:pt x="9" y="14"/>
                    </a:cubicBezTo>
                    <a:cubicBezTo>
                      <a:pt x="12" y="17"/>
                      <a:pt x="7" y="18"/>
                      <a:pt x="4" y="16"/>
                    </a:cubicBezTo>
                    <a:cubicBezTo>
                      <a:pt x="0" y="15"/>
                      <a:pt x="1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2" name="Freeform 502">
                <a:extLst>
                  <a:ext uri="{FF2B5EF4-FFF2-40B4-BE49-F238E27FC236}">
                    <a16:creationId xmlns:a16="http://schemas.microsoft.com/office/drawing/2014/main" id="{5873A2F6-394D-8D0F-E492-AB17B6DB6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6838" y="5953124"/>
                <a:ext cx="19050" cy="17463"/>
              </a:xfrm>
              <a:custGeom>
                <a:avLst/>
                <a:gdLst>
                  <a:gd name="T0" fmla="*/ 8 w 10"/>
                  <a:gd name="T1" fmla="*/ 9 h 9"/>
                  <a:gd name="T2" fmla="*/ 3 w 10"/>
                  <a:gd name="T3" fmla="*/ 3 h 9"/>
                  <a:gd name="T4" fmla="*/ 8 w 10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cubicBezTo>
                      <a:pt x="10" y="8"/>
                      <a:pt x="6" y="0"/>
                      <a:pt x="3" y="3"/>
                    </a:cubicBezTo>
                    <a:cubicBezTo>
                      <a:pt x="0" y="5"/>
                      <a:pt x="5" y="9"/>
                      <a:pt x="8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3" name="Freeform 503">
                <a:extLst>
                  <a:ext uri="{FF2B5EF4-FFF2-40B4-BE49-F238E27FC236}">
                    <a16:creationId xmlns:a16="http://schemas.microsoft.com/office/drawing/2014/main" id="{F72CFBC9-3F7E-01F6-BE40-E4CC3CD12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88" y="6067424"/>
                <a:ext cx="17463" cy="20638"/>
              </a:xfrm>
              <a:custGeom>
                <a:avLst/>
                <a:gdLst>
                  <a:gd name="T0" fmla="*/ 10 w 10"/>
                  <a:gd name="T1" fmla="*/ 5 h 11"/>
                  <a:gd name="T2" fmla="*/ 1 w 10"/>
                  <a:gd name="T3" fmla="*/ 6 h 11"/>
                  <a:gd name="T4" fmla="*/ 10 w 10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5"/>
                    </a:moveTo>
                    <a:cubicBezTo>
                      <a:pt x="10" y="2"/>
                      <a:pt x="2" y="0"/>
                      <a:pt x="1" y="6"/>
                    </a:cubicBezTo>
                    <a:cubicBezTo>
                      <a:pt x="0" y="11"/>
                      <a:pt x="9" y="9"/>
                      <a:pt x="1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4" name="Freeform 504">
                <a:extLst>
                  <a:ext uri="{FF2B5EF4-FFF2-40B4-BE49-F238E27FC236}">
                    <a16:creationId xmlns:a16="http://schemas.microsoft.com/office/drawing/2014/main" id="{46E5CF5B-A1D7-B8E0-1215-EE91A8715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6" y="6091236"/>
                <a:ext cx="17463" cy="14288"/>
              </a:xfrm>
              <a:custGeom>
                <a:avLst/>
                <a:gdLst>
                  <a:gd name="T0" fmla="*/ 7 w 10"/>
                  <a:gd name="T1" fmla="*/ 2 h 8"/>
                  <a:gd name="T2" fmla="*/ 5 w 10"/>
                  <a:gd name="T3" fmla="*/ 8 h 8"/>
                  <a:gd name="T4" fmla="*/ 7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7" y="2"/>
                    </a:moveTo>
                    <a:cubicBezTo>
                      <a:pt x="5" y="0"/>
                      <a:pt x="0" y="8"/>
                      <a:pt x="5" y="8"/>
                    </a:cubicBezTo>
                    <a:cubicBezTo>
                      <a:pt x="9" y="8"/>
                      <a:pt x="10" y="5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5" name="Freeform 505">
                <a:extLst>
                  <a:ext uri="{FF2B5EF4-FFF2-40B4-BE49-F238E27FC236}">
                    <a16:creationId xmlns:a16="http://schemas.microsoft.com/office/drawing/2014/main" id="{03A17AA3-BA1C-D17A-2852-B1964780F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4978399"/>
                <a:ext cx="60325" cy="39688"/>
              </a:xfrm>
              <a:custGeom>
                <a:avLst/>
                <a:gdLst>
                  <a:gd name="T0" fmla="*/ 32 w 33"/>
                  <a:gd name="T1" fmla="*/ 13 h 22"/>
                  <a:gd name="T2" fmla="*/ 30 w 33"/>
                  <a:gd name="T3" fmla="*/ 1 h 22"/>
                  <a:gd name="T4" fmla="*/ 22 w 33"/>
                  <a:gd name="T5" fmla="*/ 5 h 22"/>
                  <a:gd name="T6" fmla="*/ 11 w 33"/>
                  <a:gd name="T7" fmla="*/ 14 h 22"/>
                  <a:gd name="T8" fmla="*/ 1 w 33"/>
                  <a:gd name="T9" fmla="*/ 19 h 22"/>
                  <a:gd name="T10" fmla="*/ 32 w 33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2">
                    <a:moveTo>
                      <a:pt x="32" y="13"/>
                    </a:moveTo>
                    <a:cubicBezTo>
                      <a:pt x="33" y="7"/>
                      <a:pt x="33" y="3"/>
                      <a:pt x="30" y="1"/>
                    </a:cubicBezTo>
                    <a:cubicBezTo>
                      <a:pt x="27" y="0"/>
                      <a:pt x="21" y="0"/>
                      <a:pt x="22" y="5"/>
                    </a:cubicBezTo>
                    <a:cubicBezTo>
                      <a:pt x="23" y="10"/>
                      <a:pt x="15" y="13"/>
                      <a:pt x="11" y="14"/>
                    </a:cubicBezTo>
                    <a:cubicBezTo>
                      <a:pt x="7" y="16"/>
                      <a:pt x="0" y="16"/>
                      <a:pt x="1" y="19"/>
                    </a:cubicBezTo>
                    <a:cubicBezTo>
                      <a:pt x="3" y="22"/>
                      <a:pt x="31" y="19"/>
                      <a:pt x="3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6" name="Freeform 506">
                <a:extLst>
                  <a:ext uri="{FF2B5EF4-FFF2-40B4-BE49-F238E27FC236}">
                    <a16:creationId xmlns:a16="http://schemas.microsoft.com/office/drawing/2014/main" id="{2EF0394D-3A2F-E70F-2202-144094B13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0051" y="5014911"/>
                <a:ext cx="106363" cy="65088"/>
              </a:xfrm>
              <a:custGeom>
                <a:avLst/>
                <a:gdLst>
                  <a:gd name="T0" fmla="*/ 14 w 58"/>
                  <a:gd name="T1" fmla="*/ 33 h 35"/>
                  <a:gd name="T2" fmla="*/ 29 w 58"/>
                  <a:gd name="T3" fmla="*/ 25 h 35"/>
                  <a:gd name="T4" fmla="*/ 44 w 58"/>
                  <a:gd name="T5" fmla="*/ 26 h 35"/>
                  <a:gd name="T6" fmla="*/ 58 w 58"/>
                  <a:gd name="T7" fmla="*/ 16 h 35"/>
                  <a:gd name="T8" fmla="*/ 47 w 58"/>
                  <a:gd name="T9" fmla="*/ 12 h 35"/>
                  <a:gd name="T10" fmla="*/ 45 w 58"/>
                  <a:gd name="T11" fmla="*/ 10 h 35"/>
                  <a:gd name="T12" fmla="*/ 44 w 58"/>
                  <a:gd name="T13" fmla="*/ 4 h 35"/>
                  <a:gd name="T14" fmla="*/ 36 w 58"/>
                  <a:gd name="T15" fmla="*/ 4 h 35"/>
                  <a:gd name="T16" fmla="*/ 23 w 58"/>
                  <a:gd name="T17" fmla="*/ 4 h 35"/>
                  <a:gd name="T18" fmla="*/ 15 w 58"/>
                  <a:gd name="T19" fmla="*/ 13 h 35"/>
                  <a:gd name="T20" fmla="*/ 5 w 58"/>
                  <a:gd name="T21" fmla="*/ 19 h 35"/>
                  <a:gd name="T22" fmla="*/ 0 w 58"/>
                  <a:gd name="T23" fmla="*/ 25 h 35"/>
                  <a:gd name="T24" fmla="*/ 14 w 58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35">
                    <a:moveTo>
                      <a:pt x="14" y="33"/>
                    </a:moveTo>
                    <a:cubicBezTo>
                      <a:pt x="22" y="31"/>
                      <a:pt x="28" y="26"/>
                      <a:pt x="29" y="25"/>
                    </a:cubicBezTo>
                    <a:cubicBezTo>
                      <a:pt x="29" y="23"/>
                      <a:pt x="35" y="28"/>
                      <a:pt x="44" y="26"/>
                    </a:cubicBezTo>
                    <a:cubicBezTo>
                      <a:pt x="54" y="23"/>
                      <a:pt x="58" y="21"/>
                      <a:pt x="58" y="16"/>
                    </a:cubicBezTo>
                    <a:cubicBezTo>
                      <a:pt x="58" y="10"/>
                      <a:pt x="50" y="10"/>
                      <a:pt x="47" y="12"/>
                    </a:cubicBezTo>
                    <a:cubicBezTo>
                      <a:pt x="44" y="13"/>
                      <a:pt x="45" y="10"/>
                      <a:pt x="45" y="10"/>
                    </a:cubicBezTo>
                    <a:cubicBezTo>
                      <a:pt x="44" y="9"/>
                      <a:pt x="48" y="4"/>
                      <a:pt x="44" y="4"/>
                    </a:cubicBezTo>
                    <a:cubicBezTo>
                      <a:pt x="40" y="4"/>
                      <a:pt x="36" y="5"/>
                      <a:pt x="36" y="4"/>
                    </a:cubicBezTo>
                    <a:cubicBezTo>
                      <a:pt x="36" y="2"/>
                      <a:pt x="26" y="0"/>
                      <a:pt x="23" y="4"/>
                    </a:cubicBezTo>
                    <a:cubicBezTo>
                      <a:pt x="21" y="9"/>
                      <a:pt x="17" y="11"/>
                      <a:pt x="15" y="13"/>
                    </a:cubicBezTo>
                    <a:cubicBezTo>
                      <a:pt x="13" y="15"/>
                      <a:pt x="6" y="14"/>
                      <a:pt x="5" y="19"/>
                    </a:cubicBezTo>
                    <a:cubicBezTo>
                      <a:pt x="3" y="24"/>
                      <a:pt x="0" y="19"/>
                      <a:pt x="0" y="25"/>
                    </a:cubicBezTo>
                    <a:cubicBezTo>
                      <a:pt x="1" y="31"/>
                      <a:pt x="7" y="35"/>
                      <a:pt x="14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345" name="Line 530">
              <a:extLst>
                <a:ext uri="{FF2B5EF4-FFF2-40B4-BE49-F238E27FC236}">
                  <a16:creationId xmlns:a16="http://schemas.microsoft.com/office/drawing/2014/main" id="{D529406B-E094-F534-B9DD-94E0DDC68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6226" y="5195886"/>
              <a:ext cx="708025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6" name="Line 531">
              <a:extLst>
                <a:ext uri="{FF2B5EF4-FFF2-40B4-BE49-F238E27FC236}">
                  <a16:creationId xmlns:a16="http://schemas.microsoft.com/office/drawing/2014/main" id="{06F1AA2F-C74E-5C57-A179-4DC1C2954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288" y="5329236"/>
              <a:ext cx="207963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7" name="Freeform 533">
              <a:extLst>
                <a:ext uri="{FF2B5EF4-FFF2-40B4-BE49-F238E27FC236}">
                  <a16:creationId xmlns:a16="http://schemas.microsoft.com/office/drawing/2014/main" id="{FC9CB6A4-8323-C681-D1B0-13F1B7BD6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8488" y="5267324"/>
              <a:ext cx="290513" cy="390525"/>
            </a:xfrm>
            <a:custGeom>
              <a:avLst/>
              <a:gdLst>
                <a:gd name="T0" fmla="*/ 71 w 159"/>
                <a:gd name="T1" fmla="*/ 207 h 213"/>
                <a:gd name="T2" fmla="*/ 0 w 159"/>
                <a:gd name="T3" fmla="*/ 79 h 213"/>
                <a:gd name="T4" fmla="*/ 80 w 159"/>
                <a:gd name="T5" fmla="*/ 0 h 213"/>
                <a:gd name="T6" fmla="*/ 159 w 159"/>
                <a:gd name="T7" fmla="*/ 79 h 213"/>
                <a:gd name="T8" fmla="*/ 88 w 159"/>
                <a:gd name="T9" fmla="*/ 207 h 213"/>
                <a:gd name="T10" fmla="*/ 71 w 159"/>
                <a:gd name="T11" fmla="*/ 207 h 213"/>
                <a:gd name="T12" fmla="*/ 80 w 159"/>
                <a:gd name="T13" fmla="*/ 112 h 213"/>
                <a:gd name="T14" fmla="*/ 113 w 159"/>
                <a:gd name="T15" fmla="*/ 79 h 213"/>
                <a:gd name="T16" fmla="*/ 80 w 159"/>
                <a:gd name="T17" fmla="*/ 46 h 213"/>
                <a:gd name="T18" fmla="*/ 47 w 159"/>
                <a:gd name="T19" fmla="*/ 79 h 213"/>
                <a:gd name="T20" fmla="*/ 80 w 159"/>
                <a:gd name="T21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3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3" y="0"/>
                    <a:pt x="159" y="36"/>
                    <a:pt x="159" y="79"/>
                  </a:cubicBezTo>
                  <a:cubicBezTo>
                    <a:pt x="159" y="111"/>
                    <a:pt x="148" y="120"/>
                    <a:pt x="88" y="207"/>
                  </a:cubicBezTo>
                  <a:cubicBezTo>
                    <a:pt x="84" y="213"/>
                    <a:pt x="75" y="213"/>
                    <a:pt x="71" y="207"/>
                  </a:cubicBezTo>
                  <a:close/>
                  <a:moveTo>
                    <a:pt x="80" y="112"/>
                  </a:moveTo>
                  <a:cubicBezTo>
                    <a:pt x="98" y="112"/>
                    <a:pt x="113" y="98"/>
                    <a:pt x="113" y="79"/>
                  </a:cubicBezTo>
                  <a:cubicBezTo>
                    <a:pt x="113" y="61"/>
                    <a:pt x="98" y="46"/>
                    <a:pt x="80" y="46"/>
                  </a:cubicBezTo>
                  <a:cubicBezTo>
                    <a:pt x="61" y="46"/>
                    <a:pt x="47" y="61"/>
                    <a:pt x="47" y="79"/>
                  </a:cubicBezTo>
                  <a:cubicBezTo>
                    <a:pt x="47" y="98"/>
                    <a:pt x="61" y="112"/>
                    <a:pt x="80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8" name="Freeform 534">
              <a:extLst>
                <a:ext uri="{FF2B5EF4-FFF2-40B4-BE49-F238E27FC236}">
                  <a16:creationId xmlns:a16="http://schemas.microsoft.com/office/drawing/2014/main" id="{3503BEF5-7600-FAEF-1E29-212730EC2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3026" y="4935536"/>
              <a:ext cx="292100" cy="390525"/>
            </a:xfrm>
            <a:custGeom>
              <a:avLst/>
              <a:gdLst>
                <a:gd name="T0" fmla="*/ 71 w 159"/>
                <a:gd name="T1" fmla="*/ 207 h 212"/>
                <a:gd name="T2" fmla="*/ 0 w 159"/>
                <a:gd name="T3" fmla="*/ 79 h 212"/>
                <a:gd name="T4" fmla="*/ 79 w 159"/>
                <a:gd name="T5" fmla="*/ 0 h 212"/>
                <a:gd name="T6" fmla="*/ 159 w 159"/>
                <a:gd name="T7" fmla="*/ 79 h 212"/>
                <a:gd name="T8" fmla="*/ 88 w 159"/>
                <a:gd name="T9" fmla="*/ 207 h 212"/>
                <a:gd name="T10" fmla="*/ 71 w 159"/>
                <a:gd name="T11" fmla="*/ 207 h 212"/>
                <a:gd name="T12" fmla="*/ 79 w 159"/>
                <a:gd name="T13" fmla="*/ 112 h 212"/>
                <a:gd name="T14" fmla="*/ 113 w 159"/>
                <a:gd name="T15" fmla="*/ 79 h 212"/>
                <a:gd name="T16" fmla="*/ 79 w 159"/>
                <a:gd name="T17" fmla="*/ 46 h 212"/>
                <a:gd name="T18" fmla="*/ 46 w 159"/>
                <a:gd name="T19" fmla="*/ 79 h 212"/>
                <a:gd name="T20" fmla="*/ 79 w 159"/>
                <a:gd name="T21" fmla="*/ 1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2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5"/>
                    <a:pt x="36" y="0"/>
                    <a:pt x="79" y="0"/>
                  </a:cubicBezTo>
                  <a:cubicBezTo>
                    <a:pt x="123" y="0"/>
                    <a:pt x="159" y="35"/>
                    <a:pt x="159" y="79"/>
                  </a:cubicBezTo>
                  <a:cubicBezTo>
                    <a:pt x="159" y="111"/>
                    <a:pt x="148" y="120"/>
                    <a:pt x="88" y="207"/>
                  </a:cubicBezTo>
                  <a:cubicBezTo>
                    <a:pt x="84" y="212"/>
                    <a:pt x="75" y="212"/>
                    <a:pt x="71" y="207"/>
                  </a:cubicBezTo>
                  <a:close/>
                  <a:moveTo>
                    <a:pt x="79" y="112"/>
                  </a:moveTo>
                  <a:cubicBezTo>
                    <a:pt x="98" y="112"/>
                    <a:pt x="113" y="97"/>
                    <a:pt x="113" y="79"/>
                  </a:cubicBezTo>
                  <a:cubicBezTo>
                    <a:pt x="113" y="61"/>
                    <a:pt x="98" y="46"/>
                    <a:pt x="79" y="46"/>
                  </a:cubicBezTo>
                  <a:cubicBezTo>
                    <a:pt x="61" y="46"/>
                    <a:pt x="46" y="61"/>
                    <a:pt x="46" y="79"/>
                  </a:cubicBezTo>
                  <a:cubicBezTo>
                    <a:pt x="46" y="97"/>
                    <a:pt x="61" y="112"/>
                    <a:pt x="79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F7627C6A-39A5-2F96-F7FE-7A7C6E4944CC}"/>
                </a:ext>
              </a:extLst>
            </p:cNvPr>
            <p:cNvSpPr txBox="1"/>
            <p:nvPr/>
          </p:nvSpPr>
          <p:spPr>
            <a:xfrm>
              <a:off x="7278813" y="4885107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solidFill>
                    <a:schemeClr val="bg1">
                      <a:lumMod val="85000"/>
                    </a:schemeClr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TRONDHEIM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D9D2A65E-A7EE-7B8D-C95C-2201393F2280}"/>
                </a:ext>
              </a:extLst>
            </p:cNvPr>
            <p:cNvSpPr txBox="1"/>
            <p:nvPr/>
          </p:nvSpPr>
          <p:spPr>
            <a:xfrm>
              <a:off x="7278813" y="5071756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solidFill>
                    <a:schemeClr val="bg1">
                      <a:lumMod val="85000"/>
                    </a:schemeClr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ÅLESUND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FA317EB3-F7F8-7D5B-2958-6EE9F14368BF}"/>
                </a:ext>
              </a:extLst>
            </p:cNvPr>
            <p:cNvSpPr txBox="1"/>
            <p:nvPr/>
          </p:nvSpPr>
          <p:spPr>
            <a:xfrm>
              <a:off x="7278813" y="5216894"/>
              <a:ext cx="10125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>
                  <a:solidFill>
                    <a:schemeClr val="bg1">
                      <a:lumMod val="85000"/>
                    </a:schemeClr>
                  </a:solidFill>
                  <a:latin typeface="Open Sans Condensed Condensed" panose="020B0806030504020204" pitchFamily="34" charset="0"/>
                  <a:ea typeface="Open Sans Condensed Condensed" panose="020B0806030504020204" pitchFamily="34" charset="0"/>
                  <a:cs typeface="Open Sans Condensed Condensed" panose="020B0806030504020204" pitchFamily="34" charset="0"/>
                </a:rPr>
                <a:t>GJØVIK</a:t>
              </a:r>
            </a:p>
          </p:txBody>
        </p:sp>
        <p:sp>
          <p:nvSpPr>
            <p:cNvPr id="352" name="Line 529">
              <a:extLst>
                <a:ext uri="{FF2B5EF4-FFF2-40B4-BE49-F238E27FC236}">
                  <a16:creationId xmlns:a16="http://schemas.microsoft.com/office/drawing/2014/main" id="{F360F21C-F07B-4555-0C29-866976F1F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5313" y="5003799"/>
              <a:ext cx="392113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3" name="Freeform 532">
              <a:extLst>
                <a:ext uri="{FF2B5EF4-FFF2-40B4-BE49-F238E27FC236}">
                  <a16:creationId xmlns:a16="http://schemas.microsoft.com/office/drawing/2014/main" id="{428A223E-6DD0-C2CA-8781-47367142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9263" y="4752974"/>
              <a:ext cx="288925" cy="388938"/>
            </a:xfrm>
            <a:custGeom>
              <a:avLst/>
              <a:gdLst>
                <a:gd name="T0" fmla="*/ 71 w 158"/>
                <a:gd name="T1" fmla="*/ 207 h 212"/>
                <a:gd name="T2" fmla="*/ 0 w 158"/>
                <a:gd name="T3" fmla="*/ 79 h 212"/>
                <a:gd name="T4" fmla="*/ 79 w 158"/>
                <a:gd name="T5" fmla="*/ 0 h 212"/>
                <a:gd name="T6" fmla="*/ 158 w 158"/>
                <a:gd name="T7" fmla="*/ 79 h 212"/>
                <a:gd name="T8" fmla="*/ 87 w 158"/>
                <a:gd name="T9" fmla="*/ 207 h 212"/>
                <a:gd name="T10" fmla="*/ 71 w 158"/>
                <a:gd name="T11" fmla="*/ 207 h 212"/>
                <a:gd name="T12" fmla="*/ 79 w 158"/>
                <a:gd name="T13" fmla="*/ 112 h 212"/>
                <a:gd name="T14" fmla="*/ 112 w 158"/>
                <a:gd name="T15" fmla="*/ 79 h 212"/>
                <a:gd name="T16" fmla="*/ 79 w 158"/>
                <a:gd name="T17" fmla="*/ 46 h 212"/>
                <a:gd name="T18" fmla="*/ 46 w 158"/>
                <a:gd name="T19" fmla="*/ 79 h 212"/>
                <a:gd name="T20" fmla="*/ 79 w 158"/>
                <a:gd name="T21" fmla="*/ 1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212">
                  <a:moveTo>
                    <a:pt x="71" y="207"/>
                  </a:moveTo>
                  <a:cubicBezTo>
                    <a:pt x="11" y="120"/>
                    <a:pt x="0" y="111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23" y="0"/>
                    <a:pt x="158" y="35"/>
                    <a:pt x="158" y="79"/>
                  </a:cubicBezTo>
                  <a:cubicBezTo>
                    <a:pt x="158" y="111"/>
                    <a:pt x="147" y="120"/>
                    <a:pt x="87" y="207"/>
                  </a:cubicBezTo>
                  <a:cubicBezTo>
                    <a:pt x="83" y="212"/>
                    <a:pt x="75" y="212"/>
                    <a:pt x="71" y="207"/>
                  </a:cubicBezTo>
                  <a:close/>
                  <a:moveTo>
                    <a:pt x="79" y="112"/>
                  </a:moveTo>
                  <a:cubicBezTo>
                    <a:pt x="97" y="112"/>
                    <a:pt x="112" y="97"/>
                    <a:pt x="112" y="79"/>
                  </a:cubicBezTo>
                  <a:cubicBezTo>
                    <a:pt x="112" y="61"/>
                    <a:pt x="97" y="46"/>
                    <a:pt x="79" y="46"/>
                  </a:cubicBezTo>
                  <a:cubicBezTo>
                    <a:pt x="61" y="46"/>
                    <a:pt x="46" y="61"/>
                    <a:pt x="46" y="79"/>
                  </a:cubicBezTo>
                  <a:cubicBezTo>
                    <a:pt x="46" y="97"/>
                    <a:pt x="61" y="112"/>
                    <a:pt x="79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6199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557" y="409075"/>
            <a:ext cx="9557019" cy="1515978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lIns="90000" tIns="46800" rIns="90000" bIns="46800" anchor="b" anchorCtr="0">
            <a:normAutofit/>
          </a:bodyPr>
          <a:lstStyle>
            <a:lvl1pPr>
              <a:defRPr sz="4000" cap="none" baseline="0">
                <a:ln>
                  <a:noFill/>
                </a:ln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249904"/>
            <a:ext cx="11055451" cy="405945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514350" indent="-514350">
              <a:buFont typeface="+mj-lt"/>
              <a:buAutoNum type="arabicPeriod"/>
              <a:defRPr>
                <a:latin typeface="+mn-lt"/>
              </a:defRPr>
            </a:lvl1pPr>
            <a:lvl2pPr marL="609585" indent="0">
              <a:buFont typeface="+mj-lt"/>
              <a:buNone/>
              <a:defRPr>
                <a:latin typeface="+mn-lt"/>
              </a:defRPr>
            </a:lvl2pPr>
            <a:lvl3pPr marL="1219170" indent="0">
              <a:buFont typeface="+mj-lt"/>
              <a:buNone/>
              <a:defRPr>
                <a:latin typeface="+mn-lt"/>
              </a:defRPr>
            </a:lvl3pPr>
            <a:lvl4pPr marL="1828755" indent="0">
              <a:buFont typeface="+mj-lt"/>
              <a:buNone/>
              <a:defRPr>
                <a:latin typeface="+mn-lt"/>
              </a:defRPr>
            </a:lvl4pPr>
            <a:lvl5pPr marL="2438339" indent="0">
              <a:buFont typeface="+mj-lt"/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6165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F3B408-862C-9D42-DB9E-4F2EFBCDAE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 for å legge inn bakgrunnsbilde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B4EA86-E703-DC40-81E1-563572BAE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8704" y="300789"/>
            <a:ext cx="9279107" cy="157677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B741-2AD2-8F4D-996C-F33E5B10A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76" y="3872435"/>
            <a:ext cx="8593137" cy="1984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Mengde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bør</a:t>
            </a:r>
            <a:r>
              <a:rPr lang="en-GB"/>
              <a:t> </a:t>
            </a:r>
            <a:r>
              <a:rPr lang="en-GB" err="1"/>
              <a:t>begrenses</a:t>
            </a:r>
            <a:r>
              <a:rPr lang="en-GB"/>
              <a:t>. </a:t>
            </a:r>
            <a:r>
              <a:rPr lang="en-GB" err="1"/>
              <a:t>Brukt</a:t>
            </a:r>
            <a:r>
              <a:rPr lang="en-GB"/>
              <a:t> </a:t>
            </a:r>
            <a:r>
              <a:rPr lang="en-GB" err="1"/>
              <a:t>notatfeltet</a:t>
            </a:r>
            <a:r>
              <a:rPr lang="en-GB"/>
              <a:t> </a:t>
            </a:r>
            <a:r>
              <a:rPr lang="en-GB" err="1"/>
              <a:t>aktivt</a:t>
            </a:r>
            <a:r>
              <a:rPr lang="en-GB"/>
              <a:t>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 err="1"/>
              <a:t>mottaker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lytte</a:t>
            </a:r>
            <a:r>
              <a:rPr lang="en-GB"/>
              <a:t> </a:t>
            </a:r>
            <a:r>
              <a:rPr lang="en-GB" err="1"/>
              <a:t>istedenfor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lese.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også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lesbarheten</a:t>
            </a:r>
            <a:r>
              <a:rPr lang="en-GB"/>
              <a:t>, </a:t>
            </a:r>
            <a:r>
              <a:rPr lang="en-GB" err="1"/>
              <a:t>bruk</a:t>
            </a:r>
            <a:r>
              <a:rPr lang="en-GB"/>
              <a:t> </a:t>
            </a:r>
            <a:r>
              <a:rPr lang="en-GB" err="1"/>
              <a:t>helst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mindre</a:t>
            </a:r>
            <a:r>
              <a:rPr lang="en-GB"/>
              <a:t> </a:t>
            </a:r>
            <a:r>
              <a:rPr lang="en-GB" err="1"/>
              <a:t>skriftstørrelse</a:t>
            </a:r>
            <a:r>
              <a:rPr lang="en-GB"/>
              <a:t> </a:t>
            </a:r>
            <a:r>
              <a:rPr lang="en-GB" err="1"/>
              <a:t>enn</a:t>
            </a:r>
            <a:r>
              <a:rPr lang="en-GB"/>
              <a:t> 20. Husk at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påvirker</a:t>
            </a:r>
            <a:r>
              <a:rPr lang="en-GB"/>
              <a:t> </a:t>
            </a:r>
            <a:r>
              <a:rPr lang="en-GB" err="1"/>
              <a:t>kontrast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lesbarhet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plasseres</a:t>
            </a:r>
            <a:r>
              <a:rPr lang="en-GB"/>
              <a:t> der det er </a:t>
            </a:r>
            <a:r>
              <a:rPr lang="en-GB" err="1"/>
              <a:t>hensiktsmessig</a:t>
            </a:r>
            <a:r>
              <a:rPr lang="en-GB"/>
              <a:t>. </a:t>
            </a: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803100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62973"/>
            <a:ext cx="3296095" cy="861774"/>
          </a:xfrm>
          <a:prstGeom prst="rect">
            <a:avLst/>
          </a:prstGeom>
          <a:noFill/>
        </p:spPr>
        <p:txBody>
          <a:bodyPr wrap="none" anchor="b">
            <a:spAutoFit/>
          </a:bodyPr>
          <a:lstStyle>
            <a:lvl1pPr marL="0" indent="0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038552"/>
            <a:ext cx="5381625" cy="305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C7BE6E-FBE7-4D74-706A-856EBF314809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0" y="494"/>
            <a:ext cx="5634037" cy="6857506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420251" y="0"/>
                </a:lnTo>
                <a:lnTo>
                  <a:pt x="420251" y="1693283"/>
                </a:lnTo>
                <a:cubicBezTo>
                  <a:pt x="420251" y="1821014"/>
                  <a:pt x="523798" y="1924561"/>
                  <a:pt x="651529" y="1924561"/>
                </a:cubicBezTo>
                <a:lnTo>
                  <a:pt x="1576615" y="1924561"/>
                </a:lnTo>
                <a:cubicBezTo>
                  <a:pt x="1704346" y="1924561"/>
                  <a:pt x="1807893" y="1821014"/>
                  <a:pt x="1807893" y="1693283"/>
                </a:cubicBezTo>
                <a:lnTo>
                  <a:pt x="1807893" y="0"/>
                </a:ln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Trykk på ikonet </a:t>
            </a:r>
          </a:p>
          <a:p>
            <a:r>
              <a:rPr lang="nb-NO" dirty="0"/>
              <a:t>for å legge til </a:t>
            </a:r>
          </a:p>
          <a:p>
            <a:r>
              <a:rPr lang="nb-NO" dirty="0"/>
              <a:t>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856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944" y="2177715"/>
            <a:ext cx="5634036" cy="125128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942" y="3823593"/>
            <a:ext cx="5634038" cy="2017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 dirty="0"/>
            </a:br>
            <a:r>
              <a:rPr lang="nb-NO" dirty="0"/>
              <a:t>Husk alternativ tekst og fotokreditering på bildet.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96EFBD-763E-DF20-6B16-B0337BCF2F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6557963" y="494"/>
            <a:ext cx="5634037" cy="6857506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309915 w 5634037"/>
              <a:gd name="connsiteY4" fmla="*/ 1324486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17" fmla="*/ 0 w 5634037"/>
              <a:gd name="connsiteY17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1693283 h 6857506"/>
              <a:gd name="connsiteX5" fmla="*/ 1807893 w 5634037"/>
              <a:gd name="connsiteY5" fmla="*/ 0 h 6857506"/>
              <a:gd name="connsiteX6" fmla="*/ 5634037 w 5634037"/>
              <a:gd name="connsiteY6" fmla="*/ 0 h 6857506"/>
              <a:gd name="connsiteX7" fmla="*/ 5634037 w 5634037"/>
              <a:gd name="connsiteY7" fmla="*/ 6857506 h 6857506"/>
              <a:gd name="connsiteX8" fmla="*/ 5634036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0 h 6857506"/>
              <a:gd name="connsiteX5" fmla="*/ 5634037 w 5634037"/>
              <a:gd name="connsiteY5" fmla="*/ 0 h 6857506"/>
              <a:gd name="connsiteX6" fmla="*/ 5634037 w 5634037"/>
              <a:gd name="connsiteY6" fmla="*/ 6857506 h 6857506"/>
              <a:gd name="connsiteX7" fmla="*/ 5634036 w 5634037"/>
              <a:gd name="connsiteY7" fmla="*/ 6857506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1807893 w 5634037"/>
              <a:gd name="connsiteY3" fmla="*/ 0 h 6857506"/>
              <a:gd name="connsiteX4" fmla="*/ 5634037 w 5634037"/>
              <a:gd name="connsiteY4" fmla="*/ 0 h 6857506"/>
              <a:gd name="connsiteX5" fmla="*/ 5634037 w 5634037"/>
              <a:gd name="connsiteY5" fmla="*/ 6857506 h 6857506"/>
              <a:gd name="connsiteX6" fmla="*/ 5634036 w 5634037"/>
              <a:gd name="connsiteY6" fmla="*/ 6857506 h 6857506"/>
              <a:gd name="connsiteX7" fmla="*/ 5634036 w 5634037"/>
              <a:gd name="connsiteY7" fmla="*/ 4938219 h 6857506"/>
              <a:gd name="connsiteX8" fmla="*/ 5633807 w 5634037"/>
              <a:gd name="connsiteY8" fmla="*/ 4938219 h 6857506"/>
              <a:gd name="connsiteX9" fmla="*/ 5624104 w 5634037"/>
              <a:gd name="connsiteY9" fmla="*/ 5130378 h 6857506"/>
              <a:gd name="connsiteX10" fmla="*/ 3710208 w 5634037"/>
              <a:gd name="connsiteY10" fmla="*/ 6857506 h 6857506"/>
              <a:gd name="connsiteX11" fmla="*/ 3709986 w 5634037"/>
              <a:gd name="connsiteY11" fmla="*/ 6857494 h 6857506"/>
              <a:gd name="connsiteX12" fmla="*/ 3709986 w 5634037"/>
              <a:gd name="connsiteY12" fmla="*/ 6857506 h 6857506"/>
              <a:gd name="connsiteX13" fmla="*/ 0 w 5634037"/>
              <a:gd name="connsiteY13" fmla="*/ 6857506 h 6857506"/>
              <a:gd name="connsiteX14" fmla="*/ 0 w 5634037"/>
              <a:gd name="connsiteY14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1807893 w 5634037"/>
              <a:gd name="connsiteY2" fmla="*/ 0 h 6857506"/>
              <a:gd name="connsiteX3" fmla="*/ 5634037 w 5634037"/>
              <a:gd name="connsiteY3" fmla="*/ 0 h 6857506"/>
              <a:gd name="connsiteX4" fmla="*/ 5634037 w 5634037"/>
              <a:gd name="connsiteY4" fmla="*/ 6857506 h 6857506"/>
              <a:gd name="connsiteX5" fmla="*/ 5634036 w 5634037"/>
              <a:gd name="connsiteY5" fmla="*/ 6857506 h 6857506"/>
              <a:gd name="connsiteX6" fmla="*/ 5634036 w 5634037"/>
              <a:gd name="connsiteY6" fmla="*/ 4938219 h 6857506"/>
              <a:gd name="connsiteX7" fmla="*/ 5633807 w 5634037"/>
              <a:gd name="connsiteY7" fmla="*/ 4938219 h 6857506"/>
              <a:gd name="connsiteX8" fmla="*/ 5624104 w 5634037"/>
              <a:gd name="connsiteY8" fmla="*/ 5130378 h 6857506"/>
              <a:gd name="connsiteX9" fmla="*/ 3710208 w 5634037"/>
              <a:gd name="connsiteY9" fmla="*/ 6857506 h 6857506"/>
              <a:gd name="connsiteX10" fmla="*/ 3709986 w 5634037"/>
              <a:gd name="connsiteY10" fmla="*/ 6857494 h 6857506"/>
              <a:gd name="connsiteX11" fmla="*/ 3709986 w 5634037"/>
              <a:gd name="connsiteY11" fmla="*/ 6857506 h 6857506"/>
              <a:gd name="connsiteX12" fmla="*/ 0 w 5634037"/>
              <a:gd name="connsiteY12" fmla="*/ 6857506 h 6857506"/>
              <a:gd name="connsiteX13" fmla="*/ 0 w 5634037"/>
              <a:gd name="connsiteY13" fmla="*/ 0 h 6857506"/>
              <a:gd name="connsiteX0" fmla="*/ 0 w 5634037"/>
              <a:gd name="connsiteY0" fmla="*/ 0 h 6857506"/>
              <a:gd name="connsiteX1" fmla="*/ 1807893 w 5634037"/>
              <a:gd name="connsiteY1" fmla="*/ 0 h 6857506"/>
              <a:gd name="connsiteX2" fmla="*/ 5634037 w 5634037"/>
              <a:gd name="connsiteY2" fmla="*/ 0 h 6857506"/>
              <a:gd name="connsiteX3" fmla="*/ 5634037 w 5634037"/>
              <a:gd name="connsiteY3" fmla="*/ 6857506 h 6857506"/>
              <a:gd name="connsiteX4" fmla="*/ 5634036 w 5634037"/>
              <a:gd name="connsiteY4" fmla="*/ 6857506 h 6857506"/>
              <a:gd name="connsiteX5" fmla="*/ 5634036 w 5634037"/>
              <a:gd name="connsiteY5" fmla="*/ 4938219 h 6857506"/>
              <a:gd name="connsiteX6" fmla="*/ 5633807 w 5634037"/>
              <a:gd name="connsiteY6" fmla="*/ 4938219 h 6857506"/>
              <a:gd name="connsiteX7" fmla="*/ 5624104 w 5634037"/>
              <a:gd name="connsiteY7" fmla="*/ 5130378 h 6857506"/>
              <a:gd name="connsiteX8" fmla="*/ 3710208 w 5634037"/>
              <a:gd name="connsiteY8" fmla="*/ 6857506 h 6857506"/>
              <a:gd name="connsiteX9" fmla="*/ 3709986 w 5634037"/>
              <a:gd name="connsiteY9" fmla="*/ 6857494 h 6857506"/>
              <a:gd name="connsiteX10" fmla="*/ 3709986 w 5634037"/>
              <a:gd name="connsiteY10" fmla="*/ 6857506 h 6857506"/>
              <a:gd name="connsiteX11" fmla="*/ 0 w 5634037"/>
              <a:gd name="connsiteY11" fmla="*/ 6857506 h 6857506"/>
              <a:gd name="connsiteX12" fmla="*/ 0 w 5634037"/>
              <a:gd name="connsiteY12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6857506 h 6857506"/>
              <a:gd name="connsiteX4" fmla="*/ 5634036 w 5634037"/>
              <a:gd name="connsiteY4" fmla="*/ 4938219 h 6857506"/>
              <a:gd name="connsiteX5" fmla="*/ 5633807 w 5634037"/>
              <a:gd name="connsiteY5" fmla="*/ 4938219 h 6857506"/>
              <a:gd name="connsiteX6" fmla="*/ 5624104 w 5634037"/>
              <a:gd name="connsiteY6" fmla="*/ 5130378 h 6857506"/>
              <a:gd name="connsiteX7" fmla="*/ 3710208 w 5634037"/>
              <a:gd name="connsiteY7" fmla="*/ 6857506 h 6857506"/>
              <a:gd name="connsiteX8" fmla="*/ 3709986 w 5634037"/>
              <a:gd name="connsiteY8" fmla="*/ 6857494 h 6857506"/>
              <a:gd name="connsiteX9" fmla="*/ 3709986 w 5634037"/>
              <a:gd name="connsiteY9" fmla="*/ 6857506 h 6857506"/>
              <a:gd name="connsiteX10" fmla="*/ 0 w 5634037"/>
              <a:gd name="connsiteY10" fmla="*/ 6857506 h 6857506"/>
              <a:gd name="connsiteX11" fmla="*/ 0 w 5634037"/>
              <a:gd name="connsiteY11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4938219 h 6857506"/>
              <a:gd name="connsiteX4" fmla="*/ 5633807 w 5634037"/>
              <a:gd name="connsiteY4" fmla="*/ 4938219 h 6857506"/>
              <a:gd name="connsiteX5" fmla="*/ 5624104 w 5634037"/>
              <a:gd name="connsiteY5" fmla="*/ 5130378 h 6857506"/>
              <a:gd name="connsiteX6" fmla="*/ 3710208 w 5634037"/>
              <a:gd name="connsiteY6" fmla="*/ 6857506 h 6857506"/>
              <a:gd name="connsiteX7" fmla="*/ 3709986 w 5634037"/>
              <a:gd name="connsiteY7" fmla="*/ 6857494 h 6857506"/>
              <a:gd name="connsiteX8" fmla="*/ 3709986 w 5634037"/>
              <a:gd name="connsiteY8" fmla="*/ 6857506 h 6857506"/>
              <a:gd name="connsiteX9" fmla="*/ 0 w 5634037"/>
              <a:gd name="connsiteY9" fmla="*/ 6857506 h 6857506"/>
              <a:gd name="connsiteX10" fmla="*/ 0 w 5634037"/>
              <a:gd name="connsiteY10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6 w 5634037"/>
              <a:gd name="connsiteY2" fmla="*/ 4938219 h 6857506"/>
              <a:gd name="connsiteX3" fmla="*/ 5633807 w 5634037"/>
              <a:gd name="connsiteY3" fmla="*/ 4938219 h 6857506"/>
              <a:gd name="connsiteX4" fmla="*/ 5624104 w 5634037"/>
              <a:gd name="connsiteY4" fmla="*/ 5130378 h 6857506"/>
              <a:gd name="connsiteX5" fmla="*/ 3710208 w 5634037"/>
              <a:gd name="connsiteY5" fmla="*/ 6857506 h 6857506"/>
              <a:gd name="connsiteX6" fmla="*/ 3709986 w 5634037"/>
              <a:gd name="connsiteY6" fmla="*/ 6857494 h 6857506"/>
              <a:gd name="connsiteX7" fmla="*/ 3709986 w 5634037"/>
              <a:gd name="connsiteY7" fmla="*/ 6857506 h 6857506"/>
              <a:gd name="connsiteX8" fmla="*/ 0 w 5634037"/>
              <a:gd name="connsiteY8" fmla="*/ 6857506 h 6857506"/>
              <a:gd name="connsiteX9" fmla="*/ 0 w 5634037"/>
              <a:gd name="connsiteY9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Trykk på ikonet </a:t>
            </a:r>
          </a:p>
          <a:p>
            <a:r>
              <a:rPr lang="nb-NO" dirty="0"/>
              <a:t>for å legge til </a:t>
            </a:r>
          </a:p>
          <a:p>
            <a:r>
              <a:rPr lang="nb-NO" dirty="0"/>
              <a:t>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77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C32B80-F0F4-5BCA-0C5A-A5B9D74449D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ikonet for å legge inn video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530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8C1653-7B9A-2382-3EB0-88CB9E9D3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20251 w 12192000"/>
              <a:gd name="connsiteY1" fmla="*/ 0 h 6858000"/>
              <a:gd name="connsiteX2" fmla="*/ 420251 w 12192000"/>
              <a:gd name="connsiteY2" fmla="*/ 1693776 h 6858000"/>
              <a:gd name="connsiteX3" fmla="*/ 651529 w 12192000"/>
              <a:gd name="connsiteY3" fmla="*/ 1925054 h 6858000"/>
              <a:gd name="connsiteX4" fmla="*/ 1576615 w 12192000"/>
              <a:gd name="connsiteY4" fmla="*/ 1925054 h 6858000"/>
              <a:gd name="connsiteX5" fmla="*/ 1807893 w 12192000"/>
              <a:gd name="connsiteY5" fmla="*/ 1693776 h 6858000"/>
              <a:gd name="connsiteX6" fmla="*/ 180789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20251" y="0"/>
                </a:lnTo>
                <a:lnTo>
                  <a:pt x="420251" y="1693776"/>
                </a:lnTo>
                <a:cubicBezTo>
                  <a:pt x="420251" y="1821507"/>
                  <a:pt x="523798" y="1925054"/>
                  <a:pt x="651529" y="1925054"/>
                </a:cubicBezTo>
                <a:lnTo>
                  <a:pt x="1576615" y="1925054"/>
                </a:lnTo>
                <a:cubicBezTo>
                  <a:pt x="1704346" y="1925054"/>
                  <a:pt x="1807893" y="1821507"/>
                  <a:pt x="1807893" y="1693776"/>
                </a:cubicBezTo>
                <a:lnTo>
                  <a:pt x="180789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r>
              <a:rPr lang="nb-NO" dirty="0"/>
              <a:t>Trykk på ikonet for å legge inn et bilde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92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103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Sidenummer">
            <a:extLst>
              <a:ext uri="{FF2B5EF4-FFF2-40B4-BE49-F238E27FC236}">
                <a16:creationId xmlns:a16="http://schemas.microsoft.com/office/drawing/2014/main" id="{FB94DF09-4857-DE42-8023-5A11DB4897A7}"/>
              </a:ext>
            </a:extLst>
          </p:cNvPr>
          <p:cNvSpPr txBox="1"/>
          <p:nvPr userDrawn="1"/>
        </p:nvSpPr>
        <p:spPr>
          <a:xfrm>
            <a:off x="11308028" y="615091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4FCAE7-F3FB-8A47-8F25-E38F3A8BCB3B}" type="slidenum">
              <a:rPr lang="en-NO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NO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CE0732-64D1-CBF6-E7C2-C7EBCD44E756}"/>
              </a:ext>
            </a:extLst>
          </p:cNvPr>
          <p:cNvSpPr/>
          <p:nvPr userDrawn="1"/>
        </p:nvSpPr>
        <p:spPr>
          <a:xfrm>
            <a:off x="420251" y="-890336"/>
            <a:ext cx="1387642" cy="281539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E538A-38BA-DE14-2F11-01BC031E1C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49" y="508209"/>
            <a:ext cx="809430" cy="10844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00012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083">
          <p15:clr>
            <a:srgbClr val="F26B43"/>
          </p15:clr>
        </p15:guide>
        <p15:guide id="3" pos="59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55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72EB74-85D6-7431-64AC-6BC2879A344B}"/>
              </a:ext>
            </a:extLst>
          </p:cNvPr>
          <p:cNvSpPr/>
          <p:nvPr userDrawn="1"/>
        </p:nvSpPr>
        <p:spPr>
          <a:xfrm>
            <a:off x="420251" y="-890336"/>
            <a:ext cx="1387642" cy="281539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TextBox 3" descr="Sidenummer">
            <a:extLst>
              <a:ext uri="{FF2B5EF4-FFF2-40B4-BE49-F238E27FC236}">
                <a16:creationId xmlns:a16="http://schemas.microsoft.com/office/drawing/2014/main" id="{FB94DF09-4857-DE42-8023-5A11DB4897A7}"/>
              </a:ext>
            </a:extLst>
          </p:cNvPr>
          <p:cNvSpPr txBox="1"/>
          <p:nvPr userDrawn="1"/>
        </p:nvSpPr>
        <p:spPr>
          <a:xfrm>
            <a:off x="11308028" y="615091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4FCAE7-F3FB-8A47-8F25-E38F3A8BCB3B}" type="slidenum">
              <a:rPr lang="en-NO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NO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1A2D4-815C-6A22-C2D3-D728389BC86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9" y="508209"/>
            <a:ext cx="809430" cy="1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083">
          <p15:clr>
            <a:srgbClr val="F26B43"/>
          </p15:clr>
        </p15:guide>
        <p15:guide id="3" pos="597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orient="horz" pos="55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knat.ntnu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.ntnu.no/wiki/-/wiki/Norsk/Sosiale+medier+-+kanaloversikt+og+kontaktpersoner" TargetMode="External"/><Relationship Id="rId5" Type="http://schemas.openxmlformats.org/officeDocument/2006/relationships/hyperlink" Target="https://www.ntnu.no/blogger/teknat" TargetMode="External"/><Relationship Id="rId4" Type="http://schemas.openxmlformats.org/officeDocument/2006/relationships/hyperlink" Target="https://www.linkedin.com/company/ntnu-faculty-of-engineerin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edu/iv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https://i.ntnu.no/wiki/-/wiki/English/Edit+your+profile+p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i.ntnu.no/wiki/-/wiki/English/Post+a+message+on+Innsid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hyperlink" Target="https://www.ntnu.edu/photo-libra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logo-og-mal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hyperlink" Target="https://www.ntnu.edu/graphic-cent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arrangere-konferans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https://www.ntnu.no/konferans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formidlin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6FA49A3-18F2-4F3A-8032-A920D3C9EB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378416"/>
            <a:ext cx="5105885" cy="646331"/>
          </a:xfrm>
        </p:spPr>
        <p:txBody>
          <a:bodyPr/>
          <a:lstStyle/>
          <a:p>
            <a:r>
              <a:rPr lang="en-US" sz="3600" dirty="0"/>
              <a:t>Faculty of Engineering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27824FA-C90D-295F-1E2A-BDD29474D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038552"/>
            <a:ext cx="5381625" cy="3057448"/>
          </a:xfrm>
        </p:spPr>
        <p:txBody>
          <a:bodyPr/>
          <a:lstStyle/>
          <a:p>
            <a:r>
              <a:rPr lang="en-US" dirty="0"/>
              <a:t>Onboarding</a:t>
            </a:r>
          </a:p>
          <a:p>
            <a:r>
              <a:rPr lang="en-US" dirty="0"/>
              <a:t>Communication</a:t>
            </a:r>
          </a:p>
        </p:txBody>
      </p:sp>
      <p:pic>
        <p:nvPicPr>
          <p:cNvPr id="14" name="Plassholder for bilde 13" descr="Et bilde som inneholder konstruksjon, klær, sko, trapper&#10;&#10;Automatisk generert beskrivelse">
            <a:extLst>
              <a:ext uri="{FF2B5EF4-FFF2-40B4-BE49-F238E27FC236}">
                <a16:creationId xmlns:a16="http://schemas.microsoft.com/office/drawing/2014/main" id="{4D50A5ED-161D-2146-A937-24C2873189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"/>
            <a:ext cx="5634443" cy="6858000"/>
          </a:xfrm>
        </p:spPr>
      </p:pic>
    </p:spTree>
    <p:extLst>
      <p:ext uri="{BB962C8B-B14F-4D97-AF65-F5344CB8AC3E}">
        <p14:creationId xmlns:p14="http://schemas.microsoft.com/office/powerpoint/2010/main" val="18801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5C46382-981C-6471-7AB9-1869FBA144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2973"/>
            <a:ext cx="4076757" cy="861774"/>
          </a:xfrm>
        </p:spPr>
        <p:txBody>
          <a:bodyPr/>
          <a:lstStyle/>
          <a:p>
            <a:r>
              <a:rPr lang="nb-NO" dirty="0"/>
              <a:t>Social media</a:t>
            </a:r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A19C4BE3-6B9A-3830-23DA-64F05330C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A27F9914-0D66-5284-361D-BA9F1D1D2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nb-NO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nb-NO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.com/teknat.ntnu</a:t>
            </a: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nb-NO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nb-NO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.com/company/ntnu-faculty-of-engineering</a:t>
            </a: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https://www.ntnu.no/</a:t>
            </a:r>
            <a:r>
              <a:rPr lang="nb-NO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blogger</a:t>
            </a:r>
            <a:r>
              <a:rPr lang="nb-NO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/teknat</a:t>
            </a: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82B9762-F4B1-6641-6227-4165A5C93FD6}"/>
              </a:ext>
            </a:extLst>
          </p:cNvPr>
          <p:cNvSpPr txBox="1"/>
          <p:nvPr/>
        </p:nvSpPr>
        <p:spPr>
          <a:xfrm>
            <a:off x="5634037" y="6225474"/>
            <a:ext cx="563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https://i.ntnu.no/wiki/-/wiki/Norsk/Sosiale+medier+-+kanaloversikt+og+kontaktpersoner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28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6EFAA47-EC1C-1E07-A31F-525A1FC57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3854" y="2450835"/>
            <a:ext cx="4261103" cy="861774"/>
          </a:xfrm>
        </p:spPr>
        <p:txBody>
          <a:bodyPr/>
          <a:lstStyle/>
          <a:p>
            <a:r>
              <a:rPr lang="nb-NO" dirty="0"/>
              <a:t>Linkedin Tips</a:t>
            </a:r>
          </a:p>
        </p:txBody>
      </p:sp>
      <p:pic>
        <p:nvPicPr>
          <p:cNvPr id="5" name="Picture 8" descr="linkedin-logo-linkedin-icon-transparent-free-png - Viking Sports">
            <a:extLst>
              <a:ext uri="{FF2B5EF4-FFF2-40B4-BE49-F238E27FC236}">
                <a16:creationId xmlns:a16="http://schemas.microsoft.com/office/drawing/2014/main" id="{3EC6E7FF-50CC-89CF-8DB3-836FC2A0DB7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909" y="2224924"/>
            <a:ext cx="3806474" cy="46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9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EFCD1B8-E906-1EF4-AE8B-BCEA76EA3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Top 10 Tips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F068C4-8B74-2F27-1A8E-FAC2E19B2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2928" y="2196364"/>
            <a:ext cx="7278252" cy="4055845"/>
          </a:xfrm>
        </p:spPr>
        <p:txBody>
          <a:bodyPr/>
          <a:lstStyle/>
          <a:p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📸 	Upload a Profile Picture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⭐ 	Get “All-Star” Status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🎤 	Use Your Authentic Voice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📝 	Craft an Engaging Headline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🖼️ 	Upload a Profile Banner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🕒 	Keep Work History Up-to-Date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🛠️ 	Highlight Skills and Certifications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🗣️ 	Get Recommendations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🌐 	Expand Your Network Strategically</a:t>
            </a:r>
            <a:br>
              <a:rPr lang="en-GB" sz="24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40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💬 	Be an Active Participant</a:t>
            </a:r>
            <a:endParaRPr lang="en-GB" sz="2400" noProof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3051C310-296C-97E8-09E5-C22285CEE4D4}"/>
              </a:ext>
            </a:extLst>
          </p:cNvPr>
          <p:cNvSpPr/>
          <p:nvPr/>
        </p:nvSpPr>
        <p:spPr>
          <a:xfrm>
            <a:off x="8555421" y="798120"/>
            <a:ext cx="2934737" cy="1082566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noProof="0"/>
              <a:t>Your profile</a:t>
            </a:r>
          </a:p>
        </p:txBody>
      </p:sp>
    </p:spTree>
    <p:extLst>
      <p:ext uri="{BB962C8B-B14F-4D97-AF65-F5344CB8AC3E}">
        <p14:creationId xmlns:p14="http://schemas.microsoft.com/office/powerpoint/2010/main" val="1926533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733C0AC-9B95-E0EC-5A3B-097CA24F8F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4208" y="720390"/>
            <a:ext cx="3892242" cy="1251285"/>
          </a:xfrm>
        </p:spPr>
        <p:txBody>
          <a:bodyPr/>
          <a:lstStyle/>
          <a:p>
            <a:pPr algn="l"/>
            <a:r>
              <a:rPr lang="en-GB" noProof="0" dirty="0"/>
              <a:t>Stop effect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6D65E8-04F6-AA0F-E259-3D1C995975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4208" y="2271713"/>
            <a:ext cx="3763655" cy="4014787"/>
          </a:xfrm>
        </p:spPr>
        <p:txBody>
          <a:bodyPr/>
          <a:lstStyle/>
          <a:p>
            <a:pPr algn="l"/>
            <a: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 with a question or a fact.</a:t>
            </a:r>
          </a:p>
          <a:p>
            <a:pPr algn="l"/>
            <a:endParaRPr lang="en-GB" noProof="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Share knowledge with value for the reader. </a:t>
            </a:r>
          </a:p>
          <a:p>
            <a:pPr algn="l"/>
            <a:endParaRPr lang="en-GB" noProof="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Evoke emotions: </a:t>
            </a:r>
          </a:p>
          <a:p>
            <a:pPr algn="l"/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😂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Humour</a:t>
            </a:r>
            <a:b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💖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Touching</a:t>
            </a:r>
            <a:b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😨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Fear</a:t>
            </a:r>
            <a:b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😠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Provocation</a:t>
            </a:r>
            <a:b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🙌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Recognition</a:t>
            </a:r>
            <a:br>
              <a:rPr lang="en-GB" noProof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🔥 </a:t>
            </a:r>
            <a:r>
              <a:rPr lang="en-GB" b="1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Engagement</a:t>
            </a:r>
            <a:endParaRPr lang="en-GB" noProof="0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83F5269-1D53-9AF9-6A3D-D510626B24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557963" y="494"/>
            <a:ext cx="5634037" cy="6857506"/>
          </a:xfrm>
          <a:noFill/>
        </p:spPr>
      </p:pic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539420C3-734A-5B27-30D2-7D80EECE60BE}"/>
              </a:ext>
            </a:extLst>
          </p:cNvPr>
          <p:cNvSpPr/>
          <p:nvPr/>
        </p:nvSpPr>
        <p:spPr>
          <a:xfrm>
            <a:off x="9000265" y="5203934"/>
            <a:ext cx="2934737" cy="1082566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noProof="0" dirty="0"/>
              <a:t>Your post</a:t>
            </a:r>
          </a:p>
        </p:txBody>
      </p:sp>
    </p:spTree>
    <p:extLst>
      <p:ext uri="{BB962C8B-B14F-4D97-AF65-F5344CB8AC3E}">
        <p14:creationId xmlns:p14="http://schemas.microsoft.com/office/powerpoint/2010/main" val="2794623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31FB23-4199-EC4D-747A-962DC87D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/>
          <a:lstStyle/>
          <a:p>
            <a:r>
              <a:rPr lang="en-US" dirty="0"/>
              <a:t>Use photos with eye contact</a:t>
            </a:r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B9C6CB01-EBB0-9B59-5AF4-C2C1EDF1B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50" y="2249904"/>
            <a:ext cx="11084026" cy="4059455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309915 w 5634037"/>
              <a:gd name="connsiteY4" fmla="*/ 1324486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17" fmla="*/ 0 w 5634037"/>
              <a:gd name="connsiteY17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1693283 h 6857506"/>
              <a:gd name="connsiteX5" fmla="*/ 1807893 w 5634037"/>
              <a:gd name="connsiteY5" fmla="*/ 0 h 6857506"/>
              <a:gd name="connsiteX6" fmla="*/ 5634037 w 5634037"/>
              <a:gd name="connsiteY6" fmla="*/ 0 h 6857506"/>
              <a:gd name="connsiteX7" fmla="*/ 5634037 w 5634037"/>
              <a:gd name="connsiteY7" fmla="*/ 6857506 h 6857506"/>
              <a:gd name="connsiteX8" fmla="*/ 5634036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807893 w 5634037"/>
              <a:gd name="connsiteY4" fmla="*/ 0 h 6857506"/>
              <a:gd name="connsiteX5" fmla="*/ 5634037 w 5634037"/>
              <a:gd name="connsiteY5" fmla="*/ 0 h 6857506"/>
              <a:gd name="connsiteX6" fmla="*/ 5634037 w 5634037"/>
              <a:gd name="connsiteY6" fmla="*/ 6857506 h 6857506"/>
              <a:gd name="connsiteX7" fmla="*/ 5634036 w 5634037"/>
              <a:gd name="connsiteY7" fmla="*/ 6857506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1807893 w 5634037"/>
              <a:gd name="connsiteY3" fmla="*/ 0 h 6857506"/>
              <a:gd name="connsiteX4" fmla="*/ 5634037 w 5634037"/>
              <a:gd name="connsiteY4" fmla="*/ 0 h 6857506"/>
              <a:gd name="connsiteX5" fmla="*/ 5634037 w 5634037"/>
              <a:gd name="connsiteY5" fmla="*/ 6857506 h 6857506"/>
              <a:gd name="connsiteX6" fmla="*/ 5634036 w 5634037"/>
              <a:gd name="connsiteY6" fmla="*/ 6857506 h 6857506"/>
              <a:gd name="connsiteX7" fmla="*/ 5634036 w 5634037"/>
              <a:gd name="connsiteY7" fmla="*/ 4938219 h 6857506"/>
              <a:gd name="connsiteX8" fmla="*/ 5633807 w 5634037"/>
              <a:gd name="connsiteY8" fmla="*/ 4938219 h 6857506"/>
              <a:gd name="connsiteX9" fmla="*/ 5624104 w 5634037"/>
              <a:gd name="connsiteY9" fmla="*/ 5130378 h 6857506"/>
              <a:gd name="connsiteX10" fmla="*/ 3710208 w 5634037"/>
              <a:gd name="connsiteY10" fmla="*/ 6857506 h 6857506"/>
              <a:gd name="connsiteX11" fmla="*/ 3709986 w 5634037"/>
              <a:gd name="connsiteY11" fmla="*/ 6857494 h 6857506"/>
              <a:gd name="connsiteX12" fmla="*/ 3709986 w 5634037"/>
              <a:gd name="connsiteY12" fmla="*/ 6857506 h 6857506"/>
              <a:gd name="connsiteX13" fmla="*/ 0 w 5634037"/>
              <a:gd name="connsiteY13" fmla="*/ 6857506 h 6857506"/>
              <a:gd name="connsiteX14" fmla="*/ 0 w 5634037"/>
              <a:gd name="connsiteY14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1807893 w 5634037"/>
              <a:gd name="connsiteY2" fmla="*/ 0 h 6857506"/>
              <a:gd name="connsiteX3" fmla="*/ 5634037 w 5634037"/>
              <a:gd name="connsiteY3" fmla="*/ 0 h 6857506"/>
              <a:gd name="connsiteX4" fmla="*/ 5634037 w 5634037"/>
              <a:gd name="connsiteY4" fmla="*/ 6857506 h 6857506"/>
              <a:gd name="connsiteX5" fmla="*/ 5634036 w 5634037"/>
              <a:gd name="connsiteY5" fmla="*/ 6857506 h 6857506"/>
              <a:gd name="connsiteX6" fmla="*/ 5634036 w 5634037"/>
              <a:gd name="connsiteY6" fmla="*/ 4938219 h 6857506"/>
              <a:gd name="connsiteX7" fmla="*/ 5633807 w 5634037"/>
              <a:gd name="connsiteY7" fmla="*/ 4938219 h 6857506"/>
              <a:gd name="connsiteX8" fmla="*/ 5624104 w 5634037"/>
              <a:gd name="connsiteY8" fmla="*/ 5130378 h 6857506"/>
              <a:gd name="connsiteX9" fmla="*/ 3710208 w 5634037"/>
              <a:gd name="connsiteY9" fmla="*/ 6857506 h 6857506"/>
              <a:gd name="connsiteX10" fmla="*/ 3709986 w 5634037"/>
              <a:gd name="connsiteY10" fmla="*/ 6857494 h 6857506"/>
              <a:gd name="connsiteX11" fmla="*/ 3709986 w 5634037"/>
              <a:gd name="connsiteY11" fmla="*/ 6857506 h 6857506"/>
              <a:gd name="connsiteX12" fmla="*/ 0 w 5634037"/>
              <a:gd name="connsiteY12" fmla="*/ 6857506 h 6857506"/>
              <a:gd name="connsiteX13" fmla="*/ 0 w 5634037"/>
              <a:gd name="connsiteY13" fmla="*/ 0 h 6857506"/>
              <a:gd name="connsiteX0" fmla="*/ 0 w 5634037"/>
              <a:gd name="connsiteY0" fmla="*/ 0 h 6857506"/>
              <a:gd name="connsiteX1" fmla="*/ 1807893 w 5634037"/>
              <a:gd name="connsiteY1" fmla="*/ 0 h 6857506"/>
              <a:gd name="connsiteX2" fmla="*/ 5634037 w 5634037"/>
              <a:gd name="connsiteY2" fmla="*/ 0 h 6857506"/>
              <a:gd name="connsiteX3" fmla="*/ 5634037 w 5634037"/>
              <a:gd name="connsiteY3" fmla="*/ 6857506 h 6857506"/>
              <a:gd name="connsiteX4" fmla="*/ 5634036 w 5634037"/>
              <a:gd name="connsiteY4" fmla="*/ 6857506 h 6857506"/>
              <a:gd name="connsiteX5" fmla="*/ 5634036 w 5634037"/>
              <a:gd name="connsiteY5" fmla="*/ 4938219 h 6857506"/>
              <a:gd name="connsiteX6" fmla="*/ 5633807 w 5634037"/>
              <a:gd name="connsiteY6" fmla="*/ 4938219 h 6857506"/>
              <a:gd name="connsiteX7" fmla="*/ 5624104 w 5634037"/>
              <a:gd name="connsiteY7" fmla="*/ 5130378 h 6857506"/>
              <a:gd name="connsiteX8" fmla="*/ 3710208 w 5634037"/>
              <a:gd name="connsiteY8" fmla="*/ 6857506 h 6857506"/>
              <a:gd name="connsiteX9" fmla="*/ 3709986 w 5634037"/>
              <a:gd name="connsiteY9" fmla="*/ 6857494 h 6857506"/>
              <a:gd name="connsiteX10" fmla="*/ 3709986 w 5634037"/>
              <a:gd name="connsiteY10" fmla="*/ 6857506 h 6857506"/>
              <a:gd name="connsiteX11" fmla="*/ 0 w 5634037"/>
              <a:gd name="connsiteY11" fmla="*/ 6857506 h 6857506"/>
              <a:gd name="connsiteX12" fmla="*/ 0 w 5634037"/>
              <a:gd name="connsiteY12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6857506 h 6857506"/>
              <a:gd name="connsiteX4" fmla="*/ 5634036 w 5634037"/>
              <a:gd name="connsiteY4" fmla="*/ 4938219 h 6857506"/>
              <a:gd name="connsiteX5" fmla="*/ 5633807 w 5634037"/>
              <a:gd name="connsiteY5" fmla="*/ 4938219 h 6857506"/>
              <a:gd name="connsiteX6" fmla="*/ 5624104 w 5634037"/>
              <a:gd name="connsiteY6" fmla="*/ 5130378 h 6857506"/>
              <a:gd name="connsiteX7" fmla="*/ 3710208 w 5634037"/>
              <a:gd name="connsiteY7" fmla="*/ 6857506 h 6857506"/>
              <a:gd name="connsiteX8" fmla="*/ 3709986 w 5634037"/>
              <a:gd name="connsiteY8" fmla="*/ 6857494 h 6857506"/>
              <a:gd name="connsiteX9" fmla="*/ 3709986 w 5634037"/>
              <a:gd name="connsiteY9" fmla="*/ 6857506 h 6857506"/>
              <a:gd name="connsiteX10" fmla="*/ 0 w 5634037"/>
              <a:gd name="connsiteY10" fmla="*/ 6857506 h 6857506"/>
              <a:gd name="connsiteX11" fmla="*/ 0 w 5634037"/>
              <a:gd name="connsiteY11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7 w 5634037"/>
              <a:gd name="connsiteY2" fmla="*/ 6857506 h 6857506"/>
              <a:gd name="connsiteX3" fmla="*/ 5634036 w 5634037"/>
              <a:gd name="connsiteY3" fmla="*/ 4938219 h 6857506"/>
              <a:gd name="connsiteX4" fmla="*/ 5633807 w 5634037"/>
              <a:gd name="connsiteY4" fmla="*/ 4938219 h 6857506"/>
              <a:gd name="connsiteX5" fmla="*/ 5624104 w 5634037"/>
              <a:gd name="connsiteY5" fmla="*/ 5130378 h 6857506"/>
              <a:gd name="connsiteX6" fmla="*/ 3710208 w 5634037"/>
              <a:gd name="connsiteY6" fmla="*/ 6857506 h 6857506"/>
              <a:gd name="connsiteX7" fmla="*/ 3709986 w 5634037"/>
              <a:gd name="connsiteY7" fmla="*/ 6857494 h 6857506"/>
              <a:gd name="connsiteX8" fmla="*/ 3709986 w 5634037"/>
              <a:gd name="connsiteY8" fmla="*/ 6857506 h 6857506"/>
              <a:gd name="connsiteX9" fmla="*/ 0 w 5634037"/>
              <a:gd name="connsiteY9" fmla="*/ 6857506 h 6857506"/>
              <a:gd name="connsiteX10" fmla="*/ 0 w 5634037"/>
              <a:gd name="connsiteY10" fmla="*/ 0 h 6857506"/>
              <a:gd name="connsiteX0" fmla="*/ 0 w 5634037"/>
              <a:gd name="connsiteY0" fmla="*/ 0 h 6857506"/>
              <a:gd name="connsiteX1" fmla="*/ 5634037 w 5634037"/>
              <a:gd name="connsiteY1" fmla="*/ 0 h 6857506"/>
              <a:gd name="connsiteX2" fmla="*/ 5634036 w 5634037"/>
              <a:gd name="connsiteY2" fmla="*/ 4938219 h 6857506"/>
              <a:gd name="connsiteX3" fmla="*/ 5633807 w 5634037"/>
              <a:gd name="connsiteY3" fmla="*/ 4938219 h 6857506"/>
              <a:gd name="connsiteX4" fmla="*/ 5624104 w 5634037"/>
              <a:gd name="connsiteY4" fmla="*/ 5130378 h 6857506"/>
              <a:gd name="connsiteX5" fmla="*/ 3710208 w 5634037"/>
              <a:gd name="connsiteY5" fmla="*/ 6857506 h 6857506"/>
              <a:gd name="connsiteX6" fmla="*/ 3709986 w 5634037"/>
              <a:gd name="connsiteY6" fmla="*/ 6857494 h 6857506"/>
              <a:gd name="connsiteX7" fmla="*/ 3709986 w 5634037"/>
              <a:gd name="connsiteY7" fmla="*/ 6857506 h 6857506"/>
              <a:gd name="connsiteX8" fmla="*/ 0 w 5634037"/>
              <a:gd name="connsiteY8" fmla="*/ 6857506 h 6857506"/>
              <a:gd name="connsiteX9" fmla="*/ 0 w 5634037"/>
              <a:gd name="connsiteY9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96F53FB-2150-6F2D-77BA-8275221E0FE7}"/>
              </a:ext>
            </a:extLst>
          </p:cNvPr>
          <p:cNvSpPr/>
          <p:nvPr/>
        </p:nvSpPr>
        <p:spPr>
          <a:xfrm>
            <a:off x="9515475" y="409075"/>
            <a:ext cx="2328862" cy="2228851"/>
          </a:xfrm>
          <a:prstGeom prst="ellipse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+20 %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Clicks</a:t>
            </a:r>
          </a:p>
        </p:txBody>
      </p:sp>
    </p:spTree>
    <p:extLst>
      <p:ext uri="{BB962C8B-B14F-4D97-AF65-F5344CB8AC3E}">
        <p14:creationId xmlns:p14="http://schemas.microsoft.com/office/powerpoint/2010/main" val="264258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4D95EA8-9EB0-A9A5-6267-B31440741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2973"/>
            <a:ext cx="5570756" cy="861774"/>
          </a:xfrm>
        </p:spPr>
        <p:txBody>
          <a:bodyPr/>
          <a:lstStyle/>
          <a:p>
            <a:r>
              <a:rPr lang="en-US" dirty="0"/>
              <a:t>Personal pictures</a:t>
            </a:r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90167DF2-A6AE-2D65-33D5-755727E532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94"/>
            <a:ext cx="5634017" cy="6857506"/>
          </a:xfr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D178D3B-189F-370A-B608-FAF30F58643D}"/>
              </a:ext>
            </a:extLst>
          </p:cNvPr>
          <p:cNvSpPr/>
          <p:nvPr/>
        </p:nvSpPr>
        <p:spPr>
          <a:xfrm>
            <a:off x="7716947" y="3429000"/>
            <a:ext cx="2328862" cy="2228851"/>
          </a:xfrm>
          <a:prstGeom prst="ellipse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+45 %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Reach</a:t>
            </a:r>
          </a:p>
        </p:txBody>
      </p:sp>
    </p:spTree>
    <p:extLst>
      <p:ext uri="{BB962C8B-B14F-4D97-AF65-F5344CB8AC3E}">
        <p14:creationId xmlns:p14="http://schemas.microsoft.com/office/powerpoint/2010/main" val="260451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7739DF-8C3A-506A-C941-9A176FC22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44" y="2177715"/>
            <a:ext cx="5634036" cy="1251285"/>
          </a:xfrm>
        </p:spPr>
        <p:txBody>
          <a:bodyPr anchor="b">
            <a:normAutofit/>
          </a:bodyPr>
          <a:lstStyle/>
          <a:p>
            <a:r>
              <a:rPr lang="nb-NO" dirty="0"/>
              <a:t>When to post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37C3F1-8DD5-009B-548B-155935B38B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942" y="3823593"/>
            <a:ext cx="5634038" cy="201769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Tuesday &amp; Thursday</a:t>
            </a:r>
          </a:p>
          <a:p>
            <a:r>
              <a:rPr lang="en-US" dirty="0">
                <a:solidFill>
                  <a:srgbClr val="000000"/>
                </a:solidFill>
              </a:rPr>
              <a:t>9-12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Do </a:t>
            </a:r>
            <a:r>
              <a:rPr lang="en-US" u="sng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post several times a day </a:t>
            </a:r>
          </a:p>
          <a:p>
            <a:r>
              <a:rPr lang="en-US" dirty="0">
                <a:solidFill>
                  <a:srgbClr val="000000"/>
                </a:solidFill>
              </a:rPr>
              <a:t>-20-30 % reach</a:t>
            </a:r>
          </a:p>
        </p:txBody>
      </p:sp>
      <p:pic>
        <p:nvPicPr>
          <p:cNvPr id="6" name="Plassholder for bilde 5" descr="Vekkerklokke med heldekkende fyll">
            <a:extLst>
              <a:ext uri="{FF2B5EF4-FFF2-40B4-BE49-F238E27FC236}">
                <a16:creationId xmlns:a16="http://schemas.microsoft.com/office/drawing/2014/main" id="{C689CED7-B329-1071-EC22-C7E6A73E9D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24" r="8924"/>
          <a:stretch/>
        </p:blipFill>
        <p:spPr>
          <a:xfrm>
            <a:off x="6558196" y="494"/>
            <a:ext cx="5633571" cy="6857506"/>
          </a:xfrm>
        </p:spPr>
      </p:pic>
    </p:spTree>
    <p:extLst>
      <p:ext uri="{BB962C8B-B14F-4D97-AF65-F5344CB8AC3E}">
        <p14:creationId xmlns:p14="http://schemas.microsoft.com/office/powerpoint/2010/main" val="140719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5733E27-8983-6E75-B1D7-A084C0E31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4065" y="268014"/>
            <a:ext cx="4710838" cy="1652086"/>
          </a:xfrm>
        </p:spPr>
        <p:txBody>
          <a:bodyPr/>
          <a:lstStyle/>
          <a:p>
            <a:r>
              <a:rPr lang="en-GB" sz="4800" noProof="0" dirty="0"/>
              <a:t>How to increase reach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E328B8-E68C-E5FD-6A73-743759E007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0816" y="2739882"/>
            <a:ext cx="5335102" cy="3465094"/>
          </a:xfrm>
        </p:spPr>
        <p:txBody>
          <a:bodyPr/>
          <a:lstStyle/>
          <a:p>
            <a:r>
              <a:rPr lang="en-GB" noProof="0" dirty="0">
                <a:solidFill>
                  <a:srgbClr val="000000"/>
                </a:solidFill>
              </a:rPr>
              <a:t>Before you post: comment on 3 other posts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A comment on your post within 60 min (you can comment on your own post)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Comment before you like a post </a:t>
            </a:r>
          </a:p>
          <a:p>
            <a:endParaRPr lang="en-GB" noProof="0" dirty="0">
              <a:solidFill>
                <a:srgbClr val="000000"/>
              </a:solidFill>
            </a:endParaRP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4662D71-2F0E-572C-1F72-47DF89E7897D}"/>
              </a:ext>
            </a:extLst>
          </p:cNvPr>
          <p:cNvSpPr/>
          <p:nvPr/>
        </p:nvSpPr>
        <p:spPr>
          <a:xfrm>
            <a:off x="613213" y="2424051"/>
            <a:ext cx="1078952" cy="1022651"/>
          </a:xfrm>
          <a:prstGeom prst="ellipse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+20 %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Reach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845348D-DF53-5F2B-6BE7-AB038CD7A7AB}"/>
              </a:ext>
            </a:extLst>
          </p:cNvPr>
          <p:cNvSpPr/>
          <p:nvPr/>
        </p:nvSpPr>
        <p:spPr>
          <a:xfrm>
            <a:off x="613213" y="3690548"/>
            <a:ext cx="1078952" cy="1022651"/>
          </a:xfrm>
          <a:prstGeom prst="ellipse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+40 %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Reach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0A94543-C58B-FF2F-42C9-57374DEB1422}"/>
              </a:ext>
            </a:extLst>
          </p:cNvPr>
          <p:cNvGrpSpPr/>
          <p:nvPr/>
        </p:nvGrpSpPr>
        <p:grpSpPr>
          <a:xfrm>
            <a:off x="7706054" y="653024"/>
            <a:ext cx="4485946" cy="5314610"/>
            <a:chOff x="7505282" y="653024"/>
            <a:chExt cx="4485946" cy="5314610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054CE326-C5DB-540A-86D9-8E750B66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5282" y="653024"/>
              <a:ext cx="4485946" cy="5314610"/>
            </a:xfrm>
            <a:prstGeom prst="rect">
              <a:avLst/>
            </a:prstGeom>
          </p:spPr>
        </p:pic>
        <p:sp>
          <p:nvSpPr>
            <p:cNvPr id="7" name="Ramme 6">
              <a:extLst>
                <a:ext uri="{FF2B5EF4-FFF2-40B4-BE49-F238E27FC236}">
                  <a16:creationId xmlns:a16="http://schemas.microsoft.com/office/drawing/2014/main" id="{63E07BE5-E2FE-0294-97AF-09AAB70BA293}"/>
                </a:ext>
              </a:extLst>
            </p:cNvPr>
            <p:cNvSpPr/>
            <p:nvPr/>
          </p:nvSpPr>
          <p:spPr>
            <a:xfrm>
              <a:off x="8324194" y="5265683"/>
              <a:ext cx="2858814" cy="701951"/>
            </a:xfrm>
            <a:prstGeom prst="frame">
              <a:avLst/>
            </a:prstGeom>
            <a:solidFill>
              <a:srgbClr val="43B7B0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27C841F4-6FED-284B-CE9F-89934BC9751D}"/>
                </a:ext>
              </a:extLst>
            </p:cNvPr>
            <p:cNvSpPr txBox="1"/>
            <p:nvPr/>
          </p:nvSpPr>
          <p:spPr>
            <a:xfrm flipH="1">
              <a:off x="9259078" y="4103097"/>
              <a:ext cx="33633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8119E6C-6CE2-930D-7316-81C04CF18FA7}"/>
                </a:ext>
              </a:extLst>
            </p:cNvPr>
            <p:cNvSpPr txBox="1"/>
            <p:nvPr/>
          </p:nvSpPr>
          <p:spPr>
            <a:xfrm>
              <a:off x="8397496" y="4103097"/>
              <a:ext cx="33633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7FF9D036-715E-1C56-0DD4-717090803FE1}"/>
                </a:ext>
              </a:extLst>
            </p:cNvPr>
            <p:cNvSpPr txBox="1"/>
            <p:nvPr/>
          </p:nvSpPr>
          <p:spPr>
            <a:xfrm>
              <a:off x="7987863" y="5431992"/>
              <a:ext cx="33633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894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1601C13-CEB2-5F9B-ADFB-7B9A14A24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#hashtags, @tags and </a:t>
            </a:r>
            <a:r>
              <a:rPr lang="en-GB" u="sng" noProof="0" dirty="0"/>
              <a:t>links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EA6ED4-21CF-666F-7181-41F3504F9A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b="1" noProof="0" dirty="0">
                <a:solidFill>
                  <a:schemeClr val="tx1"/>
                </a:solidFill>
              </a:rPr>
              <a:t>#</a:t>
            </a:r>
            <a:r>
              <a:rPr lang="en-GB" noProof="0" dirty="0">
                <a:solidFill>
                  <a:srgbClr val="000000"/>
                </a:solidFill>
              </a:rPr>
              <a:t> 3-5 (max 10)</a:t>
            </a:r>
          </a:p>
          <a:p>
            <a:endParaRPr lang="en-GB" noProof="0" dirty="0">
              <a:solidFill>
                <a:srgbClr val="000000"/>
              </a:solidFill>
            </a:endParaRPr>
          </a:p>
          <a:p>
            <a:r>
              <a:rPr lang="en-GB" sz="2800" b="1" noProof="0" dirty="0">
                <a:solidFill>
                  <a:schemeClr val="tx1"/>
                </a:solidFill>
              </a:rPr>
              <a:t>@</a:t>
            </a:r>
            <a:r>
              <a:rPr lang="en-GB" noProof="0" dirty="0">
                <a:solidFill>
                  <a:srgbClr val="000000"/>
                </a:solidFill>
              </a:rPr>
              <a:t> 4 (but only tag people who responds fast, or you will decrease the reach)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2400" b="1" noProof="0" dirty="0">
                <a:solidFill>
                  <a:schemeClr val="tx1"/>
                </a:solidFill>
              </a:rPr>
              <a:t>URL</a:t>
            </a:r>
            <a:r>
              <a:rPr lang="en-GB" noProof="0" dirty="0">
                <a:solidFill>
                  <a:srgbClr val="000000"/>
                </a:solidFill>
              </a:rPr>
              <a:t> Do </a:t>
            </a:r>
            <a:r>
              <a:rPr lang="en-GB" u="sng" dirty="0">
                <a:solidFill>
                  <a:srgbClr val="000000"/>
                </a:solidFill>
              </a:rPr>
              <a:t>NOT</a:t>
            </a:r>
            <a:r>
              <a:rPr lang="en-GB" noProof="0" dirty="0">
                <a:solidFill>
                  <a:srgbClr val="000000"/>
                </a:solidFill>
              </a:rPr>
              <a:t> use a link in the post, post the link </a:t>
            </a:r>
            <a:r>
              <a:rPr lang="en-GB" dirty="0">
                <a:solidFill>
                  <a:srgbClr val="000000"/>
                </a:solidFill>
              </a:rPr>
              <a:t>as a comment instead </a:t>
            </a:r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1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E316-6A85-3243-A7FA-7A6184310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FE788D0-86FD-F367-DF60-3C2EE2B3D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0825" y="1283736"/>
            <a:ext cx="5285421" cy="3631763"/>
          </a:xfrm>
        </p:spPr>
        <p:txBody>
          <a:bodyPr/>
          <a:lstStyle/>
          <a:p>
            <a:r>
              <a:rPr lang="nb-NO" dirty="0"/>
              <a:t>Linkedin </a:t>
            </a:r>
          </a:p>
          <a:p>
            <a:endParaRPr lang="nb-NO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dirty="0"/>
              <a:t>Insight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dirty="0"/>
              <a:t>Target Groups</a:t>
            </a:r>
          </a:p>
        </p:txBody>
      </p:sp>
      <p:pic>
        <p:nvPicPr>
          <p:cNvPr id="5" name="Picture 8" descr="linkedin-logo-linkedin-icon-transparent-free-png - Viking Sports">
            <a:extLst>
              <a:ext uri="{FF2B5EF4-FFF2-40B4-BE49-F238E27FC236}">
                <a16:creationId xmlns:a16="http://schemas.microsoft.com/office/drawing/2014/main" id="{299FA97C-29DE-5997-3404-C5DA7D32292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909" y="2224924"/>
            <a:ext cx="3806474" cy="46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2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, tekst, Multimedieprogramvare, programvare&#10;&#10;Automatisk generert beskrivelse">
            <a:extLst>
              <a:ext uri="{FF2B5EF4-FFF2-40B4-BE49-F238E27FC236}">
                <a16:creationId xmlns:a16="http://schemas.microsoft.com/office/drawing/2014/main" id="{CC710A76-E4D5-A8A8-2C1E-F15FCA862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040" y="1925053"/>
            <a:ext cx="7509919" cy="4319128"/>
          </a:xfrm>
          <a:prstGeom prst="rect">
            <a:avLst/>
          </a:prstGeom>
        </p:spPr>
      </p:pic>
      <p:sp>
        <p:nvSpPr>
          <p:cNvPr id="6" name="Plassholder for tekst 1">
            <a:extLst>
              <a:ext uri="{FF2B5EF4-FFF2-40B4-BE49-F238E27FC236}">
                <a16:creationId xmlns:a16="http://schemas.microsoft.com/office/drawing/2014/main" id="{97254000-B99F-E614-0F2C-240F69DEAEA1}"/>
              </a:ext>
            </a:extLst>
          </p:cNvPr>
          <p:cNvSpPr txBox="1">
            <a:spLocks/>
          </p:cNvSpPr>
          <p:nvPr/>
        </p:nvSpPr>
        <p:spPr>
          <a:xfrm>
            <a:off x="2117558" y="409075"/>
            <a:ext cx="8750140" cy="1515978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1300+ employees, 6000+ students, 8 departments, 50 study programs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015587-D5EE-36EE-94D4-BFA1BD6EA21A}"/>
              </a:ext>
            </a:extLst>
          </p:cNvPr>
          <p:cNvSpPr txBox="1"/>
          <p:nvPr/>
        </p:nvSpPr>
        <p:spPr>
          <a:xfrm>
            <a:off x="619125" y="6390290"/>
            <a:ext cx="1057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https://www.ntnu.edu/iv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92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DBFEC3-1530-5545-365A-B477E751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Objectives</a:t>
            </a:r>
          </a:p>
        </p:txBody>
      </p:sp>
      <p:graphicFrame>
        <p:nvGraphicFramePr>
          <p:cNvPr id="5" name="Plassholder for tekst 2">
            <a:extLst>
              <a:ext uri="{FF2B5EF4-FFF2-40B4-BE49-F238E27FC236}">
                <a16:creationId xmlns:a16="http://schemas.microsoft.com/office/drawing/2014/main" id="{ED8E546A-3E08-6AB3-8EB3-468C5865D513}"/>
              </a:ext>
            </a:extLst>
          </p:cNvPr>
          <p:cNvGraphicFramePr/>
          <p:nvPr/>
        </p:nvGraphicFramePr>
        <p:xfrm>
          <a:off x="590550" y="2249904"/>
          <a:ext cx="11084026" cy="40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64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4A43366-DD1A-F732-4346-71319F22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Target audience</a:t>
            </a:r>
          </a:p>
        </p:txBody>
      </p:sp>
      <p:graphicFrame>
        <p:nvGraphicFramePr>
          <p:cNvPr id="7" name="Plassholder for tekst 2">
            <a:extLst>
              <a:ext uri="{FF2B5EF4-FFF2-40B4-BE49-F238E27FC236}">
                <a16:creationId xmlns:a16="http://schemas.microsoft.com/office/drawing/2014/main" id="{59528075-528F-165E-AA31-B6D1D5D9E9B7}"/>
              </a:ext>
            </a:extLst>
          </p:cNvPr>
          <p:cNvGraphicFramePr/>
          <p:nvPr/>
        </p:nvGraphicFramePr>
        <p:xfrm>
          <a:off x="619125" y="2249904"/>
          <a:ext cx="11055451" cy="40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81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E588BD2-C4EB-A5E4-A7D0-C73640B72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44" y="2177715"/>
            <a:ext cx="5634036" cy="125128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900"/>
              <a:t>Insight Linkedin Norway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BB639C-1952-DFAF-9B2D-2635629742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942" y="3823593"/>
            <a:ext cx="5634038" cy="2017695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rgbClr val="000000"/>
                </a:solidFill>
              </a:rPr>
              <a:t>1.25 million have a profile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40–49-year-olds use it the most weekly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7% use it daily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41% men / 32% women</a:t>
            </a:r>
          </a:p>
        </p:txBody>
      </p:sp>
      <p:pic>
        <p:nvPicPr>
          <p:cNvPr id="5" name="Plassholder for bilde 4" descr="Et bilde som inneholder klær, person, Menneskeansikt, innendørs&#10;&#10;Automatisk generert beskrivelse">
            <a:extLst>
              <a:ext uri="{FF2B5EF4-FFF2-40B4-BE49-F238E27FC236}">
                <a16:creationId xmlns:a16="http://schemas.microsoft.com/office/drawing/2014/main" id="{95B89679-EF38-DD7A-C161-407BC6E66E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557963" y="0"/>
            <a:ext cx="5634037" cy="6858000"/>
          </a:xfrm>
        </p:spPr>
      </p:pic>
    </p:spTree>
    <p:extLst>
      <p:ext uri="{BB962C8B-B14F-4D97-AF65-F5344CB8AC3E}">
        <p14:creationId xmlns:p14="http://schemas.microsoft.com/office/powerpoint/2010/main" val="241130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149CB1D-DDF4-DA91-B263-C9879201C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2973"/>
            <a:ext cx="3296095" cy="861774"/>
          </a:xfrm>
        </p:spPr>
        <p:txBody>
          <a:bodyPr wrap="none" anchor="b">
            <a:normAutofit/>
          </a:bodyPr>
          <a:lstStyle/>
          <a:p>
            <a:r>
              <a:rPr lang="nb-NO"/>
              <a:t>Who do we reach?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582900-CFAF-7BA8-CF73-BF45A2D0CC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038552"/>
            <a:ext cx="5381625" cy="3057448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rgbClr val="000000"/>
                </a:solidFill>
              </a:rPr>
              <a:t>City:			Oslo (Trondheim)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Job function: 	Engineer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Seniority: 		Senior/Junior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Industry: 		Higher education</a:t>
            </a:r>
            <a:br>
              <a:rPr lang="en-GB" noProof="0" dirty="0">
                <a:solidFill>
                  <a:srgbClr val="000000"/>
                </a:solidFill>
              </a:rPr>
            </a:br>
            <a:r>
              <a:rPr lang="en-GB" noProof="0" dirty="0">
                <a:solidFill>
                  <a:srgbClr val="000000"/>
                </a:solidFill>
              </a:rPr>
              <a:t>Company size: 	10,000+ / 1,000-5,000</a:t>
            </a:r>
          </a:p>
        </p:txBody>
      </p:sp>
      <p:pic>
        <p:nvPicPr>
          <p:cNvPr id="5" name="Plassholder for bilde 4" descr="Et bilde som inneholder utendørs, luftfartøy, klær, grunn&#10;&#10;Automatisk generert beskrivelse">
            <a:extLst>
              <a:ext uri="{FF2B5EF4-FFF2-40B4-BE49-F238E27FC236}">
                <a16:creationId xmlns:a16="http://schemas.microsoft.com/office/drawing/2014/main" id="{63C91624-81B2-F3FF-F69E-1903C006A6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94"/>
            <a:ext cx="5634017" cy="6857506"/>
          </a:xfrm>
          <a:noFill/>
        </p:spPr>
      </p:pic>
    </p:spTree>
    <p:extLst>
      <p:ext uri="{BB962C8B-B14F-4D97-AF65-F5344CB8AC3E}">
        <p14:creationId xmlns:p14="http://schemas.microsoft.com/office/powerpoint/2010/main" val="1322795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23C029A-126F-1F25-8D39-338A67EB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Job</a:t>
            </a:r>
          </a:p>
        </p:txBody>
      </p:sp>
      <p:graphicFrame>
        <p:nvGraphicFramePr>
          <p:cNvPr id="11" name="Plassholder for tekst 2">
            <a:extLst>
              <a:ext uri="{FF2B5EF4-FFF2-40B4-BE49-F238E27FC236}">
                <a16:creationId xmlns:a16="http://schemas.microsoft.com/office/drawing/2014/main" id="{DD262162-9F55-5E5B-2784-FEC507F47A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9125" y="2249904"/>
          <a:ext cx="11055451" cy="40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32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7C826E-D426-2179-7894-FBC96688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Industry</a:t>
            </a:r>
          </a:p>
        </p:txBody>
      </p:sp>
      <p:graphicFrame>
        <p:nvGraphicFramePr>
          <p:cNvPr id="5" name="Plassholder for tekst 2">
            <a:extLst>
              <a:ext uri="{FF2B5EF4-FFF2-40B4-BE49-F238E27FC236}">
                <a16:creationId xmlns:a16="http://schemas.microsoft.com/office/drawing/2014/main" id="{8857A611-EB36-3F2B-E97A-51F9A34BA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97094"/>
              </p:ext>
            </p:extLst>
          </p:nvPr>
        </p:nvGraphicFramePr>
        <p:xfrm>
          <a:off x="590550" y="2249904"/>
          <a:ext cx="11084026" cy="40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512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FE66243-88C9-AE98-3F9A-9986672C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Content – main focus</a:t>
            </a:r>
          </a:p>
        </p:txBody>
      </p:sp>
      <p:graphicFrame>
        <p:nvGraphicFramePr>
          <p:cNvPr id="7" name="Plassholder for tekst 2">
            <a:extLst>
              <a:ext uri="{FF2B5EF4-FFF2-40B4-BE49-F238E27FC236}">
                <a16:creationId xmlns:a16="http://schemas.microsoft.com/office/drawing/2014/main" id="{799C3AF3-DB3C-CEBD-C1E8-576FBCBC27FA}"/>
              </a:ext>
            </a:extLst>
          </p:cNvPr>
          <p:cNvGraphicFramePr/>
          <p:nvPr/>
        </p:nvGraphicFramePr>
        <p:xfrm>
          <a:off x="619125" y="2249904"/>
          <a:ext cx="11055451" cy="40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564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44261B-F30E-17D7-4761-86B0DDB78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3557" y="1071353"/>
            <a:ext cx="3316934" cy="1015663"/>
          </a:xfrm>
        </p:spPr>
        <p:txBody>
          <a:bodyPr/>
          <a:lstStyle/>
          <a:p>
            <a:r>
              <a:rPr lang="en-GB" sz="4000" noProof="0" dirty="0"/>
              <a:t>Be</a:t>
            </a:r>
            <a:r>
              <a:rPr lang="en-GB" sz="3900" noProof="0" dirty="0"/>
              <a:t> </a:t>
            </a:r>
            <a:r>
              <a:rPr lang="en-GB" sz="6000" dirty="0"/>
              <a:t>like</a:t>
            </a:r>
            <a:r>
              <a:rPr lang="en-GB" sz="4000" dirty="0"/>
              <a:t>able</a:t>
            </a:r>
            <a:endParaRPr lang="en-GB" sz="40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8F95ED-7C90-C59F-3E9D-F4B7FDAE9D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19" y="2558520"/>
            <a:ext cx="5917324" cy="3057448"/>
          </a:xfrm>
        </p:spPr>
        <p:txBody>
          <a:bodyPr/>
          <a:lstStyle/>
          <a:p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❤️ 	Unique stories that evoke emotions</a:t>
            </a:r>
            <a:br>
              <a:rPr lang="en-GB" sz="22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👀	Visual</a:t>
            </a:r>
            <a:br>
              <a:rPr lang="en-GB" sz="22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🎯 	Relevant</a:t>
            </a:r>
            <a:br>
              <a:rPr lang="en-GB" sz="22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📚 	Informative</a:t>
            </a:r>
            <a:br>
              <a:rPr lang="en-GB" sz="22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🎉 	Entertaining</a:t>
            </a:r>
            <a:br>
              <a:rPr lang="en-GB" sz="2200" noProof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2200" b="0" i="0" u="none" strike="noStrike" noProof="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✍️ 	Clear and simple language</a:t>
            </a:r>
            <a:endParaRPr lang="en-GB" sz="2200" noProof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Content Placeholder 3" descr="A dog with its tongue out&#10;&#10;Description automatically generated">
            <a:extLst>
              <a:ext uri="{FF2B5EF4-FFF2-40B4-BE49-F238E27FC236}">
                <a16:creationId xmlns:a16="http://schemas.microsoft.com/office/drawing/2014/main" id="{174FC382-371E-63CF-7CFE-914DCBD3F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81824" cy="6858000"/>
          </a:xfrm>
          <a:prstGeom prst="rect">
            <a:avLst/>
          </a:prstGeom>
        </p:spPr>
      </p:pic>
      <p:pic>
        <p:nvPicPr>
          <p:cNvPr id="5" name="Plassholder for bilde 4" descr="Tommelen-opp-tegn med heldekkende fyll">
            <a:extLst>
              <a:ext uri="{FF2B5EF4-FFF2-40B4-BE49-F238E27FC236}">
                <a16:creationId xmlns:a16="http://schemas.microsoft.com/office/drawing/2014/main" id="{C0583D9C-C65C-9630-ABE9-8682EAE85E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24" r="8924"/>
          <a:stretch>
            <a:fillRect/>
          </a:stretch>
        </p:blipFill>
        <p:spPr>
          <a:xfrm>
            <a:off x="6096001" y="4065373"/>
            <a:ext cx="2294386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5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34D240-80D7-D85D-91EF-D357899D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en-GB" noProof="0" dirty="0"/>
              <a:t>Edit your profile page</a:t>
            </a:r>
          </a:p>
        </p:txBody>
      </p:sp>
      <p:pic>
        <p:nvPicPr>
          <p:cNvPr id="2050" name="Picture 2" descr="Photo of a persons profile page showing the elements described in the text below.">
            <a:extLst>
              <a:ext uri="{FF2B5EF4-FFF2-40B4-BE49-F238E27FC236}">
                <a16:creationId xmlns:a16="http://schemas.microsoft.com/office/drawing/2014/main" id="{4504AE5F-F013-2E7B-3B06-4C4FACD4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2575"/>
          <a:stretch/>
        </p:blipFill>
        <p:spPr bwMode="auto">
          <a:xfrm>
            <a:off x="619125" y="2127944"/>
            <a:ext cx="11055451" cy="40594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E0B9047-DBDA-C6C4-9945-44FAB7CFBB98}"/>
              </a:ext>
            </a:extLst>
          </p:cNvPr>
          <p:cNvSpPr txBox="1"/>
          <p:nvPr/>
        </p:nvSpPr>
        <p:spPr>
          <a:xfrm>
            <a:off x="619125" y="6390290"/>
            <a:ext cx="1057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https://i.ntnu.no/wiki/-/wiki/English/Edit+your+profile+page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fikk 7" descr="Sykle med personer med heldekkende fyll">
            <a:extLst>
              <a:ext uri="{FF2B5EF4-FFF2-40B4-BE49-F238E27FC236}">
                <a16:creationId xmlns:a16="http://schemas.microsoft.com/office/drawing/2014/main" id="{2BA1A26C-141D-D750-78D6-144B30CB2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4443" y="155435"/>
            <a:ext cx="1871064" cy="18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32FB7C9-97DF-5C58-7122-C93B5AE467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Post a message on Innsida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5ECF955-5E4B-2655-B6A9-39E47D10D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928" y="2002948"/>
            <a:ext cx="7772400" cy="381491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122BE1E-5491-920F-A4C0-6542F28B3194}"/>
              </a:ext>
            </a:extLst>
          </p:cNvPr>
          <p:cNvSpPr txBox="1"/>
          <p:nvPr/>
        </p:nvSpPr>
        <p:spPr>
          <a:xfrm>
            <a:off x="619125" y="6390290"/>
            <a:ext cx="1057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https://i.ntnu.no/wiki/-/wiki/English/Post+a+message+on+Innsida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fikk 7" descr="Blyant med heldekkende fyll">
            <a:extLst>
              <a:ext uri="{FF2B5EF4-FFF2-40B4-BE49-F238E27FC236}">
                <a16:creationId xmlns:a16="http://schemas.microsoft.com/office/drawing/2014/main" id="{CDE97B55-8E5A-8905-8668-1448FDCD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8190" y="2857499"/>
            <a:ext cx="3300239" cy="33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8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DD337B6-3286-B57C-3CEC-02ABAA4E8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Photo library </a:t>
            </a:r>
          </a:p>
        </p:txBody>
      </p:sp>
      <p:pic>
        <p:nvPicPr>
          <p:cNvPr id="5" name="Bilde 4" descr="Et bilde som inneholder fotomontasje, skjermbilde, panorama, utendørs&#10;&#10;Automatisk generert beskrivelse">
            <a:extLst>
              <a:ext uri="{FF2B5EF4-FFF2-40B4-BE49-F238E27FC236}">
                <a16:creationId xmlns:a16="http://schemas.microsoft.com/office/drawing/2014/main" id="{56C073C6-5B74-0D20-B730-8604B377CC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66" y="2543597"/>
            <a:ext cx="11188268" cy="26498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825E275-A771-6D3C-E49B-0A125104D58C}"/>
              </a:ext>
            </a:extLst>
          </p:cNvPr>
          <p:cNvSpPr txBox="1"/>
          <p:nvPr/>
        </p:nvSpPr>
        <p:spPr>
          <a:xfrm>
            <a:off x="619125" y="6390290"/>
            <a:ext cx="105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https://www.ntnu.edu/photo-library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" name="Grafikk 9" descr="Kamera med heldekkende fyll">
            <a:extLst>
              <a:ext uri="{FF2B5EF4-FFF2-40B4-BE49-F238E27FC236}">
                <a16:creationId xmlns:a16="http://schemas.microsoft.com/office/drawing/2014/main" id="{B9D58C72-00E9-55C3-948F-09556C551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5542" y="117530"/>
            <a:ext cx="2094612" cy="20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40DA601-47BC-B449-9720-1EA15768D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000" noProof="0"/>
              <a:t>Logo, templates and graphic profile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B238003-6635-D6DE-647D-283FF65CE3A2}"/>
              </a:ext>
            </a:extLst>
          </p:cNvPr>
          <p:cNvSpPr txBox="1"/>
          <p:nvPr/>
        </p:nvSpPr>
        <p:spPr>
          <a:xfrm>
            <a:off x="619125" y="6390290"/>
            <a:ext cx="1057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https://i.ntnu.no/logo-og-maler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Bilde 5" descr="Et bilde som inneholder tekst, skjermbilde, Font, Rektangel&#10;&#10;Automatisk generert beskrivelse">
            <a:extLst>
              <a:ext uri="{FF2B5EF4-FFF2-40B4-BE49-F238E27FC236}">
                <a16:creationId xmlns:a16="http://schemas.microsoft.com/office/drawing/2014/main" id="{B638BEC6-D995-2D2E-3373-8CD4983827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79" y="2060517"/>
            <a:ext cx="7426842" cy="41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7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874CD59-9BDE-8CAE-8774-C3B52B30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en-GB" noProof="0"/>
              <a:t>Graphic centre</a:t>
            </a:r>
          </a:p>
        </p:txBody>
      </p:sp>
      <p:pic>
        <p:nvPicPr>
          <p:cNvPr id="7170" name="Picture 2" descr="Illustrasjon som viser ikoner og elementer som beskriver grafisk design og trykk.">
            <a:extLst>
              <a:ext uri="{FF2B5EF4-FFF2-40B4-BE49-F238E27FC236}">
                <a16:creationId xmlns:a16="http://schemas.microsoft.com/office/drawing/2014/main" id="{27DA0125-7F12-E611-5F60-58B48170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7557" y="2544360"/>
            <a:ext cx="9106703" cy="33438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026EB19-AA69-B236-03D4-C5C298445095}"/>
              </a:ext>
            </a:extLst>
          </p:cNvPr>
          <p:cNvSpPr txBox="1"/>
          <p:nvPr/>
        </p:nvSpPr>
        <p:spPr>
          <a:xfrm>
            <a:off x="619125" y="6390290"/>
            <a:ext cx="1057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https://www.ntnu.edu/graphic-centre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Grafikk 5" descr="Dokument med heldekkende fyll">
            <a:extLst>
              <a:ext uri="{FF2B5EF4-FFF2-40B4-BE49-F238E27FC236}">
                <a16:creationId xmlns:a16="http://schemas.microsoft.com/office/drawing/2014/main" id="{05A06733-5865-61C2-2451-50720508B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5590" y="469992"/>
            <a:ext cx="1485741" cy="14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0E362BC-1FC4-C04A-7305-6BE38E80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7" y="409075"/>
            <a:ext cx="9557019" cy="1515978"/>
          </a:xfrm>
        </p:spPr>
        <p:txBody>
          <a:bodyPr wrap="square" anchor="b">
            <a:normAutofit/>
          </a:bodyPr>
          <a:lstStyle/>
          <a:p>
            <a:r>
              <a:rPr lang="en-GB" noProof="0" dirty="0"/>
              <a:t>Organize a conference</a:t>
            </a:r>
          </a:p>
        </p:txBody>
      </p:sp>
      <p:pic>
        <p:nvPicPr>
          <p:cNvPr id="5" name="Bilde 4" descr="Et bilde som inneholder tekst, skjermbilde, klær, mann&#10;&#10;Automatisk generert beskrivelse">
            <a:extLst>
              <a:ext uri="{FF2B5EF4-FFF2-40B4-BE49-F238E27FC236}">
                <a16:creationId xmlns:a16="http://schemas.microsoft.com/office/drawing/2014/main" id="{3779C224-C727-238B-BB16-DF76A543A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976" y="2249904"/>
            <a:ext cx="8971173" cy="4059455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629FAEA-2325-D0C3-EBD1-7A58FE4EEB1A}"/>
              </a:ext>
            </a:extLst>
          </p:cNvPr>
          <p:cNvSpPr txBox="1"/>
          <p:nvPr/>
        </p:nvSpPr>
        <p:spPr>
          <a:xfrm>
            <a:off x="619125" y="6390290"/>
            <a:ext cx="1057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https://i.ntnu.no/arrangere-konferanse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https://www.ntnu.no/konferanser/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fikk 7" descr="Skriveplate avkrysset med heldekkende fyll">
            <a:extLst>
              <a:ext uri="{FF2B5EF4-FFF2-40B4-BE49-F238E27FC236}">
                <a16:creationId xmlns:a16="http://schemas.microsoft.com/office/drawing/2014/main" id="{AE7579D3-1E74-0F14-5603-670810E40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4443" y="-52497"/>
            <a:ext cx="1977550" cy="19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1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Placeholder 1">
            <a:extLst>
              <a:ext uri="{FF2B5EF4-FFF2-40B4-BE49-F238E27FC236}">
                <a16:creationId xmlns:a16="http://schemas.microsoft.com/office/drawing/2014/main" id="{78C406F8-7009-FCDC-0FEA-49991B88E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83907"/>
            <a:ext cx="4804520" cy="3490186"/>
          </a:xfrm>
        </p:spPr>
        <p:txBody>
          <a:bodyPr/>
          <a:lstStyle/>
          <a:p>
            <a:r>
              <a:rPr lang="en-US" sz="4800" dirty="0"/>
              <a:t>Disseminating </a:t>
            </a:r>
          </a:p>
          <a:p>
            <a:r>
              <a:rPr lang="en-US" sz="4800" dirty="0"/>
              <a:t>and </a:t>
            </a:r>
          </a:p>
          <a:p>
            <a:r>
              <a:rPr lang="en-US" sz="4800" dirty="0"/>
              <a:t>communicating</a:t>
            </a:r>
          </a:p>
          <a:p>
            <a:r>
              <a:rPr lang="en-US" sz="4800" dirty="0"/>
              <a:t>research</a:t>
            </a:r>
          </a:p>
        </p:txBody>
      </p:sp>
      <p:pic>
        <p:nvPicPr>
          <p:cNvPr id="10242" name="Picture 2" descr="Rein Kloster lærer barna å forske">
            <a:extLst>
              <a:ext uri="{FF2B5EF4-FFF2-40B4-BE49-F238E27FC236}">
                <a16:creationId xmlns:a16="http://schemas.microsoft.com/office/drawing/2014/main" id="{0BC3F725-7B19-3EC2-063F-4E914ABF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94"/>
            <a:ext cx="5634017" cy="6857506"/>
          </a:xfrm>
          <a:custGeom>
            <a:avLst/>
            <a:gdLst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6857506 h 6857506"/>
              <a:gd name="connsiteX10" fmla="*/ 5634036 w 5634037"/>
              <a:gd name="connsiteY10" fmla="*/ 4938219 h 6857506"/>
              <a:gd name="connsiteX11" fmla="*/ 5633807 w 5634037"/>
              <a:gd name="connsiteY11" fmla="*/ 4938219 h 6857506"/>
              <a:gd name="connsiteX12" fmla="*/ 5624104 w 5634037"/>
              <a:gd name="connsiteY12" fmla="*/ 5130378 h 6857506"/>
              <a:gd name="connsiteX13" fmla="*/ 3710208 w 5634037"/>
              <a:gd name="connsiteY13" fmla="*/ 6857506 h 6857506"/>
              <a:gd name="connsiteX14" fmla="*/ 3709986 w 5634037"/>
              <a:gd name="connsiteY14" fmla="*/ 6857494 h 6857506"/>
              <a:gd name="connsiteX15" fmla="*/ 3709986 w 5634037"/>
              <a:gd name="connsiteY15" fmla="*/ 6857506 h 6857506"/>
              <a:gd name="connsiteX16" fmla="*/ 0 w 5634037"/>
              <a:gd name="connsiteY16" fmla="*/ 6857506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7 w 5634037"/>
              <a:gd name="connsiteY8" fmla="*/ 6857506 h 6857506"/>
              <a:gd name="connsiteX9" fmla="*/ 5634036 w 5634037"/>
              <a:gd name="connsiteY9" fmla="*/ 4938219 h 6857506"/>
              <a:gd name="connsiteX10" fmla="*/ 5633807 w 5634037"/>
              <a:gd name="connsiteY10" fmla="*/ 4938219 h 6857506"/>
              <a:gd name="connsiteX11" fmla="*/ 5624104 w 5634037"/>
              <a:gd name="connsiteY11" fmla="*/ 5130378 h 6857506"/>
              <a:gd name="connsiteX12" fmla="*/ 3710208 w 5634037"/>
              <a:gd name="connsiteY12" fmla="*/ 6857506 h 6857506"/>
              <a:gd name="connsiteX13" fmla="*/ 3709986 w 5634037"/>
              <a:gd name="connsiteY13" fmla="*/ 6857494 h 6857506"/>
              <a:gd name="connsiteX14" fmla="*/ 3709986 w 5634037"/>
              <a:gd name="connsiteY14" fmla="*/ 6857506 h 6857506"/>
              <a:gd name="connsiteX15" fmla="*/ 0 w 5634037"/>
              <a:gd name="connsiteY15" fmla="*/ 6857506 h 6857506"/>
              <a:gd name="connsiteX16" fmla="*/ 0 w 5634037"/>
              <a:gd name="connsiteY16" fmla="*/ 0 h 6857506"/>
              <a:gd name="connsiteX0" fmla="*/ 0 w 5634037"/>
              <a:gd name="connsiteY0" fmla="*/ 0 h 6857506"/>
              <a:gd name="connsiteX1" fmla="*/ 420251 w 5634037"/>
              <a:gd name="connsiteY1" fmla="*/ 0 h 6857506"/>
              <a:gd name="connsiteX2" fmla="*/ 420251 w 5634037"/>
              <a:gd name="connsiteY2" fmla="*/ 1693283 h 6857506"/>
              <a:gd name="connsiteX3" fmla="*/ 651529 w 5634037"/>
              <a:gd name="connsiteY3" fmla="*/ 1924561 h 6857506"/>
              <a:gd name="connsiteX4" fmla="*/ 1576615 w 5634037"/>
              <a:gd name="connsiteY4" fmla="*/ 1924561 h 6857506"/>
              <a:gd name="connsiteX5" fmla="*/ 1807893 w 5634037"/>
              <a:gd name="connsiteY5" fmla="*/ 1693283 h 6857506"/>
              <a:gd name="connsiteX6" fmla="*/ 1807893 w 5634037"/>
              <a:gd name="connsiteY6" fmla="*/ 0 h 6857506"/>
              <a:gd name="connsiteX7" fmla="*/ 5634037 w 5634037"/>
              <a:gd name="connsiteY7" fmla="*/ 0 h 6857506"/>
              <a:gd name="connsiteX8" fmla="*/ 5634036 w 5634037"/>
              <a:gd name="connsiteY8" fmla="*/ 4938219 h 6857506"/>
              <a:gd name="connsiteX9" fmla="*/ 5633807 w 5634037"/>
              <a:gd name="connsiteY9" fmla="*/ 4938219 h 6857506"/>
              <a:gd name="connsiteX10" fmla="*/ 5624104 w 5634037"/>
              <a:gd name="connsiteY10" fmla="*/ 5130378 h 6857506"/>
              <a:gd name="connsiteX11" fmla="*/ 3710208 w 5634037"/>
              <a:gd name="connsiteY11" fmla="*/ 6857506 h 6857506"/>
              <a:gd name="connsiteX12" fmla="*/ 3709986 w 5634037"/>
              <a:gd name="connsiteY12" fmla="*/ 6857494 h 6857506"/>
              <a:gd name="connsiteX13" fmla="*/ 3709986 w 5634037"/>
              <a:gd name="connsiteY13" fmla="*/ 6857506 h 6857506"/>
              <a:gd name="connsiteX14" fmla="*/ 0 w 5634037"/>
              <a:gd name="connsiteY14" fmla="*/ 6857506 h 6857506"/>
              <a:gd name="connsiteX15" fmla="*/ 0 w 5634037"/>
              <a:gd name="connsiteY15" fmla="*/ 0 h 68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4037" h="6857506">
                <a:moveTo>
                  <a:pt x="0" y="0"/>
                </a:moveTo>
                <a:lnTo>
                  <a:pt x="420251" y="0"/>
                </a:lnTo>
                <a:lnTo>
                  <a:pt x="420251" y="1693283"/>
                </a:lnTo>
                <a:cubicBezTo>
                  <a:pt x="420251" y="1821014"/>
                  <a:pt x="523798" y="1924561"/>
                  <a:pt x="651529" y="1924561"/>
                </a:cubicBezTo>
                <a:lnTo>
                  <a:pt x="1576615" y="1924561"/>
                </a:lnTo>
                <a:cubicBezTo>
                  <a:pt x="1704346" y="1924561"/>
                  <a:pt x="1807893" y="1821014"/>
                  <a:pt x="1807893" y="1693283"/>
                </a:cubicBezTo>
                <a:lnTo>
                  <a:pt x="1807893" y="0"/>
                </a:lnTo>
                <a:lnTo>
                  <a:pt x="5634037" y="0"/>
                </a:lnTo>
                <a:cubicBezTo>
                  <a:pt x="5634037" y="1646073"/>
                  <a:pt x="5634036" y="3292146"/>
                  <a:pt x="5634036" y="4938219"/>
                </a:cubicBezTo>
                <a:lnTo>
                  <a:pt x="5633807" y="4938219"/>
                </a:lnTo>
                <a:lnTo>
                  <a:pt x="5624104" y="5130378"/>
                </a:lnTo>
                <a:cubicBezTo>
                  <a:pt x="5525585" y="6100480"/>
                  <a:pt x="4706303" y="6857506"/>
                  <a:pt x="3710208" y="6857506"/>
                </a:cubicBezTo>
                <a:lnTo>
                  <a:pt x="3709986" y="6857494"/>
                </a:lnTo>
                <a:lnTo>
                  <a:pt x="3709986" y="6857506"/>
                </a:lnTo>
                <a:lnTo>
                  <a:pt x="0" y="6857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A18019-A3FE-562F-0816-EDE7D3663793}"/>
              </a:ext>
            </a:extLst>
          </p:cNvPr>
          <p:cNvSpPr txBox="1"/>
          <p:nvPr/>
        </p:nvSpPr>
        <p:spPr>
          <a:xfrm>
            <a:off x="5634037" y="6390290"/>
            <a:ext cx="55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https://i.ntnu.no/formidling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32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TNU Mal_Mørk">
  <a:themeElements>
    <a:clrScheme name="NTNU">
      <a:dk1>
        <a:srgbClr val="000000"/>
      </a:dk1>
      <a:lt1>
        <a:srgbClr val="FFFFFF"/>
      </a:lt1>
      <a:dk2>
        <a:srgbClr val="014693"/>
      </a:dk2>
      <a:lt2>
        <a:srgbClr val="FFFFFF"/>
      </a:lt2>
      <a:accent1>
        <a:srgbClr val="59595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NTNU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kmålmal.pptx" id="{EC071237-0CD5-4256-8352-F3268C457FDA}" vid="{EC63358C-A31B-41CC-A272-3412BF83E72B}"/>
    </a:ext>
  </a:extLst>
</a:theme>
</file>

<file path=ppt/theme/theme2.xml><?xml version="1.0" encoding="utf-8"?>
<a:theme xmlns:a="http://schemas.openxmlformats.org/drawingml/2006/main" name="NTNU Mal_Lys">
  <a:themeElements>
    <a:clrScheme name="NTNU">
      <a:dk1>
        <a:srgbClr val="014693"/>
      </a:dk1>
      <a:lt1>
        <a:srgbClr val="FFFFFF"/>
      </a:lt1>
      <a:dk2>
        <a:srgbClr val="014693"/>
      </a:dk2>
      <a:lt2>
        <a:srgbClr val="FFFFFF"/>
      </a:lt2>
      <a:accent1>
        <a:srgbClr val="59595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NTNU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kmålmal.pptx" id="{EC071237-0CD5-4256-8352-F3268C457FDA}" vid="{EC63358C-A31B-41CC-A272-3412BF83E72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1310</Words>
  <Application>Microsoft Macintosh PowerPoint</Application>
  <PresentationFormat>Widescreen</PresentationFormat>
  <Paragraphs>181</Paragraphs>
  <Slides>27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27</vt:i4>
      </vt:variant>
    </vt:vector>
  </HeadingPairs>
  <TitlesOfParts>
    <vt:vector size="36" baseType="lpstr">
      <vt:lpstr>-webkit-standard</vt:lpstr>
      <vt:lpstr>Aptos</vt:lpstr>
      <vt:lpstr>Arial</vt:lpstr>
      <vt:lpstr>Geneva</vt:lpstr>
      <vt:lpstr>Helvetica Neue</vt:lpstr>
      <vt:lpstr>Open Sans</vt:lpstr>
      <vt:lpstr>Open Sans Condensed Condensed</vt:lpstr>
      <vt:lpstr>NTNU Mal_Mørk</vt:lpstr>
      <vt:lpstr>NTNU Mal_Lys</vt:lpstr>
      <vt:lpstr>PowerPoint-presentasjon</vt:lpstr>
      <vt:lpstr>PowerPoint-presentasjon</vt:lpstr>
      <vt:lpstr>Edit your profile page</vt:lpstr>
      <vt:lpstr>PowerPoint-presentasjon</vt:lpstr>
      <vt:lpstr>PowerPoint-presentasjon</vt:lpstr>
      <vt:lpstr>PowerPoint-presentasjon</vt:lpstr>
      <vt:lpstr>Graphic centre</vt:lpstr>
      <vt:lpstr>Organize a conference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Use photos with eye contact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Objectives</vt:lpstr>
      <vt:lpstr>Target audience</vt:lpstr>
      <vt:lpstr>PowerPoint-presentasjon</vt:lpstr>
      <vt:lpstr>PowerPoint-presentasjon</vt:lpstr>
      <vt:lpstr>Job</vt:lpstr>
      <vt:lpstr>Industry</vt:lpstr>
      <vt:lpstr>Content – main focus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Ingvild Mørkved</dc:creator>
  <cp:lastModifiedBy>Ingvild Mørkved</cp:lastModifiedBy>
  <cp:revision>14</cp:revision>
  <dcterms:created xsi:type="dcterms:W3CDTF">2024-10-07T12:39:50Z</dcterms:created>
  <dcterms:modified xsi:type="dcterms:W3CDTF">2024-10-07T14:11:35Z</dcterms:modified>
</cp:coreProperties>
</file>