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60" r:id="rId5"/>
    <p:sldId id="281" r:id="rId6"/>
    <p:sldId id="261" r:id="rId7"/>
    <p:sldId id="262" r:id="rId8"/>
    <p:sldId id="263" r:id="rId9"/>
    <p:sldId id="272" r:id="rId10"/>
    <p:sldId id="280" r:id="rId11"/>
    <p:sldId id="297" r:id="rId12"/>
    <p:sldId id="267" r:id="rId13"/>
    <p:sldId id="296" r:id="rId14"/>
    <p:sldId id="268" r:id="rId15"/>
    <p:sldId id="269" r:id="rId16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2245" autoAdjust="0"/>
  </p:normalViewPr>
  <p:slideViewPr>
    <p:cSldViewPr snapToGrid="0" snapToObjects="1">
      <p:cViewPr varScale="1">
        <p:scale>
          <a:sx n="136" d="100"/>
          <a:sy n="136" d="100"/>
        </p:scale>
        <p:origin x="1066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0694395839408966"/>
          <c:y val="5.6127221702525723E-2"/>
          <c:w val="0.37847222222222221"/>
          <c:h val="0.9176800748362956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AE9-402F-9D5C-17A02D76CB5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AE9-402F-9D5C-17A02D76CB5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AE9-402F-9D5C-17A02D76CB5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AE9-402F-9D5C-17A02D76CB5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AE9-402F-9D5C-17A02D76CB5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5"/>
                <c:pt idx="0">
                  <c:v>Internfinansiert aktivitet (184 800 000)</c:v>
                </c:pt>
                <c:pt idx="1">
                  <c:v>BOA: NFR (20 640 000)</c:v>
                </c:pt>
                <c:pt idx="2">
                  <c:v>BOA: EU (6 673 000)</c:v>
                </c:pt>
                <c:pt idx="3">
                  <c:v>BOA: Andre (75 804 000)</c:v>
                </c:pt>
                <c:pt idx="4">
                  <c:v>BOA: Oppdragsforskning (540 000)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184800000</c:v>
                </c:pt>
                <c:pt idx="1">
                  <c:v>20640000</c:v>
                </c:pt>
                <c:pt idx="2">
                  <c:v>6673000</c:v>
                </c:pt>
                <c:pt idx="3">
                  <c:v>75804000</c:v>
                </c:pt>
                <c:pt idx="4">
                  <c:v>544000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8C-4F99-B4FF-89FC67601C4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782225138524351E-2"/>
          <c:y val="0.28946001487886985"/>
          <c:w val="0.62310221638961794"/>
          <c:h val="0.452354765289511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B2DFCB-F49D-4174-99E5-7466D3CE5AE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A7AF3819-DD30-49E3-9656-4F199EE3C4C9}">
      <dgm:prSet phldrT="[Teks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b-NO" sz="1400" dirty="0"/>
            <a:t>Instituttleder</a:t>
          </a:r>
          <a:endParaRPr lang="nb-NO" sz="1400" b="1" dirty="0"/>
        </a:p>
      </dgm:t>
    </dgm:pt>
    <dgm:pt modelId="{C9FD0663-E843-48D6-8A40-78FFCF69C979}" type="parTrans" cxnId="{17FA6A33-1A52-4D61-891C-560BBFE1F166}">
      <dgm:prSet/>
      <dgm:spPr/>
      <dgm:t>
        <a:bodyPr/>
        <a:lstStyle/>
        <a:p>
          <a:endParaRPr lang="nb-NO"/>
        </a:p>
      </dgm:t>
    </dgm:pt>
    <dgm:pt modelId="{A7B978EF-A51D-401F-93E4-02F72498B149}" type="sibTrans" cxnId="{17FA6A33-1A52-4D61-891C-560BBFE1F166}">
      <dgm:prSet/>
      <dgm:spPr/>
      <dgm:t>
        <a:bodyPr/>
        <a:lstStyle/>
        <a:p>
          <a:endParaRPr lang="nb-NO"/>
        </a:p>
      </dgm:t>
    </dgm:pt>
    <dgm:pt modelId="{DA57CDC9-C492-4D41-B831-66491B3CDC63}" type="asst">
      <dgm:prSet phldrT="[Teks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b-NO" sz="1400" dirty="0"/>
            <a:t>Kontorsjef</a:t>
          </a:r>
          <a:endParaRPr lang="nb-NO" sz="1400" b="1" dirty="0"/>
        </a:p>
      </dgm:t>
    </dgm:pt>
    <dgm:pt modelId="{9D4CAEE5-FE44-4187-B0E1-159F9AF14598}" type="parTrans" cxnId="{7448FEB0-3136-4DDB-AC05-11F959B560BC}">
      <dgm:prSet/>
      <dgm:spPr/>
      <dgm:t>
        <a:bodyPr/>
        <a:lstStyle/>
        <a:p>
          <a:endParaRPr lang="nb-NO"/>
        </a:p>
      </dgm:t>
    </dgm:pt>
    <dgm:pt modelId="{E0EF29CB-44C9-48A7-9266-3385C3B46CE6}" type="sibTrans" cxnId="{7448FEB0-3136-4DDB-AC05-11F959B560BC}">
      <dgm:prSet/>
      <dgm:spPr/>
      <dgm:t>
        <a:bodyPr/>
        <a:lstStyle/>
        <a:p>
          <a:endParaRPr lang="nb-NO"/>
        </a:p>
      </dgm:t>
    </dgm:pt>
    <dgm:pt modelId="{3984E0BA-C305-4586-9A4A-47B89B832854}">
      <dgm:prSet phldrT="[Teks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b-NO" sz="1400" dirty="0"/>
            <a:t>Sykepleie og yrkesfaglærer</a:t>
          </a:r>
        </a:p>
      </dgm:t>
    </dgm:pt>
    <dgm:pt modelId="{67B3C978-0BBA-41F7-A22E-4D7EC980CDF9}" type="parTrans" cxnId="{9CEEFCEC-6D1A-42E6-8BD6-C2A7168DD964}">
      <dgm:prSet/>
      <dgm:spPr/>
      <dgm:t>
        <a:bodyPr/>
        <a:lstStyle/>
        <a:p>
          <a:endParaRPr lang="nb-NO"/>
        </a:p>
      </dgm:t>
    </dgm:pt>
    <dgm:pt modelId="{D583036A-12CD-4502-A4C3-B273FC6A4C61}" type="sibTrans" cxnId="{9CEEFCEC-6D1A-42E6-8BD6-C2A7168DD964}">
      <dgm:prSet/>
      <dgm:spPr/>
      <dgm:t>
        <a:bodyPr/>
        <a:lstStyle/>
        <a:p>
          <a:endParaRPr lang="nb-NO"/>
        </a:p>
      </dgm:t>
    </dgm:pt>
    <dgm:pt modelId="{91BA4D4E-83D5-48EC-8222-E34A33EADEDD}">
      <dgm:prSet phldrT="[Teks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b-NO" sz="1400" dirty="0"/>
            <a:t>Folkehelse og samfunnsmedisin</a:t>
          </a:r>
        </a:p>
      </dgm:t>
    </dgm:pt>
    <dgm:pt modelId="{2C572824-21CF-4A10-9C25-1242DE8C46DC}" type="parTrans" cxnId="{462CD955-D568-437A-BDDD-5984766B88A7}">
      <dgm:prSet/>
      <dgm:spPr/>
      <dgm:t>
        <a:bodyPr/>
        <a:lstStyle/>
        <a:p>
          <a:endParaRPr lang="nb-NO"/>
        </a:p>
      </dgm:t>
    </dgm:pt>
    <dgm:pt modelId="{782C972D-66D2-4386-8F6A-539AB1E947D7}" type="sibTrans" cxnId="{462CD955-D568-437A-BDDD-5984766B88A7}">
      <dgm:prSet/>
      <dgm:spPr/>
      <dgm:t>
        <a:bodyPr/>
        <a:lstStyle/>
        <a:p>
          <a:endParaRPr lang="nb-NO"/>
        </a:p>
      </dgm:t>
    </dgm:pt>
    <dgm:pt modelId="{F6ADE685-95DE-48BF-B24A-46EE958375D7}">
      <dgm:prSet phldrT="[Teks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b-NO" sz="1300" dirty="0"/>
            <a:t>Epidemiologi og  medisinsk statistikk</a:t>
          </a:r>
        </a:p>
      </dgm:t>
    </dgm:pt>
    <dgm:pt modelId="{11BCEBE6-AE1A-4D50-B87A-9C3DA8184D08}" type="parTrans" cxnId="{D99B8958-29BF-4630-80EF-6E22F88B1CF4}">
      <dgm:prSet/>
      <dgm:spPr/>
      <dgm:t>
        <a:bodyPr/>
        <a:lstStyle/>
        <a:p>
          <a:endParaRPr lang="nb-NO"/>
        </a:p>
      </dgm:t>
    </dgm:pt>
    <dgm:pt modelId="{E4D0F0D6-9A65-4F0A-AE0B-828CBA838F18}" type="sibTrans" cxnId="{D99B8958-29BF-4630-80EF-6E22F88B1CF4}">
      <dgm:prSet/>
      <dgm:spPr/>
      <dgm:t>
        <a:bodyPr/>
        <a:lstStyle/>
        <a:p>
          <a:endParaRPr lang="nb-NO"/>
        </a:p>
      </dgm:t>
    </dgm:pt>
    <dgm:pt modelId="{8A4BCA40-FC39-4BB5-A1D4-45C607AF700D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b-NO" sz="1300" dirty="0"/>
            <a:t>HUNT forsknings-senter</a:t>
          </a:r>
          <a:br>
            <a:rPr lang="nb-NO" sz="1300" dirty="0"/>
          </a:br>
          <a:endParaRPr lang="nb-NO" sz="1300" b="1" dirty="0"/>
        </a:p>
      </dgm:t>
    </dgm:pt>
    <dgm:pt modelId="{46720211-33BD-44F9-82C9-6183918C3823}" type="parTrans" cxnId="{8EBC77A8-4B04-4BD0-9AF6-2A9E7DE79702}">
      <dgm:prSet/>
      <dgm:spPr/>
      <dgm:t>
        <a:bodyPr/>
        <a:lstStyle/>
        <a:p>
          <a:endParaRPr lang="nb-NO"/>
        </a:p>
      </dgm:t>
    </dgm:pt>
    <dgm:pt modelId="{D0646798-8E2A-49E7-AFF1-81120E5774AE}" type="sibTrans" cxnId="{8EBC77A8-4B04-4BD0-9AF6-2A9E7DE79702}">
      <dgm:prSet/>
      <dgm:spPr/>
      <dgm:t>
        <a:bodyPr/>
        <a:lstStyle/>
        <a:p>
          <a:endParaRPr lang="nb-NO"/>
        </a:p>
      </dgm:t>
    </dgm:pt>
    <dgm:pt modelId="{EC996B75-5F15-4BB6-9E81-FD2F4B914655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b-NO" sz="1400" dirty="0" err="1"/>
            <a:t>Spesialsykepleie</a:t>
          </a:r>
          <a:endParaRPr lang="nb-NO" sz="1400" dirty="0"/>
        </a:p>
      </dgm:t>
    </dgm:pt>
    <dgm:pt modelId="{E2E7A6CA-BB99-4B04-893A-14305A0433C6}" type="parTrans" cxnId="{0E76AE46-FDAD-4829-805B-AEF386039367}">
      <dgm:prSet/>
      <dgm:spPr/>
      <dgm:t>
        <a:bodyPr/>
        <a:lstStyle/>
        <a:p>
          <a:endParaRPr lang="nb-NO"/>
        </a:p>
      </dgm:t>
    </dgm:pt>
    <dgm:pt modelId="{4E9A27C1-F885-44D9-B66B-0BE61B983009}" type="sibTrans" cxnId="{0E76AE46-FDAD-4829-805B-AEF386039367}">
      <dgm:prSet/>
      <dgm:spPr/>
      <dgm:t>
        <a:bodyPr/>
        <a:lstStyle/>
        <a:p>
          <a:endParaRPr lang="nb-NO"/>
        </a:p>
      </dgm:t>
    </dgm:pt>
    <dgm:pt modelId="{1FE6FE84-10E8-45D3-A76D-F442706ADFD3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b-NO" sz="1400" dirty="0"/>
            <a:t>Allmennmedisin og medisinsk etikk</a:t>
          </a:r>
        </a:p>
      </dgm:t>
    </dgm:pt>
    <dgm:pt modelId="{04F08830-F1F5-4F75-97EA-C7B2F7AB3FA0}" type="parTrans" cxnId="{725E077F-0990-4E4C-9ACB-A74A0E74C141}">
      <dgm:prSet/>
      <dgm:spPr/>
      <dgm:t>
        <a:bodyPr/>
        <a:lstStyle/>
        <a:p>
          <a:endParaRPr lang="nb-NO"/>
        </a:p>
      </dgm:t>
    </dgm:pt>
    <dgm:pt modelId="{9832625C-8B2C-45E4-A024-CECEC1B169C4}" type="sibTrans" cxnId="{725E077F-0990-4E4C-9ACB-A74A0E74C141}">
      <dgm:prSet/>
      <dgm:spPr/>
      <dgm:t>
        <a:bodyPr/>
        <a:lstStyle/>
        <a:p>
          <a:endParaRPr lang="nb-NO"/>
        </a:p>
      </dgm:t>
    </dgm:pt>
    <dgm:pt modelId="{82916AE1-996C-4D92-8EEA-9B860507F309}" type="asst">
      <dgm:prSet phldrT="[Teks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nb-NO" sz="1100" b="0" dirty="0"/>
            <a:t>- 1 nestleder forskning</a:t>
          </a:r>
          <a:endParaRPr lang="nb-NO" sz="1100" b="1" dirty="0"/>
        </a:p>
        <a:p>
          <a:pPr algn="l"/>
          <a:r>
            <a:rPr lang="nb-NO" sz="1100" b="0" dirty="0"/>
            <a:t>-  3 nestledere for undervisning </a:t>
          </a:r>
          <a:br>
            <a:rPr lang="nb-NO" sz="1100" b="0" dirty="0"/>
          </a:br>
          <a:r>
            <a:rPr lang="nb-NO" sz="1100" b="0" dirty="0"/>
            <a:t>(sykepleie; medisin; global helse og folkehelse)</a:t>
          </a:r>
          <a:endParaRPr lang="nb-NO" sz="1100" b="1" dirty="0"/>
        </a:p>
      </dgm:t>
    </dgm:pt>
    <dgm:pt modelId="{FAD04E9F-88E6-4D0D-B39F-216B8CD5AE99}" type="parTrans" cxnId="{85B5B90A-57C0-4921-8024-72CD48856E5C}">
      <dgm:prSet/>
      <dgm:spPr/>
      <dgm:t>
        <a:bodyPr/>
        <a:lstStyle/>
        <a:p>
          <a:endParaRPr lang="nb-NO"/>
        </a:p>
      </dgm:t>
    </dgm:pt>
    <dgm:pt modelId="{7ED4EB10-8653-458C-AD6F-06A3C371EA75}" type="sibTrans" cxnId="{85B5B90A-57C0-4921-8024-72CD48856E5C}">
      <dgm:prSet/>
      <dgm:spPr/>
      <dgm:t>
        <a:bodyPr/>
        <a:lstStyle/>
        <a:p>
          <a:endParaRPr lang="nb-NO"/>
        </a:p>
      </dgm:t>
    </dgm:pt>
    <dgm:pt modelId="{A7F16044-BE76-4610-A7F3-FA5B45A3B31E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nb-NO"/>
        </a:p>
      </dgm:t>
    </dgm:pt>
    <dgm:pt modelId="{DA594364-4BF0-4D11-842A-2F500E88D84E}" type="parTrans" cxnId="{E212BDCA-9D58-4D10-8F61-8CBFD22F5802}">
      <dgm:prSet/>
      <dgm:spPr/>
      <dgm:t>
        <a:bodyPr/>
        <a:lstStyle/>
        <a:p>
          <a:endParaRPr lang="nb-NO"/>
        </a:p>
      </dgm:t>
    </dgm:pt>
    <dgm:pt modelId="{0CD675DE-11C8-4F7F-A13F-6F6DD1249B7B}" type="sibTrans" cxnId="{E212BDCA-9D58-4D10-8F61-8CBFD22F5802}">
      <dgm:prSet/>
      <dgm:spPr/>
      <dgm:t>
        <a:bodyPr/>
        <a:lstStyle/>
        <a:p>
          <a:endParaRPr lang="nb-NO"/>
        </a:p>
      </dgm:t>
    </dgm:pt>
    <dgm:pt modelId="{BB04DF51-7FBB-4EB1-A2B9-B7E5BD810A3A}" type="pres">
      <dgm:prSet presAssocID="{7FB2DFCB-F49D-4174-99E5-7466D3CE5A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1A02FCE-FCA7-4D3B-8695-D721D0D73AA5}" type="pres">
      <dgm:prSet presAssocID="{A7AF3819-DD30-49E3-9656-4F199EE3C4C9}" presName="hierRoot1" presStyleCnt="0">
        <dgm:presLayoutVars>
          <dgm:hierBranch val="init"/>
        </dgm:presLayoutVars>
      </dgm:prSet>
      <dgm:spPr/>
    </dgm:pt>
    <dgm:pt modelId="{862D38F5-32B0-4777-A1BC-5B1929745C08}" type="pres">
      <dgm:prSet presAssocID="{A7AF3819-DD30-49E3-9656-4F199EE3C4C9}" presName="rootComposite1" presStyleCnt="0"/>
      <dgm:spPr/>
    </dgm:pt>
    <dgm:pt modelId="{1BADF6F7-88CE-4978-B7FE-289A2C170241}" type="pres">
      <dgm:prSet presAssocID="{A7AF3819-DD30-49E3-9656-4F199EE3C4C9}" presName="rootText1" presStyleLbl="node0" presStyleIdx="0" presStyleCnt="2" custScaleX="223747" custScaleY="164050" custLinFactNeighborX="1973" custLinFactNeighborY="-3835">
        <dgm:presLayoutVars>
          <dgm:chPref val="3"/>
        </dgm:presLayoutVars>
      </dgm:prSet>
      <dgm:spPr/>
    </dgm:pt>
    <dgm:pt modelId="{72BB4241-449B-4E91-9193-5263EA969896}" type="pres">
      <dgm:prSet presAssocID="{A7AF3819-DD30-49E3-9656-4F199EE3C4C9}" presName="rootConnector1" presStyleLbl="node1" presStyleIdx="0" presStyleCnt="0"/>
      <dgm:spPr/>
    </dgm:pt>
    <dgm:pt modelId="{3AB1EEC7-528C-4DAA-91BF-625B8EFD4BAF}" type="pres">
      <dgm:prSet presAssocID="{A7AF3819-DD30-49E3-9656-4F199EE3C4C9}" presName="hierChild2" presStyleCnt="0"/>
      <dgm:spPr/>
    </dgm:pt>
    <dgm:pt modelId="{61EC946C-3F70-41BC-8CB0-6460CAB6F572}" type="pres">
      <dgm:prSet presAssocID="{67B3C978-0BBA-41F7-A22E-4D7EC980CDF9}" presName="Name37" presStyleLbl="parChTrans1D2" presStyleIdx="0" presStyleCnt="8"/>
      <dgm:spPr/>
    </dgm:pt>
    <dgm:pt modelId="{B566681C-143D-4990-9E45-F2ADCE760582}" type="pres">
      <dgm:prSet presAssocID="{3984E0BA-C305-4586-9A4A-47B89B832854}" presName="hierRoot2" presStyleCnt="0">
        <dgm:presLayoutVars>
          <dgm:hierBranch val="init"/>
        </dgm:presLayoutVars>
      </dgm:prSet>
      <dgm:spPr/>
    </dgm:pt>
    <dgm:pt modelId="{2DECB2D7-47D7-4B9E-A544-019185351FB5}" type="pres">
      <dgm:prSet presAssocID="{3984E0BA-C305-4586-9A4A-47B89B832854}" presName="rootComposite" presStyleCnt="0"/>
      <dgm:spPr/>
    </dgm:pt>
    <dgm:pt modelId="{6FC894CD-019C-4CEB-BC06-F1FB9B2D8565}" type="pres">
      <dgm:prSet presAssocID="{3984E0BA-C305-4586-9A4A-47B89B832854}" presName="rootText" presStyleLbl="node2" presStyleIdx="0" presStyleCnt="6" custScaleX="177729" custScaleY="224095">
        <dgm:presLayoutVars>
          <dgm:chPref val="3"/>
        </dgm:presLayoutVars>
      </dgm:prSet>
      <dgm:spPr/>
    </dgm:pt>
    <dgm:pt modelId="{DD4A4646-DAC7-4590-AB35-B11CED70BF16}" type="pres">
      <dgm:prSet presAssocID="{3984E0BA-C305-4586-9A4A-47B89B832854}" presName="rootConnector" presStyleLbl="node2" presStyleIdx="0" presStyleCnt="6"/>
      <dgm:spPr/>
    </dgm:pt>
    <dgm:pt modelId="{4C20DB84-C12D-4837-9141-64672D7E6C86}" type="pres">
      <dgm:prSet presAssocID="{3984E0BA-C305-4586-9A4A-47B89B832854}" presName="hierChild4" presStyleCnt="0"/>
      <dgm:spPr/>
    </dgm:pt>
    <dgm:pt modelId="{E70FABC4-9A18-4509-8375-A74EDBB30EA5}" type="pres">
      <dgm:prSet presAssocID="{3984E0BA-C305-4586-9A4A-47B89B832854}" presName="hierChild5" presStyleCnt="0"/>
      <dgm:spPr/>
    </dgm:pt>
    <dgm:pt modelId="{DE873102-6F32-4208-AE12-21CDBB5E10EB}" type="pres">
      <dgm:prSet presAssocID="{E2E7A6CA-BB99-4B04-893A-14305A0433C6}" presName="Name37" presStyleLbl="parChTrans1D2" presStyleIdx="1" presStyleCnt="8"/>
      <dgm:spPr/>
    </dgm:pt>
    <dgm:pt modelId="{5D089F53-3594-49D7-8B7E-4A0B3AEC4783}" type="pres">
      <dgm:prSet presAssocID="{EC996B75-5F15-4BB6-9E81-FD2F4B914655}" presName="hierRoot2" presStyleCnt="0">
        <dgm:presLayoutVars>
          <dgm:hierBranch val="init"/>
        </dgm:presLayoutVars>
      </dgm:prSet>
      <dgm:spPr/>
    </dgm:pt>
    <dgm:pt modelId="{18C5494E-9028-49A9-A9C9-5B786508F6D7}" type="pres">
      <dgm:prSet presAssocID="{EC996B75-5F15-4BB6-9E81-FD2F4B914655}" presName="rootComposite" presStyleCnt="0"/>
      <dgm:spPr/>
    </dgm:pt>
    <dgm:pt modelId="{1AA4CE8D-BC67-4432-9B3A-B0978BA01FC7}" type="pres">
      <dgm:prSet presAssocID="{EC996B75-5F15-4BB6-9E81-FD2F4B914655}" presName="rootText" presStyleLbl="node2" presStyleIdx="1" presStyleCnt="6" custScaleX="200041" custScaleY="157290">
        <dgm:presLayoutVars>
          <dgm:chPref val="3"/>
        </dgm:presLayoutVars>
      </dgm:prSet>
      <dgm:spPr/>
    </dgm:pt>
    <dgm:pt modelId="{14173B87-EE2E-43D9-8D40-37F233AA414E}" type="pres">
      <dgm:prSet presAssocID="{EC996B75-5F15-4BB6-9E81-FD2F4B914655}" presName="rootConnector" presStyleLbl="node2" presStyleIdx="1" presStyleCnt="6"/>
      <dgm:spPr/>
    </dgm:pt>
    <dgm:pt modelId="{5862439B-F4FD-4FA0-AE45-0C75391656F4}" type="pres">
      <dgm:prSet presAssocID="{EC996B75-5F15-4BB6-9E81-FD2F4B914655}" presName="hierChild4" presStyleCnt="0"/>
      <dgm:spPr/>
    </dgm:pt>
    <dgm:pt modelId="{88E04502-0216-43D4-BEBC-AD018AC17F86}" type="pres">
      <dgm:prSet presAssocID="{EC996B75-5F15-4BB6-9E81-FD2F4B914655}" presName="hierChild5" presStyleCnt="0"/>
      <dgm:spPr/>
    </dgm:pt>
    <dgm:pt modelId="{6E05154C-566E-4643-931C-8D9DD490FAD5}" type="pres">
      <dgm:prSet presAssocID="{04F08830-F1F5-4F75-97EA-C7B2F7AB3FA0}" presName="Name37" presStyleLbl="parChTrans1D2" presStyleIdx="2" presStyleCnt="8"/>
      <dgm:spPr/>
    </dgm:pt>
    <dgm:pt modelId="{B23F0E8E-A6A7-44C7-A210-031775376FBF}" type="pres">
      <dgm:prSet presAssocID="{1FE6FE84-10E8-45D3-A76D-F442706ADFD3}" presName="hierRoot2" presStyleCnt="0">
        <dgm:presLayoutVars>
          <dgm:hierBranch val="init"/>
        </dgm:presLayoutVars>
      </dgm:prSet>
      <dgm:spPr/>
    </dgm:pt>
    <dgm:pt modelId="{75513D9D-390B-461E-ADD5-84D1AD01F43B}" type="pres">
      <dgm:prSet presAssocID="{1FE6FE84-10E8-45D3-A76D-F442706ADFD3}" presName="rootComposite" presStyleCnt="0"/>
      <dgm:spPr/>
    </dgm:pt>
    <dgm:pt modelId="{948C8334-9B7B-4C8C-A81D-22CB45F954C0}" type="pres">
      <dgm:prSet presAssocID="{1FE6FE84-10E8-45D3-A76D-F442706ADFD3}" presName="rootText" presStyleLbl="node2" presStyleIdx="2" presStyleCnt="6" custScaleX="234937" custScaleY="203314" custLinFactNeighborX="-7196">
        <dgm:presLayoutVars>
          <dgm:chPref val="3"/>
        </dgm:presLayoutVars>
      </dgm:prSet>
      <dgm:spPr/>
    </dgm:pt>
    <dgm:pt modelId="{2A317B69-409C-4569-85E5-8FC9E502D1CE}" type="pres">
      <dgm:prSet presAssocID="{1FE6FE84-10E8-45D3-A76D-F442706ADFD3}" presName="rootConnector" presStyleLbl="node2" presStyleIdx="2" presStyleCnt="6"/>
      <dgm:spPr/>
    </dgm:pt>
    <dgm:pt modelId="{D310440B-B868-4AB1-AC45-DD91AD8431FB}" type="pres">
      <dgm:prSet presAssocID="{1FE6FE84-10E8-45D3-A76D-F442706ADFD3}" presName="hierChild4" presStyleCnt="0"/>
      <dgm:spPr/>
    </dgm:pt>
    <dgm:pt modelId="{7F1C8FF6-1FA2-453F-B897-FDD8A7B0225C}" type="pres">
      <dgm:prSet presAssocID="{1FE6FE84-10E8-45D3-A76D-F442706ADFD3}" presName="hierChild5" presStyleCnt="0"/>
      <dgm:spPr/>
    </dgm:pt>
    <dgm:pt modelId="{43168666-B23B-4F53-A766-9BD7D439DA13}" type="pres">
      <dgm:prSet presAssocID="{2C572824-21CF-4A10-9C25-1242DE8C46DC}" presName="Name37" presStyleLbl="parChTrans1D2" presStyleIdx="3" presStyleCnt="8"/>
      <dgm:spPr/>
    </dgm:pt>
    <dgm:pt modelId="{EB0A718B-3F3A-4FC5-A0CB-17DE34173B4A}" type="pres">
      <dgm:prSet presAssocID="{91BA4D4E-83D5-48EC-8222-E34A33EADEDD}" presName="hierRoot2" presStyleCnt="0">
        <dgm:presLayoutVars>
          <dgm:hierBranch val="init"/>
        </dgm:presLayoutVars>
      </dgm:prSet>
      <dgm:spPr/>
    </dgm:pt>
    <dgm:pt modelId="{0E7E4750-007E-4F67-83C1-28AB58D7B52D}" type="pres">
      <dgm:prSet presAssocID="{91BA4D4E-83D5-48EC-8222-E34A33EADEDD}" presName="rootComposite" presStyleCnt="0"/>
      <dgm:spPr/>
    </dgm:pt>
    <dgm:pt modelId="{1A8ABF17-E92A-41F2-99A7-D49689109DFF}" type="pres">
      <dgm:prSet presAssocID="{91BA4D4E-83D5-48EC-8222-E34A33EADEDD}" presName="rootText" presStyleLbl="node2" presStyleIdx="3" presStyleCnt="6" custScaleX="208109" custScaleY="203567">
        <dgm:presLayoutVars>
          <dgm:chPref val="3"/>
        </dgm:presLayoutVars>
      </dgm:prSet>
      <dgm:spPr/>
    </dgm:pt>
    <dgm:pt modelId="{7E6C0569-F5A8-449D-90E7-0C359C137831}" type="pres">
      <dgm:prSet presAssocID="{91BA4D4E-83D5-48EC-8222-E34A33EADEDD}" presName="rootConnector" presStyleLbl="node2" presStyleIdx="3" presStyleCnt="6"/>
      <dgm:spPr/>
    </dgm:pt>
    <dgm:pt modelId="{B675AD85-1F76-4710-96E2-B81D2A8BB759}" type="pres">
      <dgm:prSet presAssocID="{91BA4D4E-83D5-48EC-8222-E34A33EADEDD}" presName="hierChild4" presStyleCnt="0"/>
      <dgm:spPr/>
    </dgm:pt>
    <dgm:pt modelId="{358AC71C-FD82-4F97-9EA4-332FC6B0CA08}" type="pres">
      <dgm:prSet presAssocID="{91BA4D4E-83D5-48EC-8222-E34A33EADEDD}" presName="hierChild5" presStyleCnt="0"/>
      <dgm:spPr/>
    </dgm:pt>
    <dgm:pt modelId="{93E93815-6F1C-48D6-BB8E-E06CEB625C36}" type="pres">
      <dgm:prSet presAssocID="{11BCEBE6-AE1A-4D50-B87A-9C3DA8184D08}" presName="Name37" presStyleLbl="parChTrans1D2" presStyleIdx="4" presStyleCnt="8"/>
      <dgm:spPr/>
    </dgm:pt>
    <dgm:pt modelId="{085EC61B-0D56-49D5-8C8C-BABB3796317F}" type="pres">
      <dgm:prSet presAssocID="{F6ADE685-95DE-48BF-B24A-46EE958375D7}" presName="hierRoot2" presStyleCnt="0">
        <dgm:presLayoutVars>
          <dgm:hierBranch val="init"/>
        </dgm:presLayoutVars>
      </dgm:prSet>
      <dgm:spPr/>
    </dgm:pt>
    <dgm:pt modelId="{25C2D5B1-CEEF-4BA0-A85D-2C0EBB1041CA}" type="pres">
      <dgm:prSet presAssocID="{F6ADE685-95DE-48BF-B24A-46EE958375D7}" presName="rootComposite" presStyleCnt="0"/>
      <dgm:spPr/>
    </dgm:pt>
    <dgm:pt modelId="{9014F229-F579-4740-989D-4FC04CA005E4}" type="pres">
      <dgm:prSet presAssocID="{F6ADE685-95DE-48BF-B24A-46EE958375D7}" presName="rootText" presStyleLbl="node2" presStyleIdx="4" presStyleCnt="6" custScaleX="284638" custScaleY="191972">
        <dgm:presLayoutVars>
          <dgm:chPref val="3"/>
        </dgm:presLayoutVars>
      </dgm:prSet>
      <dgm:spPr/>
    </dgm:pt>
    <dgm:pt modelId="{3F4E193A-AE6E-4C9E-9D29-097491FD1992}" type="pres">
      <dgm:prSet presAssocID="{F6ADE685-95DE-48BF-B24A-46EE958375D7}" presName="rootConnector" presStyleLbl="node2" presStyleIdx="4" presStyleCnt="6"/>
      <dgm:spPr/>
    </dgm:pt>
    <dgm:pt modelId="{8B1663D9-2284-4436-B81E-3F9452924E22}" type="pres">
      <dgm:prSet presAssocID="{F6ADE685-95DE-48BF-B24A-46EE958375D7}" presName="hierChild4" presStyleCnt="0"/>
      <dgm:spPr/>
    </dgm:pt>
    <dgm:pt modelId="{4275171A-CC4C-4463-AB41-7C260F3327A5}" type="pres">
      <dgm:prSet presAssocID="{F6ADE685-95DE-48BF-B24A-46EE958375D7}" presName="hierChild5" presStyleCnt="0"/>
      <dgm:spPr/>
    </dgm:pt>
    <dgm:pt modelId="{CA33478A-6934-4FF5-958E-2A3E34BD9F30}" type="pres">
      <dgm:prSet presAssocID="{46720211-33BD-44F9-82C9-6183918C3823}" presName="Name37" presStyleLbl="parChTrans1D2" presStyleIdx="5" presStyleCnt="8"/>
      <dgm:spPr/>
    </dgm:pt>
    <dgm:pt modelId="{4E73B32B-D884-475A-81F3-CC8046156145}" type="pres">
      <dgm:prSet presAssocID="{8A4BCA40-FC39-4BB5-A1D4-45C607AF700D}" presName="hierRoot2" presStyleCnt="0">
        <dgm:presLayoutVars>
          <dgm:hierBranch val="init"/>
        </dgm:presLayoutVars>
      </dgm:prSet>
      <dgm:spPr/>
    </dgm:pt>
    <dgm:pt modelId="{17B99790-F619-4B31-8105-BEEB913F847F}" type="pres">
      <dgm:prSet presAssocID="{8A4BCA40-FC39-4BB5-A1D4-45C607AF700D}" presName="rootComposite" presStyleCnt="0"/>
      <dgm:spPr/>
    </dgm:pt>
    <dgm:pt modelId="{EAA52263-BF21-46FC-A8BC-0C8FF15B2A71}" type="pres">
      <dgm:prSet presAssocID="{8A4BCA40-FC39-4BB5-A1D4-45C607AF700D}" presName="rootText" presStyleLbl="node2" presStyleIdx="5" presStyleCnt="6" custScaleX="178733" custScaleY="234352">
        <dgm:presLayoutVars>
          <dgm:chPref val="3"/>
        </dgm:presLayoutVars>
      </dgm:prSet>
      <dgm:spPr/>
    </dgm:pt>
    <dgm:pt modelId="{99D21F89-4EFF-46EE-BD61-21F825FA61A6}" type="pres">
      <dgm:prSet presAssocID="{8A4BCA40-FC39-4BB5-A1D4-45C607AF700D}" presName="rootConnector" presStyleLbl="node2" presStyleIdx="5" presStyleCnt="6"/>
      <dgm:spPr/>
    </dgm:pt>
    <dgm:pt modelId="{3C8DE5FA-2DCA-4246-9FC8-BC8E67F331C9}" type="pres">
      <dgm:prSet presAssocID="{8A4BCA40-FC39-4BB5-A1D4-45C607AF700D}" presName="hierChild4" presStyleCnt="0"/>
      <dgm:spPr/>
    </dgm:pt>
    <dgm:pt modelId="{B41C645C-E4BD-4818-855C-D2A3685B6D11}" type="pres">
      <dgm:prSet presAssocID="{8A4BCA40-FC39-4BB5-A1D4-45C607AF700D}" presName="hierChild5" presStyleCnt="0"/>
      <dgm:spPr/>
    </dgm:pt>
    <dgm:pt modelId="{F65F68EB-7BDD-475A-B426-EABCC4A68506}" type="pres">
      <dgm:prSet presAssocID="{A7AF3819-DD30-49E3-9656-4F199EE3C4C9}" presName="hierChild3" presStyleCnt="0"/>
      <dgm:spPr/>
    </dgm:pt>
    <dgm:pt modelId="{33DED856-A197-4574-A10C-912B5507F44C}" type="pres">
      <dgm:prSet presAssocID="{9D4CAEE5-FE44-4187-B0E1-159F9AF14598}" presName="Name111" presStyleLbl="parChTrans1D2" presStyleIdx="6" presStyleCnt="8"/>
      <dgm:spPr/>
    </dgm:pt>
    <dgm:pt modelId="{72B8EC52-1F0B-4F34-9B4E-4BADF1C596E9}" type="pres">
      <dgm:prSet presAssocID="{DA57CDC9-C492-4D41-B831-66491B3CDC63}" presName="hierRoot3" presStyleCnt="0">
        <dgm:presLayoutVars>
          <dgm:hierBranch val="init"/>
        </dgm:presLayoutVars>
      </dgm:prSet>
      <dgm:spPr/>
    </dgm:pt>
    <dgm:pt modelId="{9237F3BF-8794-4FE9-A830-059153075D7F}" type="pres">
      <dgm:prSet presAssocID="{DA57CDC9-C492-4D41-B831-66491B3CDC63}" presName="rootComposite3" presStyleCnt="0"/>
      <dgm:spPr/>
    </dgm:pt>
    <dgm:pt modelId="{5E6A730D-EE7B-4EFC-970D-0AEFDDECA893}" type="pres">
      <dgm:prSet presAssocID="{DA57CDC9-C492-4D41-B831-66491B3CDC63}" presName="rootText3" presStyleLbl="asst1" presStyleIdx="0" presStyleCnt="2" custScaleX="183604" custScaleY="136264" custLinFactNeighborX="-24928" custLinFactNeighborY="1917">
        <dgm:presLayoutVars>
          <dgm:chPref val="3"/>
        </dgm:presLayoutVars>
      </dgm:prSet>
      <dgm:spPr/>
    </dgm:pt>
    <dgm:pt modelId="{CDF392A5-636B-449E-AEB6-EA19E5B4584E}" type="pres">
      <dgm:prSet presAssocID="{DA57CDC9-C492-4D41-B831-66491B3CDC63}" presName="rootConnector3" presStyleLbl="asst1" presStyleIdx="0" presStyleCnt="2"/>
      <dgm:spPr/>
    </dgm:pt>
    <dgm:pt modelId="{7F631691-9410-4C9E-BB82-0BAA8C35752F}" type="pres">
      <dgm:prSet presAssocID="{DA57CDC9-C492-4D41-B831-66491B3CDC63}" presName="hierChild6" presStyleCnt="0"/>
      <dgm:spPr/>
    </dgm:pt>
    <dgm:pt modelId="{8FC98F46-404F-43EC-8EA6-9C1556E2D84D}" type="pres">
      <dgm:prSet presAssocID="{DA57CDC9-C492-4D41-B831-66491B3CDC63}" presName="hierChild7" presStyleCnt="0"/>
      <dgm:spPr/>
    </dgm:pt>
    <dgm:pt modelId="{7FFFDED8-3D14-4EF9-AF2B-7353F4F87AFC}" type="pres">
      <dgm:prSet presAssocID="{FAD04E9F-88E6-4D0D-B39F-216B8CD5AE99}" presName="Name111" presStyleLbl="parChTrans1D2" presStyleIdx="7" presStyleCnt="8"/>
      <dgm:spPr/>
    </dgm:pt>
    <dgm:pt modelId="{E6F2C1EF-CB7A-450E-80EF-475139CC0DDD}" type="pres">
      <dgm:prSet presAssocID="{82916AE1-996C-4D92-8EEA-9B860507F309}" presName="hierRoot3" presStyleCnt="0">
        <dgm:presLayoutVars>
          <dgm:hierBranch val="init"/>
        </dgm:presLayoutVars>
      </dgm:prSet>
      <dgm:spPr/>
    </dgm:pt>
    <dgm:pt modelId="{C2C551D2-DDE9-44D2-A0F3-7537B1C0147A}" type="pres">
      <dgm:prSet presAssocID="{82916AE1-996C-4D92-8EEA-9B860507F309}" presName="rootComposite3" presStyleCnt="0"/>
      <dgm:spPr/>
    </dgm:pt>
    <dgm:pt modelId="{3ACD9E91-4ED1-48C3-9791-126BEF6308C2}" type="pres">
      <dgm:prSet presAssocID="{82916AE1-996C-4D92-8EEA-9B860507F309}" presName="rootText3" presStyleLbl="asst1" presStyleIdx="1" presStyleCnt="2" custScaleX="441835" custScaleY="264150" custLinFactNeighborX="27385" custLinFactNeighborY="3835">
        <dgm:presLayoutVars>
          <dgm:chPref val="3"/>
        </dgm:presLayoutVars>
      </dgm:prSet>
      <dgm:spPr/>
    </dgm:pt>
    <dgm:pt modelId="{89769B86-2C0F-45F5-A828-666E0CDBE447}" type="pres">
      <dgm:prSet presAssocID="{82916AE1-996C-4D92-8EEA-9B860507F309}" presName="rootConnector3" presStyleLbl="asst1" presStyleIdx="1" presStyleCnt="2"/>
      <dgm:spPr/>
    </dgm:pt>
    <dgm:pt modelId="{CC452AA0-0C0D-44DD-89F1-191834A18EA2}" type="pres">
      <dgm:prSet presAssocID="{82916AE1-996C-4D92-8EEA-9B860507F309}" presName="hierChild6" presStyleCnt="0"/>
      <dgm:spPr/>
    </dgm:pt>
    <dgm:pt modelId="{C1E3A048-BAC4-4DAA-A726-1E75D944A2A1}" type="pres">
      <dgm:prSet presAssocID="{82916AE1-996C-4D92-8EEA-9B860507F309}" presName="hierChild7" presStyleCnt="0"/>
      <dgm:spPr/>
    </dgm:pt>
    <dgm:pt modelId="{8D27B7F3-991D-4AA9-BCE2-813DD50055F5}" type="pres">
      <dgm:prSet presAssocID="{A7F16044-BE76-4610-A7F3-FA5B45A3B31E}" presName="hierRoot1" presStyleCnt="0">
        <dgm:presLayoutVars>
          <dgm:hierBranch val="init"/>
        </dgm:presLayoutVars>
      </dgm:prSet>
      <dgm:spPr/>
    </dgm:pt>
    <dgm:pt modelId="{04241853-AE3C-41D2-906E-902F4968FC8C}" type="pres">
      <dgm:prSet presAssocID="{A7F16044-BE76-4610-A7F3-FA5B45A3B31E}" presName="rootComposite1" presStyleCnt="0"/>
      <dgm:spPr/>
    </dgm:pt>
    <dgm:pt modelId="{E65C5744-E754-45FC-84AD-7DBFE5EB1C47}" type="pres">
      <dgm:prSet presAssocID="{A7F16044-BE76-4610-A7F3-FA5B45A3B31E}" presName="rootText1" presStyleLbl="node0" presStyleIdx="1" presStyleCnt="2" custScaleX="281906" custScaleY="165021" custLinFactY="413689" custLinFactNeighborX="77587" custLinFactNeighborY="500000">
        <dgm:presLayoutVars>
          <dgm:chPref val="3"/>
        </dgm:presLayoutVars>
      </dgm:prSet>
      <dgm:spPr/>
    </dgm:pt>
    <dgm:pt modelId="{2B4778DC-3458-4D62-81AD-C80ED96525EA}" type="pres">
      <dgm:prSet presAssocID="{A7F16044-BE76-4610-A7F3-FA5B45A3B31E}" presName="rootConnector1" presStyleLbl="node1" presStyleIdx="0" presStyleCnt="0"/>
      <dgm:spPr/>
    </dgm:pt>
    <dgm:pt modelId="{FA95396B-1E65-465B-8B6E-1D94DABAA0F1}" type="pres">
      <dgm:prSet presAssocID="{A7F16044-BE76-4610-A7F3-FA5B45A3B31E}" presName="hierChild2" presStyleCnt="0"/>
      <dgm:spPr/>
    </dgm:pt>
    <dgm:pt modelId="{40A7444C-E531-4703-A73A-4AF75B9623F4}" type="pres">
      <dgm:prSet presAssocID="{A7F16044-BE76-4610-A7F3-FA5B45A3B31E}" presName="hierChild3" presStyleCnt="0"/>
      <dgm:spPr/>
    </dgm:pt>
  </dgm:ptLst>
  <dgm:cxnLst>
    <dgm:cxn modelId="{E6609D03-90E0-4D04-B2CC-764C652383FE}" type="presOf" srcId="{82916AE1-996C-4D92-8EEA-9B860507F309}" destId="{89769B86-2C0F-45F5-A828-666E0CDBE447}" srcOrd="1" destOrd="0" presId="urn:microsoft.com/office/officeart/2005/8/layout/orgChart1"/>
    <dgm:cxn modelId="{9A34EF05-F088-4486-B3D6-E16AB4B889B0}" type="presOf" srcId="{F6ADE685-95DE-48BF-B24A-46EE958375D7}" destId="{3F4E193A-AE6E-4C9E-9D29-097491FD1992}" srcOrd="1" destOrd="0" presId="urn:microsoft.com/office/officeart/2005/8/layout/orgChart1"/>
    <dgm:cxn modelId="{85B5B90A-57C0-4921-8024-72CD48856E5C}" srcId="{A7AF3819-DD30-49E3-9656-4F199EE3C4C9}" destId="{82916AE1-996C-4D92-8EEA-9B860507F309}" srcOrd="1" destOrd="0" parTransId="{FAD04E9F-88E6-4D0D-B39F-216B8CD5AE99}" sibTransId="{7ED4EB10-8653-458C-AD6F-06A3C371EA75}"/>
    <dgm:cxn modelId="{0D45D320-4C79-4F76-AD89-645251D7BE12}" type="presOf" srcId="{FAD04E9F-88E6-4D0D-B39F-216B8CD5AE99}" destId="{7FFFDED8-3D14-4EF9-AF2B-7353F4F87AFC}" srcOrd="0" destOrd="0" presId="urn:microsoft.com/office/officeart/2005/8/layout/orgChart1"/>
    <dgm:cxn modelId="{326AAD29-D5F9-4481-B4CF-D06BEFE503EF}" type="presOf" srcId="{3984E0BA-C305-4586-9A4A-47B89B832854}" destId="{DD4A4646-DAC7-4590-AB35-B11CED70BF16}" srcOrd="1" destOrd="0" presId="urn:microsoft.com/office/officeart/2005/8/layout/orgChart1"/>
    <dgm:cxn modelId="{2A105E2E-9238-4183-85D2-4D5F8581DF09}" type="presOf" srcId="{DA57CDC9-C492-4D41-B831-66491B3CDC63}" destId="{CDF392A5-636B-449E-AEB6-EA19E5B4584E}" srcOrd="1" destOrd="0" presId="urn:microsoft.com/office/officeart/2005/8/layout/orgChart1"/>
    <dgm:cxn modelId="{17FA6A33-1A52-4D61-891C-560BBFE1F166}" srcId="{7FB2DFCB-F49D-4174-99E5-7466D3CE5AE7}" destId="{A7AF3819-DD30-49E3-9656-4F199EE3C4C9}" srcOrd="0" destOrd="0" parTransId="{C9FD0663-E843-48D6-8A40-78FFCF69C979}" sibTransId="{A7B978EF-A51D-401F-93E4-02F72498B149}"/>
    <dgm:cxn modelId="{09665A39-A24B-47A7-A04F-BC49CE578157}" type="presOf" srcId="{9D4CAEE5-FE44-4187-B0E1-159F9AF14598}" destId="{33DED856-A197-4574-A10C-912B5507F44C}" srcOrd="0" destOrd="0" presId="urn:microsoft.com/office/officeart/2005/8/layout/orgChart1"/>
    <dgm:cxn modelId="{9D73B15D-116A-4DC4-9985-FB102AE39BD9}" type="presOf" srcId="{82916AE1-996C-4D92-8EEA-9B860507F309}" destId="{3ACD9E91-4ED1-48C3-9791-126BEF6308C2}" srcOrd="0" destOrd="0" presId="urn:microsoft.com/office/officeart/2005/8/layout/orgChart1"/>
    <dgm:cxn modelId="{7A8E235E-5987-4BBD-BF39-2958EB7629E8}" type="presOf" srcId="{A7AF3819-DD30-49E3-9656-4F199EE3C4C9}" destId="{1BADF6F7-88CE-4978-B7FE-289A2C170241}" srcOrd="0" destOrd="0" presId="urn:microsoft.com/office/officeart/2005/8/layout/orgChart1"/>
    <dgm:cxn modelId="{8AA91963-7508-4D1E-A04A-90EB8710054C}" type="presOf" srcId="{F6ADE685-95DE-48BF-B24A-46EE958375D7}" destId="{9014F229-F579-4740-989D-4FC04CA005E4}" srcOrd="0" destOrd="0" presId="urn:microsoft.com/office/officeart/2005/8/layout/orgChart1"/>
    <dgm:cxn modelId="{7FB91D66-8FF8-4DD3-A3CA-4B0987352AB9}" type="presOf" srcId="{8A4BCA40-FC39-4BB5-A1D4-45C607AF700D}" destId="{99D21F89-4EFF-46EE-BD61-21F825FA61A6}" srcOrd="1" destOrd="0" presId="urn:microsoft.com/office/officeart/2005/8/layout/orgChart1"/>
    <dgm:cxn modelId="{0E76AE46-FDAD-4829-805B-AEF386039367}" srcId="{A7AF3819-DD30-49E3-9656-4F199EE3C4C9}" destId="{EC996B75-5F15-4BB6-9E81-FD2F4B914655}" srcOrd="3" destOrd="0" parTransId="{E2E7A6CA-BB99-4B04-893A-14305A0433C6}" sibTransId="{4E9A27C1-F885-44D9-B66B-0BE61B983009}"/>
    <dgm:cxn modelId="{63444A6B-5A05-40FF-99BB-8B9C88A5A840}" type="presOf" srcId="{67B3C978-0BBA-41F7-A22E-4D7EC980CDF9}" destId="{61EC946C-3F70-41BC-8CB0-6460CAB6F572}" srcOrd="0" destOrd="0" presId="urn:microsoft.com/office/officeart/2005/8/layout/orgChart1"/>
    <dgm:cxn modelId="{53B9A36D-DEC2-4A0F-AEE0-23803FC83CF4}" type="presOf" srcId="{A7F16044-BE76-4610-A7F3-FA5B45A3B31E}" destId="{2B4778DC-3458-4D62-81AD-C80ED96525EA}" srcOrd="1" destOrd="0" presId="urn:microsoft.com/office/officeart/2005/8/layout/orgChart1"/>
    <dgm:cxn modelId="{836A2651-5C2C-4873-9644-3B5048D4AA16}" type="presOf" srcId="{1FE6FE84-10E8-45D3-A76D-F442706ADFD3}" destId="{948C8334-9B7B-4C8C-A81D-22CB45F954C0}" srcOrd="0" destOrd="0" presId="urn:microsoft.com/office/officeart/2005/8/layout/orgChart1"/>
    <dgm:cxn modelId="{0C620172-F444-48D5-9C6C-89FFFECE6EF8}" type="presOf" srcId="{91BA4D4E-83D5-48EC-8222-E34A33EADEDD}" destId="{7E6C0569-F5A8-449D-90E7-0C359C137831}" srcOrd="1" destOrd="0" presId="urn:microsoft.com/office/officeart/2005/8/layout/orgChart1"/>
    <dgm:cxn modelId="{FA76BA72-8057-47A5-8F54-CD8A040477E5}" type="presOf" srcId="{A7AF3819-DD30-49E3-9656-4F199EE3C4C9}" destId="{72BB4241-449B-4E91-9193-5263EA969896}" srcOrd="1" destOrd="0" presId="urn:microsoft.com/office/officeart/2005/8/layout/orgChart1"/>
    <dgm:cxn modelId="{462CD955-D568-437A-BDDD-5984766B88A7}" srcId="{A7AF3819-DD30-49E3-9656-4F199EE3C4C9}" destId="{91BA4D4E-83D5-48EC-8222-E34A33EADEDD}" srcOrd="5" destOrd="0" parTransId="{2C572824-21CF-4A10-9C25-1242DE8C46DC}" sibTransId="{782C972D-66D2-4386-8F6A-539AB1E947D7}"/>
    <dgm:cxn modelId="{D99B8958-29BF-4630-80EF-6E22F88B1CF4}" srcId="{A7AF3819-DD30-49E3-9656-4F199EE3C4C9}" destId="{F6ADE685-95DE-48BF-B24A-46EE958375D7}" srcOrd="6" destOrd="0" parTransId="{11BCEBE6-AE1A-4D50-B87A-9C3DA8184D08}" sibTransId="{E4D0F0D6-9A65-4F0A-AE0B-828CBA838F18}"/>
    <dgm:cxn modelId="{1938FD7C-1358-442C-AB94-981043DADD54}" type="presOf" srcId="{11BCEBE6-AE1A-4D50-B87A-9C3DA8184D08}" destId="{93E93815-6F1C-48D6-BB8E-E06CEB625C36}" srcOrd="0" destOrd="0" presId="urn:microsoft.com/office/officeart/2005/8/layout/orgChart1"/>
    <dgm:cxn modelId="{725E077F-0990-4E4C-9ACB-A74A0E74C141}" srcId="{A7AF3819-DD30-49E3-9656-4F199EE3C4C9}" destId="{1FE6FE84-10E8-45D3-A76D-F442706ADFD3}" srcOrd="4" destOrd="0" parTransId="{04F08830-F1F5-4F75-97EA-C7B2F7AB3FA0}" sibTransId="{9832625C-8B2C-45E4-A024-CECEC1B169C4}"/>
    <dgm:cxn modelId="{1DDB2987-A3A0-4D0C-B91F-0628FF92D4E3}" type="presOf" srcId="{1FE6FE84-10E8-45D3-A76D-F442706ADFD3}" destId="{2A317B69-409C-4569-85E5-8FC9E502D1CE}" srcOrd="1" destOrd="0" presId="urn:microsoft.com/office/officeart/2005/8/layout/orgChart1"/>
    <dgm:cxn modelId="{B0BCEDA2-B76F-4178-BA47-257BB6A28D67}" type="presOf" srcId="{DA57CDC9-C492-4D41-B831-66491B3CDC63}" destId="{5E6A730D-EE7B-4EFC-970D-0AEFDDECA893}" srcOrd="0" destOrd="0" presId="urn:microsoft.com/office/officeart/2005/8/layout/orgChart1"/>
    <dgm:cxn modelId="{DC5E29A7-2D49-4916-9210-B327BF17A01C}" type="presOf" srcId="{EC996B75-5F15-4BB6-9E81-FD2F4B914655}" destId="{1AA4CE8D-BC67-4432-9B3A-B0978BA01FC7}" srcOrd="0" destOrd="0" presId="urn:microsoft.com/office/officeart/2005/8/layout/orgChart1"/>
    <dgm:cxn modelId="{8EBC77A8-4B04-4BD0-9AF6-2A9E7DE79702}" srcId="{A7AF3819-DD30-49E3-9656-4F199EE3C4C9}" destId="{8A4BCA40-FC39-4BB5-A1D4-45C607AF700D}" srcOrd="7" destOrd="0" parTransId="{46720211-33BD-44F9-82C9-6183918C3823}" sibTransId="{D0646798-8E2A-49E7-AFF1-81120E5774AE}"/>
    <dgm:cxn modelId="{7448FEB0-3136-4DDB-AC05-11F959B560BC}" srcId="{A7AF3819-DD30-49E3-9656-4F199EE3C4C9}" destId="{DA57CDC9-C492-4D41-B831-66491B3CDC63}" srcOrd="0" destOrd="0" parTransId="{9D4CAEE5-FE44-4187-B0E1-159F9AF14598}" sibTransId="{E0EF29CB-44C9-48A7-9266-3385C3B46CE6}"/>
    <dgm:cxn modelId="{D12E73BC-5F5F-4EB8-9598-AF2B0B0B1D12}" type="presOf" srcId="{E2E7A6CA-BB99-4B04-893A-14305A0433C6}" destId="{DE873102-6F32-4208-AE12-21CDBB5E10EB}" srcOrd="0" destOrd="0" presId="urn:microsoft.com/office/officeart/2005/8/layout/orgChart1"/>
    <dgm:cxn modelId="{65F48BCA-1E70-4691-B7AE-EDA8B230503D}" type="presOf" srcId="{2C572824-21CF-4A10-9C25-1242DE8C46DC}" destId="{43168666-B23B-4F53-A766-9BD7D439DA13}" srcOrd="0" destOrd="0" presId="urn:microsoft.com/office/officeart/2005/8/layout/orgChart1"/>
    <dgm:cxn modelId="{E212BDCA-9D58-4D10-8F61-8CBFD22F5802}" srcId="{7FB2DFCB-F49D-4174-99E5-7466D3CE5AE7}" destId="{A7F16044-BE76-4610-A7F3-FA5B45A3B31E}" srcOrd="1" destOrd="0" parTransId="{DA594364-4BF0-4D11-842A-2F500E88D84E}" sibTransId="{0CD675DE-11C8-4F7F-A13F-6F6DD1249B7B}"/>
    <dgm:cxn modelId="{3ED921CE-D4D7-46A7-ABA5-733C8F85626D}" type="presOf" srcId="{04F08830-F1F5-4F75-97EA-C7B2F7AB3FA0}" destId="{6E05154C-566E-4643-931C-8D9DD490FAD5}" srcOrd="0" destOrd="0" presId="urn:microsoft.com/office/officeart/2005/8/layout/orgChart1"/>
    <dgm:cxn modelId="{037CCDD2-BF69-45D1-9F48-7B0522A26014}" type="presOf" srcId="{8A4BCA40-FC39-4BB5-A1D4-45C607AF700D}" destId="{EAA52263-BF21-46FC-A8BC-0C8FF15B2A71}" srcOrd="0" destOrd="0" presId="urn:microsoft.com/office/officeart/2005/8/layout/orgChart1"/>
    <dgm:cxn modelId="{7718E7D3-9F2B-4AB1-A1F2-AEA12DAE7846}" type="presOf" srcId="{46720211-33BD-44F9-82C9-6183918C3823}" destId="{CA33478A-6934-4FF5-958E-2A3E34BD9F30}" srcOrd="0" destOrd="0" presId="urn:microsoft.com/office/officeart/2005/8/layout/orgChart1"/>
    <dgm:cxn modelId="{0EBB8AE2-F0C6-42A0-B2EA-D2C5BE5F85BB}" type="presOf" srcId="{7FB2DFCB-F49D-4174-99E5-7466D3CE5AE7}" destId="{BB04DF51-7FBB-4EB1-A2B9-B7E5BD810A3A}" srcOrd="0" destOrd="0" presId="urn:microsoft.com/office/officeart/2005/8/layout/orgChart1"/>
    <dgm:cxn modelId="{81A74FE7-2A41-4AEA-953F-B957CF1A4CDA}" type="presOf" srcId="{EC996B75-5F15-4BB6-9E81-FD2F4B914655}" destId="{14173B87-EE2E-43D9-8D40-37F233AA414E}" srcOrd="1" destOrd="0" presId="urn:microsoft.com/office/officeart/2005/8/layout/orgChart1"/>
    <dgm:cxn modelId="{9CEEFCEC-6D1A-42E6-8BD6-C2A7168DD964}" srcId="{A7AF3819-DD30-49E3-9656-4F199EE3C4C9}" destId="{3984E0BA-C305-4586-9A4A-47B89B832854}" srcOrd="2" destOrd="0" parTransId="{67B3C978-0BBA-41F7-A22E-4D7EC980CDF9}" sibTransId="{D583036A-12CD-4502-A4C3-B273FC6A4C61}"/>
    <dgm:cxn modelId="{EB477AFB-9E84-43B3-8427-619ED3648544}" type="presOf" srcId="{3984E0BA-C305-4586-9A4A-47B89B832854}" destId="{6FC894CD-019C-4CEB-BC06-F1FB9B2D8565}" srcOrd="0" destOrd="0" presId="urn:microsoft.com/office/officeart/2005/8/layout/orgChart1"/>
    <dgm:cxn modelId="{4C418FFC-31F9-406D-976C-3E56773D06AA}" type="presOf" srcId="{91BA4D4E-83D5-48EC-8222-E34A33EADEDD}" destId="{1A8ABF17-E92A-41F2-99A7-D49689109DFF}" srcOrd="0" destOrd="0" presId="urn:microsoft.com/office/officeart/2005/8/layout/orgChart1"/>
    <dgm:cxn modelId="{B32A88FF-BF78-4A9A-9E88-F1B850AE70E6}" type="presOf" srcId="{A7F16044-BE76-4610-A7F3-FA5B45A3B31E}" destId="{E65C5744-E754-45FC-84AD-7DBFE5EB1C47}" srcOrd="0" destOrd="0" presId="urn:microsoft.com/office/officeart/2005/8/layout/orgChart1"/>
    <dgm:cxn modelId="{A1C4FABB-1A4C-4EAC-8A2E-19B64B5EEE97}" type="presParOf" srcId="{BB04DF51-7FBB-4EB1-A2B9-B7E5BD810A3A}" destId="{81A02FCE-FCA7-4D3B-8695-D721D0D73AA5}" srcOrd="0" destOrd="0" presId="urn:microsoft.com/office/officeart/2005/8/layout/orgChart1"/>
    <dgm:cxn modelId="{0C5AC84A-09F5-4013-AA30-862E71B3BEE6}" type="presParOf" srcId="{81A02FCE-FCA7-4D3B-8695-D721D0D73AA5}" destId="{862D38F5-32B0-4777-A1BC-5B1929745C08}" srcOrd="0" destOrd="0" presId="urn:microsoft.com/office/officeart/2005/8/layout/orgChart1"/>
    <dgm:cxn modelId="{6A9ED7C2-372A-4466-9921-512910DE1789}" type="presParOf" srcId="{862D38F5-32B0-4777-A1BC-5B1929745C08}" destId="{1BADF6F7-88CE-4978-B7FE-289A2C170241}" srcOrd="0" destOrd="0" presId="urn:microsoft.com/office/officeart/2005/8/layout/orgChart1"/>
    <dgm:cxn modelId="{0EB00CD1-4629-4AF1-AA32-742DF757380B}" type="presParOf" srcId="{862D38F5-32B0-4777-A1BC-5B1929745C08}" destId="{72BB4241-449B-4E91-9193-5263EA969896}" srcOrd="1" destOrd="0" presId="urn:microsoft.com/office/officeart/2005/8/layout/orgChart1"/>
    <dgm:cxn modelId="{D4B8B145-4749-48E8-A061-8FCC4398A357}" type="presParOf" srcId="{81A02FCE-FCA7-4D3B-8695-D721D0D73AA5}" destId="{3AB1EEC7-528C-4DAA-91BF-625B8EFD4BAF}" srcOrd="1" destOrd="0" presId="urn:microsoft.com/office/officeart/2005/8/layout/orgChart1"/>
    <dgm:cxn modelId="{3483749B-9BCC-499D-9CCF-BDA8267956F7}" type="presParOf" srcId="{3AB1EEC7-528C-4DAA-91BF-625B8EFD4BAF}" destId="{61EC946C-3F70-41BC-8CB0-6460CAB6F572}" srcOrd="0" destOrd="0" presId="urn:microsoft.com/office/officeart/2005/8/layout/orgChart1"/>
    <dgm:cxn modelId="{F120FB3C-BBE4-4632-895C-6B4E29B9F9B0}" type="presParOf" srcId="{3AB1EEC7-528C-4DAA-91BF-625B8EFD4BAF}" destId="{B566681C-143D-4990-9E45-F2ADCE760582}" srcOrd="1" destOrd="0" presId="urn:microsoft.com/office/officeart/2005/8/layout/orgChart1"/>
    <dgm:cxn modelId="{BD619DE8-53ED-4313-9723-9AB9FD2DBCAA}" type="presParOf" srcId="{B566681C-143D-4990-9E45-F2ADCE760582}" destId="{2DECB2D7-47D7-4B9E-A544-019185351FB5}" srcOrd="0" destOrd="0" presId="urn:microsoft.com/office/officeart/2005/8/layout/orgChart1"/>
    <dgm:cxn modelId="{406D7096-A4A0-4C2B-BD72-37CC7E79EF02}" type="presParOf" srcId="{2DECB2D7-47D7-4B9E-A544-019185351FB5}" destId="{6FC894CD-019C-4CEB-BC06-F1FB9B2D8565}" srcOrd="0" destOrd="0" presId="urn:microsoft.com/office/officeart/2005/8/layout/orgChart1"/>
    <dgm:cxn modelId="{70F0370C-E7FA-4F94-9330-CFDF945DF514}" type="presParOf" srcId="{2DECB2D7-47D7-4B9E-A544-019185351FB5}" destId="{DD4A4646-DAC7-4590-AB35-B11CED70BF16}" srcOrd="1" destOrd="0" presId="urn:microsoft.com/office/officeart/2005/8/layout/orgChart1"/>
    <dgm:cxn modelId="{26F3AE01-7028-4445-BE90-9815EBA10CB4}" type="presParOf" srcId="{B566681C-143D-4990-9E45-F2ADCE760582}" destId="{4C20DB84-C12D-4837-9141-64672D7E6C86}" srcOrd="1" destOrd="0" presId="urn:microsoft.com/office/officeart/2005/8/layout/orgChart1"/>
    <dgm:cxn modelId="{E5491307-280B-45D9-9FCA-1DEF266C8BD8}" type="presParOf" srcId="{B566681C-143D-4990-9E45-F2ADCE760582}" destId="{E70FABC4-9A18-4509-8375-A74EDBB30EA5}" srcOrd="2" destOrd="0" presId="urn:microsoft.com/office/officeart/2005/8/layout/orgChart1"/>
    <dgm:cxn modelId="{BA393828-961E-4892-8F51-9B3945261BAC}" type="presParOf" srcId="{3AB1EEC7-528C-4DAA-91BF-625B8EFD4BAF}" destId="{DE873102-6F32-4208-AE12-21CDBB5E10EB}" srcOrd="2" destOrd="0" presId="urn:microsoft.com/office/officeart/2005/8/layout/orgChart1"/>
    <dgm:cxn modelId="{6966D131-395F-462C-A717-F5B753BC2397}" type="presParOf" srcId="{3AB1EEC7-528C-4DAA-91BF-625B8EFD4BAF}" destId="{5D089F53-3594-49D7-8B7E-4A0B3AEC4783}" srcOrd="3" destOrd="0" presId="urn:microsoft.com/office/officeart/2005/8/layout/orgChart1"/>
    <dgm:cxn modelId="{551B6D36-A5EE-4D2E-B769-7AE63EF31DCD}" type="presParOf" srcId="{5D089F53-3594-49D7-8B7E-4A0B3AEC4783}" destId="{18C5494E-9028-49A9-A9C9-5B786508F6D7}" srcOrd="0" destOrd="0" presId="urn:microsoft.com/office/officeart/2005/8/layout/orgChart1"/>
    <dgm:cxn modelId="{F4E32025-096F-499E-A222-E5F7F036BA88}" type="presParOf" srcId="{18C5494E-9028-49A9-A9C9-5B786508F6D7}" destId="{1AA4CE8D-BC67-4432-9B3A-B0978BA01FC7}" srcOrd="0" destOrd="0" presId="urn:microsoft.com/office/officeart/2005/8/layout/orgChart1"/>
    <dgm:cxn modelId="{46AD473C-84BC-4DE2-B576-8E78DBA3CA55}" type="presParOf" srcId="{18C5494E-9028-49A9-A9C9-5B786508F6D7}" destId="{14173B87-EE2E-43D9-8D40-37F233AA414E}" srcOrd="1" destOrd="0" presId="urn:microsoft.com/office/officeart/2005/8/layout/orgChart1"/>
    <dgm:cxn modelId="{5A4399EE-A15B-4017-AD73-80339CB4B17D}" type="presParOf" srcId="{5D089F53-3594-49D7-8B7E-4A0B3AEC4783}" destId="{5862439B-F4FD-4FA0-AE45-0C75391656F4}" srcOrd="1" destOrd="0" presId="urn:microsoft.com/office/officeart/2005/8/layout/orgChart1"/>
    <dgm:cxn modelId="{ACB4E922-66E3-4863-9EEE-CE2F03AE0CE5}" type="presParOf" srcId="{5D089F53-3594-49D7-8B7E-4A0B3AEC4783}" destId="{88E04502-0216-43D4-BEBC-AD018AC17F86}" srcOrd="2" destOrd="0" presId="urn:microsoft.com/office/officeart/2005/8/layout/orgChart1"/>
    <dgm:cxn modelId="{BECA12FA-964D-4E42-84ED-BCE14E84AE11}" type="presParOf" srcId="{3AB1EEC7-528C-4DAA-91BF-625B8EFD4BAF}" destId="{6E05154C-566E-4643-931C-8D9DD490FAD5}" srcOrd="4" destOrd="0" presId="urn:microsoft.com/office/officeart/2005/8/layout/orgChart1"/>
    <dgm:cxn modelId="{31917A8F-0CEE-4F9D-83D3-0A0D31A751D3}" type="presParOf" srcId="{3AB1EEC7-528C-4DAA-91BF-625B8EFD4BAF}" destId="{B23F0E8E-A6A7-44C7-A210-031775376FBF}" srcOrd="5" destOrd="0" presId="urn:microsoft.com/office/officeart/2005/8/layout/orgChart1"/>
    <dgm:cxn modelId="{579E75F5-8DAE-4135-B4CA-5293625C11AC}" type="presParOf" srcId="{B23F0E8E-A6A7-44C7-A210-031775376FBF}" destId="{75513D9D-390B-461E-ADD5-84D1AD01F43B}" srcOrd="0" destOrd="0" presId="urn:microsoft.com/office/officeart/2005/8/layout/orgChart1"/>
    <dgm:cxn modelId="{493DF95C-5F63-4C9B-8A70-EA5976A55E57}" type="presParOf" srcId="{75513D9D-390B-461E-ADD5-84D1AD01F43B}" destId="{948C8334-9B7B-4C8C-A81D-22CB45F954C0}" srcOrd="0" destOrd="0" presId="urn:microsoft.com/office/officeart/2005/8/layout/orgChart1"/>
    <dgm:cxn modelId="{C3CC2FF4-587A-4DB5-BBC3-E76D7E2FA734}" type="presParOf" srcId="{75513D9D-390B-461E-ADD5-84D1AD01F43B}" destId="{2A317B69-409C-4569-85E5-8FC9E502D1CE}" srcOrd="1" destOrd="0" presId="urn:microsoft.com/office/officeart/2005/8/layout/orgChart1"/>
    <dgm:cxn modelId="{9106A8AD-8FE1-42C0-9226-75ECDFA0609E}" type="presParOf" srcId="{B23F0E8E-A6A7-44C7-A210-031775376FBF}" destId="{D310440B-B868-4AB1-AC45-DD91AD8431FB}" srcOrd="1" destOrd="0" presId="urn:microsoft.com/office/officeart/2005/8/layout/orgChart1"/>
    <dgm:cxn modelId="{F278FA05-AFF7-47F6-83EE-5F9F30DEF896}" type="presParOf" srcId="{B23F0E8E-A6A7-44C7-A210-031775376FBF}" destId="{7F1C8FF6-1FA2-453F-B897-FDD8A7B0225C}" srcOrd="2" destOrd="0" presId="urn:microsoft.com/office/officeart/2005/8/layout/orgChart1"/>
    <dgm:cxn modelId="{C157BCC8-64FD-4C98-8C5F-0466B4F08909}" type="presParOf" srcId="{3AB1EEC7-528C-4DAA-91BF-625B8EFD4BAF}" destId="{43168666-B23B-4F53-A766-9BD7D439DA13}" srcOrd="6" destOrd="0" presId="urn:microsoft.com/office/officeart/2005/8/layout/orgChart1"/>
    <dgm:cxn modelId="{B3AA4D06-855D-4F85-9AF2-CF598B5DFB49}" type="presParOf" srcId="{3AB1EEC7-528C-4DAA-91BF-625B8EFD4BAF}" destId="{EB0A718B-3F3A-4FC5-A0CB-17DE34173B4A}" srcOrd="7" destOrd="0" presId="urn:microsoft.com/office/officeart/2005/8/layout/orgChart1"/>
    <dgm:cxn modelId="{3BA0A1EC-4B54-4ED5-9A1A-30183F3FBECB}" type="presParOf" srcId="{EB0A718B-3F3A-4FC5-A0CB-17DE34173B4A}" destId="{0E7E4750-007E-4F67-83C1-28AB58D7B52D}" srcOrd="0" destOrd="0" presId="urn:microsoft.com/office/officeart/2005/8/layout/orgChart1"/>
    <dgm:cxn modelId="{539418D8-B09C-4184-8CFE-7AA4C24F483C}" type="presParOf" srcId="{0E7E4750-007E-4F67-83C1-28AB58D7B52D}" destId="{1A8ABF17-E92A-41F2-99A7-D49689109DFF}" srcOrd="0" destOrd="0" presId="urn:microsoft.com/office/officeart/2005/8/layout/orgChart1"/>
    <dgm:cxn modelId="{713038A9-2BFF-43A5-9F2B-D017FA6A9650}" type="presParOf" srcId="{0E7E4750-007E-4F67-83C1-28AB58D7B52D}" destId="{7E6C0569-F5A8-449D-90E7-0C359C137831}" srcOrd="1" destOrd="0" presId="urn:microsoft.com/office/officeart/2005/8/layout/orgChart1"/>
    <dgm:cxn modelId="{A0C6E170-DA87-4F71-B0AF-036291EF6D2D}" type="presParOf" srcId="{EB0A718B-3F3A-4FC5-A0CB-17DE34173B4A}" destId="{B675AD85-1F76-4710-96E2-B81D2A8BB759}" srcOrd="1" destOrd="0" presId="urn:microsoft.com/office/officeart/2005/8/layout/orgChart1"/>
    <dgm:cxn modelId="{BC59147B-D805-4238-BD52-BCA2C97F6FDC}" type="presParOf" srcId="{EB0A718B-3F3A-4FC5-A0CB-17DE34173B4A}" destId="{358AC71C-FD82-4F97-9EA4-332FC6B0CA08}" srcOrd="2" destOrd="0" presId="urn:microsoft.com/office/officeart/2005/8/layout/orgChart1"/>
    <dgm:cxn modelId="{7E981C9C-3EC3-4F9E-B598-EF406B813321}" type="presParOf" srcId="{3AB1EEC7-528C-4DAA-91BF-625B8EFD4BAF}" destId="{93E93815-6F1C-48D6-BB8E-E06CEB625C36}" srcOrd="8" destOrd="0" presId="urn:microsoft.com/office/officeart/2005/8/layout/orgChart1"/>
    <dgm:cxn modelId="{4C7B6C87-1AD3-44BD-B67D-8BAD297C8220}" type="presParOf" srcId="{3AB1EEC7-528C-4DAA-91BF-625B8EFD4BAF}" destId="{085EC61B-0D56-49D5-8C8C-BABB3796317F}" srcOrd="9" destOrd="0" presId="urn:microsoft.com/office/officeart/2005/8/layout/orgChart1"/>
    <dgm:cxn modelId="{B8E63FAD-C3D3-436B-BDD9-F347E97E8E63}" type="presParOf" srcId="{085EC61B-0D56-49D5-8C8C-BABB3796317F}" destId="{25C2D5B1-CEEF-4BA0-A85D-2C0EBB1041CA}" srcOrd="0" destOrd="0" presId="urn:microsoft.com/office/officeart/2005/8/layout/orgChart1"/>
    <dgm:cxn modelId="{0B43AD63-9994-4D24-B646-73288117B943}" type="presParOf" srcId="{25C2D5B1-CEEF-4BA0-A85D-2C0EBB1041CA}" destId="{9014F229-F579-4740-989D-4FC04CA005E4}" srcOrd="0" destOrd="0" presId="urn:microsoft.com/office/officeart/2005/8/layout/orgChart1"/>
    <dgm:cxn modelId="{D447854B-4F17-419C-886C-6DA4E67CE44D}" type="presParOf" srcId="{25C2D5B1-CEEF-4BA0-A85D-2C0EBB1041CA}" destId="{3F4E193A-AE6E-4C9E-9D29-097491FD1992}" srcOrd="1" destOrd="0" presId="urn:microsoft.com/office/officeart/2005/8/layout/orgChart1"/>
    <dgm:cxn modelId="{6F9AD98C-C3C7-4A9D-8C43-3F3E21224C98}" type="presParOf" srcId="{085EC61B-0D56-49D5-8C8C-BABB3796317F}" destId="{8B1663D9-2284-4436-B81E-3F9452924E22}" srcOrd="1" destOrd="0" presId="urn:microsoft.com/office/officeart/2005/8/layout/orgChart1"/>
    <dgm:cxn modelId="{A780E172-9D20-4455-AA64-209386FEDCD1}" type="presParOf" srcId="{085EC61B-0D56-49D5-8C8C-BABB3796317F}" destId="{4275171A-CC4C-4463-AB41-7C260F3327A5}" srcOrd="2" destOrd="0" presId="urn:microsoft.com/office/officeart/2005/8/layout/orgChart1"/>
    <dgm:cxn modelId="{14879309-EA06-40F4-84A7-7961EA2C423B}" type="presParOf" srcId="{3AB1EEC7-528C-4DAA-91BF-625B8EFD4BAF}" destId="{CA33478A-6934-4FF5-958E-2A3E34BD9F30}" srcOrd="10" destOrd="0" presId="urn:microsoft.com/office/officeart/2005/8/layout/orgChart1"/>
    <dgm:cxn modelId="{4AA7E2B5-1267-4604-AA34-5051BA17AAC3}" type="presParOf" srcId="{3AB1EEC7-528C-4DAA-91BF-625B8EFD4BAF}" destId="{4E73B32B-D884-475A-81F3-CC8046156145}" srcOrd="11" destOrd="0" presId="urn:microsoft.com/office/officeart/2005/8/layout/orgChart1"/>
    <dgm:cxn modelId="{67A45FD6-3F5B-4E8D-A44F-74472C73DE37}" type="presParOf" srcId="{4E73B32B-D884-475A-81F3-CC8046156145}" destId="{17B99790-F619-4B31-8105-BEEB913F847F}" srcOrd="0" destOrd="0" presId="urn:microsoft.com/office/officeart/2005/8/layout/orgChart1"/>
    <dgm:cxn modelId="{4AF632CB-BEF4-4C17-8A32-A2DE80412F29}" type="presParOf" srcId="{17B99790-F619-4B31-8105-BEEB913F847F}" destId="{EAA52263-BF21-46FC-A8BC-0C8FF15B2A71}" srcOrd="0" destOrd="0" presId="urn:microsoft.com/office/officeart/2005/8/layout/orgChart1"/>
    <dgm:cxn modelId="{2F0A885A-F021-47B2-A0D1-05DB4C1DD6F2}" type="presParOf" srcId="{17B99790-F619-4B31-8105-BEEB913F847F}" destId="{99D21F89-4EFF-46EE-BD61-21F825FA61A6}" srcOrd="1" destOrd="0" presId="urn:microsoft.com/office/officeart/2005/8/layout/orgChart1"/>
    <dgm:cxn modelId="{7F07AFE2-0B8D-4D05-B226-F5005B3C5955}" type="presParOf" srcId="{4E73B32B-D884-475A-81F3-CC8046156145}" destId="{3C8DE5FA-2DCA-4246-9FC8-BC8E67F331C9}" srcOrd="1" destOrd="0" presId="urn:microsoft.com/office/officeart/2005/8/layout/orgChart1"/>
    <dgm:cxn modelId="{47DCE6B1-1E47-4561-B3FF-71BB3A27F3DE}" type="presParOf" srcId="{4E73B32B-D884-475A-81F3-CC8046156145}" destId="{B41C645C-E4BD-4818-855C-D2A3685B6D11}" srcOrd="2" destOrd="0" presId="urn:microsoft.com/office/officeart/2005/8/layout/orgChart1"/>
    <dgm:cxn modelId="{11E78BD1-747B-43D8-8D83-C8FE30AF4876}" type="presParOf" srcId="{81A02FCE-FCA7-4D3B-8695-D721D0D73AA5}" destId="{F65F68EB-7BDD-475A-B426-EABCC4A68506}" srcOrd="2" destOrd="0" presId="urn:microsoft.com/office/officeart/2005/8/layout/orgChart1"/>
    <dgm:cxn modelId="{209C0A67-10B0-4B29-8FC9-B3256BB1464C}" type="presParOf" srcId="{F65F68EB-7BDD-475A-B426-EABCC4A68506}" destId="{33DED856-A197-4574-A10C-912B5507F44C}" srcOrd="0" destOrd="0" presId="urn:microsoft.com/office/officeart/2005/8/layout/orgChart1"/>
    <dgm:cxn modelId="{26E1AF14-C5D8-4E46-AE2C-FC5D0A67BD3C}" type="presParOf" srcId="{F65F68EB-7BDD-475A-B426-EABCC4A68506}" destId="{72B8EC52-1F0B-4F34-9B4E-4BADF1C596E9}" srcOrd="1" destOrd="0" presId="urn:microsoft.com/office/officeart/2005/8/layout/orgChart1"/>
    <dgm:cxn modelId="{FB5C2BDA-5345-4C69-B516-3CBEC487AF55}" type="presParOf" srcId="{72B8EC52-1F0B-4F34-9B4E-4BADF1C596E9}" destId="{9237F3BF-8794-4FE9-A830-059153075D7F}" srcOrd="0" destOrd="0" presId="urn:microsoft.com/office/officeart/2005/8/layout/orgChart1"/>
    <dgm:cxn modelId="{1BC0FEF1-AA24-4FC7-87BF-035C88D5F528}" type="presParOf" srcId="{9237F3BF-8794-4FE9-A830-059153075D7F}" destId="{5E6A730D-EE7B-4EFC-970D-0AEFDDECA893}" srcOrd="0" destOrd="0" presId="urn:microsoft.com/office/officeart/2005/8/layout/orgChart1"/>
    <dgm:cxn modelId="{302DFAFF-A83B-4C4C-AF8C-E0C7BE954749}" type="presParOf" srcId="{9237F3BF-8794-4FE9-A830-059153075D7F}" destId="{CDF392A5-636B-449E-AEB6-EA19E5B4584E}" srcOrd="1" destOrd="0" presId="urn:microsoft.com/office/officeart/2005/8/layout/orgChart1"/>
    <dgm:cxn modelId="{8AE567B0-0F57-4DE3-B969-04CDA677B2B0}" type="presParOf" srcId="{72B8EC52-1F0B-4F34-9B4E-4BADF1C596E9}" destId="{7F631691-9410-4C9E-BB82-0BAA8C35752F}" srcOrd="1" destOrd="0" presId="urn:microsoft.com/office/officeart/2005/8/layout/orgChart1"/>
    <dgm:cxn modelId="{02C42517-3BB7-4F76-B5F1-A1B10BE7F480}" type="presParOf" srcId="{72B8EC52-1F0B-4F34-9B4E-4BADF1C596E9}" destId="{8FC98F46-404F-43EC-8EA6-9C1556E2D84D}" srcOrd="2" destOrd="0" presId="urn:microsoft.com/office/officeart/2005/8/layout/orgChart1"/>
    <dgm:cxn modelId="{882FFFF3-7C56-4815-848D-8D061CA7DCCE}" type="presParOf" srcId="{F65F68EB-7BDD-475A-B426-EABCC4A68506}" destId="{7FFFDED8-3D14-4EF9-AF2B-7353F4F87AFC}" srcOrd="2" destOrd="0" presId="urn:microsoft.com/office/officeart/2005/8/layout/orgChart1"/>
    <dgm:cxn modelId="{6EDD94AD-4905-4752-AF54-EB6807BA7789}" type="presParOf" srcId="{F65F68EB-7BDD-475A-B426-EABCC4A68506}" destId="{E6F2C1EF-CB7A-450E-80EF-475139CC0DDD}" srcOrd="3" destOrd="0" presId="urn:microsoft.com/office/officeart/2005/8/layout/orgChart1"/>
    <dgm:cxn modelId="{31FC73D8-52FB-49C7-AF70-3FD25DA08A54}" type="presParOf" srcId="{E6F2C1EF-CB7A-450E-80EF-475139CC0DDD}" destId="{C2C551D2-DDE9-44D2-A0F3-7537B1C0147A}" srcOrd="0" destOrd="0" presId="urn:microsoft.com/office/officeart/2005/8/layout/orgChart1"/>
    <dgm:cxn modelId="{8034A4C1-C8CA-4FAF-ADAD-BE743D511CB0}" type="presParOf" srcId="{C2C551D2-DDE9-44D2-A0F3-7537B1C0147A}" destId="{3ACD9E91-4ED1-48C3-9791-126BEF6308C2}" srcOrd="0" destOrd="0" presId="urn:microsoft.com/office/officeart/2005/8/layout/orgChart1"/>
    <dgm:cxn modelId="{54B794AF-1DF4-4EED-9A92-93E9DFDD669B}" type="presParOf" srcId="{C2C551D2-DDE9-44D2-A0F3-7537B1C0147A}" destId="{89769B86-2C0F-45F5-A828-666E0CDBE447}" srcOrd="1" destOrd="0" presId="urn:microsoft.com/office/officeart/2005/8/layout/orgChart1"/>
    <dgm:cxn modelId="{C7C396D8-6961-46B9-AC17-E2ED6840D275}" type="presParOf" srcId="{E6F2C1EF-CB7A-450E-80EF-475139CC0DDD}" destId="{CC452AA0-0C0D-44DD-89F1-191834A18EA2}" srcOrd="1" destOrd="0" presId="urn:microsoft.com/office/officeart/2005/8/layout/orgChart1"/>
    <dgm:cxn modelId="{BA6AAC69-2B60-4C69-A66E-67BD58B4D065}" type="presParOf" srcId="{E6F2C1EF-CB7A-450E-80EF-475139CC0DDD}" destId="{C1E3A048-BAC4-4DAA-A726-1E75D944A2A1}" srcOrd="2" destOrd="0" presId="urn:microsoft.com/office/officeart/2005/8/layout/orgChart1"/>
    <dgm:cxn modelId="{C5E61AAF-C7E1-4B5A-82F2-7154EAD7657A}" type="presParOf" srcId="{BB04DF51-7FBB-4EB1-A2B9-B7E5BD810A3A}" destId="{8D27B7F3-991D-4AA9-BCE2-813DD50055F5}" srcOrd="1" destOrd="0" presId="urn:microsoft.com/office/officeart/2005/8/layout/orgChart1"/>
    <dgm:cxn modelId="{D1C376D0-93A7-405D-9079-CB25F29550C0}" type="presParOf" srcId="{8D27B7F3-991D-4AA9-BCE2-813DD50055F5}" destId="{04241853-AE3C-41D2-906E-902F4968FC8C}" srcOrd="0" destOrd="0" presId="urn:microsoft.com/office/officeart/2005/8/layout/orgChart1"/>
    <dgm:cxn modelId="{14CD709B-6CAF-4BD8-ADD7-FF3E0E3C5F8E}" type="presParOf" srcId="{04241853-AE3C-41D2-906E-902F4968FC8C}" destId="{E65C5744-E754-45FC-84AD-7DBFE5EB1C47}" srcOrd="0" destOrd="0" presId="urn:microsoft.com/office/officeart/2005/8/layout/orgChart1"/>
    <dgm:cxn modelId="{944EB029-F21A-47A5-A2C1-BFBF326F3643}" type="presParOf" srcId="{04241853-AE3C-41D2-906E-902F4968FC8C}" destId="{2B4778DC-3458-4D62-81AD-C80ED96525EA}" srcOrd="1" destOrd="0" presId="urn:microsoft.com/office/officeart/2005/8/layout/orgChart1"/>
    <dgm:cxn modelId="{6D89FDDE-D339-4375-99D2-D56E068A6C43}" type="presParOf" srcId="{8D27B7F3-991D-4AA9-BCE2-813DD50055F5}" destId="{FA95396B-1E65-465B-8B6E-1D94DABAA0F1}" srcOrd="1" destOrd="0" presId="urn:microsoft.com/office/officeart/2005/8/layout/orgChart1"/>
    <dgm:cxn modelId="{2FC0877E-E494-4942-AFEC-A391B54147DA}" type="presParOf" srcId="{8D27B7F3-991D-4AA9-BCE2-813DD50055F5}" destId="{40A7444C-E531-4703-A73A-4AF75B9623F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FDED8-3D14-4EF9-AF2B-7353F4F87AFC}">
      <dsp:nvSpPr>
        <dsp:cNvPr id="0" name=""/>
        <dsp:cNvSpPr/>
      </dsp:nvSpPr>
      <dsp:spPr>
        <a:xfrm>
          <a:off x="4464464" y="1852312"/>
          <a:ext cx="230043" cy="582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2106"/>
              </a:lnTo>
              <a:lnTo>
                <a:pt x="230043" y="5821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DED856-A197-4574-A10C-912B5507F44C}">
      <dsp:nvSpPr>
        <dsp:cNvPr id="0" name=""/>
        <dsp:cNvSpPr/>
      </dsp:nvSpPr>
      <dsp:spPr>
        <a:xfrm>
          <a:off x="4224883" y="1852312"/>
          <a:ext cx="239581" cy="371161"/>
        </a:xfrm>
        <a:custGeom>
          <a:avLst/>
          <a:gdLst/>
          <a:ahLst/>
          <a:cxnLst/>
          <a:rect l="0" t="0" r="0" b="0"/>
          <a:pathLst>
            <a:path>
              <a:moveTo>
                <a:pt x="239581" y="0"/>
              </a:moveTo>
              <a:lnTo>
                <a:pt x="239581" y="371161"/>
              </a:lnTo>
              <a:lnTo>
                <a:pt x="0" y="3711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33478A-6934-4FF5-958E-2A3E34BD9F30}">
      <dsp:nvSpPr>
        <dsp:cNvPr id="0" name=""/>
        <dsp:cNvSpPr/>
      </dsp:nvSpPr>
      <dsp:spPr>
        <a:xfrm>
          <a:off x="4464464" y="1852312"/>
          <a:ext cx="3864293" cy="1127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0103"/>
              </a:lnTo>
              <a:lnTo>
                <a:pt x="3864293" y="1060103"/>
              </a:lnTo>
              <a:lnTo>
                <a:pt x="3864293" y="11273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E93815-6F1C-48D6-BB8E-E06CEB625C36}">
      <dsp:nvSpPr>
        <dsp:cNvPr id="0" name=""/>
        <dsp:cNvSpPr/>
      </dsp:nvSpPr>
      <dsp:spPr>
        <a:xfrm>
          <a:off x="4464464" y="1852312"/>
          <a:ext cx="2245653" cy="1127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0103"/>
              </a:lnTo>
              <a:lnTo>
                <a:pt x="2245653" y="1060103"/>
              </a:lnTo>
              <a:lnTo>
                <a:pt x="2245653" y="11273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168666-B23B-4F53-A766-9BD7D439DA13}">
      <dsp:nvSpPr>
        <dsp:cNvPr id="0" name=""/>
        <dsp:cNvSpPr/>
      </dsp:nvSpPr>
      <dsp:spPr>
        <a:xfrm>
          <a:off x="4464464" y="1852312"/>
          <a:ext cx="532926" cy="1127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0103"/>
              </a:lnTo>
              <a:lnTo>
                <a:pt x="532926" y="1060103"/>
              </a:lnTo>
              <a:lnTo>
                <a:pt x="532926" y="11273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05154C-566E-4643-931C-8D9DD490FAD5}">
      <dsp:nvSpPr>
        <dsp:cNvPr id="0" name=""/>
        <dsp:cNvSpPr/>
      </dsp:nvSpPr>
      <dsp:spPr>
        <a:xfrm>
          <a:off x="3397753" y="1852312"/>
          <a:ext cx="1066711" cy="1127363"/>
        </a:xfrm>
        <a:custGeom>
          <a:avLst/>
          <a:gdLst/>
          <a:ahLst/>
          <a:cxnLst/>
          <a:rect l="0" t="0" r="0" b="0"/>
          <a:pathLst>
            <a:path>
              <a:moveTo>
                <a:pt x="1066711" y="0"/>
              </a:moveTo>
              <a:lnTo>
                <a:pt x="1066711" y="1060103"/>
              </a:lnTo>
              <a:lnTo>
                <a:pt x="0" y="1060103"/>
              </a:lnTo>
              <a:lnTo>
                <a:pt x="0" y="11273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873102-6F32-4208-AE12-21CDBB5E10EB}">
      <dsp:nvSpPr>
        <dsp:cNvPr id="0" name=""/>
        <dsp:cNvSpPr/>
      </dsp:nvSpPr>
      <dsp:spPr>
        <a:xfrm>
          <a:off x="1916148" y="1852312"/>
          <a:ext cx="2548316" cy="1127363"/>
        </a:xfrm>
        <a:custGeom>
          <a:avLst/>
          <a:gdLst/>
          <a:ahLst/>
          <a:cxnLst/>
          <a:rect l="0" t="0" r="0" b="0"/>
          <a:pathLst>
            <a:path>
              <a:moveTo>
                <a:pt x="2548316" y="0"/>
              </a:moveTo>
              <a:lnTo>
                <a:pt x="2548316" y="1060103"/>
              </a:lnTo>
              <a:lnTo>
                <a:pt x="0" y="1060103"/>
              </a:lnTo>
              <a:lnTo>
                <a:pt x="0" y="11273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EC946C-3F70-41BC-8CB0-6460CAB6F572}">
      <dsp:nvSpPr>
        <dsp:cNvPr id="0" name=""/>
        <dsp:cNvSpPr/>
      </dsp:nvSpPr>
      <dsp:spPr>
        <a:xfrm>
          <a:off x="571677" y="1852312"/>
          <a:ext cx="3892786" cy="1127363"/>
        </a:xfrm>
        <a:custGeom>
          <a:avLst/>
          <a:gdLst/>
          <a:ahLst/>
          <a:cxnLst/>
          <a:rect l="0" t="0" r="0" b="0"/>
          <a:pathLst>
            <a:path>
              <a:moveTo>
                <a:pt x="3892786" y="0"/>
              </a:moveTo>
              <a:lnTo>
                <a:pt x="3892786" y="1060103"/>
              </a:lnTo>
              <a:lnTo>
                <a:pt x="0" y="1060103"/>
              </a:lnTo>
              <a:lnTo>
                <a:pt x="0" y="11273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ADF6F7-88CE-4978-B7FE-289A2C170241}">
      <dsp:nvSpPr>
        <dsp:cNvPr id="0" name=""/>
        <dsp:cNvSpPr/>
      </dsp:nvSpPr>
      <dsp:spPr>
        <a:xfrm>
          <a:off x="3747830" y="1326880"/>
          <a:ext cx="1433267" cy="52543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Instituttleder</a:t>
          </a:r>
          <a:endParaRPr lang="nb-NO" sz="1400" b="1" kern="1200" dirty="0"/>
        </a:p>
      </dsp:txBody>
      <dsp:txXfrm>
        <a:off x="3747830" y="1326880"/>
        <a:ext cx="1433267" cy="525431"/>
      </dsp:txXfrm>
    </dsp:sp>
    <dsp:sp modelId="{6FC894CD-019C-4CEB-BC06-F1FB9B2D8565}">
      <dsp:nvSpPr>
        <dsp:cNvPr id="0" name=""/>
        <dsp:cNvSpPr/>
      </dsp:nvSpPr>
      <dsp:spPr>
        <a:xfrm>
          <a:off x="2434" y="2979676"/>
          <a:ext cx="1138487" cy="71774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Sykepleie og yrkesfaglærer</a:t>
          </a:r>
        </a:p>
      </dsp:txBody>
      <dsp:txXfrm>
        <a:off x="2434" y="2979676"/>
        <a:ext cx="1138487" cy="717748"/>
      </dsp:txXfrm>
    </dsp:sp>
    <dsp:sp modelId="{1AA4CE8D-BC67-4432-9B3A-B0978BA01FC7}">
      <dsp:nvSpPr>
        <dsp:cNvPr id="0" name=""/>
        <dsp:cNvSpPr/>
      </dsp:nvSpPr>
      <dsp:spPr>
        <a:xfrm>
          <a:off x="1275442" y="2979676"/>
          <a:ext cx="1281412" cy="50378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 err="1"/>
            <a:t>Spesialsykepleie</a:t>
          </a:r>
          <a:endParaRPr lang="nb-NO" sz="1400" kern="1200" dirty="0"/>
        </a:p>
      </dsp:txBody>
      <dsp:txXfrm>
        <a:off x="1275442" y="2979676"/>
        <a:ext cx="1281412" cy="503780"/>
      </dsp:txXfrm>
    </dsp:sp>
    <dsp:sp modelId="{948C8334-9B7B-4C8C-A81D-22CB45F954C0}">
      <dsp:nvSpPr>
        <dsp:cNvPr id="0" name=""/>
        <dsp:cNvSpPr/>
      </dsp:nvSpPr>
      <dsp:spPr>
        <a:xfrm>
          <a:off x="2645279" y="2979676"/>
          <a:ext cx="1504947" cy="65118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Allmennmedisin og medisinsk etikk</a:t>
          </a:r>
        </a:p>
      </dsp:txBody>
      <dsp:txXfrm>
        <a:off x="2645279" y="2979676"/>
        <a:ext cx="1504947" cy="651189"/>
      </dsp:txXfrm>
    </dsp:sp>
    <dsp:sp modelId="{1A8ABF17-E92A-41F2-99A7-D49689109DFF}">
      <dsp:nvSpPr>
        <dsp:cNvPr id="0" name=""/>
        <dsp:cNvSpPr/>
      </dsp:nvSpPr>
      <dsp:spPr>
        <a:xfrm>
          <a:off x="4330843" y="2979676"/>
          <a:ext cx="1333094" cy="65199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Folkehelse og samfunnsmedisin</a:t>
          </a:r>
        </a:p>
      </dsp:txBody>
      <dsp:txXfrm>
        <a:off x="4330843" y="2979676"/>
        <a:ext cx="1333094" cy="651999"/>
      </dsp:txXfrm>
    </dsp:sp>
    <dsp:sp modelId="{9014F229-F579-4740-989D-4FC04CA005E4}">
      <dsp:nvSpPr>
        <dsp:cNvPr id="0" name=""/>
        <dsp:cNvSpPr/>
      </dsp:nvSpPr>
      <dsp:spPr>
        <a:xfrm>
          <a:off x="5798458" y="2979676"/>
          <a:ext cx="1823319" cy="61486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 dirty="0"/>
            <a:t>Epidemiologi og  medisinsk statistikk</a:t>
          </a:r>
        </a:p>
      </dsp:txBody>
      <dsp:txXfrm>
        <a:off x="5798458" y="2979676"/>
        <a:ext cx="1823319" cy="614862"/>
      </dsp:txXfrm>
    </dsp:sp>
    <dsp:sp modelId="{EAA52263-BF21-46FC-A8BC-0C8FF15B2A71}">
      <dsp:nvSpPr>
        <dsp:cNvPr id="0" name=""/>
        <dsp:cNvSpPr/>
      </dsp:nvSpPr>
      <dsp:spPr>
        <a:xfrm>
          <a:off x="7756299" y="2979676"/>
          <a:ext cx="1144918" cy="7506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 dirty="0"/>
            <a:t>HUNT forsknings-senter</a:t>
          </a:r>
          <a:br>
            <a:rPr lang="nb-NO" sz="1300" kern="1200" dirty="0"/>
          </a:br>
          <a:endParaRPr lang="nb-NO" sz="1300" b="1" kern="1200" dirty="0"/>
        </a:p>
      </dsp:txBody>
      <dsp:txXfrm>
        <a:off x="7756299" y="2979676"/>
        <a:ext cx="1144918" cy="750600"/>
      </dsp:txXfrm>
    </dsp:sp>
    <dsp:sp modelId="{5E6A730D-EE7B-4EFC-970D-0AEFDDECA893}">
      <dsp:nvSpPr>
        <dsp:cNvPr id="0" name=""/>
        <dsp:cNvSpPr/>
      </dsp:nvSpPr>
      <dsp:spPr>
        <a:xfrm>
          <a:off x="3048761" y="2005255"/>
          <a:ext cx="1176121" cy="43643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Kontorsjef</a:t>
          </a:r>
          <a:endParaRPr lang="nb-NO" sz="1400" b="1" kern="1200" dirty="0"/>
        </a:p>
      </dsp:txBody>
      <dsp:txXfrm>
        <a:off x="3048761" y="2005255"/>
        <a:ext cx="1176121" cy="436436"/>
      </dsp:txXfrm>
    </dsp:sp>
    <dsp:sp modelId="{3ACD9E91-4ED1-48C3-9791-126BEF6308C2}">
      <dsp:nvSpPr>
        <dsp:cNvPr id="0" name=""/>
        <dsp:cNvSpPr/>
      </dsp:nvSpPr>
      <dsp:spPr>
        <a:xfrm>
          <a:off x="4694507" y="2011399"/>
          <a:ext cx="2830284" cy="84603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0" kern="1200" dirty="0"/>
            <a:t>- 1 nestleder forskning</a:t>
          </a:r>
          <a:endParaRPr lang="nb-NO" sz="1100" b="1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0" kern="1200" dirty="0"/>
            <a:t>-  3 nestledere for undervisning </a:t>
          </a:r>
          <a:br>
            <a:rPr lang="nb-NO" sz="1100" b="0" kern="1200" dirty="0"/>
          </a:br>
          <a:r>
            <a:rPr lang="nb-NO" sz="1100" b="0" kern="1200" dirty="0"/>
            <a:t>(sykepleie; medisin; global helse og folkehelse)</a:t>
          </a:r>
          <a:endParaRPr lang="nb-NO" sz="1100" b="1" kern="1200" dirty="0"/>
        </a:p>
      </dsp:txBody>
      <dsp:txXfrm>
        <a:off x="4694507" y="2011399"/>
        <a:ext cx="2830284" cy="846039"/>
      </dsp:txXfrm>
    </dsp:sp>
    <dsp:sp modelId="{E65C5744-E754-45FC-84AD-7DBFE5EB1C47}">
      <dsp:nvSpPr>
        <dsp:cNvPr id="0" name=""/>
        <dsp:cNvSpPr/>
      </dsp:nvSpPr>
      <dsp:spPr>
        <a:xfrm>
          <a:off x="5799983" y="4265595"/>
          <a:ext cx="1805819" cy="52854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3400" kern="1200"/>
        </a:p>
      </dsp:txBody>
      <dsp:txXfrm>
        <a:off x="5799983" y="4265595"/>
        <a:ext cx="1805819" cy="528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6EF2E-2E6C-4056-BAE6-249377179C92}" type="datetimeFigureOut">
              <a:rPr lang="nb-NO" smtClean="0"/>
              <a:t>14.12.2021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CA594-E939-4C6A-9FAB-B44434BAB86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0930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Oq71_jYl90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Lenka til filmen om ISM på </a:t>
            </a:r>
            <a:r>
              <a:rPr lang="nb-NO" dirty="0" err="1"/>
              <a:t>YouTube</a:t>
            </a:r>
            <a:r>
              <a:rPr lang="nb-NO" dirty="0"/>
              <a:t>: </a:t>
            </a:r>
            <a:r>
              <a:rPr lang="nb-NO" dirty="0">
                <a:hlinkClick r:id="rId3"/>
              </a:rPr>
              <a:t>https://youtu.be/OOq71_jYl90</a:t>
            </a:r>
            <a:r>
              <a:rPr lang="nb-NO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(Versjon med engelsk tekst: https://youtu.be/cf21lGxwhMk)    </a:t>
            </a:r>
          </a:p>
          <a:p>
            <a:r>
              <a:rPr lang="nb-NO" dirty="0"/>
              <a:t>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CA594-E939-4C6A-9FAB-B44434BAB86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2018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From </a:t>
            </a:r>
            <a:r>
              <a:rPr lang="nb-NO" b="1" dirty="0" err="1"/>
              <a:t>vision</a:t>
            </a:r>
            <a:r>
              <a:rPr lang="nb-NO" b="1" baseline="0" dirty="0"/>
              <a:t> to action</a:t>
            </a:r>
            <a:r>
              <a:rPr lang="nb-NO" baseline="0" dirty="0"/>
              <a:t>:</a:t>
            </a:r>
          </a:p>
          <a:p>
            <a:endParaRPr lang="nb-NO" baseline="0" dirty="0"/>
          </a:p>
          <a:p>
            <a:r>
              <a:rPr lang="nb-NO" baseline="0" dirty="0" err="1"/>
              <a:t>Trough</a:t>
            </a:r>
            <a:r>
              <a:rPr lang="nb-NO" baseline="0" dirty="0"/>
              <a:t> </a:t>
            </a:r>
            <a:r>
              <a:rPr lang="nb-NO" baseline="0" dirty="0" err="1"/>
              <a:t>the</a:t>
            </a:r>
            <a:r>
              <a:rPr lang="nb-NO" baseline="0" dirty="0"/>
              <a:t> UN, </a:t>
            </a:r>
            <a:r>
              <a:rPr lang="nb-NO" baseline="0" dirty="0" err="1"/>
              <a:t>the</a:t>
            </a:r>
            <a:r>
              <a:rPr lang="nb-NO" baseline="0" dirty="0"/>
              <a:t> </a:t>
            </a:r>
            <a:r>
              <a:rPr lang="nb-NO" baseline="0" dirty="0" err="1"/>
              <a:t>world</a:t>
            </a:r>
            <a:r>
              <a:rPr lang="nb-NO" baseline="0" dirty="0"/>
              <a:t> has </a:t>
            </a:r>
            <a:r>
              <a:rPr lang="nb-NO" baseline="0" dirty="0" err="1"/>
              <a:t>agreed</a:t>
            </a:r>
            <a:r>
              <a:rPr lang="nb-NO" baseline="0" dirty="0"/>
              <a:t> </a:t>
            </a:r>
            <a:r>
              <a:rPr lang="nb-NO" baseline="0" dirty="0" err="1"/>
              <a:t>on</a:t>
            </a:r>
            <a:r>
              <a:rPr lang="nb-NO" baseline="0" dirty="0"/>
              <a:t> 17 </a:t>
            </a:r>
            <a:r>
              <a:rPr lang="nb-NO" baseline="0" dirty="0" err="1"/>
              <a:t>sustainability</a:t>
            </a:r>
            <a:r>
              <a:rPr lang="nb-NO" baseline="0" dirty="0"/>
              <a:t> </a:t>
            </a:r>
            <a:r>
              <a:rPr lang="nb-NO" baseline="0" dirty="0" err="1"/>
              <a:t>development</a:t>
            </a:r>
            <a:r>
              <a:rPr lang="nb-NO" baseline="0" dirty="0"/>
              <a:t> goals.</a:t>
            </a:r>
          </a:p>
          <a:p>
            <a:endParaRPr lang="nb-NO" baseline="0" dirty="0"/>
          </a:p>
          <a:p>
            <a:r>
              <a:rPr lang="nb-NO" baseline="0" dirty="0"/>
              <a:t>NTNU has </a:t>
            </a:r>
            <a:r>
              <a:rPr lang="nb-NO" baseline="0" dirty="0" err="1"/>
              <a:t>contributed</a:t>
            </a:r>
            <a:r>
              <a:rPr lang="nb-NO" baseline="0" dirty="0"/>
              <a:t> to </a:t>
            </a:r>
            <a:r>
              <a:rPr lang="nb-NO" i="1" baseline="0" dirty="0" err="1"/>
              <a:t>knowledge</a:t>
            </a:r>
            <a:r>
              <a:rPr lang="nb-NO" i="1" baseline="0" dirty="0"/>
              <a:t> for a </a:t>
            </a:r>
            <a:r>
              <a:rPr lang="nb-NO" i="1" baseline="0" dirty="0" err="1"/>
              <a:t>better</a:t>
            </a:r>
            <a:r>
              <a:rPr lang="nb-NO" i="1" baseline="0" dirty="0"/>
              <a:t> </a:t>
            </a:r>
            <a:r>
              <a:rPr lang="nb-NO" i="1" baseline="0" dirty="0" err="1"/>
              <a:t>world</a:t>
            </a:r>
            <a:r>
              <a:rPr lang="nb-NO" baseline="0" dirty="0"/>
              <a:t> by </a:t>
            </a:r>
            <a:r>
              <a:rPr lang="nb-NO" baseline="0" dirty="0" err="1"/>
              <a:t>clearly</a:t>
            </a:r>
            <a:r>
              <a:rPr lang="nb-NO" baseline="0" dirty="0"/>
              <a:t> </a:t>
            </a:r>
            <a:r>
              <a:rPr lang="nb-NO" baseline="0" dirty="0" err="1"/>
              <a:t>prioritizing</a:t>
            </a:r>
            <a:r>
              <a:rPr lang="nb-NO" baseline="0" dirty="0"/>
              <a:t> </a:t>
            </a:r>
            <a:r>
              <a:rPr lang="nb-NO" baseline="0" dirty="0" err="1"/>
              <a:t>efforts</a:t>
            </a:r>
            <a:r>
              <a:rPr lang="nb-NO" baseline="0" dirty="0"/>
              <a:t> and </a:t>
            </a:r>
            <a:r>
              <a:rPr lang="nb-NO" baseline="0" dirty="0" err="1"/>
              <a:t>resources</a:t>
            </a:r>
            <a:r>
              <a:rPr lang="nb-NO" baseline="0" dirty="0"/>
              <a:t> in line </a:t>
            </a:r>
            <a:r>
              <a:rPr lang="nb-NO" baseline="0" dirty="0" err="1"/>
              <a:t>with</a:t>
            </a:r>
            <a:r>
              <a:rPr lang="nb-NO" baseline="0" dirty="0"/>
              <a:t> </a:t>
            </a:r>
            <a:r>
              <a:rPr lang="nb-NO" baseline="0" dirty="0" err="1"/>
              <a:t>the</a:t>
            </a:r>
            <a:r>
              <a:rPr lang="nb-NO" baseline="0" dirty="0"/>
              <a:t> </a:t>
            </a:r>
            <a:r>
              <a:rPr lang="nb-NO" baseline="0" dirty="0" err="1"/>
              <a:t>UN’s</a:t>
            </a:r>
            <a:r>
              <a:rPr lang="nb-NO" baseline="0" dirty="0"/>
              <a:t> </a:t>
            </a:r>
            <a:r>
              <a:rPr lang="nb-NO" baseline="0" dirty="0" err="1"/>
              <a:t>sustainability</a:t>
            </a:r>
            <a:r>
              <a:rPr lang="nb-NO" baseline="0" dirty="0"/>
              <a:t> </a:t>
            </a:r>
            <a:r>
              <a:rPr lang="nb-NO" baseline="0" dirty="0" err="1"/>
              <a:t>development</a:t>
            </a:r>
            <a:r>
              <a:rPr lang="nb-NO" baseline="0" dirty="0"/>
              <a:t> goals.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b="0" i="0"/>
            </a:pPr>
            <a:fld id="{03FED6E5-ED65-4858-B424-9922C4728F8B}" type="slidenum">
              <a:rPr lang="nb-NO" smtClean="0"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4508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4E3CA-8F4E-4CD0-A932-FD0B63DD01FE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8122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 er organisert i 6 fagenheter, med hver sin leder, samt en administrasjon. </a:t>
            </a:r>
          </a:p>
          <a:p>
            <a:r>
              <a:rPr lang="nb-NO" dirty="0"/>
              <a:t>Vi har en nestleder for forskning og tre nestledere undervisning som ivaretar alt relatert til  undervisningen i de ulike fagområdene</a:t>
            </a:r>
          </a:p>
          <a:p>
            <a:pPr marL="0" indent="0">
              <a:buFontTx/>
              <a:buNone/>
            </a:pPr>
            <a:br>
              <a:rPr lang="nb-NO" dirty="0"/>
            </a:br>
            <a:r>
              <a:rPr lang="nb-NO" dirty="0"/>
              <a:t>Vi har også et K.G. </a:t>
            </a:r>
            <a:r>
              <a:rPr lang="nb-NO" dirty="0" err="1"/>
              <a:t>Jebsensenter</a:t>
            </a:r>
            <a:r>
              <a:rPr lang="nb-NO" dirty="0"/>
              <a:t> for genetisk epidemiologi ved instituttet, under fagenheten for epidemiologi og medisinsk statistikk, og de er nært knyttet til HUNT forskningssenter på Levanger.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CA594-E939-4C6A-9FAB-B44434BAB86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5136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CA594-E939-4C6A-9FAB-B44434BAB867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8691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4E3CA-8F4E-4CD0-A932-FD0B63DD01FE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6908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Research Groups: </a:t>
            </a:r>
          </a:p>
          <a:p>
            <a:r>
              <a:rPr lang="en-US" sz="1200" dirty="0"/>
              <a:t>Aging and Older Persons' Health</a:t>
            </a:r>
          </a:p>
          <a:p>
            <a:r>
              <a:rPr lang="en-US" sz="1200" dirty="0"/>
              <a:t>Center for Health Promotion Research (CHPR) </a:t>
            </a:r>
          </a:p>
          <a:p>
            <a:r>
              <a:rPr lang="en-US" sz="1200" dirty="0"/>
              <a:t>Epidemiology and Medical Statistics</a:t>
            </a:r>
          </a:p>
          <a:p>
            <a:r>
              <a:rPr lang="en-US" sz="1200" dirty="0"/>
              <a:t>General Practice Research Unit</a:t>
            </a:r>
          </a:p>
          <a:p>
            <a:r>
              <a:rPr lang="en-US" sz="1200" dirty="0"/>
              <a:t>Genetic Epidemiology (K.G. </a:t>
            </a:r>
            <a:r>
              <a:rPr lang="en-US" sz="1200" dirty="0" err="1"/>
              <a:t>Jebsen</a:t>
            </a:r>
            <a:r>
              <a:rPr lang="en-US" sz="1200" dirty="0"/>
              <a:t> Center for Genetic Epidemiology)</a:t>
            </a:r>
          </a:p>
          <a:p>
            <a:r>
              <a:rPr lang="en-US" sz="1200" dirty="0"/>
              <a:t>Global Health Research Group</a:t>
            </a:r>
          </a:p>
          <a:p>
            <a:r>
              <a:rPr lang="en-US" sz="1200" dirty="0"/>
              <a:t>Health Services Research </a:t>
            </a:r>
          </a:p>
          <a:p>
            <a:r>
              <a:rPr lang="en-US" sz="1200" dirty="0"/>
              <a:t>Medical Ethics</a:t>
            </a:r>
          </a:p>
          <a:p>
            <a:r>
              <a:rPr lang="en-US" sz="1200" dirty="0"/>
              <a:t>Musculoskeletal Research</a:t>
            </a:r>
          </a:p>
          <a:p>
            <a:r>
              <a:rPr lang="en-US" sz="1200" dirty="0"/>
              <a:t>Patient Education and Participation (PEP) </a:t>
            </a:r>
          </a:p>
          <a:p>
            <a:r>
              <a:rPr lang="en-US" sz="1200" dirty="0"/>
              <a:t>Population-based Health Studies, </a:t>
            </a:r>
            <a:r>
              <a:rPr lang="en-US" sz="1200" dirty="0" err="1"/>
              <a:t>Biobanking</a:t>
            </a:r>
            <a:r>
              <a:rPr lang="en-US" sz="1200" dirty="0"/>
              <a:t> and Behavioral Epidemiology. (The HUNT Study)</a:t>
            </a:r>
          </a:p>
          <a:p>
            <a:r>
              <a:rPr lang="en-US" sz="1200" dirty="0"/>
              <a:t>Social Epidemiology, Work and Health Research</a:t>
            </a:r>
          </a:p>
          <a:p>
            <a:r>
              <a:rPr lang="en-US" sz="1200" dirty="0" err="1"/>
              <a:t>Womans</a:t>
            </a:r>
            <a:r>
              <a:rPr lang="en-US" sz="1200" dirty="0"/>
              <a:t> Health and Reproduction</a:t>
            </a:r>
            <a:endParaRPr lang="nb-NO" sz="1200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4E3CA-8F4E-4CD0-A932-FD0B63DD01FE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3622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1200" dirty="0"/>
              <a:t>Her ser dere ei liste med alle våre 16 forskningsgrupper. Jeg skal ikke lese opp alle, men vil nevne at vi har forskning på mange ulike tema. Noen </a:t>
            </a:r>
            <a:r>
              <a:rPr lang="nb-NO" sz="1200" b="1" u="sng" dirty="0"/>
              <a:t>Viktige forskningsområder for ISM er: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Folkehelse og sykdommers forekomst og årsaker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Konsekvenser av sykdom og behandling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Helse- og velferdstjenesteforskning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Befolkningsbaserte helseundersøkelser</a:t>
            </a:r>
          </a:p>
          <a:p>
            <a:endParaRPr lang="nb-NO" sz="1200" dirty="0"/>
          </a:p>
          <a:p>
            <a:r>
              <a:rPr lang="nb-NO" sz="1200" dirty="0"/>
              <a:t>Vi har populasjonsbaserte og kliniske studier, og vi driver tverrfaglig forskning på tvers av profesjoner. </a:t>
            </a:r>
          </a:p>
          <a:p>
            <a:endParaRPr lang="nb-NO" sz="1200" dirty="0"/>
          </a:p>
          <a:p>
            <a:pPr marL="0" indent="0">
              <a:buNone/>
            </a:pPr>
            <a:r>
              <a:rPr lang="nb-NO" sz="1200" dirty="0"/>
              <a:t>Forskningsaktiviteten ved ISM skal understøtte mål om gode og effektive </a:t>
            </a:r>
            <a:r>
              <a:rPr lang="nb-NO" sz="1200" b="1" dirty="0"/>
              <a:t>helse-, omsorgs- og velferdstjenester </a:t>
            </a:r>
            <a:r>
              <a:rPr lang="nb-NO" sz="1200" dirty="0"/>
              <a:t>som kan komme til nytte i planlegging og tilrettelegging av </a:t>
            </a:r>
            <a:r>
              <a:rPr lang="nb-NO" sz="1200" b="1" dirty="0"/>
              <a:t>helsetjenester</a:t>
            </a:r>
            <a:r>
              <a:rPr lang="nb-NO" sz="1200" dirty="0"/>
              <a:t>, samt </a:t>
            </a:r>
            <a:r>
              <a:rPr lang="nb-NO" sz="1200" b="1" dirty="0"/>
              <a:t>forebyggende</a:t>
            </a:r>
            <a:r>
              <a:rPr lang="nb-NO" sz="1200" dirty="0"/>
              <a:t> og </a:t>
            </a:r>
            <a:r>
              <a:rPr lang="nb-NO" sz="1200" b="1" dirty="0"/>
              <a:t>helsefremmende tiltak</a:t>
            </a:r>
            <a:r>
              <a:rPr lang="nb-NO" sz="1200" dirty="0"/>
              <a:t>, nasjonalt og globalt. </a:t>
            </a:r>
          </a:p>
          <a:p>
            <a:pPr marL="0" indent="0">
              <a:buNone/>
            </a:pPr>
            <a:endParaRPr lang="nb-NO" sz="1200" dirty="0"/>
          </a:p>
          <a:p>
            <a:pPr marL="0" indent="0">
              <a:buNone/>
            </a:pPr>
            <a:endParaRPr lang="nb-NO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4E3CA-8F4E-4CD0-A932-FD0B63DD01FE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3622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https://www.ntnu.edu/hunt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Nord-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Trøndelag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Health Study (The HUNT Study) is one of the largest health studies ever performed. It is a unique database of questionnaire data, clinical measurements and samples from a county’s inhabitants from 1984 onwards.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HUNT Study is well-known in the county of Nord-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Trøndelag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its inhabitants have a generally positive attitude to participation and health research resulting from the study. HUNT has high participation rates, providing a good base for further health surveys in the county and an excellent research environment.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Today, HUNT Research Centre has a database with information on almost 120,000 people. Approximately 300 national and international research projects are currently using the samples and data from HUNTs collection.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4E3CA-8F4E-4CD0-A932-FD0B63DD01FE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417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9" name="Bilde 8" descr="logo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80" y="4814945"/>
            <a:ext cx="976089" cy="183326"/>
          </a:xfrm>
          <a:prstGeom prst="rect">
            <a:avLst/>
          </a:prstGeom>
        </p:spPr>
      </p:pic>
      <p:sp>
        <p:nvSpPr>
          <p:cNvPr id="10" name="TekstSylinder 9"/>
          <p:cNvSpPr txBox="1"/>
          <p:nvPr userDrawn="1"/>
        </p:nvSpPr>
        <p:spPr>
          <a:xfrm>
            <a:off x="1529842" y="4786170"/>
            <a:ext cx="22507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effectLst/>
                <a:latin typeface="Arial"/>
                <a:cs typeface="Arial"/>
              </a:rPr>
              <a:t>Kunnskap for en </a:t>
            </a:r>
            <a:r>
              <a:rPr lang="nb-NO" sz="1200" dirty="0">
                <a:solidFill>
                  <a:srgbClr val="0D3475"/>
                </a:solidFill>
                <a:effectLst/>
                <a:latin typeface="Arial"/>
                <a:cs typeface="Arial"/>
              </a:rPr>
              <a:t>bedre </a:t>
            </a:r>
            <a:r>
              <a:rPr lang="nb-NO" sz="1200" dirty="0">
                <a:solidFill>
                  <a:schemeClr val="tx1"/>
                </a:solidFill>
                <a:effectLst/>
                <a:latin typeface="Arial"/>
                <a:cs typeface="Arial"/>
              </a:rPr>
              <a:t>verden</a:t>
            </a:r>
          </a:p>
        </p:txBody>
      </p:sp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Oq71_jYl90?feature=oembed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123" y="2269757"/>
            <a:ext cx="4304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>
                <a:latin typeface="Arial" panose="020B0604020202020204" pitchFamily="34" charset="0"/>
                <a:cs typeface="Arial" panose="020B0604020202020204" pitchFamily="34" charset="0"/>
              </a:rPr>
              <a:t>Tittel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4997" y="3323838"/>
            <a:ext cx="4055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Undertittel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4997" y="4662393"/>
            <a:ext cx="4556448" cy="47819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828" y="87649"/>
            <a:ext cx="4321006" cy="43642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97" y="378443"/>
            <a:ext cx="3927192" cy="101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1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ISMs forskningsgrupper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938893"/>
            <a:ext cx="4292184" cy="4131871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1200" dirty="0"/>
              <a:t>Aldring og </a:t>
            </a:r>
            <a:r>
              <a:rPr lang="nb-NO" sz="1200" dirty="0" err="1"/>
              <a:t>eldres</a:t>
            </a:r>
            <a:r>
              <a:rPr lang="nb-NO" sz="1200" dirty="0"/>
              <a:t> helse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200" dirty="0"/>
              <a:t>Allmennmedisinsk forskningsenhet (AFE)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200" dirty="0"/>
              <a:t>Arbeid og helse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200" dirty="0"/>
              <a:t>Barn og unges helse og velferd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200" dirty="0"/>
              <a:t>Befolkningsbaserte helseundersøkelser (=HUNT)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200" dirty="0"/>
              <a:t>Epidemiologi og medisinsk statistikk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200" dirty="0"/>
              <a:t>Global helse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200" dirty="0"/>
              <a:t>K.G. Jebsen-senter for genetisk epidemiologi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200" dirty="0"/>
              <a:t>Helsekommunikasjon: pasientopplæring og brukermedvirkning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200" dirty="0"/>
              <a:t>Helsetjenesteforskning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200" dirty="0"/>
              <a:t>Innovasjon i profesjonsutdanningen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200" dirty="0"/>
              <a:t>Kvinnehelse og reproduksjonsepidemiologi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200" dirty="0"/>
              <a:t>Medisinsk etikk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200" dirty="0"/>
              <a:t>Muskel og skjelett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200" dirty="0"/>
              <a:t>Senter for helsefremmende forskning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200" dirty="0"/>
              <a:t>Sykepleie – fag og profesjon   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1300" dirty="0"/>
          </a:p>
          <a:p>
            <a:pPr>
              <a:buFont typeface="Arial" panose="020B0604020202020204" pitchFamily="34" charset="0"/>
              <a:buChar char="•"/>
            </a:pPr>
            <a:endParaRPr lang="nb-NO" sz="1400" dirty="0"/>
          </a:p>
          <a:p>
            <a:pPr>
              <a:buFont typeface="Arial" panose="020B0604020202020204" pitchFamily="34" charset="0"/>
              <a:buChar char="•"/>
            </a:pPr>
            <a:endParaRPr lang="nb-NO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886" y="65338"/>
            <a:ext cx="1516114" cy="1533170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58FE49F6-6506-4292-BF2E-75E6AE8A568B}"/>
              </a:ext>
            </a:extLst>
          </p:cNvPr>
          <p:cNvSpPr/>
          <p:nvPr/>
        </p:nvSpPr>
        <p:spPr>
          <a:xfrm>
            <a:off x="205307" y="4775244"/>
            <a:ext cx="3467946" cy="368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98D3C5D2-15EF-40D7-A066-5383468666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890" y="1846472"/>
            <a:ext cx="1825665" cy="1846203"/>
          </a:xfrm>
          <a:prstGeom prst="rect">
            <a:avLst/>
          </a:prstGeom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C5FD7E7D-3356-4F42-8834-3659894779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744" y="435452"/>
            <a:ext cx="1676907" cy="165384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F303D4C-D225-4CB3-B476-EB7B12C02EF9}"/>
              </a:ext>
            </a:extLst>
          </p:cNvPr>
          <p:cNvSpPr txBox="1">
            <a:spLocks/>
          </p:cNvSpPr>
          <p:nvPr/>
        </p:nvSpPr>
        <p:spPr>
          <a:xfrm>
            <a:off x="4658513" y="3054595"/>
            <a:ext cx="2990489" cy="3773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sz="1600" b="1" dirty="0"/>
              <a:t>Større prosjekt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200" dirty="0"/>
              <a:t>ADVANCE2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200" dirty="0"/>
              <a:t>HUNT Covid19 og 70+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200" dirty="0"/>
              <a:t>Registerforskning for helsetjenesten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200" dirty="0" err="1"/>
              <a:t>SelfBACK</a:t>
            </a:r>
            <a:endParaRPr lang="nb-NO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1200" dirty="0" err="1"/>
              <a:t>SupportPrim</a:t>
            </a:r>
            <a:endParaRPr lang="nb-NO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1200" dirty="0"/>
              <a:t>STUNTH – St. Olavsundersøkelsen – ny teknologi og helse</a:t>
            </a:r>
          </a:p>
        </p:txBody>
      </p:sp>
    </p:spTree>
    <p:extLst>
      <p:ext uri="{BB962C8B-B14F-4D97-AF65-F5344CB8AC3E}">
        <p14:creationId xmlns:p14="http://schemas.microsoft.com/office/powerpoint/2010/main" val="929338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769" y="832456"/>
            <a:ext cx="3231602" cy="25360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2900" dirty="0"/>
              <a:t>Helseundersøkelsen i Trøndelag (HUNT) og HUNT Forskningssenter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155" y="1200150"/>
            <a:ext cx="5654351" cy="3527359"/>
          </a:xfrm>
        </p:spPr>
        <p:txBody>
          <a:bodyPr>
            <a:noAutofit/>
          </a:bodyPr>
          <a:lstStyle/>
          <a:p>
            <a:r>
              <a:rPr lang="nb-NO" sz="1800" dirty="0"/>
              <a:t>Norges største samling av helseopplysninger om en befolkning. </a:t>
            </a:r>
          </a:p>
          <a:p>
            <a:r>
              <a:rPr lang="nb-NO" sz="1800" dirty="0"/>
              <a:t>Tre befolkningsundersøkelser: HUNT1 (1984-86), HUNT2 (1995-97), HUNT3 (2006-08) og HUNT4 (2017-19)</a:t>
            </a:r>
          </a:p>
          <a:p>
            <a:r>
              <a:rPr lang="en-US" sz="1800" dirty="0"/>
              <a:t>Database med </a:t>
            </a:r>
            <a:r>
              <a:rPr lang="en-US" sz="1800" dirty="0" err="1"/>
              <a:t>avidentifiserte</a:t>
            </a:r>
            <a:r>
              <a:rPr lang="en-US" sz="1800" dirty="0"/>
              <a:t> </a:t>
            </a:r>
            <a:r>
              <a:rPr lang="en-US" sz="1800" dirty="0" err="1"/>
              <a:t>helseopplysninger</a:t>
            </a:r>
            <a:r>
              <a:rPr lang="en-US" sz="1800" dirty="0"/>
              <a:t> </a:t>
            </a:r>
            <a:r>
              <a:rPr lang="en-US" sz="1800" dirty="0" err="1"/>
              <a:t>fra</a:t>
            </a:r>
            <a:r>
              <a:rPr lang="en-US" sz="1800" dirty="0"/>
              <a:t> 120 000 </a:t>
            </a:r>
            <a:r>
              <a:rPr lang="en-US" sz="1800" dirty="0" err="1"/>
              <a:t>personer</a:t>
            </a:r>
            <a:r>
              <a:rPr lang="en-US" sz="1800" dirty="0"/>
              <a:t>. </a:t>
            </a:r>
          </a:p>
          <a:p>
            <a:r>
              <a:rPr lang="en-US" sz="1800" dirty="0"/>
              <a:t>Data </a:t>
            </a:r>
            <a:r>
              <a:rPr lang="en-US" sz="1800" dirty="0" err="1"/>
              <a:t>fra</a:t>
            </a:r>
            <a:r>
              <a:rPr lang="en-US" sz="1800" dirty="0"/>
              <a:t> HUNT </a:t>
            </a:r>
            <a:r>
              <a:rPr lang="en-US" sz="1800" dirty="0" err="1"/>
              <a:t>kan</a:t>
            </a:r>
            <a:r>
              <a:rPr lang="en-US" sz="1800" dirty="0"/>
              <a:t> </a:t>
            </a:r>
            <a:r>
              <a:rPr lang="en-US" sz="1800" dirty="0" err="1"/>
              <a:t>brukes</a:t>
            </a:r>
            <a:r>
              <a:rPr lang="en-US" sz="1800" dirty="0"/>
              <a:t> </a:t>
            </a:r>
            <a:r>
              <a:rPr lang="en-US" sz="1800" dirty="0" err="1"/>
              <a:t>innenfor</a:t>
            </a:r>
            <a:r>
              <a:rPr lang="en-US" sz="1800" dirty="0"/>
              <a:t> </a:t>
            </a:r>
            <a:r>
              <a:rPr lang="en-US" sz="1800" dirty="0" err="1"/>
              <a:t>flere</a:t>
            </a:r>
            <a:r>
              <a:rPr lang="en-US" sz="1800" dirty="0"/>
              <a:t> </a:t>
            </a:r>
            <a:r>
              <a:rPr lang="en-US" sz="1800" dirty="0" err="1"/>
              <a:t>fagområder</a:t>
            </a:r>
            <a:r>
              <a:rPr lang="en-US" sz="1800" dirty="0"/>
              <a:t> </a:t>
            </a:r>
            <a:r>
              <a:rPr lang="en-US" sz="1800" dirty="0" err="1"/>
              <a:t>knyttet</a:t>
            </a:r>
            <a:r>
              <a:rPr lang="en-US" sz="1800" dirty="0"/>
              <a:t> </a:t>
            </a:r>
            <a:r>
              <a:rPr lang="en-US" sz="1800" dirty="0" err="1"/>
              <a:t>til</a:t>
            </a:r>
            <a:r>
              <a:rPr lang="en-US" sz="1800" dirty="0"/>
              <a:t> </a:t>
            </a:r>
            <a:r>
              <a:rPr lang="en-US" sz="1800" dirty="0" err="1"/>
              <a:t>sykdom</a:t>
            </a:r>
            <a:r>
              <a:rPr lang="en-US" sz="1800" dirty="0"/>
              <a:t> </a:t>
            </a:r>
            <a:r>
              <a:rPr lang="en-US" sz="1800" dirty="0" err="1"/>
              <a:t>og</a:t>
            </a:r>
            <a:r>
              <a:rPr lang="en-US" sz="1800" dirty="0"/>
              <a:t> </a:t>
            </a:r>
            <a:r>
              <a:rPr lang="en-US" sz="1800" dirty="0" err="1"/>
              <a:t>helse</a:t>
            </a:r>
            <a:r>
              <a:rPr lang="en-US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33116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287" y="1063229"/>
            <a:ext cx="3306476" cy="3327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900" dirty="0"/>
              <a:t>K.G. Jebsen-senter for genetisk epidemiologi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0" y="1151660"/>
            <a:ext cx="5382491" cy="339447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err="1"/>
              <a:t>Studerer</a:t>
            </a:r>
            <a:r>
              <a:rPr lang="en-US" sz="2000" dirty="0"/>
              <a:t> </a:t>
            </a:r>
            <a:r>
              <a:rPr lang="en-US" sz="2000" b="1" dirty="0" err="1"/>
              <a:t>genetisk</a:t>
            </a:r>
            <a:r>
              <a:rPr lang="en-US" sz="2000" b="1" dirty="0"/>
              <a:t> </a:t>
            </a:r>
            <a:r>
              <a:rPr lang="en-US" sz="2000" b="1" dirty="0" err="1"/>
              <a:t>variasjon</a:t>
            </a:r>
            <a:r>
              <a:rPr lang="en-US" sz="2000" b="1" dirty="0"/>
              <a:t> </a:t>
            </a:r>
            <a:r>
              <a:rPr lang="en-US" sz="2000" dirty="0" err="1"/>
              <a:t>på</a:t>
            </a:r>
            <a:r>
              <a:rPr lang="en-US" sz="2000" dirty="0"/>
              <a:t> </a:t>
            </a:r>
            <a:r>
              <a:rPr lang="en-US" sz="2000" dirty="0" err="1"/>
              <a:t>befolkningsnivå</a:t>
            </a:r>
            <a:r>
              <a:rPr lang="en-US" sz="2000" dirty="0"/>
              <a:t> for å </a:t>
            </a:r>
            <a:r>
              <a:rPr lang="en-US" sz="2000" dirty="0" err="1"/>
              <a:t>bedre</a:t>
            </a:r>
            <a:r>
              <a:rPr lang="en-US" sz="2000" dirty="0"/>
              <a:t> </a:t>
            </a:r>
            <a:r>
              <a:rPr lang="en-US" sz="2000" dirty="0" err="1"/>
              <a:t>forstå</a:t>
            </a:r>
            <a:r>
              <a:rPr lang="en-US" sz="2000" dirty="0"/>
              <a:t> </a:t>
            </a:r>
            <a:r>
              <a:rPr lang="en-US" sz="2000" dirty="0" err="1"/>
              <a:t>hvorfor</a:t>
            </a:r>
            <a:r>
              <a:rPr lang="en-US" sz="2000" dirty="0"/>
              <a:t> vi </a:t>
            </a:r>
            <a:r>
              <a:rPr lang="en-US" sz="2000" dirty="0" err="1"/>
              <a:t>blir</a:t>
            </a:r>
            <a:r>
              <a:rPr lang="en-US" sz="2000" dirty="0"/>
              <a:t> </a:t>
            </a:r>
            <a:r>
              <a:rPr lang="en-US" sz="2000" b="1" dirty="0" err="1"/>
              <a:t>syke</a:t>
            </a:r>
            <a:r>
              <a:rPr lang="en-US" sz="2000" dirty="0"/>
              <a:t>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hvorfor</a:t>
            </a:r>
            <a:r>
              <a:rPr lang="en-US" sz="2000" dirty="0"/>
              <a:t> vi holder </a:t>
            </a:r>
            <a:r>
              <a:rPr lang="en-US" sz="2000" dirty="0" err="1"/>
              <a:t>oss</a:t>
            </a:r>
            <a:r>
              <a:rPr lang="en-US" sz="2000" dirty="0"/>
              <a:t> </a:t>
            </a:r>
            <a:r>
              <a:rPr lang="en-US" sz="2000" b="1" dirty="0" err="1"/>
              <a:t>friske</a:t>
            </a:r>
            <a:r>
              <a:rPr lang="en-US" sz="2000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Bedre </a:t>
            </a:r>
            <a:r>
              <a:rPr lang="en-US" sz="2000" dirty="0" err="1"/>
              <a:t>forebygging</a:t>
            </a:r>
            <a:r>
              <a:rPr lang="en-US" sz="2000" dirty="0"/>
              <a:t>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behandling</a:t>
            </a:r>
            <a:r>
              <a:rPr lang="en-US" sz="2000" dirty="0"/>
              <a:t> for </a:t>
            </a:r>
            <a:r>
              <a:rPr lang="en-US" sz="2000" dirty="0" err="1"/>
              <a:t>sykdommer</a:t>
            </a:r>
            <a:r>
              <a:rPr lang="en-US" sz="2000" dirty="0"/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/>
              <a:t>Benytter</a:t>
            </a:r>
            <a:r>
              <a:rPr lang="en-US" sz="2000" dirty="0"/>
              <a:t> data </a:t>
            </a:r>
            <a:r>
              <a:rPr lang="en-US" sz="2000" dirty="0" err="1"/>
              <a:t>fra</a:t>
            </a:r>
            <a:r>
              <a:rPr lang="en-US" sz="2000" dirty="0"/>
              <a:t> </a:t>
            </a:r>
            <a:r>
              <a:rPr lang="en-US" sz="2000" dirty="0" err="1"/>
              <a:t>Helseundersøkelsen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Trøndelag</a:t>
            </a:r>
            <a:r>
              <a:rPr lang="en-US" sz="2000" dirty="0"/>
              <a:t> (HUNT)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02025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dia på Internett 3" title="Dette er Institutt for samfunnsmedisin og sykepleie (ISM) ved NTNU">
            <a:hlinkClick r:id="" action="ppaction://media"/>
            <a:extLst>
              <a:ext uri="{FF2B5EF4-FFF2-40B4-BE49-F238E27FC236}">
                <a16:creationId xmlns:a16="http://schemas.microsoft.com/office/drawing/2014/main" id="{0DCEEA69-6F32-42E9-B61B-71B2E81E273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6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08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235" y="1824779"/>
            <a:ext cx="1676907" cy="16538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483" y="23777"/>
            <a:ext cx="2418517" cy="2445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Bedre</a:t>
            </a:r>
            <a:r>
              <a:rPr lang="en-US" sz="3200" dirty="0"/>
              <a:t> </a:t>
            </a:r>
            <a:r>
              <a:rPr lang="en-US" sz="3200" dirty="0" err="1"/>
              <a:t>folkhelse</a:t>
            </a:r>
            <a:r>
              <a:rPr lang="en-US" sz="3200" dirty="0"/>
              <a:t> </a:t>
            </a:r>
            <a:r>
              <a:rPr lang="en-US" sz="3200" dirty="0" err="1"/>
              <a:t>er</a:t>
            </a:r>
            <a:r>
              <a:rPr lang="en-US" sz="3200" dirty="0"/>
              <a:t> </a:t>
            </a:r>
            <a:r>
              <a:rPr lang="en-US" sz="3200" dirty="0" err="1"/>
              <a:t>vår</a:t>
            </a:r>
            <a:r>
              <a:rPr lang="en-US" sz="3200" dirty="0"/>
              <a:t> </a:t>
            </a:r>
            <a:r>
              <a:rPr lang="en-US" sz="3200" dirty="0" err="1"/>
              <a:t>visjon</a:t>
            </a:r>
            <a:endParaRPr lang="nb-NO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00151"/>
            <a:ext cx="5477068" cy="3394472"/>
          </a:xfrm>
        </p:spPr>
        <p:txBody>
          <a:bodyPr>
            <a:normAutofit/>
          </a:bodyPr>
          <a:lstStyle/>
          <a:p>
            <a:r>
              <a:rPr lang="en-US" sz="1800" dirty="0" err="1"/>
              <a:t>Ansvar</a:t>
            </a:r>
            <a:r>
              <a:rPr lang="en-US" sz="1800" dirty="0"/>
              <a:t> for </a:t>
            </a:r>
            <a:r>
              <a:rPr lang="en-US" sz="1800" dirty="0" err="1"/>
              <a:t>undervisning</a:t>
            </a:r>
            <a:r>
              <a:rPr lang="en-US" sz="1800" dirty="0"/>
              <a:t>, </a:t>
            </a:r>
            <a:r>
              <a:rPr lang="en-US" sz="1800" dirty="0" err="1"/>
              <a:t>forskning</a:t>
            </a:r>
            <a:r>
              <a:rPr lang="en-US" sz="1800" dirty="0"/>
              <a:t>, </a:t>
            </a:r>
            <a:r>
              <a:rPr lang="en-US" sz="1800" dirty="0" err="1"/>
              <a:t>innovasjon</a:t>
            </a:r>
            <a:r>
              <a:rPr lang="en-US" sz="1800" dirty="0"/>
              <a:t> </a:t>
            </a:r>
            <a:r>
              <a:rPr lang="en-US" sz="1800" dirty="0" err="1"/>
              <a:t>og</a:t>
            </a:r>
            <a:r>
              <a:rPr lang="en-US" sz="1800" dirty="0"/>
              <a:t> </a:t>
            </a:r>
            <a:r>
              <a:rPr lang="en-US" sz="1800" dirty="0" err="1"/>
              <a:t>formidling</a:t>
            </a:r>
            <a:r>
              <a:rPr lang="en-US" sz="1800" dirty="0"/>
              <a:t>, </a:t>
            </a:r>
            <a:r>
              <a:rPr lang="en-US" sz="1800" dirty="0" err="1"/>
              <a:t>nasjonalt</a:t>
            </a:r>
            <a:r>
              <a:rPr lang="en-US" sz="1800" dirty="0"/>
              <a:t> </a:t>
            </a:r>
            <a:r>
              <a:rPr lang="en-US" sz="1800" dirty="0" err="1"/>
              <a:t>og</a:t>
            </a:r>
            <a:r>
              <a:rPr lang="en-US" sz="1800" dirty="0"/>
              <a:t> </a:t>
            </a:r>
            <a:r>
              <a:rPr lang="en-US" sz="1800" dirty="0" err="1"/>
              <a:t>globalt</a:t>
            </a:r>
            <a:r>
              <a:rPr lang="en-US" sz="1800" dirty="0"/>
              <a:t>, </a:t>
            </a:r>
            <a:r>
              <a:rPr lang="en-US" sz="1800" dirty="0" err="1"/>
              <a:t>innen</a:t>
            </a:r>
            <a:endParaRPr lang="en-US" sz="1800" dirty="0"/>
          </a:p>
          <a:p>
            <a:pPr lvl="2"/>
            <a:r>
              <a:rPr lang="en-US" sz="1200" b="1" dirty="0" err="1"/>
              <a:t>Samfunnsmedisin</a:t>
            </a:r>
            <a:endParaRPr lang="en-US" sz="1200" b="1" dirty="0"/>
          </a:p>
          <a:p>
            <a:pPr lvl="2"/>
            <a:r>
              <a:rPr lang="en-US" sz="1200" b="1" dirty="0" err="1"/>
              <a:t>Allmennmedisin</a:t>
            </a:r>
            <a:endParaRPr lang="en-US" sz="1200" b="1" dirty="0"/>
          </a:p>
          <a:p>
            <a:pPr lvl="2"/>
            <a:r>
              <a:rPr lang="en-US" sz="1200" b="1" dirty="0" err="1"/>
              <a:t>Sykepleie</a:t>
            </a:r>
            <a:endParaRPr lang="en-US" sz="1200" b="1" dirty="0"/>
          </a:p>
          <a:p>
            <a:pPr lvl="2"/>
            <a:r>
              <a:rPr lang="en-US" sz="1200" b="1" dirty="0" err="1"/>
              <a:t>Folkehelse</a:t>
            </a:r>
            <a:endParaRPr lang="en-US" sz="12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 err="1"/>
              <a:t>Utvikle</a:t>
            </a:r>
            <a:r>
              <a:rPr lang="en-US" sz="1800" dirty="0"/>
              <a:t> </a:t>
            </a:r>
            <a:r>
              <a:rPr lang="en-US" sz="1800" dirty="0" err="1"/>
              <a:t>kunnskap</a:t>
            </a:r>
            <a:r>
              <a:rPr lang="en-US" sz="1800" dirty="0"/>
              <a:t>, </a:t>
            </a:r>
            <a:r>
              <a:rPr lang="en-US" sz="1800" dirty="0" err="1"/>
              <a:t>kompetanse</a:t>
            </a:r>
            <a:r>
              <a:rPr lang="en-US" sz="1800" dirty="0"/>
              <a:t> </a:t>
            </a:r>
            <a:r>
              <a:rPr lang="en-US" sz="1800" dirty="0" err="1"/>
              <a:t>og</a:t>
            </a:r>
            <a:r>
              <a:rPr lang="en-US" sz="1800" dirty="0"/>
              <a:t> </a:t>
            </a:r>
            <a:r>
              <a:rPr lang="en-US" sz="1800" dirty="0" err="1"/>
              <a:t>bidra</a:t>
            </a:r>
            <a:r>
              <a:rPr lang="en-US" sz="1800" dirty="0"/>
              <a:t> </a:t>
            </a:r>
            <a:r>
              <a:rPr lang="en-US" sz="1800" dirty="0" err="1"/>
              <a:t>til</a:t>
            </a:r>
            <a:r>
              <a:rPr lang="en-US" sz="1800" dirty="0"/>
              <a:t> </a:t>
            </a:r>
            <a:r>
              <a:rPr lang="en-US" sz="1800" dirty="0" err="1"/>
              <a:t>verdiskaping</a:t>
            </a:r>
            <a:r>
              <a:rPr lang="en-US" sz="1800" dirty="0"/>
              <a:t> </a:t>
            </a:r>
            <a:r>
              <a:rPr lang="en-US" sz="1800" dirty="0" err="1"/>
              <a:t>av</a:t>
            </a:r>
            <a:r>
              <a:rPr lang="en-US" sz="1800" dirty="0"/>
              <a:t> </a:t>
            </a:r>
            <a:r>
              <a:rPr lang="en-US" sz="1800" dirty="0" err="1"/>
              <a:t>høy</a:t>
            </a:r>
            <a:r>
              <a:rPr lang="en-US" sz="1800" dirty="0"/>
              <a:t> </a:t>
            </a:r>
            <a:r>
              <a:rPr lang="en-US" sz="1800" dirty="0" err="1"/>
              <a:t>kvalitet</a:t>
            </a:r>
            <a:r>
              <a:rPr lang="en-US" sz="1800" dirty="0"/>
              <a:t> </a:t>
            </a:r>
            <a:r>
              <a:rPr lang="en-US" sz="1800" dirty="0" err="1"/>
              <a:t>til</a:t>
            </a:r>
            <a:r>
              <a:rPr lang="en-US" sz="1800" dirty="0"/>
              <a:t> </a:t>
            </a:r>
            <a:r>
              <a:rPr lang="en-US" sz="1800" dirty="0" err="1"/>
              <a:t>nytte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b="1" dirty="0" err="1"/>
              <a:t>helsetjenesten</a:t>
            </a:r>
            <a:r>
              <a:rPr lang="en-US" sz="1800" dirty="0"/>
              <a:t> </a:t>
            </a:r>
            <a:r>
              <a:rPr lang="en-US" sz="1800" dirty="0" err="1"/>
              <a:t>og</a:t>
            </a:r>
            <a:r>
              <a:rPr lang="en-US" sz="1800" dirty="0"/>
              <a:t> </a:t>
            </a:r>
            <a:r>
              <a:rPr lang="en-US" sz="1800" b="1" dirty="0" err="1"/>
              <a:t>folkehelsearbeidet</a:t>
            </a:r>
            <a:endParaRPr lang="en-US" sz="1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142" y="2855264"/>
            <a:ext cx="1931722" cy="194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52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34515" y="273846"/>
            <a:ext cx="8080835" cy="994172"/>
          </a:xfrm>
        </p:spPr>
        <p:txBody>
          <a:bodyPr>
            <a:normAutofit/>
          </a:bodyPr>
          <a:lstStyle/>
          <a:p>
            <a:r>
              <a:rPr lang="en-US" sz="2400" dirty="0" err="1"/>
              <a:t>Kunnskap</a:t>
            </a:r>
            <a:r>
              <a:rPr lang="en-US" sz="2400" dirty="0"/>
              <a:t> for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bedre</a:t>
            </a:r>
            <a:r>
              <a:rPr lang="en-US" sz="2400" dirty="0"/>
              <a:t> –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mer</a:t>
            </a:r>
            <a:r>
              <a:rPr lang="en-US" sz="2400" dirty="0"/>
              <a:t> </a:t>
            </a:r>
            <a:r>
              <a:rPr lang="en-US" sz="2400" dirty="0" err="1"/>
              <a:t>rettferdig</a:t>
            </a:r>
            <a:r>
              <a:rPr lang="en-US" sz="2400" dirty="0"/>
              <a:t> - </a:t>
            </a:r>
            <a:r>
              <a:rPr lang="en-US" sz="2400" dirty="0" err="1"/>
              <a:t>verden</a:t>
            </a:r>
            <a:r>
              <a:rPr lang="en-US" sz="2400" dirty="0"/>
              <a:t>, </a:t>
            </a:r>
            <a:br>
              <a:rPr lang="en-US" sz="2400" dirty="0"/>
            </a:b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tråd</a:t>
            </a:r>
            <a:r>
              <a:rPr lang="en-US" sz="2400" dirty="0"/>
              <a:t> med FNs </a:t>
            </a:r>
            <a:r>
              <a:rPr lang="en-US" sz="2400" dirty="0" err="1"/>
              <a:t>Bærekraftsmål</a:t>
            </a:r>
            <a:endParaRPr lang="en-US" sz="24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47" y="1378295"/>
            <a:ext cx="1003681" cy="1003681"/>
          </a:xfr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857" y="1378295"/>
            <a:ext cx="1003680" cy="100368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866" y="1378294"/>
            <a:ext cx="1003681" cy="1003681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959" y="1375662"/>
            <a:ext cx="1006313" cy="1006313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968" y="1378293"/>
            <a:ext cx="1003681" cy="100368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344" y="1375662"/>
            <a:ext cx="1006314" cy="1006314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47" y="2492252"/>
            <a:ext cx="1003681" cy="1003681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857" y="2492252"/>
            <a:ext cx="1003682" cy="1003682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983" y="2492250"/>
            <a:ext cx="1006313" cy="1006313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295" y="2489620"/>
            <a:ext cx="1006313" cy="1006313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599" y="2489619"/>
            <a:ext cx="1006314" cy="1006314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87" y="2489619"/>
            <a:ext cx="1006314" cy="1006314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46" y="3606209"/>
            <a:ext cx="1003681" cy="1003681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857" y="3606209"/>
            <a:ext cx="1003681" cy="1003681"/>
          </a:xfrm>
          <a:prstGeom prst="rect">
            <a:avLst/>
          </a:prstGeom>
        </p:spPr>
      </p:pic>
      <p:pic>
        <p:nvPicPr>
          <p:cNvPr id="19" name="Bilde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983" y="3606208"/>
            <a:ext cx="1003681" cy="1003681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959" y="3603577"/>
            <a:ext cx="1006313" cy="1006313"/>
          </a:xfrm>
          <a:prstGeom prst="rect">
            <a:avLst/>
          </a:prstGeom>
        </p:spPr>
      </p:pic>
      <p:pic>
        <p:nvPicPr>
          <p:cNvPr id="21" name="Bilde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87" y="3603576"/>
            <a:ext cx="1006314" cy="100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12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5032"/>
            <a:ext cx="8229600" cy="857250"/>
          </a:xfrm>
        </p:spPr>
        <p:txBody>
          <a:bodyPr>
            <a:normAutofit/>
          </a:bodyPr>
          <a:lstStyle/>
          <a:p>
            <a:r>
              <a:rPr lang="nb-NO" dirty="0"/>
              <a:t>Nøkkeltall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90455"/>
            <a:ext cx="4873690" cy="33944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2000" dirty="0" err="1"/>
              <a:t>Ca</a:t>
            </a:r>
            <a:r>
              <a:rPr lang="nb-NO" sz="2000" dirty="0"/>
              <a:t> 330 ansatte i Trondheim og Levanger</a:t>
            </a:r>
          </a:p>
          <a:p>
            <a:r>
              <a:rPr lang="nb-NO" sz="2000" dirty="0"/>
              <a:t>1500 studenter</a:t>
            </a:r>
          </a:p>
          <a:p>
            <a:r>
              <a:rPr lang="nb-NO" sz="2000" dirty="0"/>
              <a:t>70-80 ph.d.-stipendiater</a:t>
            </a:r>
          </a:p>
          <a:p>
            <a:r>
              <a:rPr lang="nb-NO" sz="2000" dirty="0" err="1"/>
              <a:t>Ca</a:t>
            </a:r>
            <a:r>
              <a:rPr lang="nb-NO" sz="2000" dirty="0"/>
              <a:t> 20 </a:t>
            </a:r>
            <a:r>
              <a:rPr lang="x-none" sz="2000" dirty="0"/>
              <a:t>do</a:t>
            </a:r>
            <a:r>
              <a:rPr lang="nb-NO" sz="2000" dirty="0" err="1"/>
              <a:t>ktorgrader</a:t>
            </a:r>
            <a:r>
              <a:rPr lang="nb-NO" sz="2000" dirty="0"/>
              <a:t> årlig </a:t>
            </a:r>
          </a:p>
          <a:p>
            <a:r>
              <a:rPr lang="nb-NO" sz="2000" dirty="0"/>
              <a:t>Ett av åtte institutt ved </a:t>
            </a:r>
            <a:br>
              <a:rPr lang="nb-NO" sz="2000" dirty="0"/>
            </a:br>
            <a:r>
              <a:rPr lang="nb-NO" sz="2000" dirty="0"/>
              <a:t>Fakultet for medisin og helsevitenskap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231110" y="1284622"/>
            <a:ext cx="3562658" cy="3225530"/>
            <a:chOff x="4708595" y="829996"/>
            <a:chExt cx="3562658" cy="3225530"/>
          </a:xfrm>
        </p:grpSpPr>
        <p:pic>
          <p:nvPicPr>
            <p:cNvPr id="6" name="Picture 2" descr="http://www.levanger.kommune.no/PageFiles/380874/levanger_sentrum_302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33" r="52386"/>
            <a:stretch/>
          </p:blipFill>
          <p:spPr bwMode="auto">
            <a:xfrm>
              <a:off x="6543930" y="829996"/>
              <a:ext cx="1628578" cy="3225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Bilde 1" descr="trondheim_eriksson_low.jp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57801" y="829996"/>
              <a:ext cx="1631033" cy="3225529"/>
            </a:xfrm>
            <a:prstGeom prst="rect">
              <a:avLst/>
            </a:prstGeom>
          </p:spPr>
        </p:pic>
        <p:sp>
          <p:nvSpPr>
            <p:cNvPr id="8" name="Rektangel 12"/>
            <p:cNvSpPr/>
            <p:nvPr/>
          </p:nvSpPr>
          <p:spPr>
            <a:xfrm>
              <a:off x="4757801" y="3354061"/>
              <a:ext cx="3513452" cy="4723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nb-NO" sz="1350">
                <a:solidFill>
                  <a:prstClr val="white"/>
                </a:solidFill>
              </a:endParaRPr>
            </a:p>
          </p:txBody>
        </p:sp>
        <p:sp>
          <p:nvSpPr>
            <p:cNvPr id="9" name="TekstSylinder 13"/>
            <p:cNvSpPr txBox="1"/>
            <p:nvPr/>
          </p:nvSpPr>
          <p:spPr>
            <a:xfrm>
              <a:off x="4708595" y="3441123"/>
              <a:ext cx="1729443" cy="300080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algn="ctr"/>
              <a:r>
                <a:rPr lang="nb-NO" sz="1350" dirty="0">
                  <a:solidFill>
                    <a:prstClr val="black"/>
                  </a:solidFill>
                  <a:latin typeface="Arial"/>
                  <a:cs typeface="Arial"/>
                </a:rPr>
                <a:t>TRONDHEIM</a:t>
              </a:r>
            </a:p>
          </p:txBody>
        </p:sp>
        <p:sp>
          <p:nvSpPr>
            <p:cNvPr id="10" name="TekstSylinder 13"/>
            <p:cNvSpPr txBox="1"/>
            <p:nvPr/>
          </p:nvSpPr>
          <p:spPr>
            <a:xfrm>
              <a:off x="6489924" y="3418047"/>
              <a:ext cx="1729443" cy="300080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algn="ctr"/>
              <a:r>
                <a:rPr lang="nb-NO" sz="1350" dirty="0">
                  <a:solidFill>
                    <a:prstClr val="black"/>
                  </a:solidFill>
                  <a:latin typeface="Arial"/>
                  <a:cs typeface="Arial"/>
                </a:rPr>
                <a:t>LEVANGER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9350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82116599"/>
              </p:ext>
            </p:extLst>
          </p:nvPr>
        </p:nvGraphicFramePr>
        <p:xfrm>
          <a:off x="67733" y="-81620"/>
          <a:ext cx="8903652" cy="506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146" y="157215"/>
            <a:ext cx="4083228" cy="857250"/>
          </a:xfrm>
        </p:spPr>
        <p:txBody>
          <a:bodyPr>
            <a:normAutofit fontScale="90000"/>
          </a:bodyPr>
          <a:lstStyle/>
          <a:p>
            <a:r>
              <a:rPr lang="nb-NO" dirty="0"/>
              <a:t>ISMs organisering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F937443C-933B-4640-840C-DE285819F880}"/>
              </a:ext>
            </a:extLst>
          </p:cNvPr>
          <p:cNvSpPr txBox="1"/>
          <p:nvPr/>
        </p:nvSpPr>
        <p:spPr>
          <a:xfrm>
            <a:off x="5848926" y="4210950"/>
            <a:ext cx="20658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00" dirty="0"/>
              <a:t>K.G. Jebsen-senter for genetisk epidemiologi</a:t>
            </a: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9960923D-EC11-401A-A57D-8E53D4668CB0}"/>
              </a:ext>
            </a:extLst>
          </p:cNvPr>
          <p:cNvSpPr/>
          <p:nvPr/>
        </p:nvSpPr>
        <p:spPr>
          <a:xfrm>
            <a:off x="394997" y="4662393"/>
            <a:ext cx="4556448" cy="47819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1240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Årlig aktivitet (2020)</a:t>
            </a:r>
            <a:endParaRPr lang="nb-NO" sz="1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8874477"/>
              </p:ext>
            </p:extLst>
          </p:nvPr>
        </p:nvGraphicFramePr>
        <p:xfrm>
          <a:off x="565118" y="1629041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199" y="1043811"/>
            <a:ext cx="6441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Totalt: NOK 288 millioner</a:t>
            </a:r>
          </a:p>
          <a:p>
            <a:r>
              <a:rPr lang="nb-NO" dirty="0"/>
              <a:t>Internfinansiert aktivitet: NOK 185 millioner</a:t>
            </a:r>
          </a:p>
          <a:p>
            <a:r>
              <a:rPr lang="nb-NO" dirty="0"/>
              <a:t>Aktivitet basert på ekstern finansiering (BOA): NOK 103 millioner </a:t>
            </a:r>
          </a:p>
        </p:txBody>
      </p:sp>
    </p:spTree>
    <p:extLst>
      <p:ext uri="{BB962C8B-B14F-4D97-AF65-F5344CB8AC3E}">
        <p14:creationId xmlns:p14="http://schemas.microsoft.com/office/powerpoint/2010/main" val="3925738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386" y="116467"/>
            <a:ext cx="3035873" cy="857250"/>
          </a:xfrm>
        </p:spPr>
        <p:txBody>
          <a:bodyPr>
            <a:normAutofit/>
          </a:bodyPr>
          <a:lstStyle/>
          <a:p>
            <a:r>
              <a:rPr lang="nb-NO" sz="2600" dirty="0"/>
              <a:t>ISMs studietilbud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0834" y="205979"/>
            <a:ext cx="3035874" cy="4644117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nb-NO" sz="1600" b="1" dirty="0"/>
              <a:t>Videreutdanninger og masterprogram</a:t>
            </a:r>
          </a:p>
          <a:p>
            <a:pPr marL="171450" indent="-171450">
              <a:buFont typeface="Arial"/>
              <a:buChar char="•"/>
            </a:pPr>
            <a:r>
              <a:rPr lang="nb-NO" sz="1600" dirty="0"/>
              <a:t>Global helse</a:t>
            </a:r>
          </a:p>
          <a:p>
            <a:pPr marL="171450" indent="-171450">
              <a:buFont typeface="Arial"/>
              <a:buChar char="•"/>
            </a:pPr>
            <a:r>
              <a:rPr lang="nb-NO" sz="1600" dirty="0"/>
              <a:t>Folkehelse</a:t>
            </a:r>
          </a:p>
          <a:p>
            <a:pPr marL="171450" indent="-171450"/>
            <a:r>
              <a:rPr lang="nb-NO" sz="1600" dirty="0"/>
              <a:t>Klinisk sykepleie </a:t>
            </a:r>
          </a:p>
          <a:p>
            <a:pPr marL="171450" indent="-171450"/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Felles metodeemner for MH</a:t>
            </a:r>
          </a:p>
          <a:p>
            <a:pPr marL="171450" indent="-171450"/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Aldring og </a:t>
            </a: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eldres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helse (videreutdanning) </a:t>
            </a:r>
          </a:p>
          <a:p>
            <a:pPr marL="171450" indent="-171450"/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Avansert klinisk allmennsykepleie **</a:t>
            </a:r>
          </a:p>
          <a:p>
            <a:pPr marL="171450" indent="-171450"/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Helsesykepleie *  </a:t>
            </a:r>
          </a:p>
          <a:p>
            <a:pPr marL="171450" indent="-171450">
              <a:buFont typeface="Arial,Sans-Serif"/>
              <a:buChar char="•"/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Anestesisykepleie **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,Sans-Serif"/>
              <a:buChar char="•"/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Barnesykepleie **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,Sans-Serif"/>
              <a:buChar char="•"/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Intensivsykepleie **</a:t>
            </a:r>
          </a:p>
          <a:p>
            <a:pPr marL="171450" indent="-171450">
              <a:buFont typeface="Arial,Sans-Serif"/>
              <a:buChar char="•"/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Operasjonssykepleie **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,Sans-Serif"/>
              <a:buChar char="•"/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Kreftsykepleie **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b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nb-NO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Etter- </a:t>
            </a:r>
            <a:r>
              <a:rPr lang="nb-N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og videreutdanning (E</a:t>
            </a:r>
            <a:r>
              <a:rPr lang="nb-NO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VU)</a:t>
            </a:r>
          </a:p>
          <a:p>
            <a:pPr marL="171450" indent="-171450">
              <a:buFont typeface="Arial"/>
              <a:buChar char="•"/>
            </a:pPr>
            <a:r>
              <a:rPr lang="nb-N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Avansert sykepleie (60 </a:t>
            </a:r>
            <a:r>
              <a:rPr lang="nb-NO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stp</a:t>
            </a:r>
            <a:r>
              <a:rPr lang="nb-N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)***</a:t>
            </a:r>
            <a:endParaRPr lang="nb-NO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/>
              <a:buChar char="•"/>
            </a:pPr>
            <a:r>
              <a:rPr lang="nb-N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Kardiologisk sykepleie (60 </a:t>
            </a:r>
            <a:r>
              <a:rPr lang="nb-NO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stp</a:t>
            </a:r>
            <a:r>
              <a:rPr lang="nb-N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)***</a:t>
            </a:r>
          </a:p>
          <a:p>
            <a:pPr marL="171450" indent="-171450">
              <a:buFont typeface="Arial"/>
              <a:buChar char="•"/>
            </a:pPr>
            <a:r>
              <a:rPr lang="nb-N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Kompletterende utdanning for sykepleiere fra land utenfor EU/EØS (60 </a:t>
            </a:r>
            <a:r>
              <a:rPr lang="nb-NO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stp</a:t>
            </a:r>
            <a:r>
              <a:rPr lang="nb-N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Arial"/>
              <a:buChar char="•"/>
            </a:pPr>
            <a:r>
              <a:rPr lang="nb-N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SKUV-metodikk for sykepleiere</a:t>
            </a:r>
          </a:p>
          <a:p>
            <a:pPr marL="0" indent="0">
              <a:buNone/>
            </a:pPr>
            <a:endParaRPr lang="nb-NO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1100" dirty="0">
                <a:latin typeface="Arial" panose="020B0604020202020204" pitchFamily="34" charset="0"/>
                <a:cs typeface="Arial" panose="020B0604020202020204" pitchFamily="34" charset="0"/>
              </a:rPr>
              <a:t>* Videreutdanning som blir til masterprogram fra høst 2022</a:t>
            </a:r>
          </a:p>
          <a:p>
            <a:pPr marL="0" indent="0">
              <a:buNone/>
            </a:pPr>
            <a:r>
              <a:rPr lang="nb-NO" sz="1100" dirty="0">
                <a:latin typeface="Arial" panose="020B0604020202020204" pitchFamily="34" charset="0"/>
                <a:cs typeface="Arial" panose="020B0604020202020204" pitchFamily="34" charset="0"/>
              </a:rPr>
              <a:t>** Videreutdanning som blir til masterprogram fra høst 2023</a:t>
            </a:r>
          </a:p>
          <a:p>
            <a:pPr marL="0" indent="0">
              <a:buNone/>
            </a:pPr>
            <a:r>
              <a:rPr lang="nb-NO" sz="1100" dirty="0">
                <a:latin typeface="Arial" panose="020B0604020202020204" pitchFamily="34" charset="0"/>
                <a:cs typeface="Arial" panose="020B0604020202020204" pitchFamily="34" charset="0"/>
              </a:rPr>
              <a:t>*** Ikke opptak hvert år</a:t>
            </a:r>
            <a:br>
              <a:rPr lang="nb-NO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1100" dirty="0">
                <a:latin typeface="Arial" panose="020B0604020202020204" pitchFamily="34" charset="0"/>
                <a:cs typeface="Arial" panose="020B0604020202020204" pitchFamily="34" charset="0"/>
              </a:rPr>
              <a:t>Masterprogram i sykepleie gir mulighet til avstigning etter 90 </a:t>
            </a:r>
            <a:r>
              <a:rPr lang="nb-NO" sz="1100" dirty="0" err="1">
                <a:latin typeface="Arial" panose="020B0604020202020204" pitchFamily="34" charset="0"/>
                <a:cs typeface="Arial" panose="020B0604020202020204" pitchFamily="34" charset="0"/>
              </a:rPr>
              <a:t>stp</a:t>
            </a:r>
            <a:endParaRPr lang="nb-NO" sz="1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86" y="3344208"/>
            <a:ext cx="2232834" cy="1722073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F84638B8-4DE1-4051-9459-C5CB7FC4521C}"/>
              </a:ext>
            </a:extLst>
          </p:cNvPr>
          <p:cNvSpPr txBox="1"/>
          <p:nvPr/>
        </p:nvSpPr>
        <p:spPr>
          <a:xfrm>
            <a:off x="149722" y="964208"/>
            <a:ext cx="238082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b-NO" sz="1200" b="1" dirty="0">
                <a:latin typeface="Arial" panose="020B0604020202020204" pitchFamily="34" charset="0"/>
                <a:cs typeface="Arial" panose="020B0604020202020204" pitchFamily="34" charset="0"/>
              </a:rPr>
              <a:t>Bachelorprogram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>
                <a:latin typeface="Arial" panose="020B0604020202020204" pitchFamily="34" charset="0"/>
                <a:cs typeface="Arial" panose="020B0604020202020204" pitchFamily="34" charset="0"/>
              </a:rPr>
              <a:t>Sykepleie</a:t>
            </a:r>
            <a:endParaRPr lang="nb-NO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DD2B5DC9-1BE8-42BC-AC79-865CD61052E6}"/>
              </a:ext>
            </a:extLst>
          </p:cNvPr>
          <p:cNvSpPr/>
          <p:nvPr/>
        </p:nvSpPr>
        <p:spPr>
          <a:xfrm>
            <a:off x="2490220" y="4768427"/>
            <a:ext cx="1275753" cy="368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4B38115B-D05D-4728-8C89-F1EDD73C89F7}"/>
              </a:ext>
            </a:extLst>
          </p:cNvPr>
          <p:cNvSpPr txBox="1"/>
          <p:nvPr/>
        </p:nvSpPr>
        <p:spPr>
          <a:xfrm>
            <a:off x="62442" y="1643885"/>
            <a:ext cx="3375671" cy="16466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1200" b="1" dirty="0">
                <a:latin typeface="Arial"/>
                <a:cs typeface="Arial"/>
              </a:rPr>
              <a:t>Store deler av profesjonsstudiet i medisin: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>
                <a:latin typeface="Arial"/>
                <a:cs typeface="Arial"/>
              </a:rPr>
              <a:t>Lege-pasient-kurs år 1-2</a:t>
            </a:r>
            <a:endParaRPr lang="nb-NO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>
                <a:latin typeface="Arial"/>
                <a:cs typeface="Arial"/>
              </a:rPr>
              <a:t>Emneledelse av hovedoppgave år 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>
                <a:latin typeface="Arial"/>
                <a:cs typeface="Arial"/>
              </a:rPr>
              <a:t>Emneledelse år 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>
                <a:latin typeface="Arial"/>
                <a:cs typeface="Arial"/>
              </a:rPr>
              <a:t>Klinisk allmennmedisin, arbeidsmedisin og anvendt samfunnsmedisin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>
                <a:latin typeface="Arial"/>
                <a:cs typeface="Arial"/>
              </a:rPr>
              <a:t>Koordinering av tre tematiske tråder år 1-6</a:t>
            </a:r>
          </a:p>
          <a:p>
            <a:endParaRPr lang="nb-NO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058438F4-CE7C-40CF-9FBC-05BB8A9E066C}"/>
              </a:ext>
            </a:extLst>
          </p:cNvPr>
          <p:cNvSpPr txBox="1"/>
          <p:nvPr/>
        </p:nvSpPr>
        <p:spPr>
          <a:xfrm>
            <a:off x="6583837" y="2151700"/>
            <a:ext cx="2560163" cy="29972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nb-NO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Enkeltemner</a:t>
            </a:r>
            <a:endParaRPr lang="nb-NO" sz="11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/>
              <a:buChar char="•"/>
            </a:pPr>
            <a:r>
              <a:rPr lang="nb-NO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Farmakologi for ambulansepersonell (5 </a:t>
            </a:r>
            <a:r>
              <a:rPr lang="nb-NO" sz="1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stp</a:t>
            </a:r>
            <a:r>
              <a:rPr lang="nb-NO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Arial"/>
              <a:buChar char="•"/>
            </a:pPr>
            <a:r>
              <a:rPr lang="nb-NO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Mentorutdanning for kommunehelsetjenesten (10 </a:t>
            </a:r>
            <a:r>
              <a:rPr lang="nb-NO" sz="1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stp</a:t>
            </a:r>
            <a:r>
              <a:rPr lang="nb-NO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Arial"/>
              <a:buChar char="•"/>
            </a:pPr>
            <a:r>
              <a:rPr lang="nb-NO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Nevrosykepleie (2 x 7,5 </a:t>
            </a:r>
            <a:r>
              <a:rPr lang="nb-NO" sz="1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stp</a:t>
            </a:r>
            <a:r>
              <a:rPr lang="nb-NO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Arial"/>
              <a:buChar char="•"/>
            </a:pPr>
            <a:r>
              <a:rPr lang="nb-NO" sz="1100" dirty="0">
                <a:effectLst/>
                <a:latin typeface="Arial"/>
                <a:ea typeface="Calibri" panose="020F0502020204030204" pitchFamily="34" charset="0"/>
                <a:cs typeface="Arial"/>
              </a:rPr>
              <a:t>Praksisveiledning innen medisin, helse- og sosialfag (10 </a:t>
            </a:r>
            <a:r>
              <a:rPr lang="nb-NO" sz="1100" dirty="0" err="1">
                <a:effectLst/>
                <a:latin typeface="Arial"/>
                <a:ea typeface="Calibri" panose="020F0502020204030204" pitchFamily="34" charset="0"/>
                <a:cs typeface="Arial"/>
              </a:rPr>
              <a:t>stp</a:t>
            </a:r>
            <a:r>
              <a:rPr lang="nb-NO" sz="1100" dirty="0">
                <a:effectLst/>
                <a:latin typeface="Arial"/>
                <a:ea typeface="Calibri" panose="020F0502020204030204" pitchFamily="34" charset="0"/>
                <a:cs typeface="Arial"/>
              </a:rPr>
              <a:t>)</a:t>
            </a:r>
            <a:endParaRPr lang="nb-NO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/>
              <a:buChar char="•"/>
            </a:pPr>
            <a:endParaRPr lang="nb-NO" sz="1100" dirty="0">
              <a:effectLst/>
              <a:latin typeface="Arial"/>
              <a:ea typeface="Calibri" panose="020F0502020204030204" pitchFamily="34" charset="0"/>
              <a:cs typeface="Arial"/>
            </a:endParaRPr>
          </a:p>
          <a:p>
            <a:endParaRPr lang="en-US" sz="1100" b="1" dirty="0">
              <a:latin typeface="Arial"/>
              <a:cs typeface="Arial"/>
            </a:endParaRPr>
          </a:p>
          <a:p>
            <a:r>
              <a:rPr lang="en-US" sz="1100" b="1" dirty="0" err="1">
                <a:latin typeface="Arial"/>
                <a:cs typeface="Arial"/>
              </a:rPr>
              <a:t>Ph.d.</a:t>
            </a:r>
            <a:r>
              <a:rPr lang="en-US" sz="1100" b="1" dirty="0">
                <a:latin typeface="Arial"/>
                <a:cs typeface="Arial"/>
              </a:rPr>
              <a:t>-program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>
                <a:latin typeface="Arial"/>
                <a:cs typeface="Arial"/>
              </a:rPr>
              <a:t>Medisin</a:t>
            </a:r>
            <a:r>
              <a:rPr lang="en-US" sz="1100" dirty="0">
                <a:latin typeface="Arial"/>
                <a:cs typeface="Arial"/>
              </a:rPr>
              <a:t> </a:t>
            </a:r>
            <a:r>
              <a:rPr lang="en-US" sz="1100" dirty="0" err="1">
                <a:latin typeface="Arial"/>
                <a:cs typeface="Arial"/>
              </a:rPr>
              <a:t>og</a:t>
            </a:r>
            <a:r>
              <a:rPr lang="en-US" sz="1100" dirty="0">
                <a:latin typeface="Arial"/>
                <a:cs typeface="Arial"/>
              </a:rPr>
              <a:t> </a:t>
            </a:r>
            <a:r>
              <a:rPr lang="en-US" sz="1100" dirty="0" err="1">
                <a:latin typeface="Arial"/>
                <a:cs typeface="Arial"/>
              </a:rPr>
              <a:t>helsevitenskap</a:t>
            </a:r>
            <a:endParaRPr lang="en-US" sz="1100" dirty="0">
              <a:latin typeface="Arial"/>
              <a:cs typeface="Arial"/>
            </a:endParaRPr>
          </a:p>
          <a:p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b="1" dirty="0">
                <a:latin typeface="Arial"/>
                <a:cs typeface="Arial"/>
              </a:rPr>
              <a:t>Ph.d.-</a:t>
            </a:r>
            <a:r>
              <a:rPr lang="en-US" sz="1100" b="1" dirty="0" err="1">
                <a:latin typeface="Arial"/>
                <a:cs typeface="Arial"/>
              </a:rPr>
              <a:t>emner</a:t>
            </a:r>
            <a:endParaRPr lang="en-US" sz="1100" b="1" dirty="0">
              <a:latin typeface="Arial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rial"/>
                <a:cs typeface="Arial"/>
              </a:rPr>
              <a:t>7 </a:t>
            </a:r>
            <a:r>
              <a:rPr lang="en-US" sz="1100" dirty="0" err="1">
                <a:latin typeface="Arial"/>
                <a:cs typeface="Arial"/>
              </a:rPr>
              <a:t>ulike</a:t>
            </a:r>
            <a:r>
              <a:rPr lang="en-US" sz="1100" dirty="0">
                <a:latin typeface="Arial"/>
                <a:cs typeface="Arial"/>
              </a:rPr>
              <a:t> </a:t>
            </a:r>
            <a:r>
              <a:rPr lang="en-US" sz="1100" dirty="0" err="1">
                <a:latin typeface="Arial"/>
                <a:cs typeface="Arial"/>
              </a:rPr>
              <a:t>emner</a:t>
            </a:r>
            <a:endParaRPr lang="en-US" sz="1100" dirty="0">
              <a:latin typeface="Arial"/>
              <a:cs typeface="Arial"/>
            </a:endParaRPr>
          </a:p>
          <a:p>
            <a:endParaRPr lang="en-US" sz="11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1200" dirty="0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E6A8A041-96C1-45CE-94D1-81CFCDF759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81" y="62204"/>
            <a:ext cx="2850635" cy="195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6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616" y="3236140"/>
            <a:ext cx="1622749" cy="16227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Forskning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8893"/>
            <a:ext cx="5495731" cy="38132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400" dirty="0"/>
              <a:t>Forskningsaktiviteten skal understøtte mål om gode og effektive helse-, omsorgs- og velferdstjenester som kan komme til nytte i planlegging og tilrettelegging av helsetjenester, samt forebyggende og helsefremmende tiltak, nasjonalt og globalt. </a:t>
            </a:r>
          </a:p>
          <a:p>
            <a:pPr marL="0" indent="0">
              <a:buNone/>
            </a:pPr>
            <a:endParaRPr lang="nb-NO" sz="1400" dirty="0"/>
          </a:p>
          <a:p>
            <a:r>
              <a:rPr lang="nb-NO" sz="1400" dirty="0"/>
              <a:t>Fra populasjonsbaserte til kliniske studier</a:t>
            </a:r>
          </a:p>
          <a:p>
            <a:r>
              <a:rPr lang="nb-NO" sz="1400" dirty="0"/>
              <a:t>Tverrfaglig og tverrprofesjonell forskning</a:t>
            </a:r>
          </a:p>
          <a:p>
            <a:endParaRPr lang="nb-NO" sz="1400" dirty="0"/>
          </a:p>
          <a:p>
            <a:pPr marL="0" indent="0">
              <a:buNone/>
            </a:pPr>
            <a:r>
              <a:rPr lang="nb-NO" sz="1400" dirty="0"/>
              <a:t>Viktige forskningsområder: </a:t>
            </a:r>
          </a:p>
          <a:p>
            <a:r>
              <a:rPr lang="nb-NO" sz="1400" dirty="0"/>
              <a:t>Folkehelse og sykdommers forekomst og årsaker</a:t>
            </a:r>
          </a:p>
          <a:p>
            <a:r>
              <a:rPr lang="nb-NO" sz="1400" dirty="0"/>
              <a:t>Konsekvenser av sykdom og behandling</a:t>
            </a:r>
          </a:p>
          <a:p>
            <a:r>
              <a:rPr lang="nb-NO" sz="1400" dirty="0"/>
              <a:t>Helse- og velferdstjenesteforskning</a:t>
            </a:r>
          </a:p>
          <a:p>
            <a:r>
              <a:rPr lang="nb-NO" sz="1400" dirty="0"/>
              <a:t>Befolkningsbaserte helseundersøkelser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688" y="65337"/>
            <a:ext cx="1727675" cy="17471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799" y="2424766"/>
            <a:ext cx="2701847" cy="2718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571" y="1096235"/>
            <a:ext cx="1309552" cy="132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086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E4290FC7692147B9D13B395E8DFFBD" ma:contentTypeVersion="10" ma:contentTypeDescription="Create a new document." ma:contentTypeScope="" ma:versionID="a23c6cbe37ae3f32eff9ddf2a31bc1e6">
  <xsd:schema xmlns:xsd="http://www.w3.org/2001/XMLSchema" xmlns:xs="http://www.w3.org/2001/XMLSchema" xmlns:p="http://schemas.microsoft.com/office/2006/metadata/properties" xmlns:ns2="44a920d5-4624-419b-b533-4838acbdb760" targetNamespace="http://schemas.microsoft.com/office/2006/metadata/properties" ma:root="true" ma:fieldsID="9db5d874edb4a3cf57b38f9a1d35c00c" ns2:_="">
    <xsd:import namespace="44a920d5-4624-419b-b533-4838acbdb7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920d5-4624-419b-b533-4838acbdb7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254496-7429-4441-A8C6-C610FFC7B3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a920d5-4624-419b-b533-4838acbdb7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12A31E-4006-4DB3-AA35-098BF3CF478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36A8436-747C-4B7F-8142-F60CF4600B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ntnu_enkel_16_9</Template>
  <TotalTime>0</TotalTime>
  <Words>1094</Words>
  <Application>Microsoft Office PowerPoint</Application>
  <PresentationFormat>Skjermfremvisning (16:9)</PresentationFormat>
  <Paragraphs>175</Paragraphs>
  <Slides>12</Slides>
  <Notes>9</Notes>
  <HiddenSlides>0</HiddenSlides>
  <MMClips>1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6" baseType="lpstr">
      <vt:lpstr>Arial</vt:lpstr>
      <vt:lpstr>Arial,Sans-Serif</vt:lpstr>
      <vt:lpstr>Calibri</vt:lpstr>
      <vt:lpstr>Office-tema</vt:lpstr>
      <vt:lpstr>PowerPoint-presentasjon</vt:lpstr>
      <vt:lpstr>PowerPoint-presentasjon</vt:lpstr>
      <vt:lpstr>Bedre folkhelse er vår visjon</vt:lpstr>
      <vt:lpstr>Kunnskap for en bedre – og mer rettferdig - verden,  i tråd med FNs Bærekraftsmål</vt:lpstr>
      <vt:lpstr>Nøkkeltall</vt:lpstr>
      <vt:lpstr>ISMs organisering</vt:lpstr>
      <vt:lpstr>Årlig aktivitet (2020)</vt:lpstr>
      <vt:lpstr>ISMs studietilbud </vt:lpstr>
      <vt:lpstr>Forskning</vt:lpstr>
      <vt:lpstr>ISMs forskningsgrupper</vt:lpstr>
      <vt:lpstr>Helseundersøkelsen i Trøndelag (HUNT) og HUNT Forskningssenter</vt:lpstr>
      <vt:lpstr>K.G. Jebsen-senter for genetisk epidemiologi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Hanne Strypet</dc:creator>
  <cp:lastModifiedBy>Hanne Strypet</cp:lastModifiedBy>
  <cp:revision>81</cp:revision>
  <dcterms:created xsi:type="dcterms:W3CDTF">2019-05-09T11:48:30Z</dcterms:created>
  <dcterms:modified xsi:type="dcterms:W3CDTF">2021-12-15T10:23:09Z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0x0101003DE4290FC7692147B9D13B395E8DFFBD</vt:lpwstr>
  </property>
</Properties>
</file>