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1474" r:id="rId4"/>
    <p:sldId id="1464" r:id="rId5"/>
    <p:sldId id="1596" r:id="rId6"/>
    <p:sldId id="1600" r:id="rId7"/>
    <p:sldId id="1597" r:id="rId8"/>
    <p:sldId id="1598" r:id="rId9"/>
    <p:sldId id="1599" r:id="rId10"/>
    <p:sldId id="1601" r:id="rId11"/>
    <p:sldId id="1579" r:id="rId12"/>
    <p:sldId id="1592" r:id="rId13"/>
    <p:sldId id="1580" r:id="rId14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3300"/>
    <a:srgbClr val="FF5050"/>
    <a:srgbClr val="E7E9EE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25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804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8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B21EF-5D32-4E65-83DB-EA2C7AB2FB2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9966F95-ECF5-4740-B0B4-7E24CD048C7E}">
      <dgm:prSet custT="1"/>
      <dgm:spPr/>
      <dgm:t>
        <a:bodyPr/>
        <a:lstStyle/>
        <a:p>
          <a:r>
            <a:rPr lang="nb-NO" sz="900" dirty="0"/>
            <a:t>Prinsipper for portefølje-utvikling</a:t>
          </a:r>
        </a:p>
      </dgm:t>
    </dgm:pt>
    <dgm:pt modelId="{4D967DB5-F8C4-43A8-ACC2-F6D16B8B261A}" type="parTrans" cxnId="{2C0CE67A-9358-472C-81DB-0CB61A873EAC}">
      <dgm:prSet/>
      <dgm:spPr/>
      <dgm:t>
        <a:bodyPr/>
        <a:lstStyle/>
        <a:p>
          <a:endParaRPr lang="nb-NO" sz="3200"/>
        </a:p>
      </dgm:t>
    </dgm:pt>
    <dgm:pt modelId="{6658A8CE-FE0D-4251-AB07-3B7532E20E2B}" type="sibTrans" cxnId="{2C0CE67A-9358-472C-81DB-0CB61A873EAC}">
      <dgm:prSet/>
      <dgm:spPr/>
      <dgm:t>
        <a:bodyPr/>
        <a:lstStyle/>
        <a:p>
          <a:endParaRPr lang="nb-NO" sz="3200"/>
        </a:p>
      </dgm:t>
    </dgm:pt>
    <dgm:pt modelId="{74F59810-CEB2-4844-B416-779CEDD3EDE8}">
      <dgm:prSet custT="1"/>
      <dgm:spPr/>
      <dgm:t>
        <a:bodyPr/>
        <a:lstStyle/>
        <a:p>
          <a:r>
            <a:rPr lang="nb-NO" sz="800"/>
            <a:t>Feb 22</a:t>
          </a:r>
        </a:p>
      </dgm:t>
    </dgm:pt>
    <dgm:pt modelId="{13D4F35A-0CD7-4023-97EA-D16EE5DDB42B}" type="parTrans" cxnId="{CD7DF60C-FFB9-4C86-AF62-A13126E28664}">
      <dgm:prSet/>
      <dgm:spPr/>
      <dgm:t>
        <a:bodyPr/>
        <a:lstStyle/>
        <a:p>
          <a:endParaRPr lang="nb-NO" sz="3200"/>
        </a:p>
      </dgm:t>
    </dgm:pt>
    <dgm:pt modelId="{8C3F757C-CDCA-4E6A-B0CA-ED8DDE5CF780}" type="sibTrans" cxnId="{CD7DF60C-FFB9-4C86-AF62-A13126E28664}">
      <dgm:prSet/>
      <dgm:spPr/>
      <dgm:t>
        <a:bodyPr/>
        <a:lstStyle/>
        <a:p>
          <a:endParaRPr lang="nb-NO" sz="3200"/>
        </a:p>
      </dgm:t>
    </dgm:pt>
    <dgm:pt modelId="{D685A301-1EF7-4C3E-856E-FA24423EC88D}">
      <dgm:prSet custT="1"/>
      <dgm:spPr/>
      <dgm:t>
        <a:bodyPr/>
        <a:lstStyle/>
        <a:p>
          <a:r>
            <a:rPr lang="nb-NO" sz="900" dirty="0"/>
            <a:t>Kvalitets-indikatorer</a:t>
          </a:r>
        </a:p>
      </dgm:t>
    </dgm:pt>
    <dgm:pt modelId="{58D8575C-4080-4E44-B6B6-302B92F728DB}" type="parTrans" cxnId="{A5FD0BCB-F9D4-4A1E-AEF2-AB7FDE7A94B1}">
      <dgm:prSet/>
      <dgm:spPr/>
      <dgm:t>
        <a:bodyPr/>
        <a:lstStyle/>
        <a:p>
          <a:endParaRPr lang="nb-NO" sz="3200"/>
        </a:p>
      </dgm:t>
    </dgm:pt>
    <dgm:pt modelId="{3A75FB21-58E9-4E47-9D6B-C74E33C7F9F8}" type="sibTrans" cxnId="{A5FD0BCB-F9D4-4A1E-AEF2-AB7FDE7A94B1}">
      <dgm:prSet/>
      <dgm:spPr/>
      <dgm:t>
        <a:bodyPr/>
        <a:lstStyle/>
        <a:p>
          <a:endParaRPr lang="nb-NO" sz="3200"/>
        </a:p>
      </dgm:t>
    </dgm:pt>
    <dgm:pt modelId="{E70E6874-EAC4-455A-A864-44A88821DA32}">
      <dgm:prSet custT="1"/>
      <dgm:spPr/>
      <dgm:t>
        <a:bodyPr/>
        <a:lstStyle/>
        <a:p>
          <a:r>
            <a:rPr lang="nb-NO" sz="800"/>
            <a:t>Juni 22</a:t>
          </a:r>
        </a:p>
      </dgm:t>
    </dgm:pt>
    <dgm:pt modelId="{1F3EC0A2-D003-49CE-AB4C-9DB1F0A27519}" type="parTrans" cxnId="{7DCEAFD4-611A-4F8F-8A4E-80D7BA2EA481}">
      <dgm:prSet/>
      <dgm:spPr/>
      <dgm:t>
        <a:bodyPr/>
        <a:lstStyle/>
        <a:p>
          <a:endParaRPr lang="nb-NO" sz="3200"/>
        </a:p>
      </dgm:t>
    </dgm:pt>
    <dgm:pt modelId="{184386E2-D5E4-4715-8FCB-3C46ADBA5C71}" type="sibTrans" cxnId="{7DCEAFD4-611A-4F8F-8A4E-80D7BA2EA481}">
      <dgm:prSet/>
      <dgm:spPr/>
      <dgm:t>
        <a:bodyPr/>
        <a:lstStyle/>
        <a:p>
          <a:endParaRPr lang="nb-NO" sz="3200"/>
        </a:p>
      </dgm:t>
    </dgm:pt>
    <dgm:pt modelId="{46DF9A47-9033-4CC8-AA94-B1410A821859}">
      <dgm:prSet custT="1"/>
      <dgm:spPr/>
      <dgm:t>
        <a:bodyPr/>
        <a:lstStyle/>
        <a:p>
          <a:r>
            <a:rPr lang="nb-NO" sz="900" dirty="0"/>
            <a:t>Revisjon emne-portefølje</a:t>
          </a:r>
        </a:p>
      </dgm:t>
    </dgm:pt>
    <dgm:pt modelId="{0376116C-A5BA-433A-BB45-CAA7FFFCA418}" type="parTrans" cxnId="{16635721-993F-4C0B-8FDF-588E30460022}">
      <dgm:prSet/>
      <dgm:spPr/>
      <dgm:t>
        <a:bodyPr/>
        <a:lstStyle/>
        <a:p>
          <a:endParaRPr lang="nb-NO" sz="3200"/>
        </a:p>
      </dgm:t>
    </dgm:pt>
    <dgm:pt modelId="{DD083FD1-B29D-4EB3-9D82-98C628BEA97D}" type="sibTrans" cxnId="{16635721-993F-4C0B-8FDF-588E30460022}">
      <dgm:prSet/>
      <dgm:spPr/>
      <dgm:t>
        <a:bodyPr/>
        <a:lstStyle/>
        <a:p>
          <a:endParaRPr lang="nb-NO" sz="3200"/>
        </a:p>
      </dgm:t>
    </dgm:pt>
    <dgm:pt modelId="{5C3945B0-C1C8-422D-B440-04E85F74A70A}">
      <dgm:prSet custT="1"/>
      <dgm:spPr/>
      <dgm:t>
        <a:bodyPr/>
        <a:lstStyle/>
        <a:p>
          <a:r>
            <a:rPr lang="nb-NO" sz="800"/>
            <a:t>Okt 22</a:t>
          </a:r>
        </a:p>
      </dgm:t>
    </dgm:pt>
    <dgm:pt modelId="{3DC0D5AF-37BF-4A55-9004-29A93B45E85C}" type="parTrans" cxnId="{40EAA8A7-E369-4F27-9E73-0DECE110F97C}">
      <dgm:prSet/>
      <dgm:spPr/>
      <dgm:t>
        <a:bodyPr/>
        <a:lstStyle/>
        <a:p>
          <a:endParaRPr lang="nb-NO" sz="3200"/>
        </a:p>
      </dgm:t>
    </dgm:pt>
    <dgm:pt modelId="{F57AF220-4F26-485A-B0D7-30CE79D726DC}" type="sibTrans" cxnId="{40EAA8A7-E369-4F27-9E73-0DECE110F97C}">
      <dgm:prSet/>
      <dgm:spPr/>
      <dgm:t>
        <a:bodyPr/>
        <a:lstStyle/>
        <a:p>
          <a:endParaRPr lang="nb-NO" sz="3200"/>
        </a:p>
      </dgm:t>
    </dgm:pt>
    <dgm:pt modelId="{AF8C89B4-10CE-4FB4-A6D2-DA1A6734EC3C}">
      <dgm:prSet custT="1"/>
      <dgm:spPr/>
      <dgm:t>
        <a:bodyPr/>
        <a:lstStyle/>
        <a:p>
          <a:r>
            <a:rPr lang="nb-NO" sz="900" dirty="0"/>
            <a:t>Kvalitets-melding/ handlings-planer</a:t>
          </a:r>
        </a:p>
      </dgm:t>
    </dgm:pt>
    <dgm:pt modelId="{B70D04A0-BBA4-4527-9CDD-A3F65B3ECFCD}" type="parTrans" cxnId="{F50934F1-117C-47EA-9562-9A53844E3450}">
      <dgm:prSet/>
      <dgm:spPr/>
      <dgm:t>
        <a:bodyPr/>
        <a:lstStyle/>
        <a:p>
          <a:endParaRPr lang="nb-NO" sz="3200"/>
        </a:p>
      </dgm:t>
    </dgm:pt>
    <dgm:pt modelId="{3469B93A-3A94-4A5B-9590-B01B22DC0618}" type="sibTrans" cxnId="{F50934F1-117C-47EA-9562-9A53844E3450}">
      <dgm:prSet/>
      <dgm:spPr/>
      <dgm:t>
        <a:bodyPr/>
        <a:lstStyle/>
        <a:p>
          <a:endParaRPr lang="nb-NO" sz="3200"/>
        </a:p>
      </dgm:t>
    </dgm:pt>
    <dgm:pt modelId="{60BEA850-5D9E-42BF-B61B-93C789C4F7EE}">
      <dgm:prSet custT="1"/>
      <dgm:spPr/>
      <dgm:t>
        <a:bodyPr/>
        <a:lstStyle/>
        <a:p>
          <a:r>
            <a:rPr lang="nb-NO" sz="800"/>
            <a:t>Des 22</a:t>
          </a:r>
        </a:p>
      </dgm:t>
    </dgm:pt>
    <dgm:pt modelId="{A4C6173A-9B1A-4456-B04B-337FB1B46D9F}" type="parTrans" cxnId="{D604B8AF-6E38-446E-AADB-C52C73B78193}">
      <dgm:prSet/>
      <dgm:spPr/>
      <dgm:t>
        <a:bodyPr/>
        <a:lstStyle/>
        <a:p>
          <a:endParaRPr lang="nb-NO" sz="3200"/>
        </a:p>
      </dgm:t>
    </dgm:pt>
    <dgm:pt modelId="{62A547B8-4DB5-47B7-84DB-B53ACAA91A7C}" type="sibTrans" cxnId="{D604B8AF-6E38-446E-AADB-C52C73B78193}">
      <dgm:prSet/>
      <dgm:spPr/>
      <dgm:t>
        <a:bodyPr/>
        <a:lstStyle/>
        <a:p>
          <a:endParaRPr lang="nb-NO" sz="3200"/>
        </a:p>
      </dgm:t>
    </dgm:pt>
    <dgm:pt modelId="{FA5F1F25-A3AD-46C5-A287-3585F572207E}">
      <dgm:prSet custT="1"/>
      <dgm:spPr/>
      <dgm:t>
        <a:bodyPr/>
        <a:lstStyle/>
        <a:p>
          <a:r>
            <a:rPr lang="nb-NO" sz="900" dirty="0"/>
            <a:t>Dialogmøter institutt/ program</a:t>
          </a:r>
        </a:p>
      </dgm:t>
    </dgm:pt>
    <dgm:pt modelId="{DC658C59-B001-4928-8267-2CD87C537D06}" type="parTrans" cxnId="{1A2027FA-0388-40C8-A060-75CA75ACAB43}">
      <dgm:prSet/>
      <dgm:spPr/>
      <dgm:t>
        <a:bodyPr/>
        <a:lstStyle/>
        <a:p>
          <a:endParaRPr lang="nb-NO" sz="3200"/>
        </a:p>
      </dgm:t>
    </dgm:pt>
    <dgm:pt modelId="{1A2A0C3D-05F1-4E56-AF2E-83A3F7B320BD}" type="sibTrans" cxnId="{1A2027FA-0388-40C8-A060-75CA75ACAB43}">
      <dgm:prSet/>
      <dgm:spPr/>
      <dgm:t>
        <a:bodyPr/>
        <a:lstStyle/>
        <a:p>
          <a:endParaRPr lang="nb-NO" sz="3200"/>
        </a:p>
      </dgm:t>
    </dgm:pt>
    <dgm:pt modelId="{9A02D057-72E5-4D52-98D7-B49FB0DFA856}">
      <dgm:prSet custT="1"/>
      <dgm:spPr/>
      <dgm:t>
        <a:bodyPr/>
        <a:lstStyle/>
        <a:p>
          <a:r>
            <a:rPr lang="nb-NO" sz="800"/>
            <a:t>Feb 23</a:t>
          </a:r>
        </a:p>
      </dgm:t>
    </dgm:pt>
    <dgm:pt modelId="{4400D9F1-BD36-408F-9025-B87BD83A591A}" type="parTrans" cxnId="{E3984A30-47B5-4139-A451-B8CB51099850}">
      <dgm:prSet/>
      <dgm:spPr/>
      <dgm:t>
        <a:bodyPr/>
        <a:lstStyle/>
        <a:p>
          <a:endParaRPr lang="nb-NO" sz="3200"/>
        </a:p>
      </dgm:t>
    </dgm:pt>
    <dgm:pt modelId="{DF9F6C35-69D5-43D9-A6CF-DCF0C86122E5}" type="sibTrans" cxnId="{E3984A30-47B5-4139-A451-B8CB51099850}">
      <dgm:prSet/>
      <dgm:spPr/>
      <dgm:t>
        <a:bodyPr/>
        <a:lstStyle/>
        <a:p>
          <a:endParaRPr lang="nb-NO" sz="3200"/>
        </a:p>
      </dgm:t>
    </dgm:pt>
    <dgm:pt modelId="{CCF3EABD-01C1-4B7D-A023-FFF0F7677D45}">
      <dgm:prSet custT="1"/>
      <dgm:spPr/>
      <dgm:t>
        <a:bodyPr/>
        <a:lstStyle/>
        <a:p>
          <a:r>
            <a:rPr lang="nb-NO" sz="900"/>
            <a:t>Kartlegging v/intervju</a:t>
          </a:r>
        </a:p>
      </dgm:t>
    </dgm:pt>
    <dgm:pt modelId="{D5A41D2B-D16D-4459-864E-64352B777485}" type="parTrans" cxnId="{7277F1D6-816F-4D4F-9C15-F11A3E0B413D}">
      <dgm:prSet/>
      <dgm:spPr/>
      <dgm:t>
        <a:bodyPr/>
        <a:lstStyle/>
        <a:p>
          <a:endParaRPr lang="nb-NO" sz="3200"/>
        </a:p>
      </dgm:t>
    </dgm:pt>
    <dgm:pt modelId="{0A45049C-84D8-419B-B4D1-7EF6456845A3}" type="sibTrans" cxnId="{7277F1D6-816F-4D4F-9C15-F11A3E0B413D}">
      <dgm:prSet/>
      <dgm:spPr/>
      <dgm:t>
        <a:bodyPr/>
        <a:lstStyle/>
        <a:p>
          <a:endParaRPr lang="nb-NO" sz="3200"/>
        </a:p>
      </dgm:t>
    </dgm:pt>
    <dgm:pt modelId="{A8C3962A-2469-460D-BA2A-F81E3B5A20F7}">
      <dgm:prSet custT="1"/>
      <dgm:spPr/>
      <dgm:t>
        <a:bodyPr/>
        <a:lstStyle/>
        <a:p>
          <a:r>
            <a:rPr lang="nb-NO" sz="800"/>
            <a:t>Mars 23</a:t>
          </a:r>
        </a:p>
      </dgm:t>
    </dgm:pt>
    <dgm:pt modelId="{A7279738-D196-4B1C-B6DE-8DC420AD2BF1}" type="parTrans" cxnId="{04346020-812B-480F-8A1F-52A9EC8CED30}">
      <dgm:prSet/>
      <dgm:spPr/>
      <dgm:t>
        <a:bodyPr/>
        <a:lstStyle/>
        <a:p>
          <a:endParaRPr lang="nb-NO" sz="3200"/>
        </a:p>
      </dgm:t>
    </dgm:pt>
    <dgm:pt modelId="{540EE9D7-BC7B-419E-B484-3F8EBF9A2B9B}" type="sibTrans" cxnId="{04346020-812B-480F-8A1F-52A9EC8CED30}">
      <dgm:prSet/>
      <dgm:spPr/>
      <dgm:t>
        <a:bodyPr/>
        <a:lstStyle/>
        <a:p>
          <a:endParaRPr lang="nb-NO" sz="3200"/>
        </a:p>
      </dgm:t>
    </dgm:pt>
    <dgm:pt modelId="{AA1941E9-DAA2-4308-94A2-17675A60EBD4}">
      <dgm:prSet custT="1"/>
      <dgm:spPr/>
      <dgm:t>
        <a:bodyPr/>
        <a:lstStyle/>
        <a:p>
          <a:r>
            <a:rPr lang="nb-NO" sz="900" dirty="0"/>
            <a:t>Seminar utdannings-ledere - diskusjon</a:t>
          </a:r>
        </a:p>
      </dgm:t>
    </dgm:pt>
    <dgm:pt modelId="{B7C480A6-30C9-46F8-8F49-8472E1CD7405}" type="parTrans" cxnId="{EAF3125A-1F61-4B1F-9E20-1DEFCC873560}">
      <dgm:prSet/>
      <dgm:spPr/>
      <dgm:t>
        <a:bodyPr/>
        <a:lstStyle/>
        <a:p>
          <a:endParaRPr lang="nb-NO" sz="3200"/>
        </a:p>
      </dgm:t>
    </dgm:pt>
    <dgm:pt modelId="{144E57AD-9A7B-4266-A881-74C4EFA73C8A}" type="sibTrans" cxnId="{EAF3125A-1F61-4B1F-9E20-1DEFCC873560}">
      <dgm:prSet/>
      <dgm:spPr/>
      <dgm:t>
        <a:bodyPr/>
        <a:lstStyle/>
        <a:p>
          <a:endParaRPr lang="nb-NO" sz="3200"/>
        </a:p>
      </dgm:t>
    </dgm:pt>
    <dgm:pt modelId="{EB2A3F95-B9AE-4B8F-82F4-1D4D0F64899E}">
      <dgm:prSet custT="1"/>
      <dgm:spPr/>
      <dgm:t>
        <a:bodyPr/>
        <a:lstStyle/>
        <a:p>
          <a:r>
            <a:rPr lang="nb-NO" sz="800"/>
            <a:t>April 23</a:t>
          </a:r>
        </a:p>
      </dgm:t>
    </dgm:pt>
    <dgm:pt modelId="{5CCD2306-9D47-4BEF-B68C-2AC9D45CC41B}" type="parTrans" cxnId="{6422BA14-E468-4761-8724-3FF278222882}">
      <dgm:prSet/>
      <dgm:spPr/>
      <dgm:t>
        <a:bodyPr/>
        <a:lstStyle/>
        <a:p>
          <a:endParaRPr lang="nb-NO" sz="3200"/>
        </a:p>
      </dgm:t>
    </dgm:pt>
    <dgm:pt modelId="{3780E36E-385F-413B-82AA-C22A97E11163}" type="sibTrans" cxnId="{6422BA14-E468-4761-8724-3FF278222882}">
      <dgm:prSet/>
      <dgm:spPr/>
      <dgm:t>
        <a:bodyPr/>
        <a:lstStyle/>
        <a:p>
          <a:endParaRPr lang="nb-NO" sz="3200"/>
        </a:p>
      </dgm:t>
    </dgm:pt>
    <dgm:pt modelId="{49A12ED3-0049-4E7E-A6E4-969A73B837E6}">
      <dgm:prSet custT="1"/>
      <dgm:spPr/>
      <dgm:t>
        <a:bodyPr/>
        <a:lstStyle/>
        <a:p>
          <a:r>
            <a:rPr lang="nb-NO" sz="900" dirty="0"/>
            <a:t> Ledergruppe + forankring i org</a:t>
          </a:r>
        </a:p>
      </dgm:t>
    </dgm:pt>
    <dgm:pt modelId="{44987489-2271-4BBD-84B9-C1E3AEC97143}" type="parTrans" cxnId="{A3E78628-A3F7-4501-B1BF-0E0369DC2EEC}">
      <dgm:prSet/>
      <dgm:spPr/>
      <dgm:t>
        <a:bodyPr/>
        <a:lstStyle/>
        <a:p>
          <a:endParaRPr lang="nb-NO" sz="3200"/>
        </a:p>
      </dgm:t>
    </dgm:pt>
    <dgm:pt modelId="{EFBC98B1-9297-4F22-9C95-A88CC0361228}" type="sibTrans" cxnId="{A3E78628-A3F7-4501-B1BF-0E0369DC2EEC}">
      <dgm:prSet/>
      <dgm:spPr/>
      <dgm:t>
        <a:bodyPr/>
        <a:lstStyle/>
        <a:p>
          <a:endParaRPr lang="nb-NO" sz="3200"/>
        </a:p>
      </dgm:t>
    </dgm:pt>
    <dgm:pt modelId="{4CD4D0E2-2771-4391-91EF-FED36750AE7E}">
      <dgm:prSet custT="1"/>
      <dgm:spPr/>
      <dgm:t>
        <a:bodyPr/>
        <a:lstStyle/>
        <a:p>
          <a:r>
            <a:rPr lang="nb-NO" sz="800"/>
            <a:t>Mai 23</a:t>
          </a:r>
        </a:p>
      </dgm:t>
    </dgm:pt>
    <dgm:pt modelId="{B11B6691-96BC-4304-913B-0E18670469E1}" type="parTrans" cxnId="{4313B144-5608-489D-BB30-6E300F9CE15F}">
      <dgm:prSet/>
      <dgm:spPr/>
      <dgm:t>
        <a:bodyPr/>
        <a:lstStyle/>
        <a:p>
          <a:endParaRPr lang="nb-NO" sz="3200"/>
        </a:p>
      </dgm:t>
    </dgm:pt>
    <dgm:pt modelId="{A3AC22A3-E0AA-48C3-B46F-D11B04A0DFE8}" type="sibTrans" cxnId="{4313B144-5608-489D-BB30-6E300F9CE15F}">
      <dgm:prSet/>
      <dgm:spPr/>
      <dgm:t>
        <a:bodyPr/>
        <a:lstStyle/>
        <a:p>
          <a:endParaRPr lang="nb-NO" sz="3200"/>
        </a:p>
      </dgm:t>
    </dgm:pt>
    <dgm:pt modelId="{2FF9D83C-A094-458E-B92F-855DFD929AF1}">
      <dgm:prSet custT="1"/>
      <dgm:spPr/>
      <dgm:t>
        <a:bodyPr/>
        <a:lstStyle/>
        <a:p>
          <a:r>
            <a:rPr lang="nb-NO" sz="900" dirty="0"/>
            <a:t>Seminar 2 utdannings-ledere</a:t>
          </a:r>
        </a:p>
      </dgm:t>
    </dgm:pt>
    <dgm:pt modelId="{D33580A8-D0FD-4946-89FE-F863F37A9E4E}" type="parTrans" cxnId="{39C07DF0-8901-47E1-8504-5C4CE42C24A3}">
      <dgm:prSet/>
      <dgm:spPr/>
      <dgm:t>
        <a:bodyPr/>
        <a:lstStyle/>
        <a:p>
          <a:endParaRPr lang="nb-NO" sz="3200"/>
        </a:p>
      </dgm:t>
    </dgm:pt>
    <dgm:pt modelId="{43DA23C3-9E5A-4AAA-B88E-EEBE16F553C4}" type="sibTrans" cxnId="{39C07DF0-8901-47E1-8504-5C4CE42C24A3}">
      <dgm:prSet/>
      <dgm:spPr/>
      <dgm:t>
        <a:bodyPr/>
        <a:lstStyle/>
        <a:p>
          <a:endParaRPr lang="nb-NO" sz="3200"/>
        </a:p>
      </dgm:t>
    </dgm:pt>
    <dgm:pt modelId="{93D07B15-7991-4953-8137-4793385D1E1F}">
      <dgm:prSet custT="1"/>
      <dgm:spPr/>
      <dgm:t>
        <a:bodyPr/>
        <a:lstStyle/>
        <a:p>
          <a:r>
            <a:rPr lang="nb-NO" sz="800"/>
            <a:t>Juni 23</a:t>
          </a:r>
        </a:p>
      </dgm:t>
    </dgm:pt>
    <dgm:pt modelId="{2E9F6DA3-0370-4278-998E-02ABB2A3AA60}" type="parTrans" cxnId="{2EFA4316-6F21-4A6A-A0AB-E207DE1C66F1}">
      <dgm:prSet/>
      <dgm:spPr/>
      <dgm:t>
        <a:bodyPr/>
        <a:lstStyle/>
        <a:p>
          <a:endParaRPr lang="nb-NO" sz="3200"/>
        </a:p>
      </dgm:t>
    </dgm:pt>
    <dgm:pt modelId="{9C2E6840-76ED-472B-9879-9B2F1EDE893E}" type="sibTrans" cxnId="{2EFA4316-6F21-4A6A-A0AB-E207DE1C66F1}">
      <dgm:prSet/>
      <dgm:spPr/>
      <dgm:t>
        <a:bodyPr/>
        <a:lstStyle/>
        <a:p>
          <a:endParaRPr lang="nb-NO" sz="3200"/>
        </a:p>
      </dgm:t>
    </dgm:pt>
    <dgm:pt modelId="{34355524-2724-43DB-8396-19AFC53C3E80}" type="pres">
      <dgm:prSet presAssocID="{226B21EF-5D32-4E65-83DB-EA2C7AB2FB21}" presName="Name0" presStyleCnt="0">
        <dgm:presLayoutVars>
          <dgm:dir/>
          <dgm:resizeHandles val="exact"/>
        </dgm:presLayoutVars>
      </dgm:prSet>
      <dgm:spPr/>
    </dgm:pt>
    <dgm:pt modelId="{A99155EE-1004-4AE8-8073-3D514014FA94}" type="pres">
      <dgm:prSet presAssocID="{226B21EF-5D32-4E65-83DB-EA2C7AB2FB21}" presName="arrow" presStyleLbl="bgShp" presStyleIdx="0" presStyleCnt="1"/>
      <dgm:spPr/>
    </dgm:pt>
    <dgm:pt modelId="{648D58FB-248A-4AFF-BFCB-B568AA7CB888}" type="pres">
      <dgm:prSet presAssocID="{226B21EF-5D32-4E65-83DB-EA2C7AB2FB21}" presName="points" presStyleCnt="0"/>
      <dgm:spPr/>
    </dgm:pt>
    <dgm:pt modelId="{544B48A6-1800-434C-B42B-6AD214C12411}" type="pres">
      <dgm:prSet presAssocID="{A9966F95-ECF5-4740-B0B4-7E24CD048C7E}" presName="compositeA" presStyleCnt="0"/>
      <dgm:spPr/>
    </dgm:pt>
    <dgm:pt modelId="{5D5DA195-4B8D-4210-BCE7-2C928C9153B2}" type="pres">
      <dgm:prSet presAssocID="{A9966F95-ECF5-4740-B0B4-7E24CD048C7E}" presName="textA" presStyleLbl="revTx" presStyleIdx="0" presStyleCnt="9">
        <dgm:presLayoutVars>
          <dgm:bulletEnabled val="1"/>
        </dgm:presLayoutVars>
      </dgm:prSet>
      <dgm:spPr/>
    </dgm:pt>
    <dgm:pt modelId="{232D5947-16F6-4DDF-ABEF-614CF4918B09}" type="pres">
      <dgm:prSet presAssocID="{A9966F95-ECF5-4740-B0B4-7E24CD048C7E}" presName="circleA" presStyleLbl="node1" presStyleIdx="0" presStyleCnt="9"/>
      <dgm:spPr/>
    </dgm:pt>
    <dgm:pt modelId="{EB0D0D9A-3D58-4B75-9012-7261960B0AAC}" type="pres">
      <dgm:prSet presAssocID="{A9966F95-ECF5-4740-B0B4-7E24CD048C7E}" presName="spaceA" presStyleCnt="0"/>
      <dgm:spPr/>
    </dgm:pt>
    <dgm:pt modelId="{21A4E8EE-C484-4CA9-A658-CB14A861405A}" type="pres">
      <dgm:prSet presAssocID="{6658A8CE-FE0D-4251-AB07-3B7532E20E2B}" presName="space" presStyleCnt="0"/>
      <dgm:spPr/>
    </dgm:pt>
    <dgm:pt modelId="{9C2DBF22-2D8C-492B-9E8E-65F13D95E42F}" type="pres">
      <dgm:prSet presAssocID="{D685A301-1EF7-4C3E-856E-FA24423EC88D}" presName="compositeB" presStyleCnt="0"/>
      <dgm:spPr/>
    </dgm:pt>
    <dgm:pt modelId="{26ECEA7D-E1A9-4FEA-A4D2-291BA455D505}" type="pres">
      <dgm:prSet presAssocID="{D685A301-1EF7-4C3E-856E-FA24423EC88D}" presName="textB" presStyleLbl="revTx" presStyleIdx="1" presStyleCnt="9">
        <dgm:presLayoutVars>
          <dgm:bulletEnabled val="1"/>
        </dgm:presLayoutVars>
      </dgm:prSet>
      <dgm:spPr/>
    </dgm:pt>
    <dgm:pt modelId="{D461C210-ADFA-4CDC-821F-9585A026C59B}" type="pres">
      <dgm:prSet presAssocID="{D685A301-1EF7-4C3E-856E-FA24423EC88D}" presName="circleB" presStyleLbl="node1" presStyleIdx="1" presStyleCnt="9"/>
      <dgm:spPr/>
    </dgm:pt>
    <dgm:pt modelId="{7F539230-244F-4C9F-8086-2AA17B441A0A}" type="pres">
      <dgm:prSet presAssocID="{D685A301-1EF7-4C3E-856E-FA24423EC88D}" presName="spaceB" presStyleCnt="0"/>
      <dgm:spPr/>
    </dgm:pt>
    <dgm:pt modelId="{BE4F7102-C697-43F3-BCF5-643751ADD218}" type="pres">
      <dgm:prSet presAssocID="{3A75FB21-58E9-4E47-9D6B-C74E33C7F9F8}" presName="space" presStyleCnt="0"/>
      <dgm:spPr/>
    </dgm:pt>
    <dgm:pt modelId="{958E0DA6-A79C-43C9-A2DE-EDC66B425DC5}" type="pres">
      <dgm:prSet presAssocID="{46DF9A47-9033-4CC8-AA94-B1410A821859}" presName="compositeA" presStyleCnt="0"/>
      <dgm:spPr/>
    </dgm:pt>
    <dgm:pt modelId="{4849BD8C-41D3-468E-924D-F6826816DFE0}" type="pres">
      <dgm:prSet presAssocID="{46DF9A47-9033-4CC8-AA94-B1410A821859}" presName="textA" presStyleLbl="revTx" presStyleIdx="2" presStyleCnt="9">
        <dgm:presLayoutVars>
          <dgm:bulletEnabled val="1"/>
        </dgm:presLayoutVars>
      </dgm:prSet>
      <dgm:spPr/>
    </dgm:pt>
    <dgm:pt modelId="{BAFCB461-4AA1-441D-ABA2-22CA67BDD538}" type="pres">
      <dgm:prSet presAssocID="{46DF9A47-9033-4CC8-AA94-B1410A821859}" presName="circleA" presStyleLbl="node1" presStyleIdx="2" presStyleCnt="9"/>
      <dgm:spPr/>
    </dgm:pt>
    <dgm:pt modelId="{50781B43-968C-4F40-AB1D-4FB90E895140}" type="pres">
      <dgm:prSet presAssocID="{46DF9A47-9033-4CC8-AA94-B1410A821859}" presName="spaceA" presStyleCnt="0"/>
      <dgm:spPr/>
    </dgm:pt>
    <dgm:pt modelId="{34BCEEAE-99B5-4F48-9CA9-FCFD6CD8334A}" type="pres">
      <dgm:prSet presAssocID="{DD083FD1-B29D-4EB3-9D82-98C628BEA97D}" presName="space" presStyleCnt="0"/>
      <dgm:spPr/>
    </dgm:pt>
    <dgm:pt modelId="{064B1195-6BCB-4466-BADD-F12DB51456EE}" type="pres">
      <dgm:prSet presAssocID="{AF8C89B4-10CE-4FB4-A6D2-DA1A6734EC3C}" presName="compositeB" presStyleCnt="0"/>
      <dgm:spPr/>
    </dgm:pt>
    <dgm:pt modelId="{A9495814-17B6-4B26-BB46-4C04D5F98E8A}" type="pres">
      <dgm:prSet presAssocID="{AF8C89B4-10CE-4FB4-A6D2-DA1A6734EC3C}" presName="textB" presStyleLbl="revTx" presStyleIdx="3" presStyleCnt="9">
        <dgm:presLayoutVars>
          <dgm:bulletEnabled val="1"/>
        </dgm:presLayoutVars>
      </dgm:prSet>
      <dgm:spPr/>
    </dgm:pt>
    <dgm:pt modelId="{869E3CC3-71AD-4E4C-B33A-06B29D745BD7}" type="pres">
      <dgm:prSet presAssocID="{AF8C89B4-10CE-4FB4-A6D2-DA1A6734EC3C}" presName="circleB" presStyleLbl="node1" presStyleIdx="3" presStyleCnt="9"/>
      <dgm:spPr/>
    </dgm:pt>
    <dgm:pt modelId="{16D6F691-F33E-4479-BC07-71409591AF3A}" type="pres">
      <dgm:prSet presAssocID="{AF8C89B4-10CE-4FB4-A6D2-DA1A6734EC3C}" presName="spaceB" presStyleCnt="0"/>
      <dgm:spPr/>
    </dgm:pt>
    <dgm:pt modelId="{012AE7E3-D8DD-48E3-BC55-D8C93F01568C}" type="pres">
      <dgm:prSet presAssocID="{3469B93A-3A94-4A5B-9590-B01B22DC0618}" presName="space" presStyleCnt="0"/>
      <dgm:spPr/>
    </dgm:pt>
    <dgm:pt modelId="{8901A9C9-5CD7-4DE7-99F5-19900C7FDF2B}" type="pres">
      <dgm:prSet presAssocID="{FA5F1F25-A3AD-46C5-A287-3585F572207E}" presName="compositeA" presStyleCnt="0"/>
      <dgm:spPr/>
    </dgm:pt>
    <dgm:pt modelId="{EBAE3208-8A4F-451F-89BF-5525D10E32F4}" type="pres">
      <dgm:prSet presAssocID="{FA5F1F25-A3AD-46C5-A287-3585F572207E}" presName="textA" presStyleLbl="revTx" presStyleIdx="4" presStyleCnt="9">
        <dgm:presLayoutVars>
          <dgm:bulletEnabled val="1"/>
        </dgm:presLayoutVars>
      </dgm:prSet>
      <dgm:spPr/>
    </dgm:pt>
    <dgm:pt modelId="{64708A05-58E3-422D-9E5C-E9976CB8DA77}" type="pres">
      <dgm:prSet presAssocID="{FA5F1F25-A3AD-46C5-A287-3585F572207E}" presName="circleA" presStyleLbl="node1" presStyleIdx="4" presStyleCnt="9"/>
      <dgm:spPr/>
    </dgm:pt>
    <dgm:pt modelId="{FF99CB7E-10D1-4E5A-BFCD-F7976A2CE59C}" type="pres">
      <dgm:prSet presAssocID="{FA5F1F25-A3AD-46C5-A287-3585F572207E}" presName="spaceA" presStyleCnt="0"/>
      <dgm:spPr/>
    </dgm:pt>
    <dgm:pt modelId="{B0F541F3-C479-49A1-95B5-5D61B6FD0D02}" type="pres">
      <dgm:prSet presAssocID="{1A2A0C3D-05F1-4E56-AF2E-83A3F7B320BD}" presName="space" presStyleCnt="0"/>
      <dgm:spPr/>
    </dgm:pt>
    <dgm:pt modelId="{506AF629-1C62-407F-ADE2-C8C49B758112}" type="pres">
      <dgm:prSet presAssocID="{CCF3EABD-01C1-4B7D-A023-FFF0F7677D45}" presName="compositeB" presStyleCnt="0"/>
      <dgm:spPr/>
    </dgm:pt>
    <dgm:pt modelId="{857F189C-B13D-43A6-8D5E-003CE86B64EA}" type="pres">
      <dgm:prSet presAssocID="{CCF3EABD-01C1-4B7D-A023-FFF0F7677D45}" presName="textB" presStyleLbl="revTx" presStyleIdx="5" presStyleCnt="9">
        <dgm:presLayoutVars>
          <dgm:bulletEnabled val="1"/>
        </dgm:presLayoutVars>
      </dgm:prSet>
      <dgm:spPr/>
    </dgm:pt>
    <dgm:pt modelId="{74AAE9FB-470C-4FB4-8C3F-86BF70DC5495}" type="pres">
      <dgm:prSet presAssocID="{CCF3EABD-01C1-4B7D-A023-FFF0F7677D45}" presName="circleB" presStyleLbl="node1" presStyleIdx="5" presStyleCnt="9"/>
      <dgm:spPr/>
    </dgm:pt>
    <dgm:pt modelId="{38E2A5EC-06DB-43AE-A59C-83D2FD1CC952}" type="pres">
      <dgm:prSet presAssocID="{CCF3EABD-01C1-4B7D-A023-FFF0F7677D45}" presName="spaceB" presStyleCnt="0"/>
      <dgm:spPr/>
    </dgm:pt>
    <dgm:pt modelId="{C62ACB69-EB21-4992-AF62-77E0CFECDBD8}" type="pres">
      <dgm:prSet presAssocID="{0A45049C-84D8-419B-B4D1-7EF6456845A3}" presName="space" presStyleCnt="0"/>
      <dgm:spPr/>
    </dgm:pt>
    <dgm:pt modelId="{DC442BC5-B688-4740-A03C-ECC91D3B189E}" type="pres">
      <dgm:prSet presAssocID="{AA1941E9-DAA2-4308-94A2-17675A60EBD4}" presName="compositeA" presStyleCnt="0"/>
      <dgm:spPr/>
    </dgm:pt>
    <dgm:pt modelId="{75A88BEA-8B6E-4353-90F6-0EDF29EA4F54}" type="pres">
      <dgm:prSet presAssocID="{AA1941E9-DAA2-4308-94A2-17675A60EBD4}" presName="textA" presStyleLbl="revTx" presStyleIdx="6" presStyleCnt="9">
        <dgm:presLayoutVars>
          <dgm:bulletEnabled val="1"/>
        </dgm:presLayoutVars>
      </dgm:prSet>
      <dgm:spPr/>
    </dgm:pt>
    <dgm:pt modelId="{AC5E9AF8-FE3D-46A8-9DF2-5670AC325D6F}" type="pres">
      <dgm:prSet presAssocID="{AA1941E9-DAA2-4308-94A2-17675A60EBD4}" presName="circleA" presStyleLbl="node1" presStyleIdx="6" presStyleCnt="9"/>
      <dgm:spPr/>
    </dgm:pt>
    <dgm:pt modelId="{CC23858D-B514-4F64-9BA1-652166A5E7C6}" type="pres">
      <dgm:prSet presAssocID="{AA1941E9-DAA2-4308-94A2-17675A60EBD4}" presName="spaceA" presStyleCnt="0"/>
      <dgm:spPr/>
    </dgm:pt>
    <dgm:pt modelId="{D1351693-1861-4324-AC75-E2E7ED5B8EA2}" type="pres">
      <dgm:prSet presAssocID="{144E57AD-9A7B-4266-A881-74C4EFA73C8A}" presName="space" presStyleCnt="0"/>
      <dgm:spPr/>
    </dgm:pt>
    <dgm:pt modelId="{BCD2D23E-DC6D-4C0A-A109-26886C5BC1FE}" type="pres">
      <dgm:prSet presAssocID="{49A12ED3-0049-4E7E-A6E4-969A73B837E6}" presName="compositeB" presStyleCnt="0"/>
      <dgm:spPr/>
    </dgm:pt>
    <dgm:pt modelId="{986D9B94-8D95-4ECF-A597-723CED5A022C}" type="pres">
      <dgm:prSet presAssocID="{49A12ED3-0049-4E7E-A6E4-969A73B837E6}" presName="textB" presStyleLbl="revTx" presStyleIdx="7" presStyleCnt="9">
        <dgm:presLayoutVars>
          <dgm:bulletEnabled val="1"/>
        </dgm:presLayoutVars>
      </dgm:prSet>
      <dgm:spPr/>
    </dgm:pt>
    <dgm:pt modelId="{3FCB5539-1394-4B13-A923-2397D51A29A2}" type="pres">
      <dgm:prSet presAssocID="{49A12ED3-0049-4E7E-A6E4-969A73B837E6}" presName="circleB" presStyleLbl="node1" presStyleIdx="7" presStyleCnt="9"/>
      <dgm:spPr/>
    </dgm:pt>
    <dgm:pt modelId="{CA1EFFC9-AB35-46B1-949A-52475DC0DC5B}" type="pres">
      <dgm:prSet presAssocID="{49A12ED3-0049-4E7E-A6E4-969A73B837E6}" presName="spaceB" presStyleCnt="0"/>
      <dgm:spPr/>
    </dgm:pt>
    <dgm:pt modelId="{0D3D54AE-87C0-4841-9AFD-4346A3A8B784}" type="pres">
      <dgm:prSet presAssocID="{EFBC98B1-9297-4F22-9C95-A88CC0361228}" presName="space" presStyleCnt="0"/>
      <dgm:spPr/>
    </dgm:pt>
    <dgm:pt modelId="{E08058FC-92E5-4FD8-8BBA-4239C908E5D6}" type="pres">
      <dgm:prSet presAssocID="{2FF9D83C-A094-458E-B92F-855DFD929AF1}" presName="compositeA" presStyleCnt="0"/>
      <dgm:spPr/>
    </dgm:pt>
    <dgm:pt modelId="{10D2AC9C-7D54-4713-A3AF-FECDA5EAD96A}" type="pres">
      <dgm:prSet presAssocID="{2FF9D83C-A094-458E-B92F-855DFD929AF1}" presName="textA" presStyleLbl="revTx" presStyleIdx="8" presStyleCnt="9">
        <dgm:presLayoutVars>
          <dgm:bulletEnabled val="1"/>
        </dgm:presLayoutVars>
      </dgm:prSet>
      <dgm:spPr/>
    </dgm:pt>
    <dgm:pt modelId="{680BC486-0A20-488D-A63A-733D0B9BD932}" type="pres">
      <dgm:prSet presAssocID="{2FF9D83C-A094-458E-B92F-855DFD929AF1}" presName="circleA" presStyleLbl="node1" presStyleIdx="8" presStyleCnt="9"/>
      <dgm:spPr/>
    </dgm:pt>
    <dgm:pt modelId="{B3348FEB-964B-4337-B958-077DCF88AC81}" type="pres">
      <dgm:prSet presAssocID="{2FF9D83C-A094-458E-B92F-855DFD929AF1}" presName="spaceA" presStyleCnt="0"/>
      <dgm:spPr/>
    </dgm:pt>
  </dgm:ptLst>
  <dgm:cxnLst>
    <dgm:cxn modelId="{36FFE403-7043-4D6A-AA9C-322FEDCF1080}" type="presOf" srcId="{A8C3962A-2469-460D-BA2A-F81E3B5A20F7}" destId="{857F189C-B13D-43A6-8D5E-003CE86B64EA}" srcOrd="0" destOrd="1" presId="urn:microsoft.com/office/officeart/2005/8/layout/hProcess11"/>
    <dgm:cxn modelId="{CD7DF60C-FFB9-4C86-AF62-A13126E28664}" srcId="{A9966F95-ECF5-4740-B0B4-7E24CD048C7E}" destId="{74F59810-CEB2-4844-B416-779CEDD3EDE8}" srcOrd="0" destOrd="0" parTransId="{13D4F35A-0CD7-4023-97EA-D16EE5DDB42B}" sibTransId="{8C3F757C-CDCA-4E6A-B0CA-ED8DDE5CF780}"/>
    <dgm:cxn modelId="{6422BA14-E468-4761-8724-3FF278222882}" srcId="{AA1941E9-DAA2-4308-94A2-17675A60EBD4}" destId="{EB2A3F95-B9AE-4B8F-82F4-1D4D0F64899E}" srcOrd="0" destOrd="0" parTransId="{5CCD2306-9D47-4BEF-B68C-2AC9D45CC41B}" sibTransId="{3780E36E-385F-413B-82AA-C22A97E11163}"/>
    <dgm:cxn modelId="{2EFA4316-6F21-4A6A-A0AB-E207DE1C66F1}" srcId="{2FF9D83C-A094-458E-B92F-855DFD929AF1}" destId="{93D07B15-7991-4953-8137-4793385D1E1F}" srcOrd="0" destOrd="0" parTransId="{2E9F6DA3-0370-4278-998E-02ABB2A3AA60}" sibTransId="{9C2E6840-76ED-472B-9879-9B2F1EDE893E}"/>
    <dgm:cxn modelId="{4D5BE31F-DA5C-4BE5-8607-5895B21F50B0}" type="presOf" srcId="{D685A301-1EF7-4C3E-856E-FA24423EC88D}" destId="{26ECEA7D-E1A9-4FEA-A4D2-291BA455D505}" srcOrd="0" destOrd="0" presId="urn:microsoft.com/office/officeart/2005/8/layout/hProcess11"/>
    <dgm:cxn modelId="{04346020-812B-480F-8A1F-52A9EC8CED30}" srcId="{CCF3EABD-01C1-4B7D-A023-FFF0F7677D45}" destId="{A8C3962A-2469-460D-BA2A-F81E3B5A20F7}" srcOrd="0" destOrd="0" parTransId="{A7279738-D196-4B1C-B6DE-8DC420AD2BF1}" sibTransId="{540EE9D7-BC7B-419E-B484-3F8EBF9A2B9B}"/>
    <dgm:cxn modelId="{16635721-993F-4C0B-8FDF-588E30460022}" srcId="{226B21EF-5D32-4E65-83DB-EA2C7AB2FB21}" destId="{46DF9A47-9033-4CC8-AA94-B1410A821859}" srcOrd="2" destOrd="0" parTransId="{0376116C-A5BA-433A-BB45-CAA7FFFCA418}" sibTransId="{DD083FD1-B29D-4EB3-9D82-98C628BEA97D}"/>
    <dgm:cxn modelId="{A3E78628-A3F7-4501-B1BF-0E0369DC2EEC}" srcId="{226B21EF-5D32-4E65-83DB-EA2C7AB2FB21}" destId="{49A12ED3-0049-4E7E-A6E4-969A73B837E6}" srcOrd="7" destOrd="0" parTransId="{44987489-2271-4BBD-84B9-C1E3AEC97143}" sibTransId="{EFBC98B1-9297-4F22-9C95-A88CC0361228}"/>
    <dgm:cxn modelId="{E3984A30-47B5-4139-A451-B8CB51099850}" srcId="{FA5F1F25-A3AD-46C5-A287-3585F572207E}" destId="{9A02D057-72E5-4D52-98D7-B49FB0DFA856}" srcOrd="0" destOrd="0" parTransId="{4400D9F1-BD36-408F-9025-B87BD83A591A}" sibTransId="{DF9F6C35-69D5-43D9-A6CF-DCF0C86122E5}"/>
    <dgm:cxn modelId="{5B23435E-8BD5-43BA-A188-ED6038774A0D}" type="presOf" srcId="{AF8C89B4-10CE-4FB4-A6D2-DA1A6734EC3C}" destId="{A9495814-17B6-4B26-BB46-4C04D5F98E8A}" srcOrd="0" destOrd="0" presId="urn:microsoft.com/office/officeart/2005/8/layout/hProcess11"/>
    <dgm:cxn modelId="{BE275A43-3B4F-488E-86EC-82251B9DB37C}" type="presOf" srcId="{2FF9D83C-A094-458E-B92F-855DFD929AF1}" destId="{10D2AC9C-7D54-4713-A3AF-FECDA5EAD96A}" srcOrd="0" destOrd="0" presId="urn:microsoft.com/office/officeart/2005/8/layout/hProcess11"/>
    <dgm:cxn modelId="{4313B144-5608-489D-BB30-6E300F9CE15F}" srcId="{49A12ED3-0049-4E7E-A6E4-969A73B837E6}" destId="{4CD4D0E2-2771-4391-91EF-FED36750AE7E}" srcOrd="0" destOrd="0" parTransId="{B11B6691-96BC-4304-913B-0E18670469E1}" sibTransId="{A3AC22A3-E0AA-48C3-B46F-D11B04A0DFE8}"/>
    <dgm:cxn modelId="{667F8669-85E9-4BD5-A2A3-4E0920ACBCE1}" type="presOf" srcId="{5C3945B0-C1C8-422D-B440-04E85F74A70A}" destId="{4849BD8C-41D3-468E-924D-F6826816DFE0}" srcOrd="0" destOrd="1" presId="urn:microsoft.com/office/officeart/2005/8/layout/hProcess11"/>
    <dgm:cxn modelId="{927FA16C-2CDC-4089-885D-97AA3AAFD5EE}" type="presOf" srcId="{A9966F95-ECF5-4740-B0B4-7E24CD048C7E}" destId="{5D5DA195-4B8D-4210-BCE7-2C928C9153B2}" srcOrd="0" destOrd="0" presId="urn:microsoft.com/office/officeart/2005/8/layout/hProcess11"/>
    <dgm:cxn modelId="{EAF3125A-1F61-4B1F-9E20-1DEFCC873560}" srcId="{226B21EF-5D32-4E65-83DB-EA2C7AB2FB21}" destId="{AA1941E9-DAA2-4308-94A2-17675A60EBD4}" srcOrd="6" destOrd="0" parTransId="{B7C480A6-30C9-46F8-8F49-8472E1CD7405}" sibTransId="{144E57AD-9A7B-4266-A881-74C4EFA73C8A}"/>
    <dgm:cxn modelId="{2C0CE67A-9358-472C-81DB-0CB61A873EAC}" srcId="{226B21EF-5D32-4E65-83DB-EA2C7AB2FB21}" destId="{A9966F95-ECF5-4740-B0B4-7E24CD048C7E}" srcOrd="0" destOrd="0" parTransId="{4D967DB5-F8C4-43A8-ACC2-F6D16B8B261A}" sibTransId="{6658A8CE-FE0D-4251-AB07-3B7532E20E2B}"/>
    <dgm:cxn modelId="{3312287F-F05D-4F5E-97E3-F2E19615C64D}" type="presOf" srcId="{226B21EF-5D32-4E65-83DB-EA2C7AB2FB21}" destId="{34355524-2724-43DB-8396-19AFC53C3E80}" srcOrd="0" destOrd="0" presId="urn:microsoft.com/office/officeart/2005/8/layout/hProcess11"/>
    <dgm:cxn modelId="{BB5ECF85-1CEC-4EB1-A010-A3E0CFD8528A}" type="presOf" srcId="{E70E6874-EAC4-455A-A864-44A88821DA32}" destId="{26ECEA7D-E1A9-4FEA-A4D2-291BA455D505}" srcOrd="0" destOrd="1" presId="urn:microsoft.com/office/officeart/2005/8/layout/hProcess11"/>
    <dgm:cxn modelId="{6C0DA594-91DD-46D9-BFD1-63F6ACD2F0C0}" type="presOf" srcId="{9A02D057-72E5-4D52-98D7-B49FB0DFA856}" destId="{EBAE3208-8A4F-451F-89BF-5525D10E32F4}" srcOrd="0" destOrd="1" presId="urn:microsoft.com/office/officeart/2005/8/layout/hProcess11"/>
    <dgm:cxn modelId="{7BFEFCA1-7A8C-4199-929D-1F2BC4F39E28}" type="presOf" srcId="{EB2A3F95-B9AE-4B8F-82F4-1D4D0F64899E}" destId="{75A88BEA-8B6E-4353-90F6-0EDF29EA4F54}" srcOrd="0" destOrd="1" presId="urn:microsoft.com/office/officeart/2005/8/layout/hProcess11"/>
    <dgm:cxn modelId="{1161C9A6-6FE1-48D9-9103-1F28F737C591}" type="presOf" srcId="{46DF9A47-9033-4CC8-AA94-B1410A821859}" destId="{4849BD8C-41D3-468E-924D-F6826816DFE0}" srcOrd="0" destOrd="0" presId="urn:microsoft.com/office/officeart/2005/8/layout/hProcess11"/>
    <dgm:cxn modelId="{40EAA8A7-E369-4F27-9E73-0DECE110F97C}" srcId="{46DF9A47-9033-4CC8-AA94-B1410A821859}" destId="{5C3945B0-C1C8-422D-B440-04E85F74A70A}" srcOrd="0" destOrd="0" parTransId="{3DC0D5AF-37BF-4A55-9004-29A93B45E85C}" sibTransId="{F57AF220-4F26-485A-B0D7-30CE79D726DC}"/>
    <dgm:cxn modelId="{E8A813AB-85B6-4979-89FF-076F1564764C}" type="presOf" srcId="{93D07B15-7991-4953-8137-4793385D1E1F}" destId="{10D2AC9C-7D54-4713-A3AF-FECDA5EAD96A}" srcOrd="0" destOrd="1" presId="urn:microsoft.com/office/officeart/2005/8/layout/hProcess11"/>
    <dgm:cxn modelId="{D604B8AF-6E38-446E-AADB-C52C73B78193}" srcId="{AF8C89B4-10CE-4FB4-A6D2-DA1A6734EC3C}" destId="{60BEA850-5D9E-42BF-B61B-93C789C4F7EE}" srcOrd="0" destOrd="0" parTransId="{A4C6173A-9B1A-4456-B04B-337FB1B46D9F}" sibTransId="{62A547B8-4DB5-47B7-84DB-B53ACAA91A7C}"/>
    <dgm:cxn modelId="{A2672BC2-C036-41C2-8A67-3C621BB460AB}" type="presOf" srcId="{49A12ED3-0049-4E7E-A6E4-969A73B837E6}" destId="{986D9B94-8D95-4ECF-A597-723CED5A022C}" srcOrd="0" destOrd="0" presId="urn:microsoft.com/office/officeart/2005/8/layout/hProcess11"/>
    <dgm:cxn modelId="{B478F0C7-54C1-4B13-86FA-53353139C7C9}" type="presOf" srcId="{CCF3EABD-01C1-4B7D-A023-FFF0F7677D45}" destId="{857F189C-B13D-43A6-8D5E-003CE86B64EA}" srcOrd="0" destOrd="0" presId="urn:microsoft.com/office/officeart/2005/8/layout/hProcess11"/>
    <dgm:cxn modelId="{A5FD0BCB-F9D4-4A1E-AEF2-AB7FDE7A94B1}" srcId="{226B21EF-5D32-4E65-83DB-EA2C7AB2FB21}" destId="{D685A301-1EF7-4C3E-856E-FA24423EC88D}" srcOrd="1" destOrd="0" parTransId="{58D8575C-4080-4E44-B6B6-302B92F728DB}" sibTransId="{3A75FB21-58E9-4E47-9D6B-C74E33C7F9F8}"/>
    <dgm:cxn modelId="{9C1C19CB-8BE6-4157-9B5F-03B2F81E9CE7}" type="presOf" srcId="{FA5F1F25-A3AD-46C5-A287-3585F572207E}" destId="{EBAE3208-8A4F-451F-89BF-5525D10E32F4}" srcOrd="0" destOrd="0" presId="urn:microsoft.com/office/officeart/2005/8/layout/hProcess11"/>
    <dgm:cxn modelId="{4C5C71D1-F4A9-48CA-B1C6-0088DAD80CED}" type="presOf" srcId="{74F59810-CEB2-4844-B416-779CEDD3EDE8}" destId="{5D5DA195-4B8D-4210-BCE7-2C928C9153B2}" srcOrd="0" destOrd="1" presId="urn:microsoft.com/office/officeart/2005/8/layout/hProcess11"/>
    <dgm:cxn modelId="{7DCEAFD4-611A-4F8F-8A4E-80D7BA2EA481}" srcId="{D685A301-1EF7-4C3E-856E-FA24423EC88D}" destId="{E70E6874-EAC4-455A-A864-44A88821DA32}" srcOrd="0" destOrd="0" parTransId="{1F3EC0A2-D003-49CE-AB4C-9DB1F0A27519}" sibTransId="{184386E2-D5E4-4715-8FCB-3C46ADBA5C71}"/>
    <dgm:cxn modelId="{7277F1D6-816F-4D4F-9C15-F11A3E0B413D}" srcId="{226B21EF-5D32-4E65-83DB-EA2C7AB2FB21}" destId="{CCF3EABD-01C1-4B7D-A023-FFF0F7677D45}" srcOrd="5" destOrd="0" parTransId="{D5A41D2B-D16D-4459-864E-64352B777485}" sibTransId="{0A45049C-84D8-419B-B4D1-7EF6456845A3}"/>
    <dgm:cxn modelId="{AF65C4DF-8D47-4F43-9B14-6DF0D32F6908}" type="presOf" srcId="{AA1941E9-DAA2-4308-94A2-17675A60EBD4}" destId="{75A88BEA-8B6E-4353-90F6-0EDF29EA4F54}" srcOrd="0" destOrd="0" presId="urn:microsoft.com/office/officeart/2005/8/layout/hProcess11"/>
    <dgm:cxn modelId="{39C07DF0-8901-47E1-8504-5C4CE42C24A3}" srcId="{226B21EF-5D32-4E65-83DB-EA2C7AB2FB21}" destId="{2FF9D83C-A094-458E-B92F-855DFD929AF1}" srcOrd="8" destOrd="0" parTransId="{D33580A8-D0FD-4946-89FE-F863F37A9E4E}" sibTransId="{43DA23C3-9E5A-4AAA-B88E-EEBE16F553C4}"/>
    <dgm:cxn modelId="{F50934F1-117C-47EA-9562-9A53844E3450}" srcId="{226B21EF-5D32-4E65-83DB-EA2C7AB2FB21}" destId="{AF8C89B4-10CE-4FB4-A6D2-DA1A6734EC3C}" srcOrd="3" destOrd="0" parTransId="{B70D04A0-BBA4-4527-9CDD-A3F65B3ECFCD}" sibTransId="{3469B93A-3A94-4A5B-9590-B01B22DC0618}"/>
    <dgm:cxn modelId="{1A2027FA-0388-40C8-A060-75CA75ACAB43}" srcId="{226B21EF-5D32-4E65-83DB-EA2C7AB2FB21}" destId="{FA5F1F25-A3AD-46C5-A287-3585F572207E}" srcOrd="4" destOrd="0" parTransId="{DC658C59-B001-4928-8267-2CD87C537D06}" sibTransId="{1A2A0C3D-05F1-4E56-AF2E-83A3F7B320BD}"/>
    <dgm:cxn modelId="{850090FD-8254-47FB-9FFB-1E38E5BA7589}" type="presOf" srcId="{4CD4D0E2-2771-4391-91EF-FED36750AE7E}" destId="{986D9B94-8D95-4ECF-A597-723CED5A022C}" srcOrd="0" destOrd="1" presId="urn:microsoft.com/office/officeart/2005/8/layout/hProcess11"/>
    <dgm:cxn modelId="{983508FE-430F-44AA-82EC-5CABE61CCD63}" type="presOf" srcId="{60BEA850-5D9E-42BF-B61B-93C789C4F7EE}" destId="{A9495814-17B6-4B26-BB46-4C04D5F98E8A}" srcOrd="0" destOrd="1" presId="urn:microsoft.com/office/officeart/2005/8/layout/hProcess11"/>
    <dgm:cxn modelId="{1C606AA8-9461-407E-AB02-1F7F8FFF5794}" type="presParOf" srcId="{34355524-2724-43DB-8396-19AFC53C3E80}" destId="{A99155EE-1004-4AE8-8073-3D514014FA94}" srcOrd="0" destOrd="0" presId="urn:microsoft.com/office/officeart/2005/8/layout/hProcess11"/>
    <dgm:cxn modelId="{669DB05E-37C7-4E2D-A9E9-5532E8115D5E}" type="presParOf" srcId="{34355524-2724-43DB-8396-19AFC53C3E80}" destId="{648D58FB-248A-4AFF-BFCB-B568AA7CB888}" srcOrd="1" destOrd="0" presId="urn:microsoft.com/office/officeart/2005/8/layout/hProcess11"/>
    <dgm:cxn modelId="{F4826C3F-C399-43AE-A2CA-AE9F72B5071B}" type="presParOf" srcId="{648D58FB-248A-4AFF-BFCB-B568AA7CB888}" destId="{544B48A6-1800-434C-B42B-6AD214C12411}" srcOrd="0" destOrd="0" presId="urn:microsoft.com/office/officeart/2005/8/layout/hProcess11"/>
    <dgm:cxn modelId="{A19FA47F-12EB-4709-A4DE-555EC5B59FC5}" type="presParOf" srcId="{544B48A6-1800-434C-B42B-6AD214C12411}" destId="{5D5DA195-4B8D-4210-BCE7-2C928C9153B2}" srcOrd="0" destOrd="0" presId="urn:microsoft.com/office/officeart/2005/8/layout/hProcess11"/>
    <dgm:cxn modelId="{A62FBE04-C084-4F42-A115-B005B5A1513A}" type="presParOf" srcId="{544B48A6-1800-434C-B42B-6AD214C12411}" destId="{232D5947-16F6-4DDF-ABEF-614CF4918B09}" srcOrd="1" destOrd="0" presId="urn:microsoft.com/office/officeart/2005/8/layout/hProcess11"/>
    <dgm:cxn modelId="{1817EE32-F719-4C2B-B2DA-ECE85671C1C6}" type="presParOf" srcId="{544B48A6-1800-434C-B42B-6AD214C12411}" destId="{EB0D0D9A-3D58-4B75-9012-7261960B0AAC}" srcOrd="2" destOrd="0" presId="urn:microsoft.com/office/officeart/2005/8/layout/hProcess11"/>
    <dgm:cxn modelId="{CB9436DA-EE79-4BDB-97C0-D8E22ACC9EBE}" type="presParOf" srcId="{648D58FB-248A-4AFF-BFCB-B568AA7CB888}" destId="{21A4E8EE-C484-4CA9-A658-CB14A861405A}" srcOrd="1" destOrd="0" presId="urn:microsoft.com/office/officeart/2005/8/layout/hProcess11"/>
    <dgm:cxn modelId="{B88FC2E8-A4D6-4461-BC8F-B5952ADF86D1}" type="presParOf" srcId="{648D58FB-248A-4AFF-BFCB-B568AA7CB888}" destId="{9C2DBF22-2D8C-492B-9E8E-65F13D95E42F}" srcOrd="2" destOrd="0" presId="urn:microsoft.com/office/officeart/2005/8/layout/hProcess11"/>
    <dgm:cxn modelId="{92289E35-7AFC-4328-840F-B88908FEE786}" type="presParOf" srcId="{9C2DBF22-2D8C-492B-9E8E-65F13D95E42F}" destId="{26ECEA7D-E1A9-4FEA-A4D2-291BA455D505}" srcOrd="0" destOrd="0" presId="urn:microsoft.com/office/officeart/2005/8/layout/hProcess11"/>
    <dgm:cxn modelId="{2F6C59FB-6D6F-4667-AA2A-4A56C54D403D}" type="presParOf" srcId="{9C2DBF22-2D8C-492B-9E8E-65F13D95E42F}" destId="{D461C210-ADFA-4CDC-821F-9585A026C59B}" srcOrd="1" destOrd="0" presId="urn:microsoft.com/office/officeart/2005/8/layout/hProcess11"/>
    <dgm:cxn modelId="{40AC6E1B-6DA6-4924-AAF6-07E019E0E355}" type="presParOf" srcId="{9C2DBF22-2D8C-492B-9E8E-65F13D95E42F}" destId="{7F539230-244F-4C9F-8086-2AA17B441A0A}" srcOrd="2" destOrd="0" presId="urn:microsoft.com/office/officeart/2005/8/layout/hProcess11"/>
    <dgm:cxn modelId="{E1580E4A-A94A-4A2A-817D-79DE67559411}" type="presParOf" srcId="{648D58FB-248A-4AFF-BFCB-B568AA7CB888}" destId="{BE4F7102-C697-43F3-BCF5-643751ADD218}" srcOrd="3" destOrd="0" presId="urn:microsoft.com/office/officeart/2005/8/layout/hProcess11"/>
    <dgm:cxn modelId="{29CC2852-6A59-435D-8145-815F5CEBB3C9}" type="presParOf" srcId="{648D58FB-248A-4AFF-BFCB-B568AA7CB888}" destId="{958E0DA6-A79C-43C9-A2DE-EDC66B425DC5}" srcOrd="4" destOrd="0" presId="urn:microsoft.com/office/officeart/2005/8/layout/hProcess11"/>
    <dgm:cxn modelId="{72A78556-08C5-486D-9FE6-C0EF9AEC97CF}" type="presParOf" srcId="{958E0DA6-A79C-43C9-A2DE-EDC66B425DC5}" destId="{4849BD8C-41D3-468E-924D-F6826816DFE0}" srcOrd="0" destOrd="0" presId="urn:microsoft.com/office/officeart/2005/8/layout/hProcess11"/>
    <dgm:cxn modelId="{73003EA0-1E7D-49C6-8A33-B59A97D425D7}" type="presParOf" srcId="{958E0DA6-A79C-43C9-A2DE-EDC66B425DC5}" destId="{BAFCB461-4AA1-441D-ABA2-22CA67BDD538}" srcOrd="1" destOrd="0" presId="urn:microsoft.com/office/officeart/2005/8/layout/hProcess11"/>
    <dgm:cxn modelId="{D483394C-0F0A-47C2-B038-5A252B81213E}" type="presParOf" srcId="{958E0DA6-A79C-43C9-A2DE-EDC66B425DC5}" destId="{50781B43-968C-4F40-AB1D-4FB90E895140}" srcOrd="2" destOrd="0" presId="urn:microsoft.com/office/officeart/2005/8/layout/hProcess11"/>
    <dgm:cxn modelId="{D31E0359-8082-42DE-8ECA-A82402BCEEBB}" type="presParOf" srcId="{648D58FB-248A-4AFF-BFCB-B568AA7CB888}" destId="{34BCEEAE-99B5-4F48-9CA9-FCFD6CD8334A}" srcOrd="5" destOrd="0" presId="urn:microsoft.com/office/officeart/2005/8/layout/hProcess11"/>
    <dgm:cxn modelId="{4802F92D-B47B-4B10-A932-B867561073AB}" type="presParOf" srcId="{648D58FB-248A-4AFF-BFCB-B568AA7CB888}" destId="{064B1195-6BCB-4466-BADD-F12DB51456EE}" srcOrd="6" destOrd="0" presId="urn:microsoft.com/office/officeart/2005/8/layout/hProcess11"/>
    <dgm:cxn modelId="{CE2B1359-ACBF-418F-9094-E403761E9893}" type="presParOf" srcId="{064B1195-6BCB-4466-BADD-F12DB51456EE}" destId="{A9495814-17B6-4B26-BB46-4C04D5F98E8A}" srcOrd="0" destOrd="0" presId="urn:microsoft.com/office/officeart/2005/8/layout/hProcess11"/>
    <dgm:cxn modelId="{B0096C90-CDA9-4870-9076-86E4A9A03E76}" type="presParOf" srcId="{064B1195-6BCB-4466-BADD-F12DB51456EE}" destId="{869E3CC3-71AD-4E4C-B33A-06B29D745BD7}" srcOrd="1" destOrd="0" presId="urn:microsoft.com/office/officeart/2005/8/layout/hProcess11"/>
    <dgm:cxn modelId="{3208EAE4-CDCC-45CB-A5FC-FEAABE4EEC4B}" type="presParOf" srcId="{064B1195-6BCB-4466-BADD-F12DB51456EE}" destId="{16D6F691-F33E-4479-BC07-71409591AF3A}" srcOrd="2" destOrd="0" presId="urn:microsoft.com/office/officeart/2005/8/layout/hProcess11"/>
    <dgm:cxn modelId="{FEE9A92E-1F68-4302-8A1F-20D1EBA8CC51}" type="presParOf" srcId="{648D58FB-248A-4AFF-BFCB-B568AA7CB888}" destId="{012AE7E3-D8DD-48E3-BC55-D8C93F01568C}" srcOrd="7" destOrd="0" presId="urn:microsoft.com/office/officeart/2005/8/layout/hProcess11"/>
    <dgm:cxn modelId="{14851874-7491-445D-8406-D751AE16689F}" type="presParOf" srcId="{648D58FB-248A-4AFF-BFCB-B568AA7CB888}" destId="{8901A9C9-5CD7-4DE7-99F5-19900C7FDF2B}" srcOrd="8" destOrd="0" presId="urn:microsoft.com/office/officeart/2005/8/layout/hProcess11"/>
    <dgm:cxn modelId="{B67BFAB6-CF3C-4488-A647-19F7098CD35D}" type="presParOf" srcId="{8901A9C9-5CD7-4DE7-99F5-19900C7FDF2B}" destId="{EBAE3208-8A4F-451F-89BF-5525D10E32F4}" srcOrd="0" destOrd="0" presId="urn:microsoft.com/office/officeart/2005/8/layout/hProcess11"/>
    <dgm:cxn modelId="{08187272-A637-4E61-B0BA-2F4757A71B9C}" type="presParOf" srcId="{8901A9C9-5CD7-4DE7-99F5-19900C7FDF2B}" destId="{64708A05-58E3-422D-9E5C-E9976CB8DA77}" srcOrd="1" destOrd="0" presId="urn:microsoft.com/office/officeart/2005/8/layout/hProcess11"/>
    <dgm:cxn modelId="{0A26805A-91A7-4C4C-BB0B-03148BD69E8E}" type="presParOf" srcId="{8901A9C9-5CD7-4DE7-99F5-19900C7FDF2B}" destId="{FF99CB7E-10D1-4E5A-BFCD-F7976A2CE59C}" srcOrd="2" destOrd="0" presId="urn:microsoft.com/office/officeart/2005/8/layout/hProcess11"/>
    <dgm:cxn modelId="{8E5E6CD4-3F74-49C2-9101-C1742DBB696B}" type="presParOf" srcId="{648D58FB-248A-4AFF-BFCB-B568AA7CB888}" destId="{B0F541F3-C479-49A1-95B5-5D61B6FD0D02}" srcOrd="9" destOrd="0" presId="urn:microsoft.com/office/officeart/2005/8/layout/hProcess11"/>
    <dgm:cxn modelId="{B0DF487F-8D82-49D1-B872-99AC1819B8A3}" type="presParOf" srcId="{648D58FB-248A-4AFF-BFCB-B568AA7CB888}" destId="{506AF629-1C62-407F-ADE2-C8C49B758112}" srcOrd="10" destOrd="0" presId="urn:microsoft.com/office/officeart/2005/8/layout/hProcess11"/>
    <dgm:cxn modelId="{C54E5805-38D2-445A-94F0-D4F6CBD810B3}" type="presParOf" srcId="{506AF629-1C62-407F-ADE2-C8C49B758112}" destId="{857F189C-B13D-43A6-8D5E-003CE86B64EA}" srcOrd="0" destOrd="0" presId="urn:microsoft.com/office/officeart/2005/8/layout/hProcess11"/>
    <dgm:cxn modelId="{2374D26D-7038-498C-B9E6-6C4837CE3333}" type="presParOf" srcId="{506AF629-1C62-407F-ADE2-C8C49B758112}" destId="{74AAE9FB-470C-4FB4-8C3F-86BF70DC5495}" srcOrd="1" destOrd="0" presId="urn:microsoft.com/office/officeart/2005/8/layout/hProcess11"/>
    <dgm:cxn modelId="{C317AFC9-C85C-4562-89FE-E480073868DE}" type="presParOf" srcId="{506AF629-1C62-407F-ADE2-C8C49B758112}" destId="{38E2A5EC-06DB-43AE-A59C-83D2FD1CC952}" srcOrd="2" destOrd="0" presId="urn:microsoft.com/office/officeart/2005/8/layout/hProcess11"/>
    <dgm:cxn modelId="{C41E8081-15AB-4BFC-A52B-585C49799FF9}" type="presParOf" srcId="{648D58FB-248A-4AFF-BFCB-B568AA7CB888}" destId="{C62ACB69-EB21-4992-AF62-77E0CFECDBD8}" srcOrd="11" destOrd="0" presId="urn:microsoft.com/office/officeart/2005/8/layout/hProcess11"/>
    <dgm:cxn modelId="{9E01A2A2-84A3-41C7-82CF-EE9DCED6635F}" type="presParOf" srcId="{648D58FB-248A-4AFF-BFCB-B568AA7CB888}" destId="{DC442BC5-B688-4740-A03C-ECC91D3B189E}" srcOrd="12" destOrd="0" presId="urn:microsoft.com/office/officeart/2005/8/layout/hProcess11"/>
    <dgm:cxn modelId="{55547AD6-097A-4E05-B79F-1BDC3C058905}" type="presParOf" srcId="{DC442BC5-B688-4740-A03C-ECC91D3B189E}" destId="{75A88BEA-8B6E-4353-90F6-0EDF29EA4F54}" srcOrd="0" destOrd="0" presId="urn:microsoft.com/office/officeart/2005/8/layout/hProcess11"/>
    <dgm:cxn modelId="{2F8479B2-D400-45BF-A129-53A5841051BE}" type="presParOf" srcId="{DC442BC5-B688-4740-A03C-ECC91D3B189E}" destId="{AC5E9AF8-FE3D-46A8-9DF2-5670AC325D6F}" srcOrd="1" destOrd="0" presId="urn:microsoft.com/office/officeart/2005/8/layout/hProcess11"/>
    <dgm:cxn modelId="{3EF32C59-752A-41D1-98F7-AE0845AFC9D5}" type="presParOf" srcId="{DC442BC5-B688-4740-A03C-ECC91D3B189E}" destId="{CC23858D-B514-4F64-9BA1-652166A5E7C6}" srcOrd="2" destOrd="0" presId="urn:microsoft.com/office/officeart/2005/8/layout/hProcess11"/>
    <dgm:cxn modelId="{E2F1BD07-1655-41E6-8ADB-B2765214E2E3}" type="presParOf" srcId="{648D58FB-248A-4AFF-BFCB-B568AA7CB888}" destId="{D1351693-1861-4324-AC75-E2E7ED5B8EA2}" srcOrd="13" destOrd="0" presId="urn:microsoft.com/office/officeart/2005/8/layout/hProcess11"/>
    <dgm:cxn modelId="{1653F104-406C-4FD4-8B67-6875D2F10850}" type="presParOf" srcId="{648D58FB-248A-4AFF-BFCB-B568AA7CB888}" destId="{BCD2D23E-DC6D-4C0A-A109-26886C5BC1FE}" srcOrd="14" destOrd="0" presId="urn:microsoft.com/office/officeart/2005/8/layout/hProcess11"/>
    <dgm:cxn modelId="{1E913186-AB26-420D-A67D-CBEDF618C2EC}" type="presParOf" srcId="{BCD2D23E-DC6D-4C0A-A109-26886C5BC1FE}" destId="{986D9B94-8D95-4ECF-A597-723CED5A022C}" srcOrd="0" destOrd="0" presId="urn:microsoft.com/office/officeart/2005/8/layout/hProcess11"/>
    <dgm:cxn modelId="{8EE18BFD-B67F-4320-A597-0BEBA3BAC6B8}" type="presParOf" srcId="{BCD2D23E-DC6D-4C0A-A109-26886C5BC1FE}" destId="{3FCB5539-1394-4B13-A923-2397D51A29A2}" srcOrd="1" destOrd="0" presId="urn:microsoft.com/office/officeart/2005/8/layout/hProcess11"/>
    <dgm:cxn modelId="{2AADE041-72B7-4200-AE41-A48121D67DBF}" type="presParOf" srcId="{BCD2D23E-DC6D-4C0A-A109-26886C5BC1FE}" destId="{CA1EFFC9-AB35-46B1-949A-52475DC0DC5B}" srcOrd="2" destOrd="0" presId="urn:microsoft.com/office/officeart/2005/8/layout/hProcess11"/>
    <dgm:cxn modelId="{B61E9136-4C53-46A1-9E32-C95B607B165C}" type="presParOf" srcId="{648D58FB-248A-4AFF-BFCB-B568AA7CB888}" destId="{0D3D54AE-87C0-4841-9AFD-4346A3A8B784}" srcOrd="15" destOrd="0" presId="urn:microsoft.com/office/officeart/2005/8/layout/hProcess11"/>
    <dgm:cxn modelId="{6FC08A0B-A5E7-4400-B748-ED07A2F512C2}" type="presParOf" srcId="{648D58FB-248A-4AFF-BFCB-B568AA7CB888}" destId="{E08058FC-92E5-4FD8-8BBA-4239C908E5D6}" srcOrd="16" destOrd="0" presId="urn:microsoft.com/office/officeart/2005/8/layout/hProcess11"/>
    <dgm:cxn modelId="{68C84FC4-A40E-40E3-9002-FADB2D667862}" type="presParOf" srcId="{E08058FC-92E5-4FD8-8BBA-4239C908E5D6}" destId="{10D2AC9C-7D54-4713-A3AF-FECDA5EAD96A}" srcOrd="0" destOrd="0" presId="urn:microsoft.com/office/officeart/2005/8/layout/hProcess11"/>
    <dgm:cxn modelId="{A3EA4610-37A3-43AD-B050-1F8F637EE7EA}" type="presParOf" srcId="{E08058FC-92E5-4FD8-8BBA-4239C908E5D6}" destId="{680BC486-0A20-488D-A63A-733D0B9BD932}" srcOrd="1" destOrd="0" presId="urn:microsoft.com/office/officeart/2005/8/layout/hProcess11"/>
    <dgm:cxn modelId="{F35A383F-DA9F-45C5-BAE4-A956B370B8CC}" type="presParOf" srcId="{E08058FC-92E5-4FD8-8BBA-4239C908E5D6}" destId="{B3348FEB-964B-4337-B958-077DCF88AC8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6C1C3-26CF-4A0D-B95D-7F4EB233E190}" type="doc">
      <dgm:prSet loTypeId="urn:microsoft.com/office/officeart/2005/8/layout/hProcess1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b-NO"/>
        </a:p>
      </dgm:t>
    </dgm:pt>
    <dgm:pt modelId="{0E1C60A6-EB9A-4347-9E13-07CDBF1ED7B7}">
      <dgm:prSet custT="1"/>
      <dgm:spPr/>
      <dgm:t>
        <a:bodyPr/>
        <a:lstStyle/>
        <a:p>
          <a:r>
            <a:rPr lang="nb-NO" sz="1100" dirty="0"/>
            <a:t>1.Juli 2023 Dekanen vedtar tiltak som skal utredes</a:t>
          </a:r>
        </a:p>
      </dgm:t>
    </dgm:pt>
    <dgm:pt modelId="{54D28242-CC5C-4781-BEB3-D92403F31735}" type="parTrans" cxnId="{6E934762-B5DC-4899-8692-70F0E7E3EFC1}">
      <dgm:prSet/>
      <dgm:spPr/>
      <dgm:t>
        <a:bodyPr/>
        <a:lstStyle/>
        <a:p>
          <a:endParaRPr lang="nb-NO" sz="3600"/>
        </a:p>
      </dgm:t>
    </dgm:pt>
    <dgm:pt modelId="{211724A3-82E9-43D6-B1A1-66F86752AEC2}" type="sibTrans" cxnId="{6E934762-B5DC-4899-8692-70F0E7E3EFC1}">
      <dgm:prSet/>
      <dgm:spPr/>
      <dgm:t>
        <a:bodyPr/>
        <a:lstStyle/>
        <a:p>
          <a:endParaRPr lang="nb-NO" sz="3600"/>
        </a:p>
      </dgm:t>
    </dgm:pt>
    <dgm:pt modelId="{2A200A53-3470-4F55-B9E9-EFC163097E35}">
      <dgm:prSet custT="1"/>
      <dgm:spPr/>
      <dgm:t>
        <a:bodyPr/>
        <a:lstStyle/>
        <a:p>
          <a:r>
            <a:rPr lang="nb-NO" sz="1100" dirty="0"/>
            <a:t>3. Juli 2023 Arbeids-grupper og bestillinger sendes</a:t>
          </a:r>
        </a:p>
      </dgm:t>
    </dgm:pt>
    <dgm:pt modelId="{51B0BB63-00F2-430B-AD33-E716E5308894}" type="parTrans" cxnId="{38597AA9-3597-4808-A917-95BF5B3B7EFC}">
      <dgm:prSet/>
      <dgm:spPr/>
      <dgm:t>
        <a:bodyPr/>
        <a:lstStyle/>
        <a:p>
          <a:endParaRPr lang="nb-NO" sz="3600"/>
        </a:p>
      </dgm:t>
    </dgm:pt>
    <dgm:pt modelId="{7D7A7907-27E0-4C19-8BAE-59064B0F2091}" type="sibTrans" cxnId="{38597AA9-3597-4808-A917-95BF5B3B7EFC}">
      <dgm:prSet/>
      <dgm:spPr/>
      <dgm:t>
        <a:bodyPr/>
        <a:lstStyle/>
        <a:p>
          <a:endParaRPr lang="nb-NO" sz="3600"/>
        </a:p>
      </dgm:t>
    </dgm:pt>
    <dgm:pt modelId="{D23067F7-F7B0-4317-9430-18C44CDBBD31}">
      <dgm:prSet custT="1"/>
      <dgm:spPr/>
      <dgm:t>
        <a:bodyPr/>
        <a:lstStyle/>
        <a:p>
          <a:r>
            <a:rPr lang="nb-NO" sz="1100" dirty="0"/>
            <a:t>6.Sept Allmøte</a:t>
          </a:r>
        </a:p>
      </dgm:t>
    </dgm:pt>
    <dgm:pt modelId="{12AB0544-C08F-4412-9324-89A7053004F4}" type="parTrans" cxnId="{1DDBEBFB-4B5C-4A4A-8222-B06ADEB68558}">
      <dgm:prSet/>
      <dgm:spPr/>
      <dgm:t>
        <a:bodyPr/>
        <a:lstStyle/>
        <a:p>
          <a:endParaRPr lang="nb-NO" sz="3600"/>
        </a:p>
      </dgm:t>
    </dgm:pt>
    <dgm:pt modelId="{2A90AA3C-6AF1-41ED-A314-1669254DBF08}" type="sibTrans" cxnId="{1DDBEBFB-4B5C-4A4A-8222-B06ADEB68558}">
      <dgm:prSet/>
      <dgm:spPr/>
      <dgm:t>
        <a:bodyPr/>
        <a:lstStyle/>
        <a:p>
          <a:endParaRPr lang="nb-NO" sz="3600"/>
        </a:p>
      </dgm:t>
    </dgm:pt>
    <dgm:pt modelId="{CD7913E9-48BE-459C-BE72-B54B4C2733EA}">
      <dgm:prSet custT="1"/>
      <dgm:spPr/>
      <dgm:t>
        <a:bodyPr/>
        <a:lstStyle/>
        <a:p>
          <a:r>
            <a:rPr lang="nb-NO" sz="1100" dirty="0"/>
            <a:t>1.Oktober Leveranse arbeids-grupper</a:t>
          </a:r>
        </a:p>
      </dgm:t>
    </dgm:pt>
    <dgm:pt modelId="{D3F7B58E-54DB-4561-A27F-6CC9928BA077}" type="parTrans" cxnId="{BAB234B6-0758-4927-A81D-06E5933BA966}">
      <dgm:prSet/>
      <dgm:spPr/>
      <dgm:t>
        <a:bodyPr/>
        <a:lstStyle/>
        <a:p>
          <a:endParaRPr lang="nb-NO" sz="3600"/>
        </a:p>
      </dgm:t>
    </dgm:pt>
    <dgm:pt modelId="{BF086EBD-4884-4858-939F-54C12776C6D1}" type="sibTrans" cxnId="{BAB234B6-0758-4927-A81D-06E5933BA966}">
      <dgm:prSet/>
      <dgm:spPr/>
      <dgm:t>
        <a:bodyPr/>
        <a:lstStyle/>
        <a:p>
          <a:endParaRPr lang="nb-NO" sz="3600"/>
        </a:p>
      </dgm:t>
    </dgm:pt>
    <dgm:pt modelId="{B7CF92D2-857F-4566-A1CB-E5097535E302}">
      <dgm:prSet custT="1"/>
      <dgm:spPr/>
      <dgm:t>
        <a:bodyPr/>
        <a:lstStyle/>
        <a:p>
          <a:r>
            <a:rPr lang="nb-NO" sz="1100" dirty="0"/>
            <a:t>4. okt. Styreseminar – presentasjon tiltak</a:t>
          </a:r>
        </a:p>
      </dgm:t>
    </dgm:pt>
    <dgm:pt modelId="{C8B877AF-7D12-48CF-A656-63657DA5FCD4}" type="parTrans" cxnId="{EAE20D5C-0A6C-4A26-A06D-BFF20CF13E82}">
      <dgm:prSet/>
      <dgm:spPr/>
      <dgm:t>
        <a:bodyPr/>
        <a:lstStyle/>
        <a:p>
          <a:endParaRPr lang="nb-NO" sz="3600"/>
        </a:p>
      </dgm:t>
    </dgm:pt>
    <dgm:pt modelId="{064E30E6-3B67-46EF-BC43-974934E41F10}" type="sibTrans" cxnId="{EAE20D5C-0A6C-4A26-A06D-BFF20CF13E82}">
      <dgm:prSet/>
      <dgm:spPr/>
      <dgm:t>
        <a:bodyPr/>
        <a:lstStyle/>
        <a:p>
          <a:endParaRPr lang="nb-NO" sz="3600"/>
        </a:p>
      </dgm:t>
    </dgm:pt>
    <dgm:pt modelId="{4FEEF6E7-1604-47B8-B794-BAF406707DDB}">
      <dgm:prSet custT="1"/>
      <dgm:spPr/>
      <dgm:t>
        <a:bodyPr/>
        <a:lstStyle/>
        <a:p>
          <a:r>
            <a:rPr lang="nb-NO" sz="1100" dirty="0" err="1"/>
            <a:t>Okt</a:t>
          </a:r>
          <a:r>
            <a:rPr lang="nb-NO" sz="1100" dirty="0"/>
            <a:t>-Nov Forankring </a:t>
          </a:r>
          <a:r>
            <a:rPr lang="nb-NO" sz="1100" dirty="0" err="1"/>
            <a:t>organisa-sjonen</a:t>
          </a:r>
          <a:endParaRPr lang="nb-NO" sz="1100" dirty="0"/>
        </a:p>
      </dgm:t>
    </dgm:pt>
    <dgm:pt modelId="{E1C7FFD1-745F-4FD6-83AF-3CD29DEFAAB9}" type="parTrans" cxnId="{6943599B-F6A6-444F-B27F-4062A4400B12}">
      <dgm:prSet/>
      <dgm:spPr/>
      <dgm:t>
        <a:bodyPr/>
        <a:lstStyle/>
        <a:p>
          <a:endParaRPr lang="nb-NO" sz="3600"/>
        </a:p>
      </dgm:t>
    </dgm:pt>
    <dgm:pt modelId="{20AE11BB-A4DA-4286-AD98-E1A26EB59D54}" type="sibTrans" cxnId="{6943599B-F6A6-444F-B27F-4062A4400B12}">
      <dgm:prSet/>
      <dgm:spPr/>
      <dgm:t>
        <a:bodyPr/>
        <a:lstStyle/>
        <a:p>
          <a:endParaRPr lang="nb-NO" sz="3600"/>
        </a:p>
      </dgm:t>
    </dgm:pt>
    <dgm:pt modelId="{6EAFE4C7-7712-4CEB-AD4B-E0AE7F7620A3}">
      <dgm:prSet custT="1"/>
      <dgm:spPr/>
      <dgm:t>
        <a:bodyPr/>
        <a:lstStyle/>
        <a:p>
          <a:r>
            <a:rPr lang="nb-NO" sz="1100" dirty="0"/>
            <a:t>1.Des Vedtak portefølje-endringer</a:t>
          </a:r>
        </a:p>
      </dgm:t>
    </dgm:pt>
    <dgm:pt modelId="{BB7C08D2-D659-428F-9642-670403908D29}" type="parTrans" cxnId="{65B8976D-D33D-462F-B8CA-30F53ECE8F19}">
      <dgm:prSet/>
      <dgm:spPr/>
      <dgm:t>
        <a:bodyPr/>
        <a:lstStyle/>
        <a:p>
          <a:endParaRPr lang="nb-NO" sz="3600"/>
        </a:p>
      </dgm:t>
    </dgm:pt>
    <dgm:pt modelId="{D8205FAB-B247-46AB-82DD-8A3146A42998}" type="sibTrans" cxnId="{65B8976D-D33D-462F-B8CA-30F53ECE8F19}">
      <dgm:prSet/>
      <dgm:spPr/>
      <dgm:t>
        <a:bodyPr/>
        <a:lstStyle/>
        <a:p>
          <a:endParaRPr lang="nb-NO" sz="3600"/>
        </a:p>
      </dgm:t>
    </dgm:pt>
    <dgm:pt modelId="{AA1308AD-8DAF-4299-8EBF-FD1AAC5F231B}">
      <dgm:prSet custT="1"/>
      <dgm:spPr/>
      <dgm:t>
        <a:bodyPr/>
        <a:lstStyle/>
        <a:p>
          <a:r>
            <a:rPr lang="nb-NO" sz="1100" dirty="0"/>
            <a:t>1.Februar</a:t>
          </a:r>
        </a:p>
        <a:p>
          <a:r>
            <a:rPr lang="nb-NO" sz="1100" dirty="0"/>
            <a:t>Innmelding portefølje-endringer 25/26</a:t>
          </a:r>
        </a:p>
      </dgm:t>
    </dgm:pt>
    <dgm:pt modelId="{72759BAF-596C-4046-A5A5-C1FB9F1CA23B}" type="parTrans" cxnId="{155D6AFB-18EA-48ED-86C6-5E3FD7171BDD}">
      <dgm:prSet/>
      <dgm:spPr/>
      <dgm:t>
        <a:bodyPr/>
        <a:lstStyle/>
        <a:p>
          <a:endParaRPr lang="nb-NO" sz="3600"/>
        </a:p>
      </dgm:t>
    </dgm:pt>
    <dgm:pt modelId="{BCF4A759-1976-4E6C-A0C1-253451FA188F}" type="sibTrans" cxnId="{155D6AFB-18EA-48ED-86C6-5E3FD7171BDD}">
      <dgm:prSet/>
      <dgm:spPr/>
      <dgm:t>
        <a:bodyPr/>
        <a:lstStyle/>
        <a:p>
          <a:endParaRPr lang="nb-NO" sz="3600"/>
        </a:p>
      </dgm:t>
    </dgm:pt>
    <dgm:pt modelId="{F1AF4153-EA44-48CC-A0E9-9159434514ED}" type="pres">
      <dgm:prSet presAssocID="{2F46C1C3-26CF-4A0D-B95D-7F4EB233E190}" presName="Name0" presStyleCnt="0">
        <dgm:presLayoutVars>
          <dgm:dir/>
          <dgm:resizeHandles val="exact"/>
        </dgm:presLayoutVars>
      </dgm:prSet>
      <dgm:spPr/>
    </dgm:pt>
    <dgm:pt modelId="{A20EEA11-E026-4C76-82A4-1628B03C06E8}" type="pres">
      <dgm:prSet presAssocID="{2F46C1C3-26CF-4A0D-B95D-7F4EB233E190}" presName="arrow" presStyleLbl="bgShp" presStyleIdx="0" presStyleCnt="1"/>
      <dgm:spPr/>
    </dgm:pt>
    <dgm:pt modelId="{98043D9D-140C-4611-B083-7D4A6D5BA85F}" type="pres">
      <dgm:prSet presAssocID="{2F46C1C3-26CF-4A0D-B95D-7F4EB233E190}" presName="points" presStyleCnt="0"/>
      <dgm:spPr/>
    </dgm:pt>
    <dgm:pt modelId="{4A2DB9CA-A39F-4978-8907-C586AB0D7FA0}" type="pres">
      <dgm:prSet presAssocID="{0E1C60A6-EB9A-4347-9E13-07CDBF1ED7B7}" presName="compositeA" presStyleCnt="0"/>
      <dgm:spPr/>
    </dgm:pt>
    <dgm:pt modelId="{40837219-9905-45CA-924F-A24CA8FB6F62}" type="pres">
      <dgm:prSet presAssocID="{0E1C60A6-EB9A-4347-9E13-07CDBF1ED7B7}" presName="textA" presStyleLbl="revTx" presStyleIdx="0" presStyleCnt="8" custScaleX="134138">
        <dgm:presLayoutVars>
          <dgm:bulletEnabled val="1"/>
        </dgm:presLayoutVars>
      </dgm:prSet>
      <dgm:spPr/>
    </dgm:pt>
    <dgm:pt modelId="{ACCCC17A-C86D-4BFB-A055-5190C6DA4A55}" type="pres">
      <dgm:prSet presAssocID="{0E1C60A6-EB9A-4347-9E13-07CDBF1ED7B7}" presName="circleA" presStyleLbl="node1" presStyleIdx="0" presStyleCnt="8"/>
      <dgm:spPr/>
    </dgm:pt>
    <dgm:pt modelId="{23716E1B-6C1D-45B0-9D68-462FE60FF3CD}" type="pres">
      <dgm:prSet presAssocID="{0E1C60A6-EB9A-4347-9E13-07CDBF1ED7B7}" presName="spaceA" presStyleCnt="0"/>
      <dgm:spPr/>
    </dgm:pt>
    <dgm:pt modelId="{F187CD04-E32B-4144-9B71-899D254BB30B}" type="pres">
      <dgm:prSet presAssocID="{211724A3-82E9-43D6-B1A1-66F86752AEC2}" presName="space" presStyleCnt="0"/>
      <dgm:spPr/>
    </dgm:pt>
    <dgm:pt modelId="{1D43CC4C-6E74-4283-9369-E7169BF2A296}" type="pres">
      <dgm:prSet presAssocID="{2A200A53-3470-4F55-B9E9-EFC163097E35}" presName="compositeB" presStyleCnt="0"/>
      <dgm:spPr/>
    </dgm:pt>
    <dgm:pt modelId="{3A1AB5BB-9798-42B1-9F59-5BE71D42C70A}" type="pres">
      <dgm:prSet presAssocID="{2A200A53-3470-4F55-B9E9-EFC163097E35}" presName="textB" presStyleLbl="revTx" presStyleIdx="1" presStyleCnt="8">
        <dgm:presLayoutVars>
          <dgm:bulletEnabled val="1"/>
        </dgm:presLayoutVars>
      </dgm:prSet>
      <dgm:spPr/>
    </dgm:pt>
    <dgm:pt modelId="{B9323CE1-C839-4E72-B2FD-C82B98D602CE}" type="pres">
      <dgm:prSet presAssocID="{2A200A53-3470-4F55-B9E9-EFC163097E35}" presName="circleB" presStyleLbl="node1" presStyleIdx="1" presStyleCnt="8"/>
      <dgm:spPr/>
    </dgm:pt>
    <dgm:pt modelId="{F7526244-DB96-4E2F-9C37-173CA4D013B5}" type="pres">
      <dgm:prSet presAssocID="{2A200A53-3470-4F55-B9E9-EFC163097E35}" presName="spaceB" presStyleCnt="0"/>
      <dgm:spPr/>
    </dgm:pt>
    <dgm:pt modelId="{61821DC2-0961-4BAD-9EC0-25038695C0C7}" type="pres">
      <dgm:prSet presAssocID="{7D7A7907-27E0-4C19-8BAE-59064B0F2091}" presName="space" presStyleCnt="0"/>
      <dgm:spPr/>
    </dgm:pt>
    <dgm:pt modelId="{489EB39F-3973-4B6E-9943-AB4B69D70B2D}" type="pres">
      <dgm:prSet presAssocID="{D23067F7-F7B0-4317-9430-18C44CDBBD31}" presName="compositeA" presStyleCnt="0"/>
      <dgm:spPr/>
    </dgm:pt>
    <dgm:pt modelId="{09ED3E99-5181-4D36-A56E-818254736665}" type="pres">
      <dgm:prSet presAssocID="{D23067F7-F7B0-4317-9430-18C44CDBBD31}" presName="textA" presStyleLbl="revTx" presStyleIdx="2" presStyleCnt="8">
        <dgm:presLayoutVars>
          <dgm:bulletEnabled val="1"/>
        </dgm:presLayoutVars>
      </dgm:prSet>
      <dgm:spPr/>
    </dgm:pt>
    <dgm:pt modelId="{D7E522DB-77AF-45F9-BCCC-6C6CE3BFD768}" type="pres">
      <dgm:prSet presAssocID="{D23067F7-F7B0-4317-9430-18C44CDBBD31}" presName="circleA" presStyleLbl="node1" presStyleIdx="2" presStyleCnt="8"/>
      <dgm:spPr/>
    </dgm:pt>
    <dgm:pt modelId="{52D1510C-37C7-4C2D-A23B-89344877321C}" type="pres">
      <dgm:prSet presAssocID="{D23067F7-F7B0-4317-9430-18C44CDBBD31}" presName="spaceA" presStyleCnt="0"/>
      <dgm:spPr/>
    </dgm:pt>
    <dgm:pt modelId="{E40CA5B8-6CE0-46E9-99A5-109DE2407706}" type="pres">
      <dgm:prSet presAssocID="{2A90AA3C-6AF1-41ED-A314-1669254DBF08}" presName="space" presStyleCnt="0"/>
      <dgm:spPr/>
    </dgm:pt>
    <dgm:pt modelId="{DC839A47-9F1E-4297-A481-E1970D3DE7CC}" type="pres">
      <dgm:prSet presAssocID="{CD7913E9-48BE-459C-BE72-B54B4C2733EA}" presName="compositeB" presStyleCnt="0"/>
      <dgm:spPr/>
    </dgm:pt>
    <dgm:pt modelId="{C29127EA-8581-4B37-A7DF-D0FAA973F4A9}" type="pres">
      <dgm:prSet presAssocID="{CD7913E9-48BE-459C-BE72-B54B4C2733EA}" presName="textB" presStyleLbl="revTx" presStyleIdx="3" presStyleCnt="8">
        <dgm:presLayoutVars>
          <dgm:bulletEnabled val="1"/>
        </dgm:presLayoutVars>
      </dgm:prSet>
      <dgm:spPr/>
    </dgm:pt>
    <dgm:pt modelId="{717F107B-DC43-4C0A-B11D-F6558623507C}" type="pres">
      <dgm:prSet presAssocID="{CD7913E9-48BE-459C-BE72-B54B4C2733EA}" presName="circleB" presStyleLbl="node1" presStyleIdx="3" presStyleCnt="8"/>
      <dgm:spPr/>
    </dgm:pt>
    <dgm:pt modelId="{B2B05271-D2FE-40BE-B5E8-37985F5071C8}" type="pres">
      <dgm:prSet presAssocID="{CD7913E9-48BE-459C-BE72-B54B4C2733EA}" presName="spaceB" presStyleCnt="0"/>
      <dgm:spPr/>
    </dgm:pt>
    <dgm:pt modelId="{5C344B60-BF4F-4AC2-8887-DBAFAFB145E0}" type="pres">
      <dgm:prSet presAssocID="{BF086EBD-4884-4858-939F-54C12776C6D1}" presName="space" presStyleCnt="0"/>
      <dgm:spPr/>
    </dgm:pt>
    <dgm:pt modelId="{6B260496-31A6-45EB-A8AC-A0699FC0213D}" type="pres">
      <dgm:prSet presAssocID="{B7CF92D2-857F-4566-A1CB-E5097535E302}" presName="compositeA" presStyleCnt="0"/>
      <dgm:spPr/>
    </dgm:pt>
    <dgm:pt modelId="{717FFCC8-61EB-4C63-9AA3-6B1F8A5772CE}" type="pres">
      <dgm:prSet presAssocID="{B7CF92D2-857F-4566-A1CB-E5097535E302}" presName="textA" presStyleLbl="revTx" presStyleIdx="4" presStyleCnt="8" custScaleX="126635">
        <dgm:presLayoutVars>
          <dgm:bulletEnabled val="1"/>
        </dgm:presLayoutVars>
      </dgm:prSet>
      <dgm:spPr/>
    </dgm:pt>
    <dgm:pt modelId="{03FAF447-E644-4B29-B485-5CB23208A53A}" type="pres">
      <dgm:prSet presAssocID="{B7CF92D2-857F-4566-A1CB-E5097535E302}" presName="circleA" presStyleLbl="node1" presStyleIdx="4" presStyleCnt="8"/>
      <dgm:spPr/>
    </dgm:pt>
    <dgm:pt modelId="{CED987D3-FEB6-4481-9D80-1655814E5008}" type="pres">
      <dgm:prSet presAssocID="{B7CF92D2-857F-4566-A1CB-E5097535E302}" presName="spaceA" presStyleCnt="0"/>
      <dgm:spPr/>
    </dgm:pt>
    <dgm:pt modelId="{F9602EA4-FE36-4670-981A-EE916D2E82E7}" type="pres">
      <dgm:prSet presAssocID="{064E30E6-3B67-46EF-BC43-974934E41F10}" presName="space" presStyleCnt="0"/>
      <dgm:spPr/>
    </dgm:pt>
    <dgm:pt modelId="{0D06F2E7-44FF-4AF3-A8D8-19AEF0117D27}" type="pres">
      <dgm:prSet presAssocID="{4FEEF6E7-1604-47B8-B794-BAF406707DDB}" presName="compositeB" presStyleCnt="0"/>
      <dgm:spPr/>
    </dgm:pt>
    <dgm:pt modelId="{C564E85D-2169-48F2-A5EA-DF4CC2219362}" type="pres">
      <dgm:prSet presAssocID="{4FEEF6E7-1604-47B8-B794-BAF406707DDB}" presName="textB" presStyleLbl="revTx" presStyleIdx="5" presStyleCnt="8">
        <dgm:presLayoutVars>
          <dgm:bulletEnabled val="1"/>
        </dgm:presLayoutVars>
      </dgm:prSet>
      <dgm:spPr/>
    </dgm:pt>
    <dgm:pt modelId="{E886A7FB-5B90-4181-8B49-A32CC22590A4}" type="pres">
      <dgm:prSet presAssocID="{4FEEF6E7-1604-47B8-B794-BAF406707DDB}" presName="circleB" presStyleLbl="node1" presStyleIdx="5" presStyleCnt="8"/>
      <dgm:spPr/>
    </dgm:pt>
    <dgm:pt modelId="{346E9448-3165-4AB3-818C-D59A0F2A8EE5}" type="pres">
      <dgm:prSet presAssocID="{4FEEF6E7-1604-47B8-B794-BAF406707DDB}" presName="spaceB" presStyleCnt="0"/>
      <dgm:spPr/>
    </dgm:pt>
    <dgm:pt modelId="{791E21D3-9F4A-4B48-B19C-143746E29E3B}" type="pres">
      <dgm:prSet presAssocID="{20AE11BB-A4DA-4286-AD98-E1A26EB59D54}" presName="space" presStyleCnt="0"/>
      <dgm:spPr/>
    </dgm:pt>
    <dgm:pt modelId="{D6EAB48D-A4BD-4147-9FBA-73817615E88E}" type="pres">
      <dgm:prSet presAssocID="{6EAFE4C7-7712-4CEB-AD4B-E0AE7F7620A3}" presName="compositeA" presStyleCnt="0"/>
      <dgm:spPr/>
    </dgm:pt>
    <dgm:pt modelId="{09EF2522-76BB-4EA2-B0D2-2943B2CEAA09}" type="pres">
      <dgm:prSet presAssocID="{6EAFE4C7-7712-4CEB-AD4B-E0AE7F7620A3}" presName="textA" presStyleLbl="revTx" presStyleIdx="6" presStyleCnt="8">
        <dgm:presLayoutVars>
          <dgm:bulletEnabled val="1"/>
        </dgm:presLayoutVars>
      </dgm:prSet>
      <dgm:spPr/>
    </dgm:pt>
    <dgm:pt modelId="{A1BB272C-C0E0-4C4F-86BA-A2D7E40919F5}" type="pres">
      <dgm:prSet presAssocID="{6EAFE4C7-7712-4CEB-AD4B-E0AE7F7620A3}" presName="circleA" presStyleLbl="node1" presStyleIdx="6" presStyleCnt="8"/>
      <dgm:spPr/>
    </dgm:pt>
    <dgm:pt modelId="{59EEDF44-5C35-48BE-A80F-B1717264A37D}" type="pres">
      <dgm:prSet presAssocID="{6EAFE4C7-7712-4CEB-AD4B-E0AE7F7620A3}" presName="spaceA" presStyleCnt="0"/>
      <dgm:spPr/>
    </dgm:pt>
    <dgm:pt modelId="{DE2C0DF2-E580-416F-8334-B52A459CE292}" type="pres">
      <dgm:prSet presAssocID="{D8205FAB-B247-46AB-82DD-8A3146A42998}" presName="space" presStyleCnt="0"/>
      <dgm:spPr/>
    </dgm:pt>
    <dgm:pt modelId="{A123AE78-1FD5-42A0-8FAE-9A43EC380FAA}" type="pres">
      <dgm:prSet presAssocID="{AA1308AD-8DAF-4299-8EBF-FD1AAC5F231B}" presName="compositeB" presStyleCnt="0"/>
      <dgm:spPr/>
    </dgm:pt>
    <dgm:pt modelId="{FB724DA2-9397-424E-A0AA-CAF8CB634FF1}" type="pres">
      <dgm:prSet presAssocID="{AA1308AD-8DAF-4299-8EBF-FD1AAC5F231B}" presName="textB" presStyleLbl="revTx" presStyleIdx="7" presStyleCnt="8">
        <dgm:presLayoutVars>
          <dgm:bulletEnabled val="1"/>
        </dgm:presLayoutVars>
      </dgm:prSet>
      <dgm:spPr/>
    </dgm:pt>
    <dgm:pt modelId="{C60DEE96-3719-4641-BA60-04539FDB2474}" type="pres">
      <dgm:prSet presAssocID="{AA1308AD-8DAF-4299-8EBF-FD1AAC5F231B}" presName="circleB" presStyleLbl="node1" presStyleIdx="7" presStyleCnt="8"/>
      <dgm:spPr/>
    </dgm:pt>
    <dgm:pt modelId="{05C34426-D459-4530-9CA2-08D4D59A3DCB}" type="pres">
      <dgm:prSet presAssocID="{AA1308AD-8DAF-4299-8EBF-FD1AAC5F231B}" presName="spaceB" presStyleCnt="0"/>
      <dgm:spPr/>
    </dgm:pt>
  </dgm:ptLst>
  <dgm:cxnLst>
    <dgm:cxn modelId="{B03BB931-381A-4ABE-A1BA-24E81AED82F3}" type="presOf" srcId="{4FEEF6E7-1604-47B8-B794-BAF406707DDB}" destId="{C564E85D-2169-48F2-A5EA-DF4CC2219362}" srcOrd="0" destOrd="0" presId="urn:microsoft.com/office/officeart/2005/8/layout/hProcess11"/>
    <dgm:cxn modelId="{EAE20D5C-0A6C-4A26-A06D-BFF20CF13E82}" srcId="{2F46C1C3-26CF-4A0D-B95D-7F4EB233E190}" destId="{B7CF92D2-857F-4566-A1CB-E5097535E302}" srcOrd="4" destOrd="0" parTransId="{C8B877AF-7D12-48CF-A656-63657DA5FCD4}" sibTransId="{064E30E6-3B67-46EF-BC43-974934E41F10}"/>
    <dgm:cxn modelId="{6E934762-B5DC-4899-8692-70F0E7E3EFC1}" srcId="{2F46C1C3-26CF-4A0D-B95D-7F4EB233E190}" destId="{0E1C60A6-EB9A-4347-9E13-07CDBF1ED7B7}" srcOrd="0" destOrd="0" parTransId="{54D28242-CC5C-4781-BEB3-D92403F31735}" sibTransId="{211724A3-82E9-43D6-B1A1-66F86752AEC2}"/>
    <dgm:cxn modelId="{9B57E762-C284-454F-B950-EA083D458320}" type="presOf" srcId="{6EAFE4C7-7712-4CEB-AD4B-E0AE7F7620A3}" destId="{09EF2522-76BB-4EA2-B0D2-2943B2CEAA09}" srcOrd="0" destOrd="0" presId="urn:microsoft.com/office/officeart/2005/8/layout/hProcess11"/>
    <dgm:cxn modelId="{446AB545-9ED5-4571-8B35-9AF46E2EFD5E}" type="presOf" srcId="{CD7913E9-48BE-459C-BE72-B54B4C2733EA}" destId="{C29127EA-8581-4B37-A7DF-D0FAA973F4A9}" srcOrd="0" destOrd="0" presId="urn:microsoft.com/office/officeart/2005/8/layout/hProcess11"/>
    <dgm:cxn modelId="{65B8976D-D33D-462F-B8CA-30F53ECE8F19}" srcId="{2F46C1C3-26CF-4A0D-B95D-7F4EB233E190}" destId="{6EAFE4C7-7712-4CEB-AD4B-E0AE7F7620A3}" srcOrd="6" destOrd="0" parTransId="{BB7C08D2-D659-428F-9642-670403908D29}" sibTransId="{D8205FAB-B247-46AB-82DD-8A3146A42998}"/>
    <dgm:cxn modelId="{6943599B-F6A6-444F-B27F-4062A4400B12}" srcId="{2F46C1C3-26CF-4A0D-B95D-7F4EB233E190}" destId="{4FEEF6E7-1604-47B8-B794-BAF406707DDB}" srcOrd="5" destOrd="0" parTransId="{E1C7FFD1-745F-4FD6-83AF-3CD29DEFAAB9}" sibTransId="{20AE11BB-A4DA-4286-AD98-E1A26EB59D54}"/>
    <dgm:cxn modelId="{0D35DBA6-8B50-46AF-B30C-788ACB8C9752}" type="presOf" srcId="{AA1308AD-8DAF-4299-8EBF-FD1AAC5F231B}" destId="{FB724DA2-9397-424E-A0AA-CAF8CB634FF1}" srcOrd="0" destOrd="0" presId="urn:microsoft.com/office/officeart/2005/8/layout/hProcess11"/>
    <dgm:cxn modelId="{38597AA9-3597-4808-A917-95BF5B3B7EFC}" srcId="{2F46C1C3-26CF-4A0D-B95D-7F4EB233E190}" destId="{2A200A53-3470-4F55-B9E9-EFC163097E35}" srcOrd="1" destOrd="0" parTransId="{51B0BB63-00F2-430B-AD33-E716E5308894}" sibTransId="{7D7A7907-27E0-4C19-8BAE-59064B0F2091}"/>
    <dgm:cxn modelId="{CF4B80AB-55EE-46EB-8E86-9C57E57EA59E}" type="presOf" srcId="{B7CF92D2-857F-4566-A1CB-E5097535E302}" destId="{717FFCC8-61EB-4C63-9AA3-6B1F8A5772CE}" srcOrd="0" destOrd="0" presId="urn:microsoft.com/office/officeart/2005/8/layout/hProcess11"/>
    <dgm:cxn modelId="{BAB234B6-0758-4927-A81D-06E5933BA966}" srcId="{2F46C1C3-26CF-4A0D-B95D-7F4EB233E190}" destId="{CD7913E9-48BE-459C-BE72-B54B4C2733EA}" srcOrd="3" destOrd="0" parTransId="{D3F7B58E-54DB-4561-A27F-6CC9928BA077}" sibTransId="{BF086EBD-4884-4858-939F-54C12776C6D1}"/>
    <dgm:cxn modelId="{33CFD8B7-240F-451D-9E9B-09627358ABA2}" type="presOf" srcId="{2F46C1C3-26CF-4A0D-B95D-7F4EB233E190}" destId="{F1AF4153-EA44-48CC-A0E9-9159434514ED}" srcOrd="0" destOrd="0" presId="urn:microsoft.com/office/officeart/2005/8/layout/hProcess11"/>
    <dgm:cxn modelId="{8E7715C8-DB0D-45BC-B460-843254097C97}" type="presOf" srcId="{0E1C60A6-EB9A-4347-9E13-07CDBF1ED7B7}" destId="{40837219-9905-45CA-924F-A24CA8FB6F62}" srcOrd="0" destOrd="0" presId="urn:microsoft.com/office/officeart/2005/8/layout/hProcess11"/>
    <dgm:cxn modelId="{671005DE-1309-4968-BBA2-74A1EAD2D075}" type="presOf" srcId="{2A200A53-3470-4F55-B9E9-EFC163097E35}" destId="{3A1AB5BB-9798-42B1-9F59-5BE71D42C70A}" srcOrd="0" destOrd="0" presId="urn:microsoft.com/office/officeart/2005/8/layout/hProcess11"/>
    <dgm:cxn modelId="{155D6AFB-18EA-48ED-86C6-5E3FD7171BDD}" srcId="{2F46C1C3-26CF-4A0D-B95D-7F4EB233E190}" destId="{AA1308AD-8DAF-4299-8EBF-FD1AAC5F231B}" srcOrd="7" destOrd="0" parTransId="{72759BAF-596C-4046-A5A5-C1FB9F1CA23B}" sibTransId="{BCF4A759-1976-4E6C-A0C1-253451FA188F}"/>
    <dgm:cxn modelId="{1DDBEBFB-4B5C-4A4A-8222-B06ADEB68558}" srcId="{2F46C1C3-26CF-4A0D-B95D-7F4EB233E190}" destId="{D23067F7-F7B0-4317-9430-18C44CDBBD31}" srcOrd="2" destOrd="0" parTransId="{12AB0544-C08F-4412-9324-89A7053004F4}" sibTransId="{2A90AA3C-6AF1-41ED-A314-1669254DBF08}"/>
    <dgm:cxn modelId="{47A003FF-3F82-499F-BD01-589781C288B8}" type="presOf" srcId="{D23067F7-F7B0-4317-9430-18C44CDBBD31}" destId="{09ED3E99-5181-4D36-A56E-818254736665}" srcOrd="0" destOrd="0" presId="urn:microsoft.com/office/officeart/2005/8/layout/hProcess11"/>
    <dgm:cxn modelId="{903B8D8B-3166-4C5D-A173-9F1065F1CE92}" type="presParOf" srcId="{F1AF4153-EA44-48CC-A0E9-9159434514ED}" destId="{A20EEA11-E026-4C76-82A4-1628B03C06E8}" srcOrd="0" destOrd="0" presId="urn:microsoft.com/office/officeart/2005/8/layout/hProcess11"/>
    <dgm:cxn modelId="{DE84B456-5D65-4268-B643-A2A19B4A866D}" type="presParOf" srcId="{F1AF4153-EA44-48CC-A0E9-9159434514ED}" destId="{98043D9D-140C-4611-B083-7D4A6D5BA85F}" srcOrd="1" destOrd="0" presId="urn:microsoft.com/office/officeart/2005/8/layout/hProcess11"/>
    <dgm:cxn modelId="{8DA905B5-0AD8-432C-B757-6CF50E991EE3}" type="presParOf" srcId="{98043D9D-140C-4611-B083-7D4A6D5BA85F}" destId="{4A2DB9CA-A39F-4978-8907-C586AB0D7FA0}" srcOrd="0" destOrd="0" presId="urn:microsoft.com/office/officeart/2005/8/layout/hProcess11"/>
    <dgm:cxn modelId="{F79125EC-319A-46EA-A57C-67C42C2E4B22}" type="presParOf" srcId="{4A2DB9CA-A39F-4978-8907-C586AB0D7FA0}" destId="{40837219-9905-45CA-924F-A24CA8FB6F62}" srcOrd="0" destOrd="0" presId="urn:microsoft.com/office/officeart/2005/8/layout/hProcess11"/>
    <dgm:cxn modelId="{EACF891F-1147-46D9-89BB-8556711868E4}" type="presParOf" srcId="{4A2DB9CA-A39F-4978-8907-C586AB0D7FA0}" destId="{ACCCC17A-C86D-4BFB-A055-5190C6DA4A55}" srcOrd="1" destOrd="0" presId="urn:microsoft.com/office/officeart/2005/8/layout/hProcess11"/>
    <dgm:cxn modelId="{D85EFC56-27A0-4570-B3C4-D22F66A2F1E2}" type="presParOf" srcId="{4A2DB9CA-A39F-4978-8907-C586AB0D7FA0}" destId="{23716E1B-6C1D-45B0-9D68-462FE60FF3CD}" srcOrd="2" destOrd="0" presId="urn:microsoft.com/office/officeart/2005/8/layout/hProcess11"/>
    <dgm:cxn modelId="{9CE42B1F-FA7D-4561-A927-27EBC27A14EC}" type="presParOf" srcId="{98043D9D-140C-4611-B083-7D4A6D5BA85F}" destId="{F187CD04-E32B-4144-9B71-899D254BB30B}" srcOrd="1" destOrd="0" presId="urn:microsoft.com/office/officeart/2005/8/layout/hProcess11"/>
    <dgm:cxn modelId="{D561AF2F-7D8E-452C-9379-324E62EB0E35}" type="presParOf" srcId="{98043D9D-140C-4611-B083-7D4A6D5BA85F}" destId="{1D43CC4C-6E74-4283-9369-E7169BF2A296}" srcOrd="2" destOrd="0" presId="urn:microsoft.com/office/officeart/2005/8/layout/hProcess11"/>
    <dgm:cxn modelId="{638B48CF-ADE4-461B-9DC0-13FDBF870359}" type="presParOf" srcId="{1D43CC4C-6E74-4283-9369-E7169BF2A296}" destId="{3A1AB5BB-9798-42B1-9F59-5BE71D42C70A}" srcOrd="0" destOrd="0" presId="urn:microsoft.com/office/officeart/2005/8/layout/hProcess11"/>
    <dgm:cxn modelId="{CFE11847-6F9A-49F8-8FF3-6B9F4F669106}" type="presParOf" srcId="{1D43CC4C-6E74-4283-9369-E7169BF2A296}" destId="{B9323CE1-C839-4E72-B2FD-C82B98D602CE}" srcOrd="1" destOrd="0" presId="urn:microsoft.com/office/officeart/2005/8/layout/hProcess11"/>
    <dgm:cxn modelId="{BB111517-51EE-4FE4-9EA6-A23BC6E92B1D}" type="presParOf" srcId="{1D43CC4C-6E74-4283-9369-E7169BF2A296}" destId="{F7526244-DB96-4E2F-9C37-173CA4D013B5}" srcOrd="2" destOrd="0" presId="urn:microsoft.com/office/officeart/2005/8/layout/hProcess11"/>
    <dgm:cxn modelId="{A96F24CC-1154-4C40-B631-9A8994B0CC38}" type="presParOf" srcId="{98043D9D-140C-4611-B083-7D4A6D5BA85F}" destId="{61821DC2-0961-4BAD-9EC0-25038695C0C7}" srcOrd="3" destOrd="0" presId="urn:microsoft.com/office/officeart/2005/8/layout/hProcess11"/>
    <dgm:cxn modelId="{513422AA-E04F-481B-86C1-F121537D43F9}" type="presParOf" srcId="{98043D9D-140C-4611-B083-7D4A6D5BA85F}" destId="{489EB39F-3973-4B6E-9943-AB4B69D70B2D}" srcOrd="4" destOrd="0" presId="urn:microsoft.com/office/officeart/2005/8/layout/hProcess11"/>
    <dgm:cxn modelId="{2654EA38-E354-403A-9C4B-64E95CD9859B}" type="presParOf" srcId="{489EB39F-3973-4B6E-9943-AB4B69D70B2D}" destId="{09ED3E99-5181-4D36-A56E-818254736665}" srcOrd="0" destOrd="0" presId="urn:microsoft.com/office/officeart/2005/8/layout/hProcess11"/>
    <dgm:cxn modelId="{6532A5B6-B477-44F2-B460-CE6CF91B6C06}" type="presParOf" srcId="{489EB39F-3973-4B6E-9943-AB4B69D70B2D}" destId="{D7E522DB-77AF-45F9-BCCC-6C6CE3BFD768}" srcOrd="1" destOrd="0" presId="urn:microsoft.com/office/officeart/2005/8/layout/hProcess11"/>
    <dgm:cxn modelId="{EAE2A73F-0FDE-4544-B6F5-D1D27E74B47B}" type="presParOf" srcId="{489EB39F-3973-4B6E-9943-AB4B69D70B2D}" destId="{52D1510C-37C7-4C2D-A23B-89344877321C}" srcOrd="2" destOrd="0" presId="urn:microsoft.com/office/officeart/2005/8/layout/hProcess11"/>
    <dgm:cxn modelId="{83D78E22-FD32-4B4B-BA11-81C769454D0C}" type="presParOf" srcId="{98043D9D-140C-4611-B083-7D4A6D5BA85F}" destId="{E40CA5B8-6CE0-46E9-99A5-109DE2407706}" srcOrd="5" destOrd="0" presId="urn:microsoft.com/office/officeart/2005/8/layout/hProcess11"/>
    <dgm:cxn modelId="{03C4976D-62B9-4876-9A4D-38C076F8818E}" type="presParOf" srcId="{98043D9D-140C-4611-B083-7D4A6D5BA85F}" destId="{DC839A47-9F1E-4297-A481-E1970D3DE7CC}" srcOrd="6" destOrd="0" presId="urn:microsoft.com/office/officeart/2005/8/layout/hProcess11"/>
    <dgm:cxn modelId="{E02A954B-7DB2-4CFA-B54C-15BF57C34C2D}" type="presParOf" srcId="{DC839A47-9F1E-4297-A481-E1970D3DE7CC}" destId="{C29127EA-8581-4B37-A7DF-D0FAA973F4A9}" srcOrd="0" destOrd="0" presId="urn:microsoft.com/office/officeart/2005/8/layout/hProcess11"/>
    <dgm:cxn modelId="{4E7F6A02-4098-4BC4-B269-DC453E61F588}" type="presParOf" srcId="{DC839A47-9F1E-4297-A481-E1970D3DE7CC}" destId="{717F107B-DC43-4C0A-B11D-F6558623507C}" srcOrd="1" destOrd="0" presId="urn:microsoft.com/office/officeart/2005/8/layout/hProcess11"/>
    <dgm:cxn modelId="{FEF1173E-D56E-4494-B354-3A74F6D47960}" type="presParOf" srcId="{DC839A47-9F1E-4297-A481-E1970D3DE7CC}" destId="{B2B05271-D2FE-40BE-B5E8-37985F5071C8}" srcOrd="2" destOrd="0" presId="urn:microsoft.com/office/officeart/2005/8/layout/hProcess11"/>
    <dgm:cxn modelId="{730BBD34-09FA-493C-833F-0D7D2B452332}" type="presParOf" srcId="{98043D9D-140C-4611-B083-7D4A6D5BA85F}" destId="{5C344B60-BF4F-4AC2-8887-DBAFAFB145E0}" srcOrd="7" destOrd="0" presId="urn:microsoft.com/office/officeart/2005/8/layout/hProcess11"/>
    <dgm:cxn modelId="{6782B55A-CCB7-4566-8487-18F4865A41EB}" type="presParOf" srcId="{98043D9D-140C-4611-B083-7D4A6D5BA85F}" destId="{6B260496-31A6-45EB-A8AC-A0699FC0213D}" srcOrd="8" destOrd="0" presId="urn:microsoft.com/office/officeart/2005/8/layout/hProcess11"/>
    <dgm:cxn modelId="{A95AD865-DE1E-45DB-97B6-A1070C5F7732}" type="presParOf" srcId="{6B260496-31A6-45EB-A8AC-A0699FC0213D}" destId="{717FFCC8-61EB-4C63-9AA3-6B1F8A5772CE}" srcOrd="0" destOrd="0" presId="urn:microsoft.com/office/officeart/2005/8/layout/hProcess11"/>
    <dgm:cxn modelId="{CBBD6E01-C940-4349-A492-A2821739BA7C}" type="presParOf" srcId="{6B260496-31A6-45EB-A8AC-A0699FC0213D}" destId="{03FAF447-E644-4B29-B485-5CB23208A53A}" srcOrd="1" destOrd="0" presId="urn:microsoft.com/office/officeart/2005/8/layout/hProcess11"/>
    <dgm:cxn modelId="{3E304DC6-4CAA-4509-8F0E-129C6E1F67FA}" type="presParOf" srcId="{6B260496-31A6-45EB-A8AC-A0699FC0213D}" destId="{CED987D3-FEB6-4481-9D80-1655814E5008}" srcOrd="2" destOrd="0" presId="urn:microsoft.com/office/officeart/2005/8/layout/hProcess11"/>
    <dgm:cxn modelId="{56EFC406-E54B-4B3D-8E76-B276F8B0A658}" type="presParOf" srcId="{98043D9D-140C-4611-B083-7D4A6D5BA85F}" destId="{F9602EA4-FE36-4670-981A-EE916D2E82E7}" srcOrd="9" destOrd="0" presId="urn:microsoft.com/office/officeart/2005/8/layout/hProcess11"/>
    <dgm:cxn modelId="{8B1238EE-DA5F-4B48-AF1D-43F693F28CCC}" type="presParOf" srcId="{98043D9D-140C-4611-B083-7D4A6D5BA85F}" destId="{0D06F2E7-44FF-4AF3-A8D8-19AEF0117D27}" srcOrd="10" destOrd="0" presId="urn:microsoft.com/office/officeart/2005/8/layout/hProcess11"/>
    <dgm:cxn modelId="{08B46058-EEB7-4B81-A24E-C250FC350037}" type="presParOf" srcId="{0D06F2E7-44FF-4AF3-A8D8-19AEF0117D27}" destId="{C564E85D-2169-48F2-A5EA-DF4CC2219362}" srcOrd="0" destOrd="0" presId="urn:microsoft.com/office/officeart/2005/8/layout/hProcess11"/>
    <dgm:cxn modelId="{7EE2E797-42AA-47E7-B23F-0B76FBE70CDC}" type="presParOf" srcId="{0D06F2E7-44FF-4AF3-A8D8-19AEF0117D27}" destId="{E886A7FB-5B90-4181-8B49-A32CC22590A4}" srcOrd="1" destOrd="0" presId="urn:microsoft.com/office/officeart/2005/8/layout/hProcess11"/>
    <dgm:cxn modelId="{982E81E1-0B88-489D-86C0-1EBE8A6A7F1A}" type="presParOf" srcId="{0D06F2E7-44FF-4AF3-A8D8-19AEF0117D27}" destId="{346E9448-3165-4AB3-818C-D59A0F2A8EE5}" srcOrd="2" destOrd="0" presId="urn:microsoft.com/office/officeart/2005/8/layout/hProcess11"/>
    <dgm:cxn modelId="{74391C0E-684A-420C-A808-B09E440CC3B2}" type="presParOf" srcId="{98043D9D-140C-4611-B083-7D4A6D5BA85F}" destId="{791E21D3-9F4A-4B48-B19C-143746E29E3B}" srcOrd="11" destOrd="0" presId="urn:microsoft.com/office/officeart/2005/8/layout/hProcess11"/>
    <dgm:cxn modelId="{C27EAEDA-E547-465C-84C0-EEF15512905F}" type="presParOf" srcId="{98043D9D-140C-4611-B083-7D4A6D5BA85F}" destId="{D6EAB48D-A4BD-4147-9FBA-73817615E88E}" srcOrd="12" destOrd="0" presId="urn:microsoft.com/office/officeart/2005/8/layout/hProcess11"/>
    <dgm:cxn modelId="{F8A03A8B-D632-4161-888F-4DECA3015476}" type="presParOf" srcId="{D6EAB48D-A4BD-4147-9FBA-73817615E88E}" destId="{09EF2522-76BB-4EA2-B0D2-2943B2CEAA09}" srcOrd="0" destOrd="0" presId="urn:microsoft.com/office/officeart/2005/8/layout/hProcess11"/>
    <dgm:cxn modelId="{4A8B74F2-3586-4B11-BA8C-A865EA4F320D}" type="presParOf" srcId="{D6EAB48D-A4BD-4147-9FBA-73817615E88E}" destId="{A1BB272C-C0E0-4C4F-86BA-A2D7E40919F5}" srcOrd="1" destOrd="0" presId="urn:microsoft.com/office/officeart/2005/8/layout/hProcess11"/>
    <dgm:cxn modelId="{3A3D60E3-B036-4B91-8149-06F24832175D}" type="presParOf" srcId="{D6EAB48D-A4BD-4147-9FBA-73817615E88E}" destId="{59EEDF44-5C35-48BE-A80F-B1717264A37D}" srcOrd="2" destOrd="0" presId="urn:microsoft.com/office/officeart/2005/8/layout/hProcess11"/>
    <dgm:cxn modelId="{DC960CD1-8769-4AF5-B833-716D427AE359}" type="presParOf" srcId="{98043D9D-140C-4611-B083-7D4A6D5BA85F}" destId="{DE2C0DF2-E580-416F-8334-B52A459CE292}" srcOrd="13" destOrd="0" presId="urn:microsoft.com/office/officeart/2005/8/layout/hProcess11"/>
    <dgm:cxn modelId="{2922358E-14D7-4F82-8567-406F6345A9B9}" type="presParOf" srcId="{98043D9D-140C-4611-B083-7D4A6D5BA85F}" destId="{A123AE78-1FD5-42A0-8FAE-9A43EC380FAA}" srcOrd="14" destOrd="0" presId="urn:microsoft.com/office/officeart/2005/8/layout/hProcess11"/>
    <dgm:cxn modelId="{C255B8AE-B524-4EBD-954A-756A5E5E484D}" type="presParOf" srcId="{A123AE78-1FD5-42A0-8FAE-9A43EC380FAA}" destId="{FB724DA2-9397-424E-A0AA-CAF8CB634FF1}" srcOrd="0" destOrd="0" presId="urn:microsoft.com/office/officeart/2005/8/layout/hProcess11"/>
    <dgm:cxn modelId="{3293B8C3-E2E8-497B-9138-B4695E32424F}" type="presParOf" srcId="{A123AE78-1FD5-42A0-8FAE-9A43EC380FAA}" destId="{C60DEE96-3719-4641-BA60-04539FDB2474}" srcOrd="1" destOrd="0" presId="urn:microsoft.com/office/officeart/2005/8/layout/hProcess11"/>
    <dgm:cxn modelId="{D716A023-EA7E-4EAD-8AC6-D8A8BC322F2B}" type="presParOf" srcId="{A123AE78-1FD5-42A0-8FAE-9A43EC380FAA}" destId="{05C34426-D459-4530-9CA2-08D4D59A3DC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155EE-1004-4AE8-8073-3D514014FA94}">
      <dsp:nvSpPr>
        <dsp:cNvPr id="0" name=""/>
        <dsp:cNvSpPr/>
      </dsp:nvSpPr>
      <dsp:spPr>
        <a:xfrm>
          <a:off x="0" y="640452"/>
          <a:ext cx="8418747" cy="85393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DA195-4B8D-4210-BCE7-2C928C9153B2}">
      <dsp:nvSpPr>
        <dsp:cNvPr id="0" name=""/>
        <dsp:cNvSpPr/>
      </dsp:nvSpPr>
      <dsp:spPr>
        <a:xfrm>
          <a:off x="2127" y="0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Prinsipper for portefølje-utvikling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Feb 22</a:t>
          </a:r>
        </a:p>
      </dsp:txBody>
      <dsp:txXfrm>
        <a:off x="2127" y="0"/>
        <a:ext cx="805597" cy="853936"/>
      </dsp:txXfrm>
    </dsp:sp>
    <dsp:sp modelId="{232D5947-16F6-4DDF-ABEF-614CF4918B09}">
      <dsp:nvSpPr>
        <dsp:cNvPr id="0" name=""/>
        <dsp:cNvSpPr/>
      </dsp:nvSpPr>
      <dsp:spPr>
        <a:xfrm>
          <a:off x="298184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CEA7D-E1A9-4FEA-A4D2-291BA455D505}">
      <dsp:nvSpPr>
        <dsp:cNvPr id="0" name=""/>
        <dsp:cNvSpPr/>
      </dsp:nvSpPr>
      <dsp:spPr>
        <a:xfrm>
          <a:off x="848004" y="1280904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Kvalitets-indikatorer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Juni 22</a:t>
          </a:r>
        </a:p>
      </dsp:txBody>
      <dsp:txXfrm>
        <a:off x="848004" y="1280904"/>
        <a:ext cx="805597" cy="853936"/>
      </dsp:txXfrm>
    </dsp:sp>
    <dsp:sp modelId="{D461C210-ADFA-4CDC-821F-9585A026C59B}">
      <dsp:nvSpPr>
        <dsp:cNvPr id="0" name=""/>
        <dsp:cNvSpPr/>
      </dsp:nvSpPr>
      <dsp:spPr>
        <a:xfrm>
          <a:off x="1144061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9BD8C-41D3-468E-924D-F6826816DFE0}">
      <dsp:nvSpPr>
        <dsp:cNvPr id="0" name=""/>
        <dsp:cNvSpPr/>
      </dsp:nvSpPr>
      <dsp:spPr>
        <a:xfrm>
          <a:off x="1693882" y="0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Revisjon emne-portefølje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Okt 22</a:t>
          </a:r>
        </a:p>
      </dsp:txBody>
      <dsp:txXfrm>
        <a:off x="1693882" y="0"/>
        <a:ext cx="805597" cy="853936"/>
      </dsp:txXfrm>
    </dsp:sp>
    <dsp:sp modelId="{BAFCB461-4AA1-441D-ABA2-22CA67BDD538}">
      <dsp:nvSpPr>
        <dsp:cNvPr id="0" name=""/>
        <dsp:cNvSpPr/>
      </dsp:nvSpPr>
      <dsp:spPr>
        <a:xfrm>
          <a:off x="1989939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95814-17B6-4B26-BB46-4C04D5F98E8A}">
      <dsp:nvSpPr>
        <dsp:cNvPr id="0" name=""/>
        <dsp:cNvSpPr/>
      </dsp:nvSpPr>
      <dsp:spPr>
        <a:xfrm>
          <a:off x="2539759" y="1280904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Kvalitets-melding/ handlings-planer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Des 22</a:t>
          </a:r>
        </a:p>
      </dsp:txBody>
      <dsp:txXfrm>
        <a:off x="2539759" y="1280904"/>
        <a:ext cx="805597" cy="853936"/>
      </dsp:txXfrm>
    </dsp:sp>
    <dsp:sp modelId="{869E3CC3-71AD-4E4C-B33A-06B29D745BD7}">
      <dsp:nvSpPr>
        <dsp:cNvPr id="0" name=""/>
        <dsp:cNvSpPr/>
      </dsp:nvSpPr>
      <dsp:spPr>
        <a:xfrm>
          <a:off x="2835816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E3208-8A4F-451F-89BF-5525D10E32F4}">
      <dsp:nvSpPr>
        <dsp:cNvPr id="0" name=""/>
        <dsp:cNvSpPr/>
      </dsp:nvSpPr>
      <dsp:spPr>
        <a:xfrm>
          <a:off x="3385637" y="0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Dialogmøter institutt/ program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Feb 23</a:t>
          </a:r>
        </a:p>
      </dsp:txBody>
      <dsp:txXfrm>
        <a:off x="3385637" y="0"/>
        <a:ext cx="805597" cy="853936"/>
      </dsp:txXfrm>
    </dsp:sp>
    <dsp:sp modelId="{64708A05-58E3-422D-9E5C-E9976CB8DA77}">
      <dsp:nvSpPr>
        <dsp:cNvPr id="0" name=""/>
        <dsp:cNvSpPr/>
      </dsp:nvSpPr>
      <dsp:spPr>
        <a:xfrm>
          <a:off x="3681694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F189C-B13D-43A6-8D5E-003CE86B64EA}">
      <dsp:nvSpPr>
        <dsp:cNvPr id="0" name=""/>
        <dsp:cNvSpPr/>
      </dsp:nvSpPr>
      <dsp:spPr>
        <a:xfrm>
          <a:off x="4231514" y="1280904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/>
            <a:t>Kartlegging v/intervju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Mars 23</a:t>
          </a:r>
        </a:p>
      </dsp:txBody>
      <dsp:txXfrm>
        <a:off x="4231514" y="1280904"/>
        <a:ext cx="805597" cy="853936"/>
      </dsp:txXfrm>
    </dsp:sp>
    <dsp:sp modelId="{74AAE9FB-470C-4FB4-8C3F-86BF70DC5495}">
      <dsp:nvSpPr>
        <dsp:cNvPr id="0" name=""/>
        <dsp:cNvSpPr/>
      </dsp:nvSpPr>
      <dsp:spPr>
        <a:xfrm>
          <a:off x="4527571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88BEA-8B6E-4353-90F6-0EDF29EA4F54}">
      <dsp:nvSpPr>
        <dsp:cNvPr id="0" name=""/>
        <dsp:cNvSpPr/>
      </dsp:nvSpPr>
      <dsp:spPr>
        <a:xfrm>
          <a:off x="5077392" y="0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Seminar utdannings-ledere - diskusjon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April 23</a:t>
          </a:r>
        </a:p>
      </dsp:txBody>
      <dsp:txXfrm>
        <a:off x="5077392" y="0"/>
        <a:ext cx="805597" cy="853936"/>
      </dsp:txXfrm>
    </dsp:sp>
    <dsp:sp modelId="{AC5E9AF8-FE3D-46A8-9DF2-5670AC325D6F}">
      <dsp:nvSpPr>
        <dsp:cNvPr id="0" name=""/>
        <dsp:cNvSpPr/>
      </dsp:nvSpPr>
      <dsp:spPr>
        <a:xfrm>
          <a:off x="5373449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D9B94-8D95-4ECF-A597-723CED5A022C}">
      <dsp:nvSpPr>
        <dsp:cNvPr id="0" name=""/>
        <dsp:cNvSpPr/>
      </dsp:nvSpPr>
      <dsp:spPr>
        <a:xfrm>
          <a:off x="5923269" y="1280904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 Ledergruppe + forankring i org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Mai 23</a:t>
          </a:r>
        </a:p>
      </dsp:txBody>
      <dsp:txXfrm>
        <a:off x="5923269" y="1280904"/>
        <a:ext cx="805597" cy="853936"/>
      </dsp:txXfrm>
    </dsp:sp>
    <dsp:sp modelId="{3FCB5539-1394-4B13-A923-2397D51A29A2}">
      <dsp:nvSpPr>
        <dsp:cNvPr id="0" name=""/>
        <dsp:cNvSpPr/>
      </dsp:nvSpPr>
      <dsp:spPr>
        <a:xfrm>
          <a:off x="6219326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2AC9C-7D54-4713-A3AF-FECDA5EAD96A}">
      <dsp:nvSpPr>
        <dsp:cNvPr id="0" name=""/>
        <dsp:cNvSpPr/>
      </dsp:nvSpPr>
      <dsp:spPr>
        <a:xfrm>
          <a:off x="6769147" y="0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Seminar 2 utdannings-ledere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Juni 23</a:t>
          </a:r>
        </a:p>
      </dsp:txBody>
      <dsp:txXfrm>
        <a:off x="6769147" y="0"/>
        <a:ext cx="805597" cy="853936"/>
      </dsp:txXfrm>
    </dsp:sp>
    <dsp:sp modelId="{680BC486-0A20-488D-A63A-733D0B9BD932}">
      <dsp:nvSpPr>
        <dsp:cNvPr id="0" name=""/>
        <dsp:cNvSpPr/>
      </dsp:nvSpPr>
      <dsp:spPr>
        <a:xfrm>
          <a:off x="7065204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EEA11-E026-4C76-82A4-1628B03C06E8}">
      <dsp:nvSpPr>
        <dsp:cNvPr id="0" name=""/>
        <dsp:cNvSpPr/>
      </dsp:nvSpPr>
      <dsp:spPr>
        <a:xfrm>
          <a:off x="0" y="1084132"/>
          <a:ext cx="8711986" cy="1445509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37219-9905-45CA-924F-A24CA8FB6F62}">
      <dsp:nvSpPr>
        <dsp:cNvPr id="0" name=""/>
        <dsp:cNvSpPr/>
      </dsp:nvSpPr>
      <dsp:spPr>
        <a:xfrm>
          <a:off x="2218" y="0"/>
          <a:ext cx="1173458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/>
            <a:t>1.Juli 2023 Dekanen vedtar tiltak som skal utredes</a:t>
          </a:r>
        </a:p>
      </dsp:txBody>
      <dsp:txXfrm>
        <a:off x="2218" y="0"/>
        <a:ext cx="1173458" cy="1445509"/>
      </dsp:txXfrm>
    </dsp:sp>
    <dsp:sp modelId="{ACCCC17A-C86D-4BFB-A055-5190C6DA4A55}">
      <dsp:nvSpPr>
        <dsp:cNvPr id="0" name=""/>
        <dsp:cNvSpPr/>
      </dsp:nvSpPr>
      <dsp:spPr>
        <a:xfrm>
          <a:off x="408258" y="1626198"/>
          <a:ext cx="361377" cy="3613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AB5BB-9798-42B1-9F59-5BE71D42C70A}">
      <dsp:nvSpPr>
        <dsp:cNvPr id="0" name=""/>
        <dsp:cNvSpPr/>
      </dsp:nvSpPr>
      <dsp:spPr>
        <a:xfrm>
          <a:off x="1219417" y="2168264"/>
          <a:ext cx="874814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/>
            <a:t>3. Juli 2023 Arbeids-grupper og bestillinger sendes</a:t>
          </a:r>
        </a:p>
      </dsp:txBody>
      <dsp:txXfrm>
        <a:off x="1219417" y="2168264"/>
        <a:ext cx="874814" cy="1445509"/>
      </dsp:txXfrm>
    </dsp:sp>
    <dsp:sp modelId="{B9323CE1-C839-4E72-B2FD-C82B98D602CE}">
      <dsp:nvSpPr>
        <dsp:cNvPr id="0" name=""/>
        <dsp:cNvSpPr/>
      </dsp:nvSpPr>
      <dsp:spPr>
        <a:xfrm>
          <a:off x="1476135" y="1626198"/>
          <a:ext cx="361377" cy="361377"/>
        </a:xfrm>
        <a:prstGeom prst="ellipse">
          <a:avLst/>
        </a:prstGeom>
        <a:solidFill>
          <a:schemeClr val="accent2">
            <a:hueOff val="-1239975"/>
            <a:satOff val="-4024"/>
            <a:lumOff val="26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D3E99-5181-4D36-A56E-818254736665}">
      <dsp:nvSpPr>
        <dsp:cNvPr id="0" name=""/>
        <dsp:cNvSpPr/>
      </dsp:nvSpPr>
      <dsp:spPr>
        <a:xfrm>
          <a:off x="2137972" y="0"/>
          <a:ext cx="874814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/>
            <a:t>6.Sept Allmøte</a:t>
          </a:r>
        </a:p>
      </dsp:txBody>
      <dsp:txXfrm>
        <a:off x="2137972" y="0"/>
        <a:ext cx="874814" cy="1445509"/>
      </dsp:txXfrm>
    </dsp:sp>
    <dsp:sp modelId="{D7E522DB-77AF-45F9-BCCC-6C6CE3BFD768}">
      <dsp:nvSpPr>
        <dsp:cNvPr id="0" name=""/>
        <dsp:cNvSpPr/>
      </dsp:nvSpPr>
      <dsp:spPr>
        <a:xfrm>
          <a:off x="2394690" y="1626198"/>
          <a:ext cx="361377" cy="361377"/>
        </a:xfrm>
        <a:prstGeom prst="ellipse">
          <a:avLst/>
        </a:prstGeom>
        <a:solidFill>
          <a:schemeClr val="accent2">
            <a:hueOff val="-2479951"/>
            <a:satOff val="-8049"/>
            <a:lumOff val="53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127EA-8581-4B37-A7DF-D0FAA973F4A9}">
      <dsp:nvSpPr>
        <dsp:cNvPr id="0" name=""/>
        <dsp:cNvSpPr/>
      </dsp:nvSpPr>
      <dsp:spPr>
        <a:xfrm>
          <a:off x="3056527" y="2168264"/>
          <a:ext cx="874814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/>
            <a:t>1.Oktober Leveranse arbeids-grupper</a:t>
          </a:r>
        </a:p>
      </dsp:txBody>
      <dsp:txXfrm>
        <a:off x="3056527" y="2168264"/>
        <a:ext cx="874814" cy="1445509"/>
      </dsp:txXfrm>
    </dsp:sp>
    <dsp:sp modelId="{717F107B-DC43-4C0A-B11D-F6558623507C}">
      <dsp:nvSpPr>
        <dsp:cNvPr id="0" name=""/>
        <dsp:cNvSpPr/>
      </dsp:nvSpPr>
      <dsp:spPr>
        <a:xfrm>
          <a:off x="3313246" y="1626198"/>
          <a:ext cx="361377" cy="361377"/>
        </a:xfrm>
        <a:prstGeom prst="ellipse">
          <a:avLst/>
        </a:prstGeom>
        <a:solidFill>
          <a:schemeClr val="accent2">
            <a:hueOff val="-3719926"/>
            <a:satOff val="-12073"/>
            <a:lumOff val="80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FFCC8-61EB-4C63-9AA3-6B1F8A5772CE}">
      <dsp:nvSpPr>
        <dsp:cNvPr id="0" name=""/>
        <dsp:cNvSpPr/>
      </dsp:nvSpPr>
      <dsp:spPr>
        <a:xfrm>
          <a:off x="3975082" y="0"/>
          <a:ext cx="1107821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/>
            <a:t>4. okt. Styreseminar – presentasjon tiltak</a:t>
          </a:r>
        </a:p>
      </dsp:txBody>
      <dsp:txXfrm>
        <a:off x="3975082" y="0"/>
        <a:ext cx="1107821" cy="1445509"/>
      </dsp:txXfrm>
    </dsp:sp>
    <dsp:sp modelId="{03FAF447-E644-4B29-B485-5CB23208A53A}">
      <dsp:nvSpPr>
        <dsp:cNvPr id="0" name=""/>
        <dsp:cNvSpPr/>
      </dsp:nvSpPr>
      <dsp:spPr>
        <a:xfrm>
          <a:off x="4348304" y="1626198"/>
          <a:ext cx="361377" cy="361377"/>
        </a:xfrm>
        <a:prstGeom prst="ellipse">
          <a:avLst/>
        </a:prstGeom>
        <a:solidFill>
          <a:schemeClr val="accent2">
            <a:hueOff val="-4959901"/>
            <a:satOff val="-16098"/>
            <a:lumOff val="107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4E85D-2169-48F2-A5EA-DF4CC2219362}">
      <dsp:nvSpPr>
        <dsp:cNvPr id="0" name=""/>
        <dsp:cNvSpPr/>
      </dsp:nvSpPr>
      <dsp:spPr>
        <a:xfrm>
          <a:off x="5126644" y="2168264"/>
          <a:ext cx="874814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 err="1"/>
            <a:t>Okt</a:t>
          </a:r>
          <a:r>
            <a:rPr lang="nb-NO" sz="1100" kern="1200" dirty="0"/>
            <a:t>-Nov Forankring </a:t>
          </a:r>
          <a:r>
            <a:rPr lang="nb-NO" sz="1100" kern="1200" dirty="0" err="1"/>
            <a:t>organisa-sjonen</a:t>
          </a:r>
          <a:endParaRPr lang="nb-NO" sz="1100" kern="1200" dirty="0"/>
        </a:p>
      </dsp:txBody>
      <dsp:txXfrm>
        <a:off x="5126644" y="2168264"/>
        <a:ext cx="874814" cy="1445509"/>
      </dsp:txXfrm>
    </dsp:sp>
    <dsp:sp modelId="{E886A7FB-5B90-4181-8B49-A32CC22590A4}">
      <dsp:nvSpPr>
        <dsp:cNvPr id="0" name=""/>
        <dsp:cNvSpPr/>
      </dsp:nvSpPr>
      <dsp:spPr>
        <a:xfrm>
          <a:off x="5383363" y="1626198"/>
          <a:ext cx="361377" cy="361377"/>
        </a:xfrm>
        <a:prstGeom prst="ellipse">
          <a:avLst/>
        </a:prstGeom>
        <a:solidFill>
          <a:schemeClr val="accent2">
            <a:hueOff val="-6199877"/>
            <a:satOff val="-20122"/>
            <a:lumOff val="134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F2522-76BB-4EA2-B0D2-2943B2CEAA09}">
      <dsp:nvSpPr>
        <dsp:cNvPr id="0" name=""/>
        <dsp:cNvSpPr/>
      </dsp:nvSpPr>
      <dsp:spPr>
        <a:xfrm>
          <a:off x="6045199" y="0"/>
          <a:ext cx="874814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/>
            <a:t>1.Des Vedtak portefølje-endringer</a:t>
          </a:r>
        </a:p>
      </dsp:txBody>
      <dsp:txXfrm>
        <a:off x="6045199" y="0"/>
        <a:ext cx="874814" cy="1445509"/>
      </dsp:txXfrm>
    </dsp:sp>
    <dsp:sp modelId="{A1BB272C-C0E0-4C4F-86BA-A2D7E40919F5}">
      <dsp:nvSpPr>
        <dsp:cNvPr id="0" name=""/>
        <dsp:cNvSpPr/>
      </dsp:nvSpPr>
      <dsp:spPr>
        <a:xfrm>
          <a:off x="6301918" y="1626198"/>
          <a:ext cx="361377" cy="361377"/>
        </a:xfrm>
        <a:prstGeom prst="ellipse">
          <a:avLst/>
        </a:prstGeom>
        <a:solidFill>
          <a:schemeClr val="accent2">
            <a:hueOff val="-7439852"/>
            <a:satOff val="-24147"/>
            <a:lumOff val="16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24DA2-9397-424E-A0AA-CAF8CB634FF1}">
      <dsp:nvSpPr>
        <dsp:cNvPr id="0" name=""/>
        <dsp:cNvSpPr/>
      </dsp:nvSpPr>
      <dsp:spPr>
        <a:xfrm>
          <a:off x="6963754" y="2168264"/>
          <a:ext cx="874814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/>
            <a:t>1.Februar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/>
            <a:t>Innmelding portefølje-endringer 25/26</a:t>
          </a:r>
        </a:p>
      </dsp:txBody>
      <dsp:txXfrm>
        <a:off x="6963754" y="2168264"/>
        <a:ext cx="874814" cy="1445509"/>
      </dsp:txXfrm>
    </dsp:sp>
    <dsp:sp modelId="{C60DEE96-3719-4641-BA60-04539FDB2474}">
      <dsp:nvSpPr>
        <dsp:cNvPr id="0" name=""/>
        <dsp:cNvSpPr/>
      </dsp:nvSpPr>
      <dsp:spPr>
        <a:xfrm>
          <a:off x="7220473" y="1626198"/>
          <a:ext cx="361377" cy="361377"/>
        </a:xfrm>
        <a:prstGeom prst="ellipse">
          <a:avLst/>
        </a:prstGeom>
        <a:solidFill>
          <a:schemeClr val="accent2">
            <a:hueOff val="-8679827"/>
            <a:satOff val="-28171"/>
            <a:lumOff val="188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05EC2AE0-B44F-054E-BFCD-76CABF1D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71B43E3-0CFC-1744-898D-8BFB6751A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CB60B315-8747-3D4A-B631-78885B903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B542A489-F3D2-C548-950A-36FB292BF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2C5FD02-ABC7-DC40-AB2C-6439D5A58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1F31E274-9051-D14F-8975-C186AEDC0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434436D4-0315-0747-8EE7-1FEDFC66B2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03196" y="205979"/>
            <a:ext cx="85231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03196" y="943276"/>
            <a:ext cx="8523170" cy="365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6" name="Bilde 5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1200329"/>
          </a:xfrm>
        </p:spPr>
        <p:txBody>
          <a:bodyPr/>
          <a:lstStyle/>
          <a:p>
            <a:r>
              <a:rPr lang="nb-NO" dirty="0"/>
              <a:t>Oppfølging økonomitiltak utdanningsområdet NV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5416" y="2201703"/>
            <a:ext cx="7772400" cy="1314450"/>
          </a:xfrm>
        </p:spPr>
        <p:txBody>
          <a:bodyPr>
            <a:normAutofit/>
          </a:bodyPr>
          <a:lstStyle/>
          <a:p>
            <a:r>
              <a:rPr lang="nb-NO" sz="2400" dirty="0"/>
              <a:t>Prodekan Karina Mathisen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9070A41-1D3B-014A-A244-E11745070860}"/>
              </a:ext>
            </a:extLst>
          </p:cNvPr>
          <p:cNvSpPr txBox="1"/>
          <p:nvPr/>
        </p:nvSpPr>
        <p:spPr>
          <a:xfrm rot="16200000">
            <a:off x="7295730" y="1528836"/>
            <a:ext cx="29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ei betre verd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6D31-A8FC-72C8-12D2-D562F117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833178"/>
          </a:xfrm>
        </p:spPr>
        <p:txBody>
          <a:bodyPr/>
          <a:lstStyle/>
          <a:p>
            <a:r>
              <a:rPr lang="nb-NO" sz="2400" dirty="0"/>
              <a:t>Mandat arbeidsgruppe innhold ÅBIKJ etter nedleggelse ÅMEDBIO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C18B9-8AC7-6D17-B0FB-131CE6F24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313542"/>
            <a:ext cx="8418747" cy="3310497"/>
          </a:xfrm>
        </p:spPr>
        <p:txBody>
          <a:bodyPr/>
          <a:lstStyle/>
          <a:p>
            <a:pPr marL="0" indent="0">
              <a:buNone/>
            </a:pPr>
            <a:r>
              <a:rPr lang="nb-NO" sz="1600" dirty="0"/>
              <a:t>Følgende skal utredes:</a:t>
            </a:r>
          </a:p>
          <a:p>
            <a:pPr marL="0" indent="0">
              <a:buNone/>
            </a:pPr>
            <a:endParaRPr lang="nb-NO" sz="1600" dirty="0"/>
          </a:p>
          <a:p>
            <a:pPr>
              <a:buFont typeface="+mj-lt"/>
              <a:buAutoNum type="arabicPeriod"/>
            </a:pPr>
            <a:r>
              <a:rPr lang="nb-NO" sz="1600" dirty="0"/>
              <a:t>Foreslå emner inn i årstudiet som er relevant for å kunne gå videre på NVs studieprogram.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Foreslå emner som krever mindre ressursbruk enn i dagens årstudier ved NV.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Vurdere navnet på årstudiet.</a:t>
            </a:r>
          </a:p>
          <a:p>
            <a:pPr>
              <a:buFont typeface="+mj-lt"/>
              <a:buAutoNum type="arabicPeriod"/>
            </a:pPr>
            <a:r>
              <a:rPr lang="nb-NO" sz="1600" dirty="0"/>
              <a:t>Vurdere om emner i Årstudiet i medisinsk og biologisk kjemi kan tas inn i studiet.</a:t>
            </a:r>
          </a:p>
          <a:p>
            <a:endParaRPr lang="nb-NO" sz="1600" dirty="0"/>
          </a:p>
          <a:p>
            <a:endParaRPr lang="nb-NO" sz="1600" dirty="0"/>
          </a:p>
          <a:p>
            <a:pPr marL="0" indent="0">
              <a:buNone/>
            </a:pPr>
            <a:r>
              <a:rPr lang="nb-NO" sz="1600" dirty="0"/>
              <a:t>Hallstein Hemmer, IKJ (Leder)</a:t>
            </a:r>
          </a:p>
          <a:p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871069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9992-B766-1F96-5400-41691D891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26" y="-55305"/>
            <a:ext cx="8418747" cy="463846"/>
          </a:xfrm>
        </p:spPr>
        <p:txBody>
          <a:bodyPr/>
          <a:lstStyle/>
          <a:p>
            <a:r>
              <a:rPr lang="nb-NO" sz="2400" dirty="0"/>
              <a:t>Tidslinje prosesser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E6406A4-077C-AA1F-2341-E0BFD49DE3AA}"/>
              </a:ext>
            </a:extLst>
          </p:cNvPr>
          <p:cNvSpPr/>
          <p:nvPr/>
        </p:nvSpPr>
        <p:spPr>
          <a:xfrm>
            <a:off x="101600" y="1079500"/>
            <a:ext cx="4038600" cy="273666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89D4CA4-F68B-65F1-B606-F6ADAD9B9E72}"/>
              </a:ext>
            </a:extLst>
          </p:cNvPr>
          <p:cNvSpPr/>
          <p:nvPr/>
        </p:nvSpPr>
        <p:spPr>
          <a:xfrm>
            <a:off x="4216400" y="1079500"/>
            <a:ext cx="4616450" cy="306032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5B0EA0-6470-09A3-86B1-9CA57102B2CA}"/>
              </a:ext>
            </a:extLst>
          </p:cNvPr>
          <p:cNvSpPr txBox="1"/>
          <p:nvPr/>
        </p:nvSpPr>
        <p:spPr>
          <a:xfrm>
            <a:off x="4057650" y="847232"/>
            <a:ext cx="58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BBD35-E1BD-823A-2096-99CD37CDA493}"/>
              </a:ext>
            </a:extLst>
          </p:cNvPr>
          <p:cNvSpPr txBox="1"/>
          <p:nvPr/>
        </p:nvSpPr>
        <p:spPr>
          <a:xfrm>
            <a:off x="4292600" y="1353166"/>
            <a:ext cx="180975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50" dirty="0"/>
              <a:t>1.feb </a:t>
            </a:r>
          </a:p>
          <a:p>
            <a:pPr algn="ctr"/>
            <a:r>
              <a:rPr lang="nb-NO" sz="1050" dirty="0"/>
              <a:t>NTNU forhåndsinnmelding nedleggelse/opprettelse studieprogram 25/26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5F949B-1044-CC73-F847-3423BD6EEF05}"/>
              </a:ext>
            </a:extLst>
          </p:cNvPr>
          <p:cNvCxnSpPr/>
          <p:nvPr/>
        </p:nvCxnSpPr>
        <p:spPr>
          <a:xfrm>
            <a:off x="5048250" y="1035050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3A6151B-8FCB-510D-D9A8-3D3DB317D5F5}"/>
              </a:ext>
            </a:extLst>
          </p:cNvPr>
          <p:cNvSpPr txBox="1"/>
          <p:nvPr/>
        </p:nvSpPr>
        <p:spPr>
          <a:xfrm>
            <a:off x="2447925" y="1384583"/>
            <a:ext cx="170815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50" dirty="0"/>
              <a:t>1.des </a:t>
            </a:r>
          </a:p>
          <a:p>
            <a:pPr algn="ctr"/>
            <a:r>
              <a:rPr lang="nb-NO" sz="1050" dirty="0"/>
              <a:t>FUS forhåndsinnmelding nedleggelse/opprettelse studieprogram 25/26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D65147-EC80-FF4F-B48C-A8394DC35120}"/>
              </a:ext>
            </a:extLst>
          </p:cNvPr>
          <p:cNvCxnSpPr/>
          <p:nvPr/>
        </p:nvCxnSpPr>
        <p:spPr>
          <a:xfrm>
            <a:off x="3302000" y="1066467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14F21D-6610-EF6C-1CA8-46DFDFFF5FA8}"/>
              </a:ext>
            </a:extLst>
          </p:cNvPr>
          <p:cNvSpPr txBox="1"/>
          <p:nvPr/>
        </p:nvSpPr>
        <p:spPr>
          <a:xfrm>
            <a:off x="7435850" y="1429982"/>
            <a:ext cx="170815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50" dirty="0"/>
              <a:t>1.des </a:t>
            </a:r>
          </a:p>
          <a:p>
            <a:pPr algn="ctr"/>
            <a:r>
              <a:rPr lang="nb-NO" sz="1050" dirty="0"/>
              <a:t>FUS forhåndsinnmelding nedleggelse/opprettelse studieprogram 26/27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277308-43B7-2D00-8AA1-25FF087F00D1}"/>
              </a:ext>
            </a:extLst>
          </p:cNvPr>
          <p:cNvCxnSpPr/>
          <p:nvPr/>
        </p:nvCxnSpPr>
        <p:spPr>
          <a:xfrm>
            <a:off x="8289925" y="1111866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C62D1A0-DA66-6A8F-BFBA-9829C20CF155}"/>
              </a:ext>
            </a:extLst>
          </p:cNvPr>
          <p:cNvSpPr txBox="1"/>
          <p:nvPr/>
        </p:nvSpPr>
        <p:spPr>
          <a:xfrm>
            <a:off x="5826917" y="451311"/>
            <a:ext cx="1708148" cy="5770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50" dirty="0"/>
              <a:t>1.juni</a:t>
            </a:r>
          </a:p>
          <a:p>
            <a:pPr algn="ctr"/>
            <a:r>
              <a:rPr lang="nb-NO" sz="1050" dirty="0"/>
              <a:t>NTNU Full søknad om opprettelse/nedleggelse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6F4B4CF-A694-A387-B3D5-9E3534C053A5}"/>
              </a:ext>
            </a:extLst>
          </p:cNvPr>
          <p:cNvCxnSpPr/>
          <p:nvPr/>
        </p:nvCxnSpPr>
        <p:spPr>
          <a:xfrm>
            <a:off x="6635751" y="1035050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D44D692-1C99-2D1E-F59A-1186067272D6}"/>
              </a:ext>
            </a:extLst>
          </p:cNvPr>
          <p:cNvSpPr txBox="1"/>
          <p:nvPr/>
        </p:nvSpPr>
        <p:spPr>
          <a:xfrm>
            <a:off x="0" y="861132"/>
            <a:ext cx="58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2023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28AD35E-3DFF-F395-C26F-66F9883AC3CD}"/>
              </a:ext>
            </a:extLst>
          </p:cNvPr>
          <p:cNvSpPr/>
          <p:nvPr/>
        </p:nvSpPr>
        <p:spPr>
          <a:xfrm>
            <a:off x="83226" y="2091830"/>
            <a:ext cx="2402114" cy="347311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3 til 1 årstudium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C4FE9DDA-4F2D-2F5D-604D-E199E1EDCEE2}"/>
              </a:ext>
            </a:extLst>
          </p:cNvPr>
          <p:cNvSpPr/>
          <p:nvPr/>
        </p:nvSpPr>
        <p:spPr>
          <a:xfrm>
            <a:off x="107949" y="2576936"/>
            <a:ext cx="2395765" cy="347311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MSBIOTECH + FTMAMAT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B497F1F9-F76A-297D-7489-B43ACD666B5E}"/>
              </a:ext>
            </a:extLst>
          </p:cNvPr>
          <p:cNvSpPr/>
          <p:nvPr/>
        </p:nvSpPr>
        <p:spPr>
          <a:xfrm>
            <a:off x="68141" y="2912091"/>
            <a:ext cx="7305116" cy="347311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</a:t>
            </a:r>
            <a:r>
              <a:rPr lang="nb-NO" sz="1100" dirty="0" err="1"/>
              <a:t>MSc</a:t>
            </a:r>
            <a:r>
              <a:rPr lang="nb-NO" sz="1100" dirty="0"/>
              <a:t> IBA + nedleggelse BSC </a:t>
            </a:r>
            <a:r>
              <a:rPr lang="nb-NO" sz="1100" dirty="0" err="1"/>
              <a:t>biotek</a:t>
            </a:r>
            <a:endParaRPr lang="nb-NO" sz="1100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FC485CD3-8BE9-E2D3-94AD-99D46A18BAEC}"/>
              </a:ext>
            </a:extLst>
          </p:cNvPr>
          <p:cNvSpPr/>
          <p:nvPr/>
        </p:nvSpPr>
        <p:spPr>
          <a:xfrm>
            <a:off x="68142" y="3268012"/>
            <a:ext cx="2379784" cy="347311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MTKJ + MTMT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6B7C80B-97E1-CC93-246E-3F0003AA8F5E}"/>
              </a:ext>
            </a:extLst>
          </p:cNvPr>
          <p:cNvSpPr/>
          <p:nvPr/>
        </p:nvSpPr>
        <p:spPr>
          <a:xfrm>
            <a:off x="68141" y="4286371"/>
            <a:ext cx="1492146" cy="318845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Profil MSCHEMBI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205D4C1E-B413-63FC-F816-4EEC16AAA815}"/>
              </a:ext>
            </a:extLst>
          </p:cNvPr>
          <p:cNvSpPr/>
          <p:nvPr/>
        </p:nvSpPr>
        <p:spPr>
          <a:xfrm>
            <a:off x="68141" y="3921355"/>
            <a:ext cx="2372527" cy="318845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BBI +  BFY + BKJ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289831F-6107-D0BD-85D7-5991E4C17130}"/>
              </a:ext>
            </a:extLst>
          </p:cNvPr>
          <p:cNvSpPr/>
          <p:nvPr/>
        </p:nvSpPr>
        <p:spPr>
          <a:xfrm>
            <a:off x="5140324" y="3955796"/>
            <a:ext cx="3149601" cy="374410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bunting 2-årig master realfag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BD6A9C-A725-9F9C-0DA4-ABA9616398FC}"/>
              </a:ext>
            </a:extLst>
          </p:cNvPr>
          <p:cNvSpPr/>
          <p:nvPr/>
        </p:nvSpPr>
        <p:spPr>
          <a:xfrm>
            <a:off x="68142" y="3629841"/>
            <a:ext cx="2379784" cy="318845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FTHINGKJ +FTHINGMAT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EEA496A-42E0-704B-F3BD-13CEA5BAD281}"/>
              </a:ext>
            </a:extLst>
          </p:cNvPr>
          <p:cNvCxnSpPr/>
          <p:nvPr/>
        </p:nvCxnSpPr>
        <p:spPr>
          <a:xfrm>
            <a:off x="2440668" y="1028392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F2DB30F-E31E-A653-1358-4F9E3FDBA57F}"/>
              </a:ext>
            </a:extLst>
          </p:cNvPr>
          <p:cNvSpPr txBox="1"/>
          <p:nvPr/>
        </p:nvSpPr>
        <p:spPr>
          <a:xfrm>
            <a:off x="2133262" y="749305"/>
            <a:ext cx="614812" cy="2539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50" dirty="0"/>
              <a:t>1.okt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AB4842E0-B5AD-C722-E7D7-81FA07AB861A}"/>
              </a:ext>
            </a:extLst>
          </p:cNvPr>
          <p:cNvSpPr/>
          <p:nvPr/>
        </p:nvSpPr>
        <p:spPr>
          <a:xfrm>
            <a:off x="2499534" y="2018550"/>
            <a:ext cx="2512273" cy="410687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Høring 3 til 1 </a:t>
            </a:r>
            <a:r>
              <a:rPr lang="nb-NO" sz="1100" dirty="0" err="1"/>
              <a:t>årstudie</a:t>
            </a:r>
            <a:endParaRPr lang="nb-NO" sz="1100" dirty="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E915A728-3068-27AB-5AAE-8A3F8FB1F4EA}"/>
              </a:ext>
            </a:extLst>
          </p:cNvPr>
          <p:cNvSpPr/>
          <p:nvPr/>
        </p:nvSpPr>
        <p:spPr>
          <a:xfrm>
            <a:off x="2503714" y="3241644"/>
            <a:ext cx="2508093" cy="366054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Høring MTKJ + MTMT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4AF10F7D-A08E-A54C-13BF-C2E8B9963E76}"/>
              </a:ext>
            </a:extLst>
          </p:cNvPr>
          <p:cNvSpPr/>
          <p:nvPr/>
        </p:nvSpPr>
        <p:spPr>
          <a:xfrm>
            <a:off x="2543522" y="2549574"/>
            <a:ext cx="2468285" cy="358199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Høring MSBIOTECH + FTMAMAT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C37D0556-BF71-858E-6675-BBF16876612D}"/>
              </a:ext>
            </a:extLst>
          </p:cNvPr>
          <p:cNvSpPr/>
          <p:nvPr/>
        </p:nvSpPr>
        <p:spPr>
          <a:xfrm>
            <a:off x="2503714" y="3594557"/>
            <a:ext cx="2508093" cy="361239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Høring FTHINGKJ +FTHINGMAT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DDF16A5E-4604-9EED-ECE8-4A7B25799CA8}"/>
              </a:ext>
            </a:extLst>
          </p:cNvPr>
          <p:cNvSpPr/>
          <p:nvPr/>
        </p:nvSpPr>
        <p:spPr>
          <a:xfrm>
            <a:off x="2496456" y="3931467"/>
            <a:ext cx="2515351" cy="358199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Høring BBI +  BFY + BKJ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46D95572-7C25-B27D-9FC7-3C3CD6DA8C97}"/>
              </a:ext>
            </a:extLst>
          </p:cNvPr>
          <p:cNvSpPr/>
          <p:nvPr/>
        </p:nvSpPr>
        <p:spPr>
          <a:xfrm>
            <a:off x="1560287" y="4250483"/>
            <a:ext cx="776513" cy="374410"/>
          </a:xfrm>
          <a:prstGeom prst="rightArrow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700" dirty="0"/>
              <a:t>MSCHEMBI</a:t>
            </a:r>
          </a:p>
        </p:txBody>
      </p:sp>
    </p:spTree>
    <p:extLst>
      <p:ext uri="{BB962C8B-B14F-4D97-AF65-F5344CB8AC3E}">
        <p14:creationId xmlns:p14="http://schemas.microsoft.com/office/powerpoint/2010/main" val="1089268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4F127-6A29-221A-CCED-BCA8C23B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Tidslinje porteføljeendringer NV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855E52-4DCE-E90C-801E-237F43B687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906714"/>
              </p:ext>
            </p:extLst>
          </p:nvPr>
        </p:nvGraphicFramePr>
        <p:xfrm>
          <a:off x="301385" y="1010266"/>
          <a:ext cx="8711986" cy="3613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4070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F690D-BD57-080A-3094-8EE4332FC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skjer nå?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C3FCA-3E6B-9DB5-CF86-ADBA6A451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Arbeidsgrupper igangsatt og bestilling sendt institutt og program</a:t>
            </a:r>
          </a:p>
          <a:p>
            <a:r>
              <a:rPr lang="nb-NO" sz="2000" dirty="0"/>
              <a:t>Tiltak som utredes med arbeidsgrupper vil ikke vedtas før forslaget er diskutert</a:t>
            </a:r>
          </a:p>
          <a:p>
            <a:endParaRPr lang="nb-NO" sz="2000" dirty="0"/>
          </a:p>
          <a:p>
            <a:r>
              <a:rPr lang="nb-NO" sz="2000" dirty="0"/>
              <a:t>Kommunikasjon: allmøte og wiki-side</a:t>
            </a:r>
          </a:p>
          <a:p>
            <a:endParaRPr lang="nb-NO" sz="2000" dirty="0"/>
          </a:p>
          <a:p>
            <a:r>
              <a:rPr lang="nb-NO" sz="2000" dirty="0"/>
              <a:t>Vi skal ha gode prosesser for å ha tid til å utvikle gode og aktuelle studieprogram</a:t>
            </a:r>
          </a:p>
          <a:p>
            <a:endParaRPr lang="nb-NO" sz="2000" dirty="0"/>
          </a:p>
          <a:p>
            <a:r>
              <a:rPr lang="nb-NO" sz="2000" dirty="0"/>
              <a:t>Innmelding 1. februar 2024 gir oppstart nytt program fra 25/26</a:t>
            </a:r>
          </a:p>
          <a:p>
            <a:endParaRPr lang="nb-NO" sz="20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59498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EB3D-8D74-4241-940E-8254CEB8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/>
              <a:t>Økonomitiltak utdanningsområdet NV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D0ACD-1B29-43BA-B57A-AFEED0C52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b="1" u="sng" dirty="0"/>
              <a:t>Foreta en totalgjennomgang av programstruktur/studieprogramporteføljen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Avklare potensiale for sammenslåing av overlappende emner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Vurdere terminering av emner med få studenter/Gjennomgang av emneportefølje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Tilpasse mengde og type laboratorieundervisning til behovene i det enkelte studieprogram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682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5F8BE-6324-F964-D4E9-9A1254618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143431"/>
            <a:ext cx="8418747" cy="586957"/>
          </a:xfrm>
        </p:spPr>
        <p:txBody>
          <a:bodyPr/>
          <a:lstStyle/>
          <a:p>
            <a:r>
              <a:rPr lang="nb-NO" sz="3200" dirty="0"/>
              <a:t>Prosess evaluering NVs portefølje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1374-7677-6DCB-F55B-916A44CFD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863600"/>
            <a:ext cx="8418747" cy="3760440"/>
          </a:xfrm>
        </p:spPr>
        <p:txBody>
          <a:bodyPr/>
          <a:lstStyle/>
          <a:p>
            <a:r>
              <a:rPr lang="nb-NO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er et mål for fakultetet å ha en mer økonomisk bærekraftig og dynamisk portefølje som også gir rom for utviklingsarbeid. </a:t>
            </a:r>
          </a:p>
          <a:p>
            <a:endParaRPr lang="nb-NO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Porteføljeendringer som utløses av denne prosessen, vil tidligst ha innvirkning fra studieåret 2025/2026.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F67D05-9A43-1033-8192-2D12700E51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083304"/>
              </p:ext>
            </p:extLst>
          </p:nvPr>
        </p:nvGraphicFramePr>
        <p:xfrm>
          <a:off x="362626" y="1749733"/>
          <a:ext cx="8418747" cy="213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956E080C-829B-32C6-6962-78D68B5AFF18}"/>
              </a:ext>
            </a:extLst>
          </p:cNvPr>
          <p:cNvSpPr/>
          <p:nvPr/>
        </p:nvSpPr>
        <p:spPr>
          <a:xfrm>
            <a:off x="8261076" y="1684020"/>
            <a:ext cx="336550" cy="711200"/>
          </a:xfrm>
          <a:prstGeom prst="downArrow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A1EA61-0F5D-4D51-4873-14DE03124D87}"/>
              </a:ext>
            </a:extLst>
          </p:cNvPr>
          <p:cNvSpPr/>
          <p:nvPr/>
        </p:nvSpPr>
        <p:spPr>
          <a:xfrm>
            <a:off x="8013700" y="3168650"/>
            <a:ext cx="1022350" cy="654050"/>
          </a:xfrm>
          <a:prstGeom prst="ellipse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Arbeidsgrupper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BD5189-81F0-74E8-71E3-4CACB8D173E0}"/>
              </a:ext>
            </a:extLst>
          </p:cNvPr>
          <p:cNvSpPr/>
          <p:nvPr/>
        </p:nvSpPr>
        <p:spPr>
          <a:xfrm>
            <a:off x="8013700" y="3103880"/>
            <a:ext cx="967459" cy="718820"/>
          </a:xfrm>
          <a:prstGeom prst="rect">
            <a:avLst/>
          </a:prstGeom>
          <a:noFill/>
          <a:ln w="28575"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254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BFDA5-BE0A-4DE1-B981-DBB27A70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128416"/>
            <a:ext cx="8765775" cy="1077218"/>
          </a:xfrm>
        </p:spPr>
        <p:txBody>
          <a:bodyPr/>
          <a:lstStyle/>
          <a:p>
            <a:r>
              <a:rPr lang="nb-NO" sz="3200" dirty="0"/>
              <a:t>Mål: NV skal ha en portefølje som er effektiv, dynamisk og bidrar til samfunnsbehovet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58C43C-5F92-4DB5-B457-E357A93F77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678455"/>
              </p:ext>
            </p:extLst>
          </p:nvPr>
        </p:nvGraphicFramePr>
        <p:xfrm>
          <a:off x="301385" y="1260495"/>
          <a:ext cx="8519886" cy="3679407"/>
        </p:xfrm>
        <a:graphic>
          <a:graphicData uri="http://schemas.openxmlformats.org/drawingml/2006/table">
            <a:tbl>
              <a:tblPr firstRow="1" lastCol="1" bandRow="1">
                <a:tableStyleId>{21E4AEA4-8DFA-4A89-87EB-49C32662AFE0}</a:tableStyleId>
              </a:tblPr>
              <a:tblGrid>
                <a:gridCol w="2219055">
                  <a:extLst>
                    <a:ext uri="{9D8B030D-6E8A-4147-A177-3AD203B41FA5}">
                      <a16:colId xmlns:a16="http://schemas.microsoft.com/office/drawing/2014/main" val="2742978375"/>
                    </a:ext>
                  </a:extLst>
                </a:gridCol>
                <a:gridCol w="2093127">
                  <a:extLst>
                    <a:ext uri="{9D8B030D-6E8A-4147-A177-3AD203B41FA5}">
                      <a16:colId xmlns:a16="http://schemas.microsoft.com/office/drawing/2014/main" val="625542390"/>
                    </a:ext>
                  </a:extLst>
                </a:gridCol>
                <a:gridCol w="2103852">
                  <a:extLst>
                    <a:ext uri="{9D8B030D-6E8A-4147-A177-3AD203B41FA5}">
                      <a16:colId xmlns:a16="http://schemas.microsoft.com/office/drawing/2014/main" val="3059995899"/>
                    </a:ext>
                  </a:extLst>
                </a:gridCol>
                <a:gridCol w="2103852">
                  <a:extLst>
                    <a:ext uri="{9D8B030D-6E8A-4147-A177-3AD203B41FA5}">
                      <a16:colId xmlns:a16="http://schemas.microsoft.com/office/drawing/2014/main" val="3098860874"/>
                    </a:ext>
                  </a:extLst>
                </a:gridCol>
              </a:tblGrid>
              <a:tr h="387567"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</a:rPr>
                        <a:t>Utfordring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</a:rPr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</a:rPr>
                        <a:t>Mål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</a:rPr>
                        <a:t>Indikatorer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19479"/>
                  </a:ext>
                </a:extLst>
              </a:tr>
              <a:tr h="187943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1400" dirty="0"/>
                        <a:t>Utydelig portefølje, parallelle løp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Høy undervisningsbelastning, fremtidig reduksjon i vitenskapelig stab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Forenkling og effektivisering programportefølje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/>
                    </a:p>
                    <a:p>
                      <a:pPr algn="ctr"/>
                      <a:r>
                        <a:rPr lang="nb-NO" sz="1400" b="1" dirty="0"/>
                        <a:t>Tydelig profil og kompetansemål for våre studieprogram</a:t>
                      </a:r>
                    </a:p>
                    <a:p>
                      <a:pPr algn="ctr"/>
                      <a:endParaRPr lang="nb-NO" sz="1400" b="1" dirty="0"/>
                    </a:p>
                    <a:p>
                      <a:pPr algn="ctr"/>
                      <a:r>
                        <a:rPr lang="nb-NO" sz="1400" b="1" dirty="0"/>
                        <a:t>Mer tid til utvikling, implementering FTS tiltak</a:t>
                      </a:r>
                    </a:p>
                    <a:p>
                      <a:pPr algn="ctr"/>
                      <a:endParaRPr lang="nb-NO" sz="1400" b="1" dirty="0"/>
                    </a:p>
                    <a:p>
                      <a:pPr algn="ctr"/>
                      <a:endParaRPr lang="nb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Økt søkning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Lavere frafall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Styrket integrert bærekrafts-kompetanse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Tydeligere kontekstuell og helhetlig programtilpasset kompetanse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551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60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DEF78-AB49-C165-4DC6-988FA2BA9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99" y="38991"/>
            <a:ext cx="8418747" cy="525401"/>
          </a:xfrm>
        </p:spPr>
        <p:txBody>
          <a:bodyPr/>
          <a:lstStyle/>
          <a:p>
            <a:r>
              <a:rPr lang="nb-NO" sz="2800" dirty="0"/>
              <a:t>Vedtak NVs programportefølje – bestillinger 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6804F0-A22D-FBB4-F318-2566EBBBA1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100949"/>
              </p:ext>
            </p:extLst>
          </p:nvPr>
        </p:nvGraphicFramePr>
        <p:xfrm>
          <a:off x="163616" y="1200965"/>
          <a:ext cx="8816767" cy="26034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70610">
                  <a:extLst>
                    <a:ext uri="{9D8B030D-6E8A-4147-A177-3AD203B41FA5}">
                      <a16:colId xmlns:a16="http://schemas.microsoft.com/office/drawing/2014/main" val="2937380491"/>
                    </a:ext>
                  </a:extLst>
                </a:gridCol>
                <a:gridCol w="3773831">
                  <a:extLst>
                    <a:ext uri="{9D8B030D-6E8A-4147-A177-3AD203B41FA5}">
                      <a16:colId xmlns:a16="http://schemas.microsoft.com/office/drawing/2014/main" val="1125927843"/>
                    </a:ext>
                  </a:extLst>
                </a:gridCol>
                <a:gridCol w="1639997">
                  <a:extLst>
                    <a:ext uri="{9D8B030D-6E8A-4147-A177-3AD203B41FA5}">
                      <a16:colId xmlns:a16="http://schemas.microsoft.com/office/drawing/2014/main" val="1713558938"/>
                    </a:ext>
                  </a:extLst>
                </a:gridCol>
                <a:gridCol w="932329">
                  <a:extLst>
                    <a:ext uri="{9D8B030D-6E8A-4147-A177-3AD203B41FA5}">
                      <a16:colId xmlns:a16="http://schemas.microsoft.com/office/drawing/2014/main" val="2997296152"/>
                    </a:ext>
                  </a:extLst>
                </a:gridCol>
              </a:tblGrid>
              <a:tr h="378424">
                <a:tc>
                  <a:txBody>
                    <a:bodyPr/>
                    <a:lstStyle/>
                    <a:p>
                      <a:r>
                        <a:rPr lang="nb-NO" sz="1600" dirty="0"/>
                        <a:t>Foreslått tiltak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Vedtak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Videre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Frist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2113423"/>
                  </a:ext>
                </a:extLst>
              </a:tr>
              <a:tr h="434376">
                <a:tc>
                  <a:txBody>
                    <a:bodyPr/>
                    <a:lstStyle/>
                    <a:p>
                      <a:r>
                        <a:rPr lang="nb-NO" sz="1600" dirty="0"/>
                        <a:t>Slå sammen Master i mat og Master in </a:t>
                      </a:r>
                      <a:r>
                        <a:rPr lang="nb-NO" sz="1600" dirty="0" err="1"/>
                        <a:t>Biotechnology</a:t>
                      </a:r>
                      <a:endParaRPr lang="nb-NO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Legge ned FTMAMAT, justere innhold MSBIOTECH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Bestilling IBT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1.Okt 23</a:t>
                      </a:r>
                    </a:p>
                    <a:p>
                      <a:endParaRPr lang="nb-NO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166006"/>
                  </a:ext>
                </a:extLst>
              </a:tr>
              <a:tr h="621610">
                <a:tc>
                  <a:txBody>
                    <a:bodyPr/>
                    <a:lstStyle/>
                    <a:p>
                      <a:r>
                        <a:rPr lang="nb-NO" sz="1600" dirty="0"/>
                        <a:t>Flytte ressurser fra </a:t>
                      </a:r>
                      <a:r>
                        <a:rPr lang="nb-NO" sz="1600" dirty="0" err="1"/>
                        <a:t>BSc</a:t>
                      </a:r>
                      <a:r>
                        <a:rPr lang="nb-NO" sz="1600" dirty="0"/>
                        <a:t> til </a:t>
                      </a:r>
                      <a:r>
                        <a:rPr lang="nb-NO" sz="1600" dirty="0" err="1"/>
                        <a:t>MSc</a:t>
                      </a:r>
                      <a:r>
                        <a:rPr lang="nb-NO" sz="1600" dirty="0"/>
                        <a:t> IBA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Utrede nytt mastertilbud IBA som samkjøres med nedleggelse bachelor i bioteknologi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Bestilling IBA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1.Okt 23*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8898551"/>
                  </a:ext>
                </a:extLst>
              </a:tr>
              <a:tr h="378424">
                <a:tc>
                  <a:txBody>
                    <a:bodyPr/>
                    <a:lstStyle/>
                    <a:p>
                      <a:r>
                        <a:rPr lang="nb-NO" sz="1600" dirty="0"/>
                        <a:t>Revisjon mastertilbud teknologi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Revidere profil og programstruktur MSCHEMBI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Bestilling programråd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15.Sept 23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5291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677F940-62AB-9C36-5EB9-DE5487810A7A}"/>
              </a:ext>
            </a:extLst>
          </p:cNvPr>
          <p:cNvSpPr txBox="1"/>
          <p:nvPr/>
        </p:nvSpPr>
        <p:spPr>
          <a:xfrm>
            <a:off x="4572000" y="4239513"/>
            <a:ext cx="31496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*første løypemelding</a:t>
            </a:r>
          </a:p>
        </p:txBody>
      </p:sp>
    </p:spTree>
    <p:extLst>
      <p:ext uri="{BB962C8B-B14F-4D97-AF65-F5344CB8AC3E}">
        <p14:creationId xmlns:p14="http://schemas.microsoft.com/office/powerpoint/2010/main" val="82733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DEF78-AB49-C165-4DC6-988FA2BA9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99" y="38991"/>
            <a:ext cx="8915187" cy="463846"/>
          </a:xfrm>
        </p:spPr>
        <p:txBody>
          <a:bodyPr/>
          <a:lstStyle/>
          <a:p>
            <a:r>
              <a:rPr lang="nb-NO" sz="2400" dirty="0"/>
              <a:t>Vedtak NVs programportefølje – nedsatte arbeidsgrupper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6804F0-A22D-FBB4-F318-2566EBBBA1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058234"/>
              </p:ext>
            </p:extLst>
          </p:nvPr>
        </p:nvGraphicFramePr>
        <p:xfrm>
          <a:off x="163499" y="1239538"/>
          <a:ext cx="8816767" cy="26644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18210">
                  <a:extLst>
                    <a:ext uri="{9D8B030D-6E8A-4147-A177-3AD203B41FA5}">
                      <a16:colId xmlns:a16="http://schemas.microsoft.com/office/drawing/2014/main" val="2937380491"/>
                    </a:ext>
                  </a:extLst>
                </a:gridCol>
                <a:gridCol w="3149844">
                  <a:extLst>
                    <a:ext uri="{9D8B030D-6E8A-4147-A177-3AD203B41FA5}">
                      <a16:colId xmlns:a16="http://schemas.microsoft.com/office/drawing/2014/main" val="1125927843"/>
                    </a:ext>
                  </a:extLst>
                </a:gridCol>
                <a:gridCol w="2416384">
                  <a:extLst>
                    <a:ext uri="{9D8B030D-6E8A-4147-A177-3AD203B41FA5}">
                      <a16:colId xmlns:a16="http://schemas.microsoft.com/office/drawing/2014/main" val="1713558938"/>
                    </a:ext>
                  </a:extLst>
                </a:gridCol>
                <a:gridCol w="932329">
                  <a:extLst>
                    <a:ext uri="{9D8B030D-6E8A-4147-A177-3AD203B41FA5}">
                      <a16:colId xmlns:a16="http://schemas.microsoft.com/office/drawing/2014/main" val="2997296152"/>
                    </a:ext>
                  </a:extLst>
                </a:gridCol>
              </a:tblGrid>
              <a:tr h="378424">
                <a:tc>
                  <a:txBody>
                    <a:bodyPr/>
                    <a:lstStyle/>
                    <a:p>
                      <a:r>
                        <a:rPr lang="nb-NO" sz="1400" dirty="0"/>
                        <a:t>Foreslått tiltak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Vedtak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Videre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Frist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2113423"/>
                  </a:ext>
                </a:extLst>
              </a:tr>
              <a:tr h="456148">
                <a:tc>
                  <a:txBody>
                    <a:bodyPr/>
                    <a:lstStyle/>
                    <a:p>
                      <a:r>
                        <a:rPr lang="nb-NO" sz="1400" dirty="0"/>
                        <a:t>Redusere fra tre til ett årstudier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Legge ned AAMEDBIO (Kalvskinnet) og 184BG (Ålesund)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Arbeidsgruppe justerer innhold ÅBIKJ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1.Okt 23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88981"/>
                  </a:ext>
                </a:extLst>
              </a:tr>
              <a:tr h="378424">
                <a:tc>
                  <a:txBody>
                    <a:bodyPr/>
                    <a:lstStyle/>
                    <a:p>
                      <a:r>
                        <a:rPr lang="nb-NO" sz="1400" dirty="0"/>
                        <a:t>Slå sammen MTKJ + MTMT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Utrede et nytt fem-</a:t>
                      </a:r>
                      <a:r>
                        <a:rPr lang="nb-NO" sz="1400" dirty="0" err="1"/>
                        <a:t>årig</a:t>
                      </a:r>
                      <a:r>
                        <a:rPr lang="nb-NO" sz="1400" dirty="0"/>
                        <a:t> siv.-</a:t>
                      </a:r>
                      <a:r>
                        <a:rPr lang="nb-NO" sz="1400" dirty="0" err="1"/>
                        <a:t>ing</a:t>
                      </a:r>
                      <a:r>
                        <a:rPr lang="nb-NO" sz="1400" dirty="0"/>
                        <a:t> i </a:t>
                      </a:r>
                      <a:r>
                        <a:rPr lang="nb-NO" sz="1400" dirty="0" err="1"/>
                        <a:t>prosesskjemi</a:t>
                      </a:r>
                      <a:r>
                        <a:rPr lang="nb-NO" sz="1400" dirty="0"/>
                        <a:t>/material/kjemi/</a:t>
                      </a:r>
                      <a:r>
                        <a:rPr lang="nb-NO" sz="1400" dirty="0" err="1"/>
                        <a:t>biotek</a:t>
                      </a:r>
                      <a:endParaRPr lang="nb-NO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Arbeidsgruppe siv.-</a:t>
                      </a:r>
                      <a:r>
                        <a:rPr lang="nb-NO" sz="1400" dirty="0" err="1"/>
                        <a:t>ing</a:t>
                      </a:r>
                      <a:endParaRPr lang="nb-NO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1.Okt 23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303656"/>
                  </a:ext>
                </a:extLst>
              </a:tr>
              <a:tr h="378424">
                <a:tc>
                  <a:txBody>
                    <a:bodyPr/>
                    <a:lstStyle/>
                    <a:p>
                      <a:r>
                        <a:rPr lang="nb-NO" sz="1400" dirty="0"/>
                        <a:t>Slå sammen ingeniør kjemi og material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Utrede et nytt ingeniør program innen kjemi og material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Arbeidsgruppe </a:t>
                      </a:r>
                      <a:r>
                        <a:rPr lang="nb-NO" sz="1400" dirty="0" err="1"/>
                        <a:t>ing</a:t>
                      </a:r>
                      <a:endParaRPr lang="nb-NO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1.Okt 23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416147"/>
                  </a:ext>
                </a:extLst>
              </a:tr>
              <a:tr h="378424">
                <a:tc>
                  <a:txBody>
                    <a:bodyPr/>
                    <a:lstStyle/>
                    <a:p>
                      <a:r>
                        <a:rPr lang="nb-NO" sz="1400" dirty="0"/>
                        <a:t>Sammenslåing BBI, BFY og BKJ til bachelor i naturvitenskap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Utrede et nytt bachelorprogram i naturvitenskap med </a:t>
                      </a:r>
                      <a:r>
                        <a:rPr lang="nb-NO" sz="1400" dirty="0" err="1"/>
                        <a:t>bærekraftsperspektiv</a:t>
                      </a:r>
                      <a:endParaRPr lang="nb-NO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Arbeidsgruppe realfag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1.Okt 23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1298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677F940-62AB-9C36-5EB9-DE5487810A7A}"/>
              </a:ext>
            </a:extLst>
          </p:cNvPr>
          <p:cNvSpPr txBox="1"/>
          <p:nvPr/>
        </p:nvSpPr>
        <p:spPr>
          <a:xfrm>
            <a:off x="5987143" y="4805571"/>
            <a:ext cx="1792514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*første løypemelding</a:t>
            </a:r>
          </a:p>
        </p:txBody>
      </p:sp>
    </p:spTree>
    <p:extLst>
      <p:ext uri="{BB962C8B-B14F-4D97-AF65-F5344CB8AC3E}">
        <p14:creationId xmlns:p14="http://schemas.microsoft.com/office/powerpoint/2010/main" val="224281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6A4E-21DA-845B-5850-C1E470D2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402291"/>
          </a:xfrm>
        </p:spPr>
        <p:txBody>
          <a:bodyPr/>
          <a:lstStyle/>
          <a:p>
            <a:r>
              <a:rPr lang="nb-NO" sz="2000" dirty="0"/>
              <a:t>Mandat arbeidsgruppe sammenslåing FTHINGKJ og FTHINGMAT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5EC1E-D989-9A0C-5E84-9A705C392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769257"/>
            <a:ext cx="8418747" cy="3854783"/>
          </a:xfrm>
        </p:spPr>
        <p:txBody>
          <a:bodyPr/>
          <a:lstStyle/>
          <a:p>
            <a:pPr marL="0" indent="0">
              <a:buNone/>
            </a:pPr>
            <a:r>
              <a:rPr lang="nb-NO" sz="1400" b="1" dirty="0"/>
              <a:t>Mandat</a:t>
            </a:r>
          </a:p>
          <a:p>
            <a:pPr marL="0" indent="0">
              <a:buNone/>
            </a:pPr>
            <a:r>
              <a:rPr lang="nb-NO" sz="1400" dirty="0"/>
              <a:t>Følgende skal utredes: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Bygge videre på dybdeevalueringen av dagens profil og innhold i FTHINGKJ og FTHINGMAT sett opp mot </a:t>
            </a:r>
            <a:r>
              <a:rPr lang="nb-NO" sz="1400" b="1" dirty="0"/>
              <a:t>FTS prinsippene og kompetanseprofil </a:t>
            </a:r>
            <a:r>
              <a:rPr lang="nb-NO" sz="1400" dirty="0"/>
              <a:t>(vedlegg 1), og </a:t>
            </a:r>
            <a:r>
              <a:rPr lang="nb-NO" sz="1400" b="1" dirty="0"/>
              <a:t>foreslå revisjoner som kan bidra til at i et nytt FTHINGKJ/FTHINGMAT ingeniørprogram møter samfunnets behov </a:t>
            </a:r>
            <a:r>
              <a:rPr lang="nb-NO" sz="1400" dirty="0"/>
              <a:t>innen fagområdene til programmet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..studieretninger..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…ny emnevegg..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..nytt navn..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..kompetansemål utvikles sammen med fremtidig arbeidsliv…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Gjennom dialog med arbeidsgruppene for det sammenslåtte MTMT/MTKJ og en mulig ny bachelor i naturvitenskap </a:t>
            </a:r>
            <a:r>
              <a:rPr lang="nb-NO" sz="1400" b="1" dirty="0"/>
              <a:t>tydeliggjøre hvilke unike kompetanser som bygges </a:t>
            </a:r>
            <a:r>
              <a:rPr lang="nb-NO" sz="1400" dirty="0"/>
              <a:t>i de tre løpene slik at dette er tydelig for studiesøkende ungdom og også mottagende arbeidsliv.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Anbefale to-</a:t>
            </a:r>
            <a:r>
              <a:rPr lang="nb-NO" sz="1400" dirty="0" err="1"/>
              <a:t>årige</a:t>
            </a:r>
            <a:r>
              <a:rPr lang="nb-NO" sz="1400" dirty="0"/>
              <a:t> masterløp..</a:t>
            </a:r>
          </a:p>
          <a:p>
            <a:pPr>
              <a:buFont typeface="+mj-lt"/>
              <a:buAutoNum type="arabicPeriod"/>
            </a:pPr>
            <a:endParaRPr lang="nb-NO" sz="1400" dirty="0"/>
          </a:p>
          <a:p>
            <a:pPr marL="0" indent="0">
              <a:buNone/>
            </a:pPr>
            <a:r>
              <a:rPr lang="nb-NO" sz="1400" dirty="0"/>
              <a:t>Gerhard Olsen, IMA (Leder)</a:t>
            </a:r>
          </a:p>
          <a:p>
            <a:pPr marL="0" indent="0">
              <a:buNone/>
            </a:pPr>
            <a:endParaRPr lang="nb-NO" sz="1400" dirty="0"/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36970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C436A-5913-928A-7C57-B9608BE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131425"/>
            <a:ext cx="8418747" cy="463846"/>
          </a:xfrm>
        </p:spPr>
        <p:txBody>
          <a:bodyPr/>
          <a:lstStyle/>
          <a:p>
            <a:r>
              <a:rPr lang="nb-NO" sz="2400" dirty="0"/>
              <a:t>Mandat arbeidsgruppe sammenslåing MTMT og MTKJ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E9184-D9D0-6619-CBD1-063BDCBCC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711200"/>
            <a:ext cx="8418747" cy="3912840"/>
          </a:xfrm>
        </p:spPr>
        <p:txBody>
          <a:bodyPr/>
          <a:lstStyle/>
          <a:p>
            <a:pPr marL="0" indent="0">
              <a:buNone/>
            </a:pPr>
            <a:r>
              <a:rPr lang="nb-NO" sz="1400" dirty="0"/>
              <a:t>Følgende skal utredes: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Gjennomføre en evaluering av dagens profil og innhold i MTKJ og materialkjemi-delen av MTMT opp mot </a:t>
            </a:r>
            <a:r>
              <a:rPr lang="nb-NO" sz="1400" b="1" dirty="0"/>
              <a:t>FTS prinsippene og kompetanseprofil</a:t>
            </a:r>
            <a:r>
              <a:rPr lang="nb-NO" sz="1400" dirty="0"/>
              <a:t> (vedlegg 1), og </a:t>
            </a:r>
            <a:r>
              <a:rPr lang="nb-NO" sz="1400" b="1" dirty="0"/>
              <a:t>foreslå revisjoner som kan bidra til at i et nytt MTMT/MTKJ siv.-</a:t>
            </a:r>
            <a:r>
              <a:rPr lang="nb-NO" sz="1400" b="1" dirty="0" err="1"/>
              <a:t>ing</a:t>
            </a:r>
            <a:r>
              <a:rPr lang="nb-NO" sz="1400" b="1" dirty="0"/>
              <a:t> program møter samfunnets behov </a:t>
            </a:r>
            <a:r>
              <a:rPr lang="nb-NO" sz="1400" dirty="0"/>
              <a:t>innen fagområdene til programmet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..studieretninger og profiler…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..ny emnevegg..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..utrede overlappende studieretninger i andre studieprogram..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..diskutere mulige faglige overlapp mot MTNANO og MBIOT5..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..nytt navn..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Gjennom dialog med arbeidsgruppene for det nye ingeniørprogrammet og det mulig nye bachelorprogrammet i naturvitenskap </a:t>
            </a:r>
            <a:r>
              <a:rPr lang="nb-NO" sz="1400" b="1" dirty="0"/>
              <a:t>tydeliggjøre hvilke unike kompetanser som bygges </a:t>
            </a:r>
            <a:r>
              <a:rPr lang="nb-NO" sz="1400" dirty="0"/>
              <a:t>i de tre studieløpene slik at dette er tydelig for studiesøkende ungdom og også mottagende arbeidsliv.</a:t>
            </a:r>
          </a:p>
          <a:p>
            <a:pPr>
              <a:buFont typeface="+mj-lt"/>
              <a:buAutoNum type="arabicPeriod"/>
            </a:pPr>
            <a:r>
              <a:rPr lang="nb-NO" sz="1400" dirty="0"/>
              <a:t>Utvikle kompetansemål sammen med fremtidig arbeidsliv.</a:t>
            </a:r>
          </a:p>
          <a:p>
            <a:pPr>
              <a:buFont typeface="+mj-lt"/>
              <a:buAutoNum type="arabicPeriod"/>
            </a:pPr>
            <a:endParaRPr lang="nb-NO" sz="1400" dirty="0"/>
          </a:p>
          <a:p>
            <a:pPr marL="0" indent="0">
              <a:buNone/>
            </a:pPr>
            <a:r>
              <a:rPr lang="nb-NO" sz="1400" dirty="0"/>
              <a:t>Hilde Lea Lein (Leder)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465444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1AE63-E222-F33B-7771-304BCD5C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102871"/>
            <a:ext cx="8418747" cy="833178"/>
          </a:xfrm>
        </p:spPr>
        <p:txBody>
          <a:bodyPr/>
          <a:lstStyle/>
          <a:p>
            <a:r>
              <a:rPr lang="nb-NO" sz="2400" dirty="0"/>
              <a:t>Mandat arbeidsgruppe utredning av nytt bachelorprogram i naturvitenskap med </a:t>
            </a:r>
            <a:r>
              <a:rPr lang="nb-NO" sz="2400" dirty="0" err="1"/>
              <a:t>bærekraftsprofil</a:t>
            </a:r>
            <a:r>
              <a:rPr lang="nb-NO" sz="24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08AA3-48DD-70D6-21ED-D2A4C4302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936049"/>
            <a:ext cx="8418747" cy="3613774"/>
          </a:xfrm>
        </p:spPr>
        <p:txBody>
          <a:bodyPr/>
          <a:lstStyle/>
          <a:p>
            <a:pPr marL="0" indent="0">
              <a:buNone/>
            </a:pPr>
            <a:r>
              <a:rPr lang="nb-NO" sz="1200" dirty="0"/>
              <a:t>Følgende skal utredes: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Ut fra FTS prinsippene og kompetanseprofil for bachelor fri (vedlegg 2) </a:t>
            </a:r>
            <a:r>
              <a:rPr lang="nb-NO" sz="1200" b="1" dirty="0"/>
              <a:t>foreslå kompetansemål/læringsutbytter og programstruktur for en bachelor i naturvitenskap med </a:t>
            </a:r>
            <a:r>
              <a:rPr lang="nb-NO" sz="1200" b="1" dirty="0" err="1"/>
              <a:t>bærekraftsperspektiv</a:t>
            </a:r>
            <a:r>
              <a:rPr lang="nb-NO" sz="1200" b="1" dirty="0"/>
              <a:t> og tverrfaglig inngang som inkluderer fagområdene biologi, fysikk og kjemi. 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Utrede mulighetene for å etablere programmet som et </a:t>
            </a:r>
            <a:r>
              <a:rPr lang="nb-NO" sz="1200" dirty="0" err="1"/>
              <a:t>honoursprogram</a:t>
            </a:r>
            <a:r>
              <a:rPr lang="nb-NO" sz="1200" dirty="0"/>
              <a:t> – (bred tverrfaglig inngang med samtidig mulighet for faglig fordypning)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..studieretninger/spesialiseringer som ikke er overlappende med andre studieløp..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..ny emnevegg og studieretninger/spesialiseringer.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..nytt navn..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.. opptakskrav for programmet..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..obligatoriske og valgfrie støtteemner i programmet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.. </a:t>
            </a:r>
            <a:r>
              <a:rPr lang="nb-NO" sz="1200" b="1" dirty="0"/>
              <a:t>Forholde seg til internasjonale krav til innhold og nivå for disiplinfaglige bachelorprogram</a:t>
            </a:r>
            <a:r>
              <a:rPr lang="nb-NO" sz="1200" dirty="0"/>
              <a:t>..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.. emnetilbud sees i sammenheng med lektor i realfag (MLREAL).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..anbefale to-</a:t>
            </a:r>
            <a:r>
              <a:rPr lang="nb-NO" sz="1200" dirty="0" err="1"/>
              <a:t>årige</a:t>
            </a:r>
            <a:r>
              <a:rPr lang="nb-NO" sz="1200" dirty="0"/>
              <a:t> masterløp.</a:t>
            </a:r>
          </a:p>
          <a:p>
            <a:pPr>
              <a:buFont typeface="+mj-lt"/>
              <a:buAutoNum type="arabicPeriod"/>
            </a:pPr>
            <a:r>
              <a:rPr lang="nb-NO" sz="1200" dirty="0"/>
              <a:t>..utvikle kompetansemål sammen med fremtidig arbeidsliv.</a:t>
            </a:r>
          </a:p>
          <a:p>
            <a:pPr>
              <a:buFont typeface="+mj-lt"/>
              <a:buAutoNum type="arabicPeriod"/>
            </a:pPr>
            <a:endParaRPr lang="nb-NO" sz="1200" dirty="0"/>
          </a:p>
          <a:p>
            <a:pPr marL="0" indent="0">
              <a:buNone/>
            </a:pPr>
            <a:r>
              <a:rPr lang="nb-NO" sz="1200" dirty="0"/>
              <a:t>Øyvind Mikkelsen (Leder)</a:t>
            </a:r>
          </a:p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85584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_nn_16_9" id="{EBE1AC35-47D0-344B-B7C3-CDF8C77E45F0}" vid="{9DE0281C-E8E9-B248-856D-8D0634A25C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ntnu_blaa_stripe_bunn_nn_16_9</Template>
  <TotalTime>0</TotalTime>
  <Words>1099</Words>
  <Application>Microsoft Office PowerPoint</Application>
  <PresentationFormat>On-screen Show (16:9)</PresentationFormat>
  <Paragraphs>196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Office-tema</vt:lpstr>
      <vt:lpstr>Oppfølging økonomitiltak utdanningsområdet NV</vt:lpstr>
      <vt:lpstr>Økonomitiltak utdanningsområdet NV</vt:lpstr>
      <vt:lpstr>Prosess evaluering NVs portefølje</vt:lpstr>
      <vt:lpstr>Mål: NV skal ha en portefølje som er effektiv, dynamisk og bidrar til samfunnsbehovet</vt:lpstr>
      <vt:lpstr>Vedtak NVs programportefølje – bestillinger  </vt:lpstr>
      <vt:lpstr>Vedtak NVs programportefølje – nedsatte arbeidsgrupper </vt:lpstr>
      <vt:lpstr>Mandat arbeidsgruppe sammenslåing FTHINGKJ og FTHINGMAT</vt:lpstr>
      <vt:lpstr>Mandat arbeidsgruppe sammenslåing MTMT og MTKJ </vt:lpstr>
      <vt:lpstr>Mandat arbeidsgruppe utredning av nytt bachelorprogram i naturvitenskap med bærekraftsprofil </vt:lpstr>
      <vt:lpstr>Mandat arbeidsgruppe innhold ÅBIKJ etter nedleggelse ÅMEDBIO </vt:lpstr>
      <vt:lpstr>Tidslinje prosesser</vt:lpstr>
      <vt:lpstr>Tidslinje porteføljeendringer NV</vt:lpstr>
      <vt:lpstr>Hva skjer nå?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Åpningsside</dc:title>
  <dc:creator>Karina Mathisen</dc:creator>
  <cp:lastModifiedBy>Karina Mathisen</cp:lastModifiedBy>
  <cp:revision>403</cp:revision>
  <dcterms:created xsi:type="dcterms:W3CDTF">2023-01-10T16:08:20Z</dcterms:created>
  <dcterms:modified xsi:type="dcterms:W3CDTF">2023-08-30T08:09:11Z</dcterms:modified>
</cp:coreProperties>
</file>