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8" r:id="rId2"/>
  </p:sldMasterIdLst>
  <p:notesMasterIdLst>
    <p:notesMasterId r:id="rId6"/>
  </p:notesMasterIdLst>
  <p:sldIdLst>
    <p:sldId id="276" r:id="rId3"/>
    <p:sldId id="295" r:id="rId4"/>
    <p:sldId id="294" r:id="rId5"/>
  </p:sldIdLst>
  <p:sldSz cx="9144000" cy="6858000" type="screen4x3"/>
  <p:notesSz cx="6858000" cy="91440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988"/>
    <a:srgbClr val="BFBFBF"/>
    <a:srgbClr val="DEEEFD"/>
    <a:srgbClr val="FFFFFF"/>
    <a:srgbClr val="BFD9E6"/>
    <a:srgbClr val="000000"/>
    <a:srgbClr val="0D2B8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402" y="5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6828F6-2858-445E-A4F6-304DCDF6956B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86630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6475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15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46100" y="1971675"/>
            <a:ext cx="3810000" cy="343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08500" y="1971675"/>
            <a:ext cx="3810000" cy="343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3462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8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2316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1422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3353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88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Dra bildet til plassholderen eller klikk ikonet for å legge til</a:t>
            </a:r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481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966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58" y="0"/>
            <a:ext cx="9146116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5"/>
          <p:cNvSpPr>
            <a:spLocks noGrp="1" noChangeArrowheads="1"/>
          </p:cNvSpPr>
          <p:nvPr>
            <p:ph type="title"/>
          </p:nvPr>
        </p:nvSpPr>
        <p:spPr bwMode="auto">
          <a:xfrm>
            <a:off x="5461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1028" name="Rectangle 1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797050"/>
            <a:ext cx="7772400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131" name="Rectangle 1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57324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132" name="Rectangle 1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57372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Geneva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1000"/>
        </a:spcAft>
        <a:buChar char="•"/>
        <a:defRPr sz="20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rtl="0" eaLnBrk="1" fontAlgn="base" hangingPunct="1">
        <a:spcBef>
          <a:spcPct val="0"/>
        </a:spcBef>
        <a:spcAft>
          <a:spcPts val="1000"/>
        </a:spcAft>
        <a:buChar char="–"/>
        <a:defRPr sz="2000">
          <a:solidFill>
            <a:schemeClr val="tx1"/>
          </a:solidFill>
          <a:latin typeface="+mn-lt"/>
          <a:ea typeface="Geneva" charset="0"/>
        </a:defRPr>
      </a:lvl2pPr>
      <a:lvl3pPr marL="1143000" indent="-228600" algn="l" rtl="0" eaLnBrk="1" fontAlgn="base" hangingPunct="1">
        <a:spcBef>
          <a:spcPct val="0"/>
        </a:spcBef>
        <a:spcAft>
          <a:spcPts val="1000"/>
        </a:spcAft>
        <a:buChar char="•"/>
        <a:defRPr sz="2000">
          <a:solidFill>
            <a:schemeClr val="tx1"/>
          </a:solidFill>
          <a:latin typeface="+mn-lt"/>
          <a:ea typeface="Geneva" charset="0"/>
        </a:defRPr>
      </a:lvl3pPr>
      <a:lvl4pPr marL="1562100" indent="-228600" algn="l" rtl="0" eaLnBrk="1" fontAlgn="base" hangingPunct="1">
        <a:spcBef>
          <a:spcPct val="0"/>
        </a:spcBef>
        <a:spcAft>
          <a:spcPts val="1000"/>
        </a:spcAft>
        <a:buChar char="–"/>
        <a:defRPr sz="2000">
          <a:solidFill>
            <a:schemeClr val="tx1"/>
          </a:solidFill>
          <a:latin typeface="+mn-lt"/>
          <a:ea typeface="Geneva" charset="0"/>
        </a:defRPr>
      </a:lvl4pPr>
      <a:lvl5pPr marL="1981200" indent="-228600" algn="l" rtl="0" eaLnBrk="1" fontAlgn="base" hangingPunct="1">
        <a:spcBef>
          <a:spcPct val="0"/>
        </a:spcBef>
        <a:spcAft>
          <a:spcPts val="1000"/>
        </a:spcAft>
        <a:buChar char="•"/>
        <a:defRPr sz="2000">
          <a:solidFill>
            <a:schemeClr val="tx1"/>
          </a:solidFill>
          <a:latin typeface="+mn-lt"/>
          <a:ea typeface="Geneva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2052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5589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0E6E2E-B853-4D14-8A88-1B4B6BFDF41B}" type="datetimeFigureOut">
              <a:rPr lang="nb-NO"/>
              <a:pPr>
                <a:defRPr/>
              </a:pPr>
              <a:t>26.08.2013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55895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5589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3FCB3C-7B70-4226-B415-0F54676EBB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/>
          <a:ea typeface="Geneva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4100" name="Bilde 3" descr="storbok_gut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9144000" cy="606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kstSylinder 6"/>
          <p:cNvSpPr txBox="1">
            <a:spLocks noChangeArrowheads="1"/>
          </p:cNvSpPr>
          <p:nvPr/>
        </p:nvSpPr>
        <p:spPr bwMode="auto">
          <a:xfrm rot="-5400000">
            <a:off x="-1397794" y="4372769"/>
            <a:ext cx="30972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r>
              <a:rPr lang="nb-NO" sz="700">
                <a:solidFill>
                  <a:srgbClr val="FFFFFF"/>
                </a:solidFill>
              </a:rPr>
              <a:t>Foto: Åge Hojem/NTNU Vitenskapsmuseet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214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81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tenMuseet_no_mal">
  <a:themeElements>
    <a:clrScheme name="tom_liggen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om_ligge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m_ligge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_liggen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VitenMuseet_no_mal.potx</Template>
  <TotalTime>2055</TotalTime>
  <Words>5</Words>
  <Application>Microsoft Office PowerPoint</Application>
  <PresentationFormat>Skjermfremvisning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3</vt:i4>
      </vt:variant>
    </vt:vector>
  </HeadingPairs>
  <TitlesOfParts>
    <vt:vector size="5" baseType="lpstr">
      <vt:lpstr>VitenMuseet_no_mal</vt:lpstr>
      <vt:lpstr>Egendefinert utforming</vt:lpstr>
      <vt:lpstr>PowerPoint-presentasjon</vt:lpstr>
      <vt:lpstr>PowerPoint-presentasjon</vt:lpstr>
      <vt:lpstr>PowerPoint-presentasjon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Ingen lysbildetittel</dc:title>
  <dc:creator>Even Gran</dc:creator>
  <cp:lastModifiedBy>Tove Eivindsen</cp:lastModifiedBy>
  <cp:revision>156</cp:revision>
  <cp:lastPrinted>2005-02-28T10:56:27Z</cp:lastPrinted>
  <dcterms:created xsi:type="dcterms:W3CDTF">2002-08-16T11:58:11Z</dcterms:created>
  <dcterms:modified xsi:type="dcterms:W3CDTF">2013-08-26T12:02:51Z</dcterms:modified>
</cp:coreProperties>
</file>