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5" r:id="rId4"/>
    <p:sldId id="277" r:id="rId5"/>
    <p:sldId id="267" r:id="rId6"/>
    <p:sldId id="271" r:id="rId7"/>
    <p:sldId id="266" r:id="rId8"/>
    <p:sldId id="264" r:id="rId9"/>
    <p:sldId id="268" r:id="rId10"/>
    <p:sldId id="265" r:id="rId11"/>
    <p:sldId id="269" r:id="rId12"/>
    <p:sldId id="270" r:id="rId13"/>
    <p:sldId id="272" r:id="rId1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9F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1D983-7C0E-0249-A553-109D152D25C9}" v="9" dt="2023-10-04T13:13:1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 autoAdjust="0"/>
    <p:restoredTop sz="94400"/>
  </p:normalViewPr>
  <p:slideViewPr>
    <p:cSldViewPr snapToGrid="0" snapToObjects="1">
      <p:cViewPr>
        <p:scale>
          <a:sx n="270" d="100"/>
          <a:sy n="270" d="100"/>
        </p:scale>
        <p:origin x="1680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Westly Keiseraas" userId="20a9d848-b3fd-4f28-be9b-cfde05a0eb61" providerId="ADAL" clId="{1FCAD049-5EB2-6E43-93CE-39CDB6AF461D}"/>
    <pc:docChg chg="modSld">
      <pc:chgData name="Emil Westly Keiseraas" userId="20a9d848-b3fd-4f28-be9b-cfde05a0eb61" providerId="ADAL" clId="{1FCAD049-5EB2-6E43-93CE-39CDB6AF461D}" dt="2023-05-19T10:05:11.432" v="6" actId="20577"/>
      <pc:docMkLst>
        <pc:docMk/>
      </pc:docMkLst>
      <pc:sldChg chg="modSp mod">
        <pc:chgData name="Emil Westly Keiseraas" userId="20a9d848-b3fd-4f28-be9b-cfde05a0eb61" providerId="ADAL" clId="{1FCAD049-5EB2-6E43-93CE-39CDB6AF461D}" dt="2023-05-19T10:05:11.432" v="6" actId="20577"/>
        <pc:sldMkLst>
          <pc:docMk/>
          <pc:sldMk cId="1192312173" sldId="280"/>
        </pc:sldMkLst>
        <pc:spChg chg="mod">
          <ac:chgData name="Emil Westly Keiseraas" userId="20a9d848-b3fd-4f28-be9b-cfde05a0eb61" providerId="ADAL" clId="{1FCAD049-5EB2-6E43-93CE-39CDB6AF461D}" dt="2023-05-19T10:05:11.432" v="6" actId="20577"/>
          <ac:spMkLst>
            <pc:docMk/>
            <pc:sldMk cId="1192312173" sldId="280"/>
            <ac:spMk id="185" creationId="{00000000-0000-0000-0000-000000000000}"/>
          </ac:spMkLst>
        </pc:spChg>
      </pc:sldChg>
    </pc:docChg>
  </pc:docChgLst>
  <pc:docChgLst>
    <pc:chgData name="Emil Westly Keiseraas" userId="20a9d848-b3fd-4f28-be9b-cfde05a0eb61" providerId="ADAL" clId="{1F3E0292-AF55-5D4E-9866-B7C9E83F2D40}"/>
    <pc:docChg chg="addSld delSld modSld">
      <pc:chgData name="Emil Westly Keiseraas" userId="20a9d848-b3fd-4f28-be9b-cfde05a0eb61" providerId="ADAL" clId="{1F3E0292-AF55-5D4E-9866-B7C9E83F2D40}" dt="2022-11-03T09:37:01.547" v="1" actId="2696"/>
      <pc:docMkLst>
        <pc:docMk/>
      </pc:docMkLst>
      <pc:sldChg chg="del">
        <pc:chgData name="Emil Westly Keiseraas" userId="20a9d848-b3fd-4f28-be9b-cfde05a0eb61" providerId="ADAL" clId="{1F3E0292-AF55-5D4E-9866-B7C9E83F2D40}" dt="2022-11-03T09:37:01.547" v="1" actId="2696"/>
        <pc:sldMkLst>
          <pc:docMk/>
          <pc:sldMk cId="1029990749" sldId="277"/>
        </pc:sldMkLst>
      </pc:sldChg>
      <pc:sldChg chg="add">
        <pc:chgData name="Emil Westly Keiseraas" userId="20a9d848-b3fd-4f28-be9b-cfde05a0eb61" providerId="ADAL" clId="{1F3E0292-AF55-5D4E-9866-B7C9E83F2D40}" dt="2022-11-03T09:36:51.266" v="0"/>
        <pc:sldMkLst>
          <pc:docMk/>
          <pc:sldMk cId="1192312173" sldId="280"/>
        </pc:sldMkLst>
      </pc:sldChg>
    </pc:docChg>
  </pc:docChgLst>
  <pc:docChgLst>
    <pc:chgData name="Emil Westly Keiseraas" userId="20a9d848-b3fd-4f28-be9b-cfde05a0eb61" providerId="ADAL" clId="{4FCF32C2-DC3D-C946-9522-7C28BADA0415}"/>
    <pc:docChg chg="undo custSel modSld">
      <pc:chgData name="Emil Westly Keiseraas" userId="20a9d848-b3fd-4f28-be9b-cfde05a0eb61" providerId="ADAL" clId="{4FCF32C2-DC3D-C946-9522-7C28BADA0415}" dt="2023-03-17T08:26:16.488" v="15" actId="255"/>
      <pc:docMkLst>
        <pc:docMk/>
      </pc:docMkLst>
      <pc:sldChg chg="modSp mod">
        <pc:chgData name="Emil Westly Keiseraas" userId="20a9d848-b3fd-4f28-be9b-cfde05a0eb61" providerId="ADAL" clId="{4FCF32C2-DC3D-C946-9522-7C28BADA0415}" dt="2023-03-17T08:09:02.544" v="7" actId="18131"/>
        <pc:sldMkLst>
          <pc:docMk/>
          <pc:sldMk cId="4031028105" sldId="275"/>
        </pc:sldMkLst>
        <pc:spChg chg="mod">
          <ac:chgData name="Emil Westly Keiseraas" userId="20a9d848-b3fd-4f28-be9b-cfde05a0eb61" providerId="ADAL" clId="{4FCF32C2-DC3D-C946-9522-7C28BADA0415}" dt="2023-03-17T08:07:46.075" v="3" actId="20577"/>
          <ac:spMkLst>
            <pc:docMk/>
            <pc:sldMk cId="4031028105" sldId="275"/>
            <ac:spMk id="84" creationId="{580E187E-FF22-CC48-ACCD-BB438D5318F9}"/>
          </ac:spMkLst>
        </pc:spChg>
        <pc:picChg chg="mod modCrop">
          <ac:chgData name="Emil Westly Keiseraas" userId="20a9d848-b3fd-4f28-be9b-cfde05a0eb61" providerId="ADAL" clId="{4FCF32C2-DC3D-C946-9522-7C28BADA0415}" dt="2023-03-17T08:09:02.544" v="7" actId="18131"/>
          <ac:picMkLst>
            <pc:docMk/>
            <pc:sldMk cId="4031028105" sldId="275"/>
            <ac:picMk id="85" creationId="{A31393C3-6A06-684E-BEB6-0FC1CEA6E9F6}"/>
          </ac:picMkLst>
        </pc:picChg>
      </pc:sldChg>
      <pc:sldChg chg="modSp mod">
        <pc:chgData name="Emil Westly Keiseraas" userId="20a9d848-b3fd-4f28-be9b-cfde05a0eb61" providerId="ADAL" clId="{4FCF32C2-DC3D-C946-9522-7C28BADA0415}" dt="2023-03-17T08:26:16.488" v="15" actId="255"/>
        <pc:sldMkLst>
          <pc:docMk/>
          <pc:sldMk cId="1192312173" sldId="280"/>
        </pc:sldMkLst>
        <pc:spChg chg="mod">
          <ac:chgData name="Emil Westly Keiseraas" userId="20a9d848-b3fd-4f28-be9b-cfde05a0eb61" providerId="ADAL" clId="{4FCF32C2-DC3D-C946-9522-7C28BADA0415}" dt="2023-03-17T08:26:16.488" v="15" actId="255"/>
          <ac:spMkLst>
            <pc:docMk/>
            <pc:sldMk cId="1192312173" sldId="280"/>
            <ac:spMk id="159" creationId="{00000000-0000-0000-0000-000000000000}"/>
          </ac:spMkLst>
        </pc:spChg>
        <pc:spChg chg="mod">
          <ac:chgData name="Emil Westly Keiseraas" userId="20a9d848-b3fd-4f28-be9b-cfde05a0eb61" providerId="ADAL" clId="{4FCF32C2-DC3D-C946-9522-7C28BADA0415}" dt="2023-03-17T08:24:14.056" v="12" actId="2711"/>
          <ac:spMkLst>
            <pc:docMk/>
            <pc:sldMk cId="1192312173" sldId="280"/>
            <ac:spMk id="161" creationId="{00000000-0000-0000-0000-000000000000}"/>
          </ac:spMkLst>
        </pc:spChg>
      </pc:sldChg>
    </pc:docChg>
  </pc:docChgLst>
  <pc:docChgLst>
    <pc:chgData name="Emil Westly Keiseraas" userId="20a9d848-b3fd-4f28-be9b-cfde05a0eb61" providerId="ADAL" clId="{DE47B11A-0221-BA44-B31E-B36B1E05C074}"/>
    <pc:docChg chg="undo custSel modSld">
      <pc:chgData name="Emil Westly Keiseraas" userId="20a9d848-b3fd-4f28-be9b-cfde05a0eb61" providerId="ADAL" clId="{DE47B11A-0221-BA44-B31E-B36B1E05C074}" dt="2022-02-03T14:09:47.577" v="76" actId="14100"/>
      <pc:docMkLst>
        <pc:docMk/>
      </pc:docMkLst>
      <pc:sldChg chg="addSp delSp modSp mod">
        <pc:chgData name="Emil Westly Keiseraas" userId="20a9d848-b3fd-4f28-be9b-cfde05a0eb61" providerId="ADAL" clId="{DE47B11A-0221-BA44-B31E-B36B1E05C074}" dt="2022-02-03T13:52:38.447" v="13" actId="20577"/>
        <pc:sldMkLst>
          <pc:docMk/>
          <pc:sldMk cId="4031028105" sldId="275"/>
        </pc:sldMkLst>
        <pc:spChg chg="mod topLvl">
          <ac:chgData name="Emil Westly Keiseraas" userId="20a9d848-b3fd-4f28-be9b-cfde05a0eb61" providerId="ADAL" clId="{DE47B11A-0221-BA44-B31E-B36B1E05C074}" dt="2022-02-03T13:52:38.447" v="13" actId="20577"/>
          <ac:spMkLst>
            <pc:docMk/>
            <pc:sldMk cId="4031028105" sldId="275"/>
            <ac:spMk id="106" creationId="{5F354EC9-DBBC-0C49-90DC-2B3330294E34}"/>
          </ac:spMkLst>
        </pc:spChg>
        <pc:spChg chg="mod">
          <ac:chgData name="Emil Westly Keiseraas" userId="20a9d848-b3fd-4f28-be9b-cfde05a0eb61" providerId="ADAL" clId="{DE47B11A-0221-BA44-B31E-B36B1E05C074}" dt="2022-02-03T13:51:17.165" v="3" actId="1076"/>
          <ac:spMkLst>
            <pc:docMk/>
            <pc:sldMk cId="4031028105" sldId="275"/>
            <ac:spMk id="111" creationId="{A89399E7-4616-C046-A583-B54618254D73}"/>
          </ac:spMkLst>
        </pc:spChg>
        <pc:spChg chg="mod">
          <ac:chgData name="Emil Westly Keiseraas" userId="20a9d848-b3fd-4f28-be9b-cfde05a0eb61" providerId="ADAL" clId="{DE47B11A-0221-BA44-B31E-B36B1E05C074}" dt="2022-02-03T13:51:17.165" v="3" actId="1076"/>
          <ac:spMkLst>
            <pc:docMk/>
            <pc:sldMk cId="4031028105" sldId="275"/>
            <ac:spMk id="112" creationId="{C799E7C6-F23F-C94A-890D-B8627984E325}"/>
          </ac:spMkLst>
        </pc:spChg>
        <pc:spChg chg="mod">
          <ac:chgData name="Emil Westly Keiseraas" userId="20a9d848-b3fd-4f28-be9b-cfde05a0eb61" providerId="ADAL" clId="{DE47B11A-0221-BA44-B31E-B36B1E05C074}" dt="2022-02-03T13:51:17.165" v="3" actId="1076"/>
          <ac:spMkLst>
            <pc:docMk/>
            <pc:sldMk cId="4031028105" sldId="275"/>
            <ac:spMk id="113" creationId="{203E46DE-5522-F24C-A68E-128A26EBADFF}"/>
          </ac:spMkLst>
        </pc:spChg>
        <pc:grpChg chg="del">
          <ac:chgData name="Emil Westly Keiseraas" userId="20a9d848-b3fd-4f28-be9b-cfde05a0eb61" providerId="ADAL" clId="{DE47B11A-0221-BA44-B31E-B36B1E05C074}" dt="2022-02-03T13:51:00.619" v="2" actId="478"/>
          <ac:grpSpMkLst>
            <pc:docMk/>
            <pc:sldMk cId="4031028105" sldId="275"/>
            <ac:grpSpMk id="105" creationId="{78CB6FFD-1CD8-C045-AE40-53049F9FAFAB}"/>
          </ac:grpSpMkLst>
        </pc:grpChg>
        <pc:grpChg chg="del">
          <ac:chgData name="Emil Westly Keiseraas" userId="20a9d848-b3fd-4f28-be9b-cfde05a0eb61" providerId="ADAL" clId="{DE47B11A-0221-BA44-B31E-B36B1E05C074}" dt="2022-02-03T13:50:35.938" v="0" actId="478"/>
          <ac:grpSpMkLst>
            <pc:docMk/>
            <pc:sldMk cId="4031028105" sldId="275"/>
            <ac:grpSpMk id="108" creationId="{6BC377B1-6A29-9945-AC22-BFBC3A124685}"/>
          </ac:grpSpMkLst>
        </pc:grpChg>
        <pc:picChg chg="add mod">
          <ac:chgData name="Emil Westly Keiseraas" userId="20a9d848-b3fd-4f28-be9b-cfde05a0eb61" providerId="ADAL" clId="{DE47B11A-0221-BA44-B31E-B36B1E05C074}" dt="2022-02-03T13:50:52.898" v="1"/>
          <ac:picMkLst>
            <pc:docMk/>
            <pc:sldMk cId="4031028105" sldId="275"/>
            <ac:picMk id="48" creationId="{05072FCD-B0BA-1947-AB42-147563868770}"/>
          </ac:picMkLst>
        </pc:picChg>
        <pc:picChg chg="mod">
          <ac:chgData name="Emil Westly Keiseraas" userId="20a9d848-b3fd-4f28-be9b-cfde05a0eb61" providerId="ADAL" clId="{DE47B11A-0221-BA44-B31E-B36B1E05C074}" dt="2022-02-03T13:51:17.165" v="3" actId="1076"/>
          <ac:picMkLst>
            <pc:docMk/>
            <pc:sldMk cId="4031028105" sldId="275"/>
            <ac:picMk id="50" creationId="{F2CBA6E7-7897-B14A-A639-2CAF90E2C9F3}"/>
          </ac:picMkLst>
        </pc:picChg>
        <pc:picChg chg="mod">
          <ac:chgData name="Emil Westly Keiseraas" userId="20a9d848-b3fd-4f28-be9b-cfde05a0eb61" providerId="ADAL" clId="{DE47B11A-0221-BA44-B31E-B36B1E05C074}" dt="2022-02-03T13:51:17.165" v="3" actId="1076"/>
          <ac:picMkLst>
            <pc:docMk/>
            <pc:sldMk cId="4031028105" sldId="275"/>
            <ac:picMk id="52" creationId="{7C2598E7-57D1-564A-B8E6-E1FAD7BAFA10}"/>
          </ac:picMkLst>
        </pc:picChg>
        <pc:picChg chg="del topLvl">
          <ac:chgData name="Emil Westly Keiseraas" userId="20a9d848-b3fd-4f28-be9b-cfde05a0eb61" providerId="ADAL" clId="{DE47B11A-0221-BA44-B31E-B36B1E05C074}" dt="2022-02-03T13:51:00.619" v="2" actId="478"/>
          <ac:picMkLst>
            <pc:docMk/>
            <pc:sldMk cId="4031028105" sldId="275"/>
            <ac:picMk id="107" creationId="{98BD881A-BDA2-6842-A070-1F59FEF33A7E}"/>
          </ac:picMkLst>
        </pc:picChg>
        <pc:picChg chg="mod">
          <ac:chgData name="Emil Westly Keiseraas" userId="20a9d848-b3fd-4f28-be9b-cfde05a0eb61" providerId="ADAL" clId="{DE47B11A-0221-BA44-B31E-B36B1E05C074}" dt="2022-02-03T13:51:17.165" v="3" actId="1076"/>
          <ac:picMkLst>
            <pc:docMk/>
            <pc:sldMk cId="4031028105" sldId="275"/>
            <ac:picMk id="114" creationId="{19D2F9D7-637F-FC45-9F5A-6F1D6DD0F9EA}"/>
          </ac:picMkLst>
        </pc:picChg>
      </pc:sldChg>
      <pc:sldChg chg="addSp delSp modSp mod">
        <pc:chgData name="Emil Westly Keiseraas" userId="20a9d848-b3fd-4f28-be9b-cfde05a0eb61" providerId="ADAL" clId="{DE47B11A-0221-BA44-B31E-B36B1E05C074}" dt="2022-02-03T14:09:47.577" v="76" actId="14100"/>
        <pc:sldMkLst>
          <pc:docMk/>
          <pc:sldMk cId="1029990749" sldId="277"/>
        </pc:sldMkLst>
        <pc:spChg chg="mod">
          <ac:chgData name="Emil Westly Keiseraas" userId="20a9d848-b3fd-4f28-be9b-cfde05a0eb61" providerId="ADAL" clId="{DE47B11A-0221-BA44-B31E-B36B1E05C074}" dt="2022-02-03T13:53:31.577" v="18" actId="1076"/>
          <ac:spMkLst>
            <pc:docMk/>
            <pc:sldMk cId="1029990749" sldId="277"/>
            <ac:spMk id="192" creationId="{82987D92-4A24-394E-AB5D-C46742AE59DA}"/>
          </ac:spMkLst>
        </pc:spChg>
        <pc:spChg chg="mod">
          <ac:chgData name="Emil Westly Keiseraas" userId="20a9d848-b3fd-4f28-be9b-cfde05a0eb61" providerId="ADAL" clId="{DE47B11A-0221-BA44-B31E-B36B1E05C074}" dt="2022-02-03T13:54:27.974" v="19"/>
          <ac:spMkLst>
            <pc:docMk/>
            <pc:sldMk cId="1029990749" sldId="277"/>
            <ac:spMk id="194" creationId="{EE734F9A-A38C-3D44-B055-5E6BC18CA47E}"/>
          </ac:spMkLst>
        </pc:spChg>
        <pc:spChg chg="mod">
          <ac:chgData name="Emil Westly Keiseraas" userId="20a9d848-b3fd-4f28-be9b-cfde05a0eb61" providerId="ADAL" clId="{DE47B11A-0221-BA44-B31E-B36B1E05C074}" dt="2022-02-03T13:54:27.974" v="19"/>
          <ac:spMkLst>
            <pc:docMk/>
            <pc:sldMk cId="1029990749" sldId="277"/>
            <ac:spMk id="195" creationId="{E5714E63-9781-334C-B04D-02EFC942CED4}"/>
          </ac:spMkLst>
        </pc:spChg>
        <pc:spChg chg="mod">
          <ac:chgData name="Emil Westly Keiseraas" userId="20a9d848-b3fd-4f28-be9b-cfde05a0eb61" providerId="ADAL" clId="{DE47B11A-0221-BA44-B31E-B36B1E05C074}" dt="2022-02-03T14:04:13.835" v="33"/>
          <ac:spMkLst>
            <pc:docMk/>
            <pc:sldMk cId="1029990749" sldId="277"/>
            <ac:spMk id="197" creationId="{C125DB73-7889-774A-B676-F6C203598211}"/>
          </ac:spMkLst>
        </pc:spChg>
        <pc:spChg chg="mod">
          <ac:chgData name="Emil Westly Keiseraas" userId="20a9d848-b3fd-4f28-be9b-cfde05a0eb61" providerId="ADAL" clId="{DE47B11A-0221-BA44-B31E-B36B1E05C074}" dt="2022-02-03T14:04:43.404" v="64" actId="1037"/>
          <ac:spMkLst>
            <pc:docMk/>
            <pc:sldMk cId="1029990749" sldId="277"/>
            <ac:spMk id="198" creationId="{4E600730-E7D2-9B44-9E87-2ABF9A56FBF1}"/>
          </ac:spMkLst>
        </pc:spChg>
        <pc:spChg chg="mod">
          <ac:chgData name="Emil Westly Keiseraas" userId="20a9d848-b3fd-4f28-be9b-cfde05a0eb61" providerId="ADAL" clId="{DE47B11A-0221-BA44-B31E-B36B1E05C074}" dt="2022-02-03T14:04:54.807" v="68" actId="1076"/>
          <ac:spMkLst>
            <pc:docMk/>
            <pc:sldMk cId="1029990749" sldId="277"/>
            <ac:spMk id="199" creationId="{8CDF5BC4-E346-6C4E-B919-E4CF8105E9F4}"/>
          </ac:spMkLst>
        </pc:spChg>
        <pc:spChg chg="mod">
          <ac:chgData name="Emil Westly Keiseraas" userId="20a9d848-b3fd-4f28-be9b-cfde05a0eb61" providerId="ADAL" clId="{DE47B11A-0221-BA44-B31E-B36B1E05C074}" dt="2022-02-03T14:09:47.577" v="76" actId="14100"/>
          <ac:spMkLst>
            <pc:docMk/>
            <pc:sldMk cId="1029990749" sldId="277"/>
            <ac:spMk id="207" creationId="{4C39FF50-6F2D-B043-B6A5-BD6221E3158C}"/>
          </ac:spMkLst>
        </pc:spChg>
        <pc:spChg chg="mod">
          <ac:chgData name="Emil Westly Keiseraas" userId="20a9d848-b3fd-4f28-be9b-cfde05a0eb61" providerId="ADAL" clId="{DE47B11A-0221-BA44-B31E-B36B1E05C074}" dt="2022-02-03T14:05:12.139" v="74" actId="1076"/>
          <ac:spMkLst>
            <pc:docMk/>
            <pc:sldMk cId="1029990749" sldId="277"/>
            <ac:spMk id="208" creationId="{E165B2FB-F7B1-0F48-868E-D808D7E10BB2}"/>
          </ac:spMkLst>
        </pc:s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2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3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4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5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7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8" creationId="{00000000-0000-0000-0000-000000000000}"/>
          </ac:grpSpMkLst>
        </pc:grpChg>
        <pc:grpChg chg="del">
          <ac:chgData name="Emil Westly Keiseraas" userId="20a9d848-b3fd-4f28-be9b-cfde05a0eb61" providerId="ADAL" clId="{DE47B11A-0221-BA44-B31E-B36B1E05C074}" dt="2022-02-03T13:53:04.342" v="14" actId="478"/>
          <ac:grpSpMkLst>
            <pc:docMk/>
            <pc:sldMk cId="1029990749" sldId="277"/>
            <ac:grpSpMk id="9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10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11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12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13" creationId="{00000000-0000-0000-0000-000000000000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14" creationId="{00000000-0000-0000-0000-000000000000}"/>
          </ac:grpSpMkLst>
        </pc:grpChg>
        <pc:grpChg chg="add del mod">
          <ac:chgData name="Emil Westly Keiseraas" userId="20a9d848-b3fd-4f28-be9b-cfde05a0eb61" providerId="ADAL" clId="{DE47B11A-0221-BA44-B31E-B36B1E05C074}" dt="2022-02-03T13:54:32.198" v="20" actId="478"/>
          <ac:grpSpMkLst>
            <pc:docMk/>
            <pc:sldMk cId="1029990749" sldId="277"/>
            <ac:grpSpMk id="193" creationId="{57F1CD9E-EFFE-994C-91AA-297926953E4F}"/>
          </ac:grpSpMkLst>
        </pc:grpChg>
        <pc:grpChg chg="add mod">
          <ac:chgData name="Emil Westly Keiseraas" userId="20a9d848-b3fd-4f28-be9b-cfde05a0eb61" providerId="ADAL" clId="{DE47B11A-0221-BA44-B31E-B36B1E05C074}" dt="2022-02-03T14:04:48.515" v="66" actId="1076"/>
          <ac:grpSpMkLst>
            <pc:docMk/>
            <pc:sldMk cId="1029990749" sldId="277"/>
            <ac:grpSpMk id="196" creationId="{8AAE623B-45D8-9541-820D-B27D8DAE110C}"/>
          </ac:grpSpMkLst>
        </pc:grpChg>
        <pc:grpChg chg="mod">
          <ac:chgData name="Emil Westly Keiseraas" userId="20a9d848-b3fd-4f28-be9b-cfde05a0eb61" providerId="ADAL" clId="{DE47B11A-0221-BA44-B31E-B36B1E05C074}" dt="2022-02-03T13:53:31.577" v="18" actId="1076"/>
          <ac:grpSpMkLst>
            <pc:docMk/>
            <pc:sldMk cId="1029990749" sldId="277"/>
            <ac:grpSpMk id="200" creationId="{00000000-0000-0000-0000-000000000000}"/>
          </ac:grpSpMkLst>
        </pc:grpChg>
        <pc:cxnChg chg="mod">
          <ac:chgData name="Emil Westly Keiseraas" userId="20a9d848-b3fd-4f28-be9b-cfde05a0eb61" providerId="ADAL" clId="{DE47B11A-0221-BA44-B31E-B36B1E05C074}" dt="2022-02-03T13:53:31.577" v="18" actId="1076"/>
          <ac:cxnSpMkLst>
            <pc:docMk/>
            <pc:sldMk cId="1029990749" sldId="277"/>
            <ac:cxnSpMk id="190" creationId="{2E8D085B-435B-C247-9658-42AEC800270C}"/>
          </ac:cxnSpMkLst>
        </pc:cxnChg>
        <pc:cxnChg chg="mod">
          <ac:chgData name="Emil Westly Keiseraas" userId="20a9d848-b3fd-4f28-be9b-cfde05a0eb61" providerId="ADAL" clId="{DE47B11A-0221-BA44-B31E-B36B1E05C074}" dt="2022-02-03T14:04:43.404" v="64" actId="1037"/>
          <ac:cxnSpMkLst>
            <pc:docMk/>
            <pc:sldMk cId="1029990749" sldId="277"/>
            <ac:cxnSpMk id="203" creationId="{524F4BB0-C7DA-914A-A68C-8A889C24B200}"/>
          </ac:cxnSpMkLst>
        </pc:cxnChg>
        <pc:cxnChg chg="mod">
          <ac:chgData name="Emil Westly Keiseraas" userId="20a9d848-b3fd-4f28-be9b-cfde05a0eb61" providerId="ADAL" clId="{DE47B11A-0221-BA44-B31E-B36B1E05C074}" dt="2022-02-03T14:04:13.835" v="33"/>
          <ac:cxnSpMkLst>
            <pc:docMk/>
            <pc:sldMk cId="1029990749" sldId="277"/>
            <ac:cxnSpMk id="204" creationId="{B2B0EBD9-53FB-484D-BA00-D4B22AE2A4FB}"/>
          </ac:cxnSpMkLst>
        </pc:cxnChg>
        <pc:cxnChg chg="mod">
          <ac:chgData name="Emil Westly Keiseraas" userId="20a9d848-b3fd-4f28-be9b-cfde05a0eb61" providerId="ADAL" clId="{DE47B11A-0221-BA44-B31E-B36B1E05C074}" dt="2022-02-03T14:04:59.893" v="70" actId="1076"/>
          <ac:cxnSpMkLst>
            <pc:docMk/>
            <pc:sldMk cId="1029990749" sldId="277"/>
            <ac:cxnSpMk id="205" creationId="{DED4AF71-6C61-F34F-91D0-62048F028A5F}"/>
          </ac:cxnSpMkLst>
        </pc:cxnChg>
        <pc:cxnChg chg="mod">
          <ac:chgData name="Emil Westly Keiseraas" userId="20a9d848-b3fd-4f28-be9b-cfde05a0eb61" providerId="ADAL" clId="{DE47B11A-0221-BA44-B31E-B36B1E05C074}" dt="2022-02-03T14:04:13.835" v="33"/>
          <ac:cxnSpMkLst>
            <pc:docMk/>
            <pc:sldMk cId="1029990749" sldId="277"/>
            <ac:cxnSpMk id="206" creationId="{2CB27A96-CCC6-BE4E-B5B5-BF4F8CEF8B22}"/>
          </ac:cxnSpMkLst>
        </pc:cxnChg>
        <pc:cxnChg chg="mod">
          <ac:chgData name="Emil Westly Keiseraas" userId="20a9d848-b3fd-4f28-be9b-cfde05a0eb61" providerId="ADAL" clId="{DE47B11A-0221-BA44-B31E-B36B1E05C074}" dt="2022-02-03T14:05:09.836" v="73" actId="1076"/>
          <ac:cxnSpMkLst>
            <pc:docMk/>
            <pc:sldMk cId="1029990749" sldId="277"/>
            <ac:cxnSpMk id="209" creationId="{4366F84D-8383-3544-AFB8-51AE38F0E893}"/>
          </ac:cxnSpMkLst>
        </pc:cxnChg>
      </pc:sldChg>
    </pc:docChg>
  </pc:docChgLst>
  <pc:docChgLst>
    <pc:chgData name="Emil Westly Keiseraas" userId="20a9d848-b3fd-4f28-be9b-cfde05a0eb61" providerId="ADAL" clId="{E5C3BEBF-C7CE-9F48-AA13-16D12F46389D}"/>
    <pc:docChg chg="custSel modSld">
      <pc:chgData name="Emil Westly Keiseraas" userId="20a9d848-b3fd-4f28-be9b-cfde05a0eb61" providerId="ADAL" clId="{E5C3BEBF-C7CE-9F48-AA13-16D12F46389D}" dt="2023-08-23T08:52:05.288" v="0" actId="478"/>
      <pc:docMkLst>
        <pc:docMk/>
      </pc:docMkLst>
      <pc:sldChg chg="delSp modSp mod">
        <pc:chgData name="Emil Westly Keiseraas" userId="20a9d848-b3fd-4f28-be9b-cfde05a0eb61" providerId="ADAL" clId="{E5C3BEBF-C7CE-9F48-AA13-16D12F46389D}" dt="2023-08-23T08:52:05.288" v="0" actId="478"/>
        <pc:sldMkLst>
          <pc:docMk/>
          <pc:sldMk cId="270220993" sldId="276"/>
        </pc:sldMkLst>
        <pc:cxnChg chg="del mod">
          <ac:chgData name="Emil Westly Keiseraas" userId="20a9d848-b3fd-4f28-be9b-cfde05a0eb61" providerId="ADAL" clId="{E5C3BEBF-C7CE-9F48-AA13-16D12F46389D}" dt="2023-08-23T08:52:05.288" v="0" actId="478"/>
          <ac:cxnSpMkLst>
            <pc:docMk/>
            <pc:sldMk cId="270220993" sldId="276"/>
            <ac:cxnSpMk id="144" creationId="{23B93C55-2AD0-ED4D-9A10-96495249A67D}"/>
          </ac:cxnSpMkLst>
        </pc:cxnChg>
      </pc:sldChg>
    </pc:docChg>
  </pc:docChgLst>
  <pc:docChgLst>
    <pc:chgData name="Emil Westly Keiseraas" userId="20a9d848-b3fd-4f28-be9b-cfde05a0eb61" providerId="ADAL" clId="{EAA1D983-7C0E-0249-A553-109D152D25C9}"/>
    <pc:docChg chg="undo custSel addSld delSld modSld">
      <pc:chgData name="Emil Westly Keiseraas" userId="20a9d848-b3fd-4f28-be9b-cfde05a0eb61" providerId="ADAL" clId="{EAA1D983-7C0E-0249-A553-109D152D25C9}" dt="2023-10-04T13:14:43.375" v="231"/>
      <pc:docMkLst>
        <pc:docMk/>
      </pc:docMkLst>
      <pc:sldChg chg="addSp delSp modSp mod">
        <pc:chgData name="Emil Westly Keiseraas" userId="20a9d848-b3fd-4f28-be9b-cfde05a0eb61" providerId="ADAL" clId="{EAA1D983-7C0E-0249-A553-109D152D25C9}" dt="2023-10-04T12:24:17.494" v="6"/>
        <pc:sldMkLst>
          <pc:docMk/>
          <pc:sldMk cId="4031028105" sldId="275"/>
        </pc:sldMkLst>
        <pc:spChg chg="mod">
          <ac:chgData name="Emil Westly Keiseraas" userId="20a9d848-b3fd-4f28-be9b-cfde05a0eb61" providerId="ADAL" clId="{EAA1D983-7C0E-0249-A553-109D152D25C9}" dt="2023-10-04T12:24:17.494" v="6"/>
          <ac:spMkLst>
            <pc:docMk/>
            <pc:sldMk cId="4031028105" sldId="275"/>
            <ac:spMk id="100" creationId="{FD95279A-7529-9D49-A265-C88B1B16B5FA}"/>
          </ac:spMkLst>
        </pc:spChg>
        <pc:picChg chg="add del mod">
          <ac:chgData name="Emil Westly Keiseraas" userId="20a9d848-b3fd-4f28-be9b-cfde05a0eb61" providerId="ADAL" clId="{EAA1D983-7C0E-0249-A553-109D152D25C9}" dt="2023-10-04T12:23:55.661" v="2" actId="21"/>
          <ac:picMkLst>
            <pc:docMk/>
            <pc:sldMk cId="4031028105" sldId="275"/>
            <ac:picMk id="2" creationId="{37158009-A77B-DD9A-2C80-FB020EF1D560}"/>
          </ac:picMkLst>
        </pc:picChg>
        <pc:picChg chg="add mod">
          <ac:chgData name="Emil Westly Keiseraas" userId="20a9d848-b3fd-4f28-be9b-cfde05a0eb61" providerId="ADAL" clId="{EAA1D983-7C0E-0249-A553-109D152D25C9}" dt="2023-10-04T12:23:58.823" v="4"/>
          <ac:picMkLst>
            <pc:docMk/>
            <pc:sldMk cId="4031028105" sldId="275"/>
            <ac:picMk id="3" creationId="{5BD15271-FE3E-0A99-3764-A13C1E26808D}"/>
          </ac:picMkLst>
        </pc:picChg>
        <pc:picChg chg="del">
          <ac:chgData name="Emil Westly Keiseraas" userId="20a9d848-b3fd-4f28-be9b-cfde05a0eb61" providerId="ADAL" clId="{EAA1D983-7C0E-0249-A553-109D152D25C9}" dt="2023-10-04T12:23:57.289" v="3" actId="478"/>
          <ac:picMkLst>
            <pc:docMk/>
            <pc:sldMk cId="4031028105" sldId="275"/>
            <ac:picMk id="53" creationId="{8142321B-94C1-4000-76EF-EF5D235AD74E}"/>
          </ac:picMkLst>
        </pc:picChg>
      </pc:sldChg>
      <pc:sldChg chg="addSp delSp modSp add mod">
        <pc:chgData name="Emil Westly Keiseraas" userId="20a9d848-b3fd-4f28-be9b-cfde05a0eb61" providerId="ADAL" clId="{EAA1D983-7C0E-0249-A553-109D152D25C9}" dt="2023-10-04T13:14:43.375" v="231"/>
        <pc:sldMkLst>
          <pc:docMk/>
          <pc:sldMk cId="2042859537" sldId="277"/>
        </pc:sldMkLst>
        <pc:spChg chg="add del">
          <ac:chgData name="Emil Westly Keiseraas" userId="20a9d848-b3fd-4f28-be9b-cfde05a0eb61" providerId="ADAL" clId="{EAA1D983-7C0E-0249-A553-109D152D25C9}" dt="2023-10-04T12:33:49.344" v="66" actId="478"/>
          <ac:spMkLst>
            <pc:docMk/>
            <pc:sldMk cId="2042859537" sldId="277"/>
            <ac:spMk id="4" creationId="{6675B21D-7040-2C66-4073-B145FFA2BAE7}"/>
          </ac:spMkLst>
        </pc:spChg>
        <pc:spChg chg="add del">
          <ac:chgData name="Emil Westly Keiseraas" userId="20a9d848-b3fd-4f28-be9b-cfde05a0eb61" providerId="ADAL" clId="{EAA1D983-7C0E-0249-A553-109D152D25C9}" dt="2023-10-04T12:33:50.928" v="67" actId="478"/>
          <ac:spMkLst>
            <pc:docMk/>
            <pc:sldMk cId="2042859537" sldId="277"/>
            <ac:spMk id="5" creationId="{9FB0E97E-5BC0-0E21-C5B7-AAF7B1352373}"/>
          </ac:spMkLst>
        </pc:spChg>
        <pc:spChg chg="add del">
          <ac:chgData name="Emil Westly Keiseraas" userId="20a9d848-b3fd-4f28-be9b-cfde05a0eb61" providerId="ADAL" clId="{EAA1D983-7C0E-0249-A553-109D152D25C9}" dt="2023-10-04T12:33:52.399" v="68" actId="478"/>
          <ac:spMkLst>
            <pc:docMk/>
            <pc:sldMk cId="2042859537" sldId="277"/>
            <ac:spMk id="7" creationId="{6A19A062-9639-D782-E8FD-BDDDF9915B01}"/>
          </ac:spMkLst>
        </pc:spChg>
        <pc:spChg chg="mod">
          <ac:chgData name="Emil Westly Keiseraas" userId="20a9d848-b3fd-4f28-be9b-cfde05a0eb61" providerId="ADAL" clId="{EAA1D983-7C0E-0249-A553-109D152D25C9}" dt="2023-10-04T13:01:08.124" v="190" actId="20577"/>
          <ac:spMkLst>
            <pc:docMk/>
            <pc:sldMk cId="2042859537" sldId="277"/>
            <ac:spMk id="8" creationId="{89BC3F6D-9EA9-2CA2-DE29-9AE5BB125DF1}"/>
          </ac:spMkLst>
        </pc:spChg>
        <pc:spChg chg="add del">
          <ac:chgData name="Emil Westly Keiseraas" userId="20a9d848-b3fd-4f28-be9b-cfde05a0eb61" providerId="ADAL" clId="{EAA1D983-7C0E-0249-A553-109D152D25C9}" dt="2023-10-04T12:33:54.040" v="69" actId="478"/>
          <ac:spMkLst>
            <pc:docMk/>
            <pc:sldMk cId="2042859537" sldId="277"/>
            <ac:spMk id="10" creationId="{18564E85-95E6-9C31-1BF3-4FB4AE5BD9B7}"/>
          </ac:spMkLst>
        </pc:spChg>
        <pc:spChg chg="mod">
          <ac:chgData name="Emil Westly Keiseraas" userId="20a9d848-b3fd-4f28-be9b-cfde05a0eb61" providerId="ADAL" clId="{EAA1D983-7C0E-0249-A553-109D152D25C9}" dt="2023-10-04T12:29:34.938" v="31" actId="1076"/>
          <ac:spMkLst>
            <pc:docMk/>
            <pc:sldMk cId="2042859537" sldId="277"/>
            <ac:spMk id="14" creationId="{AA651C80-8ED0-3536-22EC-4A70E712F156}"/>
          </ac:spMkLst>
        </pc:spChg>
        <pc:spChg chg="mod">
          <ac:chgData name="Emil Westly Keiseraas" userId="20a9d848-b3fd-4f28-be9b-cfde05a0eb61" providerId="ADAL" clId="{EAA1D983-7C0E-0249-A553-109D152D25C9}" dt="2023-10-04T12:29:59.230" v="44" actId="1036"/>
          <ac:spMkLst>
            <pc:docMk/>
            <pc:sldMk cId="2042859537" sldId="277"/>
            <ac:spMk id="15" creationId="{5337379C-05FE-7257-4DE2-25D25E7A9430}"/>
          </ac:spMkLst>
        </pc:spChg>
        <pc:spChg chg="mod">
          <ac:chgData name="Emil Westly Keiseraas" userId="20a9d848-b3fd-4f28-be9b-cfde05a0eb61" providerId="ADAL" clId="{EAA1D983-7C0E-0249-A553-109D152D25C9}" dt="2023-10-04T12:31:40.027" v="51" actId="1076"/>
          <ac:spMkLst>
            <pc:docMk/>
            <pc:sldMk cId="2042859537" sldId="277"/>
            <ac:spMk id="17" creationId="{3D2484A7-1353-3E24-4D3F-685D8365554C}"/>
          </ac:spMkLst>
        </pc:spChg>
        <pc:spChg chg="mod">
          <ac:chgData name="Emil Westly Keiseraas" userId="20a9d848-b3fd-4f28-be9b-cfde05a0eb61" providerId="ADAL" clId="{EAA1D983-7C0E-0249-A553-109D152D25C9}" dt="2023-10-04T12:31:07.481" v="47"/>
          <ac:spMkLst>
            <pc:docMk/>
            <pc:sldMk cId="2042859537" sldId="277"/>
            <ac:spMk id="18" creationId="{19C449F9-1F4F-EBFB-7B09-5B0DE4BC4B9F}"/>
          </ac:spMkLst>
        </pc:spChg>
        <pc:spChg chg="mod">
          <ac:chgData name="Emil Westly Keiseraas" userId="20a9d848-b3fd-4f28-be9b-cfde05a0eb61" providerId="ADAL" clId="{EAA1D983-7C0E-0249-A553-109D152D25C9}" dt="2023-10-04T12:31:23.167" v="48"/>
          <ac:spMkLst>
            <pc:docMk/>
            <pc:sldMk cId="2042859537" sldId="277"/>
            <ac:spMk id="19" creationId="{B4372C1C-AA4D-0850-676A-2D166BB3FE3C}"/>
          </ac:spMkLst>
        </pc:spChg>
        <pc:spChg chg="add mod">
          <ac:chgData name="Emil Westly Keiseraas" userId="20a9d848-b3fd-4f28-be9b-cfde05a0eb61" providerId="ADAL" clId="{EAA1D983-7C0E-0249-A553-109D152D25C9}" dt="2023-10-04T13:12:09.168" v="196"/>
          <ac:spMkLst>
            <pc:docMk/>
            <pc:sldMk cId="2042859537" sldId="277"/>
            <ac:spMk id="22" creationId="{1AB81D84-0111-23C0-012B-014D535A78A6}"/>
          </ac:spMkLst>
        </pc:spChg>
        <pc:spChg chg="add mod">
          <ac:chgData name="Emil Westly Keiseraas" userId="20a9d848-b3fd-4f28-be9b-cfde05a0eb61" providerId="ADAL" clId="{EAA1D983-7C0E-0249-A553-109D152D25C9}" dt="2023-10-04T13:12:43.170" v="199"/>
          <ac:spMkLst>
            <pc:docMk/>
            <pc:sldMk cId="2042859537" sldId="277"/>
            <ac:spMk id="23" creationId="{4C9D9CFA-C0EE-BEFB-61A6-3D73D5EBE73D}"/>
          </ac:spMkLst>
        </pc:spChg>
        <pc:spChg chg="add mod">
          <ac:chgData name="Emil Westly Keiseraas" userId="20a9d848-b3fd-4f28-be9b-cfde05a0eb61" providerId="ADAL" clId="{EAA1D983-7C0E-0249-A553-109D152D25C9}" dt="2023-10-04T13:12:59.624" v="200"/>
          <ac:spMkLst>
            <pc:docMk/>
            <pc:sldMk cId="2042859537" sldId="277"/>
            <ac:spMk id="24" creationId="{3D783C40-41F9-27CB-9C9F-00BCE895BD1E}"/>
          </ac:spMkLst>
        </pc:spChg>
        <pc:spChg chg="add mod">
          <ac:chgData name="Emil Westly Keiseraas" userId="20a9d848-b3fd-4f28-be9b-cfde05a0eb61" providerId="ADAL" clId="{EAA1D983-7C0E-0249-A553-109D152D25C9}" dt="2023-10-04T13:13:19.191" v="203" actId="20577"/>
          <ac:spMkLst>
            <pc:docMk/>
            <pc:sldMk cId="2042859537" sldId="277"/>
            <ac:spMk id="28" creationId="{CA431ED2-2595-4DDD-BFC4-A57EE2C03178}"/>
          </ac:spMkLst>
        </pc:spChg>
        <pc:spChg chg="add mod">
          <ac:chgData name="Emil Westly Keiseraas" userId="20a9d848-b3fd-4f28-be9b-cfde05a0eb61" providerId="ADAL" clId="{EAA1D983-7C0E-0249-A553-109D152D25C9}" dt="2023-10-04T13:13:40.373" v="205"/>
          <ac:spMkLst>
            <pc:docMk/>
            <pc:sldMk cId="2042859537" sldId="277"/>
            <ac:spMk id="29" creationId="{C7CFB1D2-2EB4-E7D7-5AAA-C04B6D720990}"/>
          </ac:spMkLst>
        </pc:spChg>
        <pc:spChg chg="add mod">
          <ac:chgData name="Emil Westly Keiseraas" userId="20a9d848-b3fd-4f28-be9b-cfde05a0eb61" providerId="ADAL" clId="{EAA1D983-7C0E-0249-A553-109D152D25C9}" dt="2023-10-04T13:14:43.375" v="231"/>
          <ac:spMkLst>
            <pc:docMk/>
            <pc:sldMk cId="2042859537" sldId="277"/>
            <ac:spMk id="31" creationId="{794619D5-E3CE-FC58-42BA-9785ED8305AD}"/>
          </ac:spMkLst>
        </pc:spChg>
        <pc:spChg chg="mod">
          <ac:chgData name="Emil Westly Keiseraas" userId="20a9d848-b3fd-4f28-be9b-cfde05a0eb61" providerId="ADAL" clId="{EAA1D983-7C0E-0249-A553-109D152D25C9}" dt="2023-10-04T12:41:29.831" v="123" actId="1076"/>
          <ac:spMkLst>
            <pc:docMk/>
            <pc:sldMk cId="2042859537" sldId="277"/>
            <ac:spMk id="120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28:04.065" v="15" actId="1038"/>
          <ac:spMkLst>
            <pc:docMk/>
            <pc:sldMk cId="2042859537" sldId="277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28:45.867" v="23" actId="20577"/>
          <ac:spMkLst>
            <pc:docMk/>
            <pc:sldMk cId="2042859537" sldId="277"/>
            <ac:spMk id="132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9:12.278" v="100"/>
          <ac:spMkLst>
            <pc:docMk/>
            <pc:sldMk cId="2042859537" sldId="277"/>
            <ac:spMk id="136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40:17.080" v="122" actId="1076"/>
          <ac:spMkLst>
            <pc:docMk/>
            <pc:sldMk cId="2042859537" sldId="277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9:17.285" v="184" actId="20577"/>
          <ac:spMkLst>
            <pc:docMk/>
            <pc:sldMk cId="2042859537" sldId="277"/>
            <ac:spMk id="143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25:48.351" v="11"/>
          <ac:spMkLst>
            <pc:docMk/>
            <pc:sldMk cId="2042859537" sldId="277"/>
            <ac:spMk id="144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0:36.699" v="45"/>
          <ac:spMkLst>
            <pc:docMk/>
            <pc:sldMk cId="2042859537" sldId="277"/>
            <ac:spMk id="148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4:31.399" v="75" actId="207"/>
          <ac:spMkLst>
            <pc:docMk/>
            <pc:sldMk cId="2042859537" sldId="277"/>
            <ac:spMk id="151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4:59.587" v="77" actId="207"/>
          <ac:spMkLst>
            <pc:docMk/>
            <pc:sldMk cId="2042859537" sldId="277"/>
            <ac:spMk id="153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6:26.575" v="79" actId="207"/>
          <ac:spMkLst>
            <pc:docMk/>
            <pc:sldMk cId="2042859537" sldId="277"/>
            <ac:spMk id="155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8:07.503" v="89"/>
          <ac:spMkLst>
            <pc:docMk/>
            <pc:sldMk cId="2042859537" sldId="277"/>
            <ac:spMk id="157" creationId="{00000000-0000-0000-0000-000000000000}"/>
          </ac:spMkLst>
        </pc:spChg>
        <pc:spChg chg="add del mod">
          <ac:chgData name="Emil Westly Keiseraas" userId="20a9d848-b3fd-4f28-be9b-cfde05a0eb61" providerId="ADAL" clId="{EAA1D983-7C0E-0249-A553-109D152D25C9}" dt="2023-10-04T12:39:57.887" v="116" actId="1035"/>
          <ac:spMkLst>
            <pc:docMk/>
            <pc:sldMk cId="2042859537" sldId="277"/>
            <ac:spMk id="158" creationId="{00000000-0000-0000-0000-000000000000}"/>
          </ac:spMkLst>
        </pc:spChg>
        <pc:spChg chg="add del mod">
          <ac:chgData name="Emil Westly Keiseraas" userId="20a9d848-b3fd-4f28-be9b-cfde05a0eb61" providerId="ADAL" clId="{EAA1D983-7C0E-0249-A553-109D152D25C9}" dt="2023-10-04T12:39:57.887" v="116" actId="1035"/>
          <ac:spMkLst>
            <pc:docMk/>
            <pc:sldMk cId="2042859537" sldId="277"/>
            <ac:spMk id="159" creationId="{00000000-0000-0000-0000-000000000000}"/>
          </ac:spMkLst>
        </pc:spChg>
        <pc:spChg chg="add del mod">
          <ac:chgData name="Emil Westly Keiseraas" userId="20a9d848-b3fd-4f28-be9b-cfde05a0eb61" providerId="ADAL" clId="{EAA1D983-7C0E-0249-A553-109D152D25C9}" dt="2023-10-04T12:40:05.827" v="118" actId="1076"/>
          <ac:spMkLst>
            <pc:docMk/>
            <pc:sldMk cId="2042859537" sldId="277"/>
            <ac:spMk id="160" creationId="{00000000-0000-0000-0000-000000000000}"/>
          </ac:spMkLst>
        </pc:spChg>
        <pc:spChg chg="add del mod">
          <ac:chgData name="Emil Westly Keiseraas" userId="20a9d848-b3fd-4f28-be9b-cfde05a0eb61" providerId="ADAL" clId="{EAA1D983-7C0E-0249-A553-109D152D25C9}" dt="2023-10-04T12:40:11.913" v="120" actId="1076"/>
          <ac:spMkLst>
            <pc:docMk/>
            <pc:sldMk cId="2042859537" sldId="277"/>
            <ac:spMk id="161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9:32.449" v="104" actId="20577"/>
          <ac:spMkLst>
            <pc:docMk/>
            <pc:sldMk cId="2042859537" sldId="277"/>
            <ac:spMk id="162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1:06.287" v="127"/>
          <ac:spMkLst>
            <pc:docMk/>
            <pc:sldMk cId="2042859537" sldId="277"/>
            <ac:spMk id="167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1:51.087" v="133" actId="14100"/>
          <ac:spMkLst>
            <pc:docMk/>
            <pc:sldMk cId="2042859537" sldId="277"/>
            <ac:spMk id="171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2:15.953" v="135"/>
          <ac:spMkLst>
            <pc:docMk/>
            <pc:sldMk cId="2042859537" sldId="277"/>
            <ac:spMk id="172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3:50.891" v="145" actId="1076"/>
          <ac:spMkLst>
            <pc:docMk/>
            <pc:sldMk cId="2042859537" sldId="277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4:52.805" v="154"/>
          <ac:spMkLst>
            <pc:docMk/>
            <pc:sldMk cId="2042859537" sldId="277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5:14.745" v="155"/>
          <ac:spMkLst>
            <pc:docMk/>
            <pc:sldMk cId="2042859537" sldId="277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58:08.749" v="178" actId="20577"/>
          <ac:spMkLst>
            <pc:docMk/>
            <pc:sldMk cId="2042859537" sldId="277"/>
            <ac:spMk id="182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3:00:45.246" v="187" actId="255"/>
          <ac:spMkLst>
            <pc:docMk/>
            <pc:sldMk cId="2042859537" sldId="277"/>
            <ac:spMk id="184" creationId="{00000000-0000-0000-0000-000000000000}"/>
          </ac:spMkLst>
        </pc:spChg>
        <pc:spChg chg="mod">
          <ac:chgData name="Emil Westly Keiseraas" userId="20a9d848-b3fd-4f28-be9b-cfde05a0eb61" providerId="ADAL" clId="{EAA1D983-7C0E-0249-A553-109D152D25C9}" dt="2023-10-04T12:30:57.698" v="46"/>
          <ac:spMkLst>
            <pc:docMk/>
            <pc:sldMk cId="2042859537" sldId="277"/>
            <ac:spMk id="267" creationId="{2BC465C2-7FA5-C54D-8053-A1815B8932EE}"/>
          </ac:spMkLst>
        </pc:spChg>
        <pc:spChg chg="mod">
          <ac:chgData name="Emil Westly Keiseraas" userId="20a9d848-b3fd-4f28-be9b-cfde05a0eb61" providerId="ADAL" clId="{EAA1D983-7C0E-0249-A553-109D152D25C9}" dt="2023-10-04T12:55:54.545" v="159" actId="1076"/>
          <ac:spMkLst>
            <pc:docMk/>
            <pc:sldMk cId="2042859537" sldId="277"/>
            <ac:spMk id="268" creationId="{674C46E2-381C-D846-8684-B325498565D2}"/>
          </ac:spMkLst>
        </pc:spChg>
        <pc:spChg chg="mod">
          <ac:chgData name="Emil Westly Keiseraas" userId="20a9d848-b3fd-4f28-be9b-cfde05a0eb61" providerId="ADAL" clId="{EAA1D983-7C0E-0249-A553-109D152D25C9}" dt="2023-10-04T12:55:58.196" v="160" actId="1076"/>
          <ac:spMkLst>
            <pc:docMk/>
            <pc:sldMk cId="2042859537" sldId="277"/>
            <ac:spMk id="269" creationId="{6AA0625B-F36C-4241-B352-B26ED3F3F8CD}"/>
          </ac:spMkLst>
        </pc:spChg>
        <pc:graphicFrameChg chg="add del mod">
          <ac:chgData name="Emil Westly Keiseraas" userId="20a9d848-b3fd-4f28-be9b-cfde05a0eb61" providerId="ADAL" clId="{EAA1D983-7C0E-0249-A553-109D152D25C9}" dt="2023-10-04T13:11:52.174" v="193"/>
          <ac:graphicFrameMkLst>
            <pc:docMk/>
            <pc:sldMk cId="2042859537" sldId="277"/>
            <ac:graphicFrameMk id="34" creationId="{0A5AF778-2E21-0D63-4409-16CD1EA0311B}"/>
          </ac:graphicFrameMkLst>
        </pc:graphicFrameChg>
        <pc:graphicFrameChg chg="add del mod">
          <ac:chgData name="Emil Westly Keiseraas" userId="20a9d848-b3fd-4f28-be9b-cfde05a0eb61" providerId="ADAL" clId="{EAA1D983-7C0E-0249-A553-109D152D25C9}" dt="2023-10-04T13:11:56.355" v="195"/>
          <ac:graphicFrameMkLst>
            <pc:docMk/>
            <pc:sldMk cId="2042859537" sldId="277"/>
            <ac:graphicFrameMk id="35" creationId="{C26CDFBD-DF2E-052F-A809-1849E7874D5C}"/>
          </ac:graphicFrameMkLst>
        </pc:graphicFrameChg>
        <pc:cxnChg chg="mod">
          <ac:chgData name="Emil Westly Keiseraas" userId="20a9d848-b3fd-4f28-be9b-cfde05a0eb61" providerId="ADAL" clId="{EAA1D983-7C0E-0249-A553-109D152D25C9}" dt="2023-10-04T12:41:32.233" v="124" actId="1076"/>
          <ac:cxnSpMkLst>
            <pc:docMk/>
            <pc:sldMk cId="2042859537" sldId="277"/>
            <ac:cxnSpMk id="2" creationId="{101B49A4-C8D1-3008-FBC2-52B0A1FE24A2}"/>
          </ac:cxnSpMkLst>
        </pc:cxnChg>
        <pc:cxnChg chg="mod">
          <ac:chgData name="Emil Westly Keiseraas" userId="20a9d848-b3fd-4f28-be9b-cfde05a0eb61" providerId="ADAL" clId="{EAA1D983-7C0E-0249-A553-109D152D25C9}" dt="2023-10-04T12:39:43.779" v="111" actId="1035"/>
          <ac:cxnSpMkLst>
            <pc:docMk/>
            <pc:sldMk cId="2042859537" sldId="277"/>
            <ac:cxnSpMk id="6" creationId="{00000000-0000-0000-0000-000000000000}"/>
          </ac:cxnSpMkLst>
        </pc:cxnChg>
        <pc:cxnChg chg="add del">
          <ac:chgData name="Emil Westly Keiseraas" userId="20a9d848-b3fd-4f28-be9b-cfde05a0eb61" providerId="ADAL" clId="{EAA1D983-7C0E-0249-A553-109D152D25C9}" dt="2023-10-04T12:34:07.245" v="71" actId="478"/>
          <ac:cxnSpMkLst>
            <pc:docMk/>
            <pc:sldMk cId="2042859537" sldId="277"/>
            <ac:cxnSpMk id="9" creationId="{99983C46-ED9F-821C-5B9C-CFD85ED8A630}"/>
          </ac:cxnSpMkLst>
        </pc:cxnChg>
        <pc:cxnChg chg="add del">
          <ac:chgData name="Emil Westly Keiseraas" userId="20a9d848-b3fd-4f28-be9b-cfde05a0eb61" providerId="ADAL" clId="{EAA1D983-7C0E-0249-A553-109D152D25C9}" dt="2023-10-04T12:34:08.749" v="72" actId="478"/>
          <ac:cxnSpMkLst>
            <pc:docMk/>
            <pc:sldMk cId="2042859537" sldId="277"/>
            <ac:cxnSpMk id="11" creationId="{70EB29F2-EA08-30A0-B6FA-E5C554BDF257}"/>
          </ac:cxnSpMkLst>
        </pc:cxnChg>
        <pc:cxnChg chg="add del">
          <ac:chgData name="Emil Westly Keiseraas" userId="20a9d848-b3fd-4f28-be9b-cfde05a0eb61" providerId="ADAL" clId="{EAA1D983-7C0E-0249-A553-109D152D25C9}" dt="2023-10-04T12:33:55.432" v="70" actId="478"/>
          <ac:cxnSpMkLst>
            <pc:docMk/>
            <pc:sldMk cId="2042859537" sldId="277"/>
            <ac:cxnSpMk id="12" creationId="{95EC1CDA-3601-CDB4-F580-DEB05467CFA5}"/>
          </ac:cxnSpMkLst>
        </pc:cxnChg>
        <pc:cxnChg chg="del">
          <ac:chgData name="Emil Westly Keiseraas" userId="20a9d848-b3fd-4f28-be9b-cfde05a0eb61" providerId="ADAL" clId="{EAA1D983-7C0E-0249-A553-109D152D25C9}" dt="2023-10-04T12:34:11.565" v="73" actId="478"/>
          <ac:cxnSpMkLst>
            <pc:docMk/>
            <pc:sldMk cId="2042859537" sldId="277"/>
            <ac:cxnSpMk id="13" creationId="{B830C495-7F16-D54B-A773-6605CBE20B8D}"/>
          </ac:cxnSpMkLst>
        </pc:cxnChg>
        <pc:cxnChg chg="add mod">
          <ac:chgData name="Emil Westly Keiseraas" userId="20a9d848-b3fd-4f28-be9b-cfde05a0eb61" providerId="ADAL" clId="{EAA1D983-7C0E-0249-A553-109D152D25C9}" dt="2023-10-04T13:11:36.212" v="191"/>
          <ac:cxnSpMkLst>
            <pc:docMk/>
            <pc:sldMk cId="2042859537" sldId="277"/>
            <ac:cxnSpMk id="25" creationId="{774E8F1F-311C-D878-E212-4030A24EBF81}"/>
          </ac:cxnSpMkLst>
        </pc:cxnChg>
        <pc:cxnChg chg="add mod">
          <ac:chgData name="Emil Westly Keiseraas" userId="20a9d848-b3fd-4f28-be9b-cfde05a0eb61" providerId="ADAL" clId="{EAA1D983-7C0E-0249-A553-109D152D25C9}" dt="2023-10-04T13:11:36.212" v="191"/>
          <ac:cxnSpMkLst>
            <pc:docMk/>
            <pc:sldMk cId="2042859537" sldId="277"/>
            <ac:cxnSpMk id="26" creationId="{DBD26ED8-683A-7D7E-327E-DE5E3D9E7D1C}"/>
          </ac:cxnSpMkLst>
        </pc:cxnChg>
        <pc:cxnChg chg="add mod">
          <ac:chgData name="Emil Westly Keiseraas" userId="20a9d848-b3fd-4f28-be9b-cfde05a0eb61" providerId="ADAL" clId="{EAA1D983-7C0E-0249-A553-109D152D25C9}" dt="2023-10-04T13:11:36.212" v="191"/>
          <ac:cxnSpMkLst>
            <pc:docMk/>
            <pc:sldMk cId="2042859537" sldId="277"/>
            <ac:cxnSpMk id="27" creationId="{C5206F94-DAC3-A77A-2156-FB66CE9164A6}"/>
          </ac:cxnSpMkLst>
        </pc:cxnChg>
        <pc:cxnChg chg="add mod">
          <ac:chgData name="Emil Westly Keiseraas" userId="20a9d848-b3fd-4f28-be9b-cfde05a0eb61" providerId="ADAL" clId="{EAA1D983-7C0E-0249-A553-109D152D25C9}" dt="2023-10-04T13:11:36.212" v="191"/>
          <ac:cxnSpMkLst>
            <pc:docMk/>
            <pc:sldMk cId="2042859537" sldId="277"/>
            <ac:cxnSpMk id="30" creationId="{AD4D83AD-AE0B-9013-9B07-CB9D4E796D78}"/>
          </ac:cxnSpMkLst>
        </pc:cxnChg>
        <pc:cxnChg chg="add mod">
          <ac:chgData name="Emil Westly Keiseraas" userId="20a9d848-b3fd-4f28-be9b-cfde05a0eb61" providerId="ADAL" clId="{EAA1D983-7C0E-0249-A553-109D152D25C9}" dt="2023-10-04T13:13:57.451" v="227" actId="1035"/>
          <ac:cxnSpMkLst>
            <pc:docMk/>
            <pc:sldMk cId="2042859537" sldId="277"/>
            <ac:cxnSpMk id="32" creationId="{4BC10950-0E9C-88F2-EA81-84ACB021479D}"/>
          </ac:cxnSpMkLst>
        </pc:cxnChg>
        <pc:cxnChg chg="add mod">
          <ac:chgData name="Emil Westly Keiseraas" userId="20a9d848-b3fd-4f28-be9b-cfde05a0eb61" providerId="ADAL" clId="{EAA1D983-7C0E-0249-A553-109D152D25C9}" dt="2023-10-04T13:11:36.212" v="191"/>
          <ac:cxnSpMkLst>
            <pc:docMk/>
            <pc:sldMk cId="2042859537" sldId="277"/>
            <ac:cxnSpMk id="33" creationId="{B40751DC-0A93-159B-CA38-5EC5753C4E59}"/>
          </ac:cxnSpMkLst>
        </pc:cxnChg>
        <pc:cxnChg chg="mod">
          <ac:chgData name="Emil Westly Keiseraas" userId="20a9d848-b3fd-4f28-be9b-cfde05a0eb61" providerId="ADAL" clId="{EAA1D983-7C0E-0249-A553-109D152D25C9}" dt="2023-10-04T12:40:15.145" v="121" actId="1076"/>
          <ac:cxnSpMkLst>
            <pc:docMk/>
            <pc:sldMk cId="2042859537" sldId="277"/>
            <ac:cxnSpMk id="142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39:57.887" v="116" actId="1035"/>
          <ac:cxnSpMkLst>
            <pc:docMk/>
            <pc:sldMk cId="2042859537" sldId="277"/>
            <ac:cxnSpMk id="168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40:03.379" v="117" actId="1076"/>
          <ac:cxnSpMkLst>
            <pc:docMk/>
            <pc:sldMk cId="2042859537" sldId="277"/>
            <ac:cxnSpMk id="169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40:08.631" v="119" actId="1076"/>
          <ac:cxnSpMkLst>
            <pc:docMk/>
            <pc:sldMk cId="2042859537" sldId="277"/>
            <ac:cxnSpMk id="170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54:08.090" v="149" actId="1076"/>
          <ac:cxnSpMkLst>
            <pc:docMk/>
            <pc:sldMk cId="2042859537" sldId="277"/>
            <ac:cxnSpMk id="179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54:08.090" v="149" actId="1076"/>
          <ac:cxnSpMkLst>
            <pc:docMk/>
            <pc:sldMk cId="2042859537" sldId="277"/>
            <ac:cxnSpMk id="180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54:08.090" v="149" actId="1076"/>
          <ac:cxnSpMkLst>
            <pc:docMk/>
            <pc:sldMk cId="2042859537" sldId="277"/>
            <ac:cxnSpMk id="181" creationId="{00000000-0000-0000-0000-000000000000}"/>
          </ac:cxnSpMkLst>
        </pc:cxnChg>
        <pc:cxnChg chg="mod">
          <ac:chgData name="Emil Westly Keiseraas" userId="20a9d848-b3fd-4f28-be9b-cfde05a0eb61" providerId="ADAL" clId="{EAA1D983-7C0E-0249-A553-109D152D25C9}" dt="2023-10-04T12:53:56.660" v="147" actId="1076"/>
          <ac:cxnSpMkLst>
            <pc:docMk/>
            <pc:sldMk cId="2042859537" sldId="277"/>
            <ac:cxnSpMk id="270" creationId="{ACCEA7C5-B1FD-6A48-AD96-DDC1B6B58C89}"/>
          </ac:cxnSpMkLst>
        </pc:cxnChg>
      </pc:sldChg>
      <pc:sldChg chg="add del">
        <pc:chgData name="Emil Westly Keiseraas" userId="20a9d848-b3fd-4f28-be9b-cfde05a0eb61" providerId="ADAL" clId="{EAA1D983-7C0E-0249-A553-109D152D25C9}" dt="2023-10-04T12:57:55.398" v="173" actId="2696"/>
        <pc:sldMkLst>
          <pc:docMk/>
          <pc:sldMk cId="1192312173" sldId="280"/>
        </pc:sldMkLst>
      </pc:sldChg>
    </pc:docChg>
  </pc:docChgLst>
  <pc:docChgLst>
    <pc:chgData name="Emil Westly Keiseraas" userId="20a9d848-b3fd-4f28-be9b-cfde05a0eb61" providerId="ADAL" clId="{E7E20981-ED69-9643-BB1D-CD5914936DE9}"/>
    <pc:docChg chg="undo custSel modSld">
      <pc:chgData name="Emil Westly Keiseraas" userId="20a9d848-b3fd-4f28-be9b-cfde05a0eb61" providerId="ADAL" clId="{E7E20981-ED69-9643-BB1D-CD5914936DE9}" dt="2022-05-02T12:06:15.410" v="43"/>
      <pc:docMkLst>
        <pc:docMk/>
      </pc:docMkLst>
      <pc:sldChg chg="addSp delSp modSp mod">
        <pc:chgData name="Emil Westly Keiseraas" userId="20a9d848-b3fd-4f28-be9b-cfde05a0eb61" providerId="ADAL" clId="{E7E20981-ED69-9643-BB1D-CD5914936DE9}" dt="2022-05-02T12:06:15.410" v="43"/>
        <pc:sldMkLst>
          <pc:docMk/>
          <pc:sldMk cId="4031028105" sldId="275"/>
        </pc:sldMkLst>
        <pc:spChg chg="mod topLvl">
          <ac:chgData name="Emil Westly Keiseraas" userId="20a9d848-b3fd-4f28-be9b-cfde05a0eb61" providerId="ADAL" clId="{E7E20981-ED69-9643-BB1D-CD5914936DE9}" dt="2022-05-02T12:05:05.015" v="35" actId="20577"/>
          <ac:spMkLst>
            <pc:docMk/>
            <pc:sldMk cId="4031028105" sldId="275"/>
            <ac:spMk id="87" creationId="{759F13E3-3815-BF4D-9B57-98708F689F64}"/>
          </ac:spMkLst>
        </pc:spChg>
        <pc:spChg chg="mod topLvl">
          <ac:chgData name="Emil Westly Keiseraas" userId="20a9d848-b3fd-4f28-be9b-cfde05a0eb61" providerId="ADAL" clId="{E7E20981-ED69-9643-BB1D-CD5914936DE9}" dt="2022-05-02T12:06:15.410" v="43"/>
          <ac:spMkLst>
            <pc:docMk/>
            <pc:sldMk cId="4031028105" sldId="275"/>
            <ac:spMk id="100" creationId="{FD95279A-7529-9D49-A265-C88B1B16B5FA}"/>
          </ac:spMkLst>
        </pc:spChg>
        <pc:spChg chg="mod topLvl">
          <ac:chgData name="Emil Westly Keiseraas" userId="20a9d848-b3fd-4f28-be9b-cfde05a0eb61" providerId="ADAL" clId="{E7E20981-ED69-9643-BB1D-CD5914936DE9}" dt="2022-05-02T12:04:46.963" v="32" actId="478"/>
          <ac:spMkLst>
            <pc:docMk/>
            <pc:sldMk cId="4031028105" sldId="275"/>
            <ac:spMk id="103" creationId="{A01C1E67-55A8-B24C-80B1-0D743D236C07}"/>
          </ac:spMkLst>
        </pc:spChg>
        <pc:grpChg chg="del">
          <ac:chgData name="Emil Westly Keiseraas" userId="20a9d848-b3fd-4f28-be9b-cfde05a0eb61" providerId="ADAL" clId="{E7E20981-ED69-9643-BB1D-CD5914936DE9}" dt="2022-05-02T12:04:25.636" v="20" actId="478"/>
          <ac:grpSpMkLst>
            <pc:docMk/>
            <pc:sldMk cId="4031028105" sldId="275"/>
            <ac:grpSpMk id="86" creationId="{37DEC34F-0D9F-F24F-9CF6-42C61546AAD3}"/>
          </ac:grpSpMkLst>
        </pc:grpChg>
        <pc:grpChg chg="del">
          <ac:chgData name="Emil Westly Keiseraas" userId="20a9d848-b3fd-4f28-be9b-cfde05a0eb61" providerId="ADAL" clId="{E7E20981-ED69-9643-BB1D-CD5914936DE9}" dt="2022-05-02T12:05:59.158" v="39" actId="478"/>
          <ac:grpSpMkLst>
            <pc:docMk/>
            <pc:sldMk cId="4031028105" sldId="275"/>
            <ac:grpSpMk id="99" creationId="{D9538C44-36A1-BF41-8C3E-9FD5179E29BD}"/>
          </ac:grpSpMkLst>
        </pc:grpChg>
        <pc:grpChg chg="del">
          <ac:chgData name="Emil Westly Keiseraas" userId="20a9d848-b3fd-4f28-be9b-cfde05a0eb61" providerId="ADAL" clId="{E7E20981-ED69-9643-BB1D-CD5914936DE9}" dt="2022-05-02T12:04:46.963" v="32" actId="478"/>
          <ac:grpSpMkLst>
            <pc:docMk/>
            <pc:sldMk cId="4031028105" sldId="275"/>
            <ac:grpSpMk id="102" creationId="{F13BDBB6-C164-6B47-BE06-14237C2D4587}"/>
          </ac:grpSpMkLst>
        </pc:grpChg>
        <pc:picChg chg="add del mod">
          <ac:chgData name="Emil Westly Keiseraas" userId="20a9d848-b3fd-4f28-be9b-cfde05a0eb61" providerId="ADAL" clId="{E7E20981-ED69-9643-BB1D-CD5914936DE9}" dt="2022-05-02T12:04:23.027" v="19"/>
          <ac:picMkLst>
            <pc:docMk/>
            <pc:sldMk cId="4031028105" sldId="275"/>
            <ac:picMk id="44" creationId="{A232C4C2-4E1F-B293-FE3F-EA1C60579140}"/>
          </ac:picMkLst>
        </pc:picChg>
        <pc:picChg chg="add mod">
          <ac:chgData name="Emil Westly Keiseraas" userId="20a9d848-b3fd-4f28-be9b-cfde05a0eb61" providerId="ADAL" clId="{E7E20981-ED69-9643-BB1D-CD5914936DE9}" dt="2022-05-02T12:04:30.659" v="28" actId="1037"/>
          <ac:picMkLst>
            <pc:docMk/>
            <pc:sldMk cId="4031028105" sldId="275"/>
            <ac:picMk id="45" creationId="{8F475641-98C9-72E2-BD2D-531A7EAB80F5}"/>
          </ac:picMkLst>
        </pc:picChg>
        <pc:picChg chg="add del mod">
          <ac:chgData name="Emil Westly Keiseraas" userId="20a9d848-b3fd-4f28-be9b-cfde05a0eb61" providerId="ADAL" clId="{E7E20981-ED69-9643-BB1D-CD5914936DE9}" dt="2022-05-02T12:04:44.811" v="31" actId="21"/>
          <ac:picMkLst>
            <pc:docMk/>
            <pc:sldMk cId="4031028105" sldId="275"/>
            <ac:picMk id="46" creationId="{4C741682-41CE-250A-7794-367582888516}"/>
          </ac:picMkLst>
        </pc:picChg>
        <pc:picChg chg="add mod">
          <ac:chgData name="Emil Westly Keiseraas" userId="20a9d848-b3fd-4f28-be9b-cfde05a0eb61" providerId="ADAL" clId="{E7E20981-ED69-9643-BB1D-CD5914936DE9}" dt="2022-05-02T12:04:47.507" v="33"/>
          <ac:picMkLst>
            <pc:docMk/>
            <pc:sldMk cId="4031028105" sldId="275"/>
            <ac:picMk id="47" creationId="{A6B50D5D-A5A1-3B7A-A643-6730E7B755D1}"/>
          </ac:picMkLst>
        </pc:picChg>
        <pc:picChg chg="add del mod">
          <ac:chgData name="Emil Westly Keiseraas" userId="20a9d848-b3fd-4f28-be9b-cfde05a0eb61" providerId="ADAL" clId="{E7E20981-ED69-9643-BB1D-CD5914936DE9}" dt="2022-05-02T12:05:56.947" v="38" actId="21"/>
          <ac:picMkLst>
            <pc:docMk/>
            <pc:sldMk cId="4031028105" sldId="275"/>
            <ac:picMk id="51" creationId="{BF400CDE-420A-0360-0D09-D4EB95BBCF73}"/>
          </ac:picMkLst>
        </pc:picChg>
        <pc:picChg chg="add mod">
          <ac:chgData name="Emil Westly Keiseraas" userId="20a9d848-b3fd-4f28-be9b-cfde05a0eb61" providerId="ADAL" clId="{E7E20981-ED69-9643-BB1D-CD5914936DE9}" dt="2022-05-02T12:05:59.721" v="40"/>
          <ac:picMkLst>
            <pc:docMk/>
            <pc:sldMk cId="4031028105" sldId="275"/>
            <ac:picMk id="53" creationId="{8142321B-94C1-4000-76EF-EF5D235AD74E}"/>
          </ac:picMkLst>
        </pc:picChg>
        <pc:picChg chg="del mod topLvl">
          <ac:chgData name="Emil Westly Keiseraas" userId="20a9d848-b3fd-4f28-be9b-cfde05a0eb61" providerId="ADAL" clId="{E7E20981-ED69-9643-BB1D-CD5914936DE9}" dt="2022-05-02T12:04:25.636" v="20" actId="478"/>
          <ac:picMkLst>
            <pc:docMk/>
            <pc:sldMk cId="4031028105" sldId="275"/>
            <ac:picMk id="88" creationId="{C20C8040-3000-2A40-99A3-4E51206D1083}"/>
          </ac:picMkLst>
        </pc:picChg>
        <pc:picChg chg="del topLvl">
          <ac:chgData name="Emil Westly Keiseraas" userId="20a9d848-b3fd-4f28-be9b-cfde05a0eb61" providerId="ADAL" clId="{E7E20981-ED69-9643-BB1D-CD5914936DE9}" dt="2022-05-02T12:05:59.158" v="39" actId="478"/>
          <ac:picMkLst>
            <pc:docMk/>
            <pc:sldMk cId="4031028105" sldId="275"/>
            <ac:picMk id="101" creationId="{6D95D544-EDBF-4046-89D9-CE49FD2D0564}"/>
          </ac:picMkLst>
        </pc:picChg>
        <pc:picChg chg="del mod topLvl">
          <ac:chgData name="Emil Westly Keiseraas" userId="20a9d848-b3fd-4f28-be9b-cfde05a0eb61" providerId="ADAL" clId="{E7E20981-ED69-9643-BB1D-CD5914936DE9}" dt="2022-05-02T12:04:46.963" v="32" actId="478"/>
          <ac:picMkLst>
            <pc:docMk/>
            <pc:sldMk cId="4031028105" sldId="275"/>
            <ac:picMk id="104" creationId="{3FF3E0E1-911B-7A4B-A885-401D4D15E2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4842-A850-744A-ABD7-3CA1C9E2937B}" type="datetimeFigureOut">
              <a:rPr lang="nb-NO" smtClean="0"/>
              <a:t>04.10.2023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9631-AF8B-EA4D-9198-CD7F091020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3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4935-61D9-47D3-B6C8-C22B2486DFC7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organisasj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12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tnu.no/ansatte/oyvind.w.gregersen" TargetMode="External"/><Relationship Id="rId18" Type="http://schemas.microsoft.com/office/2007/relationships/hdphoto" Target="../media/hdphoto4.wdp"/><Relationship Id="rId26" Type="http://schemas.microsoft.com/office/2007/relationships/hdphoto" Target="../media/hdphoto5.wdp"/><Relationship Id="rId39" Type="http://schemas.openxmlformats.org/officeDocument/2006/relationships/image" Target="../media/image16.png"/><Relationship Id="rId21" Type="http://schemas.openxmlformats.org/officeDocument/2006/relationships/hyperlink" Target="https://www.ntnu.no/ansatte/bjorn.haugstad" TargetMode="External"/><Relationship Id="rId34" Type="http://schemas.openxmlformats.org/officeDocument/2006/relationships/image" Target="../media/image12.jpg"/><Relationship Id="rId42" Type="http://schemas.microsoft.com/office/2007/relationships/hdphoto" Target="../media/hdphoto11.wdp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6" Type="http://schemas.openxmlformats.org/officeDocument/2006/relationships/hyperlink" Target="https://www.ntnu.no/ansatte/ingrid.schjolberg" TargetMode="External"/><Relationship Id="rId20" Type="http://schemas.openxmlformats.org/officeDocument/2006/relationships/hyperlink" Target="https://www.ntnu.edu/employees/hans.stenoien" TargetMode="External"/><Relationship Id="rId29" Type="http://schemas.openxmlformats.org/officeDocument/2006/relationships/image" Target="../media/image10.jpe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nu.edu/employees/annells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innsida.ntnu.no/person/torilh" TargetMode="External"/><Relationship Id="rId32" Type="http://schemas.openxmlformats.org/officeDocument/2006/relationships/image" Target="../media/image11.jpeg"/><Relationship Id="rId37" Type="http://schemas.openxmlformats.org/officeDocument/2006/relationships/image" Target="../media/image15.png"/><Relationship Id="rId40" Type="http://schemas.microsoft.com/office/2007/relationships/hdphoto" Target="../media/hdphoto10.wdp"/><Relationship Id="rId5" Type="http://schemas.openxmlformats.org/officeDocument/2006/relationships/image" Target="../media/image4.png"/><Relationship Id="rId15" Type="http://schemas.openxmlformats.org/officeDocument/2006/relationships/hyperlink" Target="http://www.ntnu.no/ansatte/olav.bolland" TargetMode="External"/><Relationship Id="rId23" Type="http://schemas.openxmlformats.org/officeDocument/2006/relationships/hyperlink" Target="https://www.ntnu.no/ansatte/tor.grande" TargetMode="External"/><Relationship Id="rId28" Type="http://schemas.microsoft.com/office/2007/relationships/hdphoto" Target="../media/hdphoto6.wdp"/><Relationship Id="rId36" Type="http://schemas.openxmlformats.org/officeDocument/2006/relationships/image" Target="../media/image14.jpg"/><Relationship Id="rId10" Type="http://schemas.openxmlformats.org/officeDocument/2006/relationships/hyperlink" Target="http://www.ntnu.edu/employees/anne.k.borresen" TargetMode="External"/><Relationship Id="rId19" Type="http://schemas.openxmlformats.org/officeDocument/2006/relationships/hyperlink" Target="https://www.ntnu.no/ansatte/sara.brinch" TargetMode="External"/><Relationship Id="rId31" Type="http://schemas.openxmlformats.org/officeDocument/2006/relationships/hyperlink" Target="http://www.ntnu.no/ansatte/anne.borg" TargetMode="External"/><Relationship Id="rId44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hyperlink" Target="https://www.ntnu.edu/employees/siri.forsmo" TargetMode="External"/><Relationship Id="rId14" Type="http://schemas.openxmlformats.org/officeDocument/2006/relationships/hyperlink" Target="https://www.ntnu.edu/employees/tine.hestbek" TargetMode="External"/><Relationship Id="rId22" Type="http://schemas.openxmlformats.org/officeDocument/2006/relationships/hyperlink" Target="http://www.ntnu.edu/employees/marit.reitan" TargetMode="External"/><Relationship Id="rId27" Type="http://schemas.openxmlformats.org/officeDocument/2006/relationships/image" Target="../media/image9.jpeg"/><Relationship Id="rId30" Type="http://schemas.microsoft.com/office/2007/relationships/hdphoto" Target="../media/hdphoto7.wdp"/><Relationship Id="rId35" Type="http://schemas.openxmlformats.org/officeDocument/2006/relationships/image" Target="../media/image13.png"/><Relationship Id="rId43" Type="http://schemas.openxmlformats.org/officeDocument/2006/relationships/image" Target="../media/image18.png"/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12" Type="http://schemas.microsoft.com/office/2007/relationships/hdphoto" Target="../media/hdphoto3.wdp"/><Relationship Id="rId17" Type="http://schemas.openxmlformats.org/officeDocument/2006/relationships/image" Target="../media/image7.jpeg"/><Relationship Id="rId25" Type="http://schemas.openxmlformats.org/officeDocument/2006/relationships/image" Target="../media/image8.jpeg"/><Relationship Id="rId33" Type="http://schemas.microsoft.com/office/2007/relationships/hdphoto" Target="../media/hdphoto8.wdp"/><Relationship Id="rId38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75821"/>
          </a:xfrm>
        </p:spPr>
        <p:txBody>
          <a:bodyPr/>
          <a:lstStyle/>
          <a:p>
            <a:r>
              <a:rPr lang="nb-NO" dirty="0" err="1"/>
              <a:t>NTNU’s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1897503"/>
            <a:ext cx="77724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b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NTNU’s organization</a:t>
            </a:r>
            <a:endParaRPr lang="nb-NO" sz="1400" b="1">
              <a:solidFill>
                <a:schemeClr val="tx1"/>
              </a:solidFill>
            </a:endParaRP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TekstSylinder 84">
            <a:hlinkClick r:id="rId3" action="ppaction://hlinksldjump"/>
          </p:cNvPr>
          <p:cNvSpPr txBox="1"/>
          <p:nvPr/>
        </p:nvSpPr>
        <p:spPr>
          <a:xfrm>
            <a:off x="3124201" y="1359090"/>
            <a:ext cx="298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Natural Sciences (NV)</a:t>
            </a:r>
          </a:p>
        </p:txBody>
      </p:sp>
      <p:sp>
        <p:nvSpPr>
          <p:cNvPr id="86" name="Rektangel 85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TekstSylinder 93"/>
          <p:cNvSpPr txBox="1"/>
          <p:nvPr/>
        </p:nvSpPr>
        <p:spPr>
          <a:xfrm>
            <a:off x="366792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Biology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1442059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Biological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Sciences Ålesund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kstSylinder 95"/>
          <p:cNvSpPr txBox="1"/>
          <p:nvPr/>
        </p:nvSpPr>
        <p:spPr>
          <a:xfrm>
            <a:off x="2517326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Biotechnology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Food 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kstSylinder 96"/>
          <p:cNvSpPr txBox="1"/>
          <p:nvPr/>
        </p:nvSpPr>
        <p:spPr>
          <a:xfrm>
            <a:off x="3563343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Biomedical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Laboratory 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kstSylinder 97"/>
          <p:cNvSpPr txBox="1"/>
          <p:nvPr/>
        </p:nvSpPr>
        <p:spPr>
          <a:xfrm>
            <a:off x="4667860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Physics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kstSylinder 98"/>
          <p:cNvSpPr txBox="1"/>
          <p:nvPr/>
        </p:nvSpPr>
        <p:spPr>
          <a:xfrm>
            <a:off x="5750031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Chemistry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kstSylinder 99"/>
          <p:cNvSpPr txBox="1"/>
          <p:nvPr/>
        </p:nvSpPr>
        <p:spPr>
          <a:xfrm>
            <a:off x="682394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Chemical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ekstSylinder 100"/>
          <p:cNvSpPr txBox="1"/>
          <p:nvPr/>
        </p:nvSpPr>
        <p:spPr>
          <a:xfrm>
            <a:off x="7896990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Materials Science and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kstSylinder 70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ktangel 71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kstSylinder 72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ktangel 73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ktangel 77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kstSylinder 78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Rett linje 79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tt linje 80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0531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Educational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Sciences (SU)</a:t>
            </a:r>
          </a:p>
        </p:txBody>
      </p:sp>
      <p:sp>
        <p:nvSpPr>
          <p:cNvPr id="55" name="Rektangel 54"/>
          <p:cNvSpPr/>
          <p:nvPr/>
        </p:nvSpPr>
        <p:spPr>
          <a:xfrm>
            <a:off x="81552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1890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/>
          <p:cNvSpPr/>
          <p:nvPr/>
        </p:nvSpPr>
        <p:spPr>
          <a:xfrm>
            <a:off x="2966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/>
        </p:nvSpPr>
        <p:spPr>
          <a:xfrm>
            <a:off x="401207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/>
          <p:cNvSpPr/>
          <p:nvPr/>
        </p:nvSpPr>
        <p:spPr>
          <a:xfrm>
            <a:off x="510542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/>
          <p:cNvSpPr/>
          <p:nvPr/>
        </p:nvSpPr>
        <p:spPr>
          <a:xfrm>
            <a:off x="619876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/>
          <p:cNvSpPr/>
          <p:nvPr/>
        </p:nvSpPr>
        <p:spPr>
          <a:xfrm>
            <a:off x="727267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/>
          <p:cNvSpPr txBox="1"/>
          <p:nvPr/>
        </p:nvSpPr>
        <p:spPr>
          <a:xfrm>
            <a:off x="815525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Geography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kstSylinder 63"/>
          <p:cNvSpPr txBox="1"/>
          <p:nvPr/>
        </p:nvSpPr>
        <p:spPr>
          <a:xfrm>
            <a:off x="189079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Education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2966059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Lifelong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Learning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kstSylinder 65"/>
          <p:cNvSpPr txBox="1"/>
          <p:nvPr/>
        </p:nvSpPr>
        <p:spPr>
          <a:xfrm>
            <a:off x="401207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Work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kstSylinder 66"/>
          <p:cNvSpPr txBox="1"/>
          <p:nvPr/>
        </p:nvSpPr>
        <p:spPr>
          <a:xfrm>
            <a:off x="5116593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Sociology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Political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kstSylinder 67"/>
          <p:cNvSpPr txBox="1"/>
          <p:nvPr/>
        </p:nvSpPr>
        <p:spPr>
          <a:xfrm>
            <a:off x="6190297" y="2232771"/>
            <a:ext cx="10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Psychology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kstSylinder 68"/>
          <p:cNvSpPr txBox="1"/>
          <p:nvPr/>
        </p:nvSpPr>
        <p:spPr>
          <a:xfrm>
            <a:off x="727267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Anthropology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ktangel 33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kstSylinder 34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6" name="Rektangel 35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38" name="TekstSylinder 37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9" name="Rektangel 38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1" name="Rektangel 40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3" name="Rektangel 42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5" name="Rektangel 44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7" name="Rektangel 46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0" name="Rektangel 49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3" name="Gruppe 52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71" name="Rett linje 70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tt linje 78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tt linje 79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ktangel 80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ktangel 82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kstSylinder 8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ktangel 8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kstSylinder 8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ktangel 8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Rett linje 9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ktangel 10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kstSylinder 10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kstSylinder 10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4" name="Rett linje 10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uppe 11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" name="Rektangel 11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3" name="Rektangel 11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4" name="Gruppe 11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5" name="Gruppe 11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6" name="Gruppe 11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7" name="Gruppe 11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kstSylinder 12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2" name="Rett linje 12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kstSylinder 12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0" name="Rektangel 69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5757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and Management (OK)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/>
          <p:cNvSpPr txBox="1"/>
          <p:nvPr/>
        </p:nvSpPr>
        <p:spPr>
          <a:xfrm>
            <a:off x="2458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NTNU Business School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3533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International Business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4579343" y="2232771"/>
            <a:ext cx="995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Industrial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Technology Management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5683860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Economics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1908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hlinkClick r:id="rId3" action="ppaction://hlinksldjump"/>
          </p:cNvPr>
          <p:cNvSpPr txBox="1"/>
          <p:nvPr/>
        </p:nvSpPr>
        <p:spPr>
          <a:xfrm>
            <a:off x="1875685" y="1441834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NTNU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University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Museum (VM)</a:t>
            </a:r>
          </a:p>
        </p:txBody>
      </p:sp>
      <p:sp>
        <p:nvSpPr>
          <p:cNvPr id="29" name="Rektangel 28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1" name="Rektangel 30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33" name="TekstSylinder 32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4" name="Rektangel 33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kstSylinder 34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6" name="Rektangel 35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8" name="Rektangel 37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0" name="Rektangel 39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2" name="Rektangel 41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kstSylinder 42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4" name="Rektangel 43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Natural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History</a:t>
            </a:r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4579343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Archaeology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Cultural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History</a:t>
            </a:r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uppe 2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27" name="Gruppe 2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49" name="Rett linje 48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tt linje 49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tt linje 5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tt linje 5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tt linje 5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tt linje 5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ktangel 5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Sylinder 5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ktangel 6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kstSylinder 6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ktangel 6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kstSylinder 6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kstSylinder 6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ktangel 6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kstSylinder 6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ktangel 6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1" name="Rett linje 7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ktangel 7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kstSylinder 8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82" name="Rett linje 8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ktangel 8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88" name="Rett linje 8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uppe 8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20" name="Rektangel 11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1" name="TekstSylinder 12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2" name="TekstSylinder 12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ktangel 8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92" name="Gruppe 9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17" name="Rektangel 11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8" name="TekstSylinder 11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9" name="TekstSylinder 11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3" name="Gruppe 9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14" name="Rektangel 11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5" name="TekstSylinder 11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6" name="TekstSylinder 11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4" name="Gruppe 9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11" name="Rektangel 11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2" name="TekstSylinder 11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3" name="TekstSylinder 11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5" name="Gruppe 9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08" name="Rektangel 10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9" name="TekstSylinder 10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0" name="TekstSylinder 10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6" name="Gruppe 9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05" name="Rektangel 10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6" name="TekstSylinder 10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7" name="TekstSylinder 10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7" name="Gruppe 9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02" name="Rektangel 10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3" name="TekstSylinder 10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4" name="TekstSylinder 10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8" name="Rektangel 9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kstSylinder 9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0" name="Rett linje 9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kstSylinder 10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7" name="Rektangel 46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9954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Rett linje 85">
            <a:extLst>
              <a:ext uri="{FF2B5EF4-FFF2-40B4-BE49-F238E27FC236}">
                <a16:creationId xmlns:a16="http://schemas.microsoft.com/office/drawing/2014/main" id="{98952930-FB7A-294C-8281-6625ACA10439}"/>
              </a:ext>
            </a:extLst>
          </p:cNvPr>
          <p:cNvCxnSpPr/>
          <p:nvPr/>
        </p:nvCxnSpPr>
        <p:spPr>
          <a:xfrm>
            <a:off x="4841583" y="532119"/>
            <a:ext cx="0" cy="227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Rett linje 86">
            <a:extLst>
              <a:ext uri="{FF2B5EF4-FFF2-40B4-BE49-F238E27FC236}">
                <a16:creationId xmlns:a16="http://schemas.microsoft.com/office/drawing/2014/main" id="{161B9093-282A-5746-97CE-143F7E50CC0F}"/>
              </a:ext>
            </a:extLst>
          </p:cNvPr>
          <p:cNvCxnSpPr/>
          <p:nvPr/>
        </p:nvCxnSpPr>
        <p:spPr>
          <a:xfrm>
            <a:off x="2850607" y="1200002"/>
            <a:ext cx="3375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Rett linje 88">
            <a:extLst>
              <a:ext uri="{FF2B5EF4-FFF2-40B4-BE49-F238E27FC236}">
                <a16:creationId xmlns:a16="http://schemas.microsoft.com/office/drawing/2014/main" id="{2D491DE3-5315-6343-AA09-FDAA46D6B9F9}"/>
              </a:ext>
            </a:extLst>
          </p:cNvPr>
          <p:cNvCxnSpPr/>
          <p:nvPr/>
        </p:nvCxnSpPr>
        <p:spPr>
          <a:xfrm>
            <a:off x="6213013" y="1211826"/>
            <a:ext cx="0" cy="145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kstSylinder 89">
            <a:extLst>
              <a:ext uri="{FF2B5EF4-FFF2-40B4-BE49-F238E27FC236}">
                <a16:creationId xmlns:a16="http://schemas.microsoft.com/office/drawing/2014/main" id="{799F87D5-0BB4-EE4F-9F80-ADA0B1516E2D}"/>
              </a:ext>
            </a:extLst>
          </p:cNvPr>
          <p:cNvSpPr txBox="1"/>
          <p:nvPr/>
        </p:nvSpPr>
        <p:spPr>
          <a:xfrm>
            <a:off x="4193605" y="232037"/>
            <a:ext cx="1302306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1350">
                <a:solidFill>
                  <a:prstClr val="black"/>
                </a:solidFill>
                <a:latin typeface="Arial"/>
                <a:cs typeface="Arial"/>
              </a:rPr>
              <a:t>BOARD</a:t>
            </a:r>
          </a:p>
        </p:txBody>
      </p:sp>
      <p:sp>
        <p:nvSpPr>
          <p:cNvPr id="150" name="Rektangel 90">
            <a:extLst>
              <a:ext uri="{FF2B5EF4-FFF2-40B4-BE49-F238E27FC236}">
                <a16:creationId xmlns:a16="http://schemas.microsoft.com/office/drawing/2014/main" id="{E69883C2-8167-8742-9098-F74F44C5505A}"/>
              </a:ext>
            </a:extLst>
          </p:cNvPr>
          <p:cNvSpPr/>
          <p:nvPr/>
        </p:nvSpPr>
        <p:spPr>
          <a:xfrm>
            <a:off x="4404760" y="762339"/>
            <a:ext cx="835543" cy="22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200">
              <a:solidFill>
                <a:prstClr val="white"/>
              </a:solidFill>
            </a:endParaRPr>
          </a:p>
        </p:txBody>
      </p:sp>
      <p:sp>
        <p:nvSpPr>
          <p:cNvPr id="151" name="TekstSylinder 91">
            <a:extLst>
              <a:ext uri="{FF2B5EF4-FFF2-40B4-BE49-F238E27FC236}">
                <a16:creationId xmlns:a16="http://schemas.microsoft.com/office/drawing/2014/main" id="{B103031F-448B-7B46-8935-4989C7480180}"/>
              </a:ext>
            </a:extLst>
          </p:cNvPr>
          <p:cNvSpPr txBox="1"/>
          <p:nvPr/>
        </p:nvSpPr>
        <p:spPr>
          <a:xfrm>
            <a:off x="4332911" y="768394"/>
            <a:ext cx="97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900">
                <a:solidFill>
                  <a:prstClr val="black"/>
                </a:solidFill>
                <a:latin typeface="Arial"/>
                <a:cs typeface="Arial"/>
              </a:rPr>
              <a:t>RECTOR</a:t>
            </a:r>
          </a:p>
        </p:txBody>
      </p:sp>
      <p:grpSp>
        <p:nvGrpSpPr>
          <p:cNvPr id="152" name="Gruppe 92">
            <a:extLst>
              <a:ext uri="{FF2B5EF4-FFF2-40B4-BE49-F238E27FC236}">
                <a16:creationId xmlns:a16="http://schemas.microsoft.com/office/drawing/2014/main" id="{4B694ED1-31C8-A940-A724-08FE3F827CD8}"/>
              </a:ext>
            </a:extLst>
          </p:cNvPr>
          <p:cNvGrpSpPr/>
          <p:nvPr/>
        </p:nvGrpSpPr>
        <p:grpSpPr>
          <a:xfrm>
            <a:off x="5853307" y="1367507"/>
            <a:ext cx="736586" cy="532421"/>
            <a:chOff x="8046441" y="2343480"/>
            <a:chExt cx="982114" cy="709895"/>
          </a:xfrm>
        </p:grpSpPr>
        <p:sp>
          <p:nvSpPr>
            <p:cNvPr id="153" name="Rektangel 117">
              <a:extLst>
                <a:ext uri="{FF2B5EF4-FFF2-40B4-BE49-F238E27FC236}">
                  <a16:creationId xmlns:a16="http://schemas.microsoft.com/office/drawing/2014/main" id="{3F32223C-5ED4-6A4D-B6D8-05C0DE64CDDB}"/>
                </a:ext>
              </a:extLst>
            </p:cNvPr>
            <p:cNvSpPr/>
            <p:nvPr/>
          </p:nvSpPr>
          <p:spPr>
            <a:xfrm>
              <a:off x="8092044" y="2343480"/>
              <a:ext cx="901969" cy="7098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kstSylinder 118">
              <a:extLst>
                <a:ext uri="{FF2B5EF4-FFF2-40B4-BE49-F238E27FC236}">
                  <a16:creationId xmlns:a16="http://schemas.microsoft.com/office/drawing/2014/main" id="{ABF7F8D7-D6A9-5F48-8840-961F3112C526}"/>
                </a:ext>
              </a:extLst>
            </p:cNvPr>
            <p:cNvSpPr txBox="1"/>
            <p:nvPr/>
          </p:nvSpPr>
          <p:spPr>
            <a:xfrm>
              <a:off x="8046441" y="2390561"/>
              <a:ext cx="98211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Director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of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Organisation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and 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Infrastructure</a:t>
              </a:r>
              <a:endParaRPr lang="nb-NO" sz="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5" name="Gruppe 94">
            <a:extLst>
              <a:ext uri="{FF2B5EF4-FFF2-40B4-BE49-F238E27FC236}">
                <a16:creationId xmlns:a16="http://schemas.microsoft.com/office/drawing/2014/main" id="{A099DDA7-07E6-FB4F-AF32-F5DB7FF6E879}"/>
              </a:ext>
            </a:extLst>
          </p:cNvPr>
          <p:cNvGrpSpPr/>
          <p:nvPr/>
        </p:nvGrpSpPr>
        <p:grpSpPr>
          <a:xfrm>
            <a:off x="4029835" y="1382594"/>
            <a:ext cx="591780" cy="532421"/>
            <a:chOff x="4394767" y="1801273"/>
            <a:chExt cx="591780" cy="532421"/>
          </a:xfrm>
        </p:grpSpPr>
        <p:sp>
          <p:nvSpPr>
            <p:cNvPr id="156" name="Rektangel 115">
              <a:extLst>
                <a:ext uri="{FF2B5EF4-FFF2-40B4-BE49-F238E27FC236}">
                  <a16:creationId xmlns:a16="http://schemas.microsoft.com/office/drawing/2014/main" id="{003BBB06-89CC-B140-9757-4612A8D2936B}"/>
                </a:ext>
              </a:extLst>
            </p:cNvPr>
            <p:cNvSpPr/>
            <p:nvPr/>
          </p:nvSpPr>
          <p:spPr>
            <a:xfrm>
              <a:off x="4446877" y="1801273"/>
              <a:ext cx="491067" cy="53242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kstSylinder 116">
              <a:extLst>
                <a:ext uri="{FF2B5EF4-FFF2-40B4-BE49-F238E27FC236}">
                  <a16:creationId xmlns:a16="http://schemas.microsoft.com/office/drawing/2014/main" id="{93BF4654-928E-E149-92EB-312752DBEA43}"/>
                </a:ext>
              </a:extLst>
            </p:cNvPr>
            <p:cNvSpPr txBox="1"/>
            <p:nvPr/>
          </p:nvSpPr>
          <p:spPr>
            <a:xfrm>
              <a:off x="4394767" y="1869330"/>
              <a:ext cx="591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Pro-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Rector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for 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Innovation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58" name="Gruppe 99">
            <a:extLst>
              <a:ext uri="{FF2B5EF4-FFF2-40B4-BE49-F238E27FC236}">
                <a16:creationId xmlns:a16="http://schemas.microsoft.com/office/drawing/2014/main" id="{F2F9C068-88DB-DA4C-BDEF-C4CC2CAA2F26}"/>
              </a:ext>
            </a:extLst>
          </p:cNvPr>
          <p:cNvGrpSpPr/>
          <p:nvPr/>
        </p:nvGrpSpPr>
        <p:grpSpPr>
          <a:xfrm>
            <a:off x="3329760" y="1382594"/>
            <a:ext cx="591775" cy="532421"/>
            <a:chOff x="4930358" y="2143807"/>
            <a:chExt cx="789033" cy="709895"/>
          </a:xfrm>
        </p:grpSpPr>
        <p:sp>
          <p:nvSpPr>
            <p:cNvPr id="159" name="Rektangel 113">
              <a:extLst>
                <a:ext uri="{FF2B5EF4-FFF2-40B4-BE49-F238E27FC236}">
                  <a16:creationId xmlns:a16="http://schemas.microsoft.com/office/drawing/2014/main" id="{3BDEABDD-5EF5-1144-B2F1-8BE5D8C58358}"/>
                </a:ext>
              </a:extLst>
            </p:cNvPr>
            <p:cNvSpPr/>
            <p:nvPr/>
          </p:nvSpPr>
          <p:spPr>
            <a:xfrm>
              <a:off x="5006806" y="2143807"/>
              <a:ext cx="654756" cy="7098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kstSylinder 114">
              <a:extLst>
                <a:ext uri="{FF2B5EF4-FFF2-40B4-BE49-F238E27FC236}">
                  <a16:creationId xmlns:a16="http://schemas.microsoft.com/office/drawing/2014/main" id="{00731D52-E745-C142-9BD5-A3110C32C9E0}"/>
                </a:ext>
              </a:extLst>
            </p:cNvPr>
            <p:cNvSpPr txBox="1"/>
            <p:nvPr/>
          </p:nvSpPr>
          <p:spPr>
            <a:xfrm>
              <a:off x="4930358" y="2225090"/>
              <a:ext cx="7890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Pro-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Rector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for Research </a:t>
              </a:r>
            </a:p>
          </p:txBody>
        </p:sp>
      </p:grpSp>
      <p:grpSp>
        <p:nvGrpSpPr>
          <p:cNvPr id="161" name="Gruppe 101">
            <a:extLst>
              <a:ext uri="{FF2B5EF4-FFF2-40B4-BE49-F238E27FC236}">
                <a16:creationId xmlns:a16="http://schemas.microsoft.com/office/drawing/2014/main" id="{C1D23C4A-D3B8-C349-B35D-3FB1853D0AED}"/>
              </a:ext>
            </a:extLst>
          </p:cNvPr>
          <p:cNvGrpSpPr/>
          <p:nvPr/>
        </p:nvGrpSpPr>
        <p:grpSpPr>
          <a:xfrm>
            <a:off x="2574390" y="1382594"/>
            <a:ext cx="595077" cy="532421"/>
            <a:chOff x="3175514" y="2143807"/>
            <a:chExt cx="793435" cy="709895"/>
          </a:xfrm>
        </p:grpSpPr>
        <p:sp>
          <p:nvSpPr>
            <p:cNvPr id="162" name="Rektangel 111">
              <a:extLst>
                <a:ext uri="{FF2B5EF4-FFF2-40B4-BE49-F238E27FC236}">
                  <a16:creationId xmlns:a16="http://schemas.microsoft.com/office/drawing/2014/main" id="{11D1A551-44AD-5941-8DE2-76686916AE49}"/>
                </a:ext>
              </a:extLst>
            </p:cNvPr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kstSylinder 112">
              <a:extLst>
                <a:ext uri="{FF2B5EF4-FFF2-40B4-BE49-F238E27FC236}">
                  <a16:creationId xmlns:a16="http://schemas.microsoft.com/office/drawing/2014/main" id="{EADE8CEA-BE5A-FC40-86F8-7FF710A4EA80}"/>
                </a:ext>
              </a:extLst>
            </p:cNvPr>
            <p:cNvSpPr txBox="1"/>
            <p:nvPr/>
          </p:nvSpPr>
          <p:spPr>
            <a:xfrm>
              <a:off x="3175514" y="2234708"/>
              <a:ext cx="7934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Pro-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Rector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for </a:t>
              </a:r>
              <a:r>
                <a:rPr lang="nb-NO" sz="600" dirty="0" err="1">
                  <a:latin typeface="Arial" charset="0"/>
                  <a:ea typeface="Arial" charset="0"/>
                  <a:cs typeface="Arial" charset="0"/>
                </a:rPr>
                <a:t>Education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cxnSp>
        <p:nvCxnSpPr>
          <p:cNvPr id="166" name="Rett linje 104">
            <a:extLst>
              <a:ext uri="{FF2B5EF4-FFF2-40B4-BE49-F238E27FC236}">
                <a16:creationId xmlns:a16="http://schemas.microsoft.com/office/drawing/2014/main" id="{8661738A-C6FD-F44B-8288-6B1E619393F5}"/>
              </a:ext>
            </a:extLst>
          </p:cNvPr>
          <p:cNvCxnSpPr/>
          <p:nvPr/>
        </p:nvCxnSpPr>
        <p:spPr>
          <a:xfrm>
            <a:off x="2863268" y="1202727"/>
            <a:ext cx="1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Rett linje 105">
            <a:extLst>
              <a:ext uri="{FF2B5EF4-FFF2-40B4-BE49-F238E27FC236}">
                <a16:creationId xmlns:a16="http://schemas.microsoft.com/office/drawing/2014/main" id="{374CC592-7E4A-E542-80D8-6843A995F60D}"/>
              </a:ext>
            </a:extLst>
          </p:cNvPr>
          <p:cNvCxnSpPr/>
          <p:nvPr/>
        </p:nvCxnSpPr>
        <p:spPr>
          <a:xfrm>
            <a:off x="4840267" y="1203538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06">
            <a:extLst>
              <a:ext uri="{FF2B5EF4-FFF2-40B4-BE49-F238E27FC236}">
                <a16:creationId xmlns:a16="http://schemas.microsoft.com/office/drawing/2014/main" id="{136E517B-1F64-E54A-914B-E55C3461FE8E}"/>
              </a:ext>
            </a:extLst>
          </p:cNvPr>
          <p:cNvCxnSpPr/>
          <p:nvPr/>
        </p:nvCxnSpPr>
        <p:spPr>
          <a:xfrm>
            <a:off x="4312963" y="1200002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tt linje 107">
            <a:extLst>
              <a:ext uri="{FF2B5EF4-FFF2-40B4-BE49-F238E27FC236}">
                <a16:creationId xmlns:a16="http://schemas.microsoft.com/office/drawing/2014/main" id="{130CD7CF-7C37-5643-94F7-478788DCBBFA}"/>
              </a:ext>
            </a:extLst>
          </p:cNvPr>
          <p:cNvCxnSpPr>
            <a:stCxn id="162" idx="2"/>
          </p:cNvCxnSpPr>
          <p:nvPr/>
        </p:nvCxnSpPr>
        <p:spPr>
          <a:xfrm flipH="1">
            <a:off x="2872945" y="1915015"/>
            <a:ext cx="3" cy="26911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Rett linje 108">
            <a:extLst>
              <a:ext uri="{FF2B5EF4-FFF2-40B4-BE49-F238E27FC236}">
                <a16:creationId xmlns:a16="http://schemas.microsoft.com/office/drawing/2014/main" id="{8577523E-81E6-9441-B6DF-B3151A1328FC}"/>
              </a:ext>
            </a:extLst>
          </p:cNvPr>
          <p:cNvCxnSpPr/>
          <p:nvPr/>
        </p:nvCxnSpPr>
        <p:spPr>
          <a:xfrm>
            <a:off x="6221431" y="1915015"/>
            <a:ext cx="0" cy="26911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10">
            <a:extLst>
              <a:ext uri="{FF2B5EF4-FFF2-40B4-BE49-F238E27FC236}">
                <a16:creationId xmlns:a16="http://schemas.microsoft.com/office/drawing/2014/main" id="{0CB8D0B9-5EF4-884E-9E35-8F41C475324D}"/>
              </a:ext>
            </a:extLst>
          </p:cNvPr>
          <p:cNvCxnSpPr/>
          <p:nvPr/>
        </p:nvCxnSpPr>
        <p:spPr>
          <a:xfrm>
            <a:off x="3617318" y="1210782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Rett linje 4">
            <a:extLst>
              <a:ext uri="{FF2B5EF4-FFF2-40B4-BE49-F238E27FC236}">
                <a16:creationId xmlns:a16="http://schemas.microsoft.com/office/drawing/2014/main" id="{22CA38F8-0DA8-B64C-B512-B1040137D922}"/>
              </a:ext>
            </a:extLst>
          </p:cNvPr>
          <p:cNvCxnSpPr/>
          <p:nvPr/>
        </p:nvCxnSpPr>
        <p:spPr>
          <a:xfrm>
            <a:off x="1571953" y="2800361"/>
            <a:ext cx="6018580" cy="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Rett linje 23">
            <a:extLst>
              <a:ext uri="{FF2B5EF4-FFF2-40B4-BE49-F238E27FC236}">
                <a16:creationId xmlns:a16="http://schemas.microsoft.com/office/drawing/2014/main" id="{7B69518B-2F43-D74A-B2C7-137E8D0ABD65}"/>
              </a:ext>
            </a:extLst>
          </p:cNvPr>
          <p:cNvCxnSpPr/>
          <p:nvPr/>
        </p:nvCxnSpPr>
        <p:spPr>
          <a:xfrm>
            <a:off x="1583975" y="2793820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Rett linje 24">
            <a:extLst>
              <a:ext uri="{FF2B5EF4-FFF2-40B4-BE49-F238E27FC236}">
                <a16:creationId xmlns:a16="http://schemas.microsoft.com/office/drawing/2014/main" id="{78760C4B-CB4F-CC43-9FB1-67ED0B6C4CAB}"/>
              </a:ext>
            </a:extLst>
          </p:cNvPr>
          <p:cNvCxnSpPr/>
          <p:nvPr/>
        </p:nvCxnSpPr>
        <p:spPr>
          <a:xfrm>
            <a:off x="2296004" y="2805570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Rett linje 26">
            <a:extLst>
              <a:ext uri="{FF2B5EF4-FFF2-40B4-BE49-F238E27FC236}">
                <a16:creationId xmlns:a16="http://schemas.microsoft.com/office/drawing/2014/main" id="{12C7E3A2-1BE2-0A41-9EE1-FDAE80899B71}"/>
              </a:ext>
            </a:extLst>
          </p:cNvPr>
          <p:cNvCxnSpPr/>
          <p:nvPr/>
        </p:nvCxnSpPr>
        <p:spPr>
          <a:xfrm>
            <a:off x="3025752" y="2793820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Rett linje 27">
            <a:extLst>
              <a:ext uri="{FF2B5EF4-FFF2-40B4-BE49-F238E27FC236}">
                <a16:creationId xmlns:a16="http://schemas.microsoft.com/office/drawing/2014/main" id="{8CE2097E-66EB-914A-949F-EF1388B9323C}"/>
              </a:ext>
            </a:extLst>
          </p:cNvPr>
          <p:cNvCxnSpPr/>
          <p:nvPr/>
        </p:nvCxnSpPr>
        <p:spPr>
          <a:xfrm>
            <a:off x="3723494" y="2806471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tt linje 28">
            <a:extLst>
              <a:ext uri="{FF2B5EF4-FFF2-40B4-BE49-F238E27FC236}">
                <a16:creationId xmlns:a16="http://schemas.microsoft.com/office/drawing/2014/main" id="{C9711A30-687C-B845-AFB2-0C3D4747E941}"/>
              </a:ext>
            </a:extLst>
          </p:cNvPr>
          <p:cNvCxnSpPr/>
          <p:nvPr/>
        </p:nvCxnSpPr>
        <p:spPr>
          <a:xfrm>
            <a:off x="4416021" y="2806471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tt linje 29">
            <a:extLst>
              <a:ext uri="{FF2B5EF4-FFF2-40B4-BE49-F238E27FC236}">
                <a16:creationId xmlns:a16="http://schemas.microsoft.com/office/drawing/2014/main" id="{442532DB-B4CD-9F44-AA14-3806D8C3655B}"/>
              </a:ext>
            </a:extLst>
          </p:cNvPr>
          <p:cNvCxnSpPr/>
          <p:nvPr/>
        </p:nvCxnSpPr>
        <p:spPr>
          <a:xfrm>
            <a:off x="7577333" y="2805570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kstSylinder 221">
            <a:extLst>
              <a:ext uri="{FF2B5EF4-FFF2-40B4-BE49-F238E27FC236}">
                <a16:creationId xmlns:a16="http://schemas.microsoft.com/office/drawing/2014/main" id="{21509A0A-980B-3C40-8F88-73D4AB211740}"/>
              </a:ext>
            </a:extLst>
          </p:cNvPr>
          <p:cNvSpPr txBox="1"/>
          <p:nvPr/>
        </p:nvSpPr>
        <p:spPr>
          <a:xfrm>
            <a:off x="368957" y="245720"/>
            <a:ext cx="2067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nb-NO" sz="15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NTNU’s</a:t>
            </a:r>
            <a:r>
              <a:rPr lang="nb-NO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nb-NO" sz="1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Rett linje 344">
            <a:extLst>
              <a:ext uri="{FF2B5EF4-FFF2-40B4-BE49-F238E27FC236}">
                <a16:creationId xmlns:a16="http://schemas.microsoft.com/office/drawing/2014/main" id="{1944C083-85FF-C64E-B984-950FF6F6CE92}"/>
              </a:ext>
            </a:extLst>
          </p:cNvPr>
          <p:cNvCxnSpPr/>
          <p:nvPr/>
        </p:nvCxnSpPr>
        <p:spPr>
          <a:xfrm>
            <a:off x="5138401" y="2806471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Rett linje 345">
            <a:extLst>
              <a:ext uri="{FF2B5EF4-FFF2-40B4-BE49-F238E27FC236}">
                <a16:creationId xmlns:a16="http://schemas.microsoft.com/office/drawing/2014/main" id="{FA74BA72-B6E2-1E43-A1A2-A2006D81A2EF}"/>
              </a:ext>
            </a:extLst>
          </p:cNvPr>
          <p:cNvCxnSpPr/>
          <p:nvPr/>
        </p:nvCxnSpPr>
        <p:spPr>
          <a:xfrm>
            <a:off x="5887509" y="2800491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Rett linje 347">
            <a:extLst>
              <a:ext uri="{FF2B5EF4-FFF2-40B4-BE49-F238E27FC236}">
                <a16:creationId xmlns:a16="http://schemas.microsoft.com/office/drawing/2014/main" id="{3CD19CE0-AF7E-9D40-8B8A-E8AE68CDB7B8}"/>
              </a:ext>
            </a:extLst>
          </p:cNvPr>
          <p:cNvCxnSpPr/>
          <p:nvPr/>
        </p:nvCxnSpPr>
        <p:spPr>
          <a:xfrm>
            <a:off x="6570278" y="2800491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kstSylinder 167">
            <a:extLst>
              <a:ext uri="{FF2B5EF4-FFF2-40B4-BE49-F238E27FC236}">
                <a16:creationId xmlns:a16="http://schemas.microsoft.com/office/drawing/2014/main" id="{3289342E-4D64-2742-A6D5-0DCC99BE762A}"/>
              </a:ext>
            </a:extLst>
          </p:cNvPr>
          <p:cNvSpPr txBox="1"/>
          <p:nvPr/>
        </p:nvSpPr>
        <p:spPr>
          <a:xfrm>
            <a:off x="6661551" y="3036593"/>
            <a:ext cx="49951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nb-NO" sz="525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0" name="Rektangel 184">
            <a:hlinkClick r:id="" action="ppaction://noaction"/>
            <a:extLst>
              <a:ext uri="{FF2B5EF4-FFF2-40B4-BE49-F238E27FC236}">
                <a16:creationId xmlns:a16="http://schemas.microsoft.com/office/drawing/2014/main" id="{939FF732-2095-8042-9457-DD83EB96CFEA}"/>
              </a:ext>
            </a:extLst>
          </p:cNvPr>
          <p:cNvSpPr/>
          <p:nvPr/>
        </p:nvSpPr>
        <p:spPr>
          <a:xfrm>
            <a:off x="2412593" y="2152678"/>
            <a:ext cx="4272402" cy="411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1" name="TekstSylinder 185">
            <a:extLst>
              <a:ext uri="{FF2B5EF4-FFF2-40B4-BE49-F238E27FC236}">
                <a16:creationId xmlns:a16="http://schemas.microsoft.com/office/drawing/2014/main" id="{AA9ADC19-1B2A-4F49-B89E-F028FDE12F35}"/>
              </a:ext>
            </a:extLst>
          </p:cNvPr>
          <p:cNvSpPr txBox="1"/>
          <p:nvPr/>
        </p:nvSpPr>
        <p:spPr>
          <a:xfrm>
            <a:off x="3270337" y="2261481"/>
            <a:ext cx="2787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u="sng">
                <a:latin typeface="Arial" charset="0"/>
                <a:ea typeface="Arial" charset="0"/>
                <a:cs typeface="Arial" charset="0"/>
                <a:hlinkClick r:id="rId3" action="ppaction://hlinksldjump"/>
              </a:rPr>
              <a:t>Management, Administration and </a:t>
            </a:r>
            <a:r>
              <a:rPr lang="nb-NO" sz="900" u="sng" err="1">
                <a:latin typeface="Arial" charset="0"/>
                <a:ea typeface="Arial" charset="0"/>
                <a:cs typeface="Arial" charset="0"/>
                <a:hlinkClick r:id="rId3" action="ppaction://hlinksldjump"/>
              </a:rPr>
              <a:t>University</a:t>
            </a:r>
            <a:r>
              <a:rPr lang="nb-NO" sz="900" u="sng">
                <a:latin typeface="Arial" charset="0"/>
                <a:ea typeface="Arial" charset="0"/>
                <a:cs typeface="Arial" charset="0"/>
                <a:hlinkClick r:id="rId3" action="ppaction://hlinksldjump"/>
              </a:rPr>
              <a:t> Library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2" name="Rett linje 172">
            <a:extLst>
              <a:ext uri="{FF2B5EF4-FFF2-40B4-BE49-F238E27FC236}">
                <a16:creationId xmlns:a16="http://schemas.microsoft.com/office/drawing/2014/main" id="{918B195C-14E8-E044-AFD3-37DFA07D8E66}"/>
              </a:ext>
            </a:extLst>
          </p:cNvPr>
          <p:cNvCxnSpPr/>
          <p:nvPr/>
        </p:nvCxnSpPr>
        <p:spPr>
          <a:xfrm flipH="1" flipV="1">
            <a:off x="7577333" y="2810116"/>
            <a:ext cx="771204" cy="96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Rett linje 187">
            <a:extLst>
              <a:ext uri="{FF2B5EF4-FFF2-40B4-BE49-F238E27FC236}">
                <a16:creationId xmlns:a16="http://schemas.microsoft.com/office/drawing/2014/main" id="{0CA70EB1-B990-F34A-929D-551F889C8D93}"/>
              </a:ext>
            </a:extLst>
          </p:cNvPr>
          <p:cNvCxnSpPr/>
          <p:nvPr/>
        </p:nvCxnSpPr>
        <p:spPr>
          <a:xfrm>
            <a:off x="8348534" y="2806770"/>
            <a:ext cx="0" cy="1721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ktangel 194">
            <a:extLst>
              <a:ext uri="{FF2B5EF4-FFF2-40B4-BE49-F238E27FC236}">
                <a16:creationId xmlns:a16="http://schemas.microsoft.com/office/drawing/2014/main" id="{F8E9BFC7-12E8-E14C-9579-A4E9BE266314}"/>
              </a:ext>
            </a:extLst>
          </p:cNvPr>
          <p:cNvSpPr/>
          <p:nvPr/>
        </p:nvSpPr>
        <p:spPr>
          <a:xfrm>
            <a:off x="1977565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7" name="TekstSylinder 195">
            <a:hlinkClick r:id="rId4" action="ppaction://hlinksldjump"/>
            <a:extLst>
              <a:ext uri="{FF2B5EF4-FFF2-40B4-BE49-F238E27FC236}">
                <a16:creationId xmlns:a16="http://schemas.microsoft.com/office/drawing/2014/main" id="{D196E123-6703-FF46-B1F7-164B3DD60B8B}"/>
              </a:ext>
            </a:extLst>
          </p:cNvPr>
          <p:cNvSpPr txBox="1"/>
          <p:nvPr/>
        </p:nvSpPr>
        <p:spPr>
          <a:xfrm>
            <a:off x="1949854" y="3067556"/>
            <a:ext cx="6896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Architecture and Design</a:t>
            </a:r>
          </a:p>
        </p:txBody>
      </p:sp>
      <p:sp>
        <p:nvSpPr>
          <p:cNvPr id="198" name="TekstSylinder 258">
            <a:extLst>
              <a:ext uri="{FF2B5EF4-FFF2-40B4-BE49-F238E27FC236}">
                <a16:creationId xmlns:a16="http://schemas.microsoft.com/office/drawing/2014/main" id="{54A95F40-3135-1B40-9A8E-9956B5957D38}"/>
              </a:ext>
            </a:extLst>
          </p:cNvPr>
          <p:cNvSpPr txBox="1"/>
          <p:nvPr/>
        </p:nvSpPr>
        <p:spPr>
          <a:xfrm>
            <a:off x="1983772" y="3586113"/>
            <a:ext cx="62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199" name="Rektangel 213">
            <a:extLst>
              <a:ext uri="{FF2B5EF4-FFF2-40B4-BE49-F238E27FC236}">
                <a16:creationId xmlns:a16="http://schemas.microsoft.com/office/drawing/2014/main" id="{2E5B0C29-5DAB-DC4F-869A-F5B236B17EFF}"/>
              </a:ext>
            </a:extLst>
          </p:cNvPr>
          <p:cNvSpPr/>
          <p:nvPr/>
        </p:nvSpPr>
        <p:spPr>
          <a:xfrm>
            <a:off x="6337801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0" name="TekstSylinder 222">
            <a:hlinkClick r:id="rId5" action="ppaction://hlinksldjump"/>
            <a:extLst>
              <a:ext uri="{FF2B5EF4-FFF2-40B4-BE49-F238E27FC236}">
                <a16:creationId xmlns:a16="http://schemas.microsoft.com/office/drawing/2014/main" id="{32FDE74D-942A-5E4E-A986-CD266BC201F7}"/>
              </a:ext>
            </a:extLst>
          </p:cNvPr>
          <p:cNvSpPr txBox="1"/>
          <p:nvPr/>
        </p:nvSpPr>
        <p:spPr>
          <a:xfrm>
            <a:off x="6307339" y="3031945"/>
            <a:ext cx="71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Management</a:t>
            </a:r>
          </a:p>
        </p:txBody>
      </p:sp>
      <p:sp>
        <p:nvSpPr>
          <p:cNvPr id="201" name="TekstSylinder 262">
            <a:extLst>
              <a:ext uri="{FF2B5EF4-FFF2-40B4-BE49-F238E27FC236}">
                <a16:creationId xmlns:a16="http://schemas.microsoft.com/office/drawing/2014/main" id="{9B0AB06C-BF0E-4241-BAE1-E0DC0DD8F917}"/>
              </a:ext>
            </a:extLst>
          </p:cNvPr>
          <p:cNvSpPr txBox="1"/>
          <p:nvPr/>
        </p:nvSpPr>
        <p:spPr>
          <a:xfrm>
            <a:off x="6351375" y="3586113"/>
            <a:ext cx="619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202" name="TekstSylinder 263">
            <a:extLst>
              <a:ext uri="{FF2B5EF4-FFF2-40B4-BE49-F238E27FC236}">
                <a16:creationId xmlns:a16="http://schemas.microsoft.com/office/drawing/2014/main" id="{B517373A-E2E1-4A42-8E32-77C2A8629D2F}"/>
              </a:ext>
            </a:extLst>
          </p:cNvPr>
          <p:cNvSpPr txBox="1"/>
          <p:nvPr/>
        </p:nvSpPr>
        <p:spPr>
          <a:xfrm>
            <a:off x="5568443" y="3597699"/>
            <a:ext cx="678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203" name="Rektangel 227">
            <a:extLst>
              <a:ext uri="{FF2B5EF4-FFF2-40B4-BE49-F238E27FC236}">
                <a16:creationId xmlns:a16="http://schemas.microsoft.com/office/drawing/2014/main" id="{DC5BD327-E372-A44A-A095-EFCC77319910}"/>
              </a:ext>
            </a:extLst>
          </p:cNvPr>
          <p:cNvSpPr/>
          <p:nvPr/>
        </p:nvSpPr>
        <p:spPr>
          <a:xfrm>
            <a:off x="4129739" y="2965831"/>
            <a:ext cx="633245" cy="655094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4" name="TekstSylinder 228">
            <a:hlinkClick r:id="rId6" action="ppaction://hlinksldjump"/>
            <a:extLst>
              <a:ext uri="{FF2B5EF4-FFF2-40B4-BE49-F238E27FC236}">
                <a16:creationId xmlns:a16="http://schemas.microsoft.com/office/drawing/2014/main" id="{AE91C5B7-15E9-384E-BDB2-F56BB9B34FB1}"/>
              </a:ext>
            </a:extLst>
          </p:cNvPr>
          <p:cNvSpPr txBox="1"/>
          <p:nvPr/>
        </p:nvSpPr>
        <p:spPr>
          <a:xfrm>
            <a:off x="4099065" y="3039388"/>
            <a:ext cx="70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Health Sciences</a:t>
            </a:r>
          </a:p>
        </p:txBody>
      </p:sp>
      <p:sp>
        <p:nvSpPr>
          <p:cNvPr id="205" name="TekstSylinder 264">
            <a:extLst>
              <a:ext uri="{FF2B5EF4-FFF2-40B4-BE49-F238E27FC236}">
                <a16:creationId xmlns:a16="http://schemas.microsoft.com/office/drawing/2014/main" id="{16AE6600-46ED-704C-8D99-C79F16C830E2}"/>
              </a:ext>
            </a:extLst>
          </p:cNvPr>
          <p:cNvSpPr txBox="1"/>
          <p:nvPr/>
        </p:nvSpPr>
        <p:spPr>
          <a:xfrm>
            <a:off x="4131941" y="3589358"/>
            <a:ext cx="628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206" name="Rektangel 229">
            <a:extLst>
              <a:ext uri="{FF2B5EF4-FFF2-40B4-BE49-F238E27FC236}">
                <a16:creationId xmlns:a16="http://schemas.microsoft.com/office/drawing/2014/main" id="{38651846-C919-4042-84DD-8893BE9D2417}"/>
              </a:ext>
            </a:extLst>
          </p:cNvPr>
          <p:cNvSpPr/>
          <p:nvPr/>
        </p:nvSpPr>
        <p:spPr>
          <a:xfrm>
            <a:off x="1257200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7" name="TekstSylinder 230">
            <a:hlinkClick r:id="rId3" action="ppaction://hlinksldjump"/>
            <a:extLst>
              <a:ext uri="{FF2B5EF4-FFF2-40B4-BE49-F238E27FC236}">
                <a16:creationId xmlns:a16="http://schemas.microsoft.com/office/drawing/2014/main" id="{AA2678D2-753B-484C-94E0-6C63BB5414F1}"/>
              </a:ext>
            </a:extLst>
          </p:cNvPr>
          <p:cNvSpPr txBox="1"/>
          <p:nvPr/>
        </p:nvSpPr>
        <p:spPr>
          <a:xfrm>
            <a:off x="1222160" y="3072928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Humanities</a:t>
            </a:r>
            <a:endParaRPr lang="nb-NO" sz="70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8" name="TekstSylinder 265">
            <a:extLst>
              <a:ext uri="{FF2B5EF4-FFF2-40B4-BE49-F238E27FC236}">
                <a16:creationId xmlns:a16="http://schemas.microsoft.com/office/drawing/2014/main" id="{2DD1C841-67E7-8F4B-B675-FDD980718271}"/>
              </a:ext>
            </a:extLst>
          </p:cNvPr>
          <p:cNvSpPr txBox="1"/>
          <p:nvPr/>
        </p:nvSpPr>
        <p:spPr>
          <a:xfrm>
            <a:off x="1254961" y="3586113"/>
            <a:ext cx="633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209" name="Rektangel 231">
            <a:extLst>
              <a:ext uri="{FF2B5EF4-FFF2-40B4-BE49-F238E27FC236}">
                <a16:creationId xmlns:a16="http://schemas.microsoft.com/office/drawing/2014/main" id="{E89A72BC-53CE-6F4A-8542-F1468CEC6E8D}"/>
              </a:ext>
            </a:extLst>
          </p:cNvPr>
          <p:cNvSpPr/>
          <p:nvPr/>
        </p:nvSpPr>
        <p:spPr>
          <a:xfrm>
            <a:off x="2699429" y="2965831"/>
            <a:ext cx="633244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10" name="TekstSylinder 232">
            <a:hlinkClick r:id="rId7" action="ppaction://hlinksldjump"/>
            <a:extLst>
              <a:ext uri="{FF2B5EF4-FFF2-40B4-BE49-F238E27FC236}">
                <a16:creationId xmlns:a16="http://schemas.microsoft.com/office/drawing/2014/main" id="{7CED9898-B031-6D48-8A8B-D970C6E3F87A}"/>
              </a:ext>
            </a:extLst>
          </p:cNvPr>
          <p:cNvSpPr txBox="1"/>
          <p:nvPr/>
        </p:nvSpPr>
        <p:spPr>
          <a:xfrm>
            <a:off x="2640020" y="2986240"/>
            <a:ext cx="760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Information Technology and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Electrical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Engineering</a:t>
            </a:r>
          </a:p>
        </p:txBody>
      </p:sp>
      <p:sp>
        <p:nvSpPr>
          <p:cNvPr id="211" name="TekstSylinder 268">
            <a:extLst>
              <a:ext uri="{FF2B5EF4-FFF2-40B4-BE49-F238E27FC236}">
                <a16:creationId xmlns:a16="http://schemas.microsoft.com/office/drawing/2014/main" id="{55B8F302-2FC6-DE4F-9514-CDBB28FCD17F}"/>
              </a:ext>
            </a:extLst>
          </p:cNvPr>
          <p:cNvSpPr txBox="1"/>
          <p:nvPr/>
        </p:nvSpPr>
        <p:spPr>
          <a:xfrm>
            <a:off x="2701959" y="3586113"/>
            <a:ext cx="623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212" name="Rektangel 233">
            <a:extLst>
              <a:ext uri="{FF2B5EF4-FFF2-40B4-BE49-F238E27FC236}">
                <a16:creationId xmlns:a16="http://schemas.microsoft.com/office/drawing/2014/main" id="{4C5CAA3F-5A8B-CD4C-B943-E928668EF360}"/>
              </a:ext>
            </a:extLst>
          </p:cNvPr>
          <p:cNvSpPr/>
          <p:nvPr/>
        </p:nvSpPr>
        <p:spPr>
          <a:xfrm>
            <a:off x="4849266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13" name="TekstSylinder 234">
            <a:hlinkClick r:id="rId8" action="ppaction://hlinksldjump"/>
            <a:extLst>
              <a:ext uri="{FF2B5EF4-FFF2-40B4-BE49-F238E27FC236}">
                <a16:creationId xmlns:a16="http://schemas.microsoft.com/office/drawing/2014/main" id="{B5120804-EC3A-F14D-A5A9-451E82756585}"/>
              </a:ext>
            </a:extLst>
          </p:cNvPr>
          <p:cNvSpPr txBox="1"/>
          <p:nvPr/>
        </p:nvSpPr>
        <p:spPr>
          <a:xfrm>
            <a:off x="4840451" y="3082226"/>
            <a:ext cx="650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Natural Sciences</a:t>
            </a:r>
          </a:p>
        </p:txBody>
      </p:sp>
      <p:sp>
        <p:nvSpPr>
          <p:cNvPr id="215" name="TekstSylinder 269">
            <a:extLst>
              <a:ext uri="{FF2B5EF4-FFF2-40B4-BE49-F238E27FC236}">
                <a16:creationId xmlns:a16="http://schemas.microsoft.com/office/drawing/2014/main" id="{3CABE9C7-78AE-D84F-BD64-4227C7A3C09E}"/>
              </a:ext>
            </a:extLst>
          </p:cNvPr>
          <p:cNvSpPr txBox="1"/>
          <p:nvPr/>
        </p:nvSpPr>
        <p:spPr>
          <a:xfrm>
            <a:off x="4856807" y="3586113"/>
            <a:ext cx="622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216" name="Rektangel 235">
            <a:extLst>
              <a:ext uri="{FF2B5EF4-FFF2-40B4-BE49-F238E27FC236}">
                <a16:creationId xmlns:a16="http://schemas.microsoft.com/office/drawing/2014/main" id="{FDB52E31-FA43-0948-95CE-9B7365A86A5B}"/>
              </a:ext>
            </a:extLst>
          </p:cNvPr>
          <p:cNvSpPr/>
          <p:nvPr/>
        </p:nvSpPr>
        <p:spPr>
          <a:xfrm>
            <a:off x="3408307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17" name="TekstSylinder 237">
            <a:hlinkClick r:id="rId9" action="ppaction://hlinksldjump"/>
            <a:extLst>
              <a:ext uri="{FF2B5EF4-FFF2-40B4-BE49-F238E27FC236}">
                <a16:creationId xmlns:a16="http://schemas.microsoft.com/office/drawing/2014/main" id="{844F558E-4C9B-CC4D-B4A0-B019716C85B8}"/>
              </a:ext>
            </a:extLst>
          </p:cNvPr>
          <p:cNvSpPr txBox="1"/>
          <p:nvPr/>
        </p:nvSpPr>
        <p:spPr>
          <a:xfrm>
            <a:off x="3418766" y="3079957"/>
            <a:ext cx="596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Engineer-ing</a:t>
            </a:r>
            <a:endParaRPr lang="nb-NO" sz="70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8" name="TekstSylinder 270">
            <a:extLst>
              <a:ext uri="{FF2B5EF4-FFF2-40B4-BE49-F238E27FC236}">
                <a16:creationId xmlns:a16="http://schemas.microsoft.com/office/drawing/2014/main" id="{73E8B754-9522-334F-9A16-99955A6CC981}"/>
              </a:ext>
            </a:extLst>
          </p:cNvPr>
          <p:cNvSpPr txBox="1"/>
          <p:nvPr/>
        </p:nvSpPr>
        <p:spPr>
          <a:xfrm>
            <a:off x="3418765" y="3586113"/>
            <a:ext cx="6190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219" name="Rektangel 256">
            <a:extLst>
              <a:ext uri="{FF2B5EF4-FFF2-40B4-BE49-F238E27FC236}">
                <a16:creationId xmlns:a16="http://schemas.microsoft.com/office/drawing/2014/main" id="{7DFECB53-219C-F34D-BB95-33CBF4345258}"/>
              </a:ext>
            </a:extLst>
          </p:cNvPr>
          <p:cNvSpPr/>
          <p:nvPr/>
        </p:nvSpPr>
        <p:spPr>
          <a:xfrm>
            <a:off x="7275034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0" name="TekstSylinder 257">
            <a:hlinkClick r:id="rId10" action="ppaction://hlinksldjump"/>
            <a:extLst>
              <a:ext uri="{FF2B5EF4-FFF2-40B4-BE49-F238E27FC236}">
                <a16:creationId xmlns:a16="http://schemas.microsoft.com/office/drawing/2014/main" id="{961700B4-A9C9-B245-9AA5-6933A7F1B3EA}"/>
              </a:ext>
            </a:extLst>
          </p:cNvPr>
          <p:cNvSpPr txBox="1"/>
          <p:nvPr/>
        </p:nvSpPr>
        <p:spPr>
          <a:xfrm>
            <a:off x="7243229" y="3087951"/>
            <a:ext cx="709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NTNU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Museum</a:t>
            </a:r>
          </a:p>
        </p:txBody>
      </p:sp>
      <p:sp>
        <p:nvSpPr>
          <p:cNvPr id="221" name="TekstSylinder 271">
            <a:extLst>
              <a:ext uri="{FF2B5EF4-FFF2-40B4-BE49-F238E27FC236}">
                <a16:creationId xmlns:a16="http://schemas.microsoft.com/office/drawing/2014/main" id="{5A28D1EB-F6A0-554C-8D3A-34BE77DED728}"/>
              </a:ext>
            </a:extLst>
          </p:cNvPr>
          <p:cNvSpPr txBox="1"/>
          <p:nvPr/>
        </p:nvSpPr>
        <p:spPr>
          <a:xfrm>
            <a:off x="7272794" y="3586113"/>
            <a:ext cx="635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cxnSp>
        <p:nvCxnSpPr>
          <p:cNvPr id="224" name="Rett linje 64">
            <a:extLst>
              <a:ext uri="{FF2B5EF4-FFF2-40B4-BE49-F238E27FC236}">
                <a16:creationId xmlns:a16="http://schemas.microsoft.com/office/drawing/2014/main" id="{5D6B7C1F-0E41-5E4A-92DF-673ACBCAB6A8}"/>
              </a:ext>
            </a:extLst>
          </p:cNvPr>
          <p:cNvCxnSpPr/>
          <p:nvPr/>
        </p:nvCxnSpPr>
        <p:spPr>
          <a:xfrm flipH="1">
            <a:off x="838442" y="2800361"/>
            <a:ext cx="745533" cy="2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Rett linje 98">
            <a:extLst>
              <a:ext uri="{FF2B5EF4-FFF2-40B4-BE49-F238E27FC236}">
                <a16:creationId xmlns:a16="http://schemas.microsoft.com/office/drawing/2014/main" id="{F3982C74-BC9D-A147-B668-9DF475EA0A6D}"/>
              </a:ext>
            </a:extLst>
          </p:cNvPr>
          <p:cNvCxnSpPr/>
          <p:nvPr/>
        </p:nvCxnSpPr>
        <p:spPr>
          <a:xfrm>
            <a:off x="851141" y="2792896"/>
            <a:ext cx="0" cy="1721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Rektangel 96">
            <a:extLst>
              <a:ext uri="{FF2B5EF4-FFF2-40B4-BE49-F238E27FC236}">
                <a16:creationId xmlns:a16="http://schemas.microsoft.com/office/drawing/2014/main" id="{4E1EBE63-BFA2-AE41-B9C4-812BE1A416C6}"/>
              </a:ext>
            </a:extLst>
          </p:cNvPr>
          <p:cNvSpPr/>
          <p:nvPr/>
        </p:nvSpPr>
        <p:spPr>
          <a:xfrm>
            <a:off x="5568434" y="2965831"/>
            <a:ext cx="686977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7" name="TekstSylinder 97">
            <a:hlinkClick r:id="rId11" action="ppaction://hlinksldjump"/>
            <a:extLst>
              <a:ext uri="{FF2B5EF4-FFF2-40B4-BE49-F238E27FC236}">
                <a16:creationId xmlns:a16="http://schemas.microsoft.com/office/drawing/2014/main" id="{4D240306-4513-FE4D-8A2F-E2FA4FE9BDE8}"/>
              </a:ext>
            </a:extLst>
          </p:cNvPr>
          <p:cNvSpPr txBox="1"/>
          <p:nvPr/>
        </p:nvSpPr>
        <p:spPr>
          <a:xfrm>
            <a:off x="5559978" y="3037586"/>
            <a:ext cx="7002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Educational</a:t>
            </a: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Sciences</a:t>
            </a:r>
          </a:p>
        </p:txBody>
      </p:sp>
      <p:sp>
        <p:nvSpPr>
          <p:cNvPr id="237" name="Rektangel 80">
            <a:extLst>
              <a:ext uri="{FF2B5EF4-FFF2-40B4-BE49-F238E27FC236}">
                <a16:creationId xmlns:a16="http://schemas.microsoft.com/office/drawing/2014/main" id="{D790BED4-AD76-9B4C-9AB4-0AE41E72CDCB}"/>
              </a:ext>
            </a:extLst>
          </p:cNvPr>
          <p:cNvSpPr/>
          <p:nvPr/>
        </p:nvSpPr>
        <p:spPr>
          <a:xfrm>
            <a:off x="521580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39" name="TekstSylinder 81">
            <a:hlinkClick r:id="rId3" action="ppaction://hlinksldjump"/>
            <a:extLst>
              <a:ext uri="{FF2B5EF4-FFF2-40B4-BE49-F238E27FC236}">
                <a16:creationId xmlns:a16="http://schemas.microsoft.com/office/drawing/2014/main" id="{08F9AA89-E59C-0F49-AEF4-E26E032BD053}"/>
              </a:ext>
            </a:extLst>
          </p:cNvPr>
          <p:cNvSpPr txBox="1"/>
          <p:nvPr/>
        </p:nvSpPr>
        <p:spPr>
          <a:xfrm>
            <a:off x="486540" y="3072928"/>
            <a:ext cx="703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Vice-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Rector</a:t>
            </a:r>
            <a:b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NTNU in</a:t>
            </a:r>
            <a:b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Gjøvik</a:t>
            </a:r>
          </a:p>
        </p:txBody>
      </p:sp>
      <p:sp>
        <p:nvSpPr>
          <p:cNvPr id="240" name="Rektangel 82">
            <a:extLst>
              <a:ext uri="{FF2B5EF4-FFF2-40B4-BE49-F238E27FC236}">
                <a16:creationId xmlns:a16="http://schemas.microsoft.com/office/drawing/2014/main" id="{9BCC32D5-E29B-4C42-9E3B-E68BDDB76EC8}"/>
              </a:ext>
            </a:extLst>
          </p:cNvPr>
          <p:cNvSpPr/>
          <p:nvPr/>
        </p:nvSpPr>
        <p:spPr>
          <a:xfrm>
            <a:off x="8008291" y="2965831"/>
            <a:ext cx="633245" cy="655093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41" name="TekstSylinder 83">
            <a:hlinkClick r:id="rId10" action="ppaction://hlinksldjump"/>
            <a:extLst>
              <a:ext uri="{FF2B5EF4-FFF2-40B4-BE49-F238E27FC236}">
                <a16:creationId xmlns:a16="http://schemas.microsoft.com/office/drawing/2014/main" id="{1DB0C80C-11E7-534C-A505-F6C57447B06A}"/>
              </a:ext>
            </a:extLst>
          </p:cNvPr>
          <p:cNvSpPr txBox="1"/>
          <p:nvPr/>
        </p:nvSpPr>
        <p:spPr>
          <a:xfrm>
            <a:off x="7976486" y="3087951"/>
            <a:ext cx="709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Vice-</a:t>
            </a:r>
            <a:r>
              <a:rPr lang="nb-NO" sz="700" u="sng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Rector</a:t>
            </a:r>
            <a:b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NTNU in</a:t>
            </a:r>
            <a:b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Ålesund</a:t>
            </a:r>
          </a:p>
        </p:txBody>
      </p:sp>
      <p:grpSp>
        <p:nvGrpSpPr>
          <p:cNvPr id="242" name="Gruppe 79">
            <a:extLst>
              <a:ext uri="{FF2B5EF4-FFF2-40B4-BE49-F238E27FC236}">
                <a16:creationId xmlns:a16="http://schemas.microsoft.com/office/drawing/2014/main" id="{18066A5B-458A-A643-9ED3-991FC7F2EE52}"/>
              </a:ext>
            </a:extLst>
          </p:cNvPr>
          <p:cNvGrpSpPr/>
          <p:nvPr/>
        </p:nvGrpSpPr>
        <p:grpSpPr>
          <a:xfrm>
            <a:off x="1254961" y="3851952"/>
            <a:ext cx="633244" cy="366538"/>
            <a:chOff x="1254961" y="4259177"/>
            <a:chExt cx="633244" cy="366538"/>
          </a:xfrm>
        </p:grpSpPr>
        <p:cxnSp>
          <p:nvCxnSpPr>
            <p:cNvPr id="243" name="Rett linje 93">
              <a:extLst>
                <a:ext uri="{FF2B5EF4-FFF2-40B4-BE49-F238E27FC236}">
                  <a16:creationId xmlns:a16="http://schemas.microsoft.com/office/drawing/2014/main" id="{1FDC1638-C85F-4343-81D3-ADBEE58BAC1A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kstSylinder 95">
              <a:extLst>
                <a:ext uri="{FF2B5EF4-FFF2-40B4-BE49-F238E27FC236}">
                  <a16:creationId xmlns:a16="http://schemas.microsoft.com/office/drawing/2014/main" id="{2550B708-8EB9-8944-9B7A-8281D9D09A37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45" name="Gruppe 100">
            <a:extLst>
              <a:ext uri="{FF2B5EF4-FFF2-40B4-BE49-F238E27FC236}">
                <a16:creationId xmlns:a16="http://schemas.microsoft.com/office/drawing/2014/main" id="{91EF5530-F035-BD44-9D18-7223D02C63A7}"/>
              </a:ext>
            </a:extLst>
          </p:cNvPr>
          <p:cNvGrpSpPr/>
          <p:nvPr/>
        </p:nvGrpSpPr>
        <p:grpSpPr>
          <a:xfrm>
            <a:off x="1971775" y="3851952"/>
            <a:ext cx="633244" cy="366538"/>
            <a:chOff x="1254961" y="4259177"/>
            <a:chExt cx="633244" cy="366538"/>
          </a:xfrm>
        </p:grpSpPr>
        <p:cxnSp>
          <p:nvCxnSpPr>
            <p:cNvPr id="246" name="Rett linje 119">
              <a:extLst>
                <a:ext uri="{FF2B5EF4-FFF2-40B4-BE49-F238E27FC236}">
                  <a16:creationId xmlns:a16="http://schemas.microsoft.com/office/drawing/2014/main" id="{B9448B49-573C-E74F-84FC-3D73D6F0E632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kstSylinder 120">
              <a:extLst>
                <a:ext uri="{FF2B5EF4-FFF2-40B4-BE49-F238E27FC236}">
                  <a16:creationId xmlns:a16="http://schemas.microsoft.com/office/drawing/2014/main" id="{0E517FCA-9784-6847-AEF5-EF8F0DDB687F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48" name="Gruppe 121">
            <a:extLst>
              <a:ext uri="{FF2B5EF4-FFF2-40B4-BE49-F238E27FC236}">
                <a16:creationId xmlns:a16="http://schemas.microsoft.com/office/drawing/2014/main" id="{89DE3C8C-3723-F84B-ABAC-46567C1C64A6}"/>
              </a:ext>
            </a:extLst>
          </p:cNvPr>
          <p:cNvGrpSpPr/>
          <p:nvPr/>
        </p:nvGrpSpPr>
        <p:grpSpPr>
          <a:xfrm>
            <a:off x="2707878" y="3851952"/>
            <a:ext cx="633244" cy="366538"/>
            <a:chOff x="1254961" y="4259177"/>
            <a:chExt cx="633244" cy="366538"/>
          </a:xfrm>
        </p:grpSpPr>
        <p:cxnSp>
          <p:nvCxnSpPr>
            <p:cNvPr id="249" name="Rett linje 122">
              <a:extLst>
                <a:ext uri="{FF2B5EF4-FFF2-40B4-BE49-F238E27FC236}">
                  <a16:creationId xmlns:a16="http://schemas.microsoft.com/office/drawing/2014/main" id="{95CC8C5D-9C3B-894F-AA71-C32F79F95B2D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kstSylinder 123">
              <a:extLst>
                <a:ext uri="{FF2B5EF4-FFF2-40B4-BE49-F238E27FC236}">
                  <a16:creationId xmlns:a16="http://schemas.microsoft.com/office/drawing/2014/main" id="{8122F84E-4DB9-0E41-A396-84CDEBD189CD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1" name="Gruppe 124">
            <a:extLst>
              <a:ext uri="{FF2B5EF4-FFF2-40B4-BE49-F238E27FC236}">
                <a16:creationId xmlns:a16="http://schemas.microsoft.com/office/drawing/2014/main" id="{A7DB3BC2-B80D-8144-AE92-A219A415A519}"/>
              </a:ext>
            </a:extLst>
          </p:cNvPr>
          <p:cNvGrpSpPr/>
          <p:nvPr/>
        </p:nvGrpSpPr>
        <p:grpSpPr>
          <a:xfrm>
            <a:off x="3405468" y="3851952"/>
            <a:ext cx="633244" cy="366538"/>
            <a:chOff x="1254961" y="4259177"/>
            <a:chExt cx="633244" cy="366538"/>
          </a:xfrm>
        </p:grpSpPr>
        <p:cxnSp>
          <p:nvCxnSpPr>
            <p:cNvPr id="252" name="Rett linje 125">
              <a:extLst>
                <a:ext uri="{FF2B5EF4-FFF2-40B4-BE49-F238E27FC236}">
                  <a16:creationId xmlns:a16="http://schemas.microsoft.com/office/drawing/2014/main" id="{24825EAC-EAEA-C948-B77D-11274FA83A0B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kstSylinder 126">
              <a:extLst>
                <a:ext uri="{FF2B5EF4-FFF2-40B4-BE49-F238E27FC236}">
                  <a16:creationId xmlns:a16="http://schemas.microsoft.com/office/drawing/2014/main" id="{DB416961-AF51-1943-A3AD-97DC199F1B77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4" name="Gruppe 127">
            <a:extLst>
              <a:ext uri="{FF2B5EF4-FFF2-40B4-BE49-F238E27FC236}">
                <a16:creationId xmlns:a16="http://schemas.microsoft.com/office/drawing/2014/main" id="{F4A20BDD-48F9-2C44-A40C-A321CF842A3A}"/>
              </a:ext>
            </a:extLst>
          </p:cNvPr>
          <p:cNvGrpSpPr/>
          <p:nvPr/>
        </p:nvGrpSpPr>
        <p:grpSpPr>
          <a:xfrm>
            <a:off x="4126894" y="3851952"/>
            <a:ext cx="633244" cy="366538"/>
            <a:chOff x="1254961" y="4259177"/>
            <a:chExt cx="633244" cy="366538"/>
          </a:xfrm>
        </p:grpSpPr>
        <p:cxnSp>
          <p:nvCxnSpPr>
            <p:cNvPr id="255" name="Rett linje 128">
              <a:extLst>
                <a:ext uri="{FF2B5EF4-FFF2-40B4-BE49-F238E27FC236}">
                  <a16:creationId xmlns:a16="http://schemas.microsoft.com/office/drawing/2014/main" id="{FE7266B6-27EB-EC48-9E24-B5D1BA814CAE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kstSylinder 129">
              <a:extLst>
                <a:ext uri="{FF2B5EF4-FFF2-40B4-BE49-F238E27FC236}">
                  <a16:creationId xmlns:a16="http://schemas.microsoft.com/office/drawing/2014/main" id="{9E8BC2EE-9FDB-0943-BED9-9376A66DBEFC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60" name="Gruppe 130">
            <a:extLst>
              <a:ext uri="{FF2B5EF4-FFF2-40B4-BE49-F238E27FC236}">
                <a16:creationId xmlns:a16="http://schemas.microsoft.com/office/drawing/2014/main" id="{ABF1E9F9-CADE-054B-8970-59C505ECD49A}"/>
              </a:ext>
            </a:extLst>
          </p:cNvPr>
          <p:cNvGrpSpPr/>
          <p:nvPr/>
        </p:nvGrpSpPr>
        <p:grpSpPr>
          <a:xfrm>
            <a:off x="4842701" y="3851952"/>
            <a:ext cx="633244" cy="366538"/>
            <a:chOff x="1254961" y="4259177"/>
            <a:chExt cx="633244" cy="366538"/>
          </a:xfrm>
        </p:grpSpPr>
        <p:cxnSp>
          <p:nvCxnSpPr>
            <p:cNvPr id="261" name="Rett linje 131">
              <a:extLst>
                <a:ext uri="{FF2B5EF4-FFF2-40B4-BE49-F238E27FC236}">
                  <a16:creationId xmlns:a16="http://schemas.microsoft.com/office/drawing/2014/main" id="{A6D45D30-724E-A049-8378-9C835EAD3750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kstSylinder 132">
              <a:extLst>
                <a:ext uri="{FF2B5EF4-FFF2-40B4-BE49-F238E27FC236}">
                  <a16:creationId xmlns:a16="http://schemas.microsoft.com/office/drawing/2014/main" id="{0AB78E29-6933-FB4C-B836-EA41E62EA262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67" name="Gruppe 133">
            <a:extLst>
              <a:ext uri="{FF2B5EF4-FFF2-40B4-BE49-F238E27FC236}">
                <a16:creationId xmlns:a16="http://schemas.microsoft.com/office/drawing/2014/main" id="{B161B2F7-15DD-EF49-9FB2-0EACBEFBF2A4}"/>
              </a:ext>
            </a:extLst>
          </p:cNvPr>
          <p:cNvGrpSpPr/>
          <p:nvPr/>
        </p:nvGrpSpPr>
        <p:grpSpPr>
          <a:xfrm>
            <a:off x="5570887" y="3851952"/>
            <a:ext cx="633244" cy="366538"/>
            <a:chOff x="1254961" y="4259177"/>
            <a:chExt cx="633244" cy="366538"/>
          </a:xfrm>
        </p:grpSpPr>
        <p:cxnSp>
          <p:nvCxnSpPr>
            <p:cNvPr id="268" name="Rett linje 134">
              <a:extLst>
                <a:ext uri="{FF2B5EF4-FFF2-40B4-BE49-F238E27FC236}">
                  <a16:creationId xmlns:a16="http://schemas.microsoft.com/office/drawing/2014/main" id="{C1B0D31B-8A5C-5543-96CE-1D28489A72C9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kstSylinder 135">
              <a:extLst>
                <a:ext uri="{FF2B5EF4-FFF2-40B4-BE49-F238E27FC236}">
                  <a16:creationId xmlns:a16="http://schemas.microsoft.com/office/drawing/2014/main" id="{2F03398C-63E5-7D49-ABE1-FED6D5F94217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4" name="Gruppe 136">
            <a:extLst>
              <a:ext uri="{FF2B5EF4-FFF2-40B4-BE49-F238E27FC236}">
                <a16:creationId xmlns:a16="http://schemas.microsoft.com/office/drawing/2014/main" id="{DAA8D93F-51E4-B54A-8CAD-727FB86B30FC}"/>
              </a:ext>
            </a:extLst>
          </p:cNvPr>
          <p:cNvGrpSpPr/>
          <p:nvPr/>
        </p:nvGrpSpPr>
        <p:grpSpPr>
          <a:xfrm>
            <a:off x="6332997" y="3851952"/>
            <a:ext cx="633244" cy="366538"/>
            <a:chOff x="1254961" y="4259177"/>
            <a:chExt cx="633244" cy="366538"/>
          </a:xfrm>
        </p:grpSpPr>
        <p:cxnSp>
          <p:nvCxnSpPr>
            <p:cNvPr id="275" name="Rett linje 137">
              <a:extLst>
                <a:ext uri="{FF2B5EF4-FFF2-40B4-BE49-F238E27FC236}">
                  <a16:creationId xmlns:a16="http://schemas.microsoft.com/office/drawing/2014/main" id="{C92FBE6D-7742-FB40-8F24-DAEC09404721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kstSylinder 138">
              <a:extLst>
                <a:ext uri="{FF2B5EF4-FFF2-40B4-BE49-F238E27FC236}">
                  <a16:creationId xmlns:a16="http://schemas.microsoft.com/office/drawing/2014/main" id="{9F8DE30A-54B7-564D-94EB-4D257833BE49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7" name="Gruppe 139">
            <a:extLst>
              <a:ext uri="{FF2B5EF4-FFF2-40B4-BE49-F238E27FC236}">
                <a16:creationId xmlns:a16="http://schemas.microsoft.com/office/drawing/2014/main" id="{B27D0E2D-845A-1F47-9B2C-B3BA06702FE3}"/>
              </a:ext>
            </a:extLst>
          </p:cNvPr>
          <p:cNvGrpSpPr/>
          <p:nvPr/>
        </p:nvGrpSpPr>
        <p:grpSpPr>
          <a:xfrm>
            <a:off x="7273911" y="3851952"/>
            <a:ext cx="633244" cy="366538"/>
            <a:chOff x="1254961" y="4259177"/>
            <a:chExt cx="633244" cy="366538"/>
          </a:xfrm>
        </p:grpSpPr>
        <p:cxnSp>
          <p:nvCxnSpPr>
            <p:cNvPr id="278" name="Rett linje 140">
              <a:extLst>
                <a:ext uri="{FF2B5EF4-FFF2-40B4-BE49-F238E27FC236}">
                  <a16:creationId xmlns:a16="http://schemas.microsoft.com/office/drawing/2014/main" id="{1CD556F5-0130-0747-95B1-B7FE286AE8C3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kstSylinder 141">
              <a:extLst>
                <a:ext uri="{FF2B5EF4-FFF2-40B4-BE49-F238E27FC236}">
                  <a16:creationId xmlns:a16="http://schemas.microsoft.com/office/drawing/2014/main" id="{C08F68F3-21FE-3B48-870B-BA3A54698878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nb-NO" sz="1000" err="1">
                  <a:latin typeface="Arial" panose="020B0604020202020204" pitchFamily="34" charset="0"/>
                  <a:cs typeface="Arial" panose="020B0604020202020204" pitchFamily="34" charset="0"/>
                </a:rPr>
                <a:t>depts</a:t>
              </a:r>
              <a:r>
                <a:rPr lang="nb-NO" sz="1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0" name="TekstSylinder 142">
            <a:extLst>
              <a:ext uri="{FF2B5EF4-FFF2-40B4-BE49-F238E27FC236}">
                <a16:creationId xmlns:a16="http://schemas.microsoft.com/office/drawing/2014/main" id="{C624A28A-ADE3-664C-B154-81F4E5CA0F0B}"/>
              </a:ext>
            </a:extLst>
          </p:cNvPr>
          <p:cNvSpPr txBox="1"/>
          <p:nvPr/>
        </p:nvSpPr>
        <p:spPr>
          <a:xfrm>
            <a:off x="297668" y="4212010"/>
            <a:ext cx="854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--------------------------</a:t>
            </a:r>
          </a:p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55 DEPARTMENTS</a:t>
            </a:r>
          </a:p>
        </p:txBody>
      </p:sp>
    </p:spTree>
    <p:extLst>
      <p:ext uri="{BB962C8B-B14F-4D97-AF65-F5344CB8AC3E}">
        <p14:creationId xmlns:p14="http://schemas.microsoft.com/office/powerpoint/2010/main" val="27022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e 48" descr="Et bilde som inneholder person, innendørs, ung, smilende&#10;&#10;Automatisk generert beskrivelse">
            <a:extLst>
              <a:ext uri="{FF2B5EF4-FFF2-40B4-BE49-F238E27FC236}">
                <a16:creationId xmlns:a16="http://schemas.microsoft.com/office/drawing/2014/main" id="{77DC70AC-583D-E344-800B-E6D2B5E9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9" t="14316" r="3157" b="2121"/>
          <a:stretch/>
        </p:blipFill>
        <p:spPr>
          <a:xfrm>
            <a:off x="5729775" y="3057335"/>
            <a:ext cx="729610" cy="7296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F2CBA6E7-7897-B14A-A639-2CAF90E2C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777" y="1649731"/>
            <a:ext cx="729611" cy="729609"/>
          </a:xfrm>
          <a:prstGeom prst="ellipse">
            <a:avLst/>
          </a:prstGeom>
        </p:spPr>
      </p:pic>
      <p:sp>
        <p:nvSpPr>
          <p:cNvPr id="64" name="Rektangel 63">
            <a:extLst>
              <a:ext uri="{FF2B5EF4-FFF2-40B4-BE49-F238E27FC236}">
                <a16:creationId xmlns:a16="http://schemas.microsoft.com/office/drawing/2014/main" id="{E765395B-682D-2648-A2A0-50537B87F270}"/>
              </a:ext>
            </a:extLst>
          </p:cNvPr>
          <p:cNvSpPr/>
          <p:nvPr/>
        </p:nvSpPr>
        <p:spPr>
          <a:xfrm>
            <a:off x="0" y="375488"/>
            <a:ext cx="9144000" cy="71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53F8DEA7-E13D-8645-8BDF-373E063920C6}"/>
              </a:ext>
            </a:extLst>
          </p:cNvPr>
          <p:cNvGrpSpPr/>
          <p:nvPr/>
        </p:nvGrpSpPr>
        <p:grpSpPr>
          <a:xfrm>
            <a:off x="318743" y="3064123"/>
            <a:ext cx="706945" cy="1255687"/>
            <a:chOff x="318743" y="3064123"/>
            <a:chExt cx="706945" cy="1255687"/>
          </a:xfrm>
        </p:grpSpPr>
        <p:pic>
          <p:nvPicPr>
            <p:cNvPr id="67" name="Bilde 66">
              <a:extLst>
                <a:ext uri="{FF2B5EF4-FFF2-40B4-BE49-F238E27FC236}">
                  <a16:creationId xmlns:a16="http://schemas.microsoft.com/office/drawing/2014/main" id="{040F5092-786E-2C4A-BEC0-304A3E885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318743" y="3064123"/>
              <a:ext cx="706945" cy="706945"/>
            </a:xfrm>
            <a:prstGeom prst="ellipse">
              <a:avLst/>
            </a:prstGeom>
          </p:spPr>
        </p:pic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58BC82D3-0038-1F4B-85E1-A9FF284653E7}"/>
                </a:ext>
              </a:extLst>
            </p:cNvPr>
            <p:cNvSpPr txBox="1"/>
            <p:nvPr/>
          </p:nvSpPr>
          <p:spPr>
            <a:xfrm>
              <a:off x="324202" y="3858145"/>
              <a:ext cx="696024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nb-NO" sz="600" dirty="0">
                  <a:latin typeface="Arial"/>
                  <a:ea typeface="Arial" charset="0"/>
                  <a:cs typeface="Arial"/>
                </a:rPr>
                <a:t>Vice-</a:t>
              </a:r>
              <a:r>
                <a:rPr lang="nb-NO" sz="600" dirty="0" err="1">
                  <a:latin typeface="Arial"/>
                  <a:ea typeface="Arial" charset="0"/>
                  <a:cs typeface="Arial"/>
                </a:rPr>
                <a:t>Rector</a:t>
              </a:r>
              <a:r>
                <a:rPr lang="nb-NO" sz="600" dirty="0">
                  <a:latin typeface="Arial"/>
                  <a:ea typeface="Arial" charset="0"/>
                  <a:cs typeface="Arial"/>
                </a:rPr>
                <a:t> in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/>
                  <a:ea typeface="Arial" charset="0"/>
                  <a:cs typeface="Arial"/>
                </a:rPr>
                <a:t>Gjøvik</a:t>
              </a:r>
            </a:p>
            <a:p>
              <a:pPr algn="ctr"/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Gro Iren</a:t>
              </a:r>
              <a:endParaRPr lang="nb-NO" sz="600" b="1" dirty="0" err="1">
                <a:latin typeface="Arial"/>
                <a:ea typeface="Arial" charset="0"/>
                <a:cs typeface="Arial" charset="0"/>
              </a:endParaRPr>
            </a:p>
            <a:p>
              <a:pPr algn="ctr"/>
              <a:r>
                <a:rPr lang="nb-NO" sz="600" b="1" dirty="0" err="1">
                  <a:latin typeface="Arial"/>
                  <a:ea typeface="Arial" charset="0"/>
                  <a:cs typeface="Arial"/>
                  <a:hlinkClick r:id="" action="ppaction://noaction"/>
                </a:rPr>
                <a:t>Kvanli</a:t>
              </a:r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 Dæhlin</a:t>
              </a:r>
              <a:endParaRPr lang="nb-NO" sz="600" b="1" dirty="0" err="1">
                <a:latin typeface="Arial"/>
                <a:ea typeface="Arial" charset="0"/>
                <a:cs typeface="Arial" charset="0"/>
              </a:endParaRPr>
            </a:p>
          </p:txBody>
        </p:sp>
      </p:grp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A2380D93-55B3-7C41-ABCD-C8CD0B23C6A6}"/>
              </a:ext>
            </a:extLst>
          </p:cNvPr>
          <p:cNvSpPr txBox="1"/>
          <p:nvPr/>
        </p:nvSpPr>
        <p:spPr>
          <a:xfrm>
            <a:off x="349707" y="504687"/>
            <a:ext cx="309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0" i="0"/>
            </a:pPr>
            <a:r>
              <a:rPr lang="x-none" sz="2400" spc="-23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NTNU’s management</a:t>
            </a:r>
          </a:p>
        </p:txBody>
      </p:sp>
      <p:grpSp>
        <p:nvGrpSpPr>
          <p:cNvPr id="80" name="Gruppe 79">
            <a:extLst>
              <a:ext uri="{FF2B5EF4-FFF2-40B4-BE49-F238E27FC236}">
                <a16:creationId xmlns:a16="http://schemas.microsoft.com/office/drawing/2014/main" id="{F506D567-C0AB-5847-A081-ABE037E23F68}"/>
              </a:ext>
            </a:extLst>
          </p:cNvPr>
          <p:cNvGrpSpPr/>
          <p:nvPr/>
        </p:nvGrpSpPr>
        <p:grpSpPr>
          <a:xfrm>
            <a:off x="8082261" y="3042735"/>
            <a:ext cx="721948" cy="1257791"/>
            <a:chOff x="8081757" y="3042735"/>
            <a:chExt cx="721948" cy="1257791"/>
          </a:xfrm>
        </p:grpSpPr>
        <p:sp>
          <p:nvSpPr>
            <p:cNvPr id="84" name="TekstSylinder 83">
              <a:extLst>
                <a:ext uri="{FF2B5EF4-FFF2-40B4-BE49-F238E27FC236}">
                  <a16:creationId xmlns:a16="http://schemas.microsoft.com/office/drawing/2014/main" id="{580E187E-FF22-CC48-ACCD-BB438D5318F9}"/>
                </a:ext>
              </a:extLst>
            </p:cNvPr>
            <p:cNvSpPr txBox="1"/>
            <p:nvPr/>
          </p:nvSpPr>
          <p:spPr>
            <a:xfrm>
              <a:off x="8125155" y="3838861"/>
              <a:ext cx="670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Vice-</a:t>
              </a:r>
              <a:r>
                <a:rPr lang="nb-NO" sz="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Rector</a:t>
              </a:r>
              <a:r>
                <a: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in</a:t>
              </a:r>
            </a:p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Ålesund</a:t>
              </a:r>
            </a:p>
            <a:p>
              <a:pPr algn="ctr"/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6"/>
                </a:rPr>
                <a:t>Anne Lise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6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6"/>
                </a:rPr>
                <a:t>Sagen Major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5" name="Bilde 84">
              <a:extLst>
                <a:ext uri="{FF2B5EF4-FFF2-40B4-BE49-F238E27FC236}">
                  <a16:creationId xmlns:a16="http://schemas.microsoft.com/office/drawing/2014/main" id="{A31393C3-6A06-684E-BEB6-0FC1CEA6E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9264" r="2570" b="15224"/>
            <a:stretch/>
          </p:blipFill>
          <p:spPr>
            <a:xfrm>
              <a:off x="8081757" y="3042735"/>
              <a:ext cx="721948" cy="721948"/>
            </a:xfrm>
            <a:prstGeom prst="ellipse">
              <a:avLst/>
            </a:prstGeom>
          </p:spPr>
        </p:pic>
      </p:grp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759F13E3-3815-BF4D-9B57-98708F689F64}"/>
              </a:ext>
            </a:extLst>
          </p:cNvPr>
          <p:cNvSpPr txBox="1"/>
          <p:nvPr/>
        </p:nvSpPr>
        <p:spPr>
          <a:xfrm>
            <a:off x="4161674" y="3861446"/>
            <a:ext cx="77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Health Sciences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(MH), Dean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9"/>
              </a:rPr>
              <a:t> Siri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9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9"/>
              </a:rPr>
              <a:t>Forsmo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72705E30-1940-9F4E-8590-99CC93A245D7}"/>
              </a:ext>
            </a:extLst>
          </p:cNvPr>
          <p:cNvGrpSpPr/>
          <p:nvPr/>
        </p:nvGrpSpPr>
        <p:grpSpPr>
          <a:xfrm>
            <a:off x="1115177" y="3061575"/>
            <a:ext cx="738781" cy="1443969"/>
            <a:chOff x="3378654" y="3061575"/>
            <a:chExt cx="738781" cy="1443969"/>
          </a:xfrm>
        </p:grpSpPr>
        <p:sp>
          <p:nvSpPr>
            <p:cNvPr id="90" name="TekstSylinder 89">
              <a:extLst>
                <a:ext uri="{FF2B5EF4-FFF2-40B4-BE49-F238E27FC236}">
                  <a16:creationId xmlns:a16="http://schemas.microsoft.com/office/drawing/2014/main" id="{781D183C-0B08-694A-9C3C-B13FDC33E5E9}"/>
                </a:ext>
              </a:extLst>
            </p:cNvPr>
            <p:cNvSpPr txBox="1"/>
            <p:nvPr/>
          </p:nvSpPr>
          <p:spPr>
            <a:xfrm>
              <a:off x="3388079" y="3859213"/>
              <a:ext cx="72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Faculty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of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Humanities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 (HF),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Dean</a:t>
              </a:r>
              <a:r>
                <a:rPr lang="nb-NO" sz="600" b="1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0"/>
                </a:rPr>
                <a:t>Anne Kristine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  <a:hlinkClick r:id="rId1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0"/>
                </a:rPr>
                <a:t>Børresen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1" name="Bilde 90">
              <a:extLst>
                <a:ext uri="{FF2B5EF4-FFF2-40B4-BE49-F238E27FC236}">
                  <a16:creationId xmlns:a16="http://schemas.microsoft.com/office/drawing/2014/main" id="{B394363E-083C-F84D-BF82-B6BE844B4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15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8654" y="3061575"/>
              <a:ext cx="723249" cy="723248"/>
            </a:xfrm>
            <a:prstGeom prst="ellipse">
              <a:avLst/>
            </a:prstGeom>
          </p:spPr>
        </p:pic>
      </p:grp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2A286761-4D76-5D4A-8600-AA369D901006}"/>
              </a:ext>
            </a:extLst>
          </p:cNvPr>
          <p:cNvSpPr txBox="1"/>
          <p:nvPr/>
        </p:nvSpPr>
        <p:spPr>
          <a:xfrm>
            <a:off x="4969654" y="3849666"/>
            <a:ext cx="706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Natural Sciences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(NV), Dean </a:t>
            </a:r>
            <a:r>
              <a:rPr lang="nb-NO" sz="600" b="1">
                <a:latin typeface="Arial" charset="0"/>
                <a:ea typeface="Arial" charset="0"/>
                <a:cs typeface="Arial" charset="0"/>
                <a:hlinkClick r:id="rId13"/>
              </a:rPr>
              <a:t>Øyvind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13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13"/>
              </a:rPr>
              <a:t>Weiby</a:t>
            </a:r>
            <a:endParaRPr lang="nb-NO" sz="600" b="1">
              <a:latin typeface="Arial" charset="0"/>
              <a:ea typeface="Arial" charset="0"/>
              <a:cs typeface="Arial" charset="0"/>
              <a:hlinkClick r:id="" action="ppaction://noaction"/>
            </a:endParaRP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" action="ppaction://noaction"/>
              </a:rPr>
              <a:t>Gregersen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A87E0F9C-D320-E747-B212-6AE03D61D4FA}"/>
              </a:ext>
            </a:extLst>
          </p:cNvPr>
          <p:cNvSpPr txBox="1"/>
          <p:nvPr/>
        </p:nvSpPr>
        <p:spPr>
          <a:xfrm>
            <a:off x="5676631" y="3849666"/>
            <a:ext cx="8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Educational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Sciences (SU),</a:t>
            </a:r>
          </a:p>
          <a:p>
            <a:pPr algn="ctr"/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Acting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Dean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4"/>
              </a:rPr>
              <a:t>Tine Arntzen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14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4"/>
              </a:rPr>
              <a:t>Hestbek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C93E8EA3-4C20-2140-9BA2-A60631051179}"/>
              </a:ext>
            </a:extLst>
          </p:cNvPr>
          <p:cNvSpPr txBox="1"/>
          <p:nvPr/>
        </p:nvSpPr>
        <p:spPr>
          <a:xfrm>
            <a:off x="3354239" y="3863131"/>
            <a:ext cx="739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Engineering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(IV), Dean 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15"/>
              </a:rPr>
              <a:t>Olav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15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15"/>
              </a:rPr>
              <a:t>Bolland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D5909D73-4275-E243-BCC5-DFFAD7B37160}"/>
              </a:ext>
            </a:extLst>
          </p:cNvPr>
          <p:cNvSpPr txBox="1"/>
          <p:nvPr/>
        </p:nvSpPr>
        <p:spPr>
          <a:xfrm>
            <a:off x="2662136" y="3863689"/>
            <a:ext cx="71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Information Technology and </a:t>
            </a:r>
            <a:r>
              <a:rPr lang="nb-NO" sz="600" err="1">
                <a:latin typeface="Arial" charset="0"/>
                <a:ea typeface="Arial" charset="0"/>
                <a:cs typeface="Arial" charset="0"/>
              </a:rPr>
              <a:t>Electrical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Engineering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(IE), Dean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16"/>
              </a:rPr>
              <a:t>Ingrid Schjølberg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3EE026B5-DD0E-DD41-B03D-3853AF374929}"/>
              </a:ext>
            </a:extLst>
          </p:cNvPr>
          <p:cNvGrpSpPr/>
          <p:nvPr/>
        </p:nvGrpSpPr>
        <p:grpSpPr>
          <a:xfrm>
            <a:off x="6518738" y="3059566"/>
            <a:ext cx="724982" cy="1517959"/>
            <a:chOff x="6857392" y="3059566"/>
            <a:chExt cx="724982" cy="1517959"/>
          </a:xfrm>
        </p:grpSpPr>
        <p:sp>
          <p:nvSpPr>
            <p:cNvPr id="97" name="TekstSylinder 96">
              <a:extLst>
                <a:ext uri="{FF2B5EF4-FFF2-40B4-BE49-F238E27FC236}">
                  <a16:creationId xmlns:a16="http://schemas.microsoft.com/office/drawing/2014/main" id="{21EE2F61-44D2-8A4C-9059-9EFE3FDAB29D}"/>
                </a:ext>
              </a:extLst>
            </p:cNvPr>
            <p:cNvSpPr txBox="1"/>
            <p:nvPr/>
          </p:nvSpPr>
          <p:spPr>
            <a:xfrm>
              <a:off x="6908949" y="3838861"/>
              <a:ext cx="673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Faculty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of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Economics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 and </a:t>
              </a:r>
              <a:r>
                <a:rPr lang="nb-NO" sz="600" err="1">
                  <a:latin typeface="Arial" charset="0"/>
                  <a:ea typeface="Arial" charset="0"/>
                  <a:cs typeface="Arial" charset="0"/>
                </a:rPr>
                <a:t>Manage</a:t>
              </a: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-ment (OK),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Dean </a:t>
              </a:r>
              <a:br>
                <a:rPr lang="nb-NO" sz="6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Monica</a:t>
              </a:r>
            </a:p>
            <a:p>
              <a:pPr algn="ctr"/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Rolfsen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8" name="Bilde 97">
              <a:extLst>
                <a:ext uri="{FF2B5EF4-FFF2-40B4-BE49-F238E27FC236}">
                  <a16:creationId xmlns:a16="http://schemas.microsoft.com/office/drawing/2014/main" id="{FEE1EA8F-57B7-5F41-BF54-6589DCF48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7392" y="3059566"/>
              <a:ext cx="724982" cy="724982"/>
            </a:xfrm>
            <a:prstGeom prst="ellipse">
              <a:avLst/>
            </a:prstGeom>
          </p:spPr>
        </p:pic>
      </p:grp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FD95279A-7529-9D49-A265-C88B1B16B5FA}"/>
              </a:ext>
            </a:extLst>
          </p:cNvPr>
          <p:cNvSpPr txBox="1"/>
          <p:nvPr/>
        </p:nvSpPr>
        <p:spPr>
          <a:xfrm>
            <a:off x="1906988" y="3854815"/>
            <a:ext cx="770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Architecture and Design (AD), Dean</a:t>
            </a:r>
            <a:r>
              <a:rPr lang="nb-NO" sz="600" b="1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9"/>
              </a:rPr>
              <a:t>Sara Brinch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A01C1E67-55A8-B24C-80B1-0D743D236C07}"/>
              </a:ext>
            </a:extLst>
          </p:cNvPr>
          <p:cNvSpPr txBox="1"/>
          <p:nvPr/>
        </p:nvSpPr>
        <p:spPr>
          <a:xfrm>
            <a:off x="7286856" y="3838861"/>
            <a:ext cx="770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NTNU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University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Museum,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Director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0"/>
              </a:rPr>
              <a:t>Hans K. </a:t>
            </a:r>
            <a:r>
              <a:rPr lang="nb-NO" sz="600" b="1" dirty="0" err="1">
                <a:latin typeface="Arial" charset="0"/>
                <a:ea typeface="Arial" charset="0"/>
                <a:cs typeface="Arial" charset="0"/>
                <a:hlinkClick r:id="rId20"/>
              </a:rPr>
              <a:t>Stenøien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5F354EC9-DBBC-0C49-90DC-2B3330294E34}"/>
              </a:ext>
            </a:extLst>
          </p:cNvPr>
          <p:cNvSpPr txBox="1"/>
          <p:nvPr/>
        </p:nvSpPr>
        <p:spPr>
          <a:xfrm>
            <a:off x="5260109" y="2395715"/>
            <a:ext cx="128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Director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Organization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Infrastructure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  <a:t>Bjørn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  <a:t>Haugstad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A89399E7-4616-C046-A583-B54618254D73}"/>
              </a:ext>
            </a:extLst>
          </p:cNvPr>
          <p:cNvSpPr txBox="1"/>
          <p:nvPr/>
        </p:nvSpPr>
        <p:spPr>
          <a:xfrm>
            <a:off x="2920154" y="239571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Pro-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Rector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Education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2"/>
              </a:rPr>
              <a:t>Marit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22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2"/>
              </a:rPr>
              <a:t>Reitan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C799E7C6-F23F-C94A-890D-B8627984E325}"/>
              </a:ext>
            </a:extLst>
          </p:cNvPr>
          <p:cNvSpPr txBox="1"/>
          <p:nvPr/>
        </p:nvSpPr>
        <p:spPr>
          <a:xfrm>
            <a:off x="3814979" y="239571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Pro-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Rector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Research 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3"/>
              </a:rPr>
              <a:t>Tor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23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3"/>
              </a:rPr>
              <a:t>Grande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203E46DE-5522-F24C-A68E-128A26EBADFF}"/>
              </a:ext>
            </a:extLst>
          </p:cNvPr>
          <p:cNvSpPr txBox="1"/>
          <p:nvPr/>
        </p:nvSpPr>
        <p:spPr>
          <a:xfrm>
            <a:off x="4583249" y="2397811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Pro-</a:t>
            </a:r>
            <a:r>
              <a:rPr lang="nb-NO" sz="600" err="1">
                <a:latin typeface="Arial" charset="0"/>
                <a:ea typeface="Arial" charset="0"/>
                <a:cs typeface="Arial" charset="0"/>
              </a:rPr>
              <a:t>Rector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for</a:t>
            </a:r>
          </a:p>
          <a:p>
            <a:pPr algn="ctr"/>
            <a:r>
              <a:rPr lang="nb-NO" sz="600" err="1">
                <a:latin typeface="Arial" charset="0"/>
                <a:ea typeface="Arial" charset="0"/>
                <a:cs typeface="Arial" charset="0"/>
              </a:rPr>
              <a:t>Innovation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24"/>
              </a:rPr>
              <a:t>Toril A.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24"/>
              </a:rPr>
            </a:br>
            <a:r>
              <a:rPr lang="nb-NO" sz="600" b="1" err="1">
                <a:latin typeface="Arial" charset="0"/>
                <a:ea typeface="Arial" charset="0"/>
                <a:cs typeface="Arial" charset="0"/>
                <a:hlinkClick r:id="rId24"/>
              </a:rPr>
              <a:t>Nagelhus</a:t>
            </a:r>
            <a:r>
              <a:rPr lang="nb-NO" sz="600" b="1">
                <a:latin typeface="Arial" charset="0"/>
                <a:ea typeface="Arial" charset="0"/>
                <a:cs typeface="Arial" charset="0"/>
                <a:hlinkClick r:id="rId24"/>
              </a:rPr>
              <a:t> Hernes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b-NO" sz="6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4" name="Bilde 113">
            <a:extLst>
              <a:ext uri="{FF2B5EF4-FFF2-40B4-BE49-F238E27FC236}">
                <a16:creationId xmlns:a16="http://schemas.microsoft.com/office/drawing/2014/main" id="{19D2F9D7-637F-FC45-9F5A-6F1D6DD0F9EA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  <a14:imgEffect>
                      <a14:brightnessContrast bright="1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381" y="1647622"/>
            <a:ext cx="698745" cy="698745"/>
          </a:xfrm>
          <a:prstGeom prst="ellipse">
            <a:avLst/>
          </a:prstGeom>
        </p:spPr>
      </p:pic>
      <p:pic>
        <p:nvPicPr>
          <p:cNvPr id="116" name="Bilde 115">
            <a:extLst>
              <a:ext uri="{FF2B5EF4-FFF2-40B4-BE49-F238E27FC236}">
                <a16:creationId xmlns:a16="http://schemas.microsoft.com/office/drawing/2014/main" id="{AC8A3E41-946B-BA4D-981C-F141463B1634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  <a14:imgEffect>
                      <a14:brightnessContrast bright="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93" y="3057168"/>
            <a:ext cx="742125" cy="742125"/>
          </a:xfrm>
          <a:prstGeom prst="ellipse">
            <a:avLst/>
          </a:prstGeom>
        </p:spPr>
      </p:pic>
      <p:pic>
        <p:nvPicPr>
          <p:cNvPr id="117" name="Bilde 116">
            <a:extLst>
              <a:ext uri="{FF2B5EF4-FFF2-40B4-BE49-F238E27FC236}">
                <a16:creationId xmlns:a16="http://schemas.microsoft.com/office/drawing/2014/main" id="{7FC37D28-7101-B641-BB79-4D2F40AB40EA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15" y="3042735"/>
            <a:ext cx="744210" cy="744210"/>
          </a:xfrm>
          <a:prstGeom prst="ellipse">
            <a:avLst/>
          </a:prstGeom>
        </p:spPr>
      </p:pic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B9CE59F4-C544-3F43-BA0A-B0C61A3B0F85}"/>
              </a:ext>
            </a:extLst>
          </p:cNvPr>
          <p:cNvSpPr txBox="1"/>
          <p:nvPr/>
        </p:nvSpPr>
        <p:spPr>
          <a:xfrm>
            <a:off x="4262768" y="113757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err="1">
                <a:latin typeface="Arial" charset="0"/>
                <a:ea typeface="Arial" charset="0"/>
                <a:cs typeface="Arial" charset="0"/>
              </a:rPr>
              <a:t>Rector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NTNU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31"/>
              </a:rPr>
              <a:t>Anne Borg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" name="Bilde 118">
            <a:extLst>
              <a:ext uri="{FF2B5EF4-FFF2-40B4-BE49-F238E27FC236}">
                <a16:creationId xmlns:a16="http://schemas.microsoft.com/office/drawing/2014/main" id="{6B20630E-1A68-4D4E-92A7-15CC57343BF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6929"/>
                    </a14:imgEffect>
                    <a14:imgEffect>
                      <a14:saturation sat="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218" y="351054"/>
            <a:ext cx="752415" cy="752415"/>
          </a:xfrm>
          <a:prstGeom prst="ellipse">
            <a:avLst/>
          </a:prstGeom>
        </p:spPr>
      </p:pic>
      <p:pic>
        <p:nvPicPr>
          <p:cNvPr id="120" name="Bilde 119">
            <a:extLst>
              <a:ext uri="{FF2B5EF4-FFF2-40B4-BE49-F238E27FC236}">
                <a16:creationId xmlns:a16="http://schemas.microsoft.com/office/drawing/2014/main" id="{E459222D-F159-4B46-A797-181A30B8140D}"/>
              </a:ext>
            </a:extLst>
          </p:cNvPr>
          <p:cNvPicPr>
            <a:picLocks/>
          </p:cNvPicPr>
          <p:nvPr/>
        </p:nvPicPr>
        <p:blipFill rotWithShape="1">
          <a:blip r:embed="rId34"/>
          <a:srcRect l="713" t="6349" r="1505" b="18353"/>
          <a:stretch/>
        </p:blipFill>
        <p:spPr>
          <a:xfrm>
            <a:off x="2674224" y="3059598"/>
            <a:ext cx="723600" cy="723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pic>
        <p:nvPicPr>
          <p:cNvPr id="121" name="Bilde 120">
            <a:extLst>
              <a:ext uri="{FF2B5EF4-FFF2-40B4-BE49-F238E27FC236}">
                <a16:creationId xmlns:a16="http://schemas.microsoft.com/office/drawing/2014/main" id="{581CBCBC-4612-1A44-8441-A7D2EC5DEF6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49360" y="626129"/>
            <a:ext cx="2808901" cy="262024"/>
          </a:xfrm>
          <a:prstGeom prst="rect">
            <a:avLst/>
          </a:prstGeom>
        </p:spPr>
      </p:pic>
      <p:pic>
        <p:nvPicPr>
          <p:cNvPr id="52" name="Picture 51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7C2598E7-57D1-564A-B8E6-E1FAD7BAFA1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48972" y="1617235"/>
            <a:ext cx="759492" cy="778479"/>
          </a:xfrm>
          <a:prstGeom prst="rect">
            <a:avLst/>
          </a:prstGeom>
        </p:spPr>
      </p:pic>
      <p:pic>
        <p:nvPicPr>
          <p:cNvPr id="48" name="Bilde 105">
            <a:extLst>
              <a:ext uri="{FF2B5EF4-FFF2-40B4-BE49-F238E27FC236}">
                <a16:creationId xmlns:a16="http://schemas.microsoft.com/office/drawing/2014/main" id="{05072FCD-B0BA-1947-AB42-14756386877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316" t="7530" r="19909" b="46276"/>
          <a:stretch/>
        </p:blipFill>
        <p:spPr>
          <a:xfrm>
            <a:off x="5489463" y="1654239"/>
            <a:ext cx="712247" cy="712247"/>
          </a:xfrm>
          <a:prstGeom prst="ellipse">
            <a:avLst/>
          </a:prstGeom>
        </p:spPr>
      </p:pic>
      <p:pic>
        <p:nvPicPr>
          <p:cNvPr id="45" name="Bilde 85">
            <a:extLst>
              <a:ext uri="{FF2B5EF4-FFF2-40B4-BE49-F238E27FC236}">
                <a16:creationId xmlns:a16="http://schemas.microsoft.com/office/drawing/2014/main" id="{8F475641-98C9-72E2-BD2D-531A7EAB80F5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400" t="4259" r="23128" b="20128"/>
          <a:stretch/>
        </p:blipFill>
        <p:spPr>
          <a:xfrm>
            <a:off x="4195251" y="3059178"/>
            <a:ext cx="724983" cy="724980"/>
          </a:xfrm>
          <a:prstGeom prst="ellipse">
            <a:avLst/>
          </a:prstGeom>
        </p:spPr>
      </p:pic>
      <p:pic>
        <p:nvPicPr>
          <p:cNvPr id="47" name="Bilde 101">
            <a:extLst>
              <a:ext uri="{FF2B5EF4-FFF2-40B4-BE49-F238E27FC236}">
                <a16:creationId xmlns:a16="http://schemas.microsoft.com/office/drawing/2014/main" id="{A6B50D5D-A5A1-3B7A-A643-6730E7B755D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03073" y="3049404"/>
            <a:ext cx="736381" cy="736381"/>
          </a:xfrm>
          <a:prstGeom prst="ellipse">
            <a:avLst/>
          </a:prstGeom>
        </p:spPr>
      </p:pic>
      <p:pic>
        <p:nvPicPr>
          <p:cNvPr id="3" name="Bilde 98">
            <a:extLst>
              <a:ext uri="{FF2B5EF4-FFF2-40B4-BE49-F238E27FC236}">
                <a16:creationId xmlns:a16="http://schemas.microsoft.com/office/drawing/2014/main" id="{5BD15271-FE3E-0A99-3764-A13C1E26808D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010" t="6619" r="12673" b="29011"/>
          <a:stretch/>
        </p:blipFill>
        <p:spPr>
          <a:xfrm>
            <a:off x="1895450" y="3063341"/>
            <a:ext cx="719393" cy="7297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102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150"/>
          <p:cNvSpPr/>
          <p:nvPr/>
        </p:nvSpPr>
        <p:spPr>
          <a:xfrm>
            <a:off x="182770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Communi-cation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Rektangel 152"/>
          <p:cNvSpPr/>
          <p:nvPr/>
        </p:nvSpPr>
        <p:spPr>
          <a:xfrm>
            <a:off x="262146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Records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Management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Rektangel 181"/>
          <p:cNvSpPr/>
          <p:nvPr/>
        </p:nvSpPr>
        <p:spPr>
          <a:xfrm>
            <a:off x="579649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Property</a:t>
            </a:r>
          </a:p>
          <a:p>
            <a:pPr algn="ctr"/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Rektangel 183"/>
          <p:cNvSpPr/>
          <p:nvPr/>
        </p:nvSpPr>
        <p:spPr>
          <a:xfrm>
            <a:off x="738400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en-GB" sz="7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Research, Innovation and External Relations 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500273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Financial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Services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240187" y="993908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Quality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208977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Governance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Manage</a:t>
            </a: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-ment Systems</a:t>
            </a:r>
          </a:p>
        </p:txBody>
      </p:sp>
      <p:sp>
        <p:nvSpPr>
          <p:cNvPr id="148" name="Rektangel 147"/>
          <p:cNvSpPr/>
          <p:nvPr/>
        </p:nvSpPr>
        <p:spPr>
          <a:xfrm>
            <a:off x="103394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HR and HSE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341521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IT-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Division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59025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University</a:t>
            </a:r>
          </a:p>
          <a:p>
            <a:pPr algn="ctr"/>
            <a:r>
              <a:rPr lang="en-GB" sz="7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Library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ktangel 183">
            <a:extLst>
              <a:ext uri="{FF2B5EF4-FFF2-40B4-BE49-F238E27FC236}">
                <a16:creationId xmlns:a16="http://schemas.microsoft.com/office/drawing/2014/main" id="{89BC3F6D-9EA9-2CA2-DE29-9AE5BB125DF1}"/>
              </a:ext>
            </a:extLst>
          </p:cNvPr>
          <p:cNvSpPr/>
          <p:nvPr/>
        </p:nvSpPr>
        <p:spPr>
          <a:xfrm>
            <a:off x="817776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Campus Development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kstSylinder 112"/>
          <p:cNvSpPr txBox="1"/>
          <p:nvPr/>
        </p:nvSpPr>
        <p:spPr>
          <a:xfrm>
            <a:off x="2020174" y="505824"/>
            <a:ext cx="503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>
                <a:latin typeface="Arial" charset="0"/>
                <a:ea typeface="Arial" charset="0"/>
                <a:cs typeface="Arial" charset="0"/>
              </a:rPr>
              <a:t>Fellesadministrasjonen og Universitetsbiblioteket</a:t>
            </a:r>
          </a:p>
        </p:txBody>
      </p:sp>
      <p:sp>
        <p:nvSpPr>
          <p:cNvPr id="167" name="TekstSylinder 166"/>
          <p:cNvSpPr txBox="1"/>
          <p:nvPr/>
        </p:nvSpPr>
        <p:spPr>
          <a:xfrm>
            <a:off x="4984706" y="1890326"/>
            <a:ext cx="7382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Procurement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Purchasing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" name="TekstSylinder 170"/>
          <p:cNvSpPr txBox="1"/>
          <p:nvPr/>
        </p:nvSpPr>
        <p:spPr>
          <a:xfrm>
            <a:off x="4921644" y="2383265"/>
            <a:ext cx="874849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Accounting and Project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" name="TekstSylinder 171"/>
          <p:cNvSpPr txBox="1"/>
          <p:nvPr/>
        </p:nvSpPr>
        <p:spPr>
          <a:xfrm>
            <a:off x="4921644" y="2858788"/>
            <a:ext cx="864344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Transaction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Services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- Joint Administrative Units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3" name="Rett linje 172"/>
          <p:cNvCxnSpPr>
            <a:cxnSpLocks/>
          </p:cNvCxnSpPr>
          <p:nvPr/>
        </p:nvCxnSpPr>
        <p:spPr>
          <a:xfrm>
            <a:off x="5184960" y="236182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73"/>
          <p:cNvCxnSpPr>
            <a:cxnSpLocks/>
          </p:cNvCxnSpPr>
          <p:nvPr/>
        </p:nvCxnSpPr>
        <p:spPr>
          <a:xfrm>
            <a:off x="5184960" y="28347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ett linje 187"/>
          <p:cNvCxnSpPr>
            <a:cxnSpLocks/>
          </p:cNvCxnSpPr>
          <p:nvPr/>
        </p:nvCxnSpPr>
        <p:spPr>
          <a:xfrm flipH="1">
            <a:off x="5349795" y="1719609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kstSylinder 175"/>
          <p:cNvSpPr txBox="1"/>
          <p:nvPr/>
        </p:nvSpPr>
        <p:spPr>
          <a:xfrm>
            <a:off x="5712800" y="1892556"/>
            <a:ext cx="88168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Property Management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7" name="TekstSylinder 176"/>
          <p:cNvSpPr txBox="1"/>
          <p:nvPr/>
        </p:nvSpPr>
        <p:spPr>
          <a:xfrm>
            <a:off x="5784571" y="2420778"/>
            <a:ext cx="787410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Property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Maintenance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" name="TekstSylinder 177"/>
          <p:cNvSpPr txBox="1"/>
          <p:nvPr/>
        </p:nvSpPr>
        <p:spPr>
          <a:xfrm>
            <a:off x="5725282" y="2875706"/>
            <a:ext cx="905988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Property Service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9" name="Rett linje 178"/>
          <p:cNvCxnSpPr>
            <a:cxnSpLocks/>
          </p:cNvCxnSpPr>
          <p:nvPr/>
        </p:nvCxnSpPr>
        <p:spPr>
          <a:xfrm>
            <a:off x="6008333" y="241164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tt linje 179"/>
          <p:cNvCxnSpPr>
            <a:cxnSpLocks/>
          </p:cNvCxnSpPr>
          <p:nvPr/>
        </p:nvCxnSpPr>
        <p:spPr>
          <a:xfrm>
            <a:off x="6008333" y="288074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tt linje 180"/>
          <p:cNvCxnSpPr>
            <a:cxnSpLocks/>
          </p:cNvCxnSpPr>
          <p:nvPr/>
        </p:nvCxnSpPr>
        <p:spPr>
          <a:xfrm>
            <a:off x="6008333" y="3268110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Rett linje 188"/>
          <p:cNvCxnSpPr/>
          <p:nvPr/>
        </p:nvCxnSpPr>
        <p:spPr>
          <a:xfrm flipH="1">
            <a:off x="6178276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TekstSylinder 177">
            <a:extLst>
              <a:ext uri="{FF2B5EF4-FFF2-40B4-BE49-F238E27FC236}">
                <a16:creationId xmlns:a16="http://schemas.microsoft.com/office/drawing/2014/main" id="{674C46E2-381C-D846-8684-B325498565D2}"/>
              </a:ext>
            </a:extLst>
          </p:cNvPr>
          <p:cNvSpPr txBox="1"/>
          <p:nvPr/>
        </p:nvSpPr>
        <p:spPr>
          <a:xfrm>
            <a:off x="5747847" y="3309027"/>
            <a:ext cx="927569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Sustainable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Property Development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TekstSylinder 177">
            <a:extLst>
              <a:ext uri="{FF2B5EF4-FFF2-40B4-BE49-F238E27FC236}">
                <a16:creationId xmlns:a16="http://schemas.microsoft.com/office/drawing/2014/main" id="{6AA0625B-F36C-4241-B352-B26ED3F3F8CD}"/>
              </a:ext>
            </a:extLst>
          </p:cNvPr>
          <p:cNvSpPr txBox="1"/>
          <p:nvPr/>
        </p:nvSpPr>
        <p:spPr>
          <a:xfrm>
            <a:off x="5727024" y="3764399"/>
            <a:ext cx="905988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Property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Division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Staff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0" name="Rett linje 180">
            <a:extLst>
              <a:ext uri="{FF2B5EF4-FFF2-40B4-BE49-F238E27FC236}">
                <a16:creationId xmlns:a16="http://schemas.microsoft.com/office/drawing/2014/main" id="{ACCEA7C5-B1FD-6A48-AD96-DDC1B6B58C89}"/>
              </a:ext>
            </a:extLst>
          </p:cNvPr>
          <p:cNvCxnSpPr>
            <a:cxnSpLocks/>
          </p:cNvCxnSpPr>
          <p:nvPr/>
        </p:nvCxnSpPr>
        <p:spPr>
          <a:xfrm>
            <a:off x="6010075" y="369639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kstSylinder 130"/>
          <p:cNvSpPr txBox="1"/>
          <p:nvPr/>
        </p:nvSpPr>
        <p:spPr>
          <a:xfrm>
            <a:off x="192780" y="1903652"/>
            <a:ext cx="842182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Gjovik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TekstSylinder 131"/>
          <p:cNvSpPr txBox="1"/>
          <p:nvPr/>
        </p:nvSpPr>
        <p:spPr>
          <a:xfrm>
            <a:off x="188631" y="2298508"/>
            <a:ext cx="927569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in Ålesund</a:t>
            </a:r>
          </a:p>
        </p:txBody>
      </p:sp>
      <p:cxnSp>
        <p:nvCxnSpPr>
          <p:cNvPr id="133" name="Rett linje 132"/>
          <p:cNvCxnSpPr>
            <a:cxnSpLocks/>
          </p:cNvCxnSpPr>
          <p:nvPr/>
        </p:nvCxnSpPr>
        <p:spPr>
          <a:xfrm>
            <a:off x="452465" y="2253057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/>
          <p:nvPr/>
        </p:nvCxnSpPr>
        <p:spPr>
          <a:xfrm flipH="1">
            <a:off x="611714" y="1717545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kstSylinder 119"/>
          <p:cNvSpPr txBox="1"/>
          <p:nvPr/>
        </p:nvSpPr>
        <p:spPr>
          <a:xfrm>
            <a:off x="165194" y="2733346"/>
            <a:ext cx="877095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Office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Admission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International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Relations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0" name="Rett linje 139"/>
          <p:cNvCxnSpPr>
            <a:cxnSpLocks/>
          </p:cNvCxnSpPr>
          <p:nvPr/>
        </p:nvCxnSpPr>
        <p:spPr>
          <a:xfrm flipH="1">
            <a:off x="1408934" y="1719417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kstSylinder 156"/>
          <p:cNvSpPr txBox="1"/>
          <p:nvPr/>
        </p:nvSpPr>
        <p:spPr>
          <a:xfrm>
            <a:off x="3380217" y="1897922"/>
            <a:ext cx="790753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 Support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8" name="TekstSylinder 157"/>
          <p:cNvSpPr txBox="1"/>
          <p:nvPr/>
        </p:nvSpPr>
        <p:spPr>
          <a:xfrm>
            <a:off x="3427450" y="2293121"/>
            <a:ext cx="696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 Operations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TekstSylinder 158"/>
          <p:cNvSpPr txBox="1"/>
          <p:nvPr/>
        </p:nvSpPr>
        <p:spPr>
          <a:xfrm>
            <a:off x="3368172" y="2713710"/>
            <a:ext cx="814842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 Administrative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TekstSylinder 159"/>
          <p:cNvSpPr txBox="1"/>
          <p:nvPr/>
        </p:nvSpPr>
        <p:spPr>
          <a:xfrm>
            <a:off x="3395934" y="3119017"/>
            <a:ext cx="763721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 Development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TekstSylinder 160"/>
          <p:cNvSpPr txBox="1"/>
          <p:nvPr/>
        </p:nvSpPr>
        <p:spPr>
          <a:xfrm>
            <a:off x="3401487" y="3500647"/>
            <a:ext cx="781527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Strategy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Management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>
            <a:off x="3607218" y="2241279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ett linje 167"/>
          <p:cNvCxnSpPr>
            <a:cxnSpLocks/>
          </p:cNvCxnSpPr>
          <p:nvPr/>
        </p:nvCxnSpPr>
        <p:spPr>
          <a:xfrm>
            <a:off x="3607218" y="2670412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68"/>
          <p:cNvCxnSpPr>
            <a:cxnSpLocks/>
          </p:cNvCxnSpPr>
          <p:nvPr/>
        </p:nvCxnSpPr>
        <p:spPr>
          <a:xfrm>
            <a:off x="3616645" y="3084260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tt linje 169"/>
          <p:cNvCxnSpPr>
            <a:cxnSpLocks/>
          </p:cNvCxnSpPr>
          <p:nvPr/>
        </p:nvCxnSpPr>
        <p:spPr>
          <a:xfrm>
            <a:off x="3624053" y="3478605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Rett linje 186"/>
          <p:cNvCxnSpPr/>
          <p:nvPr/>
        </p:nvCxnSpPr>
        <p:spPr>
          <a:xfrm flipH="1">
            <a:off x="3772798" y="1713907"/>
            <a:ext cx="3320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kstSylinder 140"/>
          <p:cNvSpPr txBox="1"/>
          <p:nvPr/>
        </p:nvSpPr>
        <p:spPr>
          <a:xfrm>
            <a:off x="3384828" y="3994120"/>
            <a:ext cx="814842" cy="31470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Digital Security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2" name="Rett linje 141"/>
          <p:cNvCxnSpPr>
            <a:cxnSpLocks/>
          </p:cNvCxnSpPr>
          <p:nvPr/>
        </p:nvCxnSpPr>
        <p:spPr>
          <a:xfrm>
            <a:off x="3636097" y="3981848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uppe 189"/>
          <p:cNvGrpSpPr/>
          <p:nvPr/>
        </p:nvGrpSpPr>
        <p:grpSpPr>
          <a:xfrm>
            <a:off x="221780" y="207233"/>
            <a:ext cx="805463" cy="700745"/>
            <a:chOff x="1222160" y="594675"/>
            <a:chExt cx="1067957" cy="929114"/>
          </a:xfrm>
        </p:grpSpPr>
        <p:cxnSp>
          <p:nvCxnSpPr>
            <p:cNvPr id="192" name="Rett linje 191"/>
            <p:cNvCxnSpPr/>
            <p:nvPr/>
          </p:nvCxnSpPr>
          <p:spPr>
            <a:xfrm flipV="1">
              <a:off x="1458042" y="806037"/>
              <a:ext cx="593054" cy="88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ett linje 192"/>
            <p:cNvCxnSpPr/>
            <p:nvPr/>
          </p:nvCxnSpPr>
          <p:spPr>
            <a:xfrm>
              <a:off x="1463381" y="805840"/>
              <a:ext cx="0" cy="2325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tt linje 193"/>
            <p:cNvCxnSpPr/>
            <p:nvPr/>
          </p:nvCxnSpPr>
          <p:spPr>
            <a:xfrm>
              <a:off x="2054055" y="807763"/>
              <a:ext cx="0" cy="2327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ett linje 194"/>
            <p:cNvCxnSpPr/>
            <p:nvPr/>
          </p:nvCxnSpPr>
          <p:spPr>
            <a:xfrm>
              <a:off x="1278013" y="1061141"/>
              <a:ext cx="961011" cy="15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tt linje 195"/>
            <p:cNvCxnSpPr/>
            <p:nvPr/>
          </p:nvCxnSpPr>
          <p:spPr>
            <a:xfrm>
              <a:off x="1279932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tt linje 196"/>
            <p:cNvCxnSpPr/>
            <p:nvPr/>
          </p:nvCxnSpPr>
          <p:spPr>
            <a:xfrm>
              <a:off x="1393625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Rett linje 197"/>
            <p:cNvCxnSpPr/>
            <p:nvPr/>
          </p:nvCxnSpPr>
          <p:spPr>
            <a:xfrm>
              <a:off x="1510147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tt linje 198"/>
            <p:cNvCxnSpPr/>
            <p:nvPr/>
          </p:nvCxnSpPr>
          <p:spPr>
            <a:xfrm>
              <a:off x="1621558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Rett linje 199"/>
            <p:cNvCxnSpPr/>
            <p:nvPr/>
          </p:nvCxnSpPr>
          <p:spPr>
            <a:xfrm>
              <a:off x="1732137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Rett linje 200"/>
            <p:cNvCxnSpPr/>
            <p:nvPr/>
          </p:nvCxnSpPr>
          <p:spPr>
            <a:xfrm>
              <a:off x="2236916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ktangel 201"/>
            <p:cNvSpPr/>
            <p:nvPr/>
          </p:nvSpPr>
          <p:spPr>
            <a:xfrm>
              <a:off x="2013759" y="832021"/>
              <a:ext cx="86675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TekstSylinder 202"/>
            <p:cNvSpPr txBox="1"/>
            <p:nvPr/>
          </p:nvSpPr>
          <p:spPr>
            <a:xfrm>
              <a:off x="1996620" y="832351"/>
              <a:ext cx="117615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ktangel 203"/>
            <p:cNvSpPr/>
            <p:nvPr/>
          </p:nvSpPr>
          <p:spPr>
            <a:xfrm>
              <a:off x="190459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kstSylinder 204"/>
            <p:cNvSpPr txBox="1"/>
            <p:nvPr/>
          </p:nvSpPr>
          <p:spPr>
            <a:xfrm>
              <a:off x="1901334" y="835563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 205"/>
            <p:cNvSpPr/>
            <p:nvPr/>
          </p:nvSpPr>
          <p:spPr>
            <a:xfrm>
              <a:off x="1793645" y="834430"/>
              <a:ext cx="78410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TekstSylinder 206"/>
            <p:cNvSpPr txBox="1"/>
            <p:nvPr/>
          </p:nvSpPr>
          <p:spPr>
            <a:xfrm>
              <a:off x="1789800" y="834430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 207"/>
            <p:cNvSpPr/>
            <p:nvPr/>
          </p:nvSpPr>
          <p:spPr>
            <a:xfrm>
              <a:off x="1672343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kstSylinder 208"/>
            <p:cNvSpPr txBox="1"/>
            <p:nvPr/>
          </p:nvSpPr>
          <p:spPr>
            <a:xfrm>
              <a:off x="1673726" y="837352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 209"/>
            <p:cNvSpPr/>
            <p:nvPr/>
          </p:nvSpPr>
          <p:spPr>
            <a:xfrm>
              <a:off x="1429186" y="834759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TekstSylinder 210"/>
            <p:cNvSpPr txBox="1"/>
            <p:nvPr/>
          </p:nvSpPr>
          <p:spPr>
            <a:xfrm>
              <a:off x="1429185" y="834430"/>
              <a:ext cx="7936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ktangel 211"/>
            <p:cNvSpPr/>
            <p:nvPr/>
          </p:nvSpPr>
          <p:spPr>
            <a:xfrm>
              <a:off x="154876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TekstSylinder 212"/>
            <p:cNvSpPr txBox="1"/>
            <p:nvPr/>
          </p:nvSpPr>
          <p:spPr>
            <a:xfrm>
              <a:off x="1544616" y="835234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4" name="Rett linje 213"/>
            <p:cNvCxnSpPr/>
            <p:nvPr/>
          </p:nvCxnSpPr>
          <p:spPr>
            <a:xfrm>
              <a:off x="1587969" y="806919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Rett linje 214"/>
            <p:cNvCxnSpPr/>
            <p:nvPr/>
          </p:nvCxnSpPr>
          <p:spPr>
            <a:xfrm>
              <a:off x="1710609" y="805710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Rett linje 215"/>
            <p:cNvCxnSpPr/>
            <p:nvPr/>
          </p:nvCxnSpPr>
          <p:spPr>
            <a:xfrm>
              <a:off x="1939507" y="805840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Rett linje 216"/>
            <p:cNvCxnSpPr/>
            <p:nvPr/>
          </p:nvCxnSpPr>
          <p:spPr>
            <a:xfrm>
              <a:off x="1832495" y="805275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Rett linje 217"/>
            <p:cNvCxnSpPr/>
            <p:nvPr/>
          </p:nvCxnSpPr>
          <p:spPr>
            <a:xfrm>
              <a:off x="1711548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tt linje 218"/>
            <p:cNvCxnSpPr/>
            <p:nvPr/>
          </p:nvCxnSpPr>
          <p:spPr>
            <a:xfrm>
              <a:off x="1847482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tt linje 219"/>
            <p:cNvCxnSpPr/>
            <p:nvPr/>
          </p:nvCxnSpPr>
          <p:spPr>
            <a:xfrm>
              <a:off x="195945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tt linje 220"/>
            <p:cNvCxnSpPr/>
            <p:nvPr/>
          </p:nvCxnSpPr>
          <p:spPr>
            <a:xfrm>
              <a:off x="207611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ktangel 221"/>
            <p:cNvSpPr/>
            <p:nvPr/>
          </p:nvSpPr>
          <p:spPr>
            <a:xfrm>
              <a:off x="1246566" y="837147"/>
              <a:ext cx="76500" cy="7988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TekstSylinder 222"/>
            <p:cNvSpPr txBox="1"/>
            <p:nvPr/>
          </p:nvSpPr>
          <p:spPr>
            <a:xfrm>
              <a:off x="1235129" y="835297"/>
              <a:ext cx="9465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TekstSylinder 223"/>
            <p:cNvSpPr txBox="1"/>
            <p:nvPr/>
          </p:nvSpPr>
          <p:spPr>
            <a:xfrm>
              <a:off x="2090690" y="1098860"/>
              <a:ext cx="79759" cy="22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525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cxnSp>
          <p:nvCxnSpPr>
            <p:cNvPr id="225" name="Rett linje 224"/>
            <p:cNvCxnSpPr/>
            <p:nvPr/>
          </p:nvCxnSpPr>
          <p:spPr>
            <a:xfrm flipH="1">
              <a:off x="127476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Rett linje 225"/>
            <p:cNvCxnSpPr/>
            <p:nvPr/>
          </p:nvCxnSpPr>
          <p:spPr>
            <a:xfrm flipH="1">
              <a:off x="205109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Rett linje 226"/>
            <p:cNvCxnSpPr/>
            <p:nvPr/>
          </p:nvCxnSpPr>
          <p:spPr>
            <a:xfrm>
              <a:off x="1274766" y="804864"/>
              <a:ext cx="834" cy="293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Rett linje 227"/>
            <p:cNvCxnSpPr/>
            <p:nvPr/>
          </p:nvCxnSpPr>
          <p:spPr>
            <a:xfrm>
              <a:off x="1466759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Rett linje 228"/>
            <p:cNvCxnSpPr/>
            <p:nvPr/>
          </p:nvCxnSpPr>
          <p:spPr>
            <a:xfrm>
              <a:off x="2057096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ktangel 229"/>
            <p:cNvSpPr/>
            <p:nvPr/>
          </p:nvSpPr>
          <p:spPr>
            <a:xfrm>
              <a:off x="1412241" y="957723"/>
              <a:ext cx="682192" cy="657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cxnSp>
          <p:nvCxnSpPr>
            <p:cNvPr id="231" name="Rett linje 230"/>
            <p:cNvCxnSpPr/>
            <p:nvPr/>
          </p:nvCxnSpPr>
          <p:spPr>
            <a:xfrm>
              <a:off x="2226145" y="805710"/>
              <a:ext cx="0" cy="2749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uppe 231"/>
            <p:cNvGrpSpPr/>
            <p:nvPr/>
          </p:nvGrpSpPr>
          <p:grpSpPr>
            <a:xfrm>
              <a:off x="1342572" y="1087561"/>
              <a:ext cx="101319" cy="435709"/>
              <a:chOff x="2651504" y="4515437"/>
              <a:chExt cx="846052" cy="3638317"/>
            </a:xfrm>
          </p:grpSpPr>
          <p:sp>
            <p:nvSpPr>
              <p:cNvPr id="263" name="Rektangel 262"/>
              <p:cNvSpPr/>
              <p:nvPr/>
            </p:nvSpPr>
            <p:spPr>
              <a:xfrm>
                <a:off x="26532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4" name="TekstSylinder 263">
                <a:hlinkClick r:id="" action="ppaction://noaction"/>
              </p:cNvPr>
              <p:cNvSpPr txBox="1"/>
              <p:nvPr/>
            </p:nvSpPr>
            <p:spPr>
              <a:xfrm>
                <a:off x="2651504" y="4669886"/>
                <a:ext cx="84605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5" name="TekstSylinder 264"/>
              <p:cNvSpPr txBox="1"/>
              <p:nvPr/>
            </p:nvSpPr>
            <p:spPr>
              <a:xfrm>
                <a:off x="2661502" y="5342480"/>
                <a:ext cx="829777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33" name="Rektangel 232"/>
            <p:cNvSpPr/>
            <p:nvPr/>
          </p:nvSpPr>
          <p:spPr>
            <a:xfrm>
              <a:off x="2038995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sp>
          <p:nvSpPr>
            <p:cNvPr id="234" name="Rektangel 233"/>
            <p:cNvSpPr/>
            <p:nvPr/>
          </p:nvSpPr>
          <p:spPr>
            <a:xfrm>
              <a:off x="1919272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grpSp>
          <p:nvGrpSpPr>
            <p:cNvPr id="235" name="Gruppe 234"/>
            <p:cNvGrpSpPr/>
            <p:nvPr/>
          </p:nvGrpSpPr>
          <p:grpSpPr>
            <a:xfrm>
              <a:off x="1681527" y="1087561"/>
              <a:ext cx="111986" cy="436228"/>
              <a:chOff x="5481895" y="4515437"/>
              <a:chExt cx="935121" cy="3642655"/>
            </a:xfrm>
          </p:grpSpPr>
          <p:sp>
            <p:nvSpPr>
              <p:cNvPr id="260" name="Rektangel 259"/>
              <p:cNvSpPr/>
              <p:nvPr/>
            </p:nvSpPr>
            <p:spPr>
              <a:xfrm>
                <a:off x="552279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1" name="TekstSylinder 260">
                <a:hlinkClick r:id="" action="ppaction://noaction"/>
              </p:cNvPr>
              <p:cNvSpPr txBox="1"/>
              <p:nvPr/>
            </p:nvSpPr>
            <p:spPr>
              <a:xfrm>
                <a:off x="5481895" y="4592939"/>
                <a:ext cx="935121" cy="230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2" name="TekstSylinder 261"/>
              <p:cNvSpPr txBox="1"/>
              <p:nvPr/>
            </p:nvSpPr>
            <p:spPr>
              <a:xfrm>
                <a:off x="5525728" y="5346811"/>
                <a:ext cx="837735" cy="2811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6" name="Gruppe 235"/>
            <p:cNvGrpSpPr/>
            <p:nvPr/>
          </p:nvGrpSpPr>
          <p:grpSpPr>
            <a:xfrm>
              <a:off x="1222160" y="1087562"/>
              <a:ext cx="112318" cy="435709"/>
              <a:chOff x="1646023" y="4515437"/>
              <a:chExt cx="937892" cy="3638318"/>
            </a:xfrm>
          </p:grpSpPr>
          <p:sp>
            <p:nvSpPr>
              <p:cNvPr id="257" name="Rektangel 256"/>
              <p:cNvSpPr/>
              <p:nvPr/>
            </p:nvSpPr>
            <p:spPr>
              <a:xfrm>
                <a:off x="169274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8" name="TekstSylinder 257">
                <a:hlinkClick r:id="" action="ppaction://noaction"/>
              </p:cNvPr>
              <p:cNvSpPr txBox="1"/>
              <p:nvPr/>
            </p:nvSpPr>
            <p:spPr>
              <a:xfrm>
                <a:off x="1646023" y="4658228"/>
                <a:ext cx="93789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9" name="TekstSylinder 258"/>
              <p:cNvSpPr txBox="1"/>
              <p:nvPr/>
            </p:nvSpPr>
            <p:spPr>
              <a:xfrm>
                <a:off x="1689756" y="5342480"/>
                <a:ext cx="845311" cy="28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7" name="Gruppe 236"/>
            <p:cNvGrpSpPr/>
            <p:nvPr/>
          </p:nvGrpSpPr>
          <p:grpSpPr>
            <a:xfrm>
              <a:off x="1448556" y="1087561"/>
              <a:ext cx="121378" cy="435709"/>
              <a:chOff x="3536502" y="4515437"/>
              <a:chExt cx="1013551" cy="3638317"/>
            </a:xfrm>
          </p:grpSpPr>
          <p:sp>
            <p:nvSpPr>
              <p:cNvPr id="254" name="Rektangel 253"/>
              <p:cNvSpPr/>
              <p:nvPr/>
            </p:nvSpPr>
            <p:spPr>
              <a:xfrm>
                <a:off x="3615714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5" name="TekstSylinder 254">
                <a:hlinkClick r:id="" action="ppaction://noaction"/>
              </p:cNvPr>
              <p:cNvSpPr txBox="1"/>
              <p:nvPr/>
            </p:nvSpPr>
            <p:spPr>
              <a:xfrm>
                <a:off x="3536502" y="4587380"/>
                <a:ext cx="1013551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6" name="TekstSylinder 255"/>
              <p:cNvSpPr txBox="1"/>
              <p:nvPr/>
            </p:nvSpPr>
            <p:spPr>
              <a:xfrm>
                <a:off x="3619086" y="5342480"/>
                <a:ext cx="831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8" name="Gruppe 237"/>
            <p:cNvGrpSpPr/>
            <p:nvPr/>
          </p:nvGrpSpPr>
          <p:grpSpPr>
            <a:xfrm>
              <a:off x="1801315" y="1087563"/>
              <a:ext cx="101113" cy="435710"/>
              <a:chOff x="6473926" y="4515437"/>
              <a:chExt cx="844326" cy="3638317"/>
            </a:xfrm>
          </p:grpSpPr>
          <p:sp>
            <p:nvSpPr>
              <p:cNvPr id="251" name="Rektangel 250"/>
              <p:cNvSpPr/>
              <p:nvPr/>
            </p:nvSpPr>
            <p:spPr>
              <a:xfrm>
                <a:off x="647392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2" name="TekstSylinder 251">
                <a:hlinkClick r:id="" action="ppaction://noaction"/>
              </p:cNvPr>
              <p:cNvSpPr txBox="1"/>
              <p:nvPr/>
            </p:nvSpPr>
            <p:spPr>
              <a:xfrm>
                <a:off x="6516951" y="4651075"/>
                <a:ext cx="733720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3" name="TekstSylinder 252"/>
              <p:cNvSpPr txBox="1"/>
              <p:nvPr/>
            </p:nvSpPr>
            <p:spPr>
              <a:xfrm>
                <a:off x="6483979" y="5342480"/>
                <a:ext cx="829601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9" name="Gruppe 238"/>
            <p:cNvGrpSpPr/>
            <p:nvPr/>
          </p:nvGrpSpPr>
          <p:grpSpPr>
            <a:xfrm>
              <a:off x="1571231" y="1087562"/>
              <a:ext cx="101113" cy="435709"/>
              <a:chOff x="4560886" y="4515437"/>
              <a:chExt cx="844326" cy="3638317"/>
            </a:xfrm>
          </p:grpSpPr>
          <p:sp>
            <p:nvSpPr>
              <p:cNvPr id="248" name="Rektangel 247"/>
              <p:cNvSpPr/>
              <p:nvPr/>
            </p:nvSpPr>
            <p:spPr>
              <a:xfrm>
                <a:off x="456088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9" name="TekstSylinder 248">
                <a:hlinkClick r:id="" action="ppaction://noaction"/>
              </p:cNvPr>
              <p:cNvSpPr txBox="1"/>
              <p:nvPr/>
            </p:nvSpPr>
            <p:spPr>
              <a:xfrm>
                <a:off x="4574836" y="4592938"/>
                <a:ext cx="79511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0" name="TekstSylinder 249"/>
              <p:cNvSpPr txBox="1"/>
              <p:nvPr/>
            </p:nvSpPr>
            <p:spPr>
              <a:xfrm>
                <a:off x="4574825" y="5342480"/>
                <a:ext cx="825438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40" name="Gruppe 239"/>
            <p:cNvGrpSpPr/>
            <p:nvPr/>
          </p:nvGrpSpPr>
          <p:grpSpPr>
            <a:xfrm>
              <a:off x="2188289" y="1087560"/>
              <a:ext cx="101828" cy="435708"/>
              <a:chOff x="9606342" y="4515437"/>
              <a:chExt cx="850299" cy="3638317"/>
            </a:xfrm>
          </p:grpSpPr>
          <p:sp>
            <p:nvSpPr>
              <p:cNvPr id="245" name="Rektangel 244"/>
              <p:cNvSpPr/>
              <p:nvPr/>
            </p:nvSpPr>
            <p:spPr>
              <a:xfrm>
                <a:off x="96093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6" name="TekstSylinder 245">
                <a:hlinkClick r:id="" action="ppaction://noaction"/>
              </p:cNvPr>
              <p:cNvSpPr txBox="1"/>
              <p:nvPr/>
            </p:nvSpPr>
            <p:spPr>
              <a:xfrm>
                <a:off x="9607527" y="4660785"/>
                <a:ext cx="849114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7" name="TekstSylinder 246"/>
              <p:cNvSpPr txBox="1"/>
              <p:nvPr/>
            </p:nvSpPr>
            <p:spPr>
              <a:xfrm>
                <a:off x="9606342" y="5342480"/>
                <a:ext cx="847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1" name="Rektangel 240"/>
            <p:cNvSpPr/>
            <p:nvPr/>
          </p:nvSpPr>
          <p:spPr>
            <a:xfrm>
              <a:off x="2189831" y="832856"/>
              <a:ext cx="76500" cy="8417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kstSylinder 241"/>
            <p:cNvSpPr txBox="1"/>
            <p:nvPr/>
          </p:nvSpPr>
          <p:spPr>
            <a:xfrm>
              <a:off x="1668722" y="594675"/>
              <a:ext cx="207945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43" name="Rett linje 242"/>
            <p:cNvCxnSpPr/>
            <p:nvPr/>
          </p:nvCxnSpPr>
          <p:spPr>
            <a:xfrm>
              <a:off x="1772695" y="642590"/>
              <a:ext cx="0" cy="31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kstSylinder 243"/>
            <p:cNvSpPr txBox="1"/>
            <p:nvPr/>
          </p:nvSpPr>
          <p:spPr>
            <a:xfrm>
              <a:off x="1710609" y="696433"/>
              <a:ext cx="121887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1" name="Rektangel 190">
            <a:hlinkClick r:id="rId2" action="ppaction://hlinksldjump"/>
          </p:cNvPr>
          <p:cNvSpPr/>
          <p:nvPr/>
        </p:nvSpPr>
        <p:spPr>
          <a:xfrm>
            <a:off x="138778" y="143933"/>
            <a:ext cx="987875" cy="615091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dirty="0"/>
          </a:p>
        </p:txBody>
      </p:sp>
      <p:cxnSp>
        <p:nvCxnSpPr>
          <p:cNvPr id="266" name="Rett linje 132">
            <a:extLst>
              <a:ext uri="{FF2B5EF4-FFF2-40B4-BE49-F238E27FC236}">
                <a16:creationId xmlns:a16="http://schemas.microsoft.com/office/drawing/2014/main" id="{874D9A40-9EB6-3048-9581-315DEBA1FC28}"/>
              </a:ext>
            </a:extLst>
          </p:cNvPr>
          <p:cNvCxnSpPr>
            <a:cxnSpLocks/>
          </p:cNvCxnSpPr>
          <p:nvPr/>
        </p:nvCxnSpPr>
        <p:spPr>
          <a:xfrm>
            <a:off x="1244099" y="223999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kstSylinder 137">
            <a:extLst>
              <a:ext uri="{FF2B5EF4-FFF2-40B4-BE49-F238E27FC236}">
                <a16:creationId xmlns:a16="http://schemas.microsoft.com/office/drawing/2014/main" id="{2BC465C2-7FA5-C54D-8053-A1815B8932EE}"/>
              </a:ext>
            </a:extLst>
          </p:cNvPr>
          <p:cNvSpPr txBox="1"/>
          <p:nvPr/>
        </p:nvSpPr>
        <p:spPr>
          <a:xfrm>
            <a:off x="1013669" y="2274906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HR NTNU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" name="Rett linje 132">
            <a:extLst>
              <a:ext uri="{FF2B5EF4-FFF2-40B4-BE49-F238E27FC236}">
                <a16:creationId xmlns:a16="http://schemas.microsoft.com/office/drawing/2014/main" id="{101B49A4-C8D1-3008-FBC2-52B0A1FE24A2}"/>
              </a:ext>
            </a:extLst>
          </p:cNvPr>
          <p:cNvCxnSpPr>
            <a:cxnSpLocks/>
          </p:cNvCxnSpPr>
          <p:nvPr/>
        </p:nvCxnSpPr>
        <p:spPr>
          <a:xfrm>
            <a:off x="459699" y="266416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132">
            <a:extLst>
              <a:ext uri="{FF2B5EF4-FFF2-40B4-BE49-F238E27FC236}">
                <a16:creationId xmlns:a16="http://schemas.microsoft.com/office/drawing/2014/main" id="{E1881472-4A9D-B12A-292B-B9A4A0E764EC}"/>
              </a:ext>
            </a:extLst>
          </p:cNvPr>
          <p:cNvCxnSpPr>
            <a:cxnSpLocks/>
          </p:cNvCxnSpPr>
          <p:nvPr/>
        </p:nvCxnSpPr>
        <p:spPr>
          <a:xfrm>
            <a:off x="464979" y="323390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19">
            <a:extLst>
              <a:ext uri="{FF2B5EF4-FFF2-40B4-BE49-F238E27FC236}">
                <a16:creationId xmlns:a16="http://schemas.microsoft.com/office/drawing/2014/main" id="{AA651C80-8ED0-3536-22EC-4A70E712F156}"/>
              </a:ext>
            </a:extLst>
          </p:cNvPr>
          <p:cNvSpPr txBox="1"/>
          <p:nvPr/>
        </p:nvSpPr>
        <p:spPr>
          <a:xfrm>
            <a:off x="149700" y="3267866"/>
            <a:ext cx="927569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quality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environment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Sylinder 119">
            <a:extLst>
              <a:ext uri="{FF2B5EF4-FFF2-40B4-BE49-F238E27FC236}">
                <a16:creationId xmlns:a16="http://schemas.microsoft.com/office/drawing/2014/main" id="{5337379C-05FE-7257-4DE2-25D25E7A9430}"/>
              </a:ext>
            </a:extLst>
          </p:cNvPr>
          <p:cNvSpPr txBox="1"/>
          <p:nvPr/>
        </p:nvSpPr>
        <p:spPr>
          <a:xfrm>
            <a:off x="194487" y="3780504"/>
            <a:ext cx="883300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digital services</a:t>
            </a:r>
          </a:p>
        </p:txBody>
      </p:sp>
      <p:cxnSp>
        <p:nvCxnSpPr>
          <p:cNvPr id="16" name="Rett linje 132">
            <a:extLst>
              <a:ext uri="{FF2B5EF4-FFF2-40B4-BE49-F238E27FC236}">
                <a16:creationId xmlns:a16="http://schemas.microsoft.com/office/drawing/2014/main" id="{92FC117B-DE82-29B6-AEBF-B7E33FBD565B}"/>
              </a:ext>
            </a:extLst>
          </p:cNvPr>
          <p:cNvCxnSpPr>
            <a:cxnSpLocks/>
          </p:cNvCxnSpPr>
          <p:nvPr/>
        </p:nvCxnSpPr>
        <p:spPr>
          <a:xfrm>
            <a:off x="461051" y="374775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37">
            <a:extLst>
              <a:ext uri="{FF2B5EF4-FFF2-40B4-BE49-F238E27FC236}">
                <a16:creationId xmlns:a16="http://schemas.microsoft.com/office/drawing/2014/main" id="{3D2484A7-1353-3E24-4D3F-685D8365554C}"/>
              </a:ext>
            </a:extLst>
          </p:cNvPr>
          <p:cNvSpPr txBox="1"/>
          <p:nvPr/>
        </p:nvSpPr>
        <p:spPr>
          <a:xfrm>
            <a:off x="961354" y="1886187"/>
            <a:ext cx="907952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HSE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Emergency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Management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Sylinder 137">
            <a:extLst>
              <a:ext uri="{FF2B5EF4-FFF2-40B4-BE49-F238E27FC236}">
                <a16:creationId xmlns:a16="http://schemas.microsoft.com/office/drawing/2014/main" id="{19C449F9-1F4F-EBFB-7B09-5B0DE4BC4B9F}"/>
              </a:ext>
            </a:extLst>
          </p:cNvPr>
          <p:cNvSpPr txBox="1"/>
          <p:nvPr/>
        </p:nvSpPr>
        <p:spPr>
          <a:xfrm>
            <a:off x="1013669" y="2623249"/>
            <a:ext cx="79407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HR Administration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Sylinder 137">
            <a:extLst>
              <a:ext uri="{FF2B5EF4-FFF2-40B4-BE49-F238E27FC236}">
                <a16:creationId xmlns:a16="http://schemas.microsoft.com/office/drawing/2014/main" id="{B4372C1C-AA4D-0850-676A-2D166BB3FE3C}"/>
              </a:ext>
            </a:extLst>
          </p:cNvPr>
          <p:cNvSpPr txBox="1"/>
          <p:nvPr/>
        </p:nvSpPr>
        <p:spPr>
          <a:xfrm>
            <a:off x="1013669" y="3111638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Payroll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HR-services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Rett linje 132">
            <a:extLst>
              <a:ext uri="{FF2B5EF4-FFF2-40B4-BE49-F238E27FC236}">
                <a16:creationId xmlns:a16="http://schemas.microsoft.com/office/drawing/2014/main" id="{8527870A-F794-E5EE-A229-627F50A91025}"/>
              </a:ext>
            </a:extLst>
          </p:cNvPr>
          <p:cNvCxnSpPr>
            <a:cxnSpLocks/>
          </p:cNvCxnSpPr>
          <p:nvPr/>
        </p:nvCxnSpPr>
        <p:spPr>
          <a:xfrm>
            <a:off x="1244099" y="260575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132">
            <a:extLst>
              <a:ext uri="{FF2B5EF4-FFF2-40B4-BE49-F238E27FC236}">
                <a16:creationId xmlns:a16="http://schemas.microsoft.com/office/drawing/2014/main" id="{365FB6E1-5FE0-3C65-0260-DC8720C67975}"/>
              </a:ext>
            </a:extLst>
          </p:cNvPr>
          <p:cNvCxnSpPr>
            <a:cxnSpLocks/>
          </p:cNvCxnSpPr>
          <p:nvPr/>
        </p:nvCxnSpPr>
        <p:spPr>
          <a:xfrm>
            <a:off x="1244099" y="308908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Sylinder 175">
            <a:extLst>
              <a:ext uri="{FF2B5EF4-FFF2-40B4-BE49-F238E27FC236}">
                <a16:creationId xmlns:a16="http://schemas.microsoft.com/office/drawing/2014/main" id="{1AB81D84-0111-23C0-012B-014D535A78A6}"/>
              </a:ext>
            </a:extLst>
          </p:cNvPr>
          <p:cNvSpPr txBox="1"/>
          <p:nvPr/>
        </p:nvSpPr>
        <p:spPr>
          <a:xfrm>
            <a:off x="6611008" y="1892556"/>
            <a:ext cx="738221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Administration</a:t>
            </a:r>
          </a:p>
        </p:txBody>
      </p:sp>
      <p:sp>
        <p:nvSpPr>
          <p:cNvPr id="23" name="TekstSylinder 176">
            <a:extLst>
              <a:ext uri="{FF2B5EF4-FFF2-40B4-BE49-F238E27FC236}">
                <a16:creationId xmlns:a16="http://schemas.microsoft.com/office/drawing/2014/main" id="{4C9D9CFA-C0EE-BEFB-61A6-3D73D5EBE73D}"/>
              </a:ext>
            </a:extLst>
          </p:cNvPr>
          <p:cNvSpPr txBox="1"/>
          <p:nvPr/>
        </p:nvSpPr>
        <p:spPr>
          <a:xfrm>
            <a:off x="6527125" y="2214068"/>
            <a:ext cx="905987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Services,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Inspiration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Knowledge Centre</a:t>
            </a:r>
          </a:p>
        </p:txBody>
      </p:sp>
      <p:sp>
        <p:nvSpPr>
          <p:cNvPr id="24" name="TekstSylinder 177">
            <a:extLst>
              <a:ext uri="{FF2B5EF4-FFF2-40B4-BE49-F238E27FC236}">
                <a16:creationId xmlns:a16="http://schemas.microsoft.com/office/drawing/2014/main" id="{3D783C40-41F9-27CB-9C9F-00BCE895BD1E}"/>
              </a:ext>
            </a:extLst>
          </p:cNvPr>
          <p:cNvSpPr txBox="1"/>
          <p:nvPr/>
        </p:nvSpPr>
        <p:spPr>
          <a:xfrm>
            <a:off x="6527124" y="2668996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Research Support, Data and Analysis</a:t>
            </a:r>
          </a:p>
        </p:txBody>
      </p:sp>
      <p:cxnSp>
        <p:nvCxnSpPr>
          <p:cNvPr id="25" name="Rett linje 178">
            <a:extLst>
              <a:ext uri="{FF2B5EF4-FFF2-40B4-BE49-F238E27FC236}">
                <a16:creationId xmlns:a16="http://schemas.microsoft.com/office/drawing/2014/main" id="{774E8F1F-311C-D878-E212-4030A24EBF81}"/>
              </a:ext>
            </a:extLst>
          </p:cNvPr>
          <p:cNvCxnSpPr>
            <a:cxnSpLocks/>
          </p:cNvCxnSpPr>
          <p:nvPr/>
        </p:nvCxnSpPr>
        <p:spPr>
          <a:xfrm>
            <a:off x="6810175" y="222779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179">
            <a:extLst>
              <a:ext uri="{FF2B5EF4-FFF2-40B4-BE49-F238E27FC236}">
                <a16:creationId xmlns:a16="http://schemas.microsoft.com/office/drawing/2014/main" id="{DBD26ED8-683A-7D7E-327E-DE5E3D9E7D1C}"/>
              </a:ext>
            </a:extLst>
          </p:cNvPr>
          <p:cNvCxnSpPr>
            <a:cxnSpLocks/>
          </p:cNvCxnSpPr>
          <p:nvPr/>
        </p:nvCxnSpPr>
        <p:spPr>
          <a:xfrm>
            <a:off x="6810175" y="2669459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180">
            <a:extLst>
              <a:ext uri="{FF2B5EF4-FFF2-40B4-BE49-F238E27FC236}">
                <a16:creationId xmlns:a16="http://schemas.microsoft.com/office/drawing/2014/main" id="{C5206F94-DAC3-A77A-2156-FB66CE9164A6}"/>
              </a:ext>
            </a:extLst>
          </p:cNvPr>
          <p:cNvCxnSpPr>
            <a:cxnSpLocks/>
          </p:cNvCxnSpPr>
          <p:nvPr/>
        </p:nvCxnSpPr>
        <p:spPr>
          <a:xfrm>
            <a:off x="6810175" y="31254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Sylinder 177">
            <a:extLst>
              <a:ext uri="{FF2B5EF4-FFF2-40B4-BE49-F238E27FC236}">
                <a16:creationId xmlns:a16="http://schemas.microsoft.com/office/drawing/2014/main" id="{CA431ED2-2595-4DDD-BFC4-A57EE2C03178}"/>
              </a:ext>
            </a:extLst>
          </p:cNvPr>
          <p:cNvSpPr txBox="1"/>
          <p:nvPr/>
        </p:nvSpPr>
        <p:spPr>
          <a:xfrm>
            <a:off x="6547947" y="3140916"/>
            <a:ext cx="864343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Communication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Innovation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Competenc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kstSylinder 177">
            <a:extLst>
              <a:ext uri="{FF2B5EF4-FFF2-40B4-BE49-F238E27FC236}">
                <a16:creationId xmlns:a16="http://schemas.microsoft.com/office/drawing/2014/main" id="{C7CFB1D2-2EB4-E7D7-5AAA-C04B6D720990}"/>
              </a:ext>
            </a:extLst>
          </p:cNvPr>
          <p:cNvSpPr txBox="1"/>
          <p:nvPr/>
        </p:nvSpPr>
        <p:spPr>
          <a:xfrm>
            <a:off x="6527124" y="3703817"/>
            <a:ext cx="90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Collections, Resources and Digital Services</a:t>
            </a:r>
          </a:p>
        </p:txBody>
      </p:sp>
      <p:cxnSp>
        <p:nvCxnSpPr>
          <p:cNvPr id="30" name="Rett linje 180">
            <a:extLst>
              <a:ext uri="{FF2B5EF4-FFF2-40B4-BE49-F238E27FC236}">
                <a16:creationId xmlns:a16="http://schemas.microsoft.com/office/drawing/2014/main" id="{AD4D83AD-AE0B-9013-9B07-CB9D4E796D78}"/>
              </a:ext>
            </a:extLst>
          </p:cNvPr>
          <p:cNvCxnSpPr>
            <a:cxnSpLocks/>
          </p:cNvCxnSpPr>
          <p:nvPr/>
        </p:nvCxnSpPr>
        <p:spPr>
          <a:xfrm>
            <a:off x="6810175" y="3697754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177">
            <a:extLst>
              <a:ext uri="{FF2B5EF4-FFF2-40B4-BE49-F238E27FC236}">
                <a16:creationId xmlns:a16="http://schemas.microsoft.com/office/drawing/2014/main" id="{794619D5-E3CE-FC58-42BA-9785ED8305AD}"/>
              </a:ext>
            </a:extLst>
          </p:cNvPr>
          <p:cNvSpPr txBox="1"/>
          <p:nvPr/>
        </p:nvSpPr>
        <p:spPr>
          <a:xfrm>
            <a:off x="6527124" y="4301565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Library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Section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nb-NO" sz="600">
                <a:latin typeface="Arial" charset="0"/>
                <a:ea typeface="Arial" charset="0"/>
                <a:cs typeface="Arial" charset="0"/>
              </a:rPr>
              <a:t> and Learning Support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Rett linje 180">
            <a:extLst>
              <a:ext uri="{FF2B5EF4-FFF2-40B4-BE49-F238E27FC236}">
                <a16:creationId xmlns:a16="http://schemas.microsoft.com/office/drawing/2014/main" id="{4BC10950-0E9C-88F2-EA81-84ACB021479D}"/>
              </a:ext>
            </a:extLst>
          </p:cNvPr>
          <p:cNvCxnSpPr>
            <a:cxnSpLocks/>
          </p:cNvCxnSpPr>
          <p:nvPr/>
        </p:nvCxnSpPr>
        <p:spPr>
          <a:xfrm>
            <a:off x="6810175" y="428178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188">
            <a:extLst>
              <a:ext uri="{FF2B5EF4-FFF2-40B4-BE49-F238E27FC236}">
                <a16:creationId xmlns:a16="http://schemas.microsoft.com/office/drawing/2014/main" id="{B40751DC-0A93-159B-CA38-5EC5753C4E59}"/>
              </a:ext>
            </a:extLst>
          </p:cNvPr>
          <p:cNvCxnSpPr/>
          <p:nvPr/>
        </p:nvCxnSpPr>
        <p:spPr>
          <a:xfrm flipH="1">
            <a:off x="6982948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956884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Humanities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(HF)</a:t>
            </a:r>
          </a:p>
        </p:txBody>
      </p:sp>
      <p:sp>
        <p:nvSpPr>
          <p:cNvPr id="70" name="Rektangel 69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TekstSylinder 7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78" name="Rektangel 7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TekstSylinder 84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86" name="TekstSylinder 85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89" name="Rektangel 88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TekstSylinder 9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95" name="Rektangel 9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TekstSylinder 97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101" name="Rektangel 100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107" name="Rektangel 10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0" name="TekstSylinder 10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111" name="Rektangel 11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2" name="TekstSylinder 11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113" name="Rektangel 11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Rektangel 11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TekstSylinder 11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34" name="Gruppe 3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35" name="Gruppe 3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37" name="Rett linje 3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tt linje 4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ktangel 46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kstSylinder 47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ktangel 48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Sylinder 49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ktangel 50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Sylinder 51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kstSylinder 53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ktangel 54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kstSylinder 55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ktangel 56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Sylinder 57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" name="Rett linje 58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kstSylinder 86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0" name="Rett linje 89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tt linje 90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9" name="Rett linje 98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uppe 99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2" name="Rektangel 10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3" name="Rektangel 10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5" name="Gruppe 104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8" name="Gruppe 107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9" name="Gruppe 108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6" name="Gruppe 11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25" name="Rektangel 12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6" name="TekstSylinder 12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7" name="TekstSylinder 12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7" name="Gruppe 11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2" name="Rektangel 12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3" name="TekstSylinder 12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4" name="TekstSylinder 12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8" name="Rektangel 11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TekstSylinder 11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0" name="Rett linje 11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" name="Rektangel 35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1" name="Rektangel 70"/>
          <p:cNvSpPr/>
          <p:nvPr/>
        </p:nvSpPr>
        <p:spPr>
          <a:xfrm>
            <a:off x="91165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/>
          <p:cNvSpPr/>
          <p:nvPr/>
        </p:nvSpPr>
        <p:spPr>
          <a:xfrm>
            <a:off x="196306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/>
          <p:cNvSpPr/>
          <p:nvPr/>
        </p:nvSpPr>
        <p:spPr>
          <a:xfrm>
            <a:off x="301703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/>
          <p:cNvSpPr/>
          <p:nvPr/>
        </p:nvSpPr>
        <p:spPr>
          <a:xfrm>
            <a:off x="514086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621035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7284268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TekstSylinder 78"/>
          <p:cNvSpPr txBox="1"/>
          <p:nvPr/>
        </p:nvSpPr>
        <p:spPr>
          <a:xfrm>
            <a:off x="911655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Philosophy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Religious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Studies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1963069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Historical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Classical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Studies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TekstSylinder 80"/>
          <p:cNvSpPr txBox="1"/>
          <p:nvPr/>
        </p:nvSpPr>
        <p:spPr>
          <a:xfrm>
            <a:off x="3017037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Art and Media Studies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515203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Music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6201890" y="2232771"/>
            <a:ext cx="10823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Language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Literature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7284268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Interdisciplinary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Studies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Culture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EA50128-36A4-1546-807A-4F5DCFBE58C9}"/>
              </a:ext>
            </a:extLst>
          </p:cNvPr>
          <p:cNvSpPr/>
          <p:nvPr/>
        </p:nvSpPr>
        <p:spPr>
          <a:xfrm>
            <a:off x="4082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73393BD0-4890-DE41-8470-914B02864211}"/>
              </a:ext>
            </a:extLst>
          </p:cNvPr>
          <p:cNvSpPr txBox="1"/>
          <p:nvPr/>
        </p:nvSpPr>
        <p:spPr>
          <a:xfrm>
            <a:off x="4082031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Modern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History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Society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Architecture and Design (AD)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/>
          <p:cNvSpPr txBox="1"/>
          <p:nvPr/>
        </p:nvSpPr>
        <p:spPr>
          <a:xfrm>
            <a:off x="2458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Trondheim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Academy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Fine Art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Design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4579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Architecture and Technology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5683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Architecture and Planning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ktangel 4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TekstSylinder 4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49" name="Rektangel 48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51" name="TekstSylinder 50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61" name="Rektangel 6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TekstSylinder 6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63" name="Rektangel 6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TekstSylinder 6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65" name="Rektangel 6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TekstSylinder 6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67" name="Rektangel 6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TekstSylinder 6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69" name="Rektangel 6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TekstSylinder 6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71" name="Rektangel 7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TekstSylinder 7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30" name="Gruppe 29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31" name="Gruppe 30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33" name="Rett linje 32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ktangel 42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ktangel 8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Rett linje 8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tt linje 8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ett linje 8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ktangel 9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kstSylinder 9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4" name="Rett linje 9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ktangel 9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00" name="Rett linje 9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uppe 10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2" name="Rektangel 10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3" name="Rektangel 10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4" name="Gruppe 10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9" name="Rektangel 12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0" name="TekstSylinder 12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1" name="TekstSylinder 13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6" name="Rektangel 12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7" name="TekstSylinder 12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8" name="TekstSylinder 12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3" name="Rektangel 12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4" name="TekstSylinder 12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5" name="TekstSylinder 12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20" name="Rektangel 11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1" name="TekstSylinder 12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2" name="TekstSylinder 12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8" name="Gruppe 10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7" name="Rektangel 11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8" name="TekstSylinder 11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9" name="TekstSylinder 11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9" name="Gruppe 10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4" name="Rektangel 11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5" name="TekstSylinder 11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6" name="TekstSylinder 11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0" name="Rektangel 10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kstSylinder 11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2" name="Rett linje 11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kstSylinder 11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Rektangel 31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15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kstSylinder 70">
            <a:hlinkClick r:id="rId3" action="ppaction://hlinksldjump"/>
          </p:cNvPr>
          <p:cNvSpPr txBox="1"/>
          <p:nvPr/>
        </p:nvSpPr>
        <p:spPr>
          <a:xfrm>
            <a:off x="1210737" y="1359090"/>
            <a:ext cx="660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Information Technology and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Electrical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Engineering (IE)</a:t>
            </a:r>
          </a:p>
        </p:txBody>
      </p:sp>
      <p:sp>
        <p:nvSpPr>
          <p:cNvPr id="73" name="Rektangel 72"/>
          <p:cNvSpPr/>
          <p:nvPr/>
        </p:nvSpPr>
        <p:spPr>
          <a:xfrm>
            <a:off x="88418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/>
          <p:cNvSpPr/>
          <p:nvPr/>
        </p:nvSpPr>
        <p:spPr>
          <a:xfrm>
            <a:off x="195944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300546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409881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519215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/>
          <p:cNvSpPr/>
          <p:nvPr/>
        </p:nvSpPr>
        <p:spPr>
          <a:xfrm>
            <a:off x="626606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/>
          <p:cNvSpPr/>
          <p:nvPr/>
        </p:nvSpPr>
        <p:spPr>
          <a:xfrm>
            <a:off x="733911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/>
          <p:cNvSpPr txBox="1"/>
          <p:nvPr/>
        </p:nvSpPr>
        <p:spPr>
          <a:xfrm>
            <a:off x="88418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Computer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195944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Electronic Systems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300546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Electric Power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410998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ICT and Natural Sciences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5183687" y="2232771"/>
            <a:ext cx="1082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Information Security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Communication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Technology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kstSylinder 85"/>
          <p:cNvSpPr txBox="1"/>
          <p:nvPr/>
        </p:nvSpPr>
        <p:spPr>
          <a:xfrm>
            <a:off x="626606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Mathematical Sciences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kstSylinder 86"/>
          <p:cNvSpPr txBox="1"/>
          <p:nvPr/>
        </p:nvSpPr>
        <p:spPr>
          <a:xfrm>
            <a:off x="733911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Cybernetics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Rett linje 96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34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3" action="ppaction://hlinksldjump"/>
          </p:cNvPr>
          <p:cNvSpPr txBox="1"/>
          <p:nvPr/>
        </p:nvSpPr>
        <p:spPr>
          <a:xfrm>
            <a:off x="2997200" y="1359090"/>
            <a:ext cx="3141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Engineering (IV)</a:t>
            </a:r>
          </a:p>
        </p:txBody>
      </p:sp>
      <p:sp>
        <p:nvSpPr>
          <p:cNvPr id="40" name="Rektangel 39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/>
          <p:cNvSpPr txBox="1"/>
          <p:nvPr/>
        </p:nvSpPr>
        <p:spPr>
          <a:xfrm>
            <a:off x="366792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Energy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1442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Marine Technology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kstSylinder 49"/>
          <p:cNvSpPr txBox="1"/>
          <p:nvPr/>
        </p:nvSpPr>
        <p:spPr>
          <a:xfrm>
            <a:off x="2517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Geoscience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Petroleum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kstSylinder 50"/>
          <p:cNvSpPr txBox="1"/>
          <p:nvPr/>
        </p:nvSpPr>
        <p:spPr>
          <a:xfrm>
            <a:off x="3563343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Civil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4667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Structural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5750031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Mechanical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Industrial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6823942" y="2232771"/>
            <a:ext cx="995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Ocean Operations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Civil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kstSylinder 54"/>
          <p:cNvSpPr txBox="1"/>
          <p:nvPr/>
        </p:nvSpPr>
        <p:spPr>
          <a:xfrm>
            <a:off x="7896990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Manufacturing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Civil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Engineering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9" name="Rektangel 38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TekstSylinder 55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57" name="TekstSylinder 56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58" name="Rektangel 57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60" name="Rektangel 59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TekstSylinder 76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78" name="Rektangel 77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TekstSylinder 78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80" name="Rektangel 79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82" name="Rektangel 81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84" name="Rektangel 83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TekstSylinder 85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61" name="Gruppe 60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64" name="Rett linje 63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ett linje 68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tt linje 69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tt linje 70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ktangel 73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kstSylinder 86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ktangel 87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kstSylinder 88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ktangel 89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ktangel 91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kstSylinder 92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ktangel 93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kstSylinder 94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Rett linje 95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ktangel 103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kstSylinder 104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7" name="Rett linje 106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ktangel 111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3" name="Rett linje 112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uppe 113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5" name="Rektangel 144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6" name="TekstSylinder 145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7" name="TekstSylinder 146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5" name="Rektangel 114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6" name="Rektangel 115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7" name="Gruppe 116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3" name="Rektangel 122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kstSylinder 123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5" name="Rett linje 124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kstSylinder 125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3" name="Rektangel 62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32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and Health Sciences (MH)</a:t>
            </a:r>
          </a:p>
        </p:txBody>
      </p:sp>
      <p:sp>
        <p:nvSpPr>
          <p:cNvPr id="70" name="Rektangel 69"/>
          <p:cNvSpPr/>
          <p:nvPr/>
        </p:nvSpPr>
        <p:spPr>
          <a:xfrm>
            <a:off x="952218" y="1939170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/>
          <p:cNvSpPr/>
          <p:nvPr/>
        </p:nvSpPr>
        <p:spPr>
          <a:xfrm>
            <a:off x="1911354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/>
          <p:cNvSpPr/>
          <p:nvPr/>
        </p:nvSpPr>
        <p:spPr>
          <a:xfrm>
            <a:off x="2876807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476143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5685399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659570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TekstSylinder 77"/>
          <p:cNvSpPr txBox="1"/>
          <p:nvPr/>
        </p:nvSpPr>
        <p:spPr>
          <a:xfrm>
            <a:off x="902848" y="2232771"/>
            <a:ext cx="8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Health Sciences in Gjøvik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1856710" y="2232771"/>
            <a:ext cx="79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Health Sciences in Ålesund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2842939" y="2232771"/>
            <a:ext cx="800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Kavli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Institute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for Systems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Neuro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-science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4705991" y="2232771"/>
            <a:ext cx="97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Neuromedicine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Movement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Science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5626130" y="2232771"/>
            <a:ext cx="797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Mental Health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6572260" y="2232771"/>
            <a:ext cx="8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Public Health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Nursing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7506013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TekstSylinder 86"/>
          <p:cNvSpPr txBox="1"/>
          <p:nvPr/>
        </p:nvSpPr>
        <p:spPr>
          <a:xfrm>
            <a:off x="7441361" y="2232771"/>
            <a:ext cx="830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Circulation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Medical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Imaging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ktangel 3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40" name="Rektangel 3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42" name="TekstSylinder 4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3" name="Rektangel 4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5" name="Rektangel 4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7" name="Rektangel 4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9" name="Rektangel 4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51" name="Rektangel 5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3" name="Rektangel 5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6" name="Gruppe 5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7" name="Gruppe 5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9" name="Rett linje 58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ktangel 9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kstSylinder 9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ktangel 9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kstSylinder 9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Rett linje 10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kstSylinder 10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kstSylinder 11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2" name="Rett linje 11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tt linje 11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tt linje 11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tt linje 11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tt linje 11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ktangel 11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8" name="Rett linje 11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e 11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50" name="Rektangel 14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51" name="TekstSylinder 15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2" name="TekstSylinder 15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21" name="Rektangel 12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22" name="Gruppe 12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7" name="Rektangel 14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8" name="TekstSylinder 14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9" name="TekstSylinder 14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4" name="Rektangel 14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5" name="TekstSylinder 14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6" name="TekstSylinder 14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4" name="Gruppe 12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41" name="Rektangel 14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2" name="TekstSylinder 14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3" name="TekstSylinder 14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5" name="Gruppe 12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9" name="TekstSylinder 13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TekstSylinder 13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6" name="Gruppe 12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5" name="Rektangel 13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6" name="TekstSylinder 13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TekstSylinder 13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7" name="Gruppe 12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8" name="Rektangel 12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kstSylinder 12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0" name="Rett linje 12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kstSylinder 13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8" name="Rektangel 57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3" name="Rektangel 152"/>
          <p:cNvSpPr/>
          <p:nvPr/>
        </p:nvSpPr>
        <p:spPr>
          <a:xfrm>
            <a:off x="382767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4" name="TekstSylinder 153"/>
          <p:cNvSpPr txBox="1"/>
          <p:nvPr/>
        </p:nvSpPr>
        <p:spPr>
          <a:xfrm>
            <a:off x="3743011" y="2232771"/>
            <a:ext cx="92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Clinical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Molecular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Medicine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0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896</Words>
  <Application>Microsoft Macintosh PowerPoint</Application>
  <PresentationFormat>On-screen Show (16:9)</PresentationFormat>
  <Paragraphs>268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Office-tema</vt:lpstr>
      <vt:lpstr>NTNU’s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Emil Westly Keiseraas</cp:lastModifiedBy>
  <cp:revision>237</cp:revision>
  <dcterms:created xsi:type="dcterms:W3CDTF">2013-06-10T16:56:09Z</dcterms:created>
  <dcterms:modified xsi:type="dcterms:W3CDTF">2023-10-04T13:14:49Z</dcterms:modified>
</cp:coreProperties>
</file>