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8" r:id="rId4"/>
    <p:sldId id="277" r:id="rId5"/>
    <p:sldId id="267" r:id="rId6"/>
    <p:sldId id="271" r:id="rId7"/>
    <p:sldId id="266" r:id="rId8"/>
    <p:sldId id="264" r:id="rId9"/>
    <p:sldId id="268" r:id="rId10"/>
    <p:sldId id="265" r:id="rId11"/>
    <p:sldId id="269" r:id="rId12"/>
    <p:sldId id="270" r:id="rId13"/>
    <p:sldId id="272" r:id="rId14"/>
  </p:sldIdLst>
  <p:sldSz cx="9144000" cy="5143500" type="screen16x9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9F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16F1-9B7B-CD4E-B22E-0BCBD5F57802}" v="4" dt="2023-10-04T13:31:1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/>
    <p:restoredTop sz="94677"/>
  </p:normalViewPr>
  <p:slideViewPr>
    <p:cSldViewPr snapToGrid="0">
      <p:cViewPr varScale="1">
        <p:scale>
          <a:sx n="201" d="100"/>
          <a:sy n="201" d="100"/>
        </p:scale>
        <p:origin x="88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Westly Keiseraas" userId="20a9d848-b3fd-4f28-be9b-cfde05a0eb61" providerId="ADAL" clId="{8F25CF22-75CA-C043-B9E5-496AE2C34B3A}"/>
    <pc:docChg chg="modSld">
      <pc:chgData name="Emil Westly Keiseraas" userId="20a9d848-b3fd-4f28-be9b-cfde05a0eb61" providerId="ADAL" clId="{8F25CF22-75CA-C043-B9E5-496AE2C34B3A}" dt="2023-03-17T08:06:04.438" v="7" actId="20577"/>
      <pc:docMkLst>
        <pc:docMk/>
      </pc:docMkLst>
      <pc:sldChg chg="modSp mod">
        <pc:chgData name="Emil Westly Keiseraas" userId="20a9d848-b3fd-4f28-be9b-cfde05a0eb61" providerId="ADAL" clId="{8F25CF22-75CA-C043-B9E5-496AE2C34B3A}" dt="2023-03-17T08:06:04.438" v="7" actId="20577"/>
        <pc:sldMkLst>
          <pc:docMk/>
          <pc:sldMk cId="680171040" sldId="278"/>
        </pc:sldMkLst>
        <pc:spChg chg="mod">
          <ac:chgData name="Emil Westly Keiseraas" userId="20a9d848-b3fd-4f28-be9b-cfde05a0eb61" providerId="ADAL" clId="{8F25CF22-75CA-C043-B9E5-496AE2C34B3A}" dt="2023-03-17T08:06:04.438" v="7" actId="20577"/>
          <ac:spMkLst>
            <pc:docMk/>
            <pc:sldMk cId="680171040" sldId="278"/>
            <ac:spMk id="11" creationId="{4ECC4DAA-70C0-C4B9-BEE6-0580DAA9294E}"/>
          </ac:spMkLst>
        </pc:spChg>
        <pc:picChg chg="mod modCrop">
          <ac:chgData name="Emil Westly Keiseraas" userId="20a9d848-b3fd-4f28-be9b-cfde05a0eb61" providerId="ADAL" clId="{8F25CF22-75CA-C043-B9E5-496AE2C34B3A}" dt="2023-03-17T08:05:20.959" v="3" actId="18131"/>
          <ac:picMkLst>
            <pc:docMk/>
            <pc:sldMk cId="680171040" sldId="278"/>
            <ac:picMk id="12" creationId="{18D21492-514C-53D2-DB77-40BFC099F8D8}"/>
          </ac:picMkLst>
        </pc:picChg>
      </pc:sldChg>
    </pc:docChg>
  </pc:docChgLst>
  <pc:docChgLst>
    <pc:chgData name="Emil Westly Keiseraas" userId="20a9d848-b3fd-4f28-be9b-cfde05a0eb61" providerId="ADAL" clId="{2997F21E-983F-3B46-A5BB-F974CF3718E8}"/>
    <pc:docChg chg="custSel modSld">
      <pc:chgData name="Emil Westly Keiseraas" userId="20a9d848-b3fd-4f28-be9b-cfde05a0eb61" providerId="ADAL" clId="{2997F21E-983F-3B46-A5BB-F974CF3718E8}" dt="2023-08-23T08:52:10.628" v="0" actId="478"/>
      <pc:docMkLst>
        <pc:docMk/>
      </pc:docMkLst>
      <pc:sldChg chg="delSp mod">
        <pc:chgData name="Emil Westly Keiseraas" userId="20a9d848-b3fd-4f28-be9b-cfde05a0eb61" providerId="ADAL" clId="{2997F21E-983F-3B46-A5BB-F974CF3718E8}" dt="2023-08-23T08:52:10.628" v="0" actId="478"/>
        <pc:sldMkLst>
          <pc:docMk/>
          <pc:sldMk cId="1561374288" sldId="276"/>
        </pc:sldMkLst>
        <pc:cxnChg chg="del">
          <ac:chgData name="Emil Westly Keiseraas" userId="20a9d848-b3fd-4f28-be9b-cfde05a0eb61" providerId="ADAL" clId="{2997F21E-983F-3B46-A5BB-F974CF3718E8}" dt="2023-08-23T08:52:10.628" v="0" actId="478"/>
          <ac:cxnSpMkLst>
            <pc:docMk/>
            <pc:sldMk cId="1561374288" sldId="276"/>
            <ac:cxnSpMk id="144" creationId="{DA1B736F-0AC9-B84A-90ED-27AD1B802701}"/>
          </ac:cxnSpMkLst>
        </pc:cxnChg>
      </pc:sldChg>
    </pc:docChg>
  </pc:docChgLst>
  <pc:docChgLst>
    <pc:chgData name="Emil Westly Keiseraas" userId="20a9d848-b3fd-4f28-be9b-cfde05a0eb61" providerId="ADAL" clId="{9A6177BE-42D7-5C43-BE09-AB72C5C1E881}"/>
    <pc:docChg chg="addSld delSld modSld">
      <pc:chgData name="Emil Westly Keiseraas" userId="20a9d848-b3fd-4f28-be9b-cfde05a0eb61" providerId="ADAL" clId="{9A6177BE-42D7-5C43-BE09-AB72C5C1E881}" dt="2022-11-03T09:47:28.617" v="1" actId="2696"/>
      <pc:docMkLst>
        <pc:docMk/>
      </pc:docMkLst>
      <pc:sldChg chg="del">
        <pc:chgData name="Emil Westly Keiseraas" userId="20a9d848-b3fd-4f28-be9b-cfde05a0eb61" providerId="ADAL" clId="{9A6177BE-42D7-5C43-BE09-AB72C5C1E881}" dt="2022-11-03T09:47:28.617" v="1" actId="2696"/>
        <pc:sldMkLst>
          <pc:docMk/>
          <pc:sldMk cId="2042859537" sldId="277"/>
        </pc:sldMkLst>
      </pc:sldChg>
      <pc:sldChg chg="add">
        <pc:chgData name="Emil Westly Keiseraas" userId="20a9d848-b3fd-4f28-be9b-cfde05a0eb61" providerId="ADAL" clId="{9A6177BE-42D7-5C43-BE09-AB72C5C1E881}" dt="2022-11-03T09:47:18.286" v="0"/>
        <pc:sldMkLst>
          <pc:docMk/>
          <pc:sldMk cId="314313467" sldId="280"/>
        </pc:sldMkLst>
      </pc:sldChg>
    </pc:docChg>
  </pc:docChgLst>
  <pc:docChgLst>
    <pc:chgData name="Emil Westly Keiseraas" userId="20a9d848-b3fd-4f28-be9b-cfde05a0eb61" providerId="ADAL" clId="{F0BF16F1-9B7B-CD4E-B22E-0BCBD5F57802}"/>
    <pc:docChg chg="undo custSel addSld delSld modSld">
      <pc:chgData name="Emil Westly Keiseraas" userId="20a9d848-b3fd-4f28-be9b-cfde05a0eb61" providerId="ADAL" clId="{F0BF16F1-9B7B-CD4E-B22E-0BCBD5F57802}" dt="2023-10-16T09:17:20.794" v="81" actId="207"/>
      <pc:docMkLst>
        <pc:docMk/>
      </pc:docMkLst>
      <pc:sldChg chg="addSp delSp modSp add mod">
        <pc:chgData name="Emil Westly Keiseraas" userId="20a9d848-b3fd-4f28-be9b-cfde05a0eb61" providerId="ADAL" clId="{F0BF16F1-9B7B-CD4E-B22E-0BCBD5F57802}" dt="2023-10-16T09:17:20.794" v="81" actId="207"/>
        <pc:sldMkLst>
          <pc:docMk/>
          <pc:sldMk cId="2042859537" sldId="277"/>
        </pc:sldMkLst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4" creationId="{12EC7B53-8ABE-8C10-0AA7-84D51B5A3ACC}"/>
          </ac:spMkLst>
        </pc:spChg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5" creationId="{866342A3-CC24-5339-4EF1-031B80CF7DF0}"/>
          </ac:spMkLst>
        </pc:spChg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7" creationId="{5CE11260-2626-22D1-2D64-C54E2D510071}"/>
          </ac:spMkLst>
        </pc:spChg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9" creationId="{59134525-E5C5-E4E1-7AE4-24157D1915DE}"/>
          </ac:spMkLst>
        </pc:spChg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10" creationId="{13ACE763-7C2D-F60D-C8BB-1A39C7081F02}"/>
          </ac:spMkLst>
        </pc:spChg>
        <pc:spChg chg="mod">
          <ac:chgData name="Emil Westly Keiseraas" userId="20a9d848-b3fd-4f28-be9b-cfde05a0eb61" providerId="ADAL" clId="{F0BF16F1-9B7B-CD4E-B22E-0BCBD5F57802}" dt="2023-10-16T09:10:11.027" v="51" actId="207"/>
          <ac:spMkLst>
            <pc:docMk/>
            <pc:sldMk cId="2042859537" sldId="277"/>
            <ac:spMk id="14" creationId="{AA651C80-8ED0-3536-22EC-4A70E712F156}"/>
          </ac:spMkLst>
        </pc:spChg>
        <pc:spChg chg="mod">
          <ac:chgData name="Emil Westly Keiseraas" userId="20a9d848-b3fd-4f28-be9b-cfde05a0eb61" providerId="ADAL" clId="{F0BF16F1-9B7B-CD4E-B22E-0BCBD5F57802}" dt="2023-10-16T09:10:32.925" v="52" actId="207"/>
          <ac:spMkLst>
            <pc:docMk/>
            <pc:sldMk cId="2042859537" sldId="277"/>
            <ac:spMk id="15" creationId="{5337379C-05FE-7257-4DE2-25D25E7A9430}"/>
          </ac:spMkLst>
        </pc:spChg>
        <pc:spChg chg="mod">
          <ac:chgData name="Emil Westly Keiseraas" userId="20a9d848-b3fd-4f28-be9b-cfde05a0eb61" providerId="ADAL" clId="{F0BF16F1-9B7B-CD4E-B22E-0BCBD5F57802}" dt="2023-10-16T09:10:57.794" v="55" actId="207"/>
          <ac:spMkLst>
            <pc:docMk/>
            <pc:sldMk cId="2042859537" sldId="277"/>
            <ac:spMk id="17" creationId="{3D2484A7-1353-3E24-4D3F-685D8365554C}"/>
          </ac:spMkLst>
        </pc:spChg>
        <pc:spChg chg="mod">
          <ac:chgData name="Emil Westly Keiseraas" userId="20a9d848-b3fd-4f28-be9b-cfde05a0eb61" providerId="ADAL" clId="{F0BF16F1-9B7B-CD4E-B22E-0BCBD5F57802}" dt="2023-10-16T09:11:39.646" v="57" actId="207"/>
          <ac:spMkLst>
            <pc:docMk/>
            <pc:sldMk cId="2042859537" sldId="277"/>
            <ac:spMk id="18" creationId="{19C449F9-1F4F-EBFB-7B09-5B0DE4BC4B9F}"/>
          </ac:spMkLst>
        </pc:spChg>
        <pc:spChg chg="mod">
          <ac:chgData name="Emil Westly Keiseraas" userId="20a9d848-b3fd-4f28-be9b-cfde05a0eb61" providerId="ADAL" clId="{F0BF16F1-9B7B-CD4E-B22E-0BCBD5F57802}" dt="2023-10-16T09:11:55.761" v="58" actId="207"/>
          <ac:spMkLst>
            <pc:docMk/>
            <pc:sldMk cId="2042859537" sldId="277"/>
            <ac:spMk id="19" creationId="{B4372C1C-AA4D-0850-676A-2D166BB3FE3C}"/>
          </ac:spMkLst>
        </pc:spChg>
        <pc:spChg chg="mod">
          <ac:chgData name="Emil Westly Keiseraas" userId="20a9d848-b3fd-4f28-be9b-cfde05a0eb61" providerId="ADAL" clId="{F0BF16F1-9B7B-CD4E-B22E-0BCBD5F57802}" dt="2023-10-16T09:15:49.288" v="75" actId="207"/>
          <ac:spMkLst>
            <pc:docMk/>
            <pc:sldMk cId="2042859537" sldId="277"/>
            <ac:spMk id="22" creationId="{E64403FA-C907-5598-59F4-3A57A176AAF2}"/>
          </ac:spMkLst>
        </pc:spChg>
        <pc:spChg chg="mod">
          <ac:chgData name="Emil Westly Keiseraas" userId="20a9d848-b3fd-4f28-be9b-cfde05a0eb61" providerId="ADAL" clId="{F0BF16F1-9B7B-CD4E-B22E-0BCBD5F57802}" dt="2023-10-16T09:16:14.021" v="77" actId="207"/>
          <ac:spMkLst>
            <pc:docMk/>
            <pc:sldMk cId="2042859537" sldId="277"/>
            <ac:spMk id="23" creationId="{AF224590-A07B-7966-5384-E5CCE75387CD}"/>
          </ac:spMkLst>
        </pc:spChg>
        <pc:spChg chg="mod">
          <ac:chgData name="Emil Westly Keiseraas" userId="20a9d848-b3fd-4f28-be9b-cfde05a0eb61" providerId="ADAL" clId="{F0BF16F1-9B7B-CD4E-B22E-0BCBD5F57802}" dt="2023-10-16T09:16:31.305" v="78" actId="207"/>
          <ac:spMkLst>
            <pc:docMk/>
            <pc:sldMk cId="2042859537" sldId="277"/>
            <ac:spMk id="24" creationId="{6C0FF17C-8E06-E452-09F9-1C77F9CDB2B8}"/>
          </ac:spMkLst>
        </pc:spChg>
        <pc:spChg chg="mod">
          <ac:chgData name="Emil Westly Keiseraas" userId="20a9d848-b3fd-4f28-be9b-cfde05a0eb61" providerId="ADAL" clId="{F0BF16F1-9B7B-CD4E-B22E-0BCBD5F57802}" dt="2023-10-16T09:16:48.623" v="79" actId="207"/>
          <ac:spMkLst>
            <pc:docMk/>
            <pc:sldMk cId="2042859537" sldId="277"/>
            <ac:spMk id="28" creationId="{1CDB5EEA-DDC2-624F-2E0F-4D3955003AA4}"/>
          </ac:spMkLst>
        </pc:spChg>
        <pc:spChg chg="mod">
          <ac:chgData name="Emil Westly Keiseraas" userId="20a9d848-b3fd-4f28-be9b-cfde05a0eb61" providerId="ADAL" clId="{F0BF16F1-9B7B-CD4E-B22E-0BCBD5F57802}" dt="2023-10-16T09:17:05.638" v="80" actId="207"/>
          <ac:spMkLst>
            <pc:docMk/>
            <pc:sldMk cId="2042859537" sldId="277"/>
            <ac:spMk id="29" creationId="{7B7605C4-1711-6D8F-3964-E86FA67F2588}"/>
          </ac:spMkLst>
        </pc:spChg>
        <pc:spChg chg="mod">
          <ac:chgData name="Emil Westly Keiseraas" userId="20a9d848-b3fd-4f28-be9b-cfde05a0eb61" providerId="ADAL" clId="{F0BF16F1-9B7B-CD4E-B22E-0BCBD5F57802}" dt="2023-10-16T09:17:20.794" v="81" actId="207"/>
          <ac:spMkLst>
            <pc:docMk/>
            <pc:sldMk cId="2042859537" sldId="277"/>
            <ac:spMk id="31" creationId="{02B254FA-35FD-F25D-67B0-6119969C7E50}"/>
          </ac:spMkLst>
        </pc:spChg>
        <pc:spChg chg="add mod">
          <ac:chgData name="Emil Westly Keiseraas" userId="20a9d848-b3fd-4f28-be9b-cfde05a0eb61" providerId="ADAL" clId="{F0BF16F1-9B7B-CD4E-B22E-0BCBD5F57802}" dt="2023-10-04T13:31:22.527" v="24" actId="255"/>
          <ac:spMkLst>
            <pc:docMk/>
            <pc:sldMk cId="2042859537" sldId="277"/>
            <ac:spMk id="36" creationId="{E4BDB095-1605-89FC-168A-35B582E2339F}"/>
          </ac:spMkLst>
        </pc:spChg>
        <pc:spChg chg="mod">
          <ac:chgData name="Emil Westly Keiseraas" userId="20a9d848-b3fd-4f28-be9b-cfde05a0eb61" providerId="ADAL" clId="{F0BF16F1-9B7B-CD4E-B22E-0BCBD5F57802}" dt="2023-10-16T09:09:49.294" v="50" actId="207"/>
          <ac:spMkLst>
            <pc:docMk/>
            <pc:sldMk cId="2042859537" sldId="277"/>
            <ac:spMk id="120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08:39.116" v="47" actId="207"/>
          <ac:spMkLst>
            <pc:docMk/>
            <pc:sldMk cId="2042859537" sldId="277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09:17.809" v="48" actId="207"/>
          <ac:spMkLst>
            <pc:docMk/>
            <pc:sldMk cId="2042859537" sldId="277"/>
            <ac:spMk id="132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1:41.901" v="26" actId="20577"/>
          <ac:spMkLst>
            <pc:docMk/>
            <pc:sldMk cId="2042859537" sldId="277"/>
            <ac:spMk id="136" creationId="{00000000-0000-0000-0000-000000000000}"/>
          </ac:spMkLst>
        </pc:spChg>
        <pc:spChg chg="del">
          <ac:chgData name="Emil Westly Keiseraas" userId="20a9d848-b3fd-4f28-be9b-cfde05a0eb61" providerId="ADAL" clId="{F0BF16F1-9B7B-CD4E-B22E-0BCBD5F57802}" dt="2023-10-04T13:31:06.015" v="18" actId="478"/>
          <ac:spMkLst>
            <pc:docMk/>
            <pc:sldMk cId="2042859537" sldId="277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0:05.414" v="11" actId="20577"/>
          <ac:spMkLst>
            <pc:docMk/>
            <pc:sldMk cId="2042859537" sldId="277"/>
            <ac:spMk id="148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0:08.825" v="14" actId="20577"/>
          <ac:spMkLst>
            <pc:docMk/>
            <pc:sldMk cId="2042859537" sldId="277"/>
            <ac:spMk id="151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0:31.785" v="17" actId="20577"/>
          <ac:spMkLst>
            <pc:docMk/>
            <pc:sldMk cId="2042859537" sldId="277"/>
            <ac:spMk id="155" creationId="{00000000-0000-0000-0000-000000000000}"/>
          </ac:spMkLst>
        </pc:spChg>
        <pc:spChg chg="del mod">
          <ac:chgData name="Emil Westly Keiseraas" userId="20a9d848-b3fd-4f28-be9b-cfde05a0eb61" providerId="ADAL" clId="{F0BF16F1-9B7B-CD4E-B22E-0BCBD5F57802}" dt="2023-10-04T13:31:09.558" v="20" actId="478"/>
          <ac:spMkLst>
            <pc:docMk/>
            <pc:sldMk cId="2042859537" sldId="277"/>
            <ac:spMk id="157" creationId="{00000000-0000-0000-0000-000000000000}"/>
          </ac:spMkLst>
        </pc:spChg>
        <pc:spChg chg="del">
          <ac:chgData name="Emil Westly Keiseraas" userId="20a9d848-b3fd-4f28-be9b-cfde05a0eb61" providerId="ADAL" clId="{F0BF16F1-9B7B-CD4E-B22E-0BCBD5F57802}" dt="2023-10-04T13:31:06.015" v="18" actId="478"/>
          <ac:spMkLst>
            <pc:docMk/>
            <pc:sldMk cId="2042859537" sldId="277"/>
            <ac:spMk id="158" creationId="{00000000-0000-0000-0000-000000000000}"/>
          </ac:spMkLst>
        </pc:spChg>
        <pc:spChg chg="del">
          <ac:chgData name="Emil Westly Keiseraas" userId="20a9d848-b3fd-4f28-be9b-cfde05a0eb61" providerId="ADAL" clId="{F0BF16F1-9B7B-CD4E-B22E-0BCBD5F57802}" dt="2023-10-04T13:31:06.015" v="18" actId="478"/>
          <ac:spMkLst>
            <pc:docMk/>
            <pc:sldMk cId="2042859537" sldId="277"/>
            <ac:spMk id="159" creationId="{00000000-0000-0000-0000-000000000000}"/>
          </ac:spMkLst>
        </pc:spChg>
        <pc:spChg chg="del">
          <ac:chgData name="Emil Westly Keiseraas" userId="20a9d848-b3fd-4f28-be9b-cfde05a0eb61" providerId="ADAL" clId="{F0BF16F1-9B7B-CD4E-B22E-0BCBD5F57802}" dt="2023-10-04T13:31:06.015" v="18" actId="478"/>
          <ac:spMkLst>
            <pc:docMk/>
            <pc:sldMk cId="2042859537" sldId="277"/>
            <ac:spMk id="160" creationId="{00000000-0000-0000-0000-000000000000}"/>
          </ac:spMkLst>
        </pc:spChg>
        <pc:spChg chg="del">
          <ac:chgData name="Emil Westly Keiseraas" userId="20a9d848-b3fd-4f28-be9b-cfde05a0eb61" providerId="ADAL" clId="{F0BF16F1-9B7B-CD4E-B22E-0BCBD5F57802}" dt="2023-10-04T13:31:06.015" v="18" actId="478"/>
          <ac:spMkLst>
            <pc:docMk/>
            <pc:sldMk cId="2042859537" sldId="277"/>
            <ac:spMk id="161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2:10.070" v="33" actId="20577"/>
          <ac:spMkLst>
            <pc:docMk/>
            <pc:sldMk cId="2042859537" sldId="277"/>
            <ac:spMk id="162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2:38.364" v="59" actId="207"/>
          <ac:spMkLst>
            <pc:docMk/>
            <pc:sldMk cId="2042859537" sldId="277"/>
            <ac:spMk id="167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3:05.068" v="61" actId="207"/>
          <ac:spMkLst>
            <pc:docMk/>
            <pc:sldMk cId="2042859537" sldId="277"/>
            <ac:spMk id="171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3:25.315" v="62" actId="207"/>
          <ac:spMkLst>
            <pc:docMk/>
            <pc:sldMk cId="2042859537" sldId="277"/>
            <ac:spMk id="172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4:01.801" v="64" actId="207"/>
          <ac:spMkLst>
            <pc:docMk/>
            <pc:sldMk cId="2042859537" sldId="277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4:21.419" v="66" actId="207"/>
          <ac:spMkLst>
            <pc:docMk/>
            <pc:sldMk cId="2042859537" sldId="277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4:44.469" v="68" actId="207"/>
          <ac:spMkLst>
            <pc:docMk/>
            <pc:sldMk cId="2042859537" sldId="277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2:46.294" v="37" actId="20577"/>
          <ac:spMkLst>
            <pc:docMk/>
            <pc:sldMk cId="2042859537" sldId="277"/>
            <ac:spMk id="182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04T13:33:53.508" v="43" actId="6549"/>
          <ac:spMkLst>
            <pc:docMk/>
            <pc:sldMk cId="2042859537" sldId="277"/>
            <ac:spMk id="184" creationId="{00000000-0000-0000-0000-000000000000}"/>
          </ac:spMkLst>
        </pc:spChg>
        <pc:spChg chg="mod">
          <ac:chgData name="Emil Westly Keiseraas" userId="20a9d848-b3fd-4f28-be9b-cfde05a0eb61" providerId="ADAL" clId="{F0BF16F1-9B7B-CD4E-B22E-0BCBD5F57802}" dt="2023-10-16T09:11:14.193" v="56" actId="207"/>
          <ac:spMkLst>
            <pc:docMk/>
            <pc:sldMk cId="2042859537" sldId="277"/>
            <ac:spMk id="267" creationId="{2BC465C2-7FA5-C54D-8053-A1815B8932EE}"/>
          </ac:spMkLst>
        </pc:spChg>
        <pc:spChg chg="mod">
          <ac:chgData name="Emil Westly Keiseraas" userId="20a9d848-b3fd-4f28-be9b-cfde05a0eb61" providerId="ADAL" clId="{F0BF16F1-9B7B-CD4E-B22E-0BCBD5F57802}" dt="2023-10-16T09:15:05.105" v="72" actId="207"/>
          <ac:spMkLst>
            <pc:docMk/>
            <pc:sldMk cId="2042859537" sldId="277"/>
            <ac:spMk id="268" creationId="{674C46E2-381C-D846-8684-B325498565D2}"/>
          </ac:spMkLst>
        </pc:spChg>
        <pc:spChg chg="mod">
          <ac:chgData name="Emil Westly Keiseraas" userId="20a9d848-b3fd-4f28-be9b-cfde05a0eb61" providerId="ADAL" clId="{F0BF16F1-9B7B-CD4E-B22E-0BCBD5F57802}" dt="2023-10-16T09:15:32.573" v="74" actId="207"/>
          <ac:spMkLst>
            <pc:docMk/>
            <pc:sldMk cId="2042859537" sldId="277"/>
            <ac:spMk id="269" creationId="{6AA0625B-F36C-4241-B352-B26ED3F3F8CD}"/>
          </ac:spMkLst>
        </pc:spChg>
        <pc:cxnChg chg="del">
          <ac:chgData name="Emil Westly Keiseraas" userId="20a9d848-b3fd-4f28-be9b-cfde05a0eb61" providerId="ADAL" clId="{F0BF16F1-9B7B-CD4E-B22E-0BCBD5F57802}" dt="2023-10-04T13:31:06.015" v="18" actId="478"/>
          <ac:cxnSpMkLst>
            <pc:docMk/>
            <pc:sldMk cId="2042859537" sldId="277"/>
            <ac:cxnSpMk id="6" creationId="{00000000-0000-0000-0000-000000000000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11" creationId="{4A8C9AAA-E157-0769-2C75-C9FF2AEFBA7E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12" creationId="{1BEE98D8-A009-706C-FA93-AAD44783F0D3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13" creationId="{A4B1A22E-07C3-17D5-A904-50D6B7D52626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34" creationId="{FAC86A3F-C692-A7D4-C7D3-9E64FCE61767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35" creationId="{B2993BA8-0E5A-C7D8-823E-370157DE4E98}"/>
          </ac:cxnSpMkLst>
        </pc:cxnChg>
        <pc:cxnChg chg="add mod">
          <ac:chgData name="Emil Westly Keiseraas" userId="20a9d848-b3fd-4f28-be9b-cfde05a0eb61" providerId="ADAL" clId="{F0BF16F1-9B7B-CD4E-B22E-0BCBD5F57802}" dt="2023-10-04T13:31:16.936" v="23" actId="1076"/>
          <ac:cxnSpMkLst>
            <pc:docMk/>
            <pc:sldMk cId="2042859537" sldId="277"/>
            <ac:cxnSpMk id="37" creationId="{EAB4E395-2FAA-CF39-2C2A-6CF46216FB13}"/>
          </ac:cxnSpMkLst>
        </pc:cxnChg>
        <pc:cxnChg chg="del">
          <ac:chgData name="Emil Westly Keiseraas" userId="20a9d848-b3fd-4f28-be9b-cfde05a0eb61" providerId="ADAL" clId="{F0BF16F1-9B7B-CD4E-B22E-0BCBD5F57802}" dt="2023-10-04T13:31:06.015" v="18" actId="478"/>
          <ac:cxnSpMkLst>
            <pc:docMk/>
            <pc:sldMk cId="2042859537" sldId="277"/>
            <ac:cxnSpMk id="142" creationId="{00000000-0000-0000-0000-000000000000}"/>
          </ac:cxnSpMkLst>
        </pc:cxnChg>
        <pc:cxnChg chg="del">
          <ac:chgData name="Emil Westly Keiseraas" userId="20a9d848-b3fd-4f28-be9b-cfde05a0eb61" providerId="ADAL" clId="{F0BF16F1-9B7B-CD4E-B22E-0BCBD5F57802}" dt="2023-10-04T13:31:06.015" v="18" actId="478"/>
          <ac:cxnSpMkLst>
            <pc:docMk/>
            <pc:sldMk cId="2042859537" sldId="277"/>
            <ac:cxnSpMk id="168" creationId="{00000000-0000-0000-0000-000000000000}"/>
          </ac:cxnSpMkLst>
        </pc:cxnChg>
        <pc:cxnChg chg="del">
          <ac:chgData name="Emil Westly Keiseraas" userId="20a9d848-b3fd-4f28-be9b-cfde05a0eb61" providerId="ADAL" clId="{F0BF16F1-9B7B-CD4E-B22E-0BCBD5F57802}" dt="2023-10-04T13:31:06.015" v="18" actId="478"/>
          <ac:cxnSpMkLst>
            <pc:docMk/>
            <pc:sldMk cId="2042859537" sldId="277"/>
            <ac:cxnSpMk id="169" creationId="{00000000-0000-0000-0000-000000000000}"/>
          </ac:cxnSpMkLst>
        </pc:cxnChg>
        <pc:cxnChg chg="del">
          <ac:chgData name="Emil Westly Keiseraas" userId="20a9d848-b3fd-4f28-be9b-cfde05a0eb61" providerId="ADAL" clId="{F0BF16F1-9B7B-CD4E-B22E-0BCBD5F57802}" dt="2023-10-04T13:31:06.015" v="18" actId="478"/>
          <ac:cxnSpMkLst>
            <pc:docMk/>
            <pc:sldMk cId="2042859537" sldId="277"/>
            <ac:cxnSpMk id="170" creationId="{00000000-0000-0000-0000-000000000000}"/>
          </ac:cxnSpMkLst>
        </pc:cxnChg>
        <pc:cxnChg chg="del">
          <ac:chgData name="Emil Westly Keiseraas" userId="20a9d848-b3fd-4f28-be9b-cfde05a0eb61" providerId="ADAL" clId="{F0BF16F1-9B7B-CD4E-B22E-0BCBD5F57802}" dt="2023-10-04T13:31:10.762" v="21" actId="478"/>
          <ac:cxnSpMkLst>
            <pc:docMk/>
            <pc:sldMk cId="2042859537" sldId="277"/>
            <ac:cxnSpMk id="187" creationId="{00000000-0000-0000-0000-000000000000}"/>
          </ac:cxnSpMkLst>
        </pc:cxnChg>
      </pc:sldChg>
      <pc:sldChg chg="addSp delSp modSp mod">
        <pc:chgData name="Emil Westly Keiseraas" userId="20a9d848-b3fd-4f28-be9b-cfde05a0eb61" providerId="ADAL" clId="{F0BF16F1-9B7B-CD4E-B22E-0BCBD5F57802}" dt="2023-10-04T13:19:47.136" v="5"/>
        <pc:sldMkLst>
          <pc:docMk/>
          <pc:sldMk cId="680171040" sldId="278"/>
        </pc:sldMkLst>
        <pc:spChg chg="mod topLvl">
          <ac:chgData name="Emil Westly Keiseraas" userId="20a9d848-b3fd-4f28-be9b-cfde05a0eb61" providerId="ADAL" clId="{F0BF16F1-9B7B-CD4E-B22E-0BCBD5F57802}" dt="2023-10-04T13:19:47.136" v="5"/>
          <ac:spMkLst>
            <pc:docMk/>
            <pc:sldMk cId="680171040" sldId="278"/>
            <ac:spMk id="28" creationId="{0808E860-72CA-8AEF-4204-D0695BE7CFF0}"/>
          </ac:spMkLst>
        </pc:spChg>
        <pc:grpChg chg="del">
          <ac:chgData name="Emil Westly Keiseraas" userId="20a9d848-b3fd-4f28-be9b-cfde05a0eb61" providerId="ADAL" clId="{F0BF16F1-9B7B-CD4E-B22E-0BCBD5F57802}" dt="2023-10-04T13:19:28.976" v="3" actId="478"/>
          <ac:grpSpMkLst>
            <pc:docMk/>
            <pc:sldMk cId="680171040" sldId="278"/>
            <ac:grpSpMk id="27" creationId="{A1136E67-69B0-482B-A590-FA01B1894680}"/>
          </ac:grpSpMkLst>
        </pc:grpChg>
        <pc:picChg chg="add del mod">
          <ac:chgData name="Emil Westly Keiseraas" userId="20a9d848-b3fd-4f28-be9b-cfde05a0eb61" providerId="ADAL" clId="{F0BF16F1-9B7B-CD4E-B22E-0BCBD5F57802}" dt="2023-10-04T13:19:26.023" v="2" actId="21"/>
          <ac:picMkLst>
            <pc:docMk/>
            <pc:sldMk cId="680171040" sldId="278"/>
            <ac:picMk id="4" creationId="{DF5839B9-F73E-053D-AE52-DF8A34BD7262}"/>
          </ac:picMkLst>
        </pc:picChg>
        <pc:picChg chg="del topLvl">
          <ac:chgData name="Emil Westly Keiseraas" userId="20a9d848-b3fd-4f28-be9b-cfde05a0eb61" providerId="ADAL" clId="{F0BF16F1-9B7B-CD4E-B22E-0BCBD5F57802}" dt="2023-10-04T13:19:28.976" v="3" actId="478"/>
          <ac:picMkLst>
            <pc:docMk/>
            <pc:sldMk cId="680171040" sldId="278"/>
            <ac:picMk id="29" creationId="{2833AAE9-4D39-E35D-1C8F-C924DAC222B2}"/>
          </ac:picMkLst>
        </pc:picChg>
        <pc:picChg chg="add mod">
          <ac:chgData name="Emil Westly Keiseraas" userId="20a9d848-b3fd-4f28-be9b-cfde05a0eb61" providerId="ADAL" clId="{F0BF16F1-9B7B-CD4E-B22E-0BCBD5F57802}" dt="2023-10-04T13:19:30.075" v="4"/>
          <ac:picMkLst>
            <pc:docMk/>
            <pc:sldMk cId="680171040" sldId="278"/>
            <ac:picMk id="45" creationId="{B38EFA28-74CE-10B5-2D07-31BE31BD34D3}"/>
          </ac:picMkLst>
        </pc:picChg>
      </pc:sldChg>
      <pc:sldChg chg="del">
        <pc:chgData name="Emil Westly Keiseraas" userId="20a9d848-b3fd-4f28-be9b-cfde05a0eb61" providerId="ADAL" clId="{F0BF16F1-9B7B-CD4E-B22E-0BCBD5F57802}" dt="2023-10-04T13:34:19.031" v="44" actId="2696"/>
        <pc:sldMkLst>
          <pc:docMk/>
          <pc:sldMk cId="314313467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BCCA9D1-B762-A141-87E4-79621D78EEA8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B522811-A1BB-D245-B2D4-20775C68E0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4935-61D9-47D3-B6C8-C22B2486DFC7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organisasj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ntnu.no/ansatte/siri.forsmo" TargetMode="External"/><Relationship Id="rId18" Type="http://schemas.microsoft.com/office/2007/relationships/hdphoto" Target="../media/hdphoto5.wdp"/><Relationship Id="rId26" Type="http://schemas.openxmlformats.org/officeDocument/2006/relationships/hyperlink" Target="https://www.ntnu.no/ansatte/hans.stenoien" TargetMode="External"/><Relationship Id="rId39" Type="http://schemas.microsoft.com/office/2007/relationships/hdphoto" Target="../media/hdphoto11.wdp"/><Relationship Id="rId21" Type="http://schemas.openxmlformats.org/officeDocument/2006/relationships/hyperlink" Target="http://www.ntnu.no/ansatte/olav.bolland" TargetMode="External"/><Relationship Id="rId34" Type="http://schemas.openxmlformats.org/officeDocument/2006/relationships/image" Target="../media/image13.jpeg"/><Relationship Id="rId42" Type="http://schemas.openxmlformats.org/officeDocument/2006/relationships/image" Target="../media/image17.jpg"/><Relationship Id="rId7" Type="http://schemas.openxmlformats.org/officeDocument/2006/relationships/image" Target="../media/image5.jpeg"/><Relationship Id="rId2" Type="http://schemas.openxmlformats.org/officeDocument/2006/relationships/hyperlink" Target="http://www.ntnu.no/ansatte/anne.borg" TargetMode="External"/><Relationship Id="rId16" Type="http://schemas.openxmlformats.org/officeDocument/2006/relationships/hyperlink" Target="https://www.ntnu.no/ansatte/anne.k.borresen" TargetMode="External"/><Relationship Id="rId20" Type="http://schemas.openxmlformats.org/officeDocument/2006/relationships/hyperlink" Target="https://www.ntnu.no/ansatte/tine.hestbek" TargetMode="External"/><Relationship Id="rId29" Type="http://schemas.openxmlformats.org/officeDocument/2006/relationships/hyperlink" Target="https://innsida.ntnu.no/person/torilh" TargetMode="External"/><Relationship Id="rId41" Type="http://schemas.openxmlformats.org/officeDocument/2006/relationships/hyperlink" Target="https://www.ntnu.no/ansatte/tor.gran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24" Type="http://schemas.microsoft.com/office/2007/relationships/hdphoto" Target="../media/hdphoto6.wdp"/><Relationship Id="rId32" Type="http://schemas.microsoft.com/office/2007/relationships/hdphoto" Target="../media/hdphoto8.wdp"/><Relationship Id="rId37" Type="http://schemas.microsoft.com/office/2007/relationships/hdphoto" Target="../media/hdphoto10.wdp"/><Relationship Id="rId40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0.jpeg"/><Relationship Id="rId28" Type="http://schemas.microsoft.com/office/2007/relationships/hdphoto" Target="../media/hdphoto7.wdp"/><Relationship Id="rId36" Type="http://schemas.openxmlformats.org/officeDocument/2006/relationships/image" Target="../media/image14.jpeg"/><Relationship Id="rId10" Type="http://schemas.openxmlformats.org/officeDocument/2006/relationships/hyperlink" Target="https://www.ntnu.no/ansatte/annells" TargetMode="External"/><Relationship Id="rId19" Type="http://schemas.openxmlformats.org/officeDocument/2006/relationships/hyperlink" Target="http://www.ntnu.no/ansatte/oyvind.w.gregersen" TargetMode="External"/><Relationship Id="rId31" Type="http://schemas.openxmlformats.org/officeDocument/2006/relationships/image" Target="../media/image12.png"/><Relationship Id="rId44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hyperlink" Target="https://www.ntnu.no/ansatte/ingrid.schjolberg" TargetMode="External"/><Relationship Id="rId27" Type="http://schemas.openxmlformats.org/officeDocument/2006/relationships/image" Target="../media/image11.png"/><Relationship Id="rId30" Type="http://schemas.openxmlformats.org/officeDocument/2006/relationships/hyperlink" Target="https://www.ntnu.no/ansatte/bjorn.haugstad" TargetMode="External"/><Relationship Id="rId35" Type="http://schemas.microsoft.com/office/2007/relationships/hdphoto" Target="../media/hdphoto9.wdp"/><Relationship Id="rId43" Type="http://schemas.openxmlformats.org/officeDocument/2006/relationships/image" Target="../media/image18.png"/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12" Type="http://schemas.microsoft.com/office/2007/relationships/hdphoto" Target="../media/hdphoto3.wdp"/><Relationship Id="rId17" Type="http://schemas.openxmlformats.org/officeDocument/2006/relationships/image" Target="../media/image9.jpeg"/><Relationship Id="rId25" Type="http://schemas.openxmlformats.org/officeDocument/2006/relationships/hyperlink" Target="https://www.ntnu.no/ansatte/sara.brinch" TargetMode="External"/><Relationship Id="rId33" Type="http://schemas.openxmlformats.org/officeDocument/2006/relationships/hyperlink" Target="https://www.ntnu.no/ansatte/marit.reitan" TargetMode="External"/><Relationship Id="rId38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762" y="1001374"/>
            <a:ext cx="7772400" cy="675821"/>
          </a:xfrm>
        </p:spPr>
        <p:txBody>
          <a:bodyPr/>
          <a:lstStyle/>
          <a:p>
            <a:r>
              <a:rPr lang="nb-NO"/>
              <a:t>NTNUs organisasjon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1955812"/>
            <a:ext cx="7772400" cy="1314450"/>
          </a:xfrm>
        </p:spPr>
        <p:txBody>
          <a:bodyPr>
            <a:normAutofit/>
          </a:bodyPr>
          <a:lstStyle/>
          <a:p>
            <a:r>
              <a:rPr lang="nb-NO" sz="1200">
                <a:hlinkClick r:id="rId2"/>
              </a:rPr>
              <a:t>NTNUs organisasjon</a:t>
            </a:r>
            <a:endParaRPr lang="nb-NO" sz="12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0DB4AC1-B536-494A-B5E0-6503DB16232B}"/>
              </a:ext>
            </a:extLst>
          </p:cNvPr>
          <p:cNvSpPr txBox="1"/>
          <p:nvPr/>
        </p:nvSpPr>
        <p:spPr>
          <a:xfrm rot="16200000">
            <a:off x="7805810" y="1065509"/>
            <a:ext cx="197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Kunnskap for ei betre verd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TekstSylinder 84">
            <a:hlinkClick r:id="rId3" action="ppaction://hlinksldjump"/>
          </p:cNvPr>
          <p:cNvSpPr txBox="1"/>
          <p:nvPr/>
        </p:nvSpPr>
        <p:spPr>
          <a:xfrm>
            <a:off x="3124201" y="1359090"/>
            <a:ext cx="298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</a:t>
            </a:r>
            <a:r>
              <a:rPr lang="nb-NO" sz="1400" b="1" err="1">
                <a:latin typeface="Arial" charset="0"/>
                <a:ea typeface="Arial" charset="0"/>
                <a:cs typeface="Arial" charset="0"/>
              </a:rPr>
              <a:t>naturvitskap</a:t>
            </a:r>
            <a:r>
              <a:rPr lang="nb-NO" sz="1400" b="1">
                <a:latin typeface="Arial" charset="0"/>
                <a:ea typeface="Arial" charset="0"/>
                <a:cs typeface="Arial" charset="0"/>
              </a:rPr>
              <a:t> (NV)</a:t>
            </a:r>
          </a:p>
        </p:txBody>
      </p:sp>
      <p:sp>
        <p:nvSpPr>
          <p:cNvPr id="86" name="Rektangel 85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TekstSylinder 93"/>
          <p:cNvSpPr txBox="1"/>
          <p:nvPr/>
        </p:nvSpPr>
        <p:spPr>
          <a:xfrm>
            <a:off x="366792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biologi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1442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biologiske fag Ålesund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kstSylinder 95"/>
          <p:cNvSpPr txBox="1"/>
          <p:nvPr/>
        </p:nvSpPr>
        <p:spPr>
          <a:xfrm>
            <a:off x="2517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bioteknologi og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matvitskap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kstSylinder 96"/>
          <p:cNvSpPr txBox="1"/>
          <p:nvPr/>
        </p:nvSpPr>
        <p:spPr>
          <a:xfrm>
            <a:off x="3563343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bioingeniørfag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kstSylinder 97"/>
          <p:cNvSpPr txBox="1"/>
          <p:nvPr/>
        </p:nvSpPr>
        <p:spPr>
          <a:xfrm>
            <a:off x="4667860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fysikk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kstSylinder 98"/>
          <p:cNvSpPr txBox="1"/>
          <p:nvPr/>
        </p:nvSpPr>
        <p:spPr>
          <a:xfrm>
            <a:off x="5750031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kjemi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kstSylinder 99"/>
          <p:cNvSpPr txBox="1"/>
          <p:nvPr/>
        </p:nvSpPr>
        <p:spPr>
          <a:xfrm>
            <a:off x="6823942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kjemisk prosess-teknologi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ekstSylinder 100"/>
          <p:cNvSpPr txBox="1"/>
          <p:nvPr/>
        </p:nvSpPr>
        <p:spPr>
          <a:xfrm>
            <a:off x="789699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material-teknologi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kstSylinder 70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ktangel 71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kstSylinder 72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ktangel 73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ktangel 77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kstSylinder 78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Rett linje 79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tt linje 80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0531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samfunns- og </a:t>
            </a:r>
            <a:r>
              <a:rPr lang="nb-NO" sz="1400" b="1" err="1">
                <a:latin typeface="Arial" charset="0"/>
                <a:ea typeface="Arial" charset="0"/>
                <a:cs typeface="Arial" charset="0"/>
              </a:rPr>
              <a:t>utdanningsvitskap</a:t>
            </a:r>
            <a:r>
              <a:rPr lang="nb-NO" sz="1400" b="1">
                <a:latin typeface="Arial" charset="0"/>
                <a:ea typeface="Arial" charset="0"/>
                <a:cs typeface="Arial" charset="0"/>
              </a:rPr>
              <a:t> (SU)</a:t>
            </a:r>
          </a:p>
        </p:txBody>
      </p:sp>
      <p:sp>
        <p:nvSpPr>
          <p:cNvPr id="55" name="Rektangel 54"/>
          <p:cNvSpPr/>
          <p:nvPr/>
        </p:nvSpPr>
        <p:spPr>
          <a:xfrm>
            <a:off x="81552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1890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/>
          <p:cNvSpPr/>
          <p:nvPr/>
        </p:nvSpPr>
        <p:spPr>
          <a:xfrm>
            <a:off x="2966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/>
        </p:nvSpPr>
        <p:spPr>
          <a:xfrm>
            <a:off x="401207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/>
          <p:cNvSpPr/>
          <p:nvPr/>
        </p:nvSpPr>
        <p:spPr>
          <a:xfrm>
            <a:off x="510542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/>
          <p:cNvSpPr/>
          <p:nvPr/>
        </p:nvSpPr>
        <p:spPr>
          <a:xfrm>
            <a:off x="619876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/>
          <p:cNvSpPr/>
          <p:nvPr/>
        </p:nvSpPr>
        <p:spPr>
          <a:xfrm>
            <a:off x="727267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/>
          <p:cNvSpPr txBox="1"/>
          <p:nvPr/>
        </p:nvSpPr>
        <p:spPr>
          <a:xfrm>
            <a:off x="815525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geografi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kstSylinder 63"/>
          <p:cNvSpPr txBox="1"/>
          <p:nvPr/>
        </p:nvSpPr>
        <p:spPr>
          <a:xfrm>
            <a:off x="1890792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lærarutdanning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2966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pedagogikk og livslang læring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kstSylinder 65"/>
          <p:cNvSpPr txBox="1"/>
          <p:nvPr/>
        </p:nvSpPr>
        <p:spPr>
          <a:xfrm>
            <a:off x="401207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sosialt arbeid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kstSylinder 66"/>
          <p:cNvSpPr txBox="1"/>
          <p:nvPr/>
        </p:nvSpPr>
        <p:spPr>
          <a:xfrm>
            <a:off x="511659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sosiologi og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statsvitskap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kstSylinder 67"/>
          <p:cNvSpPr txBox="1"/>
          <p:nvPr/>
        </p:nvSpPr>
        <p:spPr>
          <a:xfrm>
            <a:off x="6190297" y="2232771"/>
            <a:ext cx="10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psykologi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kstSylinder 68"/>
          <p:cNvSpPr txBox="1"/>
          <p:nvPr/>
        </p:nvSpPr>
        <p:spPr>
          <a:xfrm>
            <a:off x="727267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sosial-antropologi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ktangel 33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kstSylinder 34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6" name="Rektangel 35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8" name="TekstSylinder 37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9" name="Rektangel 38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1" name="Rektangel 40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3" name="Rektangel 42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5" name="Rektangel 44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7" name="Rektangel 46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0" name="Rektangel 49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3" name="Gruppe 52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71" name="Rett linje 70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tt linje 78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tt linje 79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ktangel 80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ktangel 82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kstSylinder 8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ktangel 8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kstSylinder 8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ktangel 8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Rett linje 9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ktangel 10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kstSylinder 10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kstSylinder 10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4" name="Rett linje 10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uppe 11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" name="Rektangel 11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3" name="Rektangel 11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4" name="Gruppe 11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5" name="Gruppe 11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6" name="Gruppe 11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7" name="Gruppe 11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kstSylinder 12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2" name="Rett linje 12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kstSylinder 12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0" name="Rektangel 69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5757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økonomi (ØK)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/>
          <p:cNvSpPr txBox="1"/>
          <p:nvPr/>
        </p:nvSpPr>
        <p:spPr>
          <a:xfrm>
            <a:off x="2458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NTNU Handels-høgskulen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3533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internasjonal forretningsdrift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4579343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industriell økonomi og teknologileiing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5683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samfunns-økonomi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1908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910507" y="1441834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NTNU Vitskapsmuseet (VM)</a:t>
            </a: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naturhistorie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4579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arkeologi og kulturhistorie 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tt linje 52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tt linje 53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tt linje 54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ktangel 60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kstSylinder 61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ktangel 62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kstSylinder 6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kstSylinder 6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ktangel 6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kstSylinder 6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ktangel 6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Rett linje 7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tt linje 7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tt linje 7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ktangel 8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kstSylinder 8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84" name="Rett linje 8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0" name="Rett linje 8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e 9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22" name="Rektangel 12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3" name="TekstSylinder 12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4" name="TekstSylinder 12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ktangel 9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94" name="Gruppe 9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19" name="Rektangel 11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0" name="TekstSylinder 11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1" name="TekstSylinder 12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5" name="Gruppe 9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16" name="Rektangel 11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7" name="TekstSylinder 11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8" name="TekstSylinder 11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6" name="Gruppe 9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13" name="Rektangel 11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4" name="TekstSylinder 11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5" name="TekstSylinder 11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7" name="Gruppe 9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0" name="Rektangel 10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1" name="TekstSylinder 11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2" name="TekstSylinder 11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8" name="Gruppe 9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07" name="Rektangel 10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8" name="TekstSylinder 10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9" name="TekstSylinder 10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9" name="Gruppe 9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04" name="Rektangel 10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5" name="TekstSylinder 10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6" name="TekstSylinder 10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kstSylinder 10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2" name="Rett linje 10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kstSylinder 10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162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e 86"/>
          <p:cNvGrpSpPr/>
          <p:nvPr/>
        </p:nvGrpSpPr>
        <p:grpSpPr>
          <a:xfrm>
            <a:off x="2570342" y="193283"/>
            <a:ext cx="4015864" cy="2575601"/>
            <a:chOff x="2570020" y="642973"/>
            <a:chExt cx="4015864" cy="2575601"/>
          </a:xfrm>
        </p:grpSpPr>
        <p:cxnSp>
          <p:nvCxnSpPr>
            <p:cNvPr id="90" name="Rett linje 89"/>
            <p:cNvCxnSpPr/>
            <p:nvPr/>
          </p:nvCxnSpPr>
          <p:spPr>
            <a:xfrm>
              <a:off x="4837213" y="943055"/>
              <a:ext cx="0" cy="2275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tt linje 90"/>
            <p:cNvCxnSpPr/>
            <p:nvPr/>
          </p:nvCxnSpPr>
          <p:spPr>
            <a:xfrm>
              <a:off x="2846237" y="1610938"/>
              <a:ext cx="3375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tt linje 92"/>
            <p:cNvCxnSpPr/>
            <p:nvPr/>
          </p:nvCxnSpPr>
          <p:spPr>
            <a:xfrm>
              <a:off x="6214231" y="1622762"/>
              <a:ext cx="0" cy="145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kstSylinder 94"/>
            <p:cNvSpPr txBox="1"/>
            <p:nvPr/>
          </p:nvSpPr>
          <p:spPr>
            <a:xfrm>
              <a:off x="4189235" y="642973"/>
              <a:ext cx="1302306" cy="300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nb-NO" sz="1350">
                  <a:solidFill>
                    <a:prstClr val="black"/>
                  </a:solidFill>
                  <a:latin typeface="Arial"/>
                  <a:cs typeface="Arial"/>
                </a:rPr>
                <a:t>STYRET</a:t>
              </a:r>
            </a:p>
          </p:txBody>
        </p:sp>
        <p:sp>
          <p:nvSpPr>
            <p:cNvPr id="100" name="Rektangel 99"/>
            <p:cNvSpPr/>
            <p:nvPr/>
          </p:nvSpPr>
          <p:spPr>
            <a:xfrm>
              <a:off x="4400390" y="1173275"/>
              <a:ext cx="835543" cy="220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200">
                <a:solidFill>
                  <a:prstClr val="white"/>
                </a:solidFill>
              </a:endParaRPr>
            </a:p>
          </p:txBody>
        </p:sp>
        <p:sp>
          <p:nvSpPr>
            <p:cNvPr id="102" name="TekstSylinder 101"/>
            <p:cNvSpPr txBox="1"/>
            <p:nvPr/>
          </p:nvSpPr>
          <p:spPr>
            <a:xfrm>
              <a:off x="4328541" y="1179330"/>
              <a:ext cx="9738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nb-NO" sz="900">
                  <a:solidFill>
                    <a:prstClr val="black"/>
                  </a:solidFill>
                  <a:latin typeface="Arial"/>
                  <a:cs typeface="Arial"/>
                </a:rPr>
                <a:t>REKTOR</a:t>
              </a:r>
            </a:p>
          </p:txBody>
        </p:sp>
        <p:grpSp>
          <p:nvGrpSpPr>
            <p:cNvPr id="103" name="Gruppe 102"/>
            <p:cNvGrpSpPr/>
            <p:nvPr/>
          </p:nvGrpSpPr>
          <p:grpSpPr>
            <a:xfrm>
              <a:off x="5817971" y="1778442"/>
              <a:ext cx="767913" cy="532421"/>
              <a:chOff x="8878958" y="2343479"/>
              <a:chExt cx="1023883" cy="709895"/>
            </a:xfrm>
          </p:grpSpPr>
          <p:sp>
            <p:nvSpPr>
              <p:cNvPr id="122" name="Rektangel 121"/>
              <p:cNvSpPr/>
              <p:nvPr/>
            </p:nvSpPr>
            <p:spPr>
              <a:xfrm>
                <a:off x="8891971" y="2343479"/>
                <a:ext cx="1010870" cy="7098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kstSylinder 122"/>
              <p:cNvSpPr txBox="1"/>
              <p:nvPr/>
            </p:nvSpPr>
            <p:spPr>
              <a:xfrm>
                <a:off x="8878958" y="2446804"/>
                <a:ext cx="982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nb-NO" sz="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Direktør for organisasjon og infrastruktur</a:t>
                </a:r>
              </a:p>
            </p:txBody>
          </p:sp>
        </p:grpSp>
        <p:grpSp>
          <p:nvGrpSpPr>
            <p:cNvPr id="104" name="Gruppe 103"/>
            <p:cNvGrpSpPr/>
            <p:nvPr/>
          </p:nvGrpSpPr>
          <p:grpSpPr>
            <a:xfrm>
              <a:off x="4025465" y="1793530"/>
              <a:ext cx="591780" cy="532421"/>
              <a:chOff x="4394767" y="1801273"/>
              <a:chExt cx="591780" cy="532421"/>
            </a:xfrm>
          </p:grpSpPr>
          <p:sp>
            <p:nvSpPr>
              <p:cNvPr id="120" name="Rektangel 119"/>
              <p:cNvSpPr/>
              <p:nvPr/>
            </p:nvSpPr>
            <p:spPr>
              <a:xfrm>
                <a:off x="4446877" y="1801273"/>
                <a:ext cx="491067" cy="53242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kstSylinder 120"/>
              <p:cNvSpPr txBox="1"/>
              <p:nvPr/>
            </p:nvSpPr>
            <p:spPr>
              <a:xfrm>
                <a:off x="4394767" y="1890813"/>
                <a:ext cx="591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nb-NO" sz="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Prorektor</a:t>
                </a:r>
                <a:br>
                  <a:rPr lang="nb-NO" sz="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b-NO" sz="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</a:t>
                </a:r>
              </a:p>
              <a:p>
                <a:pPr algn="ctr" defTabSz="342900"/>
                <a:r>
                  <a:rPr lang="nb-NO" sz="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nyskaping</a:t>
                </a:r>
              </a:p>
            </p:txBody>
          </p:sp>
        </p:grpSp>
        <p:grpSp>
          <p:nvGrpSpPr>
            <p:cNvPr id="105" name="Gruppe 104"/>
            <p:cNvGrpSpPr/>
            <p:nvPr/>
          </p:nvGrpSpPr>
          <p:grpSpPr>
            <a:xfrm>
              <a:off x="3358643" y="1793530"/>
              <a:ext cx="515152" cy="532421"/>
              <a:chOff x="4974693" y="2143807"/>
              <a:chExt cx="686869" cy="709895"/>
            </a:xfrm>
          </p:grpSpPr>
          <p:sp>
            <p:nvSpPr>
              <p:cNvPr id="118" name="Rektangel 117"/>
              <p:cNvSpPr/>
              <p:nvPr/>
            </p:nvSpPr>
            <p:spPr>
              <a:xfrm>
                <a:off x="5006806" y="2143807"/>
                <a:ext cx="654756" cy="7098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TekstSylinder 118"/>
              <p:cNvSpPr txBox="1"/>
              <p:nvPr/>
            </p:nvSpPr>
            <p:spPr>
              <a:xfrm>
                <a:off x="4974693" y="2253734"/>
                <a:ext cx="686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nb-NO" sz="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Prorektor for</a:t>
                </a:r>
              </a:p>
              <a:p>
                <a:pPr algn="ctr" defTabSz="342900"/>
                <a:r>
                  <a:rPr lang="nb-NO" sz="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forskning</a:t>
                </a:r>
              </a:p>
            </p:txBody>
          </p:sp>
        </p:grpSp>
        <p:grpSp>
          <p:nvGrpSpPr>
            <p:cNvPr id="106" name="Gruppe 105"/>
            <p:cNvGrpSpPr/>
            <p:nvPr/>
          </p:nvGrpSpPr>
          <p:grpSpPr>
            <a:xfrm>
              <a:off x="2570020" y="1793530"/>
              <a:ext cx="595077" cy="532421"/>
              <a:chOff x="3175514" y="2143807"/>
              <a:chExt cx="793435" cy="709895"/>
            </a:xfrm>
          </p:grpSpPr>
          <p:sp>
            <p:nvSpPr>
              <p:cNvPr id="116" name="Rektangel 115"/>
              <p:cNvSpPr/>
              <p:nvPr/>
            </p:nvSpPr>
            <p:spPr>
              <a:xfrm>
                <a:off x="3246212" y="2143807"/>
                <a:ext cx="654756" cy="7098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kstSylinder 116"/>
              <p:cNvSpPr txBox="1"/>
              <p:nvPr/>
            </p:nvSpPr>
            <p:spPr>
              <a:xfrm>
                <a:off x="3175514" y="2278132"/>
                <a:ext cx="7934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nb-NO" sz="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Prorektor for</a:t>
                </a:r>
              </a:p>
              <a:p>
                <a:pPr algn="ctr" defTabSz="342900"/>
                <a:r>
                  <a:rPr lang="nb-NO" sz="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utdanning</a:t>
                </a:r>
              </a:p>
            </p:txBody>
          </p:sp>
        </p:grpSp>
        <p:cxnSp>
          <p:nvCxnSpPr>
            <p:cNvPr id="109" name="Rett linje 108"/>
            <p:cNvCxnSpPr/>
            <p:nvPr/>
          </p:nvCxnSpPr>
          <p:spPr>
            <a:xfrm>
              <a:off x="2858898" y="1613663"/>
              <a:ext cx="1" cy="150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tt linje 109"/>
            <p:cNvCxnSpPr/>
            <p:nvPr/>
          </p:nvCxnSpPr>
          <p:spPr>
            <a:xfrm>
              <a:off x="4835897" y="1614474"/>
              <a:ext cx="0" cy="150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tt linje 110"/>
            <p:cNvCxnSpPr/>
            <p:nvPr/>
          </p:nvCxnSpPr>
          <p:spPr>
            <a:xfrm>
              <a:off x="4308593" y="1610938"/>
              <a:ext cx="0" cy="150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/>
            <p:cNvCxnSpPr>
              <a:stCxn id="116" idx="2"/>
            </p:cNvCxnSpPr>
            <p:nvPr/>
          </p:nvCxnSpPr>
          <p:spPr>
            <a:xfrm>
              <a:off x="2868575" y="2325951"/>
              <a:ext cx="0" cy="26911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/>
            <p:cNvCxnSpPr/>
            <p:nvPr/>
          </p:nvCxnSpPr>
          <p:spPr>
            <a:xfrm>
              <a:off x="6222649" y="2325951"/>
              <a:ext cx="0" cy="26911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tt linje 114"/>
            <p:cNvCxnSpPr/>
            <p:nvPr/>
          </p:nvCxnSpPr>
          <p:spPr>
            <a:xfrm>
              <a:off x="3612948" y="1621718"/>
              <a:ext cx="0" cy="150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ett linje 4"/>
          <p:cNvCxnSpPr/>
          <p:nvPr/>
        </p:nvCxnSpPr>
        <p:spPr>
          <a:xfrm>
            <a:off x="1571953" y="2778546"/>
            <a:ext cx="6018580" cy="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1583975" y="2772005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2296004" y="2783755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3025752" y="2772005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3723494" y="2784656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4416021" y="2784656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7577333" y="2783755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kstSylinder 221"/>
          <p:cNvSpPr txBox="1"/>
          <p:nvPr/>
        </p:nvSpPr>
        <p:spPr>
          <a:xfrm>
            <a:off x="297667" y="181741"/>
            <a:ext cx="2236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nb-NO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 av NTNU</a:t>
            </a:r>
          </a:p>
        </p:txBody>
      </p:sp>
      <p:cxnSp>
        <p:nvCxnSpPr>
          <p:cNvPr id="345" name="Rett linje 344"/>
          <p:cNvCxnSpPr/>
          <p:nvPr/>
        </p:nvCxnSpPr>
        <p:spPr>
          <a:xfrm>
            <a:off x="5138401" y="2784656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Rett linje 345"/>
          <p:cNvCxnSpPr/>
          <p:nvPr/>
        </p:nvCxnSpPr>
        <p:spPr>
          <a:xfrm>
            <a:off x="5887509" y="2778676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Rett linje 347"/>
          <p:cNvCxnSpPr/>
          <p:nvPr/>
        </p:nvCxnSpPr>
        <p:spPr>
          <a:xfrm>
            <a:off x="6647248" y="2778676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kstSylinder 167"/>
          <p:cNvSpPr txBox="1"/>
          <p:nvPr/>
        </p:nvSpPr>
        <p:spPr>
          <a:xfrm>
            <a:off x="6661551" y="3014778"/>
            <a:ext cx="49951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nb-NO" sz="525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5" name="Rektangel 184">
            <a:hlinkClick r:id="rId3" action="ppaction://hlinksldjump"/>
          </p:cNvPr>
          <p:cNvSpPr/>
          <p:nvPr/>
        </p:nvSpPr>
        <p:spPr>
          <a:xfrm>
            <a:off x="2412593" y="2130863"/>
            <a:ext cx="4272402" cy="411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86" name="TekstSylinder 185"/>
          <p:cNvSpPr txBox="1"/>
          <p:nvPr/>
        </p:nvSpPr>
        <p:spPr>
          <a:xfrm>
            <a:off x="3324839" y="2239666"/>
            <a:ext cx="2678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u="sng" dirty="0">
                <a:latin typeface="Arial" charset="0"/>
                <a:ea typeface="Arial" charset="0"/>
                <a:cs typeface="Arial" charset="0"/>
                <a:hlinkClick r:id="rId4" action="ppaction://hlinksldjump"/>
              </a:rPr>
              <a:t>Fellesadministrasjonen og Universitetsbiblioteket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3" name="Rett linje 172"/>
          <p:cNvCxnSpPr/>
          <p:nvPr/>
        </p:nvCxnSpPr>
        <p:spPr>
          <a:xfrm flipH="1" flipV="1">
            <a:off x="7577333" y="2786227"/>
            <a:ext cx="772678" cy="34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ett linje 187"/>
          <p:cNvCxnSpPr/>
          <p:nvPr/>
        </p:nvCxnSpPr>
        <p:spPr>
          <a:xfrm>
            <a:off x="8337309" y="2783052"/>
            <a:ext cx="0" cy="1721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/>
          <p:nvPr/>
        </p:nvCxnSpPr>
        <p:spPr>
          <a:xfrm flipH="1" flipV="1">
            <a:off x="796925" y="2774089"/>
            <a:ext cx="811306" cy="26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/>
          <p:cNvCxnSpPr/>
          <p:nvPr/>
        </p:nvCxnSpPr>
        <p:spPr>
          <a:xfrm>
            <a:off x="809246" y="2774089"/>
            <a:ext cx="0" cy="35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pe 3"/>
          <p:cNvGrpSpPr/>
          <p:nvPr/>
        </p:nvGrpSpPr>
        <p:grpSpPr>
          <a:xfrm>
            <a:off x="485290" y="2929026"/>
            <a:ext cx="8226473" cy="885784"/>
            <a:chOff x="485290" y="3371587"/>
            <a:chExt cx="8226473" cy="885784"/>
          </a:xfrm>
        </p:grpSpPr>
        <p:sp>
          <p:nvSpPr>
            <p:cNvPr id="195" name="Rektangel 194"/>
            <p:cNvSpPr/>
            <p:nvPr/>
          </p:nvSpPr>
          <p:spPr>
            <a:xfrm>
              <a:off x="1977565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96" name="TekstSylinder 195">
              <a:hlinkClick r:id="rId5" action="ppaction://hlinksldjump"/>
            </p:cNvPr>
            <p:cNvSpPr txBox="1"/>
            <p:nvPr/>
          </p:nvSpPr>
          <p:spPr>
            <a:xfrm>
              <a:off x="1976271" y="3487423"/>
              <a:ext cx="6345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 arkitektur og design</a:t>
              </a:r>
            </a:p>
          </p:txBody>
        </p:sp>
        <p:sp>
          <p:nvSpPr>
            <p:cNvPr id="259" name="TekstSylinder 258"/>
            <p:cNvSpPr txBox="1"/>
            <p:nvPr/>
          </p:nvSpPr>
          <p:spPr>
            <a:xfrm>
              <a:off x="1983772" y="3991869"/>
              <a:ext cx="6223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AD</a:t>
              </a:r>
            </a:p>
          </p:txBody>
        </p:sp>
        <p:sp>
          <p:nvSpPr>
            <p:cNvPr id="214" name="Rektangel 213"/>
            <p:cNvSpPr/>
            <p:nvPr/>
          </p:nvSpPr>
          <p:spPr>
            <a:xfrm>
              <a:off x="6337801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23" name="TekstSylinder 222">
              <a:hlinkClick r:id="rId6" action="ppaction://hlinksldjump"/>
            </p:cNvPr>
            <p:cNvSpPr txBox="1"/>
            <p:nvPr/>
          </p:nvSpPr>
          <p:spPr>
            <a:xfrm>
              <a:off x="6346683" y="3487423"/>
              <a:ext cx="5864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for økonomi</a:t>
              </a:r>
            </a:p>
          </p:txBody>
        </p:sp>
        <p:sp>
          <p:nvSpPr>
            <p:cNvPr id="263" name="TekstSylinder 262"/>
            <p:cNvSpPr txBox="1"/>
            <p:nvPr/>
          </p:nvSpPr>
          <p:spPr>
            <a:xfrm>
              <a:off x="6351375" y="3991869"/>
              <a:ext cx="6196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ØK</a:t>
              </a:r>
            </a:p>
          </p:txBody>
        </p:sp>
        <p:sp>
          <p:nvSpPr>
            <p:cNvPr id="264" name="TekstSylinder 263"/>
            <p:cNvSpPr txBox="1"/>
            <p:nvPr/>
          </p:nvSpPr>
          <p:spPr>
            <a:xfrm>
              <a:off x="5568443" y="4003455"/>
              <a:ext cx="6782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SU</a:t>
              </a:r>
            </a:p>
          </p:txBody>
        </p:sp>
        <p:sp>
          <p:nvSpPr>
            <p:cNvPr id="228" name="Rektangel 227"/>
            <p:cNvSpPr/>
            <p:nvPr/>
          </p:nvSpPr>
          <p:spPr>
            <a:xfrm>
              <a:off x="4129739" y="3371587"/>
              <a:ext cx="633245" cy="655094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29" name="TekstSylinder 228">
              <a:hlinkClick r:id="rId7" action="ppaction://hlinksldjump"/>
            </p:cNvPr>
            <p:cNvSpPr txBox="1"/>
            <p:nvPr/>
          </p:nvSpPr>
          <p:spPr>
            <a:xfrm>
              <a:off x="4099065" y="3429715"/>
              <a:ext cx="7013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medisin og</a:t>
              </a:r>
            </a:p>
            <a:p>
              <a:pPr algn="ctr"/>
              <a:r>
                <a:rPr lang="nb-NO" sz="700" u="sng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helsevitskap</a:t>
              </a:r>
              <a:endPara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5" name="TekstSylinder 264"/>
            <p:cNvSpPr txBox="1"/>
            <p:nvPr/>
          </p:nvSpPr>
          <p:spPr>
            <a:xfrm>
              <a:off x="4131941" y="3995114"/>
              <a:ext cx="6283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MH</a:t>
              </a:r>
            </a:p>
          </p:txBody>
        </p:sp>
        <p:sp>
          <p:nvSpPr>
            <p:cNvPr id="230" name="Rektangel 229"/>
            <p:cNvSpPr/>
            <p:nvPr/>
          </p:nvSpPr>
          <p:spPr>
            <a:xfrm>
              <a:off x="1257200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31" name="TekstSylinder 230">
              <a:hlinkClick r:id="rId8" action="ppaction://hlinksldjump"/>
            </p:cNvPr>
            <p:cNvSpPr txBox="1"/>
            <p:nvPr/>
          </p:nvSpPr>
          <p:spPr>
            <a:xfrm>
              <a:off x="1222160" y="3478684"/>
              <a:ext cx="7034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Det humanistiske fakultetet</a:t>
              </a:r>
            </a:p>
          </p:txBody>
        </p:sp>
        <p:sp>
          <p:nvSpPr>
            <p:cNvPr id="266" name="TekstSylinder 265"/>
            <p:cNvSpPr txBox="1"/>
            <p:nvPr/>
          </p:nvSpPr>
          <p:spPr>
            <a:xfrm>
              <a:off x="1254961" y="3991869"/>
              <a:ext cx="6339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HF</a:t>
              </a:r>
            </a:p>
          </p:txBody>
        </p:sp>
        <p:sp>
          <p:nvSpPr>
            <p:cNvPr id="232" name="Rektangel 231"/>
            <p:cNvSpPr/>
            <p:nvPr/>
          </p:nvSpPr>
          <p:spPr>
            <a:xfrm>
              <a:off x="2699429" y="3371587"/>
              <a:ext cx="633244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33" name="TekstSylinder 232">
              <a:hlinkClick r:id="rId9" action="ppaction://hlinksldjump"/>
            </p:cNvPr>
            <p:cNvSpPr txBox="1"/>
            <p:nvPr/>
          </p:nvSpPr>
          <p:spPr>
            <a:xfrm>
              <a:off x="2640020" y="3425546"/>
              <a:ext cx="760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 informasjons-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teknologi og elektroteknikk</a:t>
              </a:r>
            </a:p>
          </p:txBody>
        </p:sp>
        <p:sp>
          <p:nvSpPr>
            <p:cNvPr id="269" name="TekstSylinder 268"/>
            <p:cNvSpPr txBox="1"/>
            <p:nvPr/>
          </p:nvSpPr>
          <p:spPr>
            <a:xfrm>
              <a:off x="2701959" y="3991869"/>
              <a:ext cx="6234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IE</a:t>
              </a:r>
            </a:p>
          </p:txBody>
        </p:sp>
        <p:sp>
          <p:nvSpPr>
            <p:cNvPr id="234" name="Rektangel 233"/>
            <p:cNvSpPr/>
            <p:nvPr/>
          </p:nvSpPr>
          <p:spPr>
            <a:xfrm>
              <a:off x="4849266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35" name="TekstSylinder 234">
              <a:hlinkClick r:id="rId10" action="ppaction://hlinksldjump"/>
            </p:cNvPr>
            <p:cNvSpPr txBox="1"/>
            <p:nvPr/>
          </p:nvSpPr>
          <p:spPr>
            <a:xfrm>
              <a:off x="4840451" y="3473312"/>
              <a:ext cx="65094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for natur-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vitskap</a:t>
              </a:r>
              <a:endPara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0" name="TekstSylinder 269"/>
            <p:cNvSpPr txBox="1"/>
            <p:nvPr/>
          </p:nvSpPr>
          <p:spPr>
            <a:xfrm>
              <a:off x="4856807" y="3991869"/>
              <a:ext cx="622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NV</a:t>
              </a:r>
            </a:p>
          </p:txBody>
        </p:sp>
        <p:sp>
          <p:nvSpPr>
            <p:cNvPr id="236" name="Rektangel 235"/>
            <p:cNvSpPr/>
            <p:nvPr/>
          </p:nvSpPr>
          <p:spPr>
            <a:xfrm>
              <a:off x="3408307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38" name="TekstSylinder 237">
              <a:hlinkClick r:id="rId11" action="ppaction://hlinksldjump"/>
            </p:cNvPr>
            <p:cNvSpPr txBox="1"/>
            <p:nvPr/>
          </p:nvSpPr>
          <p:spPr>
            <a:xfrm>
              <a:off x="3418766" y="3429715"/>
              <a:ext cx="596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 ingeniør-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vitskap</a:t>
              </a:r>
              <a:endPara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1" name="TekstSylinder 270"/>
            <p:cNvSpPr txBox="1"/>
            <p:nvPr/>
          </p:nvSpPr>
          <p:spPr>
            <a:xfrm>
              <a:off x="3418765" y="3991869"/>
              <a:ext cx="6190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257" name="Rektangel 256"/>
            <p:cNvSpPr/>
            <p:nvPr/>
          </p:nvSpPr>
          <p:spPr>
            <a:xfrm>
              <a:off x="7275034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58" name="TekstSylinder 257">
              <a:hlinkClick r:id="rId12" action="ppaction://hlinksldjump"/>
            </p:cNvPr>
            <p:cNvSpPr txBox="1"/>
            <p:nvPr/>
          </p:nvSpPr>
          <p:spPr>
            <a:xfrm>
              <a:off x="7243229" y="3480601"/>
              <a:ext cx="7090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Vitskaps</a:t>
              </a: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museet</a:t>
              </a:r>
            </a:p>
          </p:txBody>
        </p:sp>
        <p:sp>
          <p:nvSpPr>
            <p:cNvPr id="272" name="TekstSylinder 271"/>
            <p:cNvSpPr txBox="1"/>
            <p:nvPr/>
          </p:nvSpPr>
          <p:spPr>
            <a:xfrm>
              <a:off x="7272794" y="3991869"/>
              <a:ext cx="6354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VM</a:t>
              </a:r>
            </a:p>
          </p:txBody>
        </p:sp>
        <p:sp>
          <p:nvSpPr>
            <p:cNvPr id="97" name="Rektangel 96"/>
            <p:cNvSpPr/>
            <p:nvPr/>
          </p:nvSpPr>
          <p:spPr>
            <a:xfrm>
              <a:off x="5568434" y="3371587"/>
              <a:ext cx="686977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98" name="TekstSylinder 97">
              <a:hlinkClick r:id="rId13" action="ppaction://hlinksldjump"/>
            </p:cNvPr>
            <p:cNvSpPr txBox="1"/>
            <p:nvPr/>
          </p:nvSpPr>
          <p:spPr>
            <a:xfrm>
              <a:off x="5559978" y="3372513"/>
              <a:ext cx="700247" cy="6309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samfunns- 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og utdannings-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vitskap</a:t>
              </a:r>
              <a:endParaRPr lang="nb-NO" sz="70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Rektangel 84"/>
            <p:cNvSpPr/>
            <p:nvPr/>
          </p:nvSpPr>
          <p:spPr>
            <a:xfrm>
              <a:off x="520330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86" name="TekstSylinder 85">
              <a:hlinkClick r:id="rId8" action="ppaction://hlinksldjump"/>
            </p:cNvPr>
            <p:cNvSpPr txBox="1"/>
            <p:nvPr/>
          </p:nvSpPr>
          <p:spPr>
            <a:xfrm>
              <a:off x="485290" y="3478684"/>
              <a:ext cx="7034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Viserektor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 i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Gjøvik</a:t>
              </a:r>
            </a:p>
          </p:txBody>
        </p:sp>
        <p:sp>
          <p:nvSpPr>
            <p:cNvPr id="88" name="Rektangel 87"/>
            <p:cNvSpPr/>
            <p:nvPr/>
          </p:nvSpPr>
          <p:spPr>
            <a:xfrm>
              <a:off x="8034482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89" name="TekstSylinder 88">
              <a:hlinkClick r:id="rId12" action="ppaction://hlinksldjump"/>
            </p:cNvPr>
            <p:cNvSpPr txBox="1"/>
            <p:nvPr/>
          </p:nvSpPr>
          <p:spPr>
            <a:xfrm>
              <a:off x="8002677" y="3480601"/>
              <a:ext cx="7090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Viserektor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 i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Ålesund</a:t>
              </a:r>
            </a:p>
          </p:txBody>
        </p:sp>
      </p:grpSp>
      <p:grpSp>
        <p:nvGrpSpPr>
          <p:cNvPr id="81" name="Gruppe 80">
            <a:extLst>
              <a:ext uri="{FF2B5EF4-FFF2-40B4-BE49-F238E27FC236}">
                <a16:creationId xmlns:a16="http://schemas.microsoft.com/office/drawing/2014/main" id="{F165DBB2-FA27-7E49-8DAB-D1CCD0E09B3C}"/>
              </a:ext>
            </a:extLst>
          </p:cNvPr>
          <p:cNvGrpSpPr/>
          <p:nvPr/>
        </p:nvGrpSpPr>
        <p:grpSpPr>
          <a:xfrm>
            <a:off x="1254961" y="3846696"/>
            <a:ext cx="633244" cy="397316"/>
            <a:chOff x="1254961" y="4259177"/>
            <a:chExt cx="633244" cy="397316"/>
          </a:xfrm>
        </p:grpSpPr>
        <p:cxnSp>
          <p:nvCxnSpPr>
            <p:cNvPr id="82" name="Rett linje 81">
              <a:extLst>
                <a:ext uri="{FF2B5EF4-FFF2-40B4-BE49-F238E27FC236}">
                  <a16:creationId xmlns:a16="http://schemas.microsoft.com/office/drawing/2014/main" id="{DBEAC42A-B3F2-1C47-B1BC-7F7BABDADCEA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kstSylinder 82">
              <a:extLst>
                <a:ext uri="{FF2B5EF4-FFF2-40B4-BE49-F238E27FC236}">
                  <a16:creationId xmlns:a16="http://schemas.microsoft.com/office/drawing/2014/main" id="{6AEBF98D-E744-954C-824A-765261FD6510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84" name="Gruppe 83">
            <a:extLst>
              <a:ext uri="{FF2B5EF4-FFF2-40B4-BE49-F238E27FC236}">
                <a16:creationId xmlns:a16="http://schemas.microsoft.com/office/drawing/2014/main" id="{E21C1BAB-A219-EA46-93FF-7469CB71F318}"/>
              </a:ext>
            </a:extLst>
          </p:cNvPr>
          <p:cNvGrpSpPr/>
          <p:nvPr/>
        </p:nvGrpSpPr>
        <p:grpSpPr>
          <a:xfrm>
            <a:off x="1971775" y="3846696"/>
            <a:ext cx="633244" cy="397316"/>
            <a:chOff x="1254961" y="4259177"/>
            <a:chExt cx="633244" cy="397316"/>
          </a:xfrm>
        </p:grpSpPr>
        <p:cxnSp>
          <p:nvCxnSpPr>
            <p:cNvPr id="94" name="Rett linje 93">
              <a:extLst>
                <a:ext uri="{FF2B5EF4-FFF2-40B4-BE49-F238E27FC236}">
                  <a16:creationId xmlns:a16="http://schemas.microsoft.com/office/drawing/2014/main" id="{46AC980C-68E2-1E49-B734-2071955CE781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kstSylinder 95">
              <a:extLst>
                <a:ext uri="{FF2B5EF4-FFF2-40B4-BE49-F238E27FC236}">
                  <a16:creationId xmlns:a16="http://schemas.microsoft.com/office/drawing/2014/main" id="{46FE7BF2-0A68-4942-9DA0-0ED1385B4B82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1" name="Gruppe 100">
            <a:extLst>
              <a:ext uri="{FF2B5EF4-FFF2-40B4-BE49-F238E27FC236}">
                <a16:creationId xmlns:a16="http://schemas.microsoft.com/office/drawing/2014/main" id="{1092AF27-23D0-6A4C-BC8C-CA2FDBC90858}"/>
              </a:ext>
            </a:extLst>
          </p:cNvPr>
          <p:cNvGrpSpPr/>
          <p:nvPr/>
        </p:nvGrpSpPr>
        <p:grpSpPr>
          <a:xfrm>
            <a:off x="2707878" y="3846696"/>
            <a:ext cx="633244" cy="397316"/>
            <a:chOff x="1254961" y="4259177"/>
            <a:chExt cx="633244" cy="397316"/>
          </a:xfrm>
        </p:grpSpPr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31A1BE76-8EDB-C645-A064-46CE2E8DCFDD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kstSylinder 124">
              <a:extLst>
                <a:ext uri="{FF2B5EF4-FFF2-40B4-BE49-F238E27FC236}">
                  <a16:creationId xmlns:a16="http://schemas.microsoft.com/office/drawing/2014/main" id="{86EFC775-22AB-BF46-9138-E491E48A458E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6" name="Gruppe 125">
            <a:extLst>
              <a:ext uri="{FF2B5EF4-FFF2-40B4-BE49-F238E27FC236}">
                <a16:creationId xmlns:a16="http://schemas.microsoft.com/office/drawing/2014/main" id="{76726F84-7341-F74F-A997-BE5E7BDDD2F7}"/>
              </a:ext>
            </a:extLst>
          </p:cNvPr>
          <p:cNvGrpSpPr/>
          <p:nvPr/>
        </p:nvGrpSpPr>
        <p:grpSpPr>
          <a:xfrm>
            <a:off x="3405468" y="3846696"/>
            <a:ext cx="633244" cy="397316"/>
            <a:chOff x="1254961" y="4259177"/>
            <a:chExt cx="633244" cy="397316"/>
          </a:xfrm>
        </p:grpSpPr>
        <p:cxnSp>
          <p:nvCxnSpPr>
            <p:cNvPr id="127" name="Rett linje 126">
              <a:extLst>
                <a:ext uri="{FF2B5EF4-FFF2-40B4-BE49-F238E27FC236}">
                  <a16:creationId xmlns:a16="http://schemas.microsoft.com/office/drawing/2014/main" id="{4C59EE1B-3C03-5144-8CA5-A644946087D4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kstSylinder 127">
              <a:extLst>
                <a:ext uri="{FF2B5EF4-FFF2-40B4-BE49-F238E27FC236}">
                  <a16:creationId xmlns:a16="http://schemas.microsoft.com/office/drawing/2014/main" id="{E6F5899C-C0C3-FA48-9712-B033AFE3CF59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9" name="Gruppe 128">
            <a:extLst>
              <a:ext uri="{FF2B5EF4-FFF2-40B4-BE49-F238E27FC236}">
                <a16:creationId xmlns:a16="http://schemas.microsoft.com/office/drawing/2014/main" id="{A667CCED-B7CB-1C46-AABC-24D9EF49D39E}"/>
              </a:ext>
            </a:extLst>
          </p:cNvPr>
          <p:cNvGrpSpPr/>
          <p:nvPr/>
        </p:nvGrpSpPr>
        <p:grpSpPr>
          <a:xfrm>
            <a:off x="4126894" y="3846696"/>
            <a:ext cx="633244" cy="397316"/>
            <a:chOff x="1254961" y="4259177"/>
            <a:chExt cx="633244" cy="397316"/>
          </a:xfrm>
        </p:grpSpPr>
        <p:cxnSp>
          <p:nvCxnSpPr>
            <p:cNvPr id="130" name="Rett linje 129">
              <a:extLst>
                <a:ext uri="{FF2B5EF4-FFF2-40B4-BE49-F238E27FC236}">
                  <a16:creationId xmlns:a16="http://schemas.microsoft.com/office/drawing/2014/main" id="{1799E34D-2AAC-B940-A8BF-0B32A763FDF0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kstSylinder 130">
              <a:extLst>
                <a:ext uri="{FF2B5EF4-FFF2-40B4-BE49-F238E27FC236}">
                  <a16:creationId xmlns:a16="http://schemas.microsoft.com/office/drawing/2014/main" id="{D4C90C48-65B3-F14B-8C1C-AD7EDB03B401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2" name="Gruppe 131">
            <a:extLst>
              <a:ext uri="{FF2B5EF4-FFF2-40B4-BE49-F238E27FC236}">
                <a16:creationId xmlns:a16="http://schemas.microsoft.com/office/drawing/2014/main" id="{DFF1234E-8C76-1742-9AFC-47CE070221B0}"/>
              </a:ext>
            </a:extLst>
          </p:cNvPr>
          <p:cNvGrpSpPr/>
          <p:nvPr/>
        </p:nvGrpSpPr>
        <p:grpSpPr>
          <a:xfrm>
            <a:off x="4842701" y="3846696"/>
            <a:ext cx="633244" cy="397316"/>
            <a:chOff x="1254961" y="4259177"/>
            <a:chExt cx="633244" cy="397316"/>
          </a:xfrm>
        </p:grpSpPr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95857DB7-6ED2-154D-A047-1BBEF5D757BF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kstSylinder 133">
              <a:extLst>
                <a:ext uri="{FF2B5EF4-FFF2-40B4-BE49-F238E27FC236}">
                  <a16:creationId xmlns:a16="http://schemas.microsoft.com/office/drawing/2014/main" id="{84D2C5E7-C88E-AA44-A508-31E70003B196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5" name="Gruppe 134">
            <a:extLst>
              <a:ext uri="{FF2B5EF4-FFF2-40B4-BE49-F238E27FC236}">
                <a16:creationId xmlns:a16="http://schemas.microsoft.com/office/drawing/2014/main" id="{C86CA9BD-FA58-9A4A-B571-C0E0D092F4B5}"/>
              </a:ext>
            </a:extLst>
          </p:cNvPr>
          <p:cNvGrpSpPr/>
          <p:nvPr/>
        </p:nvGrpSpPr>
        <p:grpSpPr>
          <a:xfrm>
            <a:off x="5570887" y="3846696"/>
            <a:ext cx="633244" cy="397316"/>
            <a:chOff x="1254961" y="4259177"/>
            <a:chExt cx="633244" cy="397316"/>
          </a:xfrm>
        </p:grpSpPr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37DF1036-AEA8-3D47-AD6E-425DDD155EB8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kstSylinder 136">
              <a:extLst>
                <a:ext uri="{FF2B5EF4-FFF2-40B4-BE49-F238E27FC236}">
                  <a16:creationId xmlns:a16="http://schemas.microsoft.com/office/drawing/2014/main" id="{4E784FB0-C34C-8F47-A91D-C842ADA127FB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8" name="Gruppe 137">
            <a:extLst>
              <a:ext uri="{FF2B5EF4-FFF2-40B4-BE49-F238E27FC236}">
                <a16:creationId xmlns:a16="http://schemas.microsoft.com/office/drawing/2014/main" id="{73ADCC2E-D379-FA4A-81E7-B640B5689DD0}"/>
              </a:ext>
            </a:extLst>
          </p:cNvPr>
          <p:cNvGrpSpPr/>
          <p:nvPr/>
        </p:nvGrpSpPr>
        <p:grpSpPr>
          <a:xfrm>
            <a:off x="6332997" y="3846696"/>
            <a:ext cx="633244" cy="397316"/>
            <a:chOff x="1254961" y="4259177"/>
            <a:chExt cx="633244" cy="397316"/>
          </a:xfrm>
        </p:grpSpPr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CDF5321A-848F-A14C-93BC-CE90C3F4AA83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kstSylinder 139">
              <a:extLst>
                <a:ext uri="{FF2B5EF4-FFF2-40B4-BE49-F238E27FC236}">
                  <a16:creationId xmlns:a16="http://schemas.microsoft.com/office/drawing/2014/main" id="{F797FA79-F99C-4640-9BED-8CE2A508533A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1" name="Gruppe 140">
            <a:extLst>
              <a:ext uri="{FF2B5EF4-FFF2-40B4-BE49-F238E27FC236}">
                <a16:creationId xmlns:a16="http://schemas.microsoft.com/office/drawing/2014/main" id="{FD9263B9-ED6D-3D4F-9184-4DE140D1521E}"/>
              </a:ext>
            </a:extLst>
          </p:cNvPr>
          <p:cNvGrpSpPr/>
          <p:nvPr/>
        </p:nvGrpSpPr>
        <p:grpSpPr>
          <a:xfrm>
            <a:off x="7273911" y="3846696"/>
            <a:ext cx="633244" cy="397316"/>
            <a:chOff x="1254961" y="4259177"/>
            <a:chExt cx="633244" cy="397316"/>
          </a:xfrm>
        </p:grpSpPr>
        <p:cxnSp>
          <p:nvCxnSpPr>
            <p:cNvPr id="142" name="Rett linje 141">
              <a:extLst>
                <a:ext uri="{FF2B5EF4-FFF2-40B4-BE49-F238E27FC236}">
                  <a16:creationId xmlns:a16="http://schemas.microsoft.com/office/drawing/2014/main" id="{43768C6A-1297-8A49-BA9B-BC7D155256E5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kstSylinder 142">
              <a:extLst>
                <a:ext uri="{FF2B5EF4-FFF2-40B4-BE49-F238E27FC236}">
                  <a16:creationId xmlns:a16="http://schemas.microsoft.com/office/drawing/2014/main" id="{571A90AF-7B1E-384F-BD3F-673F949BBD4B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46" name="TekstSylinder 145">
            <a:extLst>
              <a:ext uri="{FF2B5EF4-FFF2-40B4-BE49-F238E27FC236}">
                <a16:creationId xmlns:a16="http://schemas.microsoft.com/office/drawing/2014/main" id="{EC105F4E-0A21-2242-9506-2E400C6789F0}"/>
              </a:ext>
            </a:extLst>
          </p:cNvPr>
          <p:cNvSpPr txBox="1"/>
          <p:nvPr/>
        </p:nvSpPr>
        <p:spPr>
          <a:xfrm>
            <a:off x="297668" y="4212010"/>
            <a:ext cx="854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-------------------</a:t>
            </a:r>
          </a:p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55 INSTITUTT</a:t>
            </a:r>
          </a:p>
        </p:txBody>
      </p:sp>
    </p:spTree>
    <p:extLst>
      <p:ext uri="{BB962C8B-B14F-4D97-AF65-F5344CB8AC3E}">
        <p14:creationId xmlns:p14="http://schemas.microsoft.com/office/powerpoint/2010/main" val="156137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375489"/>
            <a:ext cx="9144000" cy="71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1" name="TekstSylinder 20"/>
          <p:cNvSpPr txBox="1"/>
          <p:nvPr/>
        </p:nvSpPr>
        <p:spPr>
          <a:xfrm>
            <a:off x="4262766" y="113757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Rektor NTNU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2"/>
              </a:rPr>
              <a:t>Anne Borg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461369" y="527461"/>
            <a:ext cx="18038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spc="-23" dirty="0">
                <a:latin typeface="Arial" charset="0"/>
                <a:ea typeface="Arial" charset="0"/>
                <a:cs typeface="Arial" charset="0"/>
              </a:rPr>
              <a:t>NTNUs leiing </a:t>
            </a:r>
            <a:endParaRPr lang="nb-NO" sz="1200" spc="-23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" name="Bilde 50">
            <a:extLst>
              <a:ext uri="{FF2B5EF4-FFF2-40B4-BE49-F238E27FC236}">
                <a16:creationId xmlns:a16="http://schemas.microsoft.com/office/drawing/2014/main" id="{6048C3BA-BB45-7F42-B693-A6321162B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29"/>
                    </a14:imgEffect>
                    <a14:imgEffect>
                      <a14:saturation sat="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219" y="357071"/>
            <a:ext cx="752415" cy="752415"/>
          </a:xfrm>
          <a:prstGeom prst="ellipse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1073A28-D2E9-944C-B7C4-F6A4D02D3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63" y="604599"/>
            <a:ext cx="2970126" cy="253951"/>
          </a:xfrm>
          <a:prstGeom prst="rect">
            <a:avLst/>
          </a:prstGeom>
        </p:spPr>
      </p:pic>
      <p:pic>
        <p:nvPicPr>
          <p:cNvPr id="2" name="Bilde 48" descr="Et bilde som inneholder person, innendørs, ung, smilende&#10;&#10;Automatisk generert beskrivelse">
            <a:extLst>
              <a:ext uri="{FF2B5EF4-FFF2-40B4-BE49-F238E27FC236}">
                <a16:creationId xmlns:a16="http://schemas.microsoft.com/office/drawing/2014/main" id="{315CC4BF-60DB-4FBD-C901-644DFDE8DE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79" t="14316" r="3157" b="2121"/>
          <a:stretch/>
        </p:blipFill>
        <p:spPr>
          <a:xfrm>
            <a:off x="5769530" y="3057335"/>
            <a:ext cx="729610" cy="7296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pic>
        <p:nvPicPr>
          <p:cNvPr id="5" name="Bilde 49">
            <a:extLst>
              <a:ext uri="{FF2B5EF4-FFF2-40B4-BE49-F238E27FC236}">
                <a16:creationId xmlns:a16="http://schemas.microsoft.com/office/drawing/2014/main" id="{E406D31F-C76E-1417-D9F1-C2796EBB1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4141" y="1649731"/>
            <a:ext cx="729611" cy="729609"/>
          </a:xfrm>
          <a:prstGeom prst="ellipse">
            <a:avLst/>
          </a:prstGeom>
        </p:spPr>
      </p:pic>
      <p:grpSp>
        <p:nvGrpSpPr>
          <p:cNvPr id="6" name="Gruppe 52">
            <a:extLst>
              <a:ext uri="{FF2B5EF4-FFF2-40B4-BE49-F238E27FC236}">
                <a16:creationId xmlns:a16="http://schemas.microsoft.com/office/drawing/2014/main" id="{87B2EA37-243A-B217-237F-01B0A6F73689}"/>
              </a:ext>
            </a:extLst>
          </p:cNvPr>
          <p:cNvGrpSpPr/>
          <p:nvPr/>
        </p:nvGrpSpPr>
        <p:grpSpPr>
          <a:xfrm>
            <a:off x="258052" y="3080000"/>
            <a:ext cx="719150" cy="1240878"/>
            <a:chOff x="258052" y="3080000"/>
            <a:chExt cx="719150" cy="1240878"/>
          </a:xfrm>
        </p:grpSpPr>
        <p:pic>
          <p:nvPicPr>
            <p:cNvPr id="7" name="Bilde 53">
              <a:extLst>
                <a:ext uri="{FF2B5EF4-FFF2-40B4-BE49-F238E27FC236}">
                  <a16:creationId xmlns:a16="http://schemas.microsoft.com/office/drawing/2014/main" id="{03FEFAB2-AB2C-8F7A-E48A-7A82E7E82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/>
            <a:stretch/>
          </p:blipFill>
          <p:spPr>
            <a:xfrm>
              <a:off x="258052" y="3080000"/>
              <a:ext cx="706945" cy="706945"/>
            </a:xfrm>
            <a:prstGeom prst="ellipse">
              <a:avLst/>
            </a:prstGeom>
          </p:spPr>
        </p:pic>
        <p:sp>
          <p:nvSpPr>
            <p:cNvPr id="8" name="TekstSylinder 54">
              <a:extLst>
                <a:ext uri="{FF2B5EF4-FFF2-40B4-BE49-F238E27FC236}">
                  <a16:creationId xmlns:a16="http://schemas.microsoft.com/office/drawing/2014/main" id="{338ACE6F-0602-9D09-29F2-A569C798DB80}"/>
                </a:ext>
              </a:extLst>
            </p:cNvPr>
            <p:cNvSpPr txBox="1"/>
            <p:nvPr/>
          </p:nvSpPr>
          <p:spPr>
            <a:xfrm>
              <a:off x="281179" y="3859213"/>
              <a:ext cx="696023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nb-NO" sz="600" dirty="0">
                  <a:latin typeface="Arial"/>
                  <a:ea typeface="Arial" charset="0"/>
                  <a:cs typeface="Arial"/>
                </a:rPr>
                <a:t>Viserektor i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/>
                  <a:ea typeface="Arial" charset="0"/>
                  <a:cs typeface="Arial"/>
                </a:rPr>
                <a:t>Gjøvik</a:t>
              </a:r>
            </a:p>
            <a:p>
              <a:pPr algn="ctr"/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Gro Iren</a:t>
              </a:r>
              <a:endParaRPr lang="nb-NO" sz="600" b="1" dirty="0" err="1">
                <a:latin typeface="Arial"/>
                <a:ea typeface="Arial" charset="0"/>
                <a:cs typeface="Arial" charset="0"/>
              </a:endParaRPr>
            </a:p>
            <a:p>
              <a:pPr algn="ctr"/>
              <a:r>
                <a:rPr lang="nb-NO" sz="600" b="1" dirty="0" err="1">
                  <a:latin typeface="Arial"/>
                  <a:ea typeface="Arial" charset="0"/>
                  <a:cs typeface="Arial"/>
                  <a:hlinkClick r:id="" action="ppaction://noaction"/>
                </a:rPr>
                <a:t>Kvanli</a:t>
              </a:r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 Dæhlin</a:t>
              </a:r>
              <a:endParaRPr lang="nb-NO" sz="600" b="1" dirty="0">
                <a:latin typeface="Arial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uppe 66">
            <a:extLst>
              <a:ext uri="{FF2B5EF4-FFF2-40B4-BE49-F238E27FC236}">
                <a16:creationId xmlns:a16="http://schemas.microsoft.com/office/drawing/2014/main" id="{70720D5F-25DA-174C-8CCB-EF974AD300C2}"/>
              </a:ext>
            </a:extLst>
          </p:cNvPr>
          <p:cNvGrpSpPr/>
          <p:nvPr/>
        </p:nvGrpSpPr>
        <p:grpSpPr>
          <a:xfrm>
            <a:off x="8157689" y="3066148"/>
            <a:ext cx="721948" cy="1234378"/>
            <a:chOff x="8157689" y="3066148"/>
            <a:chExt cx="721948" cy="1234378"/>
          </a:xfrm>
        </p:grpSpPr>
        <p:sp>
          <p:nvSpPr>
            <p:cNvPr id="11" name="TekstSylinder 70">
              <a:extLst>
                <a:ext uri="{FF2B5EF4-FFF2-40B4-BE49-F238E27FC236}">
                  <a16:creationId xmlns:a16="http://schemas.microsoft.com/office/drawing/2014/main" id="{4ECC4DAA-70C0-C4B9-BEE6-0580DAA9294E}"/>
                </a:ext>
              </a:extLst>
            </p:cNvPr>
            <p:cNvSpPr txBox="1"/>
            <p:nvPr/>
          </p:nvSpPr>
          <p:spPr>
            <a:xfrm>
              <a:off x="8215513" y="3838861"/>
              <a:ext cx="641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Viserektor i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Ålesund</a:t>
              </a:r>
            </a:p>
            <a:p>
              <a:pPr algn="ctr"/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  <a:t>Anne Lise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  <a:t>Sagen Major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2" name="Bilde 72">
              <a:extLst>
                <a:ext uri="{FF2B5EF4-FFF2-40B4-BE49-F238E27FC236}">
                  <a16:creationId xmlns:a16="http://schemas.microsoft.com/office/drawing/2014/main" id="{18D21492-514C-53D2-DB77-40BFC099F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1463" t="1050" r="768" b="14562"/>
            <a:stretch/>
          </p:blipFill>
          <p:spPr>
            <a:xfrm>
              <a:off x="8157689" y="3066148"/>
              <a:ext cx="721948" cy="721948"/>
            </a:xfrm>
            <a:prstGeom prst="ellipse">
              <a:avLst/>
            </a:prstGeom>
          </p:spPr>
        </p:pic>
      </p:grpSp>
      <p:grpSp>
        <p:nvGrpSpPr>
          <p:cNvPr id="13" name="Gruppe 73">
            <a:extLst>
              <a:ext uri="{FF2B5EF4-FFF2-40B4-BE49-F238E27FC236}">
                <a16:creationId xmlns:a16="http://schemas.microsoft.com/office/drawing/2014/main" id="{A17A1B1A-78B1-6E16-4AD2-1007A6C807D9}"/>
              </a:ext>
            </a:extLst>
          </p:cNvPr>
          <p:cNvGrpSpPr/>
          <p:nvPr/>
        </p:nvGrpSpPr>
        <p:grpSpPr>
          <a:xfrm>
            <a:off x="4226462" y="3059178"/>
            <a:ext cx="778445" cy="1448599"/>
            <a:chOff x="4226462" y="3059178"/>
            <a:chExt cx="778445" cy="1448599"/>
          </a:xfrm>
        </p:grpSpPr>
        <p:sp>
          <p:nvSpPr>
            <p:cNvPr id="14" name="TekstSylinder 75">
              <a:extLst>
                <a:ext uri="{FF2B5EF4-FFF2-40B4-BE49-F238E27FC236}">
                  <a16:creationId xmlns:a16="http://schemas.microsoft.com/office/drawing/2014/main" id="{04225719-C7E4-44EC-D1C3-8ED5E40784C7}"/>
                </a:ext>
              </a:extLst>
            </p:cNvPr>
            <p:cNvSpPr txBox="1"/>
            <p:nvPr/>
          </p:nvSpPr>
          <p:spPr>
            <a:xfrm>
              <a:off x="4226462" y="3861446"/>
              <a:ext cx="778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Fakultet for  medisin og helsevitenskap (MH), Dekan</a:t>
              </a:r>
              <a:r>
                <a:rPr lang="nb-NO" sz="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3"/>
                </a:rPr>
                <a:t>Siri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13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3"/>
                </a:rPr>
                <a:t>Forsmo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5" name="Bilde 85">
              <a:extLst>
                <a:ext uri="{FF2B5EF4-FFF2-40B4-BE49-F238E27FC236}">
                  <a16:creationId xmlns:a16="http://schemas.microsoft.com/office/drawing/2014/main" id="{F971C560-9CA5-CCEC-C909-EFA9E6681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6400" t="4259" r="23128" b="20128"/>
            <a:stretch/>
          </p:blipFill>
          <p:spPr>
            <a:xfrm>
              <a:off x="4229626" y="3059178"/>
              <a:ext cx="724982" cy="724980"/>
            </a:xfrm>
            <a:prstGeom prst="ellipse">
              <a:avLst/>
            </a:prstGeom>
          </p:spPr>
        </p:pic>
      </p:grpSp>
      <p:grpSp>
        <p:nvGrpSpPr>
          <p:cNvPr id="16" name="Gruppe 86">
            <a:extLst>
              <a:ext uri="{FF2B5EF4-FFF2-40B4-BE49-F238E27FC236}">
                <a16:creationId xmlns:a16="http://schemas.microsoft.com/office/drawing/2014/main" id="{33F9B638-3C83-D03B-1930-3065996A5E1F}"/>
              </a:ext>
            </a:extLst>
          </p:cNvPr>
          <p:cNvGrpSpPr/>
          <p:nvPr/>
        </p:nvGrpSpPr>
        <p:grpSpPr>
          <a:xfrm>
            <a:off x="1043058" y="3061575"/>
            <a:ext cx="738781" cy="1443969"/>
            <a:chOff x="3378654" y="3061575"/>
            <a:chExt cx="738781" cy="1443969"/>
          </a:xfrm>
        </p:grpSpPr>
        <p:sp>
          <p:nvSpPr>
            <p:cNvPr id="17" name="TekstSylinder 87">
              <a:extLst>
                <a:ext uri="{FF2B5EF4-FFF2-40B4-BE49-F238E27FC236}">
                  <a16:creationId xmlns:a16="http://schemas.microsoft.com/office/drawing/2014/main" id="{831292D1-03C0-77AC-24E9-E6B89EC96A7B}"/>
                </a:ext>
              </a:extLst>
            </p:cNvPr>
            <p:cNvSpPr txBox="1"/>
            <p:nvPr/>
          </p:nvSpPr>
          <p:spPr>
            <a:xfrm>
              <a:off x="3388079" y="3859213"/>
              <a:ext cx="72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Det humanistiske </a:t>
              </a:r>
              <a:br>
                <a:rPr lang="nb-NO" sz="6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fakultet (HF),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Dekan</a:t>
              </a:r>
              <a:r>
                <a:rPr lang="nb-NO" sz="600" b="1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6"/>
                </a:rPr>
                <a:t>Anne Kristine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  <a:hlinkClick r:id="rId16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6"/>
                </a:rPr>
                <a:t>Børresen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8" name="Bilde 88">
              <a:extLst>
                <a:ext uri="{FF2B5EF4-FFF2-40B4-BE49-F238E27FC236}">
                  <a16:creationId xmlns:a16="http://schemas.microsoft.com/office/drawing/2014/main" id="{2978246E-3260-9821-716B-3B7518A41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  <a14:imgEffect>
                        <a14:brightnessContrast bright="15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8654" y="3061575"/>
              <a:ext cx="723249" cy="723248"/>
            </a:xfrm>
            <a:prstGeom prst="ellipse">
              <a:avLst/>
            </a:prstGeom>
          </p:spPr>
        </p:pic>
      </p:grpSp>
      <p:sp>
        <p:nvSpPr>
          <p:cNvPr id="19" name="TekstSylinder 89">
            <a:extLst>
              <a:ext uri="{FF2B5EF4-FFF2-40B4-BE49-F238E27FC236}">
                <a16:creationId xmlns:a16="http://schemas.microsoft.com/office/drawing/2014/main" id="{DBD5DFC9-C77D-80D6-D6D0-D681408D6CD9}"/>
              </a:ext>
            </a:extLst>
          </p:cNvPr>
          <p:cNvSpPr txBox="1"/>
          <p:nvPr/>
        </p:nvSpPr>
        <p:spPr>
          <a:xfrm>
            <a:off x="5004907" y="3849666"/>
            <a:ext cx="70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Fakultet for 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naturvitenskap (NV), Dekan 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19"/>
              </a:rPr>
              <a:t>Øyvind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19"/>
              </a:rPr>
            </a:br>
            <a:r>
              <a:rPr lang="nb-NO" sz="600" b="1" err="1">
                <a:latin typeface="Arial" charset="0"/>
                <a:ea typeface="Arial" charset="0"/>
                <a:cs typeface="Arial" charset="0"/>
                <a:hlinkClick r:id="rId19"/>
              </a:rPr>
              <a:t>Weiby</a:t>
            </a:r>
            <a:endParaRPr lang="nb-NO" sz="600" b="1">
              <a:latin typeface="Arial" charset="0"/>
              <a:ea typeface="Arial" charset="0"/>
              <a:cs typeface="Arial" charset="0"/>
              <a:hlinkClick r:id="" action="ppaction://noaction"/>
            </a:endParaRP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" action="ppaction://noaction"/>
              </a:rPr>
              <a:t>Gregersen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Sylinder 90">
            <a:extLst>
              <a:ext uri="{FF2B5EF4-FFF2-40B4-BE49-F238E27FC236}">
                <a16:creationId xmlns:a16="http://schemas.microsoft.com/office/drawing/2014/main" id="{BD2AD93E-3CCD-53E4-4E59-3B558E75E9D0}"/>
              </a:ext>
            </a:extLst>
          </p:cNvPr>
          <p:cNvSpPr txBox="1"/>
          <p:nvPr/>
        </p:nvSpPr>
        <p:spPr>
          <a:xfrm>
            <a:off x="5711884" y="3849666"/>
            <a:ext cx="86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Fakultet for samfunns- 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og utdannings-vitenskap (SU),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Konstituert dekan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0"/>
              </a:rPr>
              <a:t>Tine Arntzen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20"/>
              </a:rPr>
            </a:br>
            <a:r>
              <a:rPr lang="nb-NO" sz="600" b="1" dirty="0" err="1">
                <a:latin typeface="Arial" charset="0"/>
                <a:ea typeface="Arial" charset="0"/>
                <a:cs typeface="Arial" charset="0"/>
                <a:hlinkClick r:id="rId20"/>
              </a:rPr>
              <a:t>Hestbek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Sylinder 91">
            <a:extLst>
              <a:ext uri="{FF2B5EF4-FFF2-40B4-BE49-F238E27FC236}">
                <a16:creationId xmlns:a16="http://schemas.microsoft.com/office/drawing/2014/main" id="{C35CC55C-3C2C-3440-C5A3-8BA98D3AE6BC}"/>
              </a:ext>
            </a:extLst>
          </p:cNvPr>
          <p:cNvSpPr txBox="1"/>
          <p:nvPr/>
        </p:nvSpPr>
        <p:spPr>
          <a:xfrm>
            <a:off x="3392658" y="3863131"/>
            <a:ext cx="73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Fakultet for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ingeniør-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vitenskap (IV), Dekan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  <a:t>Olav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1"/>
              </a:rPr>
              <a:t>Bolland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Sylinder 92">
            <a:extLst>
              <a:ext uri="{FF2B5EF4-FFF2-40B4-BE49-F238E27FC236}">
                <a16:creationId xmlns:a16="http://schemas.microsoft.com/office/drawing/2014/main" id="{0EC6EA51-549D-825B-CAD1-DE8250E5673A}"/>
              </a:ext>
            </a:extLst>
          </p:cNvPr>
          <p:cNvSpPr txBox="1"/>
          <p:nvPr/>
        </p:nvSpPr>
        <p:spPr>
          <a:xfrm>
            <a:off x="2633870" y="3863689"/>
            <a:ext cx="714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Fakultet for 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informasjons-teknologi og elektroteknikk (IE), Dekan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22"/>
              </a:rPr>
              <a:t>Ingrid Schjølberg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uppe 93">
            <a:extLst>
              <a:ext uri="{FF2B5EF4-FFF2-40B4-BE49-F238E27FC236}">
                <a16:creationId xmlns:a16="http://schemas.microsoft.com/office/drawing/2014/main" id="{E094E2AE-2063-8B1D-EAE6-A8C4C2C13764}"/>
              </a:ext>
            </a:extLst>
          </p:cNvPr>
          <p:cNvGrpSpPr/>
          <p:nvPr/>
        </p:nvGrpSpPr>
        <p:grpSpPr>
          <a:xfrm>
            <a:off x="6581810" y="3059566"/>
            <a:ext cx="724982" cy="1333293"/>
            <a:chOff x="6857392" y="3059566"/>
            <a:chExt cx="724982" cy="1333293"/>
          </a:xfrm>
        </p:grpSpPr>
        <p:sp>
          <p:nvSpPr>
            <p:cNvPr id="25" name="TekstSylinder 94">
              <a:extLst>
                <a:ext uri="{FF2B5EF4-FFF2-40B4-BE49-F238E27FC236}">
                  <a16:creationId xmlns:a16="http://schemas.microsoft.com/office/drawing/2014/main" id="{B2E41D0C-C373-F5C9-8ED1-54E727644615}"/>
                </a:ext>
              </a:extLst>
            </p:cNvPr>
            <p:cNvSpPr txBox="1"/>
            <p:nvPr/>
          </p:nvSpPr>
          <p:spPr>
            <a:xfrm>
              <a:off x="6908949" y="3838861"/>
              <a:ext cx="673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Fakultet for 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økonomi (ØK), Dekan </a:t>
              </a:r>
              <a:br>
                <a:rPr lang="nb-NO" sz="6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Monica</a:t>
              </a:r>
            </a:p>
            <a:p>
              <a:pPr algn="ctr"/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Rolfsen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6" name="Bilde 95">
              <a:extLst>
                <a:ext uri="{FF2B5EF4-FFF2-40B4-BE49-F238E27FC236}">
                  <a16:creationId xmlns:a16="http://schemas.microsoft.com/office/drawing/2014/main" id="{2747534B-05DB-666B-9F76-DA217BE36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7392" y="3059566"/>
              <a:ext cx="724982" cy="724982"/>
            </a:xfrm>
            <a:prstGeom prst="ellipse">
              <a:avLst/>
            </a:prstGeom>
          </p:spPr>
        </p:pic>
      </p:grpSp>
      <p:sp>
        <p:nvSpPr>
          <p:cNvPr id="28" name="TekstSylinder 97">
            <a:extLst>
              <a:ext uri="{FF2B5EF4-FFF2-40B4-BE49-F238E27FC236}">
                <a16:creationId xmlns:a16="http://schemas.microsoft.com/office/drawing/2014/main" id="{0808E860-72CA-8AEF-4204-D0695BE7CFF0}"/>
              </a:ext>
            </a:extLst>
          </p:cNvPr>
          <p:cNvSpPr txBox="1"/>
          <p:nvPr/>
        </p:nvSpPr>
        <p:spPr>
          <a:xfrm>
            <a:off x="1863299" y="3854815"/>
            <a:ext cx="770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Fakultet for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 arkitektur og design (AD), Dekan</a:t>
            </a:r>
            <a:r>
              <a:rPr lang="nb-NO" sz="600" b="1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25"/>
              </a:rPr>
              <a:t>Sara Brinch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1" name="Gruppe 99">
            <a:extLst>
              <a:ext uri="{FF2B5EF4-FFF2-40B4-BE49-F238E27FC236}">
                <a16:creationId xmlns:a16="http://schemas.microsoft.com/office/drawing/2014/main" id="{3829E1CE-7656-D121-2828-887A19EA5E11}"/>
              </a:ext>
            </a:extLst>
          </p:cNvPr>
          <p:cNvGrpSpPr/>
          <p:nvPr/>
        </p:nvGrpSpPr>
        <p:grpSpPr>
          <a:xfrm>
            <a:off x="7366816" y="3042735"/>
            <a:ext cx="770571" cy="1534790"/>
            <a:chOff x="7728213" y="3042735"/>
            <a:chExt cx="770571" cy="1534790"/>
          </a:xfrm>
        </p:grpSpPr>
        <p:sp>
          <p:nvSpPr>
            <p:cNvPr id="32" name="TekstSylinder 100">
              <a:extLst>
                <a:ext uri="{FF2B5EF4-FFF2-40B4-BE49-F238E27FC236}">
                  <a16:creationId xmlns:a16="http://schemas.microsoft.com/office/drawing/2014/main" id="{59FFA636-E9C2-FD3E-F219-ED3955D827AC}"/>
                </a:ext>
              </a:extLst>
            </p:cNvPr>
            <p:cNvSpPr txBox="1"/>
            <p:nvPr/>
          </p:nvSpPr>
          <p:spPr>
            <a:xfrm>
              <a:off x="7728213" y="3838861"/>
              <a:ext cx="770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NTNU Vitenskaps-museet,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Museums-direktør,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26"/>
                </a:rPr>
                <a:t>Hans K.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26"/>
                </a:rPr>
              </a:br>
              <a:r>
                <a:rPr lang="nb-NO" sz="600" b="1" dirty="0" err="1">
                  <a:latin typeface="Arial" charset="0"/>
                  <a:ea typeface="Arial" charset="0"/>
                  <a:cs typeface="Arial" charset="0"/>
                  <a:hlinkClick r:id="rId26"/>
                </a:rPr>
                <a:t>Stenøien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3" name="Bilde 101">
              <a:extLst>
                <a:ext uri="{FF2B5EF4-FFF2-40B4-BE49-F238E27FC236}">
                  <a16:creationId xmlns:a16="http://schemas.microsoft.com/office/drawing/2014/main" id="{57C2D301-6D20-9F49-CBEC-D5DC5693E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737000" y="3042735"/>
              <a:ext cx="736381" cy="736381"/>
            </a:xfrm>
            <a:prstGeom prst="ellipse">
              <a:avLst/>
            </a:prstGeom>
          </p:spPr>
        </p:pic>
      </p:grpSp>
      <p:sp>
        <p:nvSpPr>
          <p:cNvPr id="34" name="TekstSylinder 102">
            <a:extLst>
              <a:ext uri="{FF2B5EF4-FFF2-40B4-BE49-F238E27FC236}">
                <a16:creationId xmlns:a16="http://schemas.microsoft.com/office/drawing/2014/main" id="{A9D36D2A-29FD-E299-0882-63DC8946300E}"/>
              </a:ext>
            </a:extLst>
          </p:cNvPr>
          <p:cNvSpPr txBox="1"/>
          <p:nvPr/>
        </p:nvSpPr>
        <p:spPr>
          <a:xfrm>
            <a:off x="4571279" y="2397811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Prorektor for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Nyskaping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29"/>
              </a:rPr>
              <a:t>Toril A.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29"/>
              </a:rPr>
            </a:br>
            <a:r>
              <a:rPr lang="nb-NO" sz="600" b="1" err="1">
                <a:latin typeface="Arial" charset="0"/>
                <a:ea typeface="Arial" charset="0"/>
                <a:cs typeface="Arial" charset="0"/>
                <a:hlinkClick r:id="rId29"/>
              </a:rPr>
              <a:t>Nagelhus</a:t>
            </a:r>
            <a:r>
              <a:rPr lang="nb-NO" sz="600" b="1">
                <a:latin typeface="Arial" charset="0"/>
                <a:ea typeface="Arial" charset="0"/>
                <a:cs typeface="Arial" charset="0"/>
                <a:hlinkClick r:id="rId29"/>
              </a:rPr>
              <a:t> Hernes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b-NO" sz="6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Gruppe 103">
            <a:extLst>
              <a:ext uri="{FF2B5EF4-FFF2-40B4-BE49-F238E27FC236}">
                <a16:creationId xmlns:a16="http://schemas.microsoft.com/office/drawing/2014/main" id="{E3B18756-1B41-BEDF-F370-1A5D27D9D04D}"/>
              </a:ext>
            </a:extLst>
          </p:cNvPr>
          <p:cNvGrpSpPr/>
          <p:nvPr/>
        </p:nvGrpSpPr>
        <p:grpSpPr>
          <a:xfrm>
            <a:off x="5265141" y="1654239"/>
            <a:ext cx="1160894" cy="1203141"/>
            <a:chOff x="2326367" y="1688614"/>
            <a:chExt cx="1160894" cy="1203141"/>
          </a:xfrm>
        </p:grpSpPr>
        <p:sp>
          <p:nvSpPr>
            <p:cNvPr id="36" name="TekstSylinder 104">
              <a:extLst>
                <a:ext uri="{FF2B5EF4-FFF2-40B4-BE49-F238E27FC236}">
                  <a16:creationId xmlns:a16="http://schemas.microsoft.com/office/drawing/2014/main" id="{C7AA683C-63D8-9FA4-5ECF-DDA68B2785B8}"/>
                </a:ext>
              </a:extLst>
            </p:cNvPr>
            <p:cNvSpPr txBox="1"/>
            <p:nvPr/>
          </p:nvSpPr>
          <p:spPr>
            <a:xfrm>
              <a:off x="2326367" y="2430090"/>
              <a:ext cx="1160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Direktør for</a:t>
              </a:r>
            </a:p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organisasjon og infrastruktur</a:t>
              </a:r>
            </a:p>
            <a:p>
              <a:pPr algn="ctr"/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30"/>
                </a:rPr>
                <a:t>Bjørn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3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30"/>
                </a:rPr>
                <a:t>Haugstad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7" name="Bilde 105">
              <a:extLst>
                <a:ext uri="{FF2B5EF4-FFF2-40B4-BE49-F238E27FC236}">
                  <a16:creationId xmlns:a16="http://schemas.microsoft.com/office/drawing/2014/main" id="{B99A1F2E-B28E-1566-D8C4-DA57EFAC0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49316" t="7530" r="19909" b="46276"/>
            <a:stretch/>
          </p:blipFill>
          <p:spPr>
            <a:xfrm>
              <a:off x="2550689" y="1688614"/>
              <a:ext cx="712247" cy="712247"/>
            </a:xfrm>
            <a:prstGeom prst="ellipse">
              <a:avLst/>
            </a:prstGeom>
          </p:spPr>
        </p:pic>
      </p:grpSp>
      <p:sp>
        <p:nvSpPr>
          <p:cNvPr id="38" name="TekstSylinder 108">
            <a:extLst>
              <a:ext uri="{FF2B5EF4-FFF2-40B4-BE49-F238E27FC236}">
                <a16:creationId xmlns:a16="http://schemas.microsoft.com/office/drawing/2014/main" id="{6C9FEE6E-E2DE-55F6-414B-CD5A7961EBBC}"/>
              </a:ext>
            </a:extLst>
          </p:cNvPr>
          <p:cNvSpPr txBox="1"/>
          <p:nvPr/>
        </p:nvSpPr>
        <p:spPr>
          <a:xfrm>
            <a:off x="2933422" y="2395715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Prorektor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utdanning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33"/>
              </a:rPr>
              <a:t>Marit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33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33"/>
              </a:rPr>
              <a:t>Reitan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Bilde 110">
            <a:extLst>
              <a:ext uri="{FF2B5EF4-FFF2-40B4-BE49-F238E27FC236}">
                <a16:creationId xmlns:a16="http://schemas.microsoft.com/office/drawing/2014/main" id="{275BFD7B-2CCE-A621-9AA7-2BCA2DF1A77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  <a14:imgEffect>
                      <a14:brightnessContrast bright="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699" y="1647622"/>
            <a:ext cx="698745" cy="698745"/>
          </a:xfrm>
          <a:prstGeom prst="ellipse">
            <a:avLst/>
          </a:prstGeom>
        </p:spPr>
      </p:pic>
      <p:pic>
        <p:nvPicPr>
          <p:cNvPr id="40" name="Bilde 112">
            <a:extLst>
              <a:ext uri="{FF2B5EF4-FFF2-40B4-BE49-F238E27FC236}">
                <a16:creationId xmlns:a16="http://schemas.microsoft.com/office/drawing/2014/main" id="{6266326D-993F-0454-CE9B-472CE319B1A4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0"/>
                    </a14:imgEffect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15" y="3042735"/>
            <a:ext cx="744210" cy="744210"/>
          </a:xfrm>
          <a:prstGeom prst="ellipse">
            <a:avLst/>
          </a:prstGeom>
        </p:spPr>
      </p:pic>
      <p:pic>
        <p:nvPicPr>
          <p:cNvPr id="41" name="Bilde 113">
            <a:extLst>
              <a:ext uri="{FF2B5EF4-FFF2-40B4-BE49-F238E27FC236}">
                <a16:creationId xmlns:a16="http://schemas.microsoft.com/office/drawing/2014/main" id="{558322B3-34A2-C70C-257D-2DE19A766C95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0"/>
                    </a14:imgEffect>
                    <a14:imgEffect>
                      <a14:brightnessContrast bright="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93" y="3057168"/>
            <a:ext cx="742125" cy="742125"/>
          </a:xfrm>
          <a:prstGeom prst="ellipse">
            <a:avLst/>
          </a:prstGeom>
        </p:spPr>
      </p:pic>
      <p:pic>
        <p:nvPicPr>
          <p:cNvPr id="42" name="Bilde 115">
            <a:extLst>
              <a:ext uri="{FF2B5EF4-FFF2-40B4-BE49-F238E27FC236}">
                <a16:creationId xmlns:a16="http://schemas.microsoft.com/office/drawing/2014/main" id="{749B4AE0-033E-A96D-23F9-D69807777C95}"/>
              </a:ext>
            </a:extLst>
          </p:cNvPr>
          <p:cNvPicPr>
            <a:picLocks/>
          </p:cNvPicPr>
          <p:nvPr/>
        </p:nvPicPr>
        <p:blipFill rotWithShape="1">
          <a:blip r:embed="rId40"/>
          <a:srcRect l="713" t="6349" r="1505" b="18353"/>
          <a:stretch/>
        </p:blipFill>
        <p:spPr>
          <a:xfrm>
            <a:off x="2656638" y="3059598"/>
            <a:ext cx="723600" cy="723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sp>
        <p:nvSpPr>
          <p:cNvPr id="43" name="TekstSylinder 108">
            <a:extLst>
              <a:ext uri="{FF2B5EF4-FFF2-40B4-BE49-F238E27FC236}">
                <a16:creationId xmlns:a16="http://schemas.microsoft.com/office/drawing/2014/main" id="{2D2C3F33-C6CF-8D49-EA05-19F5CEB708E2}"/>
              </a:ext>
            </a:extLst>
          </p:cNvPr>
          <p:cNvSpPr txBox="1"/>
          <p:nvPr/>
        </p:nvSpPr>
        <p:spPr>
          <a:xfrm>
            <a:off x="3838929" y="2395715"/>
            <a:ext cx="61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Prorektor for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forskning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41"/>
              </a:rPr>
              <a:t>Tor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41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41"/>
              </a:rPr>
              <a:t>Grande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4" name="Picture 4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BCAB7918-D57F-3FC9-998C-90AC29241C4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739812" y="1617235"/>
            <a:ext cx="759492" cy="778479"/>
          </a:xfrm>
          <a:prstGeom prst="rect">
            <a:avLst/>
          </a:prstGeom>
        </p:spPr>
      </p:pic>
      <p:pic>
        <p:nvPicPr>
          <p:cNvPr id="45" name="Bilde 98">
            <a:extLst>
              <a:ext uri="{FF2B5EF4-FFF2-40B4-BE49-F238E27FC236}">
                <a16:creationId xmlns:a16="http://schemas.microsoft.com/office/drawing/2014/main" id="{B38EFA28-74CE-10B5-2D07-31BE31BD34D3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010" t="6619" r="12673" b="29011"/>
          <a:stretch/>
        </p:blipFill>
        <p:spPr>
          <a:xfrm>
            <a:off x="1858455" y="3066148"/>
            <a:ext cx="719393" cy="7297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017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150"/>
          <p:cNvSpPr/>
          <p:nvPr/>
        </p:nvSpPr>
        <p:spPr>
          <a:xfrm>
            <a:off x="182770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Kommunikasjons-avdelinga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Rektangel 152"/>
          <p:cNvSpPr/>
          <p:nvPr/>
        </p:nvSpPr>
        <p:spPr>
          <a:xfrm>
            <a:off x="262146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Dokumenta-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sjonsforvaltning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Rektangel 181"/>
          <p:cNvSpPr/>
          <p:nvPr/>
        </p:nvSpPr>
        <p:spPr>
          <a:xfrm>
            <a:off x="579649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Eiendoms-avdelinga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Rektangel 183"/>
          <p:cNvSpPr/>
          <p:nvPr/>
        </p:nvSpPr>
        <p:spPr>
          <a:xfrm>
            <a:off x="738400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 forsking,</a:t>
            </a:r>
          </a:p>
          <a:p>
            <a:pPr algn="ctr">
              <a:lnSpc>
                <a:spcPts val="9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innovasjon og eksterne</a:t>
            </a:r>
          </a:p>
          <a:p>
            <a:pPr algn="ctr">
              <a:lnSpc>
                <a:spcPts val="900"/>
              </a:lnSpc>
            </a:pP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relasjonar</a:t>
            </a:r>
            <a:endParaRPr lang="nb-NO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500273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Økonomi-avdelinga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240187" y="993908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utdanning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208977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 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verksemdsstyring</a:t>
            </a:r>
            <a:endParaRPr lang="nb-NO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b-NO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103394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HR og HMS -avdelinga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341521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IT-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avdelinga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59025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Universitets-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biblioteket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ktangel 183">
            <a:extLst>
              <a:ext uri="{FF2B5EF4-FFF2-40B4-BE49-F238E27FC236}">
                <a16:creationId xmlns:a16="http://schemas.microsoft.com/office/drawing/2014/main" id="{89BC3F6D-9EA9-2CA2-DE29-9AE5BB125DF1}"/>
              </a:ext>
            </a:extLst>
          </p:cNvPr>
          <p:cNvSpPr/>
          <p:nvPr/>
        </p:nvSpPr>
        <p:spPr>
          <a:xfrm>
            <a:off x="817776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Campusutvikling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kstSylinder 112"/>
          <p:cNvSpPr txBox="1"/>
          <p:nvPr/>
        </p:nvSpPr>
        <p:spPr>
          <a:xfrm>
            <a:off x="2020174" y="505824"/>
            <a:ext cx="503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>
                <a:latin typeface="Arial" charset="0"/>
                <a:ea typeface="Arial" charset="0"/>
                <a:cs typeface="Arial" charset="0"/>
              </a:rPr>
              <a:t>Fellesadministrasjonen og Universitetsbiblioteket</a:t>
            </a:r>
          </a:p>
        </p:txBody>
      </p:sp>
      <p:sp>
        <p:nvSpPr>
          <p:cNvPr id="167" name="TekstSylinder 166"/>
          <p:cNvSpPr txBox="1"/>
          <p:nvPr/>
        </p:nvSpPr>
        <p:spPr>
          <a:xfrm>
            <a:off x="4984706" y="1890326"/>
            <a:ext cx="7382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anskaffelser og innkjøp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" name="TekstSylinder 170"/>
          <p:cNvSpPr txBox="1"/>
          <p:nvPr/>
        </p:nvSpPr>
        <p:spPr>
          <a:xfrm>
            <a:off x="4946396" y="2383265"/>
            <a:ext cx="814841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rekneskap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og prosjektøkonomi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" name="TekstSylinder 171"/>
          <p:cNvSpPr txBox="1"/>
          <p:nvPr/>
        </p:nvSpPr>
        <p:spPr>
          <a:xfrm>
            <a:off x="4921644" y="2858788"/>
            <a:ext cx="864344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økonomitjenester i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fellesadmini-strasjonen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3" name="Rett linje 172"/>
          <p:cNvCxnSpPr>
            <a:cxnSpLocks/>
          </p:cNvCxnSpPr>
          <p:nvPr/>
        </p:nvCxnSpPr>
        <p:spPr>
          <a:xfrm>
            <a:off x="5184960" y="236182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73"/>
          <p:cNvCxnSpPr>
            <a:cxnSpLocks/>
          </p:cNvCxnSpPr>
          <p:nvPr/>
        </p:nvCxnSpPr>
        <p:spPr>
          <a:xfrm>
            <a:off x="5184960" y="28347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ett linje 187"/>
          <p:cNvCxnSpPr>
            <a:cxnSpLocks/>
          </p:cNvCxnSpPr>
          <p:nvPr/>
        </p:nvCxnSpPr>
        <p:spPr>
          <a:xfrm flipH="1">
            <a:off x="5349795" y="1719609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kstSylinder 175"/>
          <p:cNvSpPr txBox="1"/>
          <p:nvPr/>
        </p:nvSpPr>
        <p:spPr>
          <a:xfrm>
            <a:off x="5810908" y="1892556"/>
            <a:ext cx="738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eigedomsdrift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7" name="TekstSylinder 176"/>
          <p:cNvSpPr txBox="1"/>
          <p:nvPr/>
        </p:nvSpPr>
        <p:spPr>
          <a:xfrm>
            <a:off x="5786313" y="2236928"/>
            <a:ext cx="787410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vedlikehald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eigedom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" name="TekstSylinder 177"/>
          <p:cNvSpPr txBox="1"/>
          <p:nvPr/>
        </p:nvSpPr>
        <p:spPr>
          <a:xfrm>
            <a:off x="5727024" y="2691856"/>
            <a:ext cx="905988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eigedomsservice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9" name="Rett linje 178"/>
          <p:cNvCxnSpPr>
            <a:cxnSpLocks/>
          </p:cNvCxnSpPr>
          <p:nvPr/>
        </p:nvCxnSpPr>
        <p:spPr>
          <a:xfrm>
            <a:off x="6010075" y="222779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tt linje 179"/>
          <p:cNvCxnSpPr>
            <a:cxnSpLocks/>
          </p:cNvCxnSpPr>
          <p:nvPr/>
        </p:nvCxnSpPr>
        <p:spPr>
          <a:xfrm>
            <a:off x="6010075" y="269689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tt linje 180"/>
          <p:cNvCxnSpPr>
            <a:cxnSpLocks/>
          </p:cNvCxnSpPr>
          <p:nvPr/>
        </p:nvCxnSpPr>
        <p:spPr>
          <a:xfrm>
            <a:off x="6010075" y="3084260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Rett linje 188"/>
          <p:cNvCxnSpPr/>
          <p:nvPr/>
        </p:nvCxnSpPr>
        <p:spPr>
          <a:xfrm flipH="1">
            <a:off x="6178276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TekstSylinder 177">
            <a:extLst>
              <a:ext uri="{FF2B5EF4-FFF2-40B4-BE49-F238E27FC236}">
                <a16:creationId xmlns:a16="http://schemas.microsoft.com/office/drawing/2014/main" id="{674C46E2-381C-D846-8684-B325498565D2}"/>
              </a:ext>
            </a:extLst>
          </p:cNvPr>
          <p:cNvSpPr txBox="1"/>
          <p:nvPr/>
        </p:nvSpPr>
        <p:spPr>
          <a:xfrm>
            <a:off x="5747847" y="3108912"/>
            <a:ext cx="86434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berekraftig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eigedomsutvikling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TekstSylinder 177">
            <a:extLst>
              <a:ext uri="{FF2B5EF4-FFF2-40B4-BE49-F238E27FC236}">
                <a16:creationId xmlns:a16="http://schemas.microsoft.com/office/drawing/2014/main" id="{6AA0625B-F36C-4241-B352-B26ED3F3F8CD}"/>
              </a:ext>
            </a:extLst>
          </p:cNvPr>
          <p:cNvSpPr txBox="1"/>
          <p:nvPr/>
        </p:nvSpPr>
        <p:spPr>
          <a:xfrm>
            <a:off x="5727024" y="3625921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Eining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støttetenester</a:t>
            </a:r>
            <a:r>
              <a:rPr lang="nb-NO" sz="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eigedomsavdelinga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0" name="Rett linje 180">
            <a:extLst>
              <a:ext uri="{FF2B5EF4-FFF2-40B4-BE49-F238E27FC236}">
                <a16:creationId xmlns:a16="http://schemas.microsoft.com/office/drawing/2014/main" id="{ACCEA7C5-B1FD-6A48-AD96-DDC1B6B58C89}"/>
              </a:ext>
            </a:extLst>
          </p:cNvPr>
          <p:cNvCxnSpPr>
            <a:cxnSpLocks/>
          </p:cNvCxnSpPr>
          <p:nvPr/>
        </p:nvCxnSpPr>
        <p:spPr>
          <a:xfrm>
            <a:off x="6010075" y="356516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kstSylinder 130"/>
          <p:cNvSpPr txBox="1"/>
          <p:nvPr/>
        </p:nvSpPr>
        <p:spPr>
          <a:xfrm>
            <a:off x="219103" y="1903652"/>
            <a:ext cx="811146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 Gjøvik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TekstSylinder 131"/>
          <p:cNvSpPr txBox="1"/>
          <p:nvPr/>
        </p:nvSpPr>
        <p:spPr>
          <a:xfrm>
            <a:off x="188631" y="2298508"/>
            <a:ext cx="849707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 Ålesund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3" name="Rett linje 132"/>
          <p:cNvCxnSpPr>
            <a:cxnSpLocks/>
          </p:cNvCxnSpPr>
          <p:nvPr/>
        </p:nvCxnSpPr>
        <p:spPr>
          <a:xfrm>
            <a:off x="452465" y="2253057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/>
          <p:nvPr/>
        </p:nvCxnSpPr>
        <p:spPr>
          <a:xfrm flipH="1">
            <a:off x="611714" y="1717545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kstSylinder 119"/>
          <p:cNvSpPr txBox="1"/>
          <p:nvPr/>
        </p:nvSpPr>
        <p:spPr>
          <a:xfrm>
            <a:off x="189111" y="2753054"/>
            <a:ext cx="877095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opptak og internasjonale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relasjonar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0" name="Rett linje 139"/>
          <p:cNvCxnSpPr>
            <a:cxnSpLocks/>
          </p:cNvCxnSpPr>
          <p:nvPr/>
        </p:nvCxnSpPr>
        <p:spPr>
          <a:xfrm flipH="1">
            <a:off x="1408934" y="1719417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uppe 189"/>
          <p:cNvGrpSpPr/>
          <p:nvPr/>
        </p:nvGrpSpPr>
        <p:grpSpPr>
          <a:xfrm>
            <a:off x="221780" y="207233"/>
            <a:ext cx="805463" cy="700745"/>
            <a:chOff x="1222160" y="594675"/>
            <a:chExt cx="1067957" cy="929114"/>
          </a:xfrm>
        </p:grpSpPr>
        <p:cxnSp>
          <p:nvCxnSpPr>
            <p:cNvPr id="192" name="Rett linje 191"/>
            <p:cNvCxnSpPr/>
            <p:nvPr/>
          </p:nvCxnSpPr>
          <p:spPr>
            <a:xfrm flipV="1">
              <a:off x="1458042" y="806037"/>
              <a:ext cx="593054" cy="88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ett linje 192"/>
            <p:cNvCxnSpPr/>
            <p:nvPr/>
          </p:nvCxnSpPr>
          <p:spPr>
            <a:xfrm>
              <a:off x="1463381" y="805840"/>
              <a:ext cx="0" cy="2325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tt linje 193"/>
            <p:cNvCxnSpPr/>
            <p:nvPr/>
          </p:nvCxnSpPr>
          <p:spPr>
            <a:xfrm>
              <a:off x="2054055" y="807763"/>
              <a:ext cx="0" cy="2327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ett linje 194"/>
            <p:cNvCxnSpPr/>
            <p:nvPr/>
          </p:nvCxnSpPr>
          <p:spPr>
            <a:xfrm>
              <a:off x="1278013" y="1061141"/>
              <a:ext cx="961011" cy="15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tt linje 195"/>
            <p:cNvCxnSpPr/>
            <p:nvPr/>
          </p:nvCxnSpPr>
          <p:spPr>
            <a:xfrm>
              <a:off x="1279932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tt linje 196"/>
            <p:cNvCxnSpPr/>
            <p:nvPr/>
          </p:nvCxnSpPr>
          <p:spPr>
            <a:xfrm>
              <a:off x="1393625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Rett linje 197"/>
            <p:cNvCxnSpPr/>
            <p:nvPr/>
          </p:nvCxnSpPr>
          <p:spPr>
            <a:xfrm>
              <a:off x="1510147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tt linje 198"/>
            <p:cNvCxnSpPr/>
            <p:nvPr/>
          </p:nvCxnSpPr>
          <p:spPr>
            <a:xfrm>
              <a:off x="1621558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Rett linje 199"/>
            <p:cNvCxnSpPr/>
            <p:nvPr/>
          </p:nvCxnSpPr>
          <p:spPr>
            <a:xfrm>
              <a:off x="1732137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Rett linje 200"/>
            <p:cNvCxnSpPr/>
            <p:nvPr/>
          </p:nvCxnSpPr>
          <p:spPr>
            <a:xfrm>
              <a:off x="2236916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ktangel 201"/>
            <p:cNvSpPr/>
            <p:nvPr/>
          </p:nvSpPr>
          <p:spPr>
            <a:xfrm>
              <a:off x="2013759" y="832021"/>
              <a:ext cx="86675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TekstSylinder 202"/>
            <p:cNvSpPr txBox="1"/>
            <p:nvPr/>
          </p:nvSpPr>
          <p:spPr>
            <a:xfrm>
              <a:off x="1996620" y="832351"/>
              <a:ext cx="117615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ktangel 203"/>
            <p:cNvSpPr/>
            <p:nvPr/>
          </p:nvSpPr>
          <p:spPr>
            <a:xfrm>
              <a:off x="190459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kstSylinder 204"/>
            <p:cNvSpPr txBox="1"/>
            <p:nvPr/>
          </p:nvSpPr>
          <p:spPr>
            <a:xfrm>
              <a:off x="1901334" y="835563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 205"/>
            <p:cNvSpPr/>
            <p:nvPr/>
          </p:nvSpPr>
          <p:spPr>
            <a:xfrm>
              <a:off x="1793645" y="834430"/>
              <a:ext cx="78410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TekstSylinder 206"/>
            <p:cNvSpPr txBox="1"/>
            <p:nvPr/>
          </p:nvSpPr>
          <p:spPr>
            <a:xfrm>
              <a:off x="1789800" y="834430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 207"/>
            <p:cNvSpPr/>
            <p:nvPr/>
          </p:nvSpPr>
          <p:spPr>
            <a:xfrm>
              <a:off x="1672343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kstSylinder 208"/>
            <p:cNvSpPr txBox="1"/>
            <p:nvPr/>
          </p:nvSpPr>
          <p:spPr>
            <a:xfrm>
              <a:off x="1673726" y="837352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 209"/>
            <p:cNvSpPr/>
            <p:nvPr/>
          </p:nvSpPr>
          <p:spPr>
            <a:xfrm>
              <a:off x="1429186" y="834759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TekstSylinder 210"/>
            <p:cNvSpPr txBox="1"/>
            <p:nvPr/>
          </p:nvSpPr>
          <p:spPr>
            <a:xfrm>
              <a:off x="1429185" y="834430"/>
              <a:ext cx="7936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ktangel 211"/>
            <p:cNvSpPr/>
            <p:nvPr/>
          </p:nvSpPr>
          <p:spPr>
            <a:xfrm>
              <a:off x="154876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TekstSylinder 212"/>
            <p:cNvSpPr txBox="1"/>
            <p:nvPr/>
          </p:nvSpPr>
          <p:spPr>
            <a:xfrm>
              <a:off x="1544616" y="835234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4" name="Rett linje 213"/>
            <p:cNvCxnSpPr/>
            <p:nvPr/>
          </p:nvCxnSpPr>
          <p:spPr>
            <a:xfrm>
              <a:off x="1587969" y="806919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Rett linje 214"/>
            <p:cNvCxnSpPr/>
            <p:nvPr/>
          </p:nvCxnSpPr>
          <p:spPr>
            <a:xfrm>
              <a:off x="1710609" y="805710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Rett linje 215"/>
            <p:cNvCxnSpPr/>
            <p:nvPr/>
          </p:nvCxnSpPr>
          <p:spPr>
            <a:xfrm>
              <a:off x="1939507" y="805840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Rett linje 216"/>
            <p:cNvCxnSpPr/>
            <p:nvPr/>
          </p:nvCxnSpPr>
          <p:spPr>
            <a:xfrm>
              <a:off x="1832495" y="805275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Rett linje 217"/>
            <p:cNvCxnSpPr/>
            <p:nvPr/>
          </p:nvCxnSpPr>
          <p:spPr>
            <a:xfrm>
              <a:off x="1711548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tt linje 218"/>
            <p:cNvCxnSpPr/>
            <p:nvPr/>
          </p:nvCxnSpPr>
          <p:spPr>
            <a:xfrm>
              <a:off x="1847482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tt linje 219"/>
            <p:cNvCxnSpPr/>
            <p:nvPr/>
          </p:nvCxnSpPr>
          <p:spPr>
            <a:xfrm>
              <a:off x="195945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tt linje 220"/>
            <p:cNvCxnSpPr/>
            <p:nvPr/>
          </p:nvCxnSpPr>
          <p:spPr>
            <a:xfrm>
              <a:off x="207611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ktangel 221"/>
            <p:cNvSpPr/>
            <p:nvPr/>
          </p:nvSpPr>
          <p:spPr>
            <a:xfrm>
              <a:off x="1246566" y="837147"/>
              <a:ext cx="76500" cy="7988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TekstSylinder 222"/>
            <p:cNvSpPr txBox="1"/>
            <p:nvPr/>
          </p:nvSpPr>
          <p:spPr>
            <a:xfrm>
              <a:off x="1235129" y="835297"/>
              <a:ext cx="9465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TekstSylinder 223"/>
            <p:cNvSpPr txBox="1"/>
            <p:nvPr/>
          </p:nvSpPr>
          <p:spPr>
            <a:xfrm>
              <a:off x="2090690" y="1098860"/>
              <a:ext cx="79759" cy="22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525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cxnSp>
          <p:nvCxnSpPr>
            <p:cNvPr id="225" name="Rett linje 224"/>
            <p:cNvCxnSpPr/>
            <p:nvPr/>
          </p:nvCxnSpPr>
          <p:spPr>
            <a:xfrm flipH="1">
              <a:off x="127476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Rett linje 225"/>
            <p:cNvCxnSpPr/>
            <p:nvPr/>
          </p:nvCxnSpPr>
          <p:spPr>
            <a:xfrm flipH="1">
              <a:off x="205109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Rett linje 226"/>
            <p:cNvCxnSpPr/>
            <p:nvPr/>
          </p:nvCxnSpPr>
          <p:spPr>
            <a:xfrm>
              <a:off x="1274766" y="804864"/>
              <a:ext cx="834" cy="293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Rett linje 227"/>
            <p:cNvCxnSpPr/>
            <p:nvPr/>
          </p:nvCxnSpPr>
          <p:spPr>
            <a:xfrm>
              <a:off x="1466759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Rett linje 228"/>
            <p:cNvCxnSpPr/>
            <p:nvPr/>
          </p:nvCxnSpPr>
          <p:spPr>
            <a:xfrm>
              <a:off x="2057096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ktangel 229"/>
            <p:cNvSpPr/>
            <p:nvPr/>
          </p:nvSpPr>
          <p:spPr>
            <a:xfrm>
              <a:off x="1412241" y="957723"/>
              <a:ext cx="682192" cy="657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cxnSp>
          <p:nvCxnSpPr>
            <p:cNvPr id="231" name="Rett linje 230"/>
            <p:cNvCxnSpPr/>
            <p:nvPr/>
          </p:nvCxnSpPr>
          <p:spPr>
            <a:xfrm>
              <a:off x="2226145" y="805710"/>
              <a:ext cx="0" cy="2749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uppe 231"/>
            <p:cNvGrpSpPr/>
            <p:nvPr/>
          </p:nvGrpSpPr>
          <p:grpSpPr>
            <a:xfrm>
              <a:off x="1342572" y="1087561"/>
              <a:ext cx="101319" cy="435709"/>
              <a:chOff x="2651504" y="4515437"/>
              <a:chExt cx="846052" cy="3638317"/>
            </a:xfrm>
          </p:grpSpPr>
          <p:sp>
            <p:nvSpPr>
              <p:cNvPr id="263" name="Rektangel 262"/>
              <p:cNvSpPr/>
              <p:nvPr/>
            </p:nvSpPr>
            <p:spPr>
              <a:xfrm>
                <a:off x="26532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4" name="TekstSylinder 263">
                <a:hlinkClick r:id="" action="ppaction://noaction"/>
              </p:cNvPr>
              <p:cNvSpPr txBox="1"/>
              <p:nvPr/>
            </p:nvSpPr>
            <p:spPr>
              <a:xfrm>
                <a:off x="2651504" y="4669886"/>
                <a:ext cx="84605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5" name="TekstSylinder 264"/>
              <p:cNvSpPr txBox="1"/>
              <p:nvPr/>
            </p:nvSpPr>
            <p:spPr>
              <a:xfrm>
                <a:off x="2661502" y="5342480"/>
                <a:ext cx="829777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33" name="Rektangel 232"/>
            <p:cNvSpPr/>
            <p:nvPr/>
          </p:nvSpPr>
          <p:spPr>
            <a:xfrm>
              <a:off x="2038995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sp>
          <p:nvSpPr>
            <p:cNvPr id="234" name="Rektangel 233"/>
            <p:cNvSpPr/>
            <p:nvPr/>
          </p:nvSpPr>
          <p:spPr>
            <a:xfrm>
              <a:off x="1919272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grpSp>
          <p:nvGrpSpPr>
            <p:cNvPr id="235" name="Gruppe 234"/>
            <p:cNvGrpSpPr/>
            <p:nvPr/>
          </p:nvGrpSpPr>
          <p:grpSpPr>
            <a:xfrm>
              <a:off x="1681527" y="1087561"/>
              <a:ext cx="111986" cy="436228"/>
              <a:chOff x="5481895" y="4515437"/>
              <a:chExt cx="935121" cy="3642655"/>
            </a:xfrm>
          </p:grpSpPr>
          <p:sp>
            <p:nvSpPr>
              <p:cNvPr id="260" name="Rektangel 259"/>
              <p:cNvSpPr/>
              <p:nvPr/>
            </p:nvSpPr>
            <p:spPr>
              <a:xfrm>
                <a:off x="552279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1" name="TekstSylinder 260">
                <a:hlinkClick r:id="" action="ppaction://noaction"/>
              </p:cNvPr>
              <p:cNvSpPr txBox="1"/>
              <p:nvPr/>
            </p:nvSpPr>
            <p:spPr>
              <a:xfrm>
                <a:off x="5481895" y="4592939"/>
                <a:ext cx="935121" cy="230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2" name="TekstSylinder 261"/>
              <p:cNvSpPr txBox="1"/>
              <p:nvPr/>
            </p:nvSpPr>
            <p:spPr>
              <a:xfrm>
                <a:off x="5525728" y="5346811"/>
                <a:ext cx="837735" cy="2811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6" name="Gruppe 235"/>
            <p:cNvGrpSpPr/>
            <p:nvPr/>
          </p:nvGrpSpPr>
          <p:grpSpPr>
            <a:xfrm>
              <a:off x="1222160" y="1087562"/>
              <a:ext cx="112318" cy="435709"/>
              <a:chOff x="1646023" y="4515437"/>
              <a:chExt cx="937892" cy="3638318"/>
            </a:xfrm>
          </p:grpSpPr>
          <p:sp>
            <p:nvSpPr>
              <p:cNvPr id="257" name="Rektangel 256"/>
              <p:cNvSpPr/>
              <p:nvPr/>
            </p:nvSpPr>
            <p:spPr>
              <a:xfrm>
                <a:off x="169274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8" name="TekstSylinder 257">
                <a:hlinkClick r:id="" action="ppaction://noaction"/>
              </p:cNvPr>
              <p:cNvSpPr txBox="1"/>
              <p:nvPr/>
            </p:nvSpPr>
            <p:spPr>
              <a:xfrm>
                <a:off x="1646023" y="4658228"/>
                <a:ext cx="93789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9" name="TekstSylinder 258"/>
              <p:cNvSpPr txBox="1"/>
              <p:nvPr/>
            </p:nvSpPr>
            <p:spPr>
              <a:xfrm>
                <a:off x="1689756" y="5342480"/>
                <a:ext cx="845311" cy="28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7" name="Gruppe 236"/>
            <p:cNvGrpSpPr/>
            <p:nvPr/>
          </p:nvGrpSpPr>
          <p:grpSpPr>
            <a:xfrm>
              <a:off x="1448556" y="1087561"/>
              <a:ext cx="121378" cy="435709"/>
              <a:chOff x="3536502" y="4515437"/>
              <a:chExt cx="1013551" cy="3638317"/>
            </a:xfrm>
          </p:grpSpPr>
          <p:sp>
            <p:nvSpPr>
              <p:cNvPr id="254" name="Rektangel 253"/>
              <p:cNvSpPr/>
              <p:nvPr/>
            </p:nvSpPr>
            <p:spPr>
              <a:xfrm>
                <a:off x="3615714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5" name="TekstSylinder 254">
                <a:hlinkClick r:id="" action="ppaction://noaction"/>
              </p:cNvPr>
              <p:cNvSpPr txBox="1"/>
              <p:nvPr/>
            </p:nvSpPr>
            <p:spPr>
              <a:xfrm>
                <a:off x="3536502" y="4587380"/>
                <a:ext cx="1013551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6" name="TekstSylinder 255"/>
              <p:cNvSpPr txBox="1"/>
              <p:nvPr/>
            </p:nvSpPr>
            <p:spPr>
              <a:xfrm>
                <a:off x="3619086" y="5342480"/>
                <a:ext cx="831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8" name="Gruppe 237"/>
            <p:cNvGrpSpPr/>
            <p:nvPr/>
          </p:nvGrpSpPr>
          <p:grpSpPr>
            <a:xfrm>
              <a:off x="1801315" y="1087563"/>
              <a:ext cx="101113" cy="435710"/>
              <a:chOff x="6473926" y="4515437"/>
              <a:chExt cx="844326" cy="3638317"/>
            </a:xfrm>
          </p:grpSpPr>
          <p:sp>
            <p:nvSpPr>
              <p:cNvPr id="251" name="Rektangel 250"/>
              <p:cNvSpPr/>
              <p:nvPr/>
            </p:nvSpPr>
            <p:spPr>
              <a:xfrm>
                <a:off x="647392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2" name="TekstSylinder 251">
                <a:hlinkClick r:id="" action="ppaction://noaction"/>
              </p:cNvPr>
              <p:cNvSpPr txBox="1"/>
              <p:nvPr/>
            </p:nvSpPr>
            <p:spPr>
              <a:xfrm>
                <a:off x="6516951" y="4651075"/>
                <a:ext cx="733720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3" name="TekstSylinder 252"/>
              <p:cNvSpPr txBox="1"/>
              <p:nvPr/>
            </p:nvSpPr>
            <p:spPr>
              <a:xfrm>
                <a:off x="6483979" y="5342480"/>
                <a:ext cx="829601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9" name="Gruppe 238"/>
            <p:cNvGrpSpPr/>
            <p:nvPr/>
          </p:nvGrpSpPr>
          <p:grpSpPr>
            <a:xfrm>
              <a:off x="1571231" y="1087562"/>
              <a:ext cx="101113" cy="435709"/>
              <a:chOff x="4560886" y="4515437"/>
              <a:chExt cx="844326" cy="3638317"/>
            </a:xfrm>
          </p:grpSpPr>
          <p:sp>
            <p:nvSpPr>
              <p:cNvPr id="248" name="Rektangel 247"/>
              <p:cNvSpPr/>
              <p:nvPr/>
            </p:nvSpPr>
            <p:spPr>
              <a:xfrm>
                <a:off x="456088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9" name="TekstSylinder 248">
                <a:hlinkClick r:id="" action="ppaction://noaction"/>
              </p:cNvPr>
              <p:cNvSpPr txBox="1"/>
              <p:nvPr/>
            </p:nvSpPr>
            <p:spPr>
              <a:xfrm>
                <a:off x="4574836" y="4592938"/>
                <a:ext cx="79511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0" name="TekstSylinder 249"/>
              <p:cNvSpPr txBox="1"/>
              <p:nvPr/>
            </p:nvSpPr>
            <p:spPr>
              <a:xfrm>
                <a:off x="4574825" y="5342480"/>
                <a:ext cx="825438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40" name="Gruppe 239"/>
            <p:cNvGrpSpPr/>
            <p:nvPr/>
          </p:nvGrpSpPr>
          <p:grpSpPr>
            <a:xfrm>
              <a:off x="2188289" y="1087560"/>
              <a:ext cx="101828" cy="435708"/>
              <a:chOff x="9606342" y="4515437"/>
              <a:chExt cx="850299" cy="3638317"/>
            </a:xfrm>
          </p:grpSpPr>
          <p:sp>
            <p:nvSpPr>
              <p:cNvPr id="245" name="Rektangel 244"/>
              <p:cNvSpPr/>
              <p:nvPr/>
            </p:nvSpPr>
            <p:spPr>
              <a:xfrm>
                <a:off x="96093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6" name="TekstSylinder 245">
                <a:hlinkClick r:id="" action="ppaction://noaction"/>
              </p:cNvPr>
              <p:cNvSpPr txBox="1"/>
              <p:nvPr/>
            </p:nvSpPr>
            <p:spPr>
              <a:xfrm>
                <a:off x="9607527" y="4660785"/>
                <a:ext cx="849114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7" name="TekstSylinder 246"/>
              <p:cNvSpPr txBox="1"/>
              <p:nvPr/>
            </p:nvSpPr>
            <p:spPr>
              <a:xfrm>
                <a:off x="9606342" y="5342480"/>
                <a:ext cx="847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1" name="Rektangel 240"/>
            <p:cNvSpPr/>
            <p:nvPr/>
          </p:nvSpPr>
          <p:spPr>
            <a:xfrm>
              <a:off x="2189831" y="832856"/>
              <a:ext cx="76500" cy="8417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kstSylinder 241"/>
            <p:cNvSpPr txBox="1"/>
            <p:nvPr/>
          </p:nvSpPr>
          <p:spPr>
            <a:xfrm>
              <a:off x="1668722" y="594675"/>
              <a:ext cx="207945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43" name="Rett linje 242"/>
            <p:cNvCxnSpPr/>
            <p:nvPr/>
          </p:nvCxnSpPr>
          <p:spPr>
            <a:xfrm>
              <a:off x="1772695" y="642590"/>
              <a:ext cx="0" cy="31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kstSylinder 243"/>
            <p:cNvSpPr txBox="1"/>
            <p:nvPr/>
          </p:nvSpPr>
          <p:spPr>
            <a:xfrm>
              <a:off x="1710609" y="696433"/>
              <a:ext cx="121887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1" name="Rektangel 190">
            <a:hlinkClick r:id="rId2" action="ppaction://hlinksldjump"/>
          </p:cNvPr>
          <p:cNvSpPr/>
          <p:nvPr/>
        </p:nvSpPr>
        <p:spPr>
          <a:xfrm>
            <a:off x="138778" y="143933"/>
            <a:ext cx="987875" cy="615091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dirty="0"/>
          </a:p>
        </p:txBody>
      </p:sp>
      <p:cxnSp>
        <p:nvCxnSpPr>
          <p:cNvPr id="266" name="Rett linje 132">
            <a:extLst>
              <a:ext uri="{FF2B5EF4-FFF2-40B4-BE49-F238E27FC236}">
                <a16:creationId xmlns:a16="http://schemas.microsoft.com/office/drawing/2014/main" id="{874D9A40-9EB6-3048-9581-315DEBA1FC28}"/>
              </a:ext>
            </a:extLst>
          </p:cNvPr>
          <p:cNvCxnSpPr>
            <a:cxnSpLocks/>
          </p:cNvCxnSpPr>
          <p:nvPr/>
        </p:nvCxnSpPr>
        <p:spPr>
          <a:xfrm>
            <a:off x="1244099" y="223999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kstSylinder 137">
            <a:extLst>
              <a:ext uri="{FF2B5EF4-FFF2-40B4-BE49-F238E27FC236}">
                <a16:creationId xmlns:a16="http://schemas.microsoft.com/office/drawing/2014/main" id="{2BC465C2-7FA5-C54D-8053-A1815B8932EE}"/>
              </a:ext>
            </a:extLst>
          </p:cNvPr>
          <p:cNvSpPr txBox="1"/>
          <p:nvPr/>
        </p:nvSpPr>
        <p:spPr>
          <a:xfrm>
            <a:off x="1013669" y="2274906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HR - NTNU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" name="Rett linje 132">
            <a:extLst>
              <a:ext uri="{FF2B5EF4-FFF2-40B4-BE49-F238E27FC236}">
                <a16:creationId xmlns:a16="http://schemas.microsoft.com/office/drawing/2014/main" id="{101B49A4-C8D1-3008-FBC2-52B0A1FE24A2}"/>
              </a:ext>
            </a:extLst>
          </p:cNvPr>
          <p:cNvCxnSpPr>
            <a:cxnSpLocks/>
          </p:cNvCxnSpPr>
          <p:nvPr/>
        </p:nvCxnSpPr>
        <p:spPr>
          <a:xfrm>
            <a:off x="453841" y="2693977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132">
            <a:extLst>
              <a:ext uri="{FF2B5EF4-FFF2-40B4-BE49-F238E27FC236}">
                <a16:creationId xmlns:a16="http://schemas.microsoft.com/office/drawing/2014/main" id="{E1881472-4A9D-B12A-292B-B9A4A0E764EC}"/>
              </a:ext>
            </a:extLst>
          </p:cNvPr>
          <p:cNvCxnSpPr>
            <a:cxnSpLocks/>
          </p:cNvCxnSpPr>
          <p:nvPr/>
        </p:nvCxnSpPr>
        <p:spPr>
          <a:xfrm>
            <a:off x="464979" y="323390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19">
            <a:extLst>
              <a:ext uri="{FF2B5EF4-FFF2-40B4-BE49-F238E27FC236}">
                <a16:creationId xmlns:a16="http://schemas.microsoft.com/office/drawing/2014/main" id="{AA651C80-8ED0-3536-22EC-4A70E712F156}"/>
              </a:ext>
            </a:extLst>
          </p:cNvPr>
          <p:cNvSpPr txBox="1"/>
          <p:nvPr/>
        </p:nvSpPr>
        <p:spPr>
          <a:xfrm>
            <a:off x="228716" y="3267866"/>
            <a:ext cx="814842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utdanningskvalitet og læringsmiljø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Sylinder 119">
            <a:extLst>
              <a:ext uri="{FF2B5EF4-FFF2-40B4-BE49-F238E27FC236}">
                <a16:creationId xmlns:a16="http://schemas.microsoft.com/office/drawing/2014/main" id="{5337379C-05FE-7257-4DE2-25D25E7A9430}"/>
              </a:ext>
            </a:extLst>
          </p:cNvPr>
          <p:cNvSpPr txBox="1"/>
          <p:nvPr/>
        </p:nvSpPr>
        <p:spPr>
          <a:xfrm>
            <a:off x="232900" y="3813495"/>
            <a:ext cx="79407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læringsstøtte og digitale tjenester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Rett linje 132">
            <a:extLst>
              <a:ext uri="{FF2B5EF4-FFF2-40B4-BE49-F238E27FC236}">
                <a16:creationId xmlns:a16="http://schemas.microsoft.com/office/drawing/2014/main" id="{92FC117B-DE82-29B6-AEBF-B7E33FBD565B}"/>
              </a:ext>
            </a:extLst>
          </p:cNvPr>
          <p:cNvCxnSpPr>
            <a:cxnSpLocks/>
          </p:cNvCxnSpPr>
          <p:nvPr/>
        </p:nvCxnSpPr>
        <p:spPr>
          <a:xfrm>
            <a:off x="461051" y="374775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37">
            <a:extLst>
              <a:ext uri="{FF2B5EF4-FFF2-40B4-BE49-F238E27FC236}">
                <a16:creationId xmlns:a16="http://schemas.microsoft.com/office/drawing/2014/main" id="{3D2484A7-1353-3E24-4D3F-685D8365554C}"/>
              </a:ext>
            </a:extLst>
          </p:cNvPr>
          <p:cNvSpPr txBox="1"/>
          <p:nvPr/>
        </p:nvSpPr>
        <p:spPr>
          <a:xfrm>
            <a:off x="1013669" y="1886187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HMS og beredskap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Sylinder 137">
            <a:extLst>
              <a:ext uri="{FF2B5EF4-FFF2-40B4-BE49-F238E27FC236}">
                <a16:creationId xmlns:a16="http://schemas.microsoft.com/office/drawing/2014/main" id="{19C449F9-1F4F-EBFB-7B09-5B0DE4BC4B9F}"/>
              </a:ext>
            </a:extLst>
          </p:cNvPr>
          <p:cNvSpPr txBox="1"/>
          <p:nvPr/>
        </p:nvSpPr>
        <p:spPr>
          <a:xfrm>
            <a:off x="1013669" y="2623249"/>
            <a:ext cx="79407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HR i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Fellesadmini-strasjonen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Sylinder 137">
            <a:extLst>
              <a:ext uri="{FF2B5EF4-FFF2-40B4-BE49-F238E27FC236}">
                <a16:creationId xmlns:a16="http://schemas.microsoft.com/office/drawing/2014/main" id="{B4372C1C-AA4D-0850-676A-2D166BB3FE3C}"/>
              </a:ext>
            </a:extLst>
          </p:cNvPr>
          <p:cNvSpPr txBox="1"/>
          <p:nvPr/>
        </p:nvSpPr>
        <p:spPr>
          <a:xfrm>
            <a:off x="1013669" y="3111638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lønn og HR-tjenester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Rett linje 132">
            <a:extLst>
              <a:ext uri="{FF2B5EF4-FFF2-40B4-BE49-F238E27FC236}">
                <a16:creationId xmlns:a16="http://schemas.microsoft.com/office/drawing/2014/main" id="{8527870A-F794-E5EE-A229-627F50A91025}"/>
              </a:ext>
            </a:extLst>
          </p:cNvPr>
          <p:cNvCxnSpPr>
            <a:cxnSpLocks/>
          </p:cNvCxnSpPr>
          <p:nvPr/>
        </p:nvCxnSpPr>
        <p:spPr>
          <a:xfrm>
            <a:off x="1244099" y="260575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132">
            <a:extLst>
              <a:ext uri="{FF2B5EF4-FFF2-40B4-BE49-F238E27FC236}">
                <a16:creationId xmlns:a16="http://schemas.microsoft.com/office/drawing/2014/main" id="{365FB6E1-5FE0-3C65-0260-DC8720C67975}"/>
              </a:ext>
            </a:extLst>
          </p:cNvPr>
          <p:cNvCxnSpPr>
            <a:cxnSpLocks/>
          </p:cNvCxnSpPr>
          <p:nvPr/>
        </p:nvCxnSpPr>
        <p:spPr>
          <a:xfrm>
            <a:off x="1244099" y="308908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Sylinder 175">
            <a:extLst>
              <a:ext uri="{FF2B5EF4-FFF2-40B4-BE49-F238E27FC236}">
                <a16:creationId xmlns:a16="http://schemas.microsoft.com/office/drawing/2014/main" id="{E64403FA-C907-5598-59F4-3A57A176AAF2}"/>
              </a:ext>
            </a:extLst>
          </p:cNvPr>
          <p:cNvSpPr txBox="1"/>
          <p:nvPr/>
        </p:nvSpPr>
        <p:spPr>
          <a:xfrm>
            <a:off x="6611008" y="1892556"/>
            <a:ext cx="738221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Bibliotekadministrasjonen</a:t>
            </a:r>
          </a:p>
        </p:txBody>
      </p:sp>
      <p:sp>
        <p:nvSpPr>
          <p:cNvPr id="23" name="TekstSylinder 176">
            <a:extLst>
              <a:ext uri="{FF2B5EF4-FFF2-40B4-BE49-F238E27FC236}">
                <a16:creationId xmlns:a16="http://schemas.microsoft.com/office/drawing/2014/main" id="{AF224590-A07B-7966-5384-E5CCE75387CD}"/>
              </a:ext>
            </a:extLst>
          </p:cNvPr>
          <p:cNvSpPr txBox="1"/>
          <p:nvPr/>
        </p:nvSpPr>
        <p:spPr>
          <a:xfrm>
            <a:off x="6527125" y="2214068"/>
            <a:ext cx="905987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bibliotek, kunnskapsstad og inspirasjon</a:t>
            </a:r>
          </a:p>
        </p:txBody>
      </p:sp>
      <p:sp>
        <p:nvSpPr>
          <p:cNvPr id="24" name="TekstSylinder 177">
            <a:extLst>
              <a:ext uri="{FF2B5EF4-FFF2-40B4-BE49-F238E27FC236}">
                <a16:creationId xmlns:a16="http://schemas.microsoft.com/office/drawing/2014/main" id="{6C0FF17C-8E06-E452-09F9-1C77F9CDB2B8}"/>
              </a:ext>
            </a:extLst>
          </p:cNvPr>
          <p:cNvSpPr txBox="1"/>
          <p:nvPr/>
        </p:nvSpPr>
        <p:spPr>
          <a:xfrm>
            <a:off x="6527124" y="2668996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forskningsstøtte, data og analyse</a:t>
            </a:r>
          </a:p>
        </p:txBody>
      </p:sp>
      <p:cxnSp>
        <p:nvCxnSpPr>
          <p:cNvPr id="25" name="Rett linje 178">
            <a:extLst>
              <a:ext uri="{FF2B5EF4-FFF2-40B4-BE49-F238E27FC236}">
                <a16:creationId xmlns:a16="http://schemas.microsoft.com/office/drawing/2014/main" id="{FE4FB613-0EEA-2A16-4DD2-7B2DC37575F9}"/>
              </a:ext>
            </a:extLst>
          </p:cNvPr>
          <p:cNvCxnSpPr>
            <a:cxnSpLocks/>
          </p:cNvCxnSpPr>
          <p:nvPr/>
        </p:nvCxnSpPr>
        <p:spPr>
          <a:xfrm>
            <a:off x="6810175" y="222779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179">
            <a:extLst>
              <a:ext uri="{FF2B5EF4-FFF2-40B4-BE49-F238E27FC236}">
                <a16:creationId xmlns:a16="http://schemas.microsoft.com/office/drawing/2014/main" id="{69BF2AEA-FEFA-C178-93BB-8F0F5067CA60}"/>
              </a:ext>
            </a:extLst>
          </p:cNvPr>
          <p:cNvCxnSpPr>
            <a:cxnSpLocks/>
          </p:cNvCxnSpPr>
          <p:nvPr/>
        </p:nvCxnSpPr>
        <p:spPr>
          <a:xfrm>
            <a:off x="6810175" y="2669459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180">
            <a:extLst>
              <a:ext uri="{FF2B5EF4-FFF2-40B4-BE49-F238E27FC236}">
                <a16:creationId xmlns:a16="http://schemas.microsoft.com/office/drawing/2014/main" id="{8654C7EF-7A3C-6574-660E-EFCE2076FD18}"/>
              </a:ext>
            </a:extLst>
          </p:cNvPr>
          <p:cNvCxnSpPr>
            <a:cxnSpLocks/>
          </p:cNvCxnSpPr>
          <p:nvPr/>
        </p:nvCxnSpPr>
        <p:spPr>
          <a:xfrm>
            <a:off x="6810175" y="31254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Sylinder 177">
            <a:extLst>
              <a:ext uri="{FF2B5EF4-FFF2-40B4-BE49-F238E27FC236}">
                <a16:creationId xmlns:a16="http://schemas.microsoft.com/office/drawing/2014/main" id="{1CDB5EEA-DDC2-624F-2E0F-4D3955003AA4}"/>
              </a:ext>
            </a:extLst>
          </p:cNvPr>
          <p:cNvSpPr txBox="1"/>
          <p:nvPr/>
        </p:nvSpPr>
        <p:spPr>
          <a:xfrm>
            <a:off x="6547947" y="3140916"/>
            <a:ext cx="864343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kommunikasjon, innovasjon og kompetanse</a:t>
            </a:r>
          </a:p>
        </p:txBody>
      </p:sp>
      <p:sp>
        <p:nvSpPr>
          <p:cNvPr id="29" name="TekstSylinder 177">
            <a:extLst>
              <a:ext uri="{FF2B5EF4-FFF2-40B4-BE49-F238E27FC236}">
                <a16:creationId xmlns:a16="http://schemas.microsoft.com/office/drawing/2014/main" id="{7B7605C4-1711-6D8F-3964-E86FA67F2588}"/>
              </a:ext>
            </a:extLst>
          </p:cNvPr>
          <p:cNvSpPr txBox="1"/>
          <p:nvPr/>
        </p:nvSpPr>
        <p:spPr>
          <a:xfrm>
            <a:off x="6527124" y="3703817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samlinger, ressurser og digitale tjenester</a:t>
            </a:r>
          </a:p>
        </p:txBody>
      </p:sp>
      <p:cxnSp>
        <p:nvCxnSpPr>
          <p:cNvPr id="30" name="Rett linje 180">
            <a:extLst>
              <a:ext uri="{FF2B5EF4-FFF2-40B4-BE49-F238E27FC236}">
                <a16:creationId xmlns:a16="http://schemas.microsoft.com/office/drawing/2014/main" id="{3F250025-57E6-2C15-8309-57F033477DCE}"/>
              </a:ext>
            </a:extLst>
          </p:cNvPr>
          <p:cNvCxnSpPr>
            <a:cxnSpLocks/>
          </p:cNvCxnSpPr>
          <p:nvPr/>
        </p:nvCxnSpPr>
        <p:spPr>
          <a:xfrm>
            <a:off x="6810175" y="3697754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177">
            <a:extLst>
              <a:ext uri="{FF2B5EF4-FFF2-40B4-BE49-F238E27FC236}">
                <a16:creationId xmlns:a16="http://schemas.microsoft.com/office/drawing/2014/main" id="{02B254FA-35FD-F25D-67B0-6119969C7E50}"/>
              </a:ext>
            </a:extLst>
          </p:cNvPr>
          <p:cNvSpPr txBox="1"/>
          <p:nvPr/>
        </p:nvSpPr>
        <p:spPr>
          <a:xfrm>
            <a:off x="6527124" y="4188449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undervisning og læringsstøtte</a:t>
            </a:r>
          </a:p>
        </p:txBody>
      </p:sp>
      <p:cxnSp>
        <p:nvCxnSpPr>
          <p:cNvPr id="32" name="Rett linje 180">
            <a:extLst>
              <a:ext uri="{FF2B5EF4-FFF2-40B4-BE49-F238E27FC236}">
                <a16:creationId xmlns:a16="http://schemas.microsoft.com/office/drawing/2014/main" id="{3217A7FD-76A0-9E04-E360-58DFA7CEDE6A}"/>
              </a:ext>
            </a:extLst>
          </p:cNvPr>
          <p:cNvCxnSpPr>
            <a:cxnSpLocks/>
          </p:cNvCxnSpPr>
          <p:nvPr/>
        </p:nvCxnSpPr>
        <p:spPr>
          <a:xfrm>
            <a:off x="6810175" y="4168670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188">
            <a:extLst>
              <a:ext uri="{FF2B5EF4-FFF2-40B4-BE49-F238E27FC236}">
                <a16:creationId xmlns:a16="http://schemas.microsoft.com/office/drawing/2014/main" id="{DE79651F-2BAF-2298-DB97-0C16635497E6}"/>
              </a:ext>
            </a:extLst>
          </p:cNvPr>
          <p:cNvCxnSpPr/>
          <p:nvPr/>
        </p:nvCxnSpPr>
        <p:spPr>
          <a:xfrm flipH="1">
            <a:off x="6982948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Sylinder 156">
            <a:extLst>
              <a:ext uri="{FF2B5EF4-FFF2-40B4-BE49-F238E27FC236}">
                <a16:creationId xmlns:a16="http://schemas.microsoft.com/office/drawing/2014/main" id="{12EC7B53-8ABE-8C10-0AA7-84D51B5A3ACC}"/>
              </a:ext>
            </a:extLst>
          </p:cNvPr>
          <p:cNvSpPr txBox="1"/>
          <p:nvPr/>
        </p:nvSpPr>
        <p:spPr>
          <a:xfrm>
            <a:off x="3431644" y="1893168"/>
            <a:ext cx="6962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IT-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brukarstøtte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Sylinder 157">
            <a:extLst>
              <a:ext uri="{FF2B5EF4-FFF2-40B4-BE49-F238E27FC236}">
                <a16:creationId xmlns:a16="http://schemas.microsoft.com/office/drawing/2014/main" id="{866342A3-CC24-5339-4EF1-031B80CF7DF0}"/>
              </a:ext>
            </a:extLst>
          </p:cNvPr>
          <p:cNvSpPr txBox="1"/>
          <p:nvPr/>
        </p:nvSpPr>
        <p:spPr>
          <a:xfrm>
            <a:off x="3431644" y="2368691"/>
            <a:ext cx="696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IT-drift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Sylinder 158">
            <a:extLst>
              <a:ext uri="{FF2B5EF4-FFF2-40B4-BE49-F238E27FC236}">
                <a16:creationId xmlns:a16="http://schemas.microsoft.com/office/drawing/2014/main" id="{5CE11260-2626-22D1-2D64-C54E2D510071}"/>
              </a:ext>
            </a:extLst>
          </p:cNvPr>
          <p:cNvSpPr txBox="1"/>
          <p:nvPr/>
        </p:nvSpPr>
        <p:spPr>
          <a:xfrm>
            <a:off x="3431644" y="2728797"/>
            <a:ext cx="6962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IT-forvaltning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Sylinder 159">
            <a:extLst>
              <a:ext uri="{FF2B5EF4-FFF2-40B4-BE49-F238E27FC236}">
                <a16:creationId xmlns:a16="http://schemas.microsoft.com/office/drawing/2014/main" id="{59134525-E5C5-E4E1-7AE4-24157D1915DE}"/>
              </a:ext>
            </a:extLst>
          </p:cNvPr>
          <p:cNvSpPr txBox="1"/>
          <p:nvPr/>
        </p:nvSpPr>
        <p:spPr>
          <a:xfrm>
            <a:off x="3431644" y="3200348"/>
            <a:ext cx="696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IT-utvikling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Sylinder 160">
            <a:extLst>
              <a:ext uri="{FF2B5EF4-FFF2-40B4-BE49-F238E27FC236}">
                <a16:creationId xmlns:a16="http://schemas.microsoft.com/office/drawing/2014/main" id="{13ACE763-7C2D-F60D-C8BB-1A39C7081F02}"/>
              </a:ext>
            </a:extLst>
          </p:cNvPr>
          <p:cNvSpPr txBox="1"/>
          <p:nvPr/>
        </p:nvSpPr>
        <p:spPr>
          <a:xfrm>
            <a:off x="3431644" y="3556482"/>
            <a:ext cx="6962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IT-strategi og -styring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Rett linje 5">
            <a:extLst>
              <a:ext uri="{FF2B5EF4-FFF2-40B4-BE49-F238E27FC236}">
                <a16:creationId xmlns:a16="http://schemas.microsoft.com/office/drawing/2014/main" id="{4A8C9AAA-E157-0769-2C75-C9FF2AEFBA7E}"/>
              </a:ext>
            </a:extLst>
          </p:cNvPr>
          <p:cNvCxnSpPr/>
          <p:nvPr/>
        </p:nvCxnSpPr>
        <p:spPr>
          <a:xfrm>
            <a:off x="3614207" y="2331750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67">
            <a:extLst>
              <a:ext uri="{FF2B5EF4-FFF2-40B4-BE49-F238E27FC236}">
                <a16:creationId xmlns:a16="http://schemas.microsoft.com/office/drawing/2014/main" id="{1BEE98D8-A009-706C-FA93-AAD44783F0D3}"/>
              </a:ext>
            </a:extLst>
          </p:cNvPr>
          <p:cNvCxnSpPr/>
          <p:nvPr/>
        </p:nvCxnSpPr>
        <p:spPr>
          <a:xfrm>
            <a:off x="3614207" y="2712465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68">
            <a:extLst>
              <a:ext uri="{FF2B5EF4-FFF2-40B4-BE49-F238E27FC236}">
                <a16:creationId xmlns:a16="http://schemas.microsoft.com/office/drawing/2014/main" id="{A4B1A22E-07C3-17D5-A904-50D6B7D52626}"/>
              </a:ext>
            </a:extLst>
          </p:cNvPr>
          <p:cNvCxnSpPr/>
          <p:nvPr/>
        </p:nvCxnSpPr>
        <p:spPr>
          <a:xfrm>
            <a:off x="3614207" y="3182877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169">
            <a:extLst>
              <a:ext uri="{FF2B5EF4-FFF2-40B4-BE49-F238E27FC236}">
                <a16:creationId xmlns:a16="http://schemas.microsoft.com/office/drawing/2014/main" id="{FAC86A3F-C692-A7D4-C7D3-9E64FCE61767}"/>
              </a:ext>
            </a:extLst>
          </p:cNvPr>
          <p:cNvCxnSpPr/>
          <p:nvPr/>
        </p:nvCxnSpPr>
        <p:spPr>
          <a:xfrm>
            <a:off x="3614207" y="3550592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186">
            <a:extLst>
              <a:ext uri="{FF2B5EF4-FFF2-40B4-BE49-F238E27FC236}">
                <a16:creationId xmlns:a16="http://schemas.microsoft.com/office/drawing/2014/main" id="{B2993BA8-0E5A-C7D8-823E-370157DE4E98}"/>
              </a:ext>
            </a:extLst>
          </p:cNvPr>
          <p:cNvCxnSpPr/>
          <p:nvPr/>
        </p:nvCxnSpPr>
        <p:spPr>
          <a:xfrm flipH="1">
            <a:off x="3780322" y="1717075"/>
            <a:ext cx="3320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Sylinder 140">
            <a:extLst>
              <a:ext uri="{FF2B5EF4-FFF2-40B4-BE49-F238E27FC236}">
                <a16:creationId xmlns:a16="http://schemas.microsoft.com/office/drawing/2014/main" id="{E4BDB095-1605-89FC-168A-35B582E2339F}"/>
              </a:ext>
            </a:extLst>
          </p:cNvPr>
          <p:cNvSpPr txBox="1"/>
          <p:nvPr/>
        </p:nvSpPr>
        <p:spPr>
          <a:xfrm>
            <a:off x="3431644" y="4060729"/>
            <a:ext cx="696286" cy="3118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digital tryggleik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7" name="Rett linje 141">
            <a:extLst>
              <a:ext uri="{FF2B5EF4-FFF2-40B4-BE49-F238E27FC236}">
                <a16:creationId xmlns:a16="http://schemas.microsoft.com/office/drawing/2014/main" id="{EAB4E395-2FAA-CF39-2C2A-6CF46216FB13}"/>
              </a:ext>
            </a:extLst>
          </p:cNvPr>
          <p:cNvCxnSpPr/>
          <p:nvPr/>
        </p:nvCxnSpPr>
        <p:spPr>
          <a:xfrm>
            <a:off x="3614207" y="4012538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956884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Det humanistiske fakultetet (HF)</a:t>
            </a:r>
          </a:p>
        </p:txBody>
      </p:sp>
      <p:sp>
        <p:nvSpPr>
          <p:cNvPr id="87" name="Rektangel 86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TekstSylinder 87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90" name="Rektangel 8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TekstSylinder 9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93" name="TekstSylinder 92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94" name="Rektangel 93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TekstSylinder 95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97" name="Rektangel 96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TekstSylinder 98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100" name="Rektangel 99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TekstSylinder 101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103" name="Rektangel 102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TekstSylinder 104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106" name="Rektangel 105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8" name="TekstSylinder 107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109" name="Rektangel 108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34" name="Gruppe 3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35" name="Gruppe 3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37" name="Rett linje 3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tt linje 4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ktangel 46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kstSylinder 47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ktangel 48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Sylinder 49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ktangel 50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Sylinder 51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kstSylinder 53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ktangel 54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kstSylinder 55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ktangel 56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Sylinder 57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" name="Rett linje 58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78" name="Rett linje 7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tt linje 88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tt linje 9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ktangel 94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uppe 10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9" name="TekstSylinder 138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TekstSylinder 139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4" name="Rektangel 103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7" name="Rektangel 10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0" name="Gruppe 109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35" name="Rektangel 134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6" name="TekstSylinder 135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TekstSylinder 136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1" name="Gruppe 110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2" name="Gruppe 111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9" name="Rektangel 128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0" name="TekstSylinder 129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1" name="TekstSylinder 130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3" name="Gruppe 112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26" name="Rektangel 125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7" name="TekstSylinder 126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8" name="TekstSylinder 127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4" name="Gruppe 113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23" name="Rektangel 122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4" name="TekstSylinder 123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5" name="TekstSylinder 124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5" name="Gruppe 114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0" name="Rektangel 119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1" name="TekstSylinder 120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2" name="TekstSylinder 121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kstSylinder 116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8" name="Rett linje 117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kstSylinder 118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" name="Rektangel 3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BD4F568D-CD58-D040-80C9-C2DB641E1564}"/>
              </a:ext>
            </a:extLst>
          </p:cNvPr>
          <p:cNvGrpSpPr/>
          <p:nvPr/>
        </p:nvGrpSpPr>
        <p:grpSpPr>
          <a:xfrm>
            <a:off x="899135" y="1935561"/>
            <a:ext cx="7345730" cy="943541"/>
            <a:chOff x="406259" y="1935561"/>
            <a:chExt cx="7345730" cy="943541"/>
          </a:xfrm>
        </p:grpSpPr>
        <p:sp>
          <p:nvSpPr>
            <p:cNvPr id="71" name="Rektangel 70"/>
            <p:cNvSpPr/>
            <p:nvPr/>
          </p:nvSpPr>
          <p:spPr>
            <a:xfrm>
              <a:off x="406259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Rektangel 72"/>
            <p:cNvSpPr/>
            <p:nvPr/>
          </p:nvSpPr>
          <p:spPr>
            <a:xfrm>
              <a:off x="2527543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Rektangel 73"/>
            <p:cNvSpPr/>
            <p:nvPr/>
          </p:nvSpPr>
          <p:spPr>
            <a:xfrm>
              <a:off x="4656687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Rektangel 74"/>
            <p:cNvSpPr/>
            <p:nvPr/>
          </p:nvSpPr>
          <p:spPr>
            <a:xfrm>
              <a:off x="5750031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Rektangel 75"/>
            <p:cNvSpPr/>
            <p:nvPr/>
          </p:nvSpPr>
          <p:spPr>
            <a:xfrm>
              <a:off x="6823942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TekstSylinder 78"/>
            <p:cNvSpPr txBox="1"/>
            <p:nvPr/>
          </p:nvSpPr>
          <p:spPr>
            <a:xfrm>
              <a:off x="406259" y="2232771"/>
              <a:ext cx="995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filosofi og religions-</a:t>
              </a:r>
              <a:r>
                <a:rPr lang="nb-NO" sz="900" err="1">
                  <a:latin typeface="Arial" charset="0"/>
                  <a:ea typeface="Arial" charset="0"/>
                  <a:cs typeface="Arial" charset="0"/>
                </a:rPr>
                <a:t>vitskap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TekstSylinder 80"/>
            <p:cNvSpPr txBox="1"/>
            <p:nvPr/>
          </p:nvSpPr>
          <p:spPr>
            <a:xfrm>
              <a:off x="2527543" y="2232771"/>
              <a:ext cx="99578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kunst- og </a:t>
              </a:r>
              <a:r>
                <a:rPr lang="nb-NO" sz="900" err="1">
                  <a:latin typeface="Arial" charset="0"/>
                  <a:ea typeface="Arial" charset="0"/>
                  <a:cs typeface="Arial" charset="0"/>
                </a:rPr>
                <a:t>medievitskap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2" name="TekstSylinder 81"/>
            <p:cNvSpPr txBox="1"/>
            <p:nvPr/>
          </p:nvSpPr>
          <p:spPr>
            <a:xfrm>
              <a:off x="4667860" y="2232771"/>
              <a:ext cx="995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musikk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3" name="TekstSylinder 82"/>
            <p:cNvSpPr txBox="1"/>
            <p:nvPr/>
          </p:nvSpPr>
          <p:spPr>
            <a:xfrm>
              <a:off x="5741564" y="2232771"/>
              <a:ext cx="1082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</a:t>
              </a:r>
              <a:br>
                <a:rPr lang="nb-NO" sz="9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språk og litteratur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TekstSylinder 83"/>
            <p:cNvSpPr txBox="1"/>
            <p:nvPr/>
          </p:nvSpPr>
          <p:spPr>
            <a:xfrm>
              <a:off x="6823942" y="2232771"/>
              <a:ext cx="9280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</a:t>
              </a:r>
              <a:r>
                <a:rPr lang="nb-NO" sz="900" err="1">
                  <a:latin typeface="Arial" charset="0"/>
                  <a:ea typeface="Arial" charset="0"/>
                  <a:cs typeface="Arial" charset="0"/>
                </a:rPr>
                <a:t>tverrfaglege</a:t>
              </a:r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nb-NO" sz="900" err="1">
                  <a:latin typeface="Arial" charset="0"/>
                  <a:ea typeface="Arial" charset="0"/>
                  <a:cs typeface="Arial" charset="0"/>
                </a:rPr>
                <a:t>kulturstudiar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3755C7A2-1B4E-2449-9DE7-5F4AEAE47586}"/>
                </a:ext>
              </a:extLst>
            </p:cNvPr>
            <p:cNvSpPr/>
            <p:nvPr/>
          </p:nvSpPr>
          <p:spPr>
            <a:xfrm>
              <a:off x="3591062" y="1935561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TekstSylinder 141">
              <a:extLst>
                <a:ext uri="{FF2B5EF4-FFF2-40B4-BE49-F238E27FC236}">
                  <a16:creationId xmlns:a16="http://schemas.microsoft.com/office/drawing/2014/main" id="{D6479C33-49E9-C742-BE31-DD877C8AB8FF}"/>
                </a:ext>
              </a:extLst>
            </p:cNvPr>
            <p:cNvSpPr txBox="1"/>
            <p:nvPr/>
          </p:nvSpPr>
          <p:spPr>
            <a:xfrm>
              <a:off x="3591062" y="2231894"/>
              <a:ext cx="995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</a:t>
              </a:r>
            </a:p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moderne </a:t>
              </a:r>
            </a:p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samfunns-</a:t>
              </a:r>
            </a:p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historie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3" name="Rektangel 142">
              <a:extLst>
                <a:ext uri="{FF2B5EF4-FFF2-40B4-BE49-F238E27FC236}">
                  <a16:creationId xmlns:a16="http://schemas.microsoft.com/office/drawing/2014/main" id="{BE7A7296-72FB-3545-92FA-33C584ECF3D0}"/>
                </a:ext>
              </a:extLst>
            </p:cNvPr>
            <p:cNvSpPr/>
            <p:nvPr/>
          </p:nvSpPr>
          <p:spPr>
            <a:xfrm>
              <a:off x="1464024" y="1936438"/>
              <a:ext cx="928047" cy="230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TekstSylinder 143">
              <a:extLst>
                <a:ext uri="{FF2B5EF4-FFF2-40B4-BE49-F238E27FC236}">
                  <a16:creationId xmlns:a16="http://schemas.microsoft.com/office/drawing/2014/main" id="{86FF931C-299B-E646-B323-A35AD994FA80}"/>
                </a:ext>
              </a:extLst>
            </p:cNvPr>
            <p:cNvSpPr txBox="1"/>
            <p:nvPr/>
          </p:nvSpPr>
          <p:spPr>
            <a:xfrm>
              <a:off x="1464024" y="2232771"/>
              <a:ext cx="995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Institutt for </a:t>
              </a:r>
            </a:p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historiske og </a:t>
              </a:r>
            </a:p>
            <a:p>
              <a:r>
                <a:rPr lang="nb-NO" sz="900">
                  <a:latin typeface="Arial" charset="0"/>
                  <a:ea typeface="Arial" charset="0"/>
                  <a:cs typeface="Arial" charset="0"/>
                </a:rPr>
                <a:t>klassiske </a:t>
              </a:r>
              <a:r>
                <a:rPr lang="nb-NO" sz="900" err="1">
                  <a:latin typeface="Arial" charset="0"/>
                  <a:ea typeface="Arial" charset="0"/>
                  <a:cs typeface="Arial" charset="0"/>
                </a:rPr>
                <a:t>studiar</a:t>
              </a:r>
              <a:endParaRPr lang="nb-NO" sz="900" u="sng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7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arkitektur og design (AD)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/>
          <p:cNvSpPr txBox="1"/>
          <p:nvPr/>
        </p:nvSpPr>
        <p:spPr>
          <a:xfrm>
            <a:off x="2458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Kunst-akademiet i Trondheim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design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4579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arkitektur og teknologi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5683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arkitektur og planlegging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15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kstSylinder 70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informasjonsteknologi og elektroteknikk (IE)</a:t>
            </a:r>
          </a:p>
        </p:txBody>
      </p:sp>
      <p:sp>
        <p:nvSpPr>
          <p:cNvPr id="73" name="Rektangel 72"/>
          <p:cNvSpPr/>
          <p:nvPr/>
        </p:nvSpPr>
        <p:spPr>
          <a:xfrm>
            <a:off x="90541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/>
          <p:cNvSpPr/>
          <p:nvPr/>
        </p:nvSpPr>
        <p:spPr>
          <a:xfrm>
            <a:off x="198067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302669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412004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521338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/>
          <p:cNvSpPr/>
          <p:nvPr/>
        </p:nvSpPr>
        <p:spPr>
          <a:xfrm>
            <a:off x="628729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/>
          <p:cNvSpPr/>
          <p:nvPr/>
        </p:nvSpPr>
        <p:spPr>
          <a:xfrm>
            <a:off x="7360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/>
          <p:cNvSpPr txBox="1"/>
          <p:nvPr/>
        </p:nvSpPr>
        <p:spPr>
          <a:xfrm>
            <a:off x="90541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datateknologi og informatikk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198067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elektroniske system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302669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elkraftteknikk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4131213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IKT og realfag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5204917" y="2232771"/>
            <a:ext cx="1082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informasjons-tryggleik og kommunikasjons- teknologi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kstSylinder 85"/>
          <p:cNvSpPr txBox="1"/>
          <p:nvPr/>
        </p:nvSpPr>
        <p:spPr>
          <a:xfrm>
            <a:off x="628729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matematiske fag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kstSylinder 86"/>
          <p:cNvSpPr txBox="1"/>
          <p:nvPr/>
        </p:nvSpPr>
        <p:spPr>
          <a:xfrm>
            <a:off x="7360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teknisk kybernetikk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Rett linje 96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34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3" action="ppaction://hlinksldjump"/>
          </p:cNvPr>
          <p:cNvSpPr txBox="1"/>
          <p:nvPr/>
        </p:nvSpPr>
        <p:spPr>
          <a:xfrm>
            <a:off x="2997200" y="1359090"/>
            <a:ext cx="3141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</a:t>
            </a:r>
            <a:r>
              <a:rPr lang="nb-NO" sz="1400" b="1" err="1">
                <a:latin typeface="Arial" charset="0"/>
                <a:ea typeface="Arial" charset="0"/>
                <a:cs typeface="Arial" charset="0"/>
              </a:rPr>
              <a:t>ingeniørvitskap</a:t>
            </a:r>
            <a:r>
              <a:rPr lang="nb-NO" sz="1400" b="1">
                <a:latin typeface="Arial" charset="0"/>
                <a:ea typeface="Arial" charset="0"/>
                <a:cs typeface="Arial" charset="0"/>
              </a:rPr>
              <a:t> (IV)</a:t>
            </a:r>
          </a:p>
        </p:txBody>
      </p:sp>
      <p:sp>
        <p:nvSpPr>
          <p:cNvPr id="40" name="Rektangel 39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/>
          <p:cNvSpPr txBox="1"/>
          <p:nvPr/>
        </p:nvSpPr>
        <p:spPr>
          <a:xfrm>
            <a:off x="36679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</a:t>
            </a:r>
          </a:p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energi- og</a:t>
            </a:r>
          </a:p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prosessteknikk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1442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marin 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kstSylinder 49"/>
          <p:cNvSpPr txBox="1"/>
          <p:nvPr/>
        </p:nvSpPr>
        <p:spPr>
          <a:xfrm>
            <a:off x="2517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geovitskap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 og petroleum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kstSylinder 50"/>
          <p:cNvSpPr txBox="1"/>
          <p:nvPr/>
        </p:nvSpPr>
        <p:spPr>
          <a:xfrm>
            <a:off x="3563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bygg- og miljøteknikk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4667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konstruksjons-teknikk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5750031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maskinteknikk og produksjon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6823942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havroms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-</a:t>
            </a:r>
            <a:br>
              <a:rPr lang="nb-NO" sz="900">
                <a:latin typeface="Arial" charset="0"/>
                <a:ea typeface="Arial" charset="0"/>
                <a:cs typeface="Arial" charset="0"/>
              </a:rPr>
            </a:br>
            <a:r>
              <a:rPr lang="nb-NO" sz="900" err="1">
                <a:latin typeface="Arial" charset="0"/>
                <a:ea typeface="Arial" charset="0"/>
                <a:cs typeface="Arial" charset="0"/>
              </a:rPr>
              <a:t>operasjonar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 og byggteknikk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kstSylinder 54"/>
          <p:cNvSpPr txBox="1"/>
          <p:nvPr/>
        </p:nvSpPr>
        <p:spPr>
          <a:xfrm>
            <a:off x="789699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vareproduksjon og byggteknikk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9" name="Rektangel 38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TekstSylinder 55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57" name="TekstSylinder 56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58" name="Rektangel 57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60" name="Rektangel 59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TekstSylinder 76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78" name="Rektangel 77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TekstSylinder 78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80" name="Rektangel 79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82" name="Rektangel 81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84" name="Rektangel 83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TekstSylinder 85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61" name="Gruppe 60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64" name="Rett linje 63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ett linje 68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tt linje 69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tt linje 70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ktangel 73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kstSylinder 86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ktangel 87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kstSylinder 88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ktangel 89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ktangel 91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kstSylinder 92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ktangel 93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kstSylinder 94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Rett linje 95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ktangel 103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kstSylinder 104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7" name="Rett linje 106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ktangel 111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3" name="Rett linje 112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uppe 113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5" name="Rektangel 144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6" name="TekstSylinder 145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7" name="TekstSylinder 146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5" name="Rektangel 114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6" name="Rektangel 115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7" name="Gruppe 116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3" name="Rektangel 122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kstSylinder 123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5" name="Rett linje 124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kstSylinder 125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3" name="Rektangel 62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32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Fakultet for medisin og </a:t>
            </a:r>
            <a:r>
              <a:rPr lang="nb-NO" sz="1400" b="1" err="1">
                <a:latin typeface="Arial" charset="0"/>
                <a:ea typeface="Arial" charset="0"/>
                <a:cs typeface="Arial" charset="0"/>
              </a:rPr>
              <a:t>helsevitskap</a:t>
            </a:r>
            <a:r>
              <a:rPr lang="nb-NO" sz="1400" b="1">
                <a:latin typeface="Arial" charset="0"/>
                <a:ea typeface="Arial" charset="0"/>
                <a:cs typeface="Arial" charset="0"/>
              </a:rPr>
              <a:t> (MH)</a:t>
            </a:r>
          </a:p>
        </p:txBody>
      </p:sp>
      <p:sp>
        <p:nvSpPr>
          <p:cNvPr id="70" name="Rektangel 69"/>
          <p:cNvSpPr/>
          <p:nvPr/>
        </p:nvSpPr>
        <p:spPr>
          <a:xfrm>
            <a:off x="939486" y="1939170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/>
          <p:cNvSpPr/>
          <p:nvPr/>
        </p:nvSpPr>
        <p:spPr>
          <a:xfrm>
            <a:off x="1898622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/>
          <p:cNvSpPr/>
          <p:nvPr/>
        </p:nvSpPr>
        <p:spPr>
          <a:xfrm>
            <a:off x="2864075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4805662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5715969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662627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TekstSylinder 77"/>
          <p:cNvSpPr txBox="1"/>
          <p:nvPr/>
        </p:nvSpPr>
        <p:spPr>
          <a:xfrm>
            <a:off x="890116" y="2232771"/>
            <a:ext cx="8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helse-</a:t>
            </a:r>
            <a:br>
              <a:rPr lang="nb-NO" sz="900">
                <a:latin typeface="Arial" charset="0"/>
                <a:ea typeface="Arial" charset="0"/>
                <a:cs typeface="Arial" charset="0"/>
              </a:rPr>
            </a:br>
            <a:r>
              <a:rPr lang="nb-NO" sz="900" err="1">
                <a:latin typeface="Arial" charset="0"/>
                <a:ea typeface="Arial" charset="0"/>
                <a:cs typeface="Arial" charset="0"/>
              </a:rPr>
              <a:t>vitskap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 i Gjøvik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1852446" y="2232771"/>
            <a:ext cx="7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helse-</a:t>
            </a:r>
            <a:br>
              <a:rPr lang="nb-NO" sz="900">
                <a:latin typeface="Arial" charset="0"/>
                <a:ea typeface="Arial" charset="0"/>
                <a:cs typeface="Arial" charset="0"/>
              </a:rPr>
            </a:br>
            <a:r>
              <a:rPr lang="nb-NO" sz="900" err="1">
                <a:latin typeface="Arial" charset="0"/>
                <a:ea typeface="Arial" charset="0"/>
                <a:cs typeface="Arial" charset="0"/>
              </a:rPr>
              <a:t>vitskap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 i Ålesund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2821740" y="2232771"/>
            <a:ext cx="80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Kavli-</a:t>
            </a:r>
            <a:br>
              <a:rPr lang="nb-NO" sz="900">
                <a:latin typeface="Arial" charset="0"/>
                <a:ea typeface="Arial" charset="0"/>
                <a:cs typeface="Arial" charset="0"/>
              </a:rPr>
            </a:br>
            <a:r>
              <a:rPr lang="nb-NO" sz="900">
                <a:latin typeface="Arial" charset="0"/>
                <a:ea typeface="Arial" charset="0"/>
                <a:cs typeface="Arial" charset="0"/>
              </a:rPr>
              <a:t>instituttet for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nevro-vitskap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4758684" y="2232771"/>
            <a:ext cx="89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nevromedisin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 og rørsle-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vitskap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5656700" y="2232771"/>
            <a:ext cx="774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psykisk helse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6602830" y="2232771"/>
            <a:ext cx="8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samfunns-medisin og sjukepleie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7536583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TekstSylinder 86"/>
          <p:cNvSpPr txBox="1"/>
          <p:nvPr/>
        </p:nvSpPr>
        <p:spPr>
          <a:xfrm>
            <a:off x="7471931" y="2232771"/>
            <a:ext cx="83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sirkulasjon og </a:t>
            </a:r>
            <a:r>
              <a:rPr lang="nb-NO" sz="900" err="1">
                <a:latin typeface="Arial" charset="0"/>
                <a:ea typeface="Arial" charset="0"/>
                <a:cs typeface="Arial" charset="0"/>
              </a:rPr>
              <a:t>bilet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-diagnostikk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ktangel 3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40" name="Rektangel 3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2" name="TekstSylinder 4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3" name="Rektangel 4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5" name="Rektangel 4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7" name="Rektangel 4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9" name="Rektangel 4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51" name="Rektangel 5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3" name="Rektangel 5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6" name="Gruppe 5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7" name="Gruppe 5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9" name="Rett linje 58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ktangel 9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kstSylinder 9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ktangel 9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kstSylinder 9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Rett linje 10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kstSylinder 10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kstSylinder 11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2" name="Rett linje 11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tt linje 11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tt linje 11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tt linje 11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tt linje 11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ktangel 11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8" name="Rett linje 11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e 11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50" name="Rektangel 14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51" name="TekstSylinder 15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2" name="TekstSylinder 15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21" name="Rektangel 12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22" name="Gruppe 12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7" name="Rektangel 14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8" name="TekstSylinder 14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9" name="TekstSylinder 14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4" name="Rektangel 14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5" name="TekstSylinder 14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6" name="TekstSylinder 14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4" name="Gruppe 12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41" name="Rektangel 14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2" name="TekstSylinder 14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3" name="TekstSylinder 14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5" name="Gruppe 12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9" name="TekstSylinder 13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TekstSylinder 13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6" name="Gruppe 12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5" name="Rektangel 13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6" name="TekstSylinder 13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TekstSylinder 13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7" name="Gruppe 12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8" name="Rektangel 12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kstSylinder 12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0" name="Rett linje 12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kstSylinder 13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8" name="Rektangel 57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3" name="Rektangel 152"/>
          <p:cNvSpPr/>
          <p:nvPr/>
        </p:nvSpPr>
        <p:spPr>
          <a:xfrm>
            <a:off x="382767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4" name="TekstSylinder 153"/>
          <p:cNvSpPr txBox="1"/>
          <p:nvPr/>
        </p:nvSpPr>
        <p:spPr>
          <a:xfrm>
            <a:off x="3743011" y="2232771"/>
            <a:ext cx="92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Institutt for klinisk og molekylær medisin</a:t>
            </a:r>
            <a:endParaRPr lang="nb-NO" sz="900" u="sng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0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855</Words>
  <Application>Microsoft Macintosh PowerPoint</Application>
  <PresentationFormat>On-screen Show (16:9)</PresentationFormat>
  <Paragraphs>289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NTNUs organisasjon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Emil Westly Keiseraas</cp:lastModifiedBy>
  <cp:revision>16</cp:revision>
  <cp:lastPrinted>2016-10-26T08:26:30Z</cp:lastPrinted>
  <dcterms:created xsi:type="dcterms:W3CDTF">2013-06-10T16:56:09Z</dcterms:created>
  <dcterms:modified xsi:type="dcterms:W3CDTF">2023-10-16T09:17:22Z</dcterms:modified>
</cp:coreProperties>
</file>